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30"/>
  </p:notesMasterIdLst>
  <p:sldIdLst>
    <p:sldId id="282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70" r:id="rId14"/>
    <p:sldId id="271" r:id="rId15"/>
    <p:sldId id="267" r:id="rId16"/>
    <p:sldId id="269" r:id="rId17"/>
    <p:sldId id="268" r:id="rId18"/>
    <p:sldId id="272" r:id="rId19"/>
    <p:sldId id="274" r:id="rId20"/>
    <p:sldId id="273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3" r:id="rId29"/>
  </p:sldIdLst>
  <p:sldSz cx="12192000" cy="6858000"/>
  <p:notesSz cx="6858000" cy="9144000"/>
  <p:custDataLst>
    <p:tags r:id="rId31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默认节" id="{8C5BC4BF-EFD7-4912-BA7B-F58EABC7E083}">
          <p14:sldIdLst>
            <p14:sldId id="282"/>
            <p14:sldId id="257"/>
            <p14:sldId id="258"/>
            <p14:sldId id="259"/>
            <p14:sldId id="260"/>
            <p14:sldId id="261"/>
            <p14:sldId id="262"/>
            <p14:sldId id="263"/>
            <p14:sldId id="264"/>
            <p14:sldId id="265"/>
            <p14:sldId id="266"/>
            <p14:sldId id="270"/>
            <p14:sldId id="271"/>
            <p14:sldId id="267"/>
            <p14:sldId id="269"/>
            <p14:sldId id="268"/>
            <p14:sldId id="272"/>
            <p14:sldId id="274"/>
            <p14:sldId id="273"/>
            <p14:sldId id="275"/>
            <p14:sldId id="276"/>
            <p14:sldId id="277"/>
            <p14:sldId id="278"/>
            <p14:sldId id="279"/>
            <p14:sldId id="280"/>
            <p14:sldId id="281"/>
            <p14:sldId id="283"/>
          </p14:sldIdLst>
        </p14:section>
      </p14:sectionLst>
    </p:ex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3B1B5"/>
    <a:srgbClr val="77E5DD"/>
    <a:srgbClr val="8DD8E7"/>
    <a:srgbClr val="EFAF3D"/>
    <a:srgbClr val="00ACC1"/>
    <a:srgbClr val="DE1077"/>
    <a:srgbClr val="FB71A6"/>
    <a:srgbClr val="91BCE3"/>
    <a:srgbClr val="F59B23"/>
    <a:srgbClr val="FC990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677" autoAdjust="0"/>
    <p:restoredTop sz="94660"/>
  </p:normalViewPr>
  <p:slideViewPr>
    <p:cSldViewPr snapToGrid="0">
      <p:cViewPr varScale="1">
        <p:scale>
          <a:sx n="57" d="100"/>
          <a:sy n="57" d="100"/>
        </p:scale>
        <p:origin x="-102" y="-16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ags" Target="tags/tag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2C476C9-77BF-4D53-AC5F-8F4C3133866E}" type="datetimeFigureOut">
              <a:rPr lang="zh-CN" altLang="en-US" smtClean="0"/>
              <a:t>2019/11/3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FE028A-3FE0-49FF-A9E5-2C78B6A22B0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391123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FE028A-3FE0-49FF-A9E5-2C78B6A22B03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7602104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FE028A-3FE0-49FF-A9E5-2C78B6A22B03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187851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FE028A-3FE0-49FF-A9E5-2C78B6A22B03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238178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FE028A-3FE0-49FF-A9E5-2C78B6A22B03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3037400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FE028A-3FE0-49FF-A9E5-2C78B6A22B03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9305563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FE028A-3FE0-49FF-A9E5-2C78B6A22B03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2144812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FE028A-3FE0-49FF-A9E5-2C78B6A22B03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6608117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FE028A-3FE0-49FF-A9E5-2C78B6A22B03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6512815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FE028A-3FE0-49FF-A9E5-2C78B6A22B03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507365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FE028A-3FE0-49FF-A9E5-2C78B6A22B03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8496561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FE028A-3FE0-49FF-A9E5-2C78B6A22B03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0971606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FE028A-3FE0-49FF-A9E5-2C78B6A22B03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3989665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FE028A-3FE0-49FF-A9E5-2C78B6A22B03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6176544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FE028A-3FE0-49FF-A9E5-2C78B6A22B03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51197249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FE028A-3FE0-49FF-A9E5-2C78B6A22B03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9843379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FE028A-3FE0-49FF-A9E5-2C78B6A22B03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47800698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FE028A-3FE0-49FF-A9E5-2C78B6A22B03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37756498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FE028A-3FE0-49FF-A9E5-2C78B6A22B03}" type="slidenum">
              <a:rPr lang="zh-CN" altLang="en-US" smtClean="0"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25039790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FE028A-3FE0-49FF-A9E5-2C78B6A22B03}" type="slidenum">
              <a:rPr lang="zh-CN" altLang="en-US" smtClean="0"/>
              <a:t>26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4341556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FE028A-3FE0-49FF-A9E5-2C78B6A22B03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3289343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FE028A-3FE0-49FF-A9E5-2C78B6A22B03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6324770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FE028A-3FE0-49FF-A9E5-2C78B6A22B03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8745405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FE028A-3FE0-49FF-A9E5-2C78B6A22B03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7222852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FE028A-3FE0-49FF-A9E5-2C78B6A22B03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9587824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FE028A-3FE0-49FF-A9E5-2C78B6A22B03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107542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FE028A-3FE0-49FF-A9E5-2C78B6A22B03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145682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" name="组合 36"/>
          <p:cNvGrpSpPr/>
          <p:nvPr userDrawn="1"/>
        </p:nvGrpSpPr>
        <p:grpSpPr>
          <a:xfrm rot="1493801">
            <a:off x="3345570" y="2219118"/>
            <a:ext cx="6734176" cy="2471738"/>
            <a:chOff x="4281487" y="593725"/>
            <a:chExt cx="6734176" cy="2471738"/>
          </a:xfrm>
        </p:grpSpPr>
        <p:sp>
          <p:nvSpPr>
            <p:cNvPr id="16" name="AutoShape 3"/>
            <p:cNvSpPr>
              <a:spLocks noChangeAspect="1" noChangeArrowheads="1" noTextEdit="1"/>
            </p:cNvSpPr>
            <p:nvPr userDrawn="1"/>
          </p:nvSpPr>
          <p:spPr bwMode="auto">
            <a:xfrm>
              <a:off x="4286250" y="600075"/>
              <a:ext cx="6729413" cy="24653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" name="Oval 5"/>
            <p:cNvSpPr>
              <a:spLocks noChangeArrowheads="1"/>
            </p:cNvSpPr>
            <p:nvPr userDrawn="1"/>
          </p:nvSpPr>
          <p:spPr bwMode="auto">
            <a:xfrm>
              <a:off x="7204075" y="593725"/>
              <a:ext cx="1230313" cy="1555750"/>
            </a:xfrm>
            <a:prstGeom prst="ellipse">
              <a:avLst/>
            </a:prstGeom>
            <a:solidFill>
              <a:srgbClr val="8DD8E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" name="Oval 6"/>
            <p:cNvSpPr>
              <a:spLocks noChangeArrowheads="1"/>
            </p:cNvSpPr>
            <p:nvPr userDrawn="1"/>
          </p:nvSpPr>
          <p:spPr bwMode="auto">
            <a:xfrm>
              <a:off x="8266113" y="1089025"/>
              <a:ext cx="1230313" cy="1549400"/>
            </a:xfrm>
            <a:prstGeom prst="ellipse">
              <a:avLst/>
            </a:prstGeom>
            <a:solidFill>
              <a:srgbClr val="8DD8E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" name="Oval 7"/>
            <p:cNvSpPr>
              <a:spLocks noChangeArrowheads="1"/>
            </p:cNvSpPr>
            <p:nvPr userDrawn="1"/>
          </p:nvSpPr>
          <p:spPr bwMode="auto">
            <a:xfrm>
              <a:off x="9442450" y="1477963"/>
              <a:ext cx="1230313" cy="1555750"/>
            </a:xfrm>
            <a:prstGeom prst="ellipse">
              <a:avLst/>
            </a:prstGeom>
            <a:solidFill>
              <a:srgbClr val="8DD8E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" name="Oval 8"/>
            <p:cNvSpPr>
              <a:spLocks noChangeArrowheads="1"/>
            </p:cNvSpPr>
            <p:nvPr userDrawn="1"/>
          </p:nvSpPr>
          <p:spPr bwMode="auto">
            <a:xfrm>
              <a:off x="4727575" y="895350"/>
              <a:ext cx="1057275" cy="1335088"/>
            </a:xfrm>
            <a:prstGeom prst="ellipse">
              <a:avLst/>
            </a:prstGeom>
            <a:solidFill>
              <a:srgbClr val="8DD8E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" name="Oval 9"/>
            <p:cNvSpPr>
              <a:spLocks noChangeArrowheads="1"/>
            </p:cNvSpPr>
            <p:nvPr userDrawn="1"/>
          </p:nvSpPr>
          <p:spPr bwMode="auto">
            <a:xfrm>
              <a:off x="6310313" y="1039813"/>
              <a:ext cx="655638" cy="827088"/>
            </a:xfrm>
            <a:prstGeom prst="ellipse">
              <a:avLst/>
            </a:prstGeom>
            <a:solidFill>
              <a:srgbClr val="8DD8E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" name="Oval 10"/>
            <p:cNvSpPr>
              <a:spLocks noChangeArrowheads="1"/>
            </p:cNvSpPr>
            <p:nvPr userDrawn="1"/>
          </p:nvSpPr>
          <p:spPr bwMode="auto">
            <a:xfrm>
              <a:off x="6638925" y="674688"/>
              <a:ext cx="654050" cy="828675"/>
            </a:xfrm>
            <a:prstGeom prst="ellipse">
              <a:avLst/>
            </a:prstGeom>
            <a:solidFill>
              <a:srgbClr val="8DD8E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" name="Freeform 11"/>
            <p:cNvSpPr>
              <a:spLocks/>
            </p:cNvSpPr>
            <p:nvPr userDrawn="1"/>
          </p:nvSpPr>
          <p:spPr bwMode="auto">
            <a:xfrm>
              <a:off x="4286250" y="2287588"/>
              <a:ext cx="1092200" cy="690563"/>
            </a:xfrm>
            <a:custGeom>
              <a:avLst/>
              <a:gdLst>
                <a:gd name="T0" fmla="*/ 220 w 220"/>
                <a:gd name="T1" fmla="*/ 110 h 110"/>
                <a:gd name="T2" fmla="*/ 0 w 220"/>
                <a:gd name="T3" fmla="*/ 110 h 110"/>
                <a:gd name="T4" fmla="*/ 110 w 220"/>
                <a:gd name="T5" fmla="*/ 0 h 110"/>
                <a:gd name="T6" fmla="*/ 220 w 220"/>
                <a:gd name="T7" fmla="*/ 11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20" h="110">
                  <a:moveTo>
                    <a:pt x="220" y="110"/>
                  </a:moveTo>
                  <a:cubicBezTo>
                    <a:pt x="107" y="110"/>
                    <a:pt x="150" y="110"/>
                    <a:pt x="0" y="110"/>
                  </a:cubicBezTo>
                  <a:cubicBezTo>
                    <a:pt x="0" y="50"/>
                    <a:pt x="49" y="0"/>
                    <a:pt x="110" y="0"/>
                  </a:cubicBezTo>
                  <a:cubicBezTo>
                    <a:pt x="171" y="0"/>
                    <a:pt x="220" y="50"/>
                    <a:pt x="220" y="11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" name="Freeform 12"/>
            <p:cNvSpPr>
              <a:spLocks/>
            </p:cNvSpPr>
            <p:nvPr userDrawn="1"/>
          </p:nvSpPr>
          <p:spPr bwMode="auto">
            <a:xfrm>
              <a:off x="9263063" y="1892300"/>
              <a:ext cx="1752600" cy="1173163"/>
            </a:xfrm>
            <a:custGeom>
              <a:avLst/>
              <a:gdLst>
                <a:gd name="T0" fmla="*/ 353 w 353"/>
                <a:gd name="T1" fmla="*/ 187 h 187"/>
                <a:gd name="T2" fmla="*/ 0 w 353"/>
                <a:gd name="T3" fmla="*/ 176 h 187"/>
                <a:gd name="T4" fmla="*/ 176 w 353"/>
                <a:gd name="T5" fmla="*/ 0 h 187"/>
                <a:gd name="T6" fmla="*/ 353 w 353"/>
                <a:gd name="T7" fmla="*/ 187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53" h="187">
                  <a:moveTo>
                    <a:pt x="353" y="187"/>
                  </a:moveTo>
                  <a:cubicBezTo>
                    <a:pt x="171" y="187"/>
                    <a:pt x="239" y="176"/>
                    <a:pt x="0" y="176"/>
                  </a:cubicBezTo>
                  <a:cubicBezTo>
                    <a:pt x="0" y="79"/>
                    <a:pt x="79" y="0"/>
                    <a:pt x="176" y="0"/>
                  </a:cubicBezTo>
                  <a:cubicBezTo>
                    <a:pt x="274" y="0"/>
                    <a:pt x="353" y="89"/>
                    <a:pt x="353" y="18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" name="Oval 13"/>
            <p:cNvSpPr>
              <a:spLocks noChangeArrowheads="1"/>
            </p:cNvSpPr>
            <p:nvPr userDrawn="1"/>
          </p:nvSpPr>
          <p:spPr bwMode="auto">
            <a:xfrm>
              <a:off x="5129213" y="850900"/>
              <a:ext cx="1379538" cy="1744663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" name="Oval 14"/>
            <p:cNvSpPr>
              <a:spLocks noChangeArrowheads="1"/>
            </p:cNvSpPr>
            <p:nvPr userDrawn="1"/>
          </p:nvSpPr>
          <p:spPr bwMode="auto">
            <a:xfrm>
              <a:off x="6554788" y="1779588"/>
              <a:ext cx="3095625" cy="10922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" name="Oval 15"/>
            <p:cNvSpPr>
              <a:spLocks noChangeArrowheads="1"/>
            </p:cNvSpPr>
            <p:nvPr userDrawn="1"/>
          </p:nvSpPr>
          <p:spPr bwMode="auto">
            <a:xfrm>
              <a:off x="8807450" y="1566863"/>
              <a:ext cx="1092200" cy="1379538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" name="Oval 16"/>
            <p:cNvSpPr>
              <a:spLocks noChangeArrowheads="1"/>
            </p:cNvSpPr>
            <p:nvPr userDrawn="1"/>
          </p:nvSpPr>
          <p:spPr bwMode="auto">
            <a:xfrm>
              <a:off x="4410075" y="1641475"/>
              <a:ext cx="844550" cy="107315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" name="Oval 17"/>
            <p:cNvSpPr>
              <a:spLocks noChangeArrowheads="1"/>
            </p:cNvSpPr>
            <p:nvPr userDrawn="1"/>
          </p:nvSpPr>
          <p:spPr bwMode="auto">
            <a:xfrm>
              <a:off x="7745413" y="1114425"/>
              <a:ext cx="1230313" cy="155575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" name="Oval 18"/>
            <p:cNvSpPr>
              <a:spLocks noChangeArrowheads="1"/>
            </p:cNvSpPr>
            <p:nvPr userDrawn="1"/>
          </p:nvSpPr>
          <p:spPr bwMode="auto">
            <a:xfrm>
              <a:off x="6127750" y="1754188"/>
              <a:ext cx="847725" cy="107315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" name="Oval 19"/>
            <p:cNvSpPr>
              <a:spLocks noChangeArrowheads="1"/>
            </p:cNvSpPr>
            <p:nvPr userDrawn="1"/>
          </p:nvSpPr>
          <p:spPr bwMode="auto">
            <a:xfrm>
              <a:off x="6965950" y="631825"/>
              <a:ext cx="1122363" cy="1423988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" name="Freeform 20"/>
            <p:cNvSpPr>
              <a:spLocks/>
            </p:cNvSpPr>
            <p:nvPr userDrawn="1"/>
          </p:nvSpPr>
          <p:spPr bwMode="auto">
            <a:xfrm>
              <a:off x="6265863" y="1233488"/>
              <a:ext cx="919163" cy="903288"/>
            </a:xfrm>
            <a:custGeom>
              <a:avLst/>
              <a:gdLst>
                <a:gd name="T0" fmla="*/ 185 w 185"/>
                <a:gd name="T1" fmla="*/ 92 h 144"/>
                <a:gd name="T2" fmla="*/ 0 w 185"/>
                <a:gd name="T3" fmla="*/ 92 h 144"/>
                <a:gd name="T4" fmla="*/ 92 w 185"/>
                <a:gd name="T5" fmla="*/ 0 h 144"/>
                <a:gd name="T6" fmla="*/ 185 w 185"/>
                <a:gd name="T7" fmla="*/ 92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5" h="144">
                  <a:moveTo>
                    <a:pt x="185" y="92"/>
                  </a:moveTo>
                  <a:cubicBezTo>
                    <a:pt x="185" y="144"/>
                    <a:pt x="0" y="144"/>
                    <a:pt x="0" y="92"/>
                  </a:cubicBezTo>
                  <a:cubicBezTo>
                    <a:pt x="0" y="41"/>
                    <a:pt x="41" y="0"/>
                    <a:pt x="92" y="0"/>
                  </a:cubicBezTo>
                  <a:cubicBezTo>
                    <a:pt x="144" y="0"/>
                    <a:pt x="185" y="41"/>
                    <a:pt x="185" y="9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" name="Freeform 21"/>
            <p:cNvSpPr>
              <a:spLocks/>
            </p:cNvSpPr>
            <p:nvPr userDrawn="1"/>
          </p:nvSpPr>
          <p:spPr bwMode="auto">
            <a:xfrm>
              <a:off x="6365875" y="1516063"/>
              <a:ext cx="842963" cy="828675"/>
            </a:xfrm>
            <a:custGeom>
              <a:avLst/>
              <a:gdLst>
                <a:gd name="T0" fmla="*/ 170 w 170"/>
                <a:gd name="T1" fmla="*/ 85 h 132"/>
                <a:gd name="T2" fmla="*/ 0 w 170"/>
                <a:gd name="T3" fmla="*/ 85 h 132"/>
                <a:gd name="T4" fmla="*/ 85 w 170"/>
                <a:gd name="T5" fmla="*/ 0 h 132"/>
                <a:gd name="T6" fmla="*/ 170 w 170"/>
                <a:gd name="T7" fmla="*/ 85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0" h="132">
                  <a:moveTo>
                    <a:pt x="170" y="85"/>
                  </a:moveTo>
                  <a:cubicBezTo>
                    <a:pt x="170" y="132"/>
                    <a:pt x="0" y="132"/>
                    <a:pt x="0" y="85"/>
                  </a:cubicBezTo>
                  <a:cubicBezTo>
                    <a:pt x="0" y="38"/>
                    <a:pt x="38" y="0"/>
                    <a:pt x="85" y="0"/>
                  </a:cubicBezTo>
                  <a:cubicBezTo>
                    <a:pt x="132" y="0"/>
                    <a:pt x="170" y="38"/>
                    <a:pt x="170" y="8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" name="Freeform 22"/>
            <p:cNvSpPr>
              <a:spLocks/>
            </p:cNvSpPr>
            <p:nvPr userDrawn="1"/>
          </p:nvSpPr>
          <p:spPr bwMode="auto">
            <a:xfrm>
              <a:off x="4862513" y="2068513"/>
              <a:ext cx="1692275" cy="827088"/>
            </a:xfrm>
            <a:custGeom>
              <a:avLst/>
              <a:gdLst>
                <a:gd name="T0" fmla="*/ 341 w 341"/>
                <a:gd name="T1" fmla="*/ 85 h 132"/>
                <a:gd name="T2" fmla="*/ 0 w 341"/>
                <a:gd name="T3" fmla="*/ 85 h 132"/>
                <a:gd name="T4" fmla="*/ 171 w 341"/>
                <a:gd name="T5" fmla="*/ 0 h 132"/>
                <a:gd name="T6" fmla="*/ 341 w 341"/>
                <a:gd name="T7" fmla="*/ 85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41" h="132">
                  <a:moveTo>
                    <a:pt x="341" y="85"/>
                  </a:moveTo>
                  <a:cubicBezTo>
                    <a:pt x="341" y="132"/>
                    <a:pt x="0" y="132"/>
                    <a:pt x="0" y="85"/>
                  </a:cubicBezTo>
                  <a:cubicBezTo>
                    <a:pt x="0" y="38"/>
                    <a:pt x="76" y="0"/>
                    <a:pt x="171" y="0"/>
                  </a:cubicBezTo>
                  <a:cubicBezTo>
                    <a:pt x="265" y="0"/>
                    <a:pt x="341" y="38"/>
                    <a:pt x="341" y="8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" name="Freeform 23"/>
            <p:cNvSpPr>
              <a:spLocks/>
            </p:cNvSpPr>
            <p:nvPr userDrawn="1"/>
          </p:nvSpPr>
          <p:spPr bwMode="auto">
            <a:xfrm>
              <a:off x="6970713" y="2444750"/>
              <a:ext cx="849313" cy="533400"/>
            </a:xfrm>
            <a:custGeom>
              <a:avLst/>
              <a:gdLst>
                <a:gd name="T0" fmla="*/ 171 w 171"/>
                <a:gd name="T1" fmla="*/ 85 h 85"/>
                <a:gd name="T2" fmla="*/ 0 w 171"/>
                <a:gd name="T3" fmla="*/ 85 h 85"/>
                <a:gd name="T4" fmla="*/ 86 w 171"/>
                <a:gd name="T5" fmla="*/ 0 h 85"/>
                <a:gd name="T6" fmla="*/ 171 w 171"/>
                <a:gd name="T7" fmla="*/ 8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1" h="85">
                  <a:moveTo>
                    <a:pt x="171" y="85"/>
                  </a:moveTo>
                  <a:cubicBezTo>
                    <a:pt x="80" y="85"/>
                    <a:pt x="114" y="85"/>
                    <a:pt x="0" y="85"/>
                  </a:cubicBezTo>
                  <a:cubicBezTo>
                    <a:pt x="0" y="38"/>
                    <a:pt x="38" y="0"/>
                    <a:pt x="86" y="0"/>
                  </a:cubicBezTo>
                  <a:cubicBezTo>
                    <a:pt x="133" y="0"/>
                    <a:pt x="171" y="38"/>
                    <a:pt x="171" y="8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" name="Freeform 24"/>
            <p:cNvSpPr>
              <a:spLocks/>
            </p:cNvSpPr>
            <p:nvPr userDrawn="1"/>
          </p:nvSpPr>
          <p:spPr bwMode="auto">
            <a:xfrm>
              <a:off x="4281487" y="2595563"/>
              <a:ext cx="6734176" cy="469900"/>
            </a:xfrm>
            <a:custGeom>
              <a:avLst/>
              <a:gdLst>
                <a:gd name="T0" fmla="*/ 4229 w 4242"/>
                <a:gd name="T1" fmla="*/ 205 h 296"/>
                <a:gd name="T2" fmla="*/ 1966 w 4242"/>
                <a:gd name="T3" fmla="*/ 0 h 296"/>
                <a:gd name="T4" fmla="*/ 6 w 4242"/>
                <a:gd name="T5" fmla="*/ 197 h 296"/>
                <a:gd name="T6" fmla="*/ 0 w 4242"/>
                <a:gd name="T7" fmla="*/ 292 h 296"/>
                <a:gd name="T8" fmla="*/ 4242 w 4242"/>
                <a:gd name="T9" fmla="*/ 296 h 296"/>
                <a:gd name="T10" fmla="*/ 4229 w 4242"/>
                <a:gd name="T11" fmla="*/ 205 h 2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242" h="296">
                  <a:moveTo>
                    <a:pt x="4229" y="205"/>
                  </a:moveTo>
                  <a:lnTo>
                    <a:pt x="1966" y="0"/>
                  </a:lnTo>
                  <a:lnTo>
                    <a:pt x="6" y="197"/>
                  </a:lnTo>
                  <a:lnTo>
                    <a:pt x="0" y="292"/>
                  </a:lnTo>
                  <a:lnTo>
                    <a:pt x="4242" y="296"/>
                  </a:lnTo>
                  <a:lnTo>
                    <a:pt x="4229" y="20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56" name="Freeform 27"/>
          <p:cNvSpPr>
            <a:spLocks/>
          </p:cNvSpPr>
          <p:nvPr userDrawn="1"/>
        </p:nvSpPr>
        <p:spPr bwMode="auto">
          <a:xfrm>
            <a:off x="114300" y="3111500"/>
            <a:ext cx="1316038" cy="671513"/>
          </a:xfrm>
          <a:custGeom>
            <a:avLst/>
            <a:gdLst>
              <a:gd name="T0" fmla="*/ 60 w 60"/>
              <a:gd name="T1" fmla="*/ 0 h 30"/>
              <a:gd name="T2" fmla="*/ 59 w 60"/>
              <a:gd name="T3" fmla="*/ 30 h 30"/>
              <a:gd name="T4" fmla="*/ 60 w 60"/>
              <a:gd name="T5" fmla="*/ 0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60" h="30">
                <a:moveTo>
                  <a:pt x="60" y="0"/>
                </a:moveTo>
                <a:cubicBezTo>
                  <a:pt x="0" y="23"/>
                  <a:pt x="59" y="30"/>
                  <a:pt x="59" y="30"/>
                </a:cubicBezTo>
                <a:cubicBezTo>
                  <a:pt x="59" y="30"/>
                  <a:pt x="0" y="23"/>
                  <a:pt x="60" y="0"/>
                </a:cubicBezTo>
                <a:close/>
              </a:path>
            </a:pathLst>
          </a:custGeom>
          <a:solidFill>
            <a:srgbClr val="94949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pic>
        <p:nvPicPr>
          <p:cNvPr id="164" name="图片 163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7557" y="503878"/>
            <a:ext cx="10322957" cy="6457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74580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8000"/>
    </mc:Choice>
    <mc:Fallback xmlns="">
      <p:transition spd="slow" advClick="0" advTm="8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396FF9B-F7DF-4C76-894B-A14E524AF9DB}" type="datetimeFigureOut">
              <a:rPr lang="zh-CN" altLang="en-US" smtClean="0"/>
              <a:t>2019/11/3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DFD320B-58B9-459D-A607-1F273082CA0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552954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8000"/>
    </mc:Choice>
    <mc:Fallback xmlns="">
      <p:transition spd="slow" advClick="0" advTm="800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396FF9B-F7DF-4C76-894B-A14E524AF9DB}" type="datetimeFigureOut">
              <a:rPr lang="zh-CN" altLang="en-US" smtClean="0"/>
              <a:t>2019/11/3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DFD320B-58B9-459D-A607-1F273082CA0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94775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8000"/>
    </mc:Choice>
    <mc:Fallback xmlns="">
      <p:transition spd="slow" advClick="0" advTm="8000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204466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718808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275742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416457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510904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434304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745373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76046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686049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8000"/>
    </mc:Choice>
    <mc:Fallback xmlns="">
      <p:transition spd="slow" advClick="0" advTm="8000"/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910438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54191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63294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445919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8000"/>
    </mc:Choice>
    <mc:Fallback xmlns="">
      <p:transition spd="slow" advClick="0" advTm="800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 userDrawn="1"/>
        </p:nvGrpSpPr>
        <p:grpSpPr>
          <a:xfrm rot="20273821">
            <a:off x="299864" y="333489"/>
            <a:ext cx="575357" cy="697965"/>
            <a:chOff x="678323" y="3714701"/>
            <a:chExt cx="978857" cy="1187450"/>
          </a:xfrm>
        </p:grpSpPr>
        <p:sp>
          <p:nvSpPr>
            <p:cNvPr id="9" name="Freeform 961"/>
            <p:cNvSpPr>
              <a:spLocks/>
            </p:cNvSpPr>
            <p:nvPr userDrawn="1"/>
          </p:nvSpPr>
          <p:spPr bwMode="auto">
            <a:xfrm>
              <a:off x="941848" y="4635451"/>
              <a:ext cx="207963" cy="266700"/>
            </a:xfrm>
            <a:custGeom>
              <a:avLst/>
              <a:gdLst>
                <a:gd name="T0" fmla="*/ 49 w 49"/>
                <a:gd name="T1" fmla="*/ 31 h 63"/>
                <a:gd name="T2" fmla="*/ 12 w 49"/>
                <a:gd name="T3" fmla="*/ 58 h 63"/>
                <a:gd name="T4" fmla="*/ 6 w 49"/>
                <a:gd name="T5" fmla="*/ 12 h 63"/>
                <a:gd name="T6" fmla="*/ 34 w 49"/>
                <a:gd name="T7" fmla="*/ 5 h 63"/>
                <a:gd name="T8" fmla="*/ 49 w 49"/>
                <a:gd name="T9" fmla="*/ 31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" h="63">
                  <a:moveTo>
                    <a:pt x="49" y="31"/>
                  </a:moveTo>
                  <a:cubicBezTo>
                    <a:pt x="46" y="39"/>
                    <a:pt x="24" y="63"/>
                    <a:pt x="12" y="58"/>
                  </a:cubicBezTo>
                  <a:cubicBezTo>
                    <a:pt x="0" y="52"/>
                    <a:pt x="2" y="20"/>
                    <a:pt x="6" y="12"/>
                  </a:cubicBezTo>
                  <a:cubicBezTo>
                    <a:pt x="11" y="7"/>
                    <a:pt x="22" y="0"/>
                    <a:pt x="34" y="5"/>
                  </a:cubicBezTo>
                  <a:cubicBezTo>
                    <a:pt x="46" y="10"/>
                    <a:pt x="49" y="23"/>
                    <a:pt x="49" y="31"/>
                  </a:cubicBezTo>
                  <a:close/>
                </a:path>
              </a:pathLst>
            </a:custGeom>
            <a:solidFill>
              <a:srgbClr val="F8BB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" name="Freeform 962"/>
            <p:cNvSpPr>
              <a:spLocks/>
            </p:cNvSpPr>
            <p:nvPr userDrawn="1"/>
          </p:nvSpPr>
          <p:spPr bwMode="auto">
            <a:xfrm>
              <a:off x="979948" y="4640214"/>
              <a:ext cx="165100" cy="195263"/>
            </a:xfrm>
            <a:custGeom>
              <a:avLst/>
              <a:gdLst>
                <a:gd name="T0" fmla="*/ 37 w 39"/>
                <a:gd name="T1" fmla="*/ 21 h 46"/>
                <a:gd name="T2" fmla="*/ 9 w 39"/>
                <a:gd name="T3" fmla="*/ 42 h 46"/>
                <a:gd name="T4" fmla="*/ 5 w 39"/>
                <a:gd name="T5" fmla="*/ 7 h 46"/>
                <a:gd name="T6" fmla="*/ 25 w 39"/>
                <a:gd name="T7" fmla="*/ 4 h 46"/>
                <a:gd name="T8" fmla="*/ 37 w 39"/>
                <a:gd name="T9" fmla="*/ 21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46">
                  <a:moveTo>
                    <a:pt x="37" y="21"/>
                  </a:moveTo>
                  <a:cubicBezTo>
                    <a:pt x="35" y="26"/>
                    <a:pt x="18" y="46"/>
                    <a:pt x="9" y="42"/>
                  </a:cubicBezTo>
                  <a:cubicBezTo>
                    <a:pt x="0" y="39"/>
                    <a:pt x="3" y="13"/>
                    <a:pt x="5" y="7"/>
                  </a:cubicBezTo>
                  <a:cubicBezTo>
                    <a:pt x="7" y="2"/>
                    <a:pt x="16" y="0"/>
                    <a:pt x="25" y="4"/>
                  </a:cubicBezTo>
                  <a:cubicBezTo>
                    <a:pt x="34" y="7"/>
                    <a:pt x="39" y="15"/>
                    <a:pt x="37" y="21"/>
                  </a:cubicBezTo>
                  <a:close/>
                </a:path>
              </a:pathLst>
            </a:custGeom>
            <a:solidFill>
              <a:srgbClr val="F26C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" name="Freeform 963"/>
            <p:cNvSpPr>
              <a:spLocks/>
            </p:cNvSpPr>
            <p:nvPr userDrawn="1"/>
          </p:nvSpPr>
          <p:spPr bwMode="auto">
            <a:xfrm>
              <a:off x="678323" y="4156026"/>
              <a:ext cx="411163" cy="377825"/>
            </a:xfrm>
            <a:custGeom>
              <a:avLst/>
              <a:gdLst>
                <a:gd name="T0" fmla="*/ 84 w 97"/>
                <a:gd name="T1" fmla="*/ 19 h 89"/>
                <a:gd name="T2" fmla="*/ 8 w 97"/>
                <a:gd name="T3" fmla="*/ 79 h 89"/>
                <a:gd name="T4" fmla="*/ 76 w 97"/>
                <a:gd name="T5" fmla="*/ 73 h 89"/>
                <a:gd name="T6" fmla="*/ 84 w 97"/>
                <a:gd name="T7" fmla="*/ 19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7" h="89">
                  <a:moveTo>
                    <a:pt x="84" y="19"/>
                  </a:moveTo>
                  <a:cubicBezTo>
                    <a:pt x="38" y="0"/>
                    <a:pt x="0" y="70"/>
                    <a:pt x="8" y="79"/>
                  </a:cubicBezTo>
                  <a:cubicBezTo>
                    <a:pt x="16" y="89"/>
                    <a:pt x="55" y="45"/>
                    <a:pt x="76" y="73"/>
                  </a:cubicBezTo>
                  <a:cubicBezTo>
                    <a:pt x="87" y="89"/>
                    <a:pt x="97" y="24"/>
                    <a:pt x="84" y="19"/>
                  </a:cubicBezTo>
                  <a:close/>
                </a:path>
              </a:pathLst>
            </a:custGeom>
            <a:solidFill>
              <a:srgbClr val="ED2A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" name="Freeform 964"/>
            <p:cNvSpPr>
              <a:spLocks/>
            </p:cNvSpPr>
            <p:nvPr userDrawn="1"/>
          </p:nvSpPr>
          <p:spPr bwMode="auto">
            <a:xfrm>
              <a:off x="1242842" y="4313189"/>
              <a:ext cx="414338" cy="436563"/>
            </a:xfrm>
            <a:custGeom>
              <a:avLst/>
              <a:gdLst>
                <a:gd name="T0" fmla="*/ 53 w 98"/>
                <a:gd name="T1" fmla="*/ 6 h 103"/>
                <a:gd name="T2" fmla="*/ 63 w 98"/>
                <a:gd name="T3" fmla="*/ 102 h 103"/>
                <a:gd name="T4" fmla="*/ 20 w 98"/>
                <a:gd name="T5" fmla="*/ 50 h 103"/>
                <a:gd name="T6" fmla="*/ 53 w 98"/>
                <a:gd name="T7" fmla="*/ 6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8" h="103">
                  <a:moveTo>
                    <a:pt x="53" y="6"/>
                  </a:moveTo>
                  <a:cubicBezTo>
                    <a:pt x="98" y="25"/>
                    <a:pt x="75" y="101"/>
                    <a:pt x="63" y="102"/>
                  </a:cubicBezTo>
                  <a:cubicBezTo>
                    <a:pt x="51" y="103"/>
                    <a:pt x="55" y="44"/>
                    <a:pt x="20" y="50"/>
                  </a:cubicBezTo>
                  <a:cubicBezTo>
                    <a:pt x="0" y="53"/>
                    <a:pt x="39" y="0"/>
                    <a:pt x="53" y="6"/>
                  </a:cubicBezTo>
                  <a:close/>
                </a:path>
              </a:pathLst>
            </a:custGeom>
            <a:solidFill>
              <a:srgbClr val="ED2A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" name="Freeform 965"/>
            <p:cNvSpPr>
              <a:spLocks/>
            </p:cNvSpPr>
            <p:nvPr userDrawn="1"/>
          </p:nvSpPr>
          <p:spPr bwMode="auto">
            <a:xfrm>
              <a:off x="957723" y="3714701"/>
              <a:ext cx="623888" cy="979488"/>
            </a:xfrm>
            <a:custGeom>
              <a:avLst/>
              <a:gdLst>
                <a:gd name="T0" fmla="*/ 123 w 147"/>
                <a:gd name="T1" fmla="*/ 132 h 231"/>
                <a:gd name="T2" fmla="*/ 29 w 147"/>
                <a:gd name="T3" fmla="*/ 220 h 231"/>
                <a:gd name="T4" fmla="*/ 25 w 147"/>
                <a:gd name="T5" fmla="*/ 91 h 231"/>
                <a:gd name="T6" fmla="*/ 119 w 147"/>
                <a:gd name="T7" fmla="*/ 4 h 231"/>
                <a:gd name="T8" fmla="*/ 123 w 147"/>
                <a:gd name="T9" fmla="*/ 132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7" h="231">
                  <a:moveTo>
                    <a:pt x="123" y="132"/>
                  </a:moveTo>
                  <a:cubicBezTo>
                    <a:pt x="98" y="192"/>
                    <a:pt x="56" y="231"/>
                    <a:pt x="29" y="220"/>
                  </a:cubicBezTo>
                  <a:cubicBezTo>
                    <a:pt x="2" y="208"/>
                    <a:pt x="0" y="151"/>
                    <a:pt x="25" y="91"/>
                  </a:cubicBezTo>
                  <a:cubicBezTo>
                    <a:pt x="50" y="32"/>
                    <a:pt x="109" y="0"/>
                    <a:pt x="119" y="4"/>
                  </a:cubicBezTo>
                  <a:cubicBezTo>
                    <a:pt x="128" y="8"/>
                    <a:pt x="147" y="72"/>
                    <a:pt x="123" y="13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" name="Freeform 966"/>
            <p:cNvSpPr>
              <a:spLocks/>
            </p:cNvSpPr>
            <p:nvPr userDrawn="1"/>
          </p:nvSpPr>
          <p:spPr bwMode="auto">
            <a:xfrm>
              <a:off x="962485" y="4571951"/>
              <a:ext cx="220663" cy="195263"/>
            </a:xfrm>
            <a:custGeom>
              <a:avLst/>
              <a:gdLst>
                <a:gd name="T0" fmla="*/ 118 w 139"/>
                <a:gd name="T1" fmla="*/ 123 h 123"/>
                <a:gd name="T2" fmla="*/ 0 w 139"/>
                <a:gd name="T3" fmla="*/ 75 h 123"/>
                <a:gd name="T4" fmla="*/ 48 w 139"/>
                <a:gd name="T5" fmla="*/ 0 h 123"/>
                <a:gd name="T6" fmla="*/ 139 w 139"/>
                <a:gd name="T7" fmla="*/ 37 h 123"/>
                <a:gd name="T8" fmla="*/ 118 w 139"/>
                <a:gd name="T9" fmla="*/ 123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9" h="123">
                  <a:moveTo>
                    <a:pt x="118" y="123"/>
                  </a:moveTo>
                  <a:lnTo>
                    <a:pt x="0" y="75"/>
                  </a:lnTo>
                  <a:lnTo>
                    <a:pt x="48" y="0"/>
                  </a:lnTo>
                  <a:lnTo>
                    <a:pt x="139" y="37"/>
                  </a:lnTo>
                  <a:lnTo>
                    <a:pt x="118" y="123"/>
                  </a:lnTo>
                  <a:close/>
                </a:path>
              </a:pathLst>
            </a:custGeom>
            <a:solidFill>
              <a:srgbClr val="463F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" name="Freeform 967"/>
            <p:cNvSpPr>
              <a:spLocks/>
            </p:cNvSpPr>
            <p:nvPr userDrawn="1"/>
          </p:nvSpPr>
          <p:spPr bwMode="auto">
            <a:xfrm>
              <a:off x="1229185" y="3935364"/>
              <a:ext cx="200025" cy="200025"/>
            </a:xfrm>
            <a:custGeom>
              <a:avLst/>
              <a:gdLst>
                <a:gd name="T0" fmla="*/ 43 w 47"/>
                <a:gd name="T1" fmla="*/ 31 h 47"/>
                <a:gd name="T2" fmla="*/ 16 w 47"/>
                <a:gd name="T3" fmla="*/ 42 h 47"/>
                <a:gd name="T4" fmla="*/ 5 w 47"/>
                <a:gd name="T5" fmla="*/ 15 h 47"/>
                <a:gd name="T6" fmla="*/ 32 w 47"/>
                <a:gd name="T7" fmla="*/ 4 h 47"/>
                <a:gd name="T8" fmla="*/ 43 w 47"/>
                <a:gd name="T9" fmla="*/ 31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47">
                  <a:moveTo>
                    <a:pt x="43" y="31"/>
                  </a:moveTo>
                  <a:cubicBezTo>
                    <a:pt x="38" y="42"/>
                    <a:pt x="26" y="47"/>
                    <a:pt x="16" y="42"/>
                  </a:cubicBezTo>
                  <a:cubicBezTo>
                    <a:pt x="5" y="38"/>
                    <a:pt x="0" y="26"/>
                    <a:pt x="5" y="15"/>
                  </a:cubicBezTo>
                  <a:cubicBezTo>
                    <a:pt x="9" y="5"/>
                    <a:pt x="21" y="0"/>
                    <a:pt x="32" y="4"/>
                  </a:cubicBezTo>
                  <a:cubicBezTo>
                    <a:pt x="42" y="9"/>
                    <a:pt x="47" y="21"/>
                    <a:pt x="43" y="31"/>
                  </a:cubicBezTo>
                  <a:close/>
                </a:path>
              </a:pathLst>
            </a:custGeom>
            <a:solidFill>
              <a:srgbClr val="463F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" name="Freeform 968"/>
            <p:cNvSpPr>
              <a:spLocks noEditPoints="1"/>
            </p:cNvSpPr>
            <p:nvPr userDrawn="1"/>
          </p:nvSpPr>
          <p:spPr bwMode="auto">
            <a:xfrm>
              <a:off x="1221248" y="3935364"/>
              <a:ext cx="207963" cy="195263"/>
            </a:xfrm>
            <a:custGeom>
              <a:avLst/>
              <a:gdLst>
                <a:gd name="T0" fmla="*/ 34 w 49"/>
                <a:gd name="T1" fmla="*/ 44 h 46"/>
                <a:gd name="T2" fmla="*/ 17 w 49"/>
                <a:gd name="T3" fmla="*/ 44 h 46"/>
                <a:gd name="T4" fmla="*/ 5 w 49"/>
                <a:gd name="T5" fmla="*/ 15 h 46"/>
                <a:gd name="T6" fmla="*/ 17 w 49"/>
                <a:gd name="T7" fmla="*/ 2 h 46"/>
                <a:gd name="T8" fmla="*/ 34 w 49"/>
                <a:gd name="T9" fmla="*/ 2 h 46"/>
                <a:gd name="T10" fmla="*/ 47 w 49"/>
                <a:gd name="T11" fmla="*/ 15 h 46"/>
                <a:gd name="T12" fmla="*/ 47 w 49"/>
                <a:gd name="T13" fmla="*/ 32 h 46"/>
                <a:gd name="T14" fmla="*/ 34 w 49"/>
                <a:gd name="T15" fmla="*/ 44 h 46"/>
                <a:gd name="T16" fmla="*/ 19 w 49"/>
                <a:gd name="T17" fmla="*/ 6 h 46"/>
                <a:gd name="T18" fmla="*/ 9 w 49"/>
                <a:gd name="T19" fmla="*/ 16 h 46"/>
                <a:gd name="T20" fmla="*/ 19 w 49"/>
                <a:gd name="T21" fmla="*/ 40 h 46"/>
                <a:gd name="T22" fmla="*/ 33 w 49"/>
                <a:gd name="T23" fmla="*/ 40 h 46"/>
                <a:gd name="T24" fmla="*/ 43 w 49"/>
                <a:gd name="T25" fmla="*/ 30 h 46"/>
                <a:gd name="T26" fmla="*/ 43 w 49"/>
                <a:gd name="T27" fmla="*/ 16 h 46"/>
                <a:gd name="T28" fmla="*/ 33 w 49"/>
                <a:gd name="T29" fmla="*/ 6 h 46"/>
                <a:gd name="T30" fmla="*/ 19 w 49"/>
                <a:gd name="T31" fmla="*/ 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9" h="46">
                  <a:moveTo>
                    <a:pt x="34" y="44"/>
                  </a:moveTo>
                  <a:cubicBezTo>
                    <a:pt x="29" y="46"/>
                    <a:pt x="23" y="46"/>
                    <a:pt x="17" y="44"/>
                  </a:cubicBezTo>
                  <a:cubicBezTo>
                    <a:pt x="5" y="39"/>
                    <a:pt x="0" y="26"/>
                    <a:pt x="5" y="15"/>
                  </a:cubicBezTo>
                  <a:cubicBezTo>
                    <a:pt x="7" y="9"/>
                    <a:pt x="11" y="5"/>
                    <a:pt x="17" y="2"/>
                  </a:cubicBezTo>
                  <a:cubicBezTo>
                    <a:pt x="23" y="0"/>
                    <a:pt x="29" y="0"/>
                    <a:pt x="34" y="2"/>
                  </a:cubicBezTo>
                  <a:cubicBezTo>
                    <a:pt x="40" y="5"/>
                    <a:pt x="44" y="9"/>
                    <a:pt x="47" y="15"/>
                  </a:cubicBezTo>
                  <a:cubicBezTo>
                    <a:pt x="49" y="20"/>
                    <a:pt x="49" y="26"/>
                    <a:pt x="47" y="32"/>
                  </a:cubicBezTo>
                  <a:cubicBezTo>
                    <a:pt x="44" y="38"/>
                    <a:pt x="40" y="42"/>
                    <a:pt x="34" y="44"/>
                  </a:cubicBezTo>
                  <a:close/>
                  <a:moveTo>
                    <a:pt x="19" y="6"/>
                  </a:moveTo>
                  <a:cubicBezTo>
                    <a:pt x="14" y="8"/>
                    <a:pt x="10" y="12"/>
                    <a:pt x="9" y="16"/>
                  </a:cubicBezTo>
                  <a:cubicBezTo>
                    <a:pt x="5" y="26"/>
                    <a:pt x="9" y="36"/>
                    <a:pt x="19" y="40"/>
                  </a:cubicBezTo>
                  <a:cubicBezTo>
                    <a:pt x="23" y="42"/>
                    <a:pt x="28" y="42"/>
                    <a:pt x="33" y="40"/>
                  </a:cubicBezTo>
                  <a:cubicBezTo>
                    <a:pt x="37" y="38"/>
                    <a:pt x="41" y="35"/>
                    <a:pt x="43" y="30"/>
                  </a:cubicBezTo>
                  <a:cubicBezTo>
                    <a:pt x="45" y="26"/>
                    <a:pt x="45" y="21"/>
                    <a:pt x="43" y="16"/>
                  </a:cubicBezTo>
                  <a:cubicBezTo>
                    <a:pt x="41" y="12"/>
                    <a:pt x="37" y="8"/>
                    <a:pt x="33" y="6"/>
                  </a:cubicBezTo>
                  <a:cubicBezTo>
                    <a:pt x="28" y="4"/>
                    <a:pt x="23" y="4"/>
                    <a:pt x="19" y="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" name="Freeform 969"/>
            <p:cNvSpPr>
              <a:spLocks/>
            </p:cNvSpPr>
            <p:nvPr userDrawn="1"/>
          </p:nvSpPr>
          <p:spPr bwMode="auto">
            <a:xfrm>
              <a:off x="1178385" y="4163964"/>
              <a:ext cx="144463" cy="149225"/>
            </a:xfrm>
            <a:custGeom>
              <a:avLst/>
              <a:gdLst>
                <a:gd name="T0" fmla="*/ 31 w 34"/>
                <a:gd name="T1" fmla="*/ 23 h 35"/>
                <a:gd name="T2" fmla="*/ 11 w 34"/>
                <a:gd name="T3" fmla="*/ 31 h 35"/>
                <a:gd name="T4" fmla="*/ 3 w 34"/>
                <a:gd name="T5" fmla="*/ 12 h 35"/>
                <a:gd name="T6" fmla="*/ 23 w 34"/>
                <a:gd name="T7" fmla="*/ 4 h 35"/>
                <a:gd name="T8" fmla="*/ 31 w 34"/>
                <a:gd name="T9" fmla="*/ 23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35">
                  <a:moveTo>
                    <a:pt x="31" y="23"/>
                  </a:moveTo>
                  <a:cubicBezTo>
                    <a:pt x="27" y="31"/>
                    <a:pt x="19" y="35"/>
                    <a:pt x="11" y="31"/>
                  </a:cubicBezTo>
                  <a:cubicBezTo>
                    <a:pt x="3" y="28"/>
                    <a:pt x="0" y="19"/>
                    <a:pt x="3" y="12"/>
                  </a:cubicBezTo>
                  <a:cubicBezTo>
                    <a:pt x="6" y="4"/>
                    <a:pt x="15" y="0"/>
                    <a:pt x="23" y="4"/>
                  </a:cubicBezTo>
                  <a:cubicBezTo>
                    <a:pt x="30" y="7"/>
                    <a:pt x="34" y="16"/>
                    <a:pt x="31" y="23"/>
                  </a:cubicBezTo>
                  <a:close/>
                </a:path>
              </a:pathLst>
            </a:custGeom>
            <a:solidFill>
              <a:srgbClr val="463F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" name="Freeform 970"/>
            <p:cNvSpPr>
              <a:spLocks noEditPoints="1"/>
            </p:cNvSpPr>
            <p:nvPr userDrawn="1"/>
          </p:nvSpPr>
          <p:spPr bwMode="auto">
            <a:xfrm>
              <a:off x="1175210" y="4163964"/>
              <a:ext cx="155575" cy="149225"/>
            </a:xfrm>
            <a:custGeom>
              <a:avLst/>
              <a:gdLst>
                <a:gd name="T0" fmla="*/ 24 w 37"/>
                <a:gd name="T1" fmla="*/ 33 h 35"/>
                <a:gd name="T2" fmla="*/ 11 w 37"/>
                <a:gd name="T3" fmla="*/ 33 h 35"/>
                <a:gd name="T4" fmla="*/ 2 w 37"/>
                <a:gd name="T5" fmla="*/ 24 h 35"/>
                <a:gd name="T6" fmla="*/ 2 w 37"/>
                <a:gd name="T7" fmla="*/ 11 h 35"/>
                <a:gd name="T8" fmla="*/ 11 w 37"/>
                <a:gd name="T9" fmla="*/ 2 h 35"/>
                <a:gd name="T10" fmla="*/ 24 w 37"/>
                <a:gd name="T11" fmla="*/ 2 h 35"/>
                <a:gd name="T12" fmla="*/ 34 w 37"/>
                <a:gd name="T13" fmla="*/ 24 h 35"/>
                <a:gd name="T14" fmla="*/ 24 w 37"/>
                <a:gd name="T15" fmla="*/ 33 h 35"/>
                <a:gd name="T16" fmla="*/ 13 w 37"/>
                <a:gd name="T17" fmla="*/ 6 h 35"/>
                <a:gd name="T18" fmla="*/ 6 w 37"/>
                <a:gd name="T19" fmla="*/ 13 h 35"/>
                <a:gd name="T20" fmla="*/ 6 w 37"/>
                <a:gd name="T21" fmla="*/ 22 h 35"/>
                <a:gd name="T22" fmla="*/ 13 w 37"/>
                <a:gd name="T23" fmla="*/ 29 h 35"/>
                <a:gd name="T24" fmla="*/ 23 w 37"/>
                <a:gd name="T25" fmla="*/ 29 h 35"/>
                <a:gd name="T26" fmla="*/ 30 w 37"/>
                <a:gd name="T27" fmla="*/ 22 h 35"/>
                <a:gd name="T28" fmla="*/ 23 w 37"/>
                <a:gd name="T29" fmla="*/ 6 h 35"/>
                <a:gd name="T30" fmla="*/ 13 w 37"/>
                <a:gd name="T31" fmla="*/ 6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7" h="35">
                  <a:moveTo>
                    <a:pt x="24" y="33"/>
                  </a:moveTo>
                  <a:cubicBezTo>
                    <a:pt x="20" y="35"/>
                    <a:pt x="15" y="35"/>
                    <a:pt x="11" y="33"/>
                  </a:cubicBezTo>
                  <a:cubicBezTo>
                    <a:pt x="7" y="32"/>
                    <a:pt x="4" y="28"/>
                    <a:pt x="2" y="24"/>
                  </a:cubicBezTo>
                  <a:cubicBezTo>
                    <a:pt x="0" y="20"/>
                    <a:pt x="0" y="15"/>
                    <a:pt x="2" y="11"/>
                  </a:cubicBezTo>
                  <a:cubicBezTo>
                    <a:pt x="4" y="7"/>
                    <a:pt x="7" y="3"/>
                    <a:pt x="11" y="2"/>
                  </a:cubicBezTo>
                  <a:cubicBezTo>
                    <a:pt x="15" y="0"/>
                    <a:pt x="20" y="0"/>
                    <a:pt x="24" y="2"/>
                  </a:cubicBezTo>
                  <a:cubicBezTo>
                    <a:pt x="33" y="5"/>
                    <a:pt x="37" y="15"/>
                    <a:pt x="34" y="24"/>
                  </a:cubicBezTo>
                  <a:cubicBezTo>
                    <a:pt x="32" y="28"/>
                    <a:pt x="29" y="32"/>
                    <a:pt x="24" y="33"/>
                  </a:cubicBezTo>
                  <a:close/>
                  <a:moveTo>
                    <a:pt x="13" y="6"/>
                  </a:moveTo>
                  <a:cubicBezTo>
                    <a:pt x="10" y="7"/>
                    <a:pt x="7" y="9"/>
                    <a:pt x="6" y="13"/>
                  </a:cubicBezTo>
                  <a:cubicBezTo>
                    <a:pt x="5" y="16"/>
                    <a:pt x="5" y="19"/>
                    <a:pt x="6" y="22"/>
                  </a:cubicBezTo>
                  <a:cubicBezTo>
                    <a:pt x="7" y="26"/>
                    <a:pt x="10" y="28"/>
                    <a:pt x="13" y="29"/>
                  </a:cubicBezTo>
                  <a:cubicBezTo>
                    <a:pt x="16" y="31"/>
                    <a:pt x="20" y="31"/>
                    <a:pt x="23" y="29"/>
                  </a:cubicBezTo>
                  <a:cubicBezTo>
                    <a:pt x="26" y="28"/>
                    <a:pt x="28" y="26"/>
                    <a:pt x="30" y="22"/>
                  </a:cubicBezTo>
                  <a:cubicBezTo>
                    <a:pt x="32" y="16"/>
                    <a:pt x="29" y="8"/>
                    <a:pt x="23" y="6"/>
                  </a:cubicBezTo>
                  <a:cubicBezTo>
                    <a:pt x="20" y="4"/>
                    <a:pt x="16" y="4"/>
                    <a:pt x="13" y="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" name="Freeform 973"/>
            <p:cNvSpPr>
              <a:spLocks/>
            </p:cNvSpPr>
            <p:nvPr userDrawn="1"/>
          </p:nvSpPr>
          <p:spPr bwMode="auto">
            <a:xfrm>
              <a:off x="1043448" y="4427489"/>
              <a:ext cx="173038" cy="276225"/>
            </a:xfrm>
            <a:custGeom>
              <a:avLst/>
              <a:gdLst>
                <a:gd name="T0" fmla="*/ 18 w 41"/>
                <a:gd name="T1" fmla="*/ 3 h 65"/>
                <a:gd name="T2" fmla="*/ 39 w 41"/>
                <a:gd name="T3" fmla="*/ 12 h 65"/>
                <a:gd name="T4" fmla="*/ 6 w 41"/>
                <a:gd name="T5" fmla="*/ 62 h 65"/>
                <a:gd name="T6" fmla="*/ 18 w 41"/>
                <a:gd name="T7" fmla="*/ 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" h="65">
                  <a:moveTo>
                    <a:pt x="18" y="3"/>
                  </a:moveTo>
                  <a:cubicBezTo>
                    <a:pt x="19" y="0"/>
                    <a:pt x="41" y="8"/>
                    <a:pt x="39" y="12"/>
                  </a:cubicBezTo>
                  <a:cubicBezTo>
                    <a:pt x="38" y="16"/>
                    <a:pt x="12" y="65"/>
                    <a:pt x="6" y="62"/>
                  </a:cubicBezTo>
                  <a:cubicBezTo>
                    <a:pt x="0" y="59"/>
                    <a:pt x="17" y="6"/>
                    <a:pt x="18" y="3"/>
                  </a:cubicBezTo>
                  <a:close/>
                </a:path>
              </a:pathLst>
            </a:custGeom>
            <a:solidFill>
              <a:srgbClr val="ED2A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628999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8000"/>
    </mc:Choice>
    <mc:Fallback xmlns="">
      <p:transition spd="slow" advClick="0" advTm="8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比较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789422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8000"/>
    </mc:Choice>
    <mc:Fallback xmlns="">
      <p:transition spd="slow" advClick="0" advTm="800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396FF9B-F7DF-4C76-894B-A14E524AF9DB}" type="datetimeFigureOut">
              <a:rPr lang="zh-CN" altLang="en-US" smtClean="0"/>
              <a:t>2019/11/3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DFD320B-58B9-459D-A607-1F273082CA0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406738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8000"/>
    </mc:Choice>
    <mc:Fallback xmlns="">
      <p:transition spd="slow" advClick="0" advTm="800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396FF9B-F7DF-4C76-894B-A14E524AF9DB}" type="datetimeFigureOut">
              <a:rPr lang="zh-CN" altLang="en-US" smtClean="0"/>
              <a:t>2019/11/3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DFD320B-58B9-459D-A607-1F273082CA0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812844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8000"/>
    </mc:Choice>
    <mc:Fallback xmlns="">
      <p:transition spd="slow" advClick="0" advTm="800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 userDrawn="1"/>
        </p:nvSpPr>
        <p:spPr>
          <a:xfrm>
            <a:off x="8109097" y="2987577"/>
            <a:ext cx="77513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精美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工作总结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www.1ppt.com/xiazai/zongjie/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工作计划：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www.1ppt.com/xiazai/jihua/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商务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www.1ppt.com/moban/shangwu/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个人简历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www.1ppt.com/xiazai/jianli/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毕业答辩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www.1ppt.com/xiazai/dabian/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工作汇报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www.1ppt.com/xiazai/huibao/    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396FF9B-F7DF-4C76-894B-A14E524AF9DB}" type="datetimeFigureOut">
              <a:rPr lang="zh-CN" altLang="en-US" smtClean="0"/>
              <a:t>2019/11/3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DFD320B-58B9-459D-A607-1F273082CA0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280030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8000"/>
    </mc:Choice>
    <mc:Fallback xmlns="">
      <p:transition spd="slow" advClick="0" advTm="800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396FF9B-F7DF-4C76-894B-A14E524AF9DB}" type="datetimeFigureOut">
              <a:rPr lang="zh-CN" altLang="en-US" smtClean="0"/>
              <a:t>2019/11/3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DFD320B-58B9-459D-A607-1F273082CA0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928315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8000"/>
    </mc:Choice>
    <mc:Fallback xmlns="">
      <p:transition spd="slow" advClick="0" advTm="800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719145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1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3000" advClick="0" advTm="8000"/>
    </mc:Choice>
    <mc:Fallback xmlns="">
      <p:transition spd="slow" advClick="0" advTm="8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98161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emf"/><Relationship Id="rId3" Type="http://schemas.openxmlformats.org/officeDocument/2006/relationships/image" Target="../media/image4.emf"/><Relationship Id="rId7" Type="http://schemas.openxmlformats.org/officeDocument/2006/relationships/image" Target="../media/image8.emf"/><Relationship Id="rId12" Type="http://schemas.openxmlformats.org/officeDocument/2006/relationships/image" Target="../media/image13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11" Type="http://schemas.openxmlformats.org/officeDocument/2006/relationships/image" Target="../media/image12.emf"/><Relationship Id="rId5" Type="http://schemas.openxmlformats.org/officeDocument/2006/relationships/image" Target="../media/image6.emf"/><Relationship Id="rId10" Type="http://schemas.openxmlformats.org/officeDocument/2006/relationships/image" Target="../media/image11.emf"/><Relationship Id="rId4" Type="http://schemas.openxmlformats.org/officeDocument/2006/relationships/image" Target="../media/image5.emf"/><Relationship Id="rId9" Type="http://schemas.openxmlformats.org/officeDocument/2006/relationships/image" Target="../media/image10.em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4.emf"/><Relationship Id="rId4" Type="http://schemas.openxmlformats.org/officeDocument/2006/relationships/image" Target="../media/image19.emf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image" Target="../media/image21.emf"/><Relationship Id="rId7" Type="http://schemas.openxmlformats.org/officeDocument/2006/relationships/image" Target="../media/image25.png"/><Relationship Id="rId12" Type="http://schemas.openxmlformats.org/officeDocument/2006/relationships/image" Target="../media/image30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4.emf"/><Relationship Id="rId11" Type="http://schemas.openxmlformats.org/officeDocument/2006/relationships/image" Target="../media/image29.png"/><Relationship Id="rId5" Type="http://schemas.openxmlformats.org/officeDocument/2006/relationships/image" Target="../media/image23.emf"/><Relationship Id="rId10" Type="http://schemas.openxmlformats.org/officeDocument/2006/relationships/image" Target="../media/image28.png"/><Relationship Id="rId4" Type="http://schemas.openxmlformats.org/officeDocument/2006/relationships/image" Target="../media/image22.emf"/><Relationship Id="rId9" Type="http://schemas.openxmlformats.org/officeDocument/2006/relationships/image" Target="../media/image27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4.jpeg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jpeg"/><Relationship Id="rId3" Type="http://schemas.openxmlformats.org/officeDocument/2006/relationships/image" Target="../media/image35.jpeg"/><Relationship Id="rId7" Type="http://schemas.openxmlformats.org/officeDocument/2006/relationships/image" Target="../media/image39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8.jpeg"/><Relationship Id="rId5" Type="http://schemas.openxmlformats.org/officeDocument/2006/relationships/image" Target="../media/image37.jpeg"/><Relationship Id="rId10" Type="http://schemas.openxmlformats.org/officeDocument/2006/relationships/image" Target="../media/image31.jpeg"/><Relationship Id="rId4" Type="http://schemas.openxmlformats.org/officeDocument/2006/relationships/image" Target="../media/image36.jpeg"/><Relationship Id="rId9" Type="http://schemas.openxmlformats.org/officeDocument/2006/relationships/image" Target="../media/image41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4.emf"/><Relationship Id="rId4" Type="http://schemas.openxmlformats.org/officeDocument/2006/relationships/image" Target="../media/image19.emf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emf"/><Relationship Id="rId3" Type="http://schemas.openxmlformats.org/officeDocument/2006/relationships/image" Target="../media/image14.emf"/><Relationship Id="rId7" Type="http://schemas.openxmlformats.org/officeDocument/2006/relationships/image" Target="../media/image18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emf"/><Relationship Id="rId5" Type="http://schemas.openxmlformats.org/officeDocument/2006/relationships/image" Target="../media/image16.emf"/><Relationship Id="rId4" Type="http://schemas.openxmlformats.org/officeDocument/2006/relationships/image" Target="../media/image15.emf"/><Relationship Id="rId9" Type="http://schemas.openxmlformats.org/officeDocument/2006/relationships/image" Target="../media/image20.emf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emf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4.emf"/><Relationship Id="rId4" Type="http://schemas.openxmlformats.org/officeDocument/2006/relationships/image" Target="../media/image19.em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7.jpeg"/><Relationship Id="rId5" Type="http://schemas.openxmlformats.org/officeDocument/2006/relationships/image" Target="../media/image46.jpeg"/><Relationship Id="rId4" Type="http://schemas.openxmlformats.org/officeDocument/2006/relationships/image" Target="../media/image45.jpe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48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1" Type="http://schemas.openxmlformats.org/officeDocument/2006/relationships/slideLayout" Target="../slideLayouts/slideLayout13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4.emf"/><Relationship Id="rId4" Type="http://schemas.openxmlformats.org/officeDocument/2006/relationships/image" Target="../media/image19.em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60"/>
          <p:cNvGrpSpPr>
            <a:grpSpLocks noChangeAspect="1"/>
          </p:cNvGrpSpPr>
          <p:nvPr/>
        </p:nvGrpSpPr>
        <p:grpSpPr bwMode="auto">
          <a:xfrm>
            <a:off x="1502568" y="1042571"/>
            <a:ext cx="3808413" cy="3810000"/>
            <a:chOff x="2582" y="736"/>
            <a:chExt cx="2399" cy="2400"/>
          </a:xfrm>
        </p:grpSpPr>
        <p:sp>
          <p:nvSpPr>
            <p:cNvPr id="8" name="AutoShape 159"/>
            <p:cNvSpPr>
              <a:spLocks noChangeAspect="1" noChangeArrowheads="1" noTextEdit="1"/>
            </p:cNvSpPr>
            <p:nvPr/>
          </p:nvSpPr>
          <p:spPr bwMode="auto">
            <a:xfrm>
              <a:off x="2582" y="736"/>
              <a:ext cx="2399" cy="2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" name="Oval 161"/>
            <p:cNvSpPr>
              <a:spLocks noChangeArrowheads="1"/>
            </p:cNvSpPr>
            <p:nvPr/>
          </p:nvSpPr>
          <p:spPr bwMode="auto">
            <a:xfrm>
              <a:off x="2582" y="735"/>
              <a:ext cx="2400" cy="2401"/>
            </a:xfrm>
            <a:prstGeom prst="ellipse">
              <a:avLst/>
            </a:prstGeom>
            <a:solidFill>
              <a:srgbClr val="23B1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0" name="Freeform 162"/>
            <p:cNvSpPr>
              <a:spLocks/>
            </p:cNvSpPr>
            <p:nvPr/>
          </p:nvSpPr>
          <p:spPr bwMode="auto">
            <a:xfrm>
              <a:off x="2639" y="735"/>
              <a:ext cx="1787" cy="2304"/>
            </a:xfrm>
            <a:custGeom>
              <a:avLst/>
              <a:gdLst>
                <a:gd name="T0" fmla="*/ 1042 w 1441"/>
                <a:gd name="T1" fmla="*/ 53 h 1858"/>
                <a:gd name="T2" fmla="*/ 1128 w 1441"/>
                <a:gd name="T3" fmla="*/ 22 h 1858"/>
                <a:gd name="T4" fmla="*/ 0 w 1441"/>
                <a:gd name="T5" fmla="*/ 671 h 1858"/>
                <a:gd name="T6" fmla="*/ 72 w 1441"/>
                <a:gd name="T7" fmla="*/ 626 h 1858"/>
                <a:gd name="T8" fmla="*/ 118 w 1441"/>
                <a:gd name="T9" fmla="*/ 509 h 1858"/>
                <a:gd name="T10" fmla="*/ 152 w 1441"/>
                <a:gd name="T11" fmla="*/ 450 h 1858"/>
                <a:gd name="T12" fmla="*/ 268 w 1441"/>
                <a:gd name="T13" fmla="*/ 563 h 1858"/>
                <a:gd name="T14" fmla="*/ 353 w 1441"/>
                <a:gd name="T15" fmla="*/ 597 h 1858"/>
                <a:gd name="T16" fmla="*/ 472 w 1441"/>
                <a:gd name="T17" fmla="*/ 439 h 1858"/>
                <a:gd name="T18" fmla="*/ 509 w 1441"/>
                <a:gd name="T19" fmla="*/ 575 h 1858"/>
                <a:gd name="T20" fmla="*/ 449 w 1441"/>
                <a:gd name="T21" fmla="*/ 728 h 1858"/>
                <a:gd name="T22" fmla="*/ 486 w 1441"/>
                <a:gd name="T23" fmla="*/ 866 h 1858"/>
                <a:gd name="T24" fmla="*/ 517 w 1441"/>
                <a:gd name="T25" fmla="*/ 835 h 1858"/>
                <a:gd name="T26" fmla="*/ 665 w 1441"/>
                <a:gd name="T27" fmla="*/ 1008 h 1858"/>
                <a:gd name="T28" fmla="*/ 860 w 1441"/>
                <a:gd name="T29" fmla="*/ 1062 h 1858"/>
                <a:gd name="T30" fmla="*/ 821 w 1441"/>
                <a:gd name="T31" fmla="*/ 1192 h 1858"/>
                <a:gd name="T32" fmla="*/ 909 w 1441"/>
                <a:gd name="T33" fmla="*/ 1408 h 1858"/>
                <a:gd name="T34" fmla="*/ 1016 w 1441"/>
                <a:gd name="T35" fmla="*/ 1521 h 1858"/>
                <a:gd name="T36" fmla="*/ 1047 w 1441"/>
                <a:gd name="T37" fmla="*/ 1731 h 1858"/>
                <a:gd name="T38" fmla="*/ 1129 w 1441"/>
                <a:gd name="T39" fmla="*/ 1858 h 1858"/>
                <a:gd name="T40" fmla="*/ 1138 w 1441"/>
                <a:gd name="T41" fmla="*/ 1725 h 1858"/>
                <a:gd name="T42" fmla="*/ 1249 w 1441"/>
                <a:gd name="T43" fmla="*/ 1558 h 1858"/>
                <a:gd name="T44" fmla="*/ 1356 w 1441"/>
                <a:gd name="T45" fmla="*/ 1293 h 1858"/>
                <a:gd name="T46" fmla="*/ 1362 w 1441"/>
                <a:gd name="T47" fmla="*/ 1090 h 1858"/>
                <a:gd name="T48" fmla="*/ 1118 w 1441"/>
                <a:gd name="T49" fmla="*/ 955 h 1858"/>
                <a:gd name="T50" fmla="*/ 855 w 1441"/>
                <a:gd name="T51" fmla="*/ 1003 h 1858"/>
                <a:gd name="T52" fmla="*/ 812 w 1441"/>
                <a:gd name="T53" fmla="*/ 940 h 1858"/>
                <a:gd name="T54" fmla="*/ 699 w 1441"/>
                <a:gd name="T55" fmla="*/ 917 h 1858"/>
                <a:gd name="T56" fmla="*/ 806 w 1441"/>
                <a:gd name="T57" fmla="*/ 835 h 1858"/>
                <a:gd name="T58" fmla="*/ 849 w 1441"/>
                <a:gd name="T59" fmla="*/ 804 h 1858"/>
                <a:gd name="T60" fmla="*/ 909 w 1441"/>
                <a:gd name="T61" fmla="*/ 866 h 1858"/>
                <a:gd name="T62" fmla="*/ 934 w 1441"/>
                <a:gd name="T63" fmla="*/ 813 h 1858"/>
                <a:gd name="T64" fmla="*/ 1047 w 1441"/>
                <a:gd name="T65" fmla="*/ 713 h 1858"/>
                <a:gd name="T66" fmla="*/ 1081 w 1441"/>
                <a:gd name="T67" fmla="*/ 620 h 1858"/>
                <a:gd name="T68" fmla="*/ 1237 w 1441"/>
                <a:gd name="T69" fmla="*/ 490 h 1858"/>
                <a:gd name="T70" fmla="*/ 1178 w 1441"/>
                <a:gd name="T71" fmla="*/ 422 h 1858"/>
                <a:gd name="T72" fmla="*/ 1093 w 1441"/>
                <a:gd name="T73" fmla="*/ 371 h 1858"/>
                <a:gd name="T74" fmla="*/ 1036 w 1441"/>
                <a:gd name="T75" fmla="*/ 433 h 1858"/>
                <a:gd name="T76" fmla="*/ 982 w 1441"/>
                <a:gd name="T77" fmla="*/ 368 h 1858"/>
                <a:gd name="T78" fmla="*/ 1039 w 1441"/>
                <a:gd name="T79" fmla="*/ 303 h 1858"/>
                <a:gd name="T80" fmla="*/ 1084 w 1441"/>
                <a:gd name="T81" fmla="*/ 320 h 1858"/>
                <a:gd name="T82" fmla="*/ 1161 w 1441"/>
                <a:gd name="T83" fmla="*/ 314 h 1858"/>
                <a:gd name="T84" fmla="*/ 1118 w 1441"/>
                <a:gd name="T85" fmla="*/ 220 h 1858"/>
                <a:gd name="T86" fmla="*/ 1180 w 1441"/>
                <a:gd name="T87" fmla="*/ 235 h 1858"/>
                <a:gd name="T88" fmla="*/ 1294 w 1441"/>
                <a:gd name="T89" fmla="*/ 368 h 1858"/>
                <a:gd name="T90" fmla="*/ 1339 w 1441"/>
                <a:gd name="T91" fmla="*/ 223 h 1858"/>
                <a:gd name="T92" fmla="*/ 1214 w 1441"/>
                <a:gd name="T93" fmla="*/ 141 h 1858"/>
                <a:gd name="T94" fmla="*/ 1033 w 1441"/>
                <a:gd name="T95" fmla="*/ 184 h 1858"/>
                <a:gd name="T96" fmla="*/ 940 w 1441"/>
                <a:gd name="T97" fmla="*/ 121 h 1858"/>
                <a:gd name="T98" fmla="*/ 993 w 1441"/>
                <a:gd name="T99" fmla="*/ 57 h 18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441" h="1858">
                  <a:moveTo>
                    <a:pt x="993" y="57"/>
                  </a:moveTo>
                  <a:cubicBezTo>
                    <a:pt x="1042" y="51"/>
                    <a:pt x="1019" y="65"/>
                    <a:pt x="1042" y="53"/>
                  </a:cubicBezTo>
                  <a:cubicBezTo>
                    <a:pt x="1064" y="42"/>
                    <a:pt x="1084" y="65"/>
                    <a:pt x="1110" y="53"/>
                  </a:cubicBezTo>
                  <a:cubicBezTo>
                    <a:pt x="1120" y="49"/>
                    <a:pt x="1125" y="36"/>
                    <a:pt x="1128" y="22"/>
                  </a:cubicBezTo>
                  <a:cubicBezTo>
                    <a:pt x="1061" y="7"/>
                    <a:pt x="993" y="0"/>
                    <a:pt x="922" y="0"/>
                  </a:cubicBezTo>
                  <a:cubicBezTo>
                    <a:pt x="491" y="0"/>
                    <a:pt x="126" y="281"/>
                    <a:pt x="0" y="671"/>
                  </a:cubicBezTo>
                  <a:cubicBezTo>
                    <a:pt x="20" y="682"/>
                    <a:pt x="34" y="686"/>
                    <a:pt x="41" y="679"/>
                  </a:cubicBezTo>
                  <a:cubicBezTo>
                    <a:pt x="50" y="671"/>
                    <a:pt x="67" y="654"/>
                    <a:pt x="72" y="626"/>
                  </a:cubicBezTo>
                  <a:cubicBezTo>
                    <a:pt x="78" y="597"/>
                    <a:pt x="101" y="575"/>
                    <a:pt x="129" y="560"/>
                  </a:cubicBezTo>
                  <a:cubicBezTo>
                    <a:pt x="157" y="546"/>
                    <a:pt x="129" y="526"/>
                    <a:pt x="118" y="509"/>
                  </a:cubicBezTo>
                  <a:cubicBezTo>
                    <a:pt x="106" y="492"/>
                    <a:pt x="118" y="453"/>
                    <a:pt x="118" y="453"/>
                  </a:cubicBezTo>
                  <a:cubicBezTo>
                    <a:pt x="118" y="453"/>
                    <a:pt x="138" y="450"/>
                    <a:pt x="152" y="450"/>
                  </a:cubicBezTo>
                  <a:cubicBezTo>
                    <a:pt x="166" y="450"/>
                    <a:pt x="186" y="461"/>
                    <a:pt x="208" y="495"/>
                  </a:cubicBezTo>
                  <a:cubicBezTo>
                    <a:pt x="231" y="529"/>
                    <a:pt x="254" y="535"/>
                    <a:pt x="268" y="563"/>
                  </a:cubicBezTo>
                  <a:cubicBezTo>
                    <a:pt x="282" y="592"/>
                    <a:pt x="279" y="626"/>
                    <a:pt x="282" y="648"/>
                  </a:cubicBezTo>
                  <a:cubicBezTo>
                    <a:pt x="285" y="671"/>
                    <a:pt x="325" y="634"/>
                    <a:pt x="353" y="597"/>
                  </a:cubicBezTo>
                  <a:cubicBezTo>
                    <a:pt x="381" y="560"/>
                    <a:pt x="413" y="487"/>
                    <a:pt x="413" y="487"/>
                  </a:cubicBezTo>
                  <a:cubicBezTo>
                    <a:pt x="413" y="487"/>
                    <a:pt x="432" y="433"/>
                    <a:pt x="472" y="439"/>
                  </a:cubicBezTo>
                  <a:cubicBezTo>
                    <a:pt x="512" y="444"/>
                    <a:pt x="495" y="456"/>
                    <a:pt x="517" y="481"/>
                  </a:cubicBezTo>
                  <a:cubicBezTo>
                    <a:pt x="540" y="507"/>
                    <a:pt x="520" y="560"/>
                    <a:pt x="509" y="575"/>
                  </a:cubicBezTo>
                  <a:cubicBezTo>
                    <a:pt x="498" y="589"/>
                    <a:pt x="461" y="594"/>
                    <a:pt x="449" y="645"/>
                  </a:cubicBezTo>
                  <a:cubicBezTo>
                    <a:pt x="437" y="696"/>
                    <a:pt x="452" y="685"/>
                    <a:pt x="449" y="728"/>
                  </a:cubicBezTo>
                  <a:cubicBezTo>
                    <a:pt x="447" y="770"/>
                    <a:pt x="455" y="776"/>
                    <a:pt x="466" y="830"/>
                  </a:cubicBezTo>
                  <a:cubicBezTo>
                    <a:pt x="478" y="883"/>
                    <a:pt x="489" y="886"/>
                    <a:pt x="486" y="866"/>
                  </a:cubicBezTo>
                  <a:cubicBezTo>
                    <a:pt x="483" y="847"/>
                    <a:pt x="486" y="764"/>
                    <a:pt x="486" y="764"/>
                  </a:cubicBezTo>
                  <a:cubicBezTo>
                    <a:pt x="486" y="764"/>
                    <a:pt x="506" y="798"/>
                    <a:pt x="517" y="835"/>
                  </a:cubicBezTo>
                  <a:cubicBezTo>
                    <a:pt x="529" y="872"/>
                    <a:pt x="526" y="895"/>
                    <a:pt x="560" y="934"/>
                  </a:cubicBezTo>
                  <a:cubicBezTo>
                    <a:pt x="594" y="974"/>
                    <a:pt x="639" y="1000"/>
                    <a:pt x="665" y="1008"/>
                  </a:cubicBezTo>
                  <a:cubicBezTo>
                    <a:pt x="690" y="1017"/>
                    <a:pt x="730" y="1028"/>
                    <a:pt x="764" y="1039"/>
                  </a:cubicBezTo>
                  <a:cubicBezTo>
                    <a:pt x="798" y="1051"/>
                    <a:pt x="860" y="1062"/>
                    <a:pt x="860" y="1062"/>
                  </a:cubicBezTo>
                  <a:cubicBezTo>
                    <a:pt x="860" y="1062"/>
                    <a:pt x="843" y="1102"/>
                    <a:pt x="823" y="1127"/>
                  </a:cubicBezTo>
                  <a:cubicBezTo>
                    <a:pt x="804" y="1153"/>
                    <a:pt x="821" y="1173"/>
                    <a:pt x="821" y="1192"/>
                  </a:cubicBezTo>
                  <a:cubicBezTo>
                    <a:pt x="821" y="1212"/>
                    <a:pt x="869" y="1192"/>
                    <a:pt x="852" y="1232"/>
                  </a:cubicBezTo>
                  <a:cubicBezTo>
                    <a:pt x="835" y="1272"/>
                    <a:pt x="877" y="1365"/>
                    <a:pt x="909" y="1408"/>
                  </a:cubicBezTo>
                  <a:cubicBezTo>
                    <a:pt x="941" y="1450"/>
                    <a:pt x="957" y="1447"/>
                    <a:pt x="985" y="1470"/>
                  </a:cubicBezTo>
                  <a:cubicBezTo>
                    <a:pt x="1013" y="1493"/>
                    <a:pt x="1002" y="1496"/>
                    <a:pt x="1016" y="1521"/>
                  </a:cubicBezTo>
                  <a:cubicBezTo>
                    <a:pt x="1030" y="1547"/>
                    <a:pt x="1030" y="1572"/>
                    <a:pt x="1036" y="1615"/>
                  </a:cubicBezTo>
                  <a:cubicBezTo>
                    <a:pt x="1042" y="1657"/>
                    <a:pt x="1044" y="1705"/>
                    <a:pt x="1047" y="1731"/>
                  </a:cubicBezTo>
                  <a:cubicBezTo>
                    <a:pt x="1050" y="1756"/>
                    <a:pt x="1044" y="1793"/>
                    <a:pt x="1061" y="1821"/>
                  </a:cubicBezTo>
                  <a:cubicBezTo>
                    <a:pt x="1078" y="1850"/>
                    <a:pt x="1090" y="1858"/>
                    <a:pt x="1129" y="1858"/>
                  </a:cubicBezTo>
                  <a:cubicBezTo>
                    <a:pt x="1169" y="1858"/>
                    <a:pt x="1118" y="1807"/>
                    <a:pt x="1118" y="1799"/>
                  </a:cubicBezTo>
                  <a:cubicBezTo>
                    <a:pt x="1118" y="1790"/>
                    <a:pt x="1135" y="1739"/>
                    <a:pt x="1138" y="1725"/>
                  </a:cubicBezTo>
                  <a:cubicBezTo>
                    <a:pt x="1141" y="1711"/>
                    <a:pt x="1175" y="1663"/>
                    <a:pt x="1189" y="1634"/>
                  </a:cubicBezTo>
                  <a:cubicBezTo>
                    <a:pt x="1203" y="1606"/>
                    <a:pt x="1229" y="1592"/>
                    <a:pt x="1249" y="1558"/>
                  </a:cubicBezTo>
                  <a:cubicBezTo>
                    <a:pt x="1269" y="1524"/>
                    <a:pt x="1323" y="1421"/>
                    <a:pt x="1323" y="1421"/>
                  </a:cubicBezTo>
                  <a:cubicBezTo>
                    <a:pt x="1323" y="1421"/>
                    <a:pt x="1348" y="1321"/>
                    <a:pt x="1356" y="1293"/>
                  </a:cubicBezTo>
                  <a:cubicBezTo>
                    <a:pt x="1365" y="1265"/>
                    <a:pt x="1401" y="1249"/>
                    <a:pt x="1421" y="1209"/>
                  </a:cubicBezTo>
                  <a:cubicBezTo>
                    <a:pt x="1441" y="1170"/>
                    <a:pt x="1384" y="1099"/>
                    <a:pt x="1362" y="1090"/>
                  </a:cubicBezTo>
                  <a:cubicBezTo>
                    <a:pt x="1339" y="1082"/>
                    <a:pt x="1285" y="1056"/>
                    <a:pt x="1257" y="1056"/>
                  </a:cubicBezTo>
                  <a:cubicBezTo>
                    <a:pt x="1229" y="1056"/>
                    <a:pt x="1141" y="963"/>
                    <a:pt x="1118" y="955"/>
                  </a:cubicBezTo>
                  <a:cubicBezTo>
                    <a:pt x="1095" y="946"/>
                    <a:pt x="1081" y="963"/>
                    <a:pt x="1030" y="955"/>
                  </a:cubicBezTo>
                  <a:cubicBezTo>
                    <a:pt x="979" y="946"/>
                    <a:pt x="894" y="988"/>
                    <a:pt x="855" y="1003"/>
                  </a:cubicBezTo>
                  <a:cubicBezTo>
                    <a:pt x="815" y="1017"/>
                    <a:pt x="798" y="1005"/>
                    <a:pt x="789" y="1003"/>
                  </a:cubicBezTo>
                  <a:cubicBezTo>
                    <a:pt x="781" y="1000"/>
                    <a:pt x="815" y="969"/>
                    <a:pt x="812" y="940"/>
                  </a:cubicBezTo>
                  <a:cubicBezTo>
                    <a:pt x="809" y="912"/>
                    <a:pt x="772" y="966"/>
                    <a:pt x="730" y="983"/>
                  </a:cubicBezTo>
                  <a:cubicBezTo>
                    <a:pt x="687" y="1000"/>
                    <a:pt x="699" y="949"/>
                    <a:pt x="699" y="917"/>
                  </a:cubicBezTo>
                  <a:cubicBezTo>
                    <a:pt x="699" y="886"/>
                    <a:pt x="741" y="841"/>
                    <a:pt x="750" y="841"/>
                  </a:cubicBezTo>
                  <a:cubicBezTo>
                    <a:pt x="758" y="841"/>
                    <a:pt x="764" y="841"/>
                    <a:pt x="806" y="835"/>
                  </a:cubicBezTo>
                  <a:cubicBezTo>
                    <a:pt x="849" y="830"/>
                    <a:pt x="804" y="813"/>
                    <a:pt x="806" y="801"/>
                  </a:cubicBezTo>
                  <a:cubicBezTo>
                    <a:pt x="809" y="790"/>
                    <a:pt x="829" y="801"/>
                    <a:pt x="849" y="804"/>
                  </a:cubicBezTo>
                  <a:cubicBezTo>
                    <a:pt x="869" y="807"/>
                    <a:pt x="874" y="810"/>
                    <a:pt x="891" y="821"/>
                  </a:cubicBezTo>
                  <a:cubicBezTo>
                    <a:pt x="908" y="832"/>
                    <a:pt x="897" y="858"/>
                    <a:pt x="909" y="866"/>
                  </a:cubicBezTo>
                  <a:cubicBezTo>
                    <a:pt x="921" y="875"/>
                    <a:pt x="931" y="866"/>
                    <a:pt x="931" y="866"/>
                  </a:cubicBezTo>
                  <a:cubicBezTo>
                    <a:pt x="931" y="866"/>
                    <a:pt x="931" y="838"/>
                    <a:pt x="934" y="813"/>
                  </a:cubicBezTo>
                  <a:cubicBezTo>
                    <a:pt x="937" y="787"/>
                    <a:pt x="985" y="747"/>
                    <a:pt x="1002" y="733"/>
                  </a:cubicBezTo>
                  <a:cubicBezTo>
                    <a:pt x="1019" y="719"/>
                    <a:pt x="1039" y="725"/>
                    <a:pt x="1047" y="713"/>
                  </a:cubicBezTo>
                  <a:cubicBezTo>
                    <a:pt x="1056" y="702"/>
                    <a:pt x="1047" y="688"/>
                    <a:pt x="1047" y="671"/>
                  </a:cubicBezTo>
                  <a:cubicBezTo>
                    <a:pt x="1047" y="654"/>
                    <a:pt x="1076" y="628"/>
                    <a:pt x="1081" y="620"/>
                  </a:cubicBezTo>
                  <a:cubicBezTo>
                    <a:pt x="1087" y="611"/>
                    <a:pt x="1115" y="560"/>
                    <a:pt x="1158" y="560"/>
                  </a:cubicBezTo>
                  <a:cubicBezTo>
                    <a:pt x="1200" y="560"/>
                    <a:pt x="1237" y="490"/>
                    <a:pt x="1237" y="490"/>
                  </a:cubicBezTo>
                  <a:cubicBezTo>
                    <a:pt x="1220" y="436"/>
                    <a:pt x="1220" y="436"/>
                    <a:pt x="1220" y="436"/>
                  </a:cubicBezTo>
                  <a:cubicBezTo>
                    <a:pt x="1220" y="436"/>
                    <a:pt x="1197" y="436"/>
                    <a:pt x="1178" y="422"/>
                  </a:cubicBezTo>
                  <a:cubicBezTo>
                    <a:pt x="1158" y="407"/>
                    <a:pt x="1146" y="371"/>
                    <a:pt x="1146" y="371"/>
                  </a:cubicBezTo>
                  <a:cubicBezTo>
                    <a:pt x="1146" y="371"/>
                    <a:pt x="1101" y="365"/>
                    <a:pt x="1093" y="371"/>
                  </a:cubicBezTo>
                  <a:cubicBezTo>
                    <a:pt x="1084" y="376"/>
                    <a:pt x="1076" y="413"/>
                    <a:pt x="1061" y="447"/>
                  </a:cubicBezTo>
                  <a:cubicBezTo>
                    <a:pt x="1047" y="481"/>
                    <a:pt x="1036" y="433"/>
                    <a:pt x="1036" y="433"/>
                  </a:cubicBezTo>
                  <a:cubicBezTo>
                    <a:pt x="1036" y="433"/>
                    <a:pt x="985" y="410"/>
                    <a:pt x="979" y="390"/>
                  </a:cubicBezTo>
                  <a:cubicBezTo>
                    <a:pt x="974" y="371"/>
                    <a:pt x="979" y="373"/>
                    <a:pt x="982" y="368"/>
                  </a:cubicBezTo>
                  <a:cubicBezTo>
                    <a:pt x="985" y="362"/>
                    <a:pt x="999" y="354"/>
                    <a:pt x="1019" y="348"/>
                  </a:cubicBezTo>
                  <a:cubicBezTo>
                    <a:pt x="1039" y="342"/>
                    <a:pt x="1039" y="303"/>
                    <a:pt x="1039" y="303"/>
                  </a:cubicBezTo>
                  <a:cubicBezTo>
                    <a:pt x="1039" y="303"/>
                    <a:pt x="1061" y="291"/>
                    <a:pt x="1078" y="303"/>
                  </a:cubicBezTo>
                  <a:cubicBezTo>
                    <a:pt x="1095" y="314"/>
                    <a:pt x="1078" y="303"/>
                    <a:pt x="1084" y="320"/>
                  </a:cubicBezTo>
                  <a:cubicBezTo>
                    <a:pt x="1090" y="337"/>
                    <a:pt x="1110" y="334"/>
                    <a:pt x="1124" y="334"/>
                  </a:cubicBezTo>
                  <a:cubicBezTo>
                    <a:pt x="1138" y="334"/>
                    <a:pt x="1144" y="331"/>
                    <a:pt x="1161" y="314"/>
                  </a:cubicBezTo>
                  <a:cubicBezTo>
                    <a:pt x="1178" y="297"/>
                    <a:pt x="1161" y="291"/>
                    <a:pt x="1141" y="274"/>
                  </a:cubicBezTo>
                  <a:cubicBezTo>
                    <a:pt x="1121" y="257"/>
                    <a:pt x="1118" y="220"/>
                    <a:pt x="1118" y="220"/>
                  </a:cubicBezTo>
                  <a:cubicBezTo>
                    <a:pt x="1124" y="220"/>
                    <a:pt x="1124" y="220"/>
                    <a:pt x="1124" y="220"/>
                  </a:cubicBezTo>
                  <a:cubicBezTo>
                    <a:pt x="1130" y="220"/>
                    <a:pt x="1155" y="232"/>
                    <a:pt x="1180" y="235"/>
                  </a:cubicBezTo>
                  <a:cubicBezTo>
                    <a:pt x="1206" y="237"/>
                    <a:pt x="1195" y="280"/>
                    <a:pt x="1220" y="297"/>
                  </a:cubicBezTo>
                  <a:cubicBezTo>
                    <a:pt x="1246" y="314"/>
                    <a:pt x="1282" y="368"/>
                    <a:pt x="1294" y="368"/>
                  </a:cubicBezTo>
                  <a:cubicBezTo>
                    <a:pt x="1305" y="368"/>
                    <a:pt x="1311" y="334"/>
                    <a:pt x="1311" y="305"/>
                  </a:cubicBezTo>
                  <a:cubicBezTo>
                    <a:pt x="1311" y="277"/>
                    <a:pt x="1339" y="223"/>
                    <a:pt x="1339" y="223"/>
                  </a:cubicBezTo>
                  <a:cubicBezTo>
                    <a:pt x="1339" y="223"/>
                    <a:pt x="1311" y="186"/>
                    <a:pt x="1297" y="172"/>
                  </a:cubicBezTo>
                  <a:cubicBezTo>
                    <a:pt x="1282" y="158"/>
                    <a:pt x="1231" y="141"/>
                    <a:pt x="1214" y="141"/>
                  </a:cubicBezTo>
                  <a:cubicBezTo>
                    <a:pt x="1197" y="141"/>
                    <a:pt x="1146" y="164"/>
                    <a:pt x="1130" y="169"/>
                  </a:cubicBezTo>
                  <a:cubicBezTo>
                    <a:pt x="1113" y="175"/>
                    <a:pt x="1039" y="192"/>
                    <a:pt x="1033" y="184"/>
                  </a:cubicBezTo>
                  <a:cubicBezTo>
                    <a:pt x="1027" y="175"/>
                    <a:pt x="1010" y="138"/>
                    <a:pt x="999" y="121"/>
                  </a:cubicBezTo>
                  <a:cubicBezTo>
                    <a:pt x="988" y="104"/>
                    <a:pt x="948" y="121"/>
                    <a:pt x="940" y="121"/>
                  </a:cubicBezTo>
                  <a:cubicBezTo>
                    <a:pt x="931" y="121"/>
                    <a:pt x="909" y="58"/>
                    <a:pt x="909" y="58"/>
                  </a:cubicBezTo>
                  <a:cubicBezTo>
                    <a:pt x="909" y="58"/>
                    <a:pt x="945" y="62"/>
                    <a:pt x="993" y="57"/>
                  </a:cubicBezTo>
                </a:path>
              </a:pathLst>
            </a:custGeom>
            <a:solidFill>
              <a:srgbClr val="77E8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1" name="Freeform 163"/>
            <p:cNvSpPr>
              <a:spLocks/>
            </p:cNvSpPr>
            <p:nvPr/>
          </p:nvSpPr>
          <p:spPr bwMode="auto">
            <a:xfrm>
              <a:off x="2582" y="1601"/>
              <a:ext cx="167" cy="934"/>
            </a:xfrm>
            <a:custGeom>
              <a:avLst/>
              <a:gdLst>
                <a:gd name="T0" fmla="*/ 133 w 135"/>
                <a:gd name="T1" fmla="*/ 735 h 753"/>
                <a:gd name="T2" fmla="*/ 116 w 135"/>
                <a:gd name="T3" fmla="*/ 664 h 753"/>
                <a:gd name="T4" fmla="*/ 82 w 135"/>
                <a:gd name="T5" fmla="*/ 562 h 753"/>
                <a:gd name="T6" fmla="*/ 62 w 135"/>
                <a:gd name="T7" fmla="*/ 475 h 753"/>
                <a:gd name="T8" fmla="*/ 45 w 135"/>
                <a:gd name="T9" fmla="*/ 373 h 753"/>
                <a:gd name="T10" fmla="*/ 25 w 135"/>
                <a:gd name="T11" fmla="*/ 299 h 753"/>
                <a:gd name="T12" fmla="*/ 26 w 135"/>
                <a:gd name="T13" fmla="*/ 205 h 753"/>
                <a:gd name="T14" fmla="*/ 73 w 135"/>
                <a:gd name="T15" fmla="*/ 109 h 753"/>
                <a:gd name="T16" fmla="*/ 67 w 135"/>
                <a:gd name="T17" fmla="*/ 41 h 753"/>
                <a:gd name="T18" fmla="*/ 38 w 135"/>
                <a:gd name="T19" fmla="*/ 0 h 753"/>
                <a:gd name="T20" fmla="*/ 0 w 135"/>
                <a:gd name="T21" fmla="*/ 270 h 753"/>
                <a:gd name="T22" fmla="*/ 129 w 135"/>
                <a:gd name="T23" fmla="*/ 753 h 753"/>
                <a:gd name="T24" fmla="*/ 133 w 135"/>
                <a:gd name="T25" fmla="*/ 735 h 7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5" h="753">
                  <a:moveTo>
                    <a:pt x="133" y="735"/>
                  </a:moveTo>
                  <a:cubicBezTo>
                    <a:pt x="135" y="718"/>
                    <a:pt x="127" y="690"/>
                    <a:pt x="116" y="664"/>
                  </a:cubicBezTo>
                  <a:cubicBezTo>
                    <a:pt x="104" y="639"/>
                    <a:pt x="93" y="588"/>
                    <a:pt x="82" y="562"/>
                  </a:cubicBezTo>
                  <a:cubicBezTo>
                    <a:pt x="70" y="537"/>
                    <a:pt x="67" y="497"/>
                    <a:pt x="62" y="475"/>
                  </a:cubicBezTo>
                  <a:cubicBezTo>
                    <a:pt x="56" y="452"/>
                    <a:pt x="48" y="390"/>
                    <a:pt x="45" y="373"/>
                  </a:cubicBezTo>
                  <a:cubicBezTo>
                    <a:pt x="42" y="356"/>
                    <a:pt x="36" y="319"/>
                    <a:pt x="25" y="299"/>
                  </a:cubicBezTo>
                  <a:cubicBezTo>
                    <a:pt x="14" y="279"/>
                    <a:pt x="28" y="219"/>
                    <a:pt x="26" y="205"/>
                  </a:cubicBezTo>
                  <a:cubicBezTo>
                    <a:pt x="23" y="191"/>
                    <a:pt x="56" y="120"/>
                    <a:pt x="73" y="109"/>
                  </a:cubicBezTo>
                  <a:cubicBezTo>
                    <a:pt x="90" y="98"/>
                    <a:pt x="84" y="52"/>
                    <a:pt x="67" y="41"/>
                  </a:cubicBezTo>
                  <a:cubicBezTo>
                    <a:pt x="60" y="36"/>
                    <a:pt x="48" y="17"/>
                    <a:pt x="38" y="0"/>
                  </a:cubicBezTo>
                  <a:cubicBezTo>
                    <a:pt x="13" y="85"/>
                    <a:pt x="0" y="176"/>
                    <a:pt x="0" y="270"/>
                  </a:cubicBezTo>
                  <a:cubicBezTo>
                    <a:pt x="0" y="446"/>
                    <a:pt x="47" y="610"/>
                    <a:pt x="129" y="753"/>
                  </a:cubicBezTo>
                  <a:cubicBezTo>
                    <a:pt x="131" y="746"/>
                    <a:pt x="132" y="740"/>
                    <a:pt x="133" y="735"/>
                  </a:cubicBezTo>
                </a:path>
              </a:pathLst>
            </a:custGeom>
            <a:solidFill>
              <a:srgbClr val="77E8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2" name="Freeform 164"/>
            <p:cNvSpPr>
              <a:spLocks/>
            </p:cNvSpPr>
            <p:nvPr/>
          </p:nvSpPr>
          <p:spPr bwMode="auto">
            <a:xfrm>
              <a:off x="4387" y="900"/>
              <a:ext cx="595" cy="1355"/>
            </a:xfrm>
            <a:custGeom>
              <a:avLst/>
              <a:gdLst>
                <a:gd name="T0" fmla="*/ 280 w 480"/>
                <a:gd name="T1" fmla="*/ 359 h 1093"/>
                <a:gd name="T2" fmla="*/ 244 w 480"/>
                <a:gd name="T3" fmla="*/ 297 h 1093"/>
                <a:gd name="T4" fmla="*/ 244 w 480"/>
                <a:gd name="T5" fmla="*/ 272 h 1093"/>
                <a:gd name="T6" fmla="*/ 301 w 480"/>
                <a:gd name="T7" fmla="*/ 274 h 1093"/>
                <a:gd name="T8" fmla="*/ 2 w 480"/>
                <a:gd name="T9" fmla="*/ 0 h 1093"/>
                <a:gd name="T10" fmla="*/ 11 w 480"/>
                <a:gd name="T11" fmla="*/ 48 h 1093"/>
                <a:gd name="T12" fmla="*/ 76 w 480"/>
                <a:gd name="T13" fmla="*/ 102 h 1093"/>
                <a:gd name="T14" fmla="*/ 134 w 480"/>
                <a:gd name="T15" fmla="*/ 114 h 1093"/>
                <a:gd name="T16" fmla="*/ 154 w 480"/>
                <a:gd name="T17" fmla="*/ 178 h 1093"/>
                <a:gd name="T18" fmla="*/ 99 w 480"/>
                <a:gd name="T19" fmla="*/ 212 h 1093"/>
                <a:gd name="T20" fmla="*/ 122 w 480"/>
                <a:gd name="T21" fmla="*/ 260 h 1093"/>
                <a:gd name="T22" fmla="*/ 187 w 480"/>
                <a:gd name="T23" fmla="*/ 283 h 1093"/>
                <a:gd name="T24" fmla="*/ 207 w 480"/>
                <a:gd name="T25" fmla="*/ 351 h 1093"/>
                <a:gd name="T26" fmla="*/ 224 w 480"/>
                <a:gd name="T27" fmla="*/ 396 h 1093"/>
                <a:gd name="T28" fmla="*/ 261 w 480"/>
                <a:gd name="T29" fmla="*/ 476 h 1093"/>
                <a:gd name="T30" fmla="*/ 263 w 480"/>
                <a:gd name="T31" fmla="*/ 561 h 1093"/>
                <a:gd name="T32" fmla="*/ 263 w 480"/>
                <a:gd name="T33" fmla="*/ 654 h 1093"/>
                <a:gd name="T34" fmla="*/ 268 w 480"/>
                <a:gd name="T35" fmla="*/ 736 h 1093"/>
                <a:gd name="T36" fmla="*/ 268 w 480"/>
                <a:gd name="T37" fmla="*/ 822 h 1093"/>
                <a:gd name="T38" fmla="*/ 331 w 480"/>
                <a:gd name="T39" fmla="*/ 904 h 1093"/>
                <a:gd name="T40" fmla="*/ 399 w 480"/>
                <a:gd name="T41" fmla="*/ 875 h 1093"/>
                <a:gd name="T42" fmla="*/ 412 w 480"/>
                <a:gd name="T43" fmla="*/ 921 h 1093"/>
                <a:gd name="T44" fmla="*/ 431 w 480"/>
                <a:gd name="T45" fmla="*/ 1017 h 1093"/>
                <a:gd name="T46" fmla="*/ 445 w 480"/>
                <a:gd name="T47" fmla="*/ 1093 h 1093"/>
                <a:gd name="T48" fmla="*/ 480 w 480"/>
                <a:gd name="T49" fmla="*/ 835 h 1093"/>
                <a:gd name="T50" fmla="*/ 367 w 480"/>
                <a:gd name="T51" fmla="*/ 380 h 1093"/>
                <a:gd name="T52" fmla="*/ 363 w 480"/>
                <a:gd name="T53" fmla="*/ 379 h 1093"/>
                <a:gd name="T54" fmla="*/ 280 w 480"/>
                <a:gd name="T55" fmla="*/ 359 h 10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480" h="1093">
                  <a:moveTo>
                    <a:pt x="280" y="359"/>
                  </a:moveTo>
                  <a:cubicBezTo>
                    <a:pt x="272" y="351"/>
                    <a:pt x="244" y="323"/>
                    <a:pt x="244" y="297"/>
                  </a:cubicBezTo>
                  <a:cubicBezTo>
                    <a:pt x="244" y="272"/>
                    <a:pt x="207" y="272"/>
                    <a:pt x="244" y="272"/>
                  </a:cubicBezTo>
                  <a:cubicBezTo>
                    <a:pt x="271" y="272"/>
                    <a:pt x="291" y="286"/>
                    <a:pt x="301" y="274"/>
                  </a:cubicBezTo>
                  <a:cubicBezTo>
                    <a:pt x="222" y="163"/>
                    <a:pt x="120" y="69"/>
                    <a:pt x="2" y="0"/>
                  </a:cubicBezTo>
                  <a:cubicBezTo>
                    <a:pt x="0" y="22"/>
                    <a:pt x="1" y="43"/>
                    <a:pt x="11" y="48"/>
                  </a:cubicBezTo>
                  <a:cubicBezTo>
                    <a:pt x="34" y="59"/>
                    <a:pt x="68" y="82"/>
                    <a:pt x="76" y="102"/>
                  </a:cubicBezTo>
                  <a:cubicBezTo>
                    <a:pt x="81" y="112"/>
                    <a:pt x="112" y="116"/>
                    <a:pt x="134" y="114"/>
                  </a:cubicBezTo>
                  <a:cubicBezTo>
                    <a:pt x="141" y="133"/>
                    <a:pt x="163" y="166"/>
                    <a:pt x="154" y="178"/>
                  </a:cubicBezTo>
                  <a:cubicBezTo>
                    <a:pt x="139" y="198"/>
                    <a:pt x="102" y="181"/>
                    <a:pt x="99" y="212"/>
                  </a:cubicBezTo>
                  <a:cubicBezTo>
                    <a:pt x="96" y="243"/>
                    <a:pt x="79" y="240"/>
                    <a:pt x="122" y="260"/>
                  </a:cubicBezTo>
                  <a:cubicBezTo>
                    <a:pt x="164" y="280"/>
                    <a:pt x="176" y="266"/>
                    <a:pt x="187" y="283"/>
                  </a:cubicBezTo>
                  <a:cubicBezTo>
                    <a:pt x="198" y="300"/>
                    <a:pt x="201" y="323"/>
                    <a:pt x="207" y="351"/>
                  </a:cubicBezTo>
                  <a:cubicBezTo>
                    <a:pt x="212" y="379"/>
                    <a:pt x="187" y="374"/>
                    <a:pt x="224" y="396"/>
                  </a:cubicBezTo>
                  <a:cubicBezTo>
                    <a:pt x="261" y="419"/>
                    <a:pt x="266" y="461"/>
                    <a:pt x="261" y="476"/>
                  </a:cubicBezTo>
                  <a:cubicBezTo>
                    <a:pt x="255" y="490"/>
                    <a:pt x="264" y="518"/>
                    <a:pt x="263" y="561"/>
                  </a:cubicBezTo>
                  <a:cubicBezTo>
                    <a:pt x="261" y="603"/>
                    <a:pt x="276" y="614"/>
                    <a:pt x="263" y="654"/>
                  </a:cubicBezTo>
                  <a:cubicBezTo>
                    <a:pt x="249" y="694"/>
                    <a:pt x="259" y="697"/>
                    <a:pt x="268" y="736"/>
                  </a:cubicBezTo>
                  <a:cubicBezTo>
                    <a:pt x="278" y="776"/>
                    <a:pt x="259" y="805"/>
                    <a:pt x="268" y="822"/>
                  </a:cubicBezTo>
                  <a:cubicBezTo>
                    <a:pt x="278" y="838"/>
                    <a:pt x="317" y="895"/>
                    <a:pt x="331" y="904"/>
                  </a:cubicBezTo>
                  <a:cubicBezTo>
                    <a:pt x="346" y="912"/>
                    <a:pt x="399" y="875"/>
                    <a:pt x="399" y="875"/>
                  </a:cubicBezTo>
                  <a:cubicBezTo>
                    <a:pt x="399" y="875"/>
                    <a:pt x="399" y="887"/>
                    <a:pt x="412" y="921"/>
                  </a:cubicBezTo>
                  <a:cubicBezTo>
                    <a:pt x="425" y="955"/>
                    <a:pt x="431" y="974"/>
                    <a:pt x="431" y="1017"/>
                  </a:cubicBezTo>
                  <a:cubicBezTo>
                    <a:pt x="431" y="1047"/>
                    <a:pt x="436" y="1066"/>
                    <a:pt x="445" y="1093"/>
                  </a:cubicBezTo>
                  <a:cubicBezTo>
                    <a:pt x="468" y="1011"/>
                    <a:pt x="480" y="924"/>
                    <a:pt x="480" y="835"/>
                  </a:cubicBezTo>
                  <a:cubicBezTo>
                    <a:pt x="480" y="670"/>
                    <a:pt x="439" y="515"/>
                    <a:pt x="367" y="380"/>
                  </a:cubicBezTo>
                  <a:cubicBezTo>
                    <a:pt x="365" y="380"/>
                    <a:pt x="364" y="379"/>
                    <a:pt x="363" y="379"/>
                  </a:cubicBezTo>
                  <a:cubicBezTo>
                    <a:pt x="331" y="376"/>
                    <a:pt x="289" y="368"/>
                    <a:pt x="280" y="359"/>
                  </a:cubicBezTo>
                </a:path>
              </a:pathLst>
            </a:custGeom>
            <a:solidFill>
              <a:srgbClr val="77E8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3" name="Freeform 165"/>
            <p:cNvSpPr>
              <a:spLocks/>
            </p:cNvSpPr>
            <p:nvPr/>
          </p:nvSpPr>
          <p:spPr bwMode="auto">
            <a:xfrm>
              <a:off x="3737" y="2098"/>
              <a:ext cx="103" cy="160"/>
            </a:xfrm>
            <a:custGeom>
              <a:avLst/>
              <a:gdLst>
                <a:gd name="T0" fmla="*/ 83 w 83"/>
                <a:gd name="T1" fmla="*/ 79 h 129"/>
                <a:gd name="T2" fmla="*/ 41 w 83"/>
                <a:gd name="T3" fmla="*/ 129 h 129"/>
                <a:gd name="T4" fmla="*/ 0 w 83"/>
                <a:gd name="T5" fmla="*/ 79 h 129"/>
                <a:gd name="T6" fmla="*/ 42 w 83"/>
                <a:gd name="T7" fmla="*/ 0 h 129"/>
                <a:gd name="T8" fmla="*/ 83 w 83"/>
                <a:gd name="T9" fmla="*/ 79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3" h="129">
                  <a:moveTo>
                    <a:pt x="83" y="79"/>
                  </a:moveTo>
                  <a:cubicBezTo>
                    <a:pt x="83" y="108"/>
                    <a:pt x="64" y="129"/>
                    <a:pt x="41" y="129"/>
                  </a:cubicBezTo>
                  <a:cubicBezTo>
                    <a:pt x="18" y="129"/>
                    <a:pt x="0" y="108"/>
                    <a:pt x="0" y="79"/>
                  </a:cubicBezTo>
                  <a:cubicBezTo>
                    <a:pt x="0" y="49"/>
                    <a:pt x="19" y="0"/>
                    <a:pt x="42" y="0"/>
                  </a:cubicBezTo>
                  <a:cubicBezTo>
                    <a:pt x="65" y="0"/>
                    <a:pt x="83" y="49"/>
                    <a:pt x="83" y="79"/>
                  </a:cubicBezTo>
                </a:path>
              </a:pathLst>
            </a:custGeom>
            <a:solidFill>
              <a:srgbClr val="64D8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4" name="Freeform 166"/>
            <p:cNvSpPr>
              <a:spLocks/>
            </p:cNvSpPr>
            <p:nvPr/>
          </p:nvSpPr>
          <p:spPr bwMode="auto">
            <a:xfrm>
              <a:off x="3787" y="2098"/>
              <a:ext cx="53" cy="160"/>
            </a:xfrm>
            <a:custGeom>
              <a:avLst/>
              <a:gdLst>
                <a:gd name="T0" fmla="*/ 2 w 43"/>
                <a:gd name="T1" fmla="*/ 0 h 129"/>
                <a:gd name="T2" fmla="*/ 0 w 43"/>
                <a:gd name="T3" fmla="*/ 0 h 129"/>
                <a:gd name="T4" fmla="*/ 0 w 43"/>
                <a:gd name="T5" fmla="*/ 129 h 129"/>
                <a:gd name="T6" fmla="*/ 1 w 43"/>
                <a:gd name="T7" fmla="*/ 129 h 129"/>
                <a:gd name="T8" fmla="*/ 43 w 43"/>
                <a:gd name="T9" fmla="*/ 79 h 129"/>
                <a:gd name="T10" fmla="*/ 2 w 43"/>
                <a:gd name="T11" fmla="*/ 0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3" h="129">
                  <a:moveTo>
                    <a:pt x="2" y="0"/>
                  </a:moveTo>
                  <a:cubicBezTo>
                    <a:pt x="1" y="0"/>
                    <a:pt x="1" y="0"/>
                    <a:pt x="0" y="0"/>
                  </a:cubicBezTo>
                  <a:cubicBezTo>
                    <a:pt x="0" y="129"/>
                    <a:pt x="0" y="129"/>
                    <a:pt x="0" y="129"/>
                  </a:cubicBezTo>
                  <a:cubicBezTo>
                    <a:pt x="1" y="129"/>
                    <a:pt x="1" y="129"/>
                    <a:pt x="1" y="129"/>
                  </a:cubicBezTo>
                  <a:cubicBezTo>
                    <a:pt x="24" y="129"/>
                    <a:pt x="43" y="108"/>
                    <a:pt x="43" y="79"/>
                  </a:cubicBezTo>
                  <a:cubicBezTo>
                    <a:pt x="43" y="49"/>
                    <a:pt x="25" y="0"/>
                    <a:pt x="2" y="0"/>
                  </a:cubicBezTo>
                </a:path>
              </a:pathLst>
            </a:custGeom>
            <a:solidFill>
              <a:srgbClr val="42A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5" name="Rectangle 167"/>
            <p:cNvSpPr>
              <a:spLocks noChangeArrowheads="1"/>
            </p:cNvSpPr>
            <p:nvPr/>
          </p:nvSpPr>
          <p:spPr bwMode="auto">
            <a:xfrm>
              <a:off x="3782" y="2258"/>
              <a:ext cx="13" cy="33"/>
            </a:xfrm>
            <a:prstGeom prst="rect">
              <a:avLst/>
            </a:prstGeom>
            <a:solidFill>
              <a:srgbClr val="4920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6" name="Freeform 168"/>
            <p:cNvSpPr>
              <a:spLocks/>
            </p:cNvSpPr>
            <p:nvPr/>
          </p:nvSpPr>
          <p:spPr bwMode="auto">
            <a:xfrm>
              <a:off x="3802" y="2165"/>
              <a:ext cx="67" cy="105"/>
            </a:xfrm>
            <a:custGeom>
              <a:avLst/>
              <a:gdLst>
                <a:gd name="T0" fmla="*/ 54 w 54"/>
                <a:gd name="T1" fmla="*/ 52 h 85"/>
                <a:gd name="T2" fmla="*/ 26 w 54"/>
                <a:gd name="T3" fmla="*/ 85 h 85"/>
                <a:gd name="T4" fmla="*/ 0 w 54"/>
                <a:gd name="T5" fmla="*/ 52 h 85"/>
                <a:gd name="T6" fmla="*/ 27 w 54"/>
                <a:gd name="T7" fmla="*/ 0 h 85"/>
                <a:gd name="T8" fmla="*/ 54 w 54"/>
                <a:gd name="T9" fmla="*/ 52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" h="85">
                  <a:moveTo>
                    <a:pt x="54" y="52"/>
                  </a:moveTo>
                  <a:cubicBezTo>
                    <a:pt x="54" y="71"/>
                    <a:pt x="41" y="85"/>
                    <a:pt x="26" y="85"/>
                  </a:cubicBezTo>
                  <a:cubicBezTo>
                    <a:pt x="12" y="85"/>
                    <a:pt x="0" y="71"/>
                    <a:pt x="0" y="52"/>
                  </a:cubicBezTo>
                  <a:cubicBezTo>
                    <a:pt x="0" y="32"/>
                    <a:pt x="12" y="0"/>
                    <a:pt x="27" y="0"/>
                  </a:cubicBezTo>
                  <a:cubicBezTo>
                    <a:pt x="42" y="0"/>
                    <a:pt x="54" y="32"/>
                    <a:pt x="54" y="52"/>
                  </a:cubicBezTo>
                </a:path>
              </a:pathLst>
            </a:custGeom>
            <a:solidFill>
              <a:srgbClr val="64D8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7" name="Freeform 169"/>
            <p:cNvSpPr>
              <a:spLocks/>
            </p:cNvSpPr>
            <p:nvPr/>
          </p:nvSpPr>
          <p:spPr bwMode="auto">
            <a:xfrm>
              <a:off x="3834" y="2165"/>
              <a:ext cx="35" cy="105"/>
            </a:xfrm>
            <a:custGeom>
              <a:avLst/>
              <a:gdLst>
                <a:gd name="T0" fmla="*/ 1 w 28"/>
                <a:gd name="T1" fmla="*/ 0 h 85"/>
                <a:gd name="T2" fmla="*/ 0 w 28"/>
                <a:gd name="T3" fmla="*/ 0 h 85"/>
                <a:gd name="T4" fmla="*/ 0 w 28"/>
                <a:gd name="T5" fmla="*/ 85 h 85"/>
                <a:gd name="T6" fmla="*/ 0 w 28"/>
                <a:gd name="T7" fmla="*/ 85 h 85"/>
                <a:gd name="T8" fmla="*/ 28 w 28"/>
                <a:gd name="T9" fmla="*/ 52 h 85"/>
                <a:gd name="T10" fmla="*/ 1 w 28"/>
                <a:gd name="T11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" h="85">
                  <a:moveTo>
                    <a:pt x="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85"/>
                    <a:pt x="0" y="85"/>
                    <a:pt x="0" y="85"/>
                  </a:cubicBezTo>
                  <a:cubicBezTo>
                    <a:pt x="0" y="85"/>
                    <a:pt x="0" y="85"/>
                    <a:pt x="0" y="85"/>
                  </a:cubicBezTo>
                  <a:cubicBezTo>
                    <a:pt x="15" y="85"/>
                    <a:pt x="28" y="71"/>
                    <a:pt x="28" y="52"/>
                  </a:cubicBezTo>
                  <a:cubicBezTo>
                    <a:pt x="28" y="32"/>
                    <a:pt x="16" y="0"/>
                    <a:pt x="1" y="0"/>
                  </a:cubicBezTo>
                </a:path>
              </a:pathLst>
            </a:custGeom>
            <a:solidFill>
              <a:srgbClr val="42A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8" name="Rectangle 170"/>
            <p:cNvSpPr>
              <a:spLocks noChangeArrowheads="1"/>
            </p:cNvSpPr>
            <p:nvPr/>
          </p:nvSpPr>
          <p:spPr bwMode="auto">
            <a:xfrm>
              <a:off x="3830" y="2269"/>
              <a:ext cx="9" cy="22"/>
            </a:xfrm>
            <a:prstGeom prst="rect">
              <a:avLst/>
            </a:prstGeom>
            <a:solidFill>
              <a:srgbClr val="4920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9" name="Freeform 171"/>
            <p:cNvSpPr>
              <a:spLocks/>
            </p:cNvSpPr>
            <p:nvPr/>
          </p:nvSpPr>
          <p:spPr bwMode="auto">
            <a:xfrm>
              <a:off x="3533" y="1790"/>
              <a:ext cx="102" cy="160"/>
            </a:xfrm>
            <a:custGeom>
              <a:avLst/>
              <a:gdLst>
                <a:gd name="T0" fmla="*/ 82 w 82"/>
                <a:gd name="T1" fmla="*/ 78 h 129"/>
                <a:gd name="T2" fmla="*/ 41 w 82"/>
                <a:gd name="T3" fmla="*/ 129 h 129"/>
                <a:gd name="T4" fmla="*/ 0 w 82"/>
                <a:gd name="T5" fmla="*/ 78 h 129"/>
                <a:gd name="T6" fmla="*/ 42 w 82"/>
                <a:gd name="T7" fmla="*/ 0 h 129"/>
                <a:gd name="T8" fmla="*/ 82 w 82"/>
                <a:gd name="T9" fmla="*/ 78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" h="129">
                  <a:moveTo>
                    <a:pt x="82" y="78"/>
                  </a:moveTo>
                  <a:cubicBezTo>
                    <a:pt x="82" y="108"/>
                    <a:pt x="64" y="129"/>
                    <a:pt x="41" y="129"/>
                  </a:cubicBezTo>
                  <a:cubicBezTo>
                    <a:pt x="18" y="129"/>
                    <a:pt x="0" y="108"/>
                    <a:pt x="0" y="78"/>
                  </a:cubicBezTo>
                  <a:cubicBezTo>
                    <a:pt x="0" y="49"/>
                    <a:pt x="19" y="0"/>
                    <a:pt x="42" y="0"/>
                  </a:cubicBezTo>
                  <a:cubicBezTo>
                    <a:pt x="64" y="0"/>
                    <a:pt x="82" y="49"/>
                    <a:pt x="82" y="78"/>
                  </a:cubicBezTo>
                </a:path>
              </a:pathLst>
            </a:custGeom>
            <a:solidFill>
              <a:srgbClr val="64D8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0" name="Freeform 172"/>
            <p:cNvSpPr>
              <a:spLocks/>
            </p:cNvSpPr>
            <p:nvPr/>
          </p:nvSpPr>
          <p:spPr bwMode="auto">
            <a:xfrm>
              <a:off x="3583" y="1790"/>
              <a:ext cx="52" cy="160"/>
            </a:xfrm>
            <a:custGeom>
              <a:avLst/>
              <a:gdLst>
                <a:gd name="T0" fmla="*/ 2 w 42"/>
                <a:gd name="T1" fmla="*/ 0 h 129"/>
                <a:gd name="T2" fmla="*/ 0 w 42"/>
                <a:gd name="T3" fmla="*/ 0 h 129"/>
                <a:gd name="T4" fmla="*/ 0 w 42"/>
                <a:gd name="T5" fmla="*/ 129 h 129"/>
                <a:gd name="T6" fmla="*/ 1 w 42"/>
                <a:gd name="T7" fmla="*/ 129 h 129"/>
                <a:gd name="T8" fmla="*/ 42 w 42"/>
                <a:gd name="T9" fmla="*/ 78 h 129"/>
                <a:gd name="T10" fmla="*/ 2 w 42"/>
                <a:gd name="T11" fmla="*/ 0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2" h="129">
                  <a:moveTo>
                    <a:pt x="2" y="0"/>
                  </a:moveTo>
                  <a:cubicBezTo>
                    <a:pt x="1" y="0"/>
                    <a:pt x="0" y="0"/>
                    <a:pt x="0" y="0"/>
                  </a:cubicBezTo>
                  <a:cubicBezTo>
                    <a:pt x="0" y="129"/>
                    <a:pt x="0" y="129"/>
                    <a:pt x="0" y="129"/>
                  </a:cubicBezTo>
                  <a:cubicBezTo>
                    <a:pt x="1" y="129"/>
                    <a:pt x="1" y="129"/>
                    <a:pt x="1" y="129"/>
                  </a:cubicBezTo>
                  <a:cubicBezTo>
                    <a:pt x="24" y="129"/>
                    <a:pt x="42" y="108"/>
                    <a:pt x="42" y="78"/>
                  </a:cubicBezTo>
                  <a:cubicBezTo>
                    <a:pt x="42" y="49"/>
                    <a:pt x="24" y="0"/>
                    <a:pt x="2" y="0"/>
                  </a:cubicBezTo>
                </a:path>
              </a:pathLst>
            </a:custGeom>
            <a:solidFill>
              <a:srgbClr val="42A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1" name="Rectangle 173"/>
            <p:cNvSpPr>
              <a:spLocks noChangeArrowheads="1"/>
            </p:cNvSpPr>
            <p:nvPr/>
          </p:nvSpPr>
          <p:spPr bwMode="auto">
            <a:xfrm>
              <a:off x="3578" y="1949"/>
              <a:ext cx="12" cy="35"/>
            </a:xfrm>
            <a:prstGeom prst="rect">
              <a:avLst/>
            </a:prstGeom>
            <a:solidFill>
              <a:srgbClr val="4920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2" name="Freeform 174"/>
            <p:cNvSpPr>
              <a:spLocks/>
            </p:cNvSpPr>
            <p:nvPr/>
          </p:nvSpPr>
          <p:spPr bwMode="auto">
            <a:xfrm>
              <a:off x="3596" y="1857"/>
              <a:ext cx="67" cy="104"/>
            </a:xfrm>
            <a:custGeom>
              <a:avLst/>
              <a:gdLst>
                <a:gd name="T0" fmla="*/ 54 w 54"/>
                <a:gd name="T1" fmla="*/ 51 h 84"/>
                <a:gd name="T2" fmla="*/ 27 w 54"/>
                <a:gd name="T3" fmla="*/ 84 h 84"/>
                <a:gd name="T4" fmla="*/ 0 w 54"/>
                <a:gd name="T5" fmla="*/ 51 h 84"/>
                <a:gd name="T6" fmla="*/ 28 w 54"/>
                <a:gd name="T7" fmla="*/ 0 h 84"/>
                <a:gd name="T8" fmla="*/ 54 w 54"/>
                <a:gd name="T9" fmla="*/ 51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" h="84">
                  <a:moveTo>
                    <a:pt x="54" y="51"/>
                  </a:moveTo>
                  <a:cubicBezTo>
                    <a:pt x="54" y="70"/>
                    <a:pt x="42" y="84"/>
                    <a:pt x="27" y="84"/>
                  </a:cubicBezTo>
                  <a:cubicBezTo>
                    <a:pt x="12" y="84"/>
                    <a:pt x="0" y="70"/>
                    <a:pt x="0" y="51"/>
                  </a:cubicBezTo>
                  <a:cubicBezTo>
                    <a:pt x="0" y="32"/>
                    <a:pt x="13" y="0"/>
                    <a:pt x="28" y="0"/>
                  </a:cubicBezTo>
                  <a:cubicBezTo>
                    <a:pt x="43" y="0"/>
                    <a:pt x="54" y="32"/>
                    <a:pt x="54" y="51"/>
                  </a:cubicBezTo>
                </a:path>
              </a:pathLst>
            </a:custGeom>
            <a:solidFill>
              <a:srgbClr val="64D8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3" name="Freeform 175"/>
            <p:cNvSpPr>
              <a:spLocks/>
            </p:cNvSpPr>
            <p:nvPr/>
          </p:nvSpPr>
          <p:spPr bwMode="auto">
            <a:xfrm>
              <a:off x="3630" y="1857"/>
              <a:ext cx="33" cy="104"/>
            </a:xfrm>
            <a:custGeom>
              <a:avLst/>
              <a:gdLst>
                <a:gd name="T0" fmla="*/ 1 w 27"/>
                <a:gd name="T1" fmla="*/ 0 h 84"/>
                <a:gd name="T2" fmla="*/ 0 w 27"/>
                <a:gd name="T3" fmla="*/ 0 h 84"/>
                <a:gd name="T4" fmla="*/ 0 w 27"/>
                <a:gd name="T5" fmla="*/ 84 h 84"/>
                <a:gd name="T6" fmla="*/ 0 w 27"/>
                <a:gd name="T7" fmla="*/ 84 h 84"/>
                <a:gd name="T8" fmla="*/ 27 w 27"/>
                <a:gd name="T9" fmla="*/ 51 h 84"/>
                <a:gd name="T10" fmla="*/ 1 w 27"/>
                <a:gd name="T11" fmla="*/ 0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7" h="84">
                  <a:moveTo>
                    <a:pt x="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84"/>
                    <a:pt x="0" y="84"/>
                    <a:pt x="0" y="84"/>
                  </a:cubicBezTo>
                  <a:cubicBezTo>
                    <a:pt x="0" y="84"/>
                    <a:pt x="0" y="84"/>
                    <a:pt x="0" y="84"/>
                  </a:cubicBezTo>
                  <a:cubicBezTo>
                    <a:pt x="15" y="84"/>
                    <a:pt x="27" y="70"/>
                    <a:pt x="27" y="51"/>
                  </a:cubicBezTo>
                  <a:cubicBezTo>
                    <a:pt x="27" y="32"/>
                    <a:pt x="16" y="0"/>
                    <a:pt x="1" y="0"/>
                  </a:cubicBezTo>
                </a:path>
              </a:pathLst>
            </a:custGeom>
            <a:solidFill>
              <a:srgbClr val="42A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4" name="Rectangle 176"/>
            <p:cNvSpPr>
              <a:spLocks noChangeArrowheads="1"/>
            </p:cNvSpPr>
            <p:nvPr/>
          </p:nvSpPr>
          <p:spPr bwMode="auto">
            <a:xfrm>
              <a:off x="3626" y="1961"/>
              <a:ext cx="7" cy="23"/>
            </a:xfrm>
            <a:prstGeom prst="rect">
              <a:avLst/>
            </a:prstGeom>
            <a:solidFill>
              <a:srgbClr val="4920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5" name="Freeform 177"/>
            <p:cNvSpPr>
              <a:spLocks/>
            </p:cNvSpPr>
            <p:nvPr/>
          </p:nvSpPr>
          <p:spPr bwMode="auto">
            <a:xfrm>
              <a:off x="3940" y="2463"/>
              <a:ext cx="120" cy="188"/>
            </a:xfrm>
            <a:custGeom>
              <a:avLst/>
              <a:gdLst>
                <a:gd name="T0" fmla="*/ 0 w 97"/>
                <a:gd name="T1" fmla="*/ 92 h 152"/>
                <a:gd name="T2" fmla="*/ 49 w 97"/>
                <a:gd name="T3" fmla="*/ 152 h 152"/>
                <a:gd name="T4" fmla="*/ 97 w 97"/>
                <a:gd name="T5" fmla="*/ 92 h 152"/>
                <a:gd name="T6" fmla="*/ 48 w 97"/>
                <a:gd name="T7" fmla="*/ 0 h 152"/>
                <a:gd name="T8" fmla="*/ 0 w 97"/>
                <a:gd name="T9" fmla="*/ 9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7" h="152">
                  <a:moveTo>
                    <a:pt x="0" y="92"/>
                  </a:moveTo>
                  <a:cubicBezTo>
                    <a:pt x="0" y="126"/>
                    <a:pt x="22" y="152"/>
                    <a:pt x="49" y="152"/>
                  </a:cubicBezTo>
                  <a:cubicBezTo>
                    <a:pt x="75" y="152"/>
                    <a:pt x="97" y="126"/>
                    <a:pt x="97" y="92"/>
                  </a:cubicBezTo>
                  <a:cubicBezTo>
                    <a:pt x="97" y="57"/>
                    <a:pt x="74" y="0"/>
                    <a:pt x="48" y="0"/>
                  </a:cubicBezTo>
                  <a:cubicBezTo>
                    <a:pt x="21" y="0"/>
                    <a:pt x="0" y="57"/>
                    <a:pt x="0" y="92"/>
                  </a:cubicBezTo>
                </a:path>
              </a:pathLst>
            </a:custGeom>
            <a:solidFill>
              <a:srgbClr val="42A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6" name="Freeform 178"/>
            <p:cNvSpPr>
              <a:spLocks/>
            </p:cNvSpPr>
            <p:nvPr/>
          </p:nvSpPr>
          <p:spPr bwMode="auto">
            <a:xfrm>
              <a:off x="3940" y="2463"/>
              <a:ext cx="62" cy="188"/>
            </a:xfrm>
            <a:custGeom>
              <a:avLst/>
              <a:gdLst>
                <a:gd name="T0" fmla="*/ 48 w 50"/>
                <a:gd name="T1" fmla="*/ 0 h 152"/>
                <a:gd name="T2" fmla="*/ 50 w 50"/>
                <a:gd name="T3" fmla="*/ 0 h 152"/>
                <a:gd name="T4" fmla="*/ 50 w 50"/>
                <a:gd name="T5" fmla="*/ 151 h 152"/>
                <a:gd name="T6" fmla="*/ 49 w 50"/>
                <a:gd name="T7" fmla="*/ 152 h 152"/>
                <a:gd name="T8" fmla="*/ 0 w 50"/>
                <a:gd name="T9" fmla="*/ 92 h 152"/>
                <a:gd name="T10" fmla="*/ 48 w 50"/>
                <a:gd name="T11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0" h="152">
                  <a:moveTo>
                    <a:pt x="48" y="0"/>
                  </a:moveTo>
                  <a:cubicBezTo>
                    <a:pt x="48" y="0"/>
                    <a:pt x="49" y="0"/>
                    <a:pt x="50" y="0"/>
                  </a:cubicBezTo>
                  <a:cubicBezTo>
                    <a:pt x="50" y="151"/>
                    <a:pt x="50" y="151"/>
                    <a:pt x="50" y="151"/>
                  </a:cubicBezTo>
                  <a:cubicBezTo>
                    <a:pt x="49" y="152"/>
                    <a:pt x="49" y="152"/>
                    <a:pt x="49" y="152"/>
                  </a:cubicBezTo>
                  <a:cubicBezTo>
                    <a:pt x="22" y="152"/>
                    <a:pt x="0" y="126"/>
                    <a:pt x="0" y="92"/>
                  </a:cubicBezTo>
                  <a:cubicBezTo>
                    <a:pt x="0" y="57"/>
                    <a:pt x="21" y="0"/>
                    <a:pt x="48" y="0"/>
                  </a:cubicBezTo>
                </a:path>
              </a:pathLst>
            </a:custGeom>
            <a:solidFill>
              <a:srgbClr val="398E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7" name="Rectangle 179"/>
            <p:cNvSpPr>
              <a:spLocks noChangeArrowheads="1"/>
            </p:cNvSpPr>
            <p:nvPr/>
          </p:nvSpPr>
          <p:spPr bwMode="auto">
            <a:xfrm>
              <a:off x="3993" y="2650"/>
              <a:ext cx="14" cy="40"/>
            </a:xfrm>
            <a:prstGeom prst="rect">
              <a:avLst/>
            </a:prstGeom>
            <a:solidFill>
              <a:srgbClr val="4920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8" name="Freeform 180"/>
            <p:cNvSpPr>
              <a:spLocks/>
            </p:cNvSpPr>
            <p:nvPr/>
          </p:nvSpPr>
          <p:spPr bwMode="auto">
            <a:xfrm>
              <a:off x="3906" y="2541"/>
              <a:ext cx="78" cy="124"/>
            </a:xfrm>
            <a:custGeom>
              <a:avLst/>
              <a:gdLst>
                <a:gd name="T0" fmla="*/ 0 w 63"/>
                <a:gd name="T1" fmla="*/ 61 h 100"/>
                <a:gd name="T2" fmla="*/ 32 w 63"/>
                <a:gd name="T3" fmla="*/ 100 h 100"/>
                <a:gd name="T4" fmla="*/ 63 w 63"/>
                <a:gd name="T5" fmla="*/ 61 h 100"/>
                <a:gd name="T6" fmla="*/ 31 w 63"/>
                <a:gd name="T7" fmla="*/ 0 h 100"/>
                <a:gd name="T8" fmla="*/ 0 w 63"/>
                <a:gd name="T9" fmla="*/ 61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100">
                  <a:moveTo>
                    <a:pt x="0" y="61"/>
                  </a:moveTo>
                  <a:cubicBezTo>
                    <a:pt x="0" y="83"/>
                    <a:pt x="14" y="100"/>
                    <a:pt x="32" y="100"/>
                  </a:cubicBezTo>
                  <a:cubicBezTo>
                    <a:pt x="49" y="100"/>
                    <a:pt x="63" y="83"/>
                    <a:pt x="63" y="61"/>
                  </a:cubicBezTo>
                  <a:cubicBezTo>
                    <a:pt x="63" y="38"/>
                    <a:pt x="49" y="0"/>
                    <a:pt x="31" y="0"/>
                  </a:cubicBezTo>
                  <a:cubicBezTo>
                    <a:pt x="14" y="0"/>
                    <a:pt x="0" y="38"/>
                    <a:pt x="0" y="61"/>
                  </a:cubicBezTo>
                </a:path>
              </a:pathLst>
            </a:custGeom>
            <a:solidFill>
              <a:srgbClr val="64D8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9" name="Freeform 181"/>
            <p:cNvSpPr>
              <a:spLocks/>
            </p:cNvSpPr>
            <p:nvPr/>
          </p:nvSpPr>
          <p:spPr bwMode="auto">
            <a:xfrm>
              <a:off x="3906" y="2541"/>
              <a:ext cx="40" cy="124"/>
            </a:xfrm>
            <a:custGeom>
              <a:avLst/>
              <a:gdLst>
                <a:gd name="T0" fmla="*/ 31 w 32"/>
                <a:gd name="T1" fmla="*/ 0 h 100"/>
                <a:gd name="T2" fmla="*/ 32 w 32"/>
                <a:gd name="T3" fmla="*/ 0 h 100"/>
                <a:gd name="T4" fmla="*/ 32 w 32"/>
                <a:gd name="T5" fmla="*/ 99 h 100"/>
                <a:gd name="T6" fmla="*/ 32 w 32"/>
                <a:gd name="T7" fmla="*/ 100 h 100"/>
                <a:gd name="T8" fmla="*/ 0 w 32"/>
                <a:gd name="T9" fmla="*/ 61 h 100"/>
                <a:gd name="T10" fmla="*/ 31 w 32"/>
                <a:gd name="T11" fmla="*/ 0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2" h="100">
                  <a:moveTo>
                    <a:pt x="31" y="0"/>
                  </a:moveTo>
                  <a:cubicBezTo>
                    <a:pt x="31" y="0"/>
                    <a:pt x="32" y="0"/>
                    <a:pt x="32" y="0"/>
                  </a:cubicBezTo>
                  <a:cubicBezTo>
                    <a:pt x="32" y="99"/>
                    <a:pt x="32" y="99"/>
                    <a:pt x="32" y="99"/>
                  </a:cubicBezTo>
                  <a:cubicBezTo>
                    <a:pt x="32" y="100"/>
                    <a:pt x="32" y="100"/>
                    <a:pt x="32" y="100"/>
                  </a:cubicBezTo>
                  <a:cubicBezTo>
                    <a:pt x="14" y="100"/>
                    <a:pt x="0" y="83"/>
                    <a:pt x="0" y="61"/>
                  </a:cubicBezTo>
                  <a:cubicBezTo>
                    <a:pt x="0" y="38"/>
                    <a:pt x="14" y="0"/>
                    <a:pt x="31" y="0"/>
                  </a:cubicBezTo>
                </a:path>
              </a:pathLst>
            </a:custGeom>
            <a:solidFill>
              <a:srgbClr val="42A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0" name="Rectangle 182"/>
            <p:cNvSpPr>
              <a:spLocks noChangeArrowheads="1"/>
            </p:cNvSpPr>
            <p:nvPr/>
          </p:nvSpPr>
          <p:spPr bwMode="auto">
            <a:xfrm>
              <a:off x="3941" y="2664"/>
              <a:ext cx="8" cy="26"/>
            </a:xfrm>
            <a:prstGeom prst="rect">
              <a:avLst/>
            </a:prstGeom>
            <a:solidFill>
              <a:srgbClr val="4920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1" name="Freeform 183"/>
            <p:cNvSpPr>
              <a:spLocks/>
            </p:cNvSpPr>
            <p:nvPr/>
          </p:nvSpPr>
          <p:spPr bwMode="auto">
            <a:xfrm>
              <a:off x="4226" y="2009"/>
              <a:ext cx="140" cy="219"/>
            </a:xfrm>
            <a:custGeom>
              <a:avLst/>
              <a:gdLst>
                <a:gd name="T0" fmla="*/ 0 w 113"/>
                <a:gd name="T1" fmla="*/ 108 h 177"/>
                <a:gd name="T2" fmla="*/ 57 w 113"/>
                <a:gd name="T3" fmla="*/ 177 h 177"/>
                <a:gd name="T4" fmla="*/ 113 w 113"/>
                <a:gd name="T5" fmla="*/ 108 h 177"/>
                <a:gd name="T6" fmla="*/ 56 w 113"/>
                <a:gd name="T7" fmla="*/ 0 h 177"/>
                <a:gd name="T8" fmla="*/ 0 w 113"/>
                <a:gd name="T9" fmla="*/ 108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" h="177">
                  <a:moveTo>
                    <a:pt x="0" y="108"/>
                  </a:moveTo>
                  <a:cubicBezTo>
                    <a:pt x="0" y="148"/>
                    <a:pt x="26" y="177"/>
                    <a:pt x="57" y="177"/>
                  </a:cubicBezTo>
                  <a:cubicBezTo>
                    <a:pt x="88" y="177"/>
                    <a:pt x="113" y="148"/>
                    <a:pt x="113" y="108"/>
                  </a:cubicBezTo>
                  <a:cubicBezTo>
                    <a:pt x="113" y="68"/>
                    <a:pt x="87" y="0"/>
                    <a:pt x="56" y="0"/>
                  </a:cubicBezTo>
                  <a:cubicBezTo>
                    <a:pt x="25" y="0"/>
                    <a:pt x="0" y="68"/>
                    <a:pt x="0" y="108"/>
                  </a:cubicBezTo>
                </a:path>
              </a:pathLst>
            </a:custGeom>
            <a:solidFill>
              <a:srgbClr val="42A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2" name="Freeform 184"/>
            <p:cNvSpPr>
              <a:spLocks/>
            </p:cNvSpPr>
            <p:nvPr/>
          </p:nvSpPr>
          <p:spPr bwMode="auto">
            <a:xfrm>
              <a:off x="4226" y="2009"/>
              <a:ext cx="72" cy="219"/>
            </a:xfrm>
            <a:custGeom>
              <a:avLst/>
              <a:gdLst>
                <a:gd name="T0" fmla="*/ 56 w 58"/>
                <a:gd name="T1" fmla="*/ 0 h 177"/>
                <a:gd name="T2" fmla="*/ 58 w 58"/>
                <a:gd name="T3" fmla="*/ 1 h 177"/>
                <a:gd name="T4" fmla="*/ 58 w 58"/>
                <a:gd name="T5" fmla="*/ 177 h 177"/>
                <a:gd name="T6" fmla="*/ 57 w 58"/>
                <a:gd name="T7" fmla="*/ 177 h 177"/>
                <a:gd name="T8" fmla="*/ 0 w 58"/>
                <a:gd name="T9" fmla="*/ 108 h 177"/>
                <a:gd name="T10" fmla="*/ 56 w 58"/>
                <a:gd name="T11" fmla="*/ 0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8" h="177">
                  <a:moveTo>
                    <a:pt x="56" y="0"/>
                  </a:moveTo>
                  <a:cubicBezTo>
                    <a:pt x="57" y="0"/>
                    <a:pt x="58" y="0"/>
                    <a:pt x="58" y="1"/>
                  </a:cubicBezTo>
                  <a:cubicBezTo>
                    <a:pt x="58" y="177"/>
                    <a:pt x="58" y="177"/>
                    <a:pt x="58" y="177"/>
                  </a:cubicBezTo>
                  <a:cubicBezTo>
                    <a:pt x="58" y="177"/>
                    <a:pt x="58" y="177"/>
                    <a:pt x="57" y="177"/>
                  </a:cubicBezTo>
                  <a:cubicBezTo>
                    <a:pt x="26" y="177"/>
                    <a:pt x="0" y="148"/>
                    <a:pt x="0" y="108"/>
                  </a:cubicBezTo>
                  <a:cubicBezTo>
                    <a:pt x="0" y="68"/>
                    <a:pt x="25" y="0"/>
                    <a:pt x="56" y="0"/>
                  </a:cubicBezTo>
                </a:path>
              </a:pathLst>
            </a:custGeom>
            <a:solidFill>
              <a:srgbClr val="398E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3" name="Rectangle 185"/>
            <p:cNvSpPr>
              <a:spLocks noChangeArrowheads="1"/>
            </p:cNvSpPr>
            <p:nvPr/>
          </p:nvSpPr>
          <p:spPr bwMode="auto">
            <a:xfrm>
              <a:off x="4288" y="2227"/>
              <a:ext cx="17" cy="47"/>
            </a:xfrm>
            <a:prstGeom prst="rect">
              <a:avLst/>
            </a:prstGeom>
            <a:solidFill>
              <a:srgbClr val="4920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4" name="Freeform 186"/>
            <p:cNvSpPr>
              <a:spLocks/>
            </p:cNvSpPr>
            <p:nvPr/>
          </p:nvSpPr>
          <p:spPr bwMode="auto">
            <a:xfrm>
              <a:off x="4188" y="2100"/>
              <a:ext cx="91" cy="144"/>
            </a:xfrm>
            <a:custGeom>
              <a:avLst/>
              <a:gdLst>
                <a:gd name="T0" fmla="*/ 0 w 74"/>
                <a:gd name="T1" fmla="*/ 71 h 116"/>
                <a:gd name="T2" fmla="*/ 37 w 74"/>
                <a:gd name="T3" fmla="*/ 116 h 116"/>
                <a:gd name="T4" fmla="*/ 74 w 74"/>
                <a:gd name="T5" fmla="*/ 71 h 116"/>
                <a:gd name="T6" fmla="*/ 36 w 74"/>
                <a:gd name="T7" fmla="*/ 0 h 116"/>
                <a:gd name="T8" fmla="*/ 0 w 74"/>
                <a:gd name="T9" fmla="*/ 71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4" h="116">
                  <a:moveTo>
                    <a:pt x="0" y="71"/>
                  </a:moveTo>
                  <a:cubicBezTo>
                    <a:pt x="0" y="97"/>
                    <a:pt x="17" y="116"/>
                    <a:pt x="37" y="116"/>
                  </a:cubicBezTo>
                  <a:cubicBezTo>
                    <a:pt x="57" y="116"/>
                    <a:pt x="74" y="97"/>
                    <a:pt x="74" y="71"/>
                  </a:cubicBezTo>
                  <a:cubicBezTo>
                    <a:pt x="74" y="44"/>
                    <a:pt x="57" y="0"/>
                    <a:pt x="36" y="0"/>
                  </a:cubicBezTo>
                  <a:cubicBezTo>
                    <a:pt x="16" y="0"/>
                    <a:pt x="0" y="44"/>
                    <a:pt x="0" y="71"/>
                  </a:cubicBezTo>
                </a:path>
              </a:pathLst>
            </a:custGeom>
            <a:solidFill>
              <a:srgbClr val="64D8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5" name="Freeform 187"/>
            <p:cNvSpPr>
              <a:spLocks/>
            </p:cNvSpPr>
            <p:nvPr/>
          </p:nvSpPr>
          <p:spPr bwMode="auto">
            <a:xfrm>
              <a:off x="4188" y="2100"/>
              <a:ext cx="47" cy="144"/>
            </a:xfrm>
            <a:custGeom>
              <a:avLst/>
              <a:gdLst>
                <a:gd name="T0" fmla="*/ 36 w 38"/>
                <a:gd name="T1" fmla="*/ 0 h 116"/>
                <a:gd name="T2" fmla="*/ 38 w 38"/>
                <a:gd name="T3" fmla="*/ 0 h 116"/>
                <a:gd name="T4" fmla="*/ 38 w 38"/>
                <a:gd name="T5" fmla="*/ 116 h 116"/>
                <a:gd name="T6" fmla="*/ 37 w 38"/>
                <a:gd name="T7" fmla="*/ 116 h 116"/>
                <a:gd name="T8" fmla="*/ 0 w 38"/>
                <a:gd name="T9" fmla="*/ 71 h 116"/>
                <a:gd name="T10" fmla="*/ 36 w 38"/>
                <a:gd name="T11" fmla="*/ 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" h="116">
                  <a:moveTo>
                    <a:pt x="36" y="0"/>
                  </a:moveTo>
                  <a:cubicBezTo>
                    <a:pt x="37" y="0"/>
                    <a:pt x="37" y="0"/>
                    <a:pt x="38" y="0"/>
                  </a:cubicBezTo>
                  <a:cubicBezTo>
                    <a:pt x="38" y="116"/>
                    <a:pt x="38" y="116"/>
                    <a:pt x="38" y="116"/>
                  </a:cubicBezTo>
                  <a:cubicBezTo>
                    <a:pt x="37" y="116"/>
                    <a:pt x="37" y="116"/>
                    <a:pt x="37" y="116"/>
                  </a:cubicBezTo>
                  <a:cubicBezTo>
                    <a:pt x="17" y="116"/>
                    <a:pt x="0" y="97"/>
                    <a:pt x="0" y="71"/>
                  </a:cubicBezTo>
                  <a:cubicBezTo>
                    <a:pt x="0" y="44"/>
                    <a:pt x="16" y="0"/>
                    <a:pt x="36" y="0"/>
                  </a:cubicBezTo>
                </a:path>
              </a:pathLst>
            </a:custGeom>
            <a:solidFill>
              <a:srgbClr val="42A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6" name="Rectangle 188"/>
            <p:cNvSpPr>
              <a:spLocks noChangeArrowheads="1"/>
            </p:cNvSpPr>
            <p:nvPr/>
          </p:nvSpPr>
          <p:spPr bwMode="auto">
            <a:xfrm>
              <a:off x="4228" y="2243"/>
              <a:ext cx="10" cy="31"/>
            </a:xfrm>
            <a:prstGeom prst="rect">
              <a:avLst/>
            </a:prstGeom>
            <a:solidFill>
              <a:srgbClr val="4920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7" name="Freeform 189"/>
            <p:cNvSpPr>
              <a:spLocks/>
            </p:cNvSpPr>
            <p:nvPr/>
          </p:nvSpPr>
          <p:spPr bwMode="auto">
            <a:xfrm>
              <a:off x="3254" y="1324"/>
              <a:ext cx="140" cy="219"/>
            </a:xfrm>
            <a:custGeom>
              <a:avLst/>
              <a:gdLst>
                <a:gd name="T0" fmla="*/ 0 w 113"/>
                <a:gd name="T1" fmla="*/ 108 h 177"/>
                <a:gd name="T2" fmla="*/ 57 w 113"/>
                <a:gd name="T3" fmla="*/ 177 h 177"/>
                <a:gd name="T4" fmla="*/ 113 w 113"/>
                <a:gd name="T5" fmla="*/ 108 h 177"/>
                <a:gd name="T6" fmla="*/ 56 w 113"/>
                <a:gd name="T7" fmla="*/ 0 h 177"/>
                <a:gd name="T8" fmla="*/ 0 w 113"/>
                <a:gd name="T9" fmla="*/ 108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" h="177">
                  <a:moveTo>
                    <a:pt x="0" y="108"/>
                  </a:moveTo>
                  <a:cubicBezTo>
                    <a:pt x="0" y="148"/>
                    <a:pt x="26" y="177"/>
                    <a:pt x="57" y="177"/>
                  </a:cubicBezTo>
                  <a:cubicBezTo>
                    <a:pt x="88" y="177"/>
                    <a:pt x="113" y="148"/>
                    <a:pt x="113" y="108"/>
                  </a:cubicBezTo>
                  <a:cubicBezTo>
                    <a:pt x="113" y="68"/>
                    <a:pt x="87" y="0"/>
                    <a:pt x="56" y="0"/>
                  </a:cubicBezTo>
                  <a:cubicBezTo>
                    <a:pt x="24" y="0"/>
                    <a:pt x="0" y="68"/>
                    <a:pt x="0" y="108"/>
                  </a:cubicBezTo>
                </a:path>
              </a:pathLst>
            </a:custGeom>
            <a:solidFill>
              <a:srgbClr val="42A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8" name="Freeform 190"/>
            <p:cNvSpPr>
              <a:spLocks/>
            </p:cNvSpPr>
            <p:nvPr/>
          </p:nvSpPr>
          <p:spPr bwMode="auto">
            <a:xfrm>
              <a:off x="3254" y="1324"/>
              <a:ext cx="72" cy="219"/>
            </a:xfrm>
            <a:custGeom>
              <a:avLst/>
              <a:gdLst>
                <a:gd name="T0" fmla="*/ 56 w 58"/>
                <a:gd name="T1" fmla="*/ 0 h 177"/>
                <a:gd name="T2" fmla="*/ 58 w 58"/>
                <a:gd name="T3" fmla="*/ 0 h 177"/>
                <a:gd name="T4" fmla="*/ 58 w 58"/>
                <a:gd name="T5" fmla="*/ 177 h 177"/>
                <a:gd name="T6" fmla="*/ 57 w 58"/>
                <a:gd name="T7" fmla="*/ 177 h 177"/>
                <a:gd name="T8" fmla="*/ 0 w 58"/>
                <a:gd name="T9" fmla="*/ 108 h 177"/>
                <a:gd name="T10" fmla="*/ 56 w 58"/>
                <a:gd name="T11" fmla="*/ 0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8" h="177">
                  <a:moveTo>
                    <a:pt x="56" y="0"/>
                  </a:moveTo>
                  <a:cubicBezTo>
                    <a:pt x="56" y="0"/>
                    <a:pt x="57" y="0"/>
                    <a:pt x="58" y="0"/>
                  </a:cubicBezTo>
                  <a:cubicBezTo>
                    <a:pt x="58" y="177"/>
                    <a:pt x="58" y="177"/>
                    <a:pt x="58" y="177"/>
                  </a:cubicBezTo>
                  <a:cubicBezTo>
                    <a:pt x="58" y="177"/>
                    <a:pt x="57" y="177"/>
                    <a:pt x="57" y="177"/>
                  </a:cubicBezTo>
                  <a:cubicBezTo>
                    <a:pt x="26" y="177"/>
                    <a:pt x="0" y="148"/>
                    <a:pt x="0" y="108"/>
                  </a:cubicBezTo>
                  <a:cubicBezTo>
                    <a:pt x="0" y="68"/>
                    <a:pt x="24" y="0"/>
                    <a:pt x="56" y="0"/>
                  </a:cubicBezTo>
                </a:path>
              </a:pathLst>
            </a:custGeom>
            <a:solidFill>
              <a:srgbClr val="398E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9" name="Rectangle 191"/>
            <p:cNvSpPr>
              <a:spLocks noChangeArrowheads="1"/>
            </p:cNvSpPr>
            <p:nvPr/>
          </p:nvSpPr>
          <p:spPr bwMode="auto">
            <a:xfrm>
              <a:off x="3316" y="1542"/>
              <a:ext cx="17" cy="47"/>
            </a:xfrm>
            <a:prstGeom prst="rect">
              <a:avLst/>
            </a:prstGeom>
            <a:solidFill>
              <a:srgbClr val="4920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0" name="Freeform 192"/>
            <p:cNvSpPr>
              <a:spLocks/>
            </p:cNvSpPr>
            <p:nvPr/>
          </p:nvSpPr>
          <p:spPr bwMode="auto">
            <a:xfrm>
              <a:off x="3214" y="1416"/>
              <a:ext cx="92" cy="144"/>
            </a:xfrm>
            <a:custGeom>
              <a:avLst/>
              <a:gdLst>
                <a:gd name="T0" fmla="*/ 0 w 74"/>
                <a:gd name="T1" fmla="*/ 71 h 116"/>
                <a:gd name="T2" fmla="*/ 38 w 74"/>
                <a:gd name="T3" fmla="*/ 116 h 116"/>
                <a:gd name="T4" fmla="*/ 74 w 74"/>
                <a:gd name="T5" fmla="*/ 71 h 116"/>
                <a:gd name="T6" fmla="*/ 37 w 74"/>
                <a:gd name="T7" fmla="*/ 0 h 116"/>
                <a:gd name="T8" fmla="*/ 0 w 74"/>
                <a:gd name="T9" fmla="*/ 71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4" h="116">
                  <a:moveTo>
                    <a:pt x="0" y="71"/>
                  </a:moveTo>
                  <a:cubicBezTo>
                    <a:pt x="0" y="97"/>
                    <a:pt x="17" y="116"/>
                    <a:pt x="38" y="116"/>
                  </a:cubicBezTo>
                  <a:cubicBezTo>
                    <a:pt x="58" y="116"/>
                    <a:pt x="74" y="97"/>
                    <a:pt x="74" y="71"/>
                  </a:cubicBezTo>
                  <a:cubicBezTo>
                    <a:pt x="74" y="44"/>
                    <a:pt x="57" y="0"/>
                    <a:pt x="37" y="0"/>
                  </a:cubicBezTo>
                  <a:cubicBezTo>
                    <a:pt x="16" y="0"/>
                    <a:pt x="0" y="44"/>
                    <a:pt x="0" y="71"/>
                  </a:cubicBezTo>
                </a:path>
              </a:pathLst>
            </a:custGeom>
            <a:solidFill>
              <a:srgbClr val="64D8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1" name="Freeform 193"/>
            <p:cNvSpPr>
              <a:spLocks/>
            </p:cNvSpPr>
            <p:nvPr/>
          </p:nvSpPr>
          <p:spPr bwMode="auto">
            <a:xfrm>
              <a:off x="3214" y="1416"/>
              <a:ext cx="47" cy="144"/>
            </a:xfrm>
            <a:custGeom>
              <a:avLst/>
              <a:gdLst>
                <a:gd name="T0" fmla="*/ 37 w 38"/>
                <a:gd name="T1" fmla="*/ 0 h 116"/>
                <a:gd name="T2" fmla="*/ 38 w 38"/>
                <a:gd name="T3" fmla="*/ 0 h 116"/>
                <a:gd name="T4" fmla="*/ 38 w 38"/>
                <a:gd name="T5" fmla="*/ 116 h 116"/>
                <a:gd name="T6" fmla="*/ 38 w 38"/>
                <a:gd name="T7" fmla="*/ 116 h 116"/>
                <a:gd name="T8" fmla="*/ 0 w 38"/>
                <a:gd name="T9" fmla="*/ 71 h 116"/>
                <a:gd name="T10" fmla="*/ 37 w 38"/>
                <a:gd name="T11" fmla="*/ 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" h="116">
                  <a:moveTo>
                    <a:pt x="37" y="0"/>
                  </a:moveTo>
                  <a:cubicBezTo>
                    <a:pt x="37" y="0"/>
                    <a:pt x="38" y="0"/>
                    <a:pt x="38" y="0"/>
                  </a:cubicBezTo>
                  <a:cubicBezTo>
                    <a:pt x="38" y="116"/>
                    <a:pt x="38" y="116"/>
                    <a:pt x="38" y="116"/>
                  </a:cubicBezTo>
                  <a:cubicBezTo>
                    <a:pt x="38" y="116"/>
                    <a:pt x="38" y="116"/>
                    <a:pt x="38" y="116"/>
                  </a:cubicBezTo>
                  <a:cubicBezTo>
                    <a:pt x="17" y="116"/>
                    <a:pt x="0" y="97"/>
                    <a:pt x="0" y="71"/>
                  </a:cubicBezTo>
                  <a:cubicBezTo>
                    <a:pt x="0" y="44"/>
                    <a:pt x="16" y="0"/>
                    <a:pt x="37" y="0"/>
                  </a:cubicBezTo>
                </a:path>
              </a:pathLst>
            </a:custGeom>
            <a:solidFill>
              <a:srgbClr val="42A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2" name="Rectangle 194"/>
            <p:cNvSpPr>
              <a:spLocks noChangeArrowheads="1"/>
            </p:cNvSpPr>
            <p:nvPr/>
          </p:nvSpPr>
          <p:spPr bwMode="auto">
            <a:xfrm>
              <a:off x="3255" y="1558"/>
              <a:ext cx="11" cy="31"/>
            </a:xfrm>
            <a:prstGeom prst="rect">
              <a:avLst/>
            </a:prstGeom>
            <a:solidFill>
              <a:srgbClr val="4920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3" name="Freeform 195"/>
            <p:cNvSpPr>
              <a:spLocks/>
            </p:cNvSpPr>
            <p:nvPr/>
          </p:nvSpPr>
          <p:spPr bwMode="auto">
            <a:xfrm>
              <a:off x="3596" y="1001"/>
              <a:ext cx="140" cy="220"/>
            </a:xfrm>
            <a:custGeom>
              <a:avLst/>
              <a:gdLst>
                <a:gd name="T0" fmla="*/ 0 w 113"/>
                <a:gd name="T1" fmla="*/ 107 h 177"/>
                <a:gd name="T2" fmla="*/ 57 w 113"/>
                <a:gd name="T3" fmla="*/ 177 h 177"/>
                <a:gd name="T4" fmla="*/ 113 w 113"/>
                <a:gd name="T5" fmla="*/ 107 h 177"/>
                <a:gd name="T6" fmla="*/ 56 w 113"/>
                <a:gd name="T7" fmla="*/ 0 h 177"/>
                <a:gd name="T8" fmla="*/ 0 w 113"/>
                <a:gd name="T9" fmla="*/ 107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" h="177">
                  <a:moveTo>
                    <a:pt x="0" y="107"/>
                  </a:moveTo>
                  <a:cubicBezTo>
                    <a:pt x="0" y="147"/>
                    <a:pt x="26" y="177"/>
                    <a:pt x="57" y="177"/>
                  </a:cubicBezTo>
                  <a:cubicBezTo>
                    <a:pt x="88" y="177"/>
                    <a:pt x="113" y="147"/>
                    <a:pt x="113" y="107"/>
                  </a:cubicBezTo>
                  <a:cubicBezTo>
                    <a:pt x="113" y="67"/>
                    <a:pt x="87" y="0"/>
                    <a:pt x="56" y="0"/>
                  </a:cubicBezTo>
                  <a:cubicBezTo>
                    <a:pt x="24" y="0"/>
                    <a:pt x="0" y="67"/>
                    <a:pt x="0" y="107"/>
                  </a:cubicBezTo>
                </a:path>
              </a:pathLst>
            </a:custGeom>
            <a:solidFill>
              <a:srgbClr val="42A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4" name="Freeform 196"/>
            <p:cNvSpPr>
              <a:spLocks/>
            </p:cNvSpPr>
            <p:nvPr/>
          </p:nvSpPr>
          <p:spPr bwMode="auto">
            <a:xfrm>
              <a:off x="3596" y="1001"/>
              <a:ext cx="72" cy="220"/>
            </a:xfrm>
            <a:custGeom>
              <a:avLst/>
              <a:gdLst>
                <a:gd name="T0" fmla="*/ 56 w 58"/>
                <a:gd name="T1" fmla="*/ 0 h 177"/>
                <a:gd name="T2" fmla="*/ 58 w 58"/>
                <a:gd name="T3" fmla="*/ 0 h 177"/>
                <a:gd name="T4" fmla="*/ 58 w 58"/>
                <a:gd name="T5" fmla="*/ 177 h 177"/>
                <a:gd name="T6" fmla="*/ 57 w 58"/>
                <a:gd name="T7" fmla="*/ 177 h 177"/>
                <a:gd name="T8" fmla="*/ 0 w 58"/>
                <a:gd name="T9" fmla="*/ 107 h 177"/>
                <a:gd name="T10" fmla="*/ 56 w 58"/>
                <a:gd name="T11" fmla="*/ 0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8" h="177">
                  <a:moveTo>
                    <a:pt x="56" y="0"/>
                  </a:moveTo>
                  <a:cubicBezTo>
                    <a:pt x="56" y="0"/>
                    <a:pt x="57" y="0"/>
                    <a:pt x="58" y="0"/>
                  </a:cubicBezTo>
                  <a:cubicBezTo>
                    <a:pt x="58" y="177"/>
                    <a:pt x="58" y="177"/>
                    <a:pt x="58" y="177"/>
                  </a:cubicBezTo>
                  <a:cubicBezTo>
                    <a:pt x="58" y="177"/>
                    <a:pt x="57" y="177"/>
                    <a:pt x="57" y="177"/>
                  </a:cubicBezTo>
                  <a:cubicBezTo>
                    <a:pt x="26" y="177"/>
                    <a:pt x="0" y="147"/>
                    <a:pt x="0" y="107"/>
                  </a:cubicBezTo>
                  <a:cubicBezTo>
                    <a:pt x="0" y="67"/>
                    <a:pt x="24" y="0"/>
                    <a:pt x="56" y="0"/>
                  </a:cubicBezTo>
                </a:path>
              </a:pathLst>
            </a:custGeom>
            <a:solidFill>
              <a:srgbClr val="398E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5" name="Rectangle 197"/>
            <p:cNvSpPr>
              <a:spLocks noChangeArrowheads="1"/>
            </p:cNvSpPr>
            <p:nvPr/>
          </p:nvSpPr>
          <p:spPr bwMode="auto">
            <a:xfrm>
              <a:off x="3658" y="1220"/>
              <a:ext cx="17" cy="47"/>
            </a:xfrm>
            <a:prstGeom prst="rect">
              <a:avLst/>
            </a:prstGeom>
            <a:solidFill>
              <a:srgbClr val="4920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6" name="Freeform 198"/>
            <p:cNvSpPr>
              <a:spLocks/>
            </p:cNvSpPr>
            <p:nvPr/>
          </p:nvSpPr>
          <p:spPr bwMode="auto">
            <a:xfrm>
              <a:off x="3556" y="1093"/>
              <a:ext cx="92" cy="143"/>
            </a:xfrm>
            <a:custGeom>
              <a:avLst/>
              <a:gdLst>
                <a:gd name="T0" fmla="*/ 0 w 74"/>
                <a:gd name="T1" fmla="*/ 70 h 115"/>
                <a:gd name="T2" fmla="*/ 38 w 74"/>
                <a:gd name="T3" fmla="*/ 115 h 115"/>
                <a:gd name="T4" fmla="*/ 74 w 74"/>
                <a:gd name="T5" fmla="*/ 70 h 115"/>
                <a:gd name="T6" fmla="*/ 37 w 74"/>
                <a:gd name="T7" fmla="*/ 0 h 115"/>
                <a:gd name="T8" fmla="*/ 0 w 74"/>
                <a:gd name="T9" fmla="*/ 7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4" h="115">
                  <a:moveTo>
                    <a:pt x="0" y="70"/>
                  </a:moveTo>
                  <a:cubicBezTo>
                    <a:pt x="0" y="96"/>
                    <a:pt x="17" y="115"/>
                    <a:pt x="38" y="115"/>
                  </a:cubicBezTo>
                  <a:cubicBezTo>
                    <a:pt x="58" y="115"/>
                    <a:pt x="74" y="96"/>
                    <a:pt x="74" y="70"/>
                  </a:cubicBezTo>
                  <a:cubicBezTo>
                    <a:pt x="74" y="44"/>
                    <a:pt x="57" y="0"/>
                    <a:pt x="37" y="0"/>
                  </a:cubicBezTo>
                  <a:cubicBezTo>
                    <a:pt x="16" y="0"/>
                    <a:pt x="0" y="44"/>
                    <a:pt x="0" y="70"/>
                  </a:cubicBezTo>
                </a:path>
              </a:pathLst>
            </a:custGeom>
            <a:solidFill>
              <a:srgbClr val="64D8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7" name="Freeform 199"/>
            <p:cNvSpPr>
              <a:spLocks/>
            </p:cNvSpPr>
            <p:nvPr/>
          </p:nvSpPr>
          <p:spPr bwMode="auto">
            <a:xfrm>
              <a:off x="3556" y="1093"/>
              <a:ext cx="48" cy="143"/>
            </a:xfrm>
            <a:custGeom>
              <a:avLst/>
              <a:gdLst>
                <a:gd name="T0" fmla="*/ 37 w 38"/>
                <a:gd name="T1" fmla="*/ 0 h 115"/>
                <a:gd name="T2" fmla="*/ 38 w 38"/>
                <a:gd name="T3" fmla="*/ 0 h 115"/>
                <a:gd name="T4" fmla="*/ 38 w 38"/>
                <a:gd name="T5" fmla="*/ 115 h 115"/>
                <a:gd name="T6" fmla="*/ 38 w 38"/>
                <a:gd name="T7" fmla="*/ 115 h 115"/>
                <a:gd name="T8" fmla="*/ 0 w 38"/>
                <a:gd name="T9" fmla="*/ 70 h 115"/>
                <a:gd name="T10" fmla="*/ 37 w 38"/>
                <a:gd name="T11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" h="115">
                  <a:moveTo>
                    <a:pt x="37" y="0"/>
                  </a:moveTo>
                  <a:cubicBezTo>
                    <a:pt x="37" y="0"/>
                    <a:pt x="38" y="0"/>
                    <a:pt x="38" y="0"/>
                  </a:cubicBezTo>
                  <a:cubicBezTo>
                    <a:pt x="38" y="115"/>
                    <a:pt x="38" y="115"/>
                    <a:pt x="38" y="115"/>
                  </a:cubicBezTo>
                  <a:cubicBezTo>
                    <a:pt x="38" y="115"/>
                    <a:pt x="38" y="115"/>
                    <a:pt x="38" y="115"/>
                  </a:cubicBezTo>
                  <a:cubicBezTo>
                    <a:pt x="17" y="115"/>
                    <a:pt x="0" y="96"/>
                    <a:pt x="0" y="70"/>
                  </a:cubicBezTo>
                  <a:cubicBezTo>
                    <a:pt x="0" y="44"/>
                    <a:pt x="16" y="0"/>
                    <a:pt x="37" y="0"/>
                  </a:cubicBezTo>
                </a:path>
              </a:pathLst>
            </a:custGeom>
            <a:solidFill>
              <a:srgbClr val="42A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8" name="Rectangle 200"/>
            <p:cNvSpPr>
              <a:spLocks noChangeArrowheads="1"/>
            </p:cNvSpPr>
            <p:nvPr/>
          </p:nvSpPr>
          <p:spPr bwMode="auto">
            <a:xfrm>
              <a:off x="3597" y="1236"/>
              <a:ext cx="12" cy="31"/>
            </a:xfrm>
            <a:prstGeom prst="rect">
              <a:avLst/>
            </a:prstGeom>
            <a:solidFill>
              <a:srgbClr val="4920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9" name="Freeform 201"/>
            <p:cNvSpPr>
              <a:spLocks/>
            </p:cNvSpPr>
            <p:nvPr/>
          </p:nvSpPr>
          <p:spPr bwMode="auto">
            <a:xfrm>
              <a:off x="4745" y="1411"/>
              <a:ext cx="102" cy="159"/>
            </a:xfrm>
            <a:custGeom>
              <a:avLst/>
              <a:gdLst>
                <a:gd name="T0" fmla="*/ 0 w 82"/>
                <a:gd name="T1" fmla="*/ 78 h 128"/>
                <a:gd name="T2" fmla="*/ 42 w 82"/>
                <a:gd name="T3" fmla="*/ 128 h 128"/>
                <a:gd name="T4" fmla="*/ 82 w 82"/>
                <a:gd name="T5" fmla="*/ 78 h 128"/>
                <a:gd name="T6" fmla="*/ 41 w 82"/>
                <a:gd name="T7" fmla="*/ 0 h 128"/>
                <a:gd name="T8" fmla="*/ 0 w 82"/>
                <a:gd name="T9" fmla="*/ 78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" h="128">
                  <a:moveTo>
                    <a:pt x="0" y="78"/>
                  </a:moveTo>
                  <a:cubicBezTo>
                    <a:pt x="0" y="107"/>
                    <a:pt x="19" y="128"/>
                    <a:pt x="42" y="128"/>
                  </a:cubicBezTo>
                  <a:cubicBezTo>
                    <a:pt x="64" y="128"/>
                    <a:pt x="82" y="107"/>
                    <a:pt x="82" y="78"/>
                  </a:cubicBezTo>
                  <a:cubicBezTo>
                    <a:pt x="82" y="49"/>
                    <a:pt x="63" y="0"/>
                    <a:pt x="41" y="0"/>
                  </a:cubicBezTo>
                  <a:cubicBezTo>
                    <a:pt x="18" y="0"/>
                    <a:pt x="0" y="49"/>
                    <a:pt x="0" y="78"/>
                  </a:cubicBezTo>
                </a:path>
              </a:pathLst>
            </a:custGeom>
            <a:solidFill>
              <a:srgbClr val="42A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0" name="Freeform 202"/>
            <p:cNvSpPr>
              <a:spLocks/>
            </p:cNvSpPr>
            <p:nvPr/>
          </p:nvSpPr>
          <p:spPr bwMode="auto">
            <a:xfrm>
              <a:off x="4745" y="1411"/>
              <a:ext cx="53" cy="159"/>
            </a:xfrm>
            <a:custGeom>
              <a:avLst/>
              <a:gdLst>
                <a:gd name="T0" fmla="*/ 41 w 42"/>
                <a:gd name="T1" fmla="*/ 0 h 128"/>
                <a:gd name="T2" fmla="*/ 42 w 42"/>
                <a:gd name="T3" fmla="*/ 1 h 128"/>
                <a:gd name="T4" fmla="*/ 42 w 42"/>
                <a:gd name="T5" fmla="*/ 128 h 128"/>
                <a:gd name="T6" fmla="*/ 42 w 42"/>
                <a:gd name="T7" fmla="*/ 128 h 128"/>
                <a:gd name="T8" fmla="*/ 0 w 42"/>
                <a:gd name="T9" fmla="*/ 78 h 128"/>
                <a:gd name="T10" fmla="*/ 41 w 42"/>
                <a:gd name="T11" fmla="*/ 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2" h="128">
                  <a:moveTo>
                    <a:pt x="41" y="0"/>
                  </a:moveTo>
                  <a:cubicBezTo>
                    <a:pt x="41" y="0"/>
                    <a:pt x="42" y="1"/>
                    <a:pt x="42" y="1"/>
                  </a:cubicBezTo>
                  <a:cubicBezTo>
                    <a:pt x="42" y="128"/>
                    <a:pt x="42" y="128"/>
                    <a:pt x="42" y="128"/>
                  </a:cubicBezTo>
                  <a:cubicBezTo>
                    <a:pt x="42" y="128"/>
                    <a:pt x="42" y="128"/>
                    <a:pt x="42" y="128"/>
                  </a:cubicBezTo>
                  <a:cubicBezTo>
                    <a:pt x="19" y="128"/>
                    <a:pt x="0" y="107"/>
                    <a:pt x="0" y="78"/>
                  </a:cubicBezTo>
                  <a:cubicBezTo>
                    <a:pt x="0" y="49"/>
                    <a:pt x="18" y="0"/>
                    <a:pt x="41" y="0"/>
                  </a:cubicBezTo>
                </a:path>
              </a:pathLst>
            </a:custGeom>
            <a:solidFill>
              <a:srgbClr val="398E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1" name="Rectangle 203"/>
            <p:cNvSpPr>
              <a:spLocks noChangeArrowheads="1"/>
            </p:cNvSpPr>
            <p:nvPr/>
          </p:nvSpPr>
          <p:spPr bwMode="auto">
            <a:xfrm>
              <a:off x="4791" y="1568"/>
              <a:ext cx="11" cy="34"/>
            </a:xfrm>
            <a:prstGeom prst="rect">
              <a:avLst/>
            </a:prstGeom>
            <a:solidFill>
              <a:srgbClr val="4920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2" name="Freeform 204"/>
            <p:cNvSpPr>
              <a:spLocks/>
            </p:cNvSpPr>
            <p:nvPr/>
          </p:nvSpPr>
          <p:spPr bwMode="auto">
            <a:xfrm>
              <a:off x="4718" y="1478"/>
              <a:ext cx="66" cy="103"/>
            </a:xfrm>
            <a:custGeom>
              <a:avLst/>
              <a:gdLst>
                <a:gd name="T0" fmla="*/ 0 w 53"/>
                <a:gd name="T1" fmla="*/ 50 h 83"/>
                <a:gd name="T2" fmla="*/ 27 w 53"/>
                <a:gd name="T3" fmla="*/ 83 h 83"/>
                <a:gd name="T4" fmla="*/ 53 w 53"/>
                <a:gd name="T5" fmla="*/ 50 h 83"/>
                <a:gd name="T6" fmla="*/ 26 w 53"/>
                <a:gd name="T7" fmla="*/ 0 h 83"/>
                <a:gd name="T8" fmla="*/ 0 w 53"/>
                <a:gd name="T9" fmla="*/ 5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83">
                  <a:moveTo>
                    <a:pt x="0" y="50"/>
                  </a:moveTo>
                  <a:cubicBezTo>
                    <a:pt x="0" y="69"/>
                    <a:pt x="12" y="83"/>
                    <a:pt x="27" y="83"/>
                  </a:cubicBezTo>
                  <a:cubicBezTo>
                    <a:pt x="41" y="83"/>
                    <a:pt x="53" y="69"/>
                    <a:pt x="53" y="50"/>
                  </a:cubicBezTo>
                  <a:cubicBezTo>
                    <a:pt x="53" y="31"/>
                    <a:pt x="41" y="0"/>
                    <a:pt x="26" y="0"/>
                  </a:cubicBezTo>
                  <a:cubicBezTo>
                    <a:pt x="11" y="0"/>
                    <a:pt x="0" y="31"/>
                    <a:pt x="0" y="50"/>
                  </a:cubicBezTo>
                </a:path>
              </a:pathLst>
            </a:custGeom>
            <a:solidFill>
              <a:srgbClr val="64D8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3" name="Freeform 205"/>
            <p:cNvSpPr>
              <a:spLocks/>
            </p:cNvSpPr>
            <p:nvPr/>
          </p:nvSpPr>
          <p:spPr bwMode="auto">
            <a:xfrm>
              <a:off x="4718" y="1478"/>
              <a:ext cx="34" cy="103"/>
            </a:xfrm>
            <a:custGeom>
              <a:avLst/>
              <a:gdLst>
                <a:gd name="T0" fmla="*/ 26 w 27"/>
                <a:gd name="T1" fmla="*/ 0 h 83"/>
                <a:gd name="T2" fmla="*/ 27 w 27"/>
                <a:gd name="T3" fmla="*/ 0 h 83"/>
                <a:gd name="T4" fmla="*/ 27 w 27"/>
                <a:gd name="T5" fmla="*/ 83 h 83"/>
                <a:gd name="T6" fmla="*/ 27 w 27"/>
                <a:gd name="T7" fmla="*/ 83 h 83"/>
                <a:gd name="T8" fmla="*/ 0 w 27"/>
                <a:gd name="T9" fmla="*/ 50 h 83"/>
                <a:gd name="T10" fmla="*/ 26 w 27"/>
                <a:gd name="T11" fmla="*/ 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7" h="83">
                  <a:moveTo>
                    <a:pt x="26" y="0"/>
                  </a:moveTo>
                  <a:cubicBezTo>
                    <a:pt x="27" y="0"/>
                    <a:pt x="27" y="0"/>
                    <a:pt x="27" y="0"/>
                  </a:cubicBezTo>
                  <a:cubicBezTo>
                    <a:pt x="27" y="83"/>
                    <a:pt x="27" y="83"/>
                    <a:pt x="27" y="83"/>
                  </a:cubicBezTo>
                  <a:cubicBezTo>
                    <a:pt x="27" y="83"/>
                    <a:pt x="27" y="83"/>
                    <a:pt x="27" y="83"/>
                  </a:cubicBezTo>
                  <a:cubicBezTo>
                    <a:pt x="12" y="83"/>
                    <a:pt x="0" y="69"/>
                    <a:pt x="0" y="50"/>
                  </a:cubicBezTo>
                  <a:cubicBezTo>
                    <a:pt x="0" y="31"/>
                    <a:pt x="11" y="0"/>
                    <a:pt x="26" y="0"/>
                  </a:cubicBezTo>
                </a:path>
              </a:pathLst>
            </a:custGeom>
            <a:solidFill>
              <a:srgbClr val="42A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4" name="Rectangle 206"/>
            <p:cNvSpPr>
              <a:spLocks noChangeArrowheads="1"/>
            </p:cNvSpPr>
            <p:nvPr/>
          </p:nvSpPr>
          <p:spPr bwMode="auto">
            <a:xfrm>
              <a:off x="4748" y="1581"/>
              <a:ext cx="7" cy="21"/>
            </a:xfrm>
            <a:prstGeom prst="rect">
              <a:avLst/>
            </a:prstGeom>
            <a:solidFill>
              <a:srgbClr val="4920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5" name="Freeform 207"/>
            <p:cNvSpPr>
              <a:spLocks/>
            </p:cNvSpPr>
            <p:nvPr/>
          </p:nvSpPr>
          <p:spPr bwMode="auto">
            <a:xfrm>
              <a:off x="3044" y="1055"/>
              <a:ext cx="108" cy="157"/>
            </a:xfrm>
            <a:custGeom>
              <a:avLst/>
              <a:gdLst>
                <a:gd name="T0" fmla="*/ 0 w 87"/>
                <a:gd name="T1" fmla="*/ 77 h 127"/>
                <a:gd name="T2" fmla="*/ 44 w 87"/>
                <a:gd name="T3" fmla="*/ 127 h 127"/>
                <a:gd name="T4" fmla="*/ 87 w 87"/>
                <a:gd name="T5" fmla="*/ 77 h 127"/>
                <a:gd name="T6" fmla="*/ 43 w 87"/>
                <a:gd name="T7" fmla="*/ 0 h 127"/>
                <a:gd name="T8" fmla="*/ 0 w 87"/>
                <a:gd name="T9" fmla="*/ 77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7" h="127">
                  <a:moveTo>
                    <a:pt x="0" y="77"/>
                  </a:moveTo>
                  <a:cubicBezTo>
                    <a:pt x="0" y="106"/>
                    <a:pt x="20" y="127"/>
                    <a:pt x="44" y="127"/>
                  </a:cubicBezTo>
                  <a:cubicBezTo>
                    <a:pt x="68" y="127"/>
                    <a:pt x="87" y="106"/>
                    <a:pt x="87" y="77"/>
                  </a:cubicBezTo>
                  <a:cubicBezTo>
                    <a:pt x="87" y="48"/>
                    <a:pt x="67" y="0"/>
                    <a:pt x="43" y="0"/>
                  </a:cubicBezTo>
                  <a:cubicBezTo>
                    <a:pt x="19" y="0"/>
                    <a:pt x="0" y="48"/>
                    <a:pt x="0" y="77"/>
                  </a:cubicBezTo>
                </a:path>
              </a:pathLst>
            </a:custGeom>
            <a:solidFill>
              <a:srgbClr val="42A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6" name="Freeform 208"/>
            <p:cNvSpPr>
              <a:spLocks/>
            </p:cNvSpPr>
            <p:nvPr/>
          </p:nvSpPr>
          <p:spPr bwMode="auto">
            <a:xfrm>
              <a:off x="3044" y="1055"/>
              <a:ext cx="56" cy="157"/>
            </a:xfrm>
            <a:custGeom>
              <a:avLst/>
              <a:gdLst>
                <a:gd name="T0" fmla="*/ 43 w 45"/>
                <a:gd name="T1" fmla="*/ 0 h 127"/>
                <a:gd name="T2" fmla="*/ 45 w 45"/>
                <a:gd name="T3" fmla="*/ 0 h 127"/>
                <a:gd name="T4" fmla="*/ 45 w 45"/>
                <a:gd name="T5" fmla="*/ 127 h 127"/>
                <a:gd name="T6" fmla="*/ 44 w 45"/>
                <a:gd name="T7" fmla="*/ 127 h 127"/>
                <a:gd name="T8" fmla="*/ 0 w 45"/>
                <a:gd name="T9" fmla="*/ 77 h 127"/>
                <a:gd name="T10" fmla="*/ 43 w 45"/>
                <a:gd name="T11" fmla="*/ 0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5" h="127">
                  <a:moveTo>
                    <a:pt x="43" y="0"/>
                  </a:moveTo>
                  <a:cubicBezTo>
                    <a:pt x="44" y="0"/>
                    <a:pt x="44" y="0"/>
                    <a:pt x="45" y="0"/>
                  </a:cubicBezTo>
                  <a:cubicBezTo>
                    <a:pt x="45" y="127"/>
                    <a:pt x="45" y="127"/>
                    <a:pt x="45" y="127"/>
                  </a:cubicBezTo>
                  <a:cubicBezTo>
                    <a:pt x="44" y="127"/>
                    <a:pt x="44" y="127"/>
                    <a:pt x="44" y="127"/>
                  </a:cubicBezTo>
                  <a:cubicBezTo>
                    <a:pt x="20" y="127"/>
                    <a:pt x="0" y="106"/>
                    <a:pt x="0" y="77"/>
                  </a:cubicBezTo>
                  <a:cubicBezTo>
                    <a:pt x="0" y="48"/>
                    <a:pt x="19" y="0"/>
                    <a:pt x="43" y="0"/>
                  </a:cubicBezTo>
                </a:path>
              </a:pathLst>
            </a:custGeom>
            <a:solidFill>
              <a:srgbClr val="398E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7" name="Rectangle 209"/>
            <p:cNvSpPr>
              <a:spLocks noChangeArrowheads="1"/>
            </p:cNvSpPr>
            <p:nvPr/>
          </p:nvSpPr>
          <p:spPr bwMode="auto">
            <a:xfrm>
              <a:off x="3093" y="1211"/>
              <a:ext cx="12" cy="35"/>
            </a:xfrm>
            <a:prstGeom prst="rect">
              <a:avLst/>
            </a:prstGeom>
            <a:solidFill>
              <a:srgbClr val="4920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8" name="Freeform 210"/>
            <p:cNvSpPr>
              <a:spLocks/>
            </p:cNvSpPr>
            <p:nvPr/>
          </p:nvSpPr>
          <p:spPr bwMode="auto">
            <a:xfrm>
              <a:off x="3015" y="1121"/>
              <a:ext cx="70" cy="102"/>
            </a:xfrm>
            <a:custGeom>
              <a:avLst/>
              <a:gdLst>
                <a:gd name="T0" fmla="*/ 0 w 57"/>
                <a:gd name="T1" fmla="*/ 51 h 83"/>
                <a:gd name="T2" fmla="*/ 29 w 57"/>
                <a:gd name="T3" fmla="*/ 83 h 83"/>
                <a:gd name="T4" fmla="*/ 57 w 57"/>
                <a:gd name="T5" fmla="*/ 51 h 83"/>
                <a:gd name="T6" fmla="*/ 28 w 57"/>
                <a:gd name="T7" fmla="*/ 0 h 83"/>
                <a:gd name="T8" fmla="*/ 0 w 57"/>
                <a:gd name="T9" fmla="*/ 51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83">
                  <a:moveTo>
                    <a:pt x="0" y="51"/>
                  </a:moveTo>
                  <a:cubicBezTo>
                    <a:pt x="0" y="70"/>
                    <a:pt x="13" y="83"/>
                    <a:pt x="29" y="83"/>
                  </a:cubicBezTo>
                  <a:cubicBezTo>
                    <a:pt x="44" y="83"/>
                    <a:pt x="57" y="70"/>
                    <a:pt x="57" y="51"/>
                  </a:cubicBezTo>
                  <a:cubicBezTo>
                    <a:pt x="57" y="32"/>
                    <a:pt x="44" y="0"/>
                    <a:pt x="28" y="0"/>
                  </a:cubicBezTo>
                  <a:cubicBezTo>
                    <a:pt x="13" y="0"/>
                    <a:pt x="0" y="32"/>
                    <a:pt x="0" y="51"/>
                  </a:cubicBezTo>
                </a:path>
              </a:pathLst>
            </a:custGeom>
            <a:solidFill>
              <a:srgbClr val="64D8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9" name="Freeform 211"/>
            <p:cNvSpPr>
              <a:spLocks/>
            </p:cNvSpPr>
            <p:nvPr/>
          </p:nvSpPr>
          <p:spPr bwMode="auto">
            <a:xfrm>
              <a:off x="3015" y="1121"/>
              <a:ext cx="36" cy="102"/>
            </a:xfrm>
            <a:custGeom>
              <a:avLst/>
              <a:gdLst>
                <a:gd name="T0" fmla="*/ 28 w 29"/>
                <a:gd name="T1" fmla="*/ 0 h 83"/>
                <a:gd name="T2" fmla="*/ 29 w 29"/>
                <a:gd name="T3" fmla="*/ 0 h 83"/>
                <a:gd name="T4" fmla="*/ 29 w 29"/>
                <a:gd name="T5" fmla="*/ 83 h 83"/>
                <a:gd name="T6" fmla="*/ 29 w 29"/>
                <a:gd name="T7" fmla="*/ 83 h 83"/>
                <a:gd name="T8" fmla="*/ 0 w 29"/>
                <a:gd name="T9" fmla="*/ 51 h 83"/>
                <a:gd name="T10" fmla="*/ 28 w 29"/>
                <a:gd name="T11" fmla="*/ 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9" h="83">
                  <a:moveTo>
                    <a:pt x="28" y="0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29" y="83"/>
                    <a:pt x="29" y="83"/>
                    <a:pt x="29" y="83"/>
                  </a:cubicBezTo>
                  <a:cubicBezTo>
                    <a:pt x="29" y="83"/>
                    <a:pt x="29" y="83"/>
                    <a:pt x="29" y="83"/>
                  </a:cubicBezTo>
                  <a:cubicBezTo>
                    <a:pt x="13" y="83"/>
                    <a:pt x="0" y="70"/>
                    <a:pt x="0" y="51"/>
                  </a:cubicBezTo>
                  <a:cubicBezTo>
                    <a:pt x="0" y="32"/>
                    <a:pt x="13" y="0"/>
                    <a:pt x="28" y="0"/>
                  </a:cubicBezTo>
                </a:path>
              </a:pathLst>
            </a:custGeom>
            <a:solidFill>
              <a:srgbClr val="42A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0" name="Rectangle 212"/>
            <p:cNvSpPr>
              <a:spLocks noChangeArrowheads="1"/>
            </p:cNvSpPr>
            <p:nvPr/>
          </p:nvSpPr>
          <p:spPr bwMode="auto">
            <a:xfrm>
              <a:off x="3046" y="1223"/>
              <a:ext cx="8" cy="23"/>
            </a:xfrm>
            <a:prstGeom prst="rect">
              <a:avLst/>
            </a:prstGeom>
            <a:solidFill>
              <a:srgbClr val="4920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1" name="Freeform 213"/>
            <p:cNvSpPr>
              <a:spLocks/>
            </p:cNvSpPr>
            <p:nvPr/>
          </p:nvSpPr>
          <p:spPr bwMode="auto">
            <a:xfrm>
              <a:off x="3746" y="1405"/>
              <a:ext cx="101" cy="158"/>
            </a:xfrm>
            <a:custGeom>
              <a:avLst/>
              <a:gdLst>
                <a:gd name="T0" fmla="*/ 0 w 81"/>
                <a:gd name="T1" fmla="*/ 78 h 128"/>
                <a:gd name="T2" fmla="*/ 41 w 81"/>
                <a:gd name="T3" fmla="*/ 128 h 128"/>
                <a:gd name="T4" fmla="*/ 81 w 81"/>
                <a:gd name="T5" fmla="*/ 78 h 128"/>
                <a:gd name="T6" fmla="*/ 40 w 81"/>
                <a:gd name="T7" fmla="*/ 0 h 128"/>
                <a:gd name="T8" fmla="*/ 0 w 81"/>
                <a:gd name="T9" fmla="*/ 78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1" h="128">
                  <a:moveTo>
                    <a:pt x="0" y="78"/>
                  </a:moveTo>
                  <a:cubicBezTo>
                    <a:pt x="0" y="107"/>
                    <a:pt x="18" y="128"/>
                    <a:pt x="41" y="128"/>
                  </a:cubicBezTo>
                  <a:cubicBezTo>
                    <a:pt x="63" y="128"/>
                    <a:pt x="81" y="107"/>
                    <a:pt x="81" y="78"/>
                  </a:cubicBezTo>
                  <a:cubicBezTo>
                    <a:pt x="81" y="49"/>
                    <a:pt x="62" y="0"/>
                    <a:pt x="40" y="0"/>
                  </a:cubicBezTo>
                  <a:cubicBezTo>
                    <a:pt x="17" y="0"/>
                    <a:pt x="0" y="49"/>
                    <a:pt x="0" y="78"/>
                  </a:cubicBezTo>
                </a:path>
              </a:pathLst>
            </a:custGeom>
            <a:solidFill>
              <a:srgbClr val="42A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2" name="Freeform 214"/>
            <p:cNvSpPr>
              <a:spLocks/>
            </p:cNvSpPr>
            <p:nvPr/>
          </p:nvSpPr>
          <p:spPr bwMode="auto">
            <a:xfrm>
              <a:off x="3746" y="1405"/>
              <a:ext cx="52" cy="158"/>
            </a:xfrm>
            <a:custGeom>
              <a:avLst/>
              <a:gdLst>
                <a:gd name="T0" fmla="*/ 40 w 42"/>
                <a:gd name="T1" fmla="*/ 0 h 128"/>
                <a:gd name="T2" fmla="*/ 42 w 42"/>
                <a:gd name="T3" fmla="*/ 0 h 128"/>
                <a:gd name="T4" fmla="*/ 42 w 42"/>
                <a:gd name="T5" fmla="*/ 128 h 128"/>
                <a:gd name="T6" fmla="*/ 41 w 42"/>
                <a:gd name="T7" fmla="*/ 128 h 128"/>
                <a:gd name="T8" fmla="*/ 0 w 42"/>
                <a:gd name="T9" fmla="*/ 78 h 128"/>
                <a:gd name="T10" fmla="*/ 40 w 42"/>
                <a:gd name="T11" fmla="*/ 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2" h="128">
                  <a:moveTo>
                    <a:pt x="40" y="0"/>
                  </a:moveTo>
                  <a:cubicBezTo>
                    <a:pt x="40" y="0"/>
                    <a:pt x="41" y="0"/>
                    <a:pt x="42" y="0"/>
                  </a:cubicBezTo>
                  <a:cubicBezTo>
                    <a:pt x="42" y="128"/>
                    <a:pt x="42" y="128"/>
                    <a:pt x="42" y="128"/>
                  </a:cubicBezTo>
                  <a:cubicBezTo>
                    <a:pt x="41" y="128"/>
                    <a:pt x="41" y="128"/>
                    <a:pt x="41" y="128"/>
                  </a:cubicBezTo>
                  <a:cubicBezTo>
                    <a:pt x="18" y="128"/>
                    <a:pt x="0" y="107"/>
                    <a:pt x="0" y="78"/>
                  </a:cubicBezTo>
                  <a:cubicBezTo>
                    <a:pt x="0" y="49"/>
                    <a:pt x="17" y="0"/>
                    <a:pt x="40" y="0"/>
                  </a:cubicBezTo>
                </a:path>
              </a:pathLst>
            </a:custGeom>
            <a:solidFill>
              <a:srgbClr val="398E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3" name="Rectangle 215"/>
            <p:cNvSpPr>
              <a:spLocks noChangeArrowheads="1"/>
            </p:cNvSpPr>
            <p:nvPr/>
          </p:nvSpPr>
          <p:spPr bwMode="auto">
            <a:xfrm>
              <a:off x="3791" y="1562"/>
              <a:ext cx="12" cy="34"/>
            </a:xfrm>
            <a:prstGeom prst="rect">
              <a:avLst/>
            </a:prstGeom>
            <a:solidFill>
              <a:srgbClr val="4920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4" name="Freeform 216"/>
            <p:cNvSpPr>
              <a:spLocks/>
            </p:cNvSpPr>
            <p:nvPr/>
          </p:nvSpPr>
          <p:spPr bwMode="auto">
            <a:xfrm>
              <a:off x="3718" y="1472"/>
              <a:ext cx="65" cy="102"/>
            </a:xfrm>
            <a:custGeom>
              <a:avLst/>
              <a:gdLst>
                <a:gd name="T0" fmla="*/ 0 w 53"/>
                <a:gd name="T1" fmla="*/ 50 h 83"/>
                <a:gd name="T2" fmla="*/ 27 w 53"/>
                <a:gd name="T3" fmla="*/ 83 h 83"/>
                <a:gd name="T4" fmla="*/ 53 w 53"/>
                <a:gd name="T5" fmla="*/ 50 h 83"/>
                <a:gd name="T6" fmla="*/ 26 w 53"/>
                <a:gd name="T7" fmla="*/ 0 h 83"/>
                <a:gd name="T8" fmla="*/ 0 w 53"/>
                <a:gd name="T9" fmla="*/ 5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83">
                  <a:moveTo>
                    <a:pt x="0" y="50"/>
                  </a:moveTo>
                  <a:cubicBezTo>
                    <a:pt x="0" y="69"/>
                    <a:pt x="12" y="83"/>
                    <a:pt x="27" y="83"/>
                  </a:cubicBezTo>
                  <a:cubicBezTo>
                    <a:pt x="42" y="83"/>
                    <a:pt x="53" y="69"/>
                    <a:pt x="53" y="50"/>
                  </a:cubicBezTo>
                  <a:cubicBezTo>
                    <a:pt x="53" y="31"/>
                    <a:pt x="41" y="0"/>
                    <a:pt x="26" y="0"/>
                  </a:cubicBezTo>
                  <a:cubicBezTo>
                    <a:pt x="12" y="0"/>
                    <a:pt x="0" y="31"/>
                    <a:pt x="0" y="50"/>
                  </a:cubicBezTo>
                </a:path>
              </a:pathLst>
            </a:custGeom>
            <a:solidFill>
              <a:srgbClr val="64D8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5" name="Freeform 217"/>
            <p:cNvSpPr>
              <a:spLocks/>
            </p:cNvSpPr>
            <p:nvPr/>
          </p:nvSpPr>
          <p:spPr bwMode="auto">
            <a:xfrm>
              <a:off x="3718" y="1472"/>
              <a:ext cx="33" cy="102"/>
            </a:xfrm>
            <a:custGeom>
              <a:avLst/>
              <a:gdLst>
                <a:gd name="T0" fmla="*/ 26 w 27"/>
                <a:gd name="T1" fmla="*/ 0 h 83"/>
                <a:gd name="T2" fmla="*/ 27 w 27"/>
                <a:gd name="T3" fmla="*/ 0 h 83"/>
                <a:gd name="T4" fmla="*/ 27 w 27"/>
                <a:gd name="T5" fmla="*/ 83 h 83"/>
                <a:gd name="T6" fmla="*/ 27 w 27"/>
                <a:gd name="T7" fmla="*/ 83 h 83"/>
                <a:gd name="T8" fmla="*/ 0 w 27"/>
                <a:gd name="T9" fmla="*/ 50 h 83"/>
                <a:gd name="T10" fmla="*/ 26 w 27"/>
                <a:gd name="T11" fmla="*/ 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7" h="83">
                  <a:moveTo>
                    <a:pt x="26" y="0"/>
                  </a:moveTo>
                  <a:cubicBezTo>
                    <a:pt x="27" y="0"/>
                    <a:pt x="27" y="0"/>
                    <a:pt x="27" y="0"/>
                  </a:cubicBezTo>
                  <a:cubicBezTo>
                    <a:pt x="27" y="83"/>
                    <a:pt x="27" y="83"/>
                    <a:pt x="27" y="83"/>
                  </a:cubicBezTo>
                  <a:cubicBezTo>
                    <a:pt x="27" y="83"/>
                    <a:pt x="27" y="83"/>
                    <a:pt x="27" y="83"/>
                  </a:cubicBezTo>
                  <a:cubicBezTo>
                    <a:pt x="12" y="83"/>
                    <a:pt x="0" y="69"/>
                    <a:pt x="0" y="50"/>
                  </a:cubicBezTo>
                  <a:cubicBezTo>
                    <a:pt x="0" y="31"/>
                    <a:pt x="12" y="0"/>
                    <a:pt x="26" y="0"/>
                  </a:cubicBezTo>
                </a:path>
              </a:pathLst>
            </a:custGeom>
            <a:solidFill>
              <a:srgbClr val="42A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6" name="Rectangle 218"/>
            <p:cNvSpPr>
              <a:spLocks noChangeArrowheads="1"/>
            </p:cNvSpPr>
            <p:nvPr/>
          </p:nvSpPr>
          <p:spPr bwMode="auto">
            <a:xfrm>
              <a:off x="3747" y="1573"/>
              <a:ext cx="8" cy="23"/>
            </a:xfrm>
            <a:prstGeom prst="rect">
              <a:avLst/>
            </a:prstGeom>
            <a:solidFill>
              <a:srgbClr val="4920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7" name="Freeform 219"/>
            <p:cNvSpPr>
              <a:spLocks/>
            </p:cNvSpPr>
            <p:nvPr/>
          </p:nvSpPr>
          <p:spPr bwMode="auto">
            <a:xfrm>
              <a:off x="4334" y="2463"/>
              <a:ext cx="276" cy="44"/>
            </a:xfrm>
            <a:custGeom>
              <a:avLst/>
              <a:gdLst>
                <a:gd name="T0" fmla="*/ 91 w 223"/>
                <a:gd name="T1" fmla="*/ 0 h 36"/>
                <a:gd name="T2" fmla="*/ 79 w 223"/>
                <a:gd name="T3" fmla="*/ 8 h 36"/>
                <a:gd name="T4" fmla="*/ 74 w 223"/>
                <a:gd name="T5" fmla="*/ 14 h 36"/>
                <a:gd name="T6" fmla="*/ 57 w 223"/>
                <a:gd name="T7" fmla="*/ 22 h 36"/>
                <a:gd name="T8" fmla="*/ 43 w 223"/>
                <a:gd name="T9" fmla="*/ 17 h 36"/>
                <a:gd name="T10" fmla="*/ 41 w 223"/>
                <a:gd name="T11" fmla="*/ 5 h 36"/>
                <a:gd name="T12" fmla="*/ 41 w 223"/>
                <a:gd name="T13" fmla="*/ 5 h 36"/>
                <a:gd name="T14" fmla="*/ 45 w 223"/>
                <a:gd name="T15" fmla="*/ 10 h 36"/>
                <a:gd name="T16" fmla="*/ 45 w 223"/>
                <a:gd name="T17" fmla="*/ 10 h 36"/>
                <a:gd name="T18" fmla="*/ 45 w 223"/>
                <a:gd name="T19" fmla="*/ 1 h 36"/>
                <a:gd name="T20" fmla="*/ 41 w 223"/>
                <a:gd name="T21" fmla="*/ 0 h 36"/>
                <a:gd name="T22" fmla="*/ 17 w 223"/>
                <a:gd name="T23" fmla="*/ 14 h 36"/>
                <a:gd name="T24" fmla="*/ 0 w 223"/>
                <a:gd name="T25" fmla="*/ 36 h 36"/>
                <a:gd name="T26" fmla="*/ 0 w 223"/>
                <a:gd name="T27" fmla="*/ 36 h 36"/>
                <a:gd name="T28" fmla="*/ 223 w 223"/>
                <a:gd name="T29" fmla="*/ 36 h 36"/>
                <a:gd name="T30" fmla="*/ 200 w 223"/>
                <a:gd name="T31" fmla="*/ 18 h 36"/>
                <a:gd name="T32" fmla="*/ 200 w 223"/>
                <a:gd name="T33" fmla="*/ 17 h 36"/>
                <a:gd name="T34" fmla="*/ 198 w 223"/>
                <a:gd name="T35" fmla="*/ 5 h 36"/>
                <a:gd name="T36" fmla="*/ 198 w 223"/>
                <a:gd name="T37" fmla="*/ 5 h 36"/>
                <a:gd name="T38" fmla="*/ 199 w 223"/>
                <a:gd name="T39" fmla="*/ 6 h 36"/>
                <a:gd name="T40" fmla="*/ 201 w 223"/>
                <a:gd name="T41" fmla="*/ 10 h 36"/>
                <a:gd name="T42" fmla="*/ 202 w 223"/>
                <a:gd name="T43" fmla="*/ 10 h 36"/>
                <a:gd name="T44" fmla="*/ 202 w 223"/>
                <a:gd name="T45" fmla="*/ 10 h 36"/>
                <a:gd name="T46" fmla="*/ 202 w 223"/>
                <a:gd name="T47" fmla="*/ 10 h 36"/>
                <a:gd name="T48" fmla="*/ 202 w 223"/>
                <a:gd name="T49" fmla="*/ 1 h 36"/>
                <a:gd name="T50" fmla="*/ 201 w 223"/>
                <a:gd name="T51" fmla="*/ 0 h 36"/>
                <a:gd name="T52" fmla="*/ 199 w 223"/>
                <a:gd name="T53" fmla="*/ 0 h 36"/>
                <a:gd name="T54" fmla="*/ 195 w 223"/>
                <a:gd name="T55" fmla="*/ 0 h 36"/>
                <a:gd name="T56" fmla="*/ 187 w 223"/>
                <a:gd name="T57" fmla="*/ 7 h 36"/>
                <a:gd name="T58" fmla="*/ 181 w 223"/>
                <a:gd name="T59" fmla="*/ 14 h 36"/>
                <a:gd name="T60" fmla="*/ 164 w 223"/>
                <a:gd name="T61" fmla="*/ 22 h 36"/>
                <a:gd name="T62" fmla="*/ 150 w 223"/>
                <a:gd name="T63" fmla="*/ 17 h 36"/>
                <a:gd name="T64" fmla="*/ 148 w 223"/>
                <a:gd name="T65" fmla="*/ 5 h 36"/>
                <a:gd name="T66" fmla="*/ 149 w 223"/>
                <a:gd name="T67" fmla="*/ 5 h 36"/>
                <a:gd name="T68" fmla="*/ 152 w 223"/>
                <a:gd name="T69" fmla="*/ 10 h 36"/>
                <a:gd name="T70" fmla="*/ 152 w 223"/>
                <a:gd name="T71" fmla="*/ 10 h 36"/>
                <a:gd name="T72" fmla="*/ 153 w 223"/>
                <a:gd name="T73" fmla="*/ 1 h 36"/>
                <a:gd name="T74" fmla="*/ 149 w 223"/>
                <a:gd name="T75" fmla="*/ 0 h 36"/>
                <a:gd name="T76" fmla="*/ 130 w 223"/>
                <a:gd name="T77" fmla="*/ 15 h 36"/>
                <a:gd name="T78" fmla="*/ 109 w 223"/>
                <a:gd name="T79" fmla="*/ 22 h 36"/>
                <a:gd name="T80" fmla="*/ 92 w 223"/>
                <a:gd name="T81" fmla="*/ 17 h 36"/>
                <a:gd name="T82" fmla="*/ 91 w 223"/>
                <a:gd name="T83" fmla="*/ 16 h 36"/>
                <a:gd name="T84" fmla="*/ 88 w 223"/>
                <a:gd name="T85" fmla="*/ 11 h 36"/>
                <a:gd name="T86" fmla="*/ 90 w 223"/>
                <a:gd name="T87" fmla="*/ 5 h 36"/>
                <a:gd name="T88" fmla="*/ 91 w 223"/>
                <a:gd name="T89" fmla="*/ 5 h 36"/>
                <a:gd name="T90" fmla="*/ 92 w 223"/>
                <a:gd name="T91" fmla="*/ 5 h 36"/>
                <a:gd name="T92" fmla="*/ 94 w 223"/>
                <a:gd name="T93" fmla="*/ 10 h 36"/>
                <a:gd name="T94" fmla="*/ 94 w 223"/>
                <a:gd name="T95" fmla="*/ 10 h 36"/>
                <a:gd name="T96" fmla="*/ 94 w 223"/>
                <a:gd name="T97" fmla="*/ 10 h 36"/>
                <a:gd name="T98" fmla="*/ 95 w 223"/>
                <a:gd name="T99" fmla="*/ 10 h 36"/>
                <a:gd name="T100" fmla="*/ 95 w 223"/>
                <a:gd name="T101" fmla="*/ 1 h 36"/>
                <a:gd name="T102" fmla="*/ 93 w 223"/>
                <a:gd name="T103" fmla="*/ 0 h 36"/>
                <a:gd name="T104" fmla="*/ 91 w 223"/>
                <a:gd name="T105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23" h="36">
                  <a:moveTo>
                    <a:pt x="91" y="0"/>
                  </a:moveTo>
                  <a:cubicBezTo>
                    <a:pt x="85" y="0"/>
                    <a:pt x="79" y="8"/>
                    <a:pt x="79" y="8"/>
                  </a:cubicBezTo>
                  <a:cubicBezTo>
                    <a:pt x="77" y="10"/>
                    <a:pt x="76" y="12"/>
                    <a:pt x="74" y="14"/>
                  </a:cubicBezTo>
                  <a:cubicBezTo>
                    <a:pt x="68" y="20"/>
                    <a:pt x="62" y="22"/>
                    <a:pt x="57" y="22"/>
                  </a:cubicBezTo>
                  <a:cubicBezTo>
                    <a:pt x="50" y="22"/>
                    <a:pt x="45" y="19"/>
                    <a:pt x="43" y="17"/>
                  </a:cubicBezTo>
                  <a:cubicBezTo>
                    <a:pt x="37" y="14"/>
                    <a:pt x="37" y="6"/>
                    <a:pt x="41" y="5"/>
                  </a:cubicBezTo>
                  <a:cubicBezTo>
                    <a:pt x="41" y="5"/>
                    <a:pt x="41" y="5"/>
                    <a:pt x="41" y="5"/>
                  </a:cubicBezTo>
                  <a:cubicBezTo>
                    <a:pt x="45" y="5"/>
                    <a:pt x="42" y="9"/>
                    <a:pt x="45" y="10"/>
                  </a:cubicBezTo>
                  <a:cubicBezTo>
                    <a:pt x="45" y="10"/>
                    <a:pt x="45" y="10"/>
                    <a:pt x="45" y="10"/>
                  </a:cubicBezTo>
                  <a:cubicBezTo>
                    <a:pt x="48" y="10"/>
                    <a:pt x="52" y="5"/>
                    <a:pt x="45" y="1"/>
                  </a:cubicBezTo>
                  <a:cubicBezTo>
                    <a:pt x="44" y="0"/>
                    <a:pt x="42" y="0"/>
                    <a:pt x="41" y="0"/>
                  </a:cubicBezTo>
                  <a:cubicBezTo>
                    <a:pt x="34" y="0"/>
                    <a:pt x="26" y="6"/>
                    <a:pt x="17" y="14"/>
                  </a:cubicBezTo>
                  <a:cubicBezTo>
                    <a:pt x="6" y="24"/>
                    <a:pt x="0" y="36"/>
                    <a:pt x="0" y="36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223" y="36"/>
                    <a:pt x="223" y="36"/>
                    <a:pt x="223" y="36"/>
                  </a:cubicBezTo>
                  <a:cubicBezTo>
                    <a:pt x="220" y="33"/>
                    <a:pt x="206" y="22"/>
                    <a:pt x="200" y="18"/>
                  </a:cubicBezTo>
                  <a:cubicBezTo>
                    <a:pt x="200" y="17"/>
                    <a:pt x="200" y="17"/>
                    <a:pt x="200" y="17"/>
                  </a:cubicBezTo>
                  <a:cubicBezTo>
                    <a:pt x="195" y="13"/>
                    <a:pt x="194" y="6"/>
                    <a:pt x="198" y="5"/>
                  </a:cubicBezTo>
                  <a:cubicBezTo>
                    <a:pt x="198" y="5"/>
                    <a:pt x="198" y="5"/>
                    <a:pt x="198" y="5"/>
                  </a:cubicBezTo>
                  <a:cubicBezTo>
                    <a:pt x="199" y="5"/>
                    <a:pt x="199" y="5"/>
                    <a:pt x="199" y="6"/>
                  </a:cubicBezTo>
                  <a:cubicBezTo>
                    <a:pt x="201" y="6"/>
                    <a:pt x="199" y="9"/>
                    <a:pt x="201" y="10"/>
                  </a:cubicBezTo>
                  <a:cubicBezTo>
                    <a:pt x="202" y="10"/>
                    <a:pt x="202" y="10"/>
                    <a:pt x="202" y="10"/>
                  </a:cubicBezTo>
                  <a:cubicBezTo>
                    <a:pt x="202" y="10"/>
                    <a:pt x="202" y="10"/>
                    <a:pt x="202" y="10"/>
                  </a:cubicBezTo>
                  <a:cubicBezTo>
                    <a:pt x="202" y="10"/>
                    <a:pt x="202" y="10"/>
                    <a:pt x="202" y="10"/>
                  </a:cubicBezTo>
                  <a:cubicBezTo>
                    <a:pt x="205" y="10"/>
                    <a:pt x="210" y="5"/>
                    <a:pt x="202" y="1"/>
                  </a:cubicBezTo>
                  <a:cubicBezTo>
                    <a:pt x="202" y="1"/>
                    <a:pt x="202" y="1"/>
                    <a:pt x="201" y="0"/>
                  </a:cubicBezTo>
                  <a:cubicBezTo>
                    <a:pt x="200" y="0"/>
                    <a:pt x="199" y="0"/>
                    <a:pt x="199" y="0"/>
                  </a:cubicBezTo>
                  <a:cubicBezTo>
                    <a:pt x="198" y="0"/>
                    <a:pt x="197" y="0"/>
                    <a:pt x="195" y="0"/>
                  </a:cubicBezTo>
                  <a:cubicBezTo>
                    <a:pt x="191" y="1"/>
                    <a:pt x="187" y="7"/>
                    <a:pt x="187" y="7"/>
                  </a:cubicBezTo>
                  <a:cubicBezTo>
                    <a:pt x="185" y="9"/>
                    <a:pt x="183" y="11"/>
                    <a:pt x="181" y="14"/>
                  </a:cubicBezTo>
                  <a:cubicBezTo>
                    <a:pt x="175" y="20"/>
                    <a:pt x="169" y="22"/>
                    <a:pt x="164" y="22"/>
                  </a:cubicBezTo>
                  <a:cubicBezTo>
                    <a:pt x="157" y="22"/>
                    <a:pt x="152" y="19"/>
                    <a:pt x="150" y="17"/>
                  </a:cubicBezTo>
                  <a:cubicBezTo>
                    <a:pt x="144" y="14"/>
                    <a:pt x="144" y="6"/>
                    <a:pt x="148" y="5"/>
                  </a:cubicBezTo>
                  <a:cubicBezTo>
                    <a:pt x="148" y="5"/>
                    <a:pt x="148" y="5"/>
                    <a:pt x="149" y="5"/>
                  </a:cubicBezTo>
                  <a:cubicBezTo>
                    <a:pt x="152" y="5"/>
                    <a:pt x="149" y="9"/>
                    <a:pt x="152" y="10"/>
                  </a:cubicBezTo>
                  <a:cubicBezTo>
                    <a:pt x="152" y="10"/>
                    <a:pt x="152" y="10"/>
                    <a:pt x="152" y="10"/>
                  </a:cubicBezTo>
                  <a:cubicBezTo>
                    <a:pt x="155" y="10"/>
                    <a:pt x="160" y="4"/>
                    <a:pt x="153" y="1"/>
                  </a:cubicBezTo>
                  <a:cubicBezTo>
                    <a:pt x="151" y="0"/>
                    <a:pt x="150" y="0"/>
                    <a:pt x="149" y="0"/>
                  </a:cubicBezTo>
                  <a:cubicBezTo>
                    <a:pt x="143" y="0"/>
                    <a:pt x="138" y="8"/>
                    <a:pt x="130" y="15"/>
                  </a:cubicBezTo>
                  <a:cubicBezTo>
                    <a:pt x="126" y="18"/>
                    <a:pt x="118" y="22"/>
                    <a:pt x="109" y="22"/>
                  </a:cubicBezTo>
                  <a:cubicBezTo>
                    <a:pt x="104" y="22"/>
                    <a:pt x="98" y="21"/>
                    <a:pt x="92" y="17"/>
                  </a:cubicBezTo>
                  <a:cubicBezTo>
                    <a:pt x="92" y="17"/>
                    <a:pt x="91" y="17"/>
                    <a:pt x="91" y="16"/>
                  </a:cubicBezTo>
                  <a:cubicBezTo>
                    <a:pt x="89" y="15"/>
                    <a:pt x="88" y="13"/>
                    <a:pt x="88" y="11"/>
                  </a:cubicBezTo>
                  <a:cubicBezTo>
                    <a:pt x="87" y="8"/>
                    <a:pt x="88" y="6"/>
                    <a:pt x="90" y="5"/>
                  </a:cubicBezTo>
                  <a:cubicBezTo>
                    <a:pt x="91" y="5"/>
                    <a:pt x="91" y="5"/>
                    <a:pt x="91" y="5"/>
                  </a:cubicBezTo>
                  <a:cubicBezTo>
                    <a:pt x="91" y="5"/>
                    <a:pt x="91" y="5"/>
                    <a:pt x="92" y="5"/>
                  </a:cubicBezTo>
                  <a:cubicBezTo>
                    <a:pt x="94" y="6"/>
                    <a:pt x="91" y="9"/>
                    <a:pt x="94" y="10"/>
                  </a:cubicBezTo>
                  <a:cubicBezTo>
                    <a:pt x="94" y="10"/>
                    <a:pt x="94" y="10"/>
                    <a:pt x="94" y="10"/>
                  </a:cubicBezTo>
                  <a:cubicBezTo>
                    <a:pt x="94" y="10"/>
                    <a:pt x="94" y="10"/>
                    <a:pt x="94" y="10"/>
                  </a:cubicBezTo>
                  <a:cubicBezTo>
                    <a:pt x="94" y="10"/>
                    <a:pt x="95" y="10"/>
                    <a:pt x="95" y="10"/>
                  </a:cubicBezTo>
                  <a:cubicBezTo>
                    <a:pt x="98" y="10"/>
                    <a:pt x="102" y="5"/>
                    <a:pt x="95" y="1"/>
                  </a:cubicBezTo>
                  <a:cubicBezTo>
                    <a:pt x="94" y="1"/>
                    <a:pt x="93" y="0"/>
                    <a:pt x="93" y="0"/>
                  </a:cubicBezTo>
                  <a:cubicBezTo>
                    <a:pt x="92" y="0"/>
                    <a:pt x="91" y="0"/>
                    <a:pt x="91" y="0"/>
                  </a:cubicBezTo>
                </a:path>
              </a:pathLst>
            </a:custGeom>
            <a:solidFill>
              <a:srgbClr val="2BBF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8" name="Freeform 220"/>
            <p:cNvSpPr>
              <a:spLocks/>
            </p:cNvSpPr>
            <p:nvPr/>
          </p:nvSpPr>
          <p:spPr bwMode="auto">
            <a:xfrm>
              <a:off x="4421" y="2522"/>
              <a:ext cx="276" cy="45"/>
            </a:xfrm>
            <a:custGeom>
              <a:avLst/>
              <a:gdLst>
                <a:gd name="T0" fmla="*/ 91 w 223"/>
                <a:gd name="T1" fmla="*/ 0 h 36"/>
                <a:gd name="T2" fmla="*/ 79 w 223"/>
                <a:gd name="T3" fmla="*/ 7 h 36"/>
                <a:gd name="T4" fmla="*/ 74 w 223"/>
                <a:gd name="T5" fmla="*/ 13 h 36"/>
                <a:gd name="T6" fmla="*/ 57 w 223"/>
                <a:gd name="T7" fmla="*/ 22 h 36"/>
                <a:gd name="T8" fmla="*/ 43 w 223"/>
                <a:gd name="T9" fmla="*/ 17 h 36"/>
                <a:gd name="T10" fmla="*/ 41 w 223"/>
                <a:gd name="T11" fmla="*/ 5 h 36"/>
                <a:gd name="T12" fmla="*/ 41 w 223"/>
                <a:gd name="T13" fmla="*/ 5 h 36"/>
                <a:gd name="T14" fmla="*/ 45 w 223"/>
                <a:gd name="T15" fmla="*/ 10 h 36"/>
                <a:gd name="T16" fmla="*/ 45 w 223"/>
                <a:gd name="T17" fmla="*/ 10 h 36"/>
                <a:gd name="T18" fmla="*/ 45 w 223"/>
                <a:gd name="T19" fmla="*/ 1 h 36"/>
                <a:gd name="T20" fmla="*/ 41 w 223"/>
                <a:gd name="T21" fmla="*/ 0 h 36"/>
                <a:gd name="T22" fmla="*/ 17 w 223"/>
                <a:gd name="T23" fmla="*/ 14 h 36"/>
                <a:gd name="T24" fmla="*/ 0 w 223"/>
                <a:gd name="T25" fmla="*/ 36 h 36"/>
                <a:gd name="T26" fmla="*/ 223 w 223"/>
                <a:gd name="T27" fmla="*/ 36 h 36"/>
                <a:gd name="T28" fmla="*/ 200 w 223"/>
                <a:gd name="T29" fmla="*/ 17 h 36"/>
                <a:gd name="T30" fmla="*/ 200 w 223"/>
                <a:gd name="T31" fmla="*/ 17 h 36"/>
                <a:gd name="T32" fmla="*/ 198 w 223"/>
                <a:gd name="T33" fmla="*/ 5 h 36"/>
                <a:gd name="T34" fmla="*/ 198 w 223"/>
                <a:gd name="T35" fmla="*/ 5 h 36"/>
                <a:gd name="T36" fmla="*/ 199 w 223"/>
                <a:gd name="T37" fmla="*/ 5 h 36"/>
                <a:gd name="T38" fmla="*/ 201 w 223"/>
                <a:gd name="T39" fmla="*/ 10 h 36"/>
                <a:gd name="T40" fmla="*/ 202 w 223"/>
                <a:gd name="T41" fmla="*/ 10 h 36"/>
                <a:gd name="T42" fmla="*/ 202 w 223"/>
                <a:gd name="T43" fmla="*/ 10 h 36"/>
                <a:gd name="T44" fmla="*/ 202 w 223"/>
                <a:gd name="T45" fmla="*/ 10 h 36"/>
                <a:gd name="T46" fmla="*/ 202 w 223"/>
                <a:gd name="T47" fmla="*/ 1 h 36"/>
                <a:gd name="T48" fmla="*/ 201 w 223"/>
                <a:gd name="T49" fmla="*/ 0 h 36"/>
                <a:gd name="T50" fmla="*/ 199 w 223"/>
                <a:gd name="T51" fmla="*/ 0 h 36"/>
                <a:gd name="T52" fmla="*/ 195 w 223"/>
                <a:gd name="T53" fmla="*/ 0 h 36"/>
                <a:gd name="T54" fmla="*/ 187 w 223"/>
                <a:gd name="T55" fmla="*/ 7 h 36"/>
                <a:gd name="T56" fmla="*/ 181 w 223"/>
                <a:gd name="T57" fmla="*/ 13 h 36"/>
                <a:gd name="T58" fmla="*/ 164 w 223"/>
                <a:gd name="T59" fmla="*/ 22 h 36"/>
                <a:gd name="T60" fmla="*/ 150 w 223"/>
                <a:gd name="T61" fmla="*/ 17 h 36"/>
                <a:gd name="T62" fmla="*/ 148 w 223"/>
                <a:gd name="T63" fmla="*/ 5 h 36"/>
                <a:gd name="T64" fmla="*/ 149 w 223"/>
                <a:gd name="T65" fmla="*/ 5 h 36"/>
                <a:gd name="T66" fmla="*/ 152 w 223"/>
                <a:gd name="T67" fmla="*/ 10 h 36"/>
                <a:gd name="T68" fmla="*/ 152 w 223"/>
                <a:gd name="T69" fmla="*/ 10 h 36"/>
                <a:gd name="T70" fmla="*/ 153 w 223"/>
                <a:gd name="T71" fmla="*/ 1 h 36"/>
                <a:gd name="T72" fmla="*/ 149 w 223"/>
                <a:gd name="T73" fmla="*/ 0 h 36"/>
                <a:gd name="T74" fmla="*/ 130 w 223"/>
                <a:gd name="T75" fmla="*/ 15 h 36"/>
                <a:gd name="T76" fmla="*/ 109 w 223"/>
                <a:gd name="T77" fmla="*/ 22 h 36"/>
                <a:gd name="T78" fmla="*/ 92 w 223"/>
                <a:gd name="T79" fmla="*/ 17 h 36"/>
                <a:gd name="T80" fmla="*/ 91 w 223"/>
                <a:gd name="T81" fmla="*/ 16 h 36"/>
                <a:gd name="T82" fmla="*/ 88 w 223"/>
                <a:gd name="T83" fmla="*/ 11 h 36"/>
                <a:gd name="T84" fmla="*/ 90 w 223"/>
                <a:gd name="T85" fmla="*/ 5 h 36"/>
                <a:gd name="T86" fmla="*/ 91 w 223"/>
                <a:gd name="T87" fmla="*/ 5 h 36"/>
                <a:gd name="T88" fmla="*/ 92 w 223"/>
                <a:gd name="T89" fmla="*/ 5 h 36"/>
                <a:gd name="T90" fmla="*/ 94 w 223"/>
                <a:gd name="T91" fmla="*/ 10 h 36"/>
                <a:gd name="T92" fmla="*/ 94 w 223"/>
                <a:gd name="T93" fmla="*/ 10 h 36"/>
                <a:gd name="T94" fmla="*/ 94 w 223"/>
                <a:gd name="T95" fmla="*/ 10 h 36"/>
                <a:gd name="T96" fmla="*/ 95 w 223"/>
                <a:gd name="T97" fmla="*/ 10 h 36"/>
                <a:gd name="T98" fmla="*/ 95 w 223"/>
                <a:gd name="T99" fmla="*/ 1 h 36"/>
                <a:gd name="T100" fmla="*/ 93 w 223"/>
                <a:gd name="T101" fmla="*/ 0 h 36"/>
                <a:gd name="T102" fmla="*/ 91 w 223"/>
                <a:gd name="T103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23" h="36">
                  <a:moveTo>
                    <a:pt x="91" y="0"/>
                  </a:moveTo>
                  <a:cubicBezTo>
                    <a:pt x="85" y="0"/>
                    <a:pt x="79" y="7"/>
                    <a:pt x="79" y="7"/>
                  </a:cubicBezTo>
                  <a:cubicBezTo>
                    <a:pt x="77" y="9"/>
                    <a:pt x="76" y="11"/>
                    <a:pt x="74" y="13"/>
                  </a:cubicBezTo>
                  <a:cubicBezTo>
                    <a:pt x="68" y="20"/>
                    <a:pt x="62" y="22"/>
                    <a:pt x="57" y="22"/>
                  </a:cubicBezTo>
                  <a:cubicBezTo>
                    <a:pt x="50" y="22"/>
                    <a:pt x="45" y="18"/>
                    <a:pt x="43" y="17"/>
                  </a:cubicBezTo>
                  <a:cubicBezTo>
                    <a:pt x="37" y="14"/>
                    <a:pt x="37" y="5"/>
                    <a:pt x="41" y="5"/>
                  </a:cubicBezTo>
                  <a:cubicBezTo>
                    <a:pt x="41" y="5"/>
                    <a:pt x="41" y="5"/>
                    <a:pt x="41" y="5"/>
                  </a:cubicBezTo>
                  <a:cubicBezTo>
                    <a:pt x="45" y="5"/>
                    <a:pt x="42" y="9"/>
                    <a:pt x="45" y="10"/>
                  </a:cubicBezTo>
                  <a:cubicBezTo>
                    <a:pt x="45" y="10"/>
                    <a:pt x="45" y="10"/>
                    <a:pt x="45" y="10"/>
                  </a:cubicBezTo>
                  <a:cubicBezTo>
                    <a:pt x="48" y="10"/>
                    <a:pt x="53" y="4"/>
                    <a:pt x="45" y="1"/>
                  </a:cubicBezTo>
                  <a:cubicBezTo>
                    <a:pt x="44" y="0"/>
                    <a:pt x="42" y="0"/>
                    <a:pt x="41" y="0"/>
                  </a:cubicBezTo>
                  <a:cubicBezTo>
                    <a:pt x="34" y="0"/>
                    <a:pt x="26" y="6"/>
                    <a:pt x="17" y="14"/>
                  </a:cubicBezTo>
                  <a:cubicBezTo>
                    <a:pt x="6" y="24"/>
                    <a:pt x="0" y="36"/>
                    <a:pt x="0" y="36"/>
                  </a:cubicBezTo>
                  <a:cubicBezTo>
                    <a:pt x="223" y="36"/>
                    <a:pt x="223" y="36"/>
                    <a:pt x="223" y="36"/>
                  </a:cubicBezTo>
                  <a:cubicBezTo>
                    <a:pt x="220" y="32"/>
                    <a:pt x="206" y="22"/>
                    <a:pt x="200" y="17"/>
                  </a:cubicBezTo>
                  <a:cubicBezTo>
                    <a:pt x="200" y="17"/>
                    <a:pt x="200" y="17"/>
                    <a:pt x="200" y="17"/>
                  </a:cubicBezTo>
                  <a:cubicBezTo>
                    <a:pt x="195" y="13"/>
                    <a:pt x="194" y="5"/>
                    <a:pt x="198" y="5"/>
                  </a:cubicBezTo>
                  <a:cubicBezTo>
                    <a:pt x="198" y="5"/>
                    <a:pt x="198" y="5"/>
                    <a:pt x="198" y="5"/>
                  </a:cubicBezTo>
                  <a:cubicBezTo>
                    <a:pt x="199" y="5"/>
                    <a:pt x="199" y="5"/>
                    <a:pt x="199" y="5"/>
                  </a:cubicBezTo>
                  <a:cubicBezTo>
                    <a:pt x="201" y="6"/>
                    <a:pt x="199" y="9"/>
                    <a:pt x="201" y="10"/>
                  </a:cubicBezTo>
                  <a:cubicBezTo>
                    <a:pt x="202" y="10"/>
                    <a:pt x="202" y="10"/>
                    <a:pt x="202" y="10"/>
                  </a:cubicBezTo>
                  <a:cubicBezTo>
                    <a:pt x="202" y="10"/>
                    <a:pt x="202" y="10"/>
                    <a:pt x="202" y="10"/>
                  </a:cubicBezTo>
                  <a:cubicBezTo>
                    <a:pt x="202" y="10"/>
                    <a:pt x="202" y="10"/>
                    <a:pt x="202" y="10"/>
                  </a:cubicBezTo>
                  <a:cubicBezTo>
                    <a:pt x="205" y="10"/>
                    <a:pt x="210" y="4"/>
                    <a:pt x="202" y="1"/>
                  </a:cubicBezTo>
                  <a:cubicBezTo>
                    <a:pt x="202" y="1"/>
                    <a:pt x="202" y="0"/>
                    <a:pt x="201" y="0"/>
                  </a:cubicBezTo>
                  <a:cubicBezTo>
                    <a:pt x="200" y="0"/>
                    <a:pt x="199" y="0"/>
                    <a:pt x="199" y="0"/>
                  </a:cubicBezTo>
                  <a:cubicBezTo>
                    <a:pt x="198" y="0"/>
                    <a:pt x="197" y="0"/>
                    <a:pt x="195" y="0"/>
                  </a:cubicBezTo>
                  <a:cubicBezTo>
                    <a:pt x="191" y="1"/>
                    <a:pt x="187" y="7"/>
                    <a:pt x="187" y="7"/>
                  </a:cubicBezTo>
                  <a:cubicBezTo>
                    <a:pt x="185" y="9"/>
                    <a:pt x="183" y="11"/>
                    <a:pt x="181" y="13"/>
                  </a:cubicBezTo>
                  <a:cubicBezTo>
                    <a:pt x="175" y="20"/>
                    <a:pt x="169" y="22"/>
                    <a:pt x="164" y="22"/>
                  </a:cubicBezTo>
                  <a:cubicBezTo>
                    <a:pt x="157" y="22"/>
                    <a:pt x="152" y="18"/>
                    <a:pt x="150" y="17"/>
                  </a:cubicBezTo>
                  <a:cubicBezTo>
                    <a:pt x="144" y="13"/>
                    <a:pt x="144" y="5"/>
                    <a:pt x="148" y="5"/>
                  </a:cubicBezTo>
                  <a:cubicBezTo>
                    <a:pt x="148" y="5"/>
                    <a:pt x="148" y="5"/>
                    <a:pt x="149" y="5"/>
                  </a:cubicBezTo>
                  <a:cubicBezTo>
                    <a:pt x="152" y="5"/>
                    <a:pt x="149" y="9"/>
                    <a:pt x="152" y="10"/>
                  </a:cubicBezTo>
                  <a:cubicBezTo>
                    <a:pt x="152" y="10"/>
                    <a:pt x="152" y="10"/>
                    <a:pt x="152" y="10"/>
                  </a:cubicBezTo>
                  <a:cubicBezTo>
                    <a:pt x="156" y="10"/>
                    <a:pt x="160" y="4"/>
                    <a:pt x="153" y="1"/>
                  </a:cubicBezTo>
                  <a:cubicBezTo>
                    <a:pt x="151" y="0"/>
                    <a:pt x="150" y="0"/>
                    <a:pt x="149" y="0"/>
                  </a:cubicBezTo>
                  <a:cubicBezTo>
                    <a:pt x="143" y="0"/>
                    <a:pt x="138" y="8"/>
                    <a:pt x="130" y="15"/>
                  </a:cubicBezTo>
                  <a:cubicBezTo>
                    <a:pt x="126" y="18"/>
                    <a:pt x="118" y="22"/>
                    <a:pt x="109" y="22"/>
                  </a:cubicBezTo>
                  <a:cubicBezTo>
                    <a:pt x="104" y="22"/>
                    <a:pt x="98" y="21"/>
                    <a:pt x="92" y="17"/>
                  </a:cubicBezTo>
                  <a:cubicBezTo>
                    <a:pt x="92" y="17"/>
                    <a:pt x="91" y="16"/>
                    <a:pt x="91" y="16"/>
                  </a:cubicBezTo>
                  <a:cubicBezTo>
                    <a:pt x="89" y="14"/>
                    <a:pt x="88" y="12"/>
                    <a:pt x="88" y="11"/>
                  </a:cubicBezTo>
                  <a:cubicBezTo>
                    <a:pt x="87" y="8"/>
                    <a:pt x="88" y="5"/>
                    <a:pt x="90" y="5"/>
                  </a:cubicBezTo>
                  <a:cubicBezTo>
                    <a:pt x="91" y="5"/>
                    <a:pt x="91" y="5"/>
                    <a:pt x="91" y="5"/>
                  </a:cubicBezTo>
                  <a:cubicBezTo>
                    <a:pt x="91" y="5"/>
                    <a:pt x="91" y="5"/>
                    <a:pt x="92" y="5"/>
                  </a:cubicBezTo>
                  <a:cubicBezTo>
                    <a:pt x="94" y="6"/>
                    <a:pt x="91" y="9"/>
                    <a:pt x="94" y="10"/>
                  </a:cubicBezTo>
                  <a:cubicBezTo>
                    <a:pt x="94" y="10"/>
                    <a:pt x="94" y="10"/>
                    <a:pt x="94" y="10"/>
                  </a:cubicBezTo>
                  <a:cubicBezTo>
                    <a:pt x="94" y="10"/>
                    <a:pt x="94" y="10"/>
                    <a:pt x="94" y="10"/>
                  </a:cubicBezTo>
                  <a:cubicBezTo>
                    <a:pt x="94" y="10"/>
                    <a:pt x="95" y="10"/>
                    <a:pt x="95" y="10"/>
                  </a:cubicBezTo>
                  <a:cubicBezTo>
                    <a:pt x="98" y="10"/>
                    <a:pt x="102" y="4"/>
                    <a:pt x="95" y="1"/>
                  </a:cubicBezTo>
                  <a:cubicBezTo>
                    <a:pt x="94" y="0"/>
                    <a:pt x="94" y="0"/>
                    <a:pt x="93" y="0"/>
                  </a:cubicBezTo>
                  <a:cubicBezTo>
                    <a:pt x="92" y="0"/>
                    <a:pt x="91" y="0"/>
                    <a:pt x="91" y="0"/>
                  </a:cubicBezTo>
                </a:path>
              </a:pathLst>
            </a:custGeom>
            <a:solidFill>
              <a:srgbClr val="2BBF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9" name="Freeform 221"/>
            <p:cNvSpPr>
              <a:spLocks/>
            </p:cNvSpPr>
            <p:nvPr/>
          </p:nvSpPr>
          <p:spPr bwMode="auto">
            <a:xfrm>
              <a:off x="4334" y="2575"/>
              <a:ext cx="276" cy="46"/>
            </a:xfrm>
            <a:custGeom>
              <a:avLst/>
              <a:gdLst>
                <a:gd name="T0" fmla="*/ 91 w 223"/>
                <a:gd name="T1" fmla="*/ 0 h 37"/>
                <a:gd name="T2" fmla="*/ 79 w 223"/>
                <a:gd name="T3" fmla="*/ 8 h 37"/>
                <a:gd name="T4" fmla="*/ 74 w 223"/>
                <a:gd name="T5" fmla="*/ 14 h 37"/>
                <a:gd name="T6" fmla="*/ 57 w 223"/>
                <a:gd name="T7" fmla="*/ 23 h 37"/>
                <a:gd name="T8" fmla="*/ 43 w 223"/>
                <a:gd name="T9" fmla="*/ 18 h 37"/>
                <a:gd name="T10" fmla="*/ 41 w 223"/>
                <a:gd name="T11" fmla="*/ 6 h 37"/>
                <a:gd name="T12" fmla="*/ 41 w 223"/>
                <a:gd name="T13" fmla="*/ 6 h 37"/>
                <a:gd name="T14" fmla="*/ 45 w 223"/>
                <a:gd name="T15" fmla="*/ 11 h 37"/>
                <a:gd name="T16" fmla="*/ 45 w 223"/>
                <a:gd name="T17" fmla="*/ 11 h 37"/>
                <a:gd name="T18" fmla="*/ 45 w 223"/>
                <a:gd name="T19" fmla="*/ 2 h 37"/>
                <a:gd name="T20" fmla="*/ 41 w 223"/>
                <a:gd name="T21" fmla="*/ 1 h 37"/>
                <a:gd name="T22" fmla="*/ 17 w 223"/>
                <a:gd name="T23" fmla="*/ 15 h 37"/>
                <a:gd name="T24" fmla="*/ 0 w 223"/>
                <a:gd name="T25" fmla="*/ 37 h 37"/>
                <a:gd name="T26" fmla="*/ 0 w 223"/>
                <a:gd name="T27" fmla="*/ 37 h 37"/>
                <a:gd name="T28" fmla="*/ 223 w 223"/>
                <a:gd name="T29" fmla="*/ 37 h 37"/>
                <a:gd name="T30" fmla="*/ 200 w 223"/>
                <a:gd name="T31" fmla="*/ 18 h 37"/>
                <a:gd name="T32" fmla="*/ 200 w 223"/>
                <a:gd name="T33" fmla="*/ 18 h 37"/>
                <a:gd name="T34" fmla="*/ 198 w 223"/>
                <a:gd name="T35" fmla="*/ 6 h 37"/>
                <a:gd name="T36" fmla="*/ 198 w 223"/>
                <a:gd name="T37" fmla="*/ 6 h 37"/>
                <a:gd name="T38" fmla="*/ 199 w 223"/>
                <a:gd name="T39" fmla="*/ 6 h 37"/>
                <a:gd name="T40" fmla="*/ 201 w 223"/>
                <a:gd name="T41" fmla="*/ 11 h 37"/>
                <a:gd name="T42" fmla="*/ 202 w 223"/>
                <a:gd name="T43" fmla="*/ 11 h 37"/>
                <a:gd name="T44" fmla="*/ 202 w 223"/>
                <a:gd name="T45" fmla="*/ 11 h 37"/>
                <a:gd name="T46" fmla="*/ 202 w 223"/>
                <a:gd name="T47" fmla="*/ 11 h 37"/>
                <a:gd name="T48" fmla="*/ 202 w 223"/>
                <a:gd name="T49" fmla="*/ 2 h 37"/>
                <a:gd name="T50" fmla="*/ 201 w 223"/>
                <a:gd name="T51" fmla="*/ 1 h 37"/>
                <a:gd name="T52" fmla="*/ 199 w 223"/>
                <a:gd name="T53" fmla="*/ 1 h 37"/>
                <a:gd name="T54" fmla="*/ 195 w 223"/>
                <a:gd name="T55" fmla="*/ 1 h 37"/>
                <a:gd name="T56" fmla="*/ 187 w 223"/>
                <a:gd name="T57" fmla="*/ 8 h 37"/>
                <a:gd name="T58" fmla="*/ 181 w 223"/>
                <a:gd name="T59" fmla="*/ 14 h 37"/>
                <a:gd name="T60" fmla="*/ 164 w 223"/>
                <a:gd name="T61" fmla="*/ 23 h 37"/>
                <a:gd name="T62" fmla="*/ 150 w 223"/>
                <a:gd name="T63" fmla="*/ 18 h 37"/>
                <a:gd name="T64" fmla="*/ 148 w 223"/>
                <a:gd name="T65" fmla="*/ 6 h 37"/>
                <a:gd name="T66" fmla="*/ 149 w 223"/>
                <a:gd name="T67" fmla="*/ 6 h 37"/>
                <a:gd name="T68" fmla="*/ 152 w 223"/>
                <a:gd name="T69" fmla="*/ 11 h 37"/>
                <a:gd name="T70" fmla="*/ 152 w 223"/>
                <a:gd name="T71" fmla="*/ 11 h 37"/>
                <a:gd name="T72" fmla="*/ 153 w 223"/>
                <a:gd name="T73" fmla="*/ 2 h 37"/>
                <a:gd name="T74" fmla="*/ 149 w 223"/>
                <a:gd name="T75" fmla="*/ 1 h 37"/>
                <a:gd name="T76" fmla="*/ 130 w 223"/>
                <a:gd name="T77" fmla="*/ 16 h 37"/>
                <a:gd name="T78" fmla="*/ 109 w 223"/>
                <a:gd name="T79" fmla="*/ 23 h 37"/>
                <a:gd name="T80" fmla="*/ 92 w 223"/>
                <a:gd name="T81" fmla="*/ 18 h 37"/>
                <a:gd name="T82" fmla="*/ 91 w 223"/>
                <a:gd name="T83" fmla="*/ 17 h 37"/>
                <a:gd name="T84" fmla="*/ 88 w 223"/>
                <a:gd name="T85" fmla="*/ 12 h 37"/>
                <a:gd name="T86" fmla="*/ 90 w 223"/>
                <a:gd name="T87" fmla="*/ 6 h 37"/>
                <a:gd name="T88" fmla="*/ 91 w 223"/>
                <a:gd name="T89" fmla="*/ 6 h 37"/>
                <a:gd name="T90" fmla="*/ 92 w 223"/>
                <a:gd name="T91" fmla="*/ 6 h 37"/>
                <a:gd name="T92" fmla="*/ 94 w 223"/>
                <a:gd name="T93" fmla="*/ 11 h 37"/>
                <a:gd name="T94" fmla="*/ 94 w 223"/>
                <a:gd name="T95" fmla="*/ 11 h 37"/>
                <a:gd name="T96" fmla="*/ 94 w 223"/>
                <a:gd name="T97" fmla="*/ 11 h 37"/>
                <a:gd name="T98" fmla="*/ 95 w 223"/>
                <a:gd name="T99" fmla="*/ 11 h 37"/>
                <a:gd name="T100" fmla="*/ 95 w 223"/>
                <a:gd name="T101" fmla="*/ 2 h 37"/>
                <a:gd name="T102" fmla="*/ 93 w 223"/>
                <a:gd name="T103" fmla="*/ 1 h 37"/>
                <a:gd name="T104" fmla="*/ 91 w 223"/>
                <a:gd name="T105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23" h="37">
                  <a:moveTo>
                    <a:pt x="91" y="0"/>
                  </a:moveTo>
                  <a:cubicBezTo>
                    <a:pt x="85" y="0"/>
                    <a:pt x="79" y="8"/>
                    <a:pt x="79" y="8"/>
                  </a:cubicBezTo>
                  <a:cubicBezTo>
                    <a:pt x="77" y="10"/>
                    <a:pt x="76" y="12"/>
                    <a:pt x="74" y="14"/>
                  </a:cubicBezTo>
                  <a:cubicBezTo>
                    <a:pt x="68" y="21"/>
                    <a:pt x="62" y="23"/>
                    <a:pt x="57" y="23"/>
                  </a:cubicBezTo>
                  <a:cubicBezTo>
                    <a:pt x="50" y="23"/>
                    <a:pt x="45" y="19"/>
                    <a:pt x="43" y="18"/>
                  </a:cubicBezTo>
                  <a:cubicBezTo>
                    <a:pt x="37" y="14"/>
                    <a:pt x="37" y="6"/>
                    <a:pt x="41" y="6"/>
                  </a:cubicBezTo>
                  <a:cubicBezTo>
                    <a:pt x="41" y="6"/>
                    <a:pt x="41" y="6"/>
                    <a:pt x="41" y="6"/>
                  </a:cubicBezTo>
                  <a:cubicBezTo>
                    <a:pt x="45" y="6"/>
                    <a:pt x="42" y="10"/>
                    <a:pt x="45" y="11"/>
                  </a:cubicBezTo>
                  <a:cubicBezTo>
                    <a:pt x="45" y="11"/>
                    <a:pt x="45" y="11"/>
                    <a:pt x="45" y="11"/>
                  </a:cubicBezTo>
                  <a:cubicBezTo>
                    <a:pt x="48" y="11"/>
                    <a:pt x="52" y="5"/>
                    <a:pt x="45" y="2"/>
                  </a:cubicBezTo>
                  <a:cubicBezTo>
                    <a:pt x="44" y="1"/>
                    <a:pt x="42" y="1"/>
                    <a:pt x="41" y="1"/>
                  </a:cubicBezTo>
                  <a:cubicBezTo>
                    <a:pt x="34" y="1"/>
                    <a:pt x="26" y="7"/>
                    <a:pt x="17" y="15"/>
                  </a:cubicBezTo>
                  <a:cubicBezTo>
                    <a:pt x="6" y="25"/>
                    <a:pt x="0" y="36"/>
                    <a:pt x="0" y="37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223" y="37"/>
                    <a:pt x="223" y="37"/>
                    <a:pt x="223" y="37"/>
                  </a:cubicBezTo>
                  <a:cubicBezTo>
                    <a:pt x="220" y="33"/>
                    <a:pt x="206" y="23"/>
                    <a:pt x="200" y="18"/>
                  </a:cubicBezTo>
                  <a:cubicBezTo>
                    <a:pt x="200" y="18"/>
                    <a:pt x="200" y="18"/>
                    <a:pt x="200" y="18"/>
                  </a:cubicBezTo>
                  <a:cubicBezTo>
                    <a:pt x="195" y="14"/>
                    <a:pt x="194" y="6"/>
                    <a:pt x="198" y="6"/>
                  </a:cubicBezTo>
                  <a:cubicBezTo>
                    <a:pt x="198" y="6"/>
                    <a:pt x="198" y="6"/>
                    <a:pt x="198" y="6"/>
                  </a:cubicBezTo>
                  <a:cubicBezTo>
                    <a:pt x="199" y="6"/>
                    <a:pt x="199" y="6"/>
                    <a:pt x="199" y="6"/>
                  </a:cubicBezTo>
                  <a:cubicBezTo>
                    <a:pt x="201" y="7"/>
                    <a:pt x="199" y="10"/>
                    <a:pt x="201" y="11"/>
                  </a:cubicBezTo>
                  <a:cubicBezTo>
                    <a:pt x="202" y="11"/>
                    <a:pt x="202" y="11"/>
                    <a:pt x="202" y="11"/>
                  </a:cubicBezTo>
                  <a:cubicBezTo>
                    <a:pt x="202" y="11"/>
                    <a:pt x="202" y="11"/>
                    <a:pt x="202" y="11"/>
                  </a:cubicBezTo>
                  <a:cubicBezTo>
                    <a:pt x="202" y="11"/>
                    <a:pt x="202" y="11"/>
                    <a:pt x="202" y="11"/>
                  </a:cubicBezTo>
                  <a:cubicBezTo>
                    <a:pt x="205" y="11"/>
                    <a:pt x="210" y="5"/>
                    <a:pt x="202" y="2"/>
                  </a:cubicBezTo>
                  <a:cubicBezTo>
                    <a:pt x="202" y="1"/>
                    <a:pt x="202" y="1"/>
                    <a:pt x="201" y="1"/>
                  </a:cubicBezTo>
                  <a:cubicBezTo>
                    <a:pt x="200" y="1"/>
                    <a:pt x="199" y="1"/>
                    <a:pt x="199" y="1"/>
                  </a:cubicBezTo>
                  <a:cubicBezTo>
                    <a:pt x="198" y="1"/>
                    <a:pt x="197" y="1"/>
                    <a:pt x="195" y="1"/>
                  </a:cubicBezTo>
                  <a:cubicBezTo>
                    <a:pt x="191" y="2"/>
                    <a:pt x="187" y="8"/>
                    <a:pt x="187" y="8"/>
                  </a:cubicBezTo>
                  <a:cubicBezTo>
                    <a:pt x="185" y="10"/>
                    <a:pt x="183" y="12"/>
                    <a:pt x="181" y="14"/>
                  </a:cubicBezTo>
                  <a:cubicBezTo>
                    <a:pt x="175" y="21"/>
                    <a:pt x="169" y="23"/>
                    <a:pt x="164" y="23"/>
                  </a:cubicBezTo>
                  <a:cubicBezTo>
                    <a:pt x="157" y="23"/>
                    <a:pt x="152" y="19"/>
                    <a:pt x="150" y="18"/>
                  </a:cubicBezTo>
                  <a:cubicBezTo>
                    <a:pt x="144" y="14"/>
                    <a:pt x="144" y="6"/>
                    <a:pt x="148" y="6"/>
                  </a:cubicBezTo>
                  <a:cubicBezTo>
                    <a:pt x="148" y="6"/>
                    <a:pt x="148" y="6"/>
                    <a:pt x="149" y="6"/>
                  </a:cubicBezTo>
                  <a:cubicBezTo>
                    <a:pt x="152" y="6"/>
                    <a:pt x="149" y="10"/>
                    <a:pt x="152" y="11"/>
                  </a:cubicBezTo>
                  <a:cubicBezTo>
                    <a:pt x="152" y="11"/>
                    <a:pt x="152" y="11"/>
                    <a:pt x="152" y="11"/>
                  </a:cubicBezTo>
                  <a:cubicBezTo>
                    <a:pt x="156" y="11"/>
                    <a:pt x="160" y="5"/>
                    <a:pt x="153" y="2"/>
                  </a:cubicBezTo>
                  <a:cubicBezTo>
                    <a:pt x="151" y="1"/>
                    <a:pt x="150" y="1"/>
                    <a:pt x="149" y="1"/>
                  </a:cubicBezTo>
                  <a:cubicBezTo>
                    <a:pt x="143" y="1"/>
                    <a:pt x="138" y="9"/>
                    <a:pt x="130" y="16"/>
                  </a:cubicBezTo>
                  <a:cubicBezTo>
                    <a:pt x="126" y="19"/>
                    <a:pt x="118" y="23"/>
                    <a:pt x="109" y="23"/>
                  </a:cubicBezTo>
                  <a:cubicBezTo>
                    <a:pt x="104" y="23"/>
                    <a:pt x="98" y="21"/>
                    <a:pt x="92" y="18"/>
                  </a:cubicBezTo>
                  <a:cubicBezTo>
                    <a:pt x="92" y="18"/>
                    <a:pt x="91" y="17"/>
                    <a:pt x="91" y="17"/>
                  </a:cubicBezTo>
                  <a:cubicBezTo>
                    <a:pt x="89" y="15"/>
                    <a:pt x="88" y="13"/>
                    <a:pt x="88" y="12"/>
                  </a:cubicBezTo>
                  <a:cubicBezTo>
                    <a:pt x="87" y="9"/>
                    <a:pt x="88" y="6"/>
                    <a:pt x="90" y="6"/>
                  </a:cubicBezTo>
                  <a:cubicBezTo>
                    <a:pt x="91" y="6"/>
                    <a:pt x="91" y="6"/>
                    <a:pt x="91" y="6"/>
                  </a:cubicBezTo>
                  <a:cubicBezTo>
                    <a:pt x="91" y="6"/>
                    <a:pt x="91" y="6"/>
                    <a:pt x="92" y="6"/>
                  </a:cubicBezTo>
                  <a:cubicBezTo>
                    <a:pt x="94" y="7"/>
                    <a:pt x="91" y="10"/>
                    <a:pt x="94" y="11"/>
                  </a:cubicBezTo>
                  <a:cubicBezTo>
                    <a:pt x="94" y="11"/>
                    <a:pt x="94" y="11"/>
                    <a:pt x="94" y="11"/>
                  </a:cubicBezTo>
                  <a:cubicBezTo>
                    <a:pt x="94" y="11"/>
                    <a:pt x="94" y="11"/>
                    <a:pt x="94" y="11"/>
                  </a:cubicBezTo>
                  <a:cubicBezTo>
                    <a:pt x="94" y="11"/>
                    <a:pt x="95" y="11"/>
                    <a:pt x="95" y="11"/>
                  </a:cubicBezTo>
                  <a:cubicBezTo>
                    <a:pt x="98" y="11"/>
                    <a:pt x="102" y="5"/>
                    <a:pt x="95" y="2"/>
                  </a:cubicBezTo>
                  <a:cubicBezTo>
                    <a:pt x="94" y="1"/>
                    <a:pt x="93" y="1"/>
                    <a:pt x="93" y="1"/>
                  </a:cubicBezTo>
                  <a:cubicBezTo>
                    <a:pt x="92" y="1"/>
                    <a:pt x="91" y="0"/>
                    <a:pt x="91" y="0"/>
                  </a:cubicBezTo>
                </a:path>
              </a:pathLst>
            </a:custGeom>
            <a:solidFill>
              <a:srgbClr val="2BBF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0" name="Freeform 222"/>
            <p:cNvSpPr>
              <a:spLocks/>
            </p:cNvSpPr>
            <p:nvPr/>
          </p:nvSpPr>
          <p:spPr bwMode="auto">
            <a:xfrm>
              <a:off x="4003" y="1638"/>
              <a:ext cx="276" cy="46"/>
            </a:xfrm>
            <a:custGeom>
              <a:avLst/>
              <a:gdLst>
                <a:gd name="T0" fmla="*/ 91 w 223"/>
                <a:gd name="T1" fmla="*/ 0 h 37"/>
                <a:gd name="T2" fmla="*/ 90 w 223"/>
                <a:gd name="T3" fmla="*/ 0 h 37"/>
                <a:gd name="T4" fmla="*/ 79 w 223"/>
                <a:gd name="T5" fmla="*/ 8 h 37"/>
                <a:gd name="T6" fmla="*/ 73 w 223"/>
                <a:gd name="T7" fmla="*/ 14 h 37"/>
                <a:gd name="T8" fmla="*/ 56 w 223"/>
                <a:gd name="T9" fmla="*/ 23 h 37"/>
                <a:gd name="T10" fmla="*/ 42 w 223"/>
                <a:gd name="T11" fmla="*/ 18 h 37"/>
                <a:gd name="T12" fmla="*/ 40 w 223"/>
                <a:gd name="T13" fmla="*/ 6 h 37"/>
                <a:gd name="T14" fmla="*/ 41 w 223"/>
                <a:gd name="T15" fmla="*/ 6 h 37"/>
                <a:gd name="T16" fmla="*/ 44 w 223"/>
                <a:gd name="T17" fmla="*/ 11 h 37"/>
                <a:gd name="T18" fmla="*/ 45 w 223"/>
                <a:gd name="T19" fmla="*/ 11 h 37"/>
                <a:gd name="T20" fmla="*/ 45 w 223"/>
                <a:gd name="T21" fmla="*/ 2 h 37"/>
                <a:gd name="T22" fmla="*/ 40 w 223"/>
                <a:gd name="T23" fmla="*/ 1 h 37"/>
                <a:gd name="T24" fmla="*/ 17 w 223"/>
                <a:gd name="T25" fmla="*/ 15 h 37"/>
                <a:gd name="T26" fmla="*/ 0 w 223"/>
                <a:gd name="T27" fmla="*/ 37 h 37"/>
                <a:gd name="T28" fmla="*/ 223 w 223"/>
                <a:gd name="T29" fmla="*/ 37 h 37"/>
                <a:gd name="T30" fmla="*/ 200 w 223"/>
                <a:gd name="T31" fmla="*/ 18 h 37"/>
                <a:gd name="T32" fmla="*/ 199 w 223"/>
                <a:gd name="T33" fmla="*/ 18 h 37"/>
                <a:gd name="T34" fmla="*/ 197 w 223"/>
                <a:gd name="T35" fmla="*/ 6 h 37"/>
                <a:gd name="T36" fmla="*/ 198 w 223"/>
                <a:gd name="T37" fmla="*/ 6 h 37"/>
                <a:gd name="T38" fmla="*/ 199 w 223"/>
                <a:gd name="T39" fmla="*/ 6 h 37"/>
                <a:gd name="T40" fmla="*/ 201 w 223"/>
                <a:gd name="T41" fmla="*/ 11 h 37"/>
                <a:gd name="T42" fmla="*/ 201 w 223"/>
                <a:gd name="T43" fmla="*/ 11 h 37"/>
                <a:gd name="T44" fmla="*/ 201 w 223"/>
                <a:gd name="T45" fmla="*/ 11 h 37"/>
                <a:gd name="T46" fmla="*/ 202 w 223"/>
                <a:gd name="T47" fmla="*/ 11 h 37"/>
                <a:gd name="T48" fmla="*/ 202 w 223"/>
                <a:gd name="T49" fmla="*/ 2 h 37"/>
                <a:gd name="T50" fmla="*/ 201 w 223"/>
                <a:gd name="T51" fmla="*/ 1 h 37"/>
                <a:gd name="T52" fmla="*/ 198 w 223"/>
                <a:gd name="T53" fmla="*/ 1 h 37"/>
                <a:gd name="T54" fmla="*/ 195 w 223"/>
                <a:gd name="T55" fmla="*/ 1 h 37"/>
                <a:gd name="T56" fmla="*/ 186 w 223"/>
                <a:gd name="T57" fmla="*/ 8 h 37"/>
                <a:gd name="T58" fmla="*/ 180 w 223"/>
                <a:gd name="T59" fmla="*/ 14 h 37"/>
                <a:gd name="T60" fmla="*/ 164 w 223"/>
                <a:gd name="T61" fmla="*/ 23 h 37"/>
                <a:gd name="T62" fmla="*/ 150 w 223"/>
                <a:gd name="T63" fmla="*/ 18 h 37"/>
                <a:gd name="T64" fmla="*/ 147 w 223"/>
                <a:gd name="T65" fmla="*/ 6 h 37"/>
                <a:gd name="T66" fmla="*/ 148 w 223"/>
                <a:gd name="T67" fmla="*/ 6 h 37"/>
                <a:gd name="T68" fmla="*/ 151 w 223"/>
                <a:gd name="T69" fmla="*/ 11 h 37"/>
                <a:gd name="T70" fmla="*/ 152 w 223"/>
                <a:gd name="T71" fmla="*/ 11 h 37"/>
                <a:gd name="T72" fmla="*/ 152 w 223"/>
                <a:gd name="T73" fmla="*/ 2 h 37"/>
                <a:gd name="T74" fmla="*/ 149 w 223"/>
                <a:gd name="T75" fmla="*/ 1 h 37"/>
                <a:gd name="T76" fmla="*/ 130 w 223"/>
                <a:gd name="T77" fmla="*/ 15 h 37"/>
                <a:gd name="T78" fmla="*/ 109 w 223"/>
                <a:gd name="T79" fmla="*/ 23 h 37"/>
                <a:gd name="T80" fmla="*/ 92 w 223"/>
                <a:gd name="T81" fmla="*/ 18 h 37"/>
                <a:gd name="T82" fmla="*/ 91 w 223"/>
                <a:gd name="T83" fmla="*/ 17 h 37"/>
                <a:gd name="T84" fmla="*/ 88 w 223"/>
                <a:gd name="T85" fmla="*/ 11 h 37"/>
                <a:gd name="T86" fmla="*/ 90 w 223"/>
                <a:gd name="T87" fmla="*/ 6 h 37"/>
                <a:gd name="T88" fmla="*/ 90 w 223"/>
                <a:gd name="T89" fmla="*/ 6 h 37"/>
                <a:gd name="T90" fmla="*/ 91 w 223"/>
                <a:gd name="T91" fmla="*/ 6 h 37"/>
                <a:gd name="T92" fmla="*/ 93 w 223"/>
                <a:gd name="T93" fmla="*/ 11 h 37"/>
                <a:gd name="T94" fmla="*/ 94 w 223"/>
                <a:gd name="T95" fmla="*/ 11 h 37"/>
                <a:gd name="T96" fmla="*/ 94 w 223"/>
                <a:gd name="T97" fmla="*/ 11 h 37"/>
                <a:gd name="T98" fmla="*/ 94 w 223"/>
                <a:gd name="T99" fmla="*/ 11 h 37"/>
                <a:gd name="T100" fmla="*/ 95 w 223"/>
                <a:gd name="T101" fmla="*/ 2 h 37"/>
                <a:gd name="T102" fmla="*/ 92 w 223"/>
                <a:gd name="T103" fmla="*/ 1 h 37"/>
                <a:gd name="T104" fmla="*/ 91 w 223"/>
                <a:gd name="T105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23" h="37">
                  <a:moveTo>
                    <a:pt x="91" y="0"/>
                  </a:moveTo>
                  <a:cubicBezTo>
                    <a:pt x="90" y="0"/>
                    <a:pt x="90" y="0"/>
                    <a:pt x="90" y="0"/>
                  </a:cubicBezTo>
                  <a:cubicBezTo>
                    <a:pt x="85" y="1"/>
                    <a:pt x="79" y="8"/>
                    <a:pt x="79" y="8"/>
                  </a:cubicBezTo>
                  <a:cubicBezTo>
                    <a:pt x="77" y="10"/>
                    <a:pt x="75" y="12"/>
                    <a:pt x="73" y="14"/>
                  </a:cubicBezTo>
                  <a:cubicBezTo>
                    <a:pt x="67" y="21"/>
                    <a:pt x="61" y="23"/>
                    <a:pt x="56" y="23"/>
                  </a:cubicBezTo>
                  <a:cubicBezTo>
                    <a:pt x="50" y="23"/>
                    <a:pt x="44" y="19"/>
                    <a:pt x="42" y="18"/>
                  </a:cubicBezTo>
                  <a:cubicBezTo>
                    <a:pt x="37" y="14"/>
                    <a:pt x="37" y="6"/>
                    <a:pt x="40" y="6"/>
                  </a:cubicBezTo>
                  <a:cubicBezTo>
                    <a:pt x="40" y="6"/>
                    <a:pt x="41" y="6"/>
                    <a:pt x="41" y="6"/>
                  </a:cubicBezTo>
                  <a:cubicBezTo>
                    <a:pt x="45" y="6"/>
                    <a:pt x="41" y="10"/>
                    <a:pt x="44" y="11"/>
                  </a:cubicBezTo>
                  <a:cubicBezTo>
                    <a:pt x="44" y="11"/>
                    <a:pt x="45" y="11"/>
                    <a:pt x="45" y="11"/>
                  </a:cubicBezTo>
                  <a:cubicBezTo>
                    <a:pt x="48" y="11"/>
                    <a:pt x="52" y="5"/>
                    <a:pt x="45" y="2"/>
                  </a:cubicBezTo>
                  <a:cubicBezTo>
                    <a:pt x="44" y="1"/>
                    <a:pt x="42" y="1"/>
                    <a:pt x="40" y="1"/>
                  </a:cubicBezTo>
                  <a:cubicBezTo>
                    <a:pt x="34" y="1"/>
                    <a:pt x="26" y="7"/>
                    <a:pt x="17" y="15"/>
                  </a:cubicBezTo>
                  <a:cubicBezTo>
                    <a:pt x="6" y="25"/>
                    <a:pt x="0" y="37"/>
                    <a:pt x="0" y="37"/>
                  </a:cubicBezTo>
                  <a:cubicBezTo>
                    <a:pt x="223" y="37"/>
                    <a:pt x="223" y="37"/>
                    <a:pt x="223" y="37"/>
                  </a:cubicBezTo>
                  <a:cubicBezTo>
                    <a:pt x="219" y="33"/>
                    <a:pt x="206" y="23"/>
                    <a:pt x="200" y="18"/>
                  </a:cubicBezTo>
                  <a:cubicBezTo>
                    <a:pt x="199" y="18"/>
                    <a:pt x="199" y="18"/>
                    <a:pt x="199" y="18"/>
                  </a:cubicBezTo>
                  <a:cubicBezTo>
                    <a:pt x="194" y="13"/>
                    <a:pt x="194" y="6"/>
                    <a:pt x="197" y="6"/>
                  </a:cubicBezTo>
                  <a:cubicBezTo>
                    <a:pt x="198" y="6"/>
                    <a:pt x="198" y="6"/>
                    <a:pt x="198" y="6"/>
                  </a:cubicBezTo>
                  <a:cubicBezTo>
                    <a:pt x="198" y="6"/>
                    <a:pt x="199" y="6"/>
                    <a:pt x="199" y="6"/>
                  </a:cubicBezTo>
                  <a:cubicBezTo>
                    <a:pt x="201" y="7"/>
                    <a:pt x="198" y="10"/>
                    <a:pt x="201" y="11"/>
                  </a:cubicBezTo>
                  <a:cubicBezTo>
                    <a:pt x="201" y="11"/>
                    <a:pt x="201" y="11"/>
                    <a:pt x="201" y="11"/>
                  </a:cubicBezTo>
                  <a:cubicBezTo>
                    <a:pt x="201" y="11"/>
                    <a:pt x="201" y="11"/>
                    <a:pt x="201" y="11"/>
                  </a:cubicBezTo>
                  <a:cubicBezTo>
                    <a:pt x="201" y="11"/>
                    <a:pt x="202" y="11"/>
                    <a:pt x="202" y="11"/>
                  </a:cubicBezTo>
                  <a:cubicBezTo>
                    <a:pt x="205" y="11"/>
                    <a:pt x="209" y="5"/>
                    <a:pt x="202" y="2"/>
                  </a:cubicBezTo>
                  <a:cubicBezTo>
                    <a:pt x="202" y="1"/>
                    <a:pt x="201" y="1"/>
                    <a:pt x="201" y="1"/>
                  </a:cubicBezTo>
                  <a:cubicBezTo>
                    <a:pt x="200" y="1"/>
                    <a:pt x="199" y="1"/>
                    <a:pt x="198" y="1"/>
                  </a:cubicBezTo>
                  <a:cubicBezTo>
                    <a:pt x="197" y="1"/>
                    <a:pt x="196" y="1"/>
                    <a:pt x="195" y="1"/>
                  </a:cubicBezTo>
                  <a:cubicBezTo>
                    <a:pt x="191" y="2"/>
                    <a:pt x="186" y="8"/>
                    <a:pt x="186" y="8"/>
                  </a:cubicBezTo>
                  <a:cubicBezTo>
                    <a:pt x="184" y="10"/>
                    <a:pt x="183" y="12"/>
                    <a:pt x="180" y="14"/>
                  </a:cubicBezTo>
                  <a:cubicBezTo>
                    <a:pt x="175" y="21"/>
                    <a:pt x="169" y="23"/>
                    <a:pt x="164" y="23"/>
                  </a:cubicBezTo>
                  <a:cubicBezTo>
                    <a:pt x="157" y="23"/>
                    <a:pt x="151" y="19"/>
                    <a:pt x="150" y="18"/>
                  </a:cubicBezTo>
                  <a:cubicBezTo>
                    <a:pt x="144" y="14"/>
                    <a:pt x="144" y="6"/>
                    <a:pt x="147" y="6"/>
                  </a:cubicBezTo>
                  <a:cubicBezTo>
                    <a:pt x="148" y="6"/>
                    <a:pt x="148" y="6"/>
                    <a:pt x="148" y="6"/>
                  </a:cubicBezTo>
                  <a:cubicBezTo>
                    <a:pt x="152" y="6"/>
                    <a:pt x="148" y="10"/>
                    <a:pt x="151" y="11"/>
                  </a:cubicBezTo>
                  <a:cubicBezTo>
                    <a:pt x="152" y="11"/>
                    <a:pt x="152" y="11"/>
                    <a:pt x="152" y="11"/>
                  </a:cubicBezTo>
                  <a:cubicBezTo>
                    <a:pt x="155" y="11"/>
                    <a:pt x="159" y="5"/>
                    <a:pt x="152" y="2"/>
                  </a:cubicBezTo>
                  <a:cubicBezTo>
                    <a:pt x="151" y="1"/>
                    <a:pt x="150" y="1"/>
                    <a:pt x="149" y="1"/>
                  </a:cubicBezTo>
                  <a:cubicBezTo>
                    <a:pt x="143" y="1"/>
                    <a:pt x="137" y="9"/>
                    <a:pt x="130" y="15"/>
                  </a:cubicBezTo>
                  <a:cubicBezTo>
                    <a:pt x="126" y="19"/>
                    <a:pt x="118" y="23"/>
                    <a:pt x="109" y="23"/>
                  </a:cubicBezTo>
                  <a:cubicBezTo>
                    <a:pt x="103" y="23"/>
                    <a:pt x="98" y="21"/>
                    <a:pt x="92" y="18"/>
                  </a:cubicBezTo>
                  <a:cubicBezTo>
                    <a:pt x="91" y="18"/>
                    <a:pt x="91" y="17"/>
                    <a:pt x="91" y="17"/>
                  </a:cubicBezTo>
                  <a:cubicBezTo>
                    <a:pt x="89" y="15"/>
                    <a:pt x="88" y="13"/>
                    <a:pt x="88" y="11"/>
                  </a:cubicBezTo>
                  <a:cubicBezTo>
                    <a:pt x="87" y="9"/>
                    <a:pt x="88" y="6"/>
                    <a:pt x="90" y="6"/>
                  </a:cubicBezTo>
                  <a:cubicBezTo>
                    <a:pt x="90" y="6"/>
                    <a:pt x="90" y="6"/>
                    <a:pt x="90" y="6"/>
                  </a:cubicBezTo>
                  <a:cubicBezTo>
                    <a:pt x="91" y="6"/>
                    <a:pt x="91" y="6"/>
                    <a:pt x="91" y="6"/>
                  </a:cubicBezTo>
                  <a:cubicBezTo>
                    <a:pt x="93" y="7"/>
                    <a:pt x="91" y="10"/>
                    <a:pt x="93" y="11"/>
                  </a:cubicBezTo>
                  <a:cubicBezTo>
                    <a:pt x="94" y="11"/>
                    <a:pt x="94" y="11"/>
                    <a:pt x="94" y="11"/>
                  </a:cubicBezTo>
                  <a:cubicBezTo>
                    <a:pt x="94" y="11"/>
                    <a:pt x="94" y="11"/>
                    <a:pt x="94" y="11"/>
                  </a:cubicBezTo>
                  <a:cubicBezTo>
                    <a:pt x="94" y="11"/>
                    <a:pt x="94" y="11"/>
                    <a:pt x="94" y="11"/>
                  </a:cubicBezTo>
                  <a:cubicBezTo>
                    <a:pt x="98" y="11"/>
                    <a:pt x="102" y="5"/>
                    <a:pt x="95" y="2"/>
                  </a:cubicBezTo>
                  <a:cubicBezTo>
                    <a:pt x="94" y="1"/>
                    <a:pt x="93" y="1"/>
                    <a:pt x="92" y="1"/>
                  </a:cubicBezTo>
                  <a:cubicBezTo>
                    <a:pt x="92" y="1"/>
                    <a:pt x="91" y="0"/>
                    <a:pt x="91" y="0"/>
                  </a:cubicBezTo>
                </a:path>
              </a:pathLst>
            </a:custGeom>
            <a:solidFill>
              <a:srgbClr val="2BBF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1" name="Freeform 223"/>
            <p:cNvSpPr>
              <a:spLocks/>
            </p:cNvSpPr>
            <p:nvPr/>
          </p:nvSpPr>
          <p:spPr bwMode="auto">
            <a:xfrm>
              <a:off x="4090" y="1697"/>
              <a:ext cx="276" cy="45"/>
            </a:xfrm>
            <a:custGeom>
              <a:avLst/>
              <a:gdLst>
                <a:gd name="T0" fmla="*/ 90 w 223"/>
                <a:gd name="T1" fmla="*/ 0 h 36"/>
                <a:gd name="T2" fmla="*/ 79 w 223"/>
                <a:gd name="T3" fmla="*/ 8 h 36"/>
                <a:gd name="T4" fmla="*/ 73 w 223"/>
                <a:gd name="T5" fmla="*/ 14 h 36"/>
                <a:gd name="T6" fmla="*/ 56 w 223"/>
                <a:gd name="T7" fmla="*/ 22 h 36"/>
                <a:gd name="T8" fmla="*/ 42 w 223"/>
                <a:gd name="T9" fmla="*/ 18 h 36"/>
                <a:gd name="T10" fmla="*/ 40 w 223"/>
                <a:gd name="T11" fmla="*/ 6 h 36"/>
                <a:gd name="T12" fmla="*/ 41 w 223"/>
                <a:gd name="T13" fmla="*/ 6 h 36"/>
                <a:gd name="T14" fmla="*/ 44 w 223"/>
                <a:gd name="T15" fmla="*/ 10 h 36"/>
                <a:gd name="T16" fmla="*/ 45 w 223"/>
                <a:gd name="T17" fmla="*/ 11 h 36"/>
                <a:gd name="T18" fmla="*/ 45 w 223"/>
                <a:gd name="T19" fmla="*/ 1 h 36"/>
                <a:gd name="T20" fmla="*/ 40 w 223"/>
                <a:gd name="T21" fmla="*/ 0 h 36"/>
                <a:gd name="T22" fmla="*/ 17 w 223"/>
                <a:gd name="T23" fmla="*/ 14 h 36"/>
                <a:gd name="T24" fmla="*/ 0 w 223"/>
                <a:gd name="T25" fmla="*/ 36 h 36"/>
                <a:gd name="T26" fmla="*/ 223 w 223"/>
                <a:gd name="T27" fmla="*/ 36 h 36"/>
                <a:gd name="T28" fmla="*/ 200 w 223"/>
                <a:gd name="T29" fmla="*/ 18 h 36"/>
                <a:gd name="T30" fmla="*/ 199 w 223"/>
                <a:gd name="T31" fmla="*/ 18 h 36"/>
                <a:gd name="T32" fmla="*/ 197 w 223"/>
                <a:gd name="T33" fmla="*/ 6 h 36"/>
                <a:gd name="T34" fmla="*/ 198 w 223"/>
                <a:gd name="T35" fmla="*/ 6 h 36"/>
                <a:gd name="T36" fmla="*/ 199 w 223"/>
                <a:gd name="T37" fmla="*/ 6 h 36"/>
                <a:gd name="T38" fmla="*/ 201 w 223"/>
                <a:gd name="T39" fmla="*/ 10 h 36"/>
                <a:gd name="T40" fmla="*/ 201 w 223"/>
                <a:gd name="T41" fmla="*/ 10 h 36"/>
                <a:gd name="T42" fmla="*/ 201 w 223"/>
                <a:gd name="T43" fmla="*/ 10 h 36"/>
                <a:gd name="T44" fmla="*/ 202 w 223"/>
                <a:gd name="T45" fmla="*/ 11 h 36"/>
                <a:gd name="T46" fmla="*/ 202 w 223"/>
                <a:gd name="T47" fmla="*/ 1 h 36"/>
                <a:gd name="T48" fmla="*/ 201 w 223"/>
                <a:gd name="T49" fmla="*/ 1 h 36"/>
                <a:gd name="T50" fmla="*/ 198 w 223"/>
                <a:gd name="T51" fmla="*/ 0 h 36"/>
                <a:gd name="T52" fmla="*/ 195 w 223"/>
                <a:gd name="T53" fmla="*/ 1 h 36"/>
                <a:gd name="T54" fmla="*/ 186 w 223"/>
                <a:gd name="T55" fmla="*/ 7 h 36"/>
                <a:gd name="T56" fmla="*/ 180 w 223"/>
                <a:gd name="T57" fmla="*/ 14 h 36"/>
                <a:gd name="T58" fmla="*/ 164 w 223"/>
                <a:gd name="T59" fmla="*/ 22 h 36"/>
                <a:gd name="T60" fmla="*/ 150 w 223"/>
                <a:gd name="T61" fmla="*/ 18 h 36"/>
                <a:gd name="T62" fmla="*/ 148 w 223"/>
                <a:gd name="T63" fmla="*/ 6 h 36"/>
                <a:gd name="T64" fmla="*/ 148 w 223"/>
                <a:gd name="T65" fmla="*/ 6 h 36"/>
                <a:gd name="T66" fmla="*/ 151 w 223"/>
                <a:gd name="T67" fmla="*/ 10 h 36"/>
                <a:gd name="T68" fmla="*/ 152 w 223"/>
                <a:gd name="T69" fmla="*/ 10 h 36"/>
                <a:gd name="T70" fmla="*/ 152 w 223"/>
                <a:gd name="T71" fmla="*/ 1 h 36"/>
                <a:gd name="T72" fmla="*/ 149 w 223"/>
                <a:gd name="T73" fmla="*/ 0 h 36"/>
                <a:gd name="T74" fmla="*/ 130 w 223"/>
                <a:gd name="T75" fmla="*/ 15 h 36"/>
                <a:gd name="T76" fmla="*/ 109 w 223"/>
                <a:gd name="T77" fmla="*/ 22 h 36"/>
                <a:gd name="T78" fmla="*/ 92 w 223"/>
                <a:gd name="T79" fmla="*/ 18 h 36"/>
                <a:gd name="T80" fmla="*/ 91 w 223"/>
                <a:gd name="T81" fmla="*/ 17 h 36"/>
                <a:gd name="T82" fmla="*/ 88 w 223"/>
                <a:gd name="T83" fmla="*/ 11 h 36"/>
                <a:gd name="T84" fmla="*/ 90 w 223"/>
                <a:gd name="T85" fmla="*/ 6 h 36"/>
                <a:gd name="T86" fmla="*/ 90 w 223"/>
                <a:gd name="T87" fmla="*/ 6 h 36"/>
                <a:gd name="T88" fmla="*/ 91 w 223"/>
                <a:gd name="T89" fmla="*/ 6 h 36"/>
                <a:gd name="T90" fmla="*/ 93 w 223"/>
                <a:gd name="T91" fmla="*/ 10 h 36"/>
                <a:gd name="T92" fmla="*/ 94 w 223"/>
                <a:gd name="T93" fmla="*/ 10 h 36"/>
                <a:gd name="T94" fmla="*/ 94 w 223"/>
                <a:gd name="T95" fmla="*/ 10 h 36"/>
                <a:gd name="T96" fmla="*/ 94 w 223"/>
                <a:gd name="T97" fmla="*/ 11 h 36"/>
                <a:gd name="T98" fmla="*/ 95 w 223"/>
                <a:gd name="T99" fmla="*/ 1 h 36"/>
                <a:gd name="T100" fmla="*/ 92 w 223"/>
                <a:gd name="T101" fmla="*/ 1 h 36"/>
                <a:gd name="T102" fmla="*/ 90 w 223"/>
                <a:gd name="T103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23" h="36">
                  <a:moveTo>
                    <a:pt x="90" y="0"/>
                  </a:moveTo>
                  <a:cubicBezTo>
                    <a:pt x="85" y="0"/>
                    <a:pt x="79" y="8"/>
                    <a:pt x="79" y="8"/>
                  </a:cubicBezTo>
                  <a:cubicBezTo>
                    <a:pt x="77" y="10"/>
                    <a:pt x="75" y="12"/>
                    <a:pt x="73" y="14"/>
                  </a:cubicBezTo>
                  <a:cubicBezTo>
                    <a:pt x="67" y="20"/>
                    <a:pt x="61" y="22"/>
                    <a:pt x="56" y="22"/>
                  </a:cubicBezTo>
                  <a:cubicBezTo>
                    <a:pt x="50" y="22"/>
                    <a:pt x="44" y="19"/>
                    <a:pt x="42" y="18"/>
                  </a:cubicBezTo>
                  <a:cubicBezTo>
                    <a:pt x="37" y="14"/>
                    <a:pt x="37" y="6"/>
                    <a:pt x="40" y="6"/>
                  </a:cubicBezTo>
                  <a:cubicBezTo>
                    <a:pt x="41" y="6"/>
                    <a:pt x="41" y="6"/>
                    <a:pt x="41" y="6"/>
                  </a:cubicBezTo>
                  <a:cubicBezTo>
                    <a:pt x="45" y="6"/>
                    <a:pt x="41" y="10"/>
                    <a:pt x="44" y="10"/>
                  </a:cubicBezTo>
                  <a:cubicBezTo>
                    <a:pt x="44" y="11"/>
                    <a:pt x="45" y="11"/>
                    <a:pt x="45" y="11"/>
                  </a:cubicBezTo>
                  <a:cubicBezTo>
                    <a:pt x="48" y="11"/>
                    <a:pt x="52" y="5"/>
                    <a:pt x="45" y="1"/>
                  </a:cubicBezTo>
                  <a:cubicBezTo>
                    <a:pt x="44" y="1"/>
                    <a:pt x="42" y="0"/>
                    <a:pt x="40" y="0"/>
                  </a:cubicBezTo>
                  <a:cubicBezTo>
                    <a:pt x="34" y="0"/>
                    <a:pt x="26" y="6"/>
                    <a:pt x="17" y="14"/>
                  </a:cubicBezTo>
                  <a:cubicBezTo>
                    <a:pt x="6" y="25"/>
                    <a:pt x="0" y="36"/>
                    <a:pt x="0" y="36"/>
                  </a:cubicBezTo>
                  <a:cubicBezTo>
                    <a:pt x="223" y="36"/>
                    <a:pt x="223" y="36"/>
                    <a:pt x="223" y="36"/>
                  </a:cubicBezTo>
                  <a:cubicBezTo>
                    <a:pt x="219" y="33"/>
                    <a:pt x="206" y="23"/>
                    <a:pt x="200" y="18"/>
                  </a:cubicBezTo>
                  <a:cubicBezTo>
                    <a:pt x="199" y="18"/>
                    <a:pt x="199" y="18"/>
                    <a:pt x="199" y="18"/>
                  </a:cubicBezTo>
                  <a:cubicBezTo>
                    <a:pt x="194" y="13"/>
                    <a:pt x="194" y="6"/>
                    <a:pt x="197" y="6"/>
                  </a:cubicBezTo>
                  <a:cubicBezTo>
                    <a:pt x="198" y="6"/>
                    <a:pt x="198" y="6"/>
                    <a:pt x="198" y="6"/>
                  </a:cubicBezTo>
                  <a:cubicBezTo>
                    <a:pt x="198" y="6"/>
                    <a:pt x="199" y="6"/>
                    <a:pt x="199" y="6"/>
                  </a:cubicBezTo>
                  <a:cubicBezTo>
                    <a:pt x="201" y="7"/>
                    <a:pt x="198" y="10"/>
                    <a:pt x="201" y="10"/>
                  </a:cubicBezTo>
                  <a:cubicBezTo>
                    <a:pt x="201" y="10"/>
                    <a:pt x="201" y="10"/>
                    <a:pt x="201" y="10"/>
                  </a:cubicBezTo>
                  <a:cubicBezTo>
                    <a:pt x="201" y="10"/>
                    <a:pt x="201" y="10"/>
                    <a:pt x="201" y="10"/>
                  </a:cubicBezTo>
                  <a:cubicBezTo>
                    <a:pt x="201" y="11"/>
                    <a:pt x="202" y="11"/>
                    <a:pt x="202" y="11"/>
                  </a:cubicBezTo>
                  <a:cubicBezTo>
                    <a:pt x="205" y="11"/>
                    <a:pt x="209" y="5"/>
                    <a:pt x="202" y="1"/>
                  </a:cubicBezTo>
                  <a:cubicBezTo>
                    <a:pt x="202" y="1"/>
                    <a:pt x="201" y="1"/>
                    <a:pt x="201" y="1"/>
                  </a:cubicBezTo>
                  <a:cubicBezTo>
                    <a:pt x="200" y="0"/>
                    <a:pt x="199" y="0"/>
                    <a:pt x="198" y="0"/>
                  </a:cubicBezTo>
                  <a:cubicBezTo>
                    <a:pt x="197" y="0"/>
                    <a:pt x="196" y="1"/>
                    <a:pt x="195" y="1"/>
                  </a:cubicBezTo>
                  <a:cubicBezTo>
                    <a:pt x="191" y="2"/>
                    <a:pt x="186" y="7"/>
                    <a:pt x="186" y="7"/>
                  </a:cubicBezTo>
                  <a:cubicBezTo>
                    <a:pt x="184" y="9"/>
                    <a:pt x="183" y="12"/>
                    <a:pt x="180" y="14"/>
                  </a:cubicBezTo>
                  <a:cubicBezTo>
                    <a:pt x="175" y="20"/>
                    <a:pt x="169" y="22"/>
                    <a:pt x="164" y="22"/>
                  </a:cubicBezTo>
                  <a:cubicBezTo>
                    <a:pt x="157" y="22"/>
                    <a:pt x="151" y="19"/>
                    <a:pt x="150" y="18"/>
                  </a:cubicBezTo>
                  <a:cubicBezTo>
                    <a:pt x="144" y="14"/>
                    <a:pt x="144" y="6"/>
                    <a:pt x="148" y="6"/>
                  </a:cubicBezTo>
                  <a:cubicBezTo>
                    <a:pt x="148" y="6"/>
                    <a:pt x="148" y="6"/>
                    <a:pt x="148" y="6"/>
                  </a:cubicBezTo>
                  <a:cubicBezTo>
                    <a:pt x="152" y="6"/>
                    <a:pt x="148" y="10"/>
                    <a:pt x="151" y="10"/>
                  </a:cubicBezTo>
                  <a:cubicBezTo>
                    <a:pt x="152" y="10"/>
                    <a:pt x="152" y="10"/>
                    <a:pt x="152" y="10"/>
                  </a:cubicBezTo>
                  <a:cubicBezTo>
                    <a:pt x="155" y="10"/>
                    <a:pt x="159" y="5"/>
                    <a:pt x="152" y="1"/>
                  </a:cubicBezTo>
                  <a:cubicBezTo>
                    <a:pt x="151" y="1"/>
                    <a:pt x="150" y="0"/>
                    <a:pt x="149" y="0"/>
                  </a:cubicBezTo>
                  <a:cubicBezTo>
                    <a:pt x="143" y="0"/>
                    <a:pt x="137" y="9"/>
                    <a:pt x="130" y="15"/>
                  </a:cubicBezTo>
                  <a:cubicBezTo>
                    <a:pt x="126" y="19"/>
                    <a:pt x="118" y="22"/>
                    <a:pt x="109" y="22"/>
                  </a:cubicBezTo>
                  <a:cubicBezTo>
                    <a:pt x="103" y="22"/>
                    <a:pt x="98" y="21"/>
                    <a:pt x="92" y="18"/>
                  </a:cubicBezTo>
                  <a:cubicBezTo>
                    <a:pt x="91" y="17"/>
                    <a:pt x="91" y="17"/>
                    <a:pt x="91" y="17"/>
                  </a:cubicBezTo>
                  <a:cubicBezTo>
                    <a:pt x="89" y="15"/>
                    <a:pt x="88" y="13"/>
                    <a:pt x="88" y="11"/>
                  </a:cubicBezTo>
                  <a:cubicBezTo>
                    <a:pt x="87" y="8"/>
                    <a:pt x="88" y="6"/>
                    <a:pt x="90" y="6"/>
                  </a:cubicBezTo>
                  <a:cubicBezTo>
                    <a:pt x="90" y="6"/>
                    <a:pt x="90" y="6"/>
                    <a:pt x="90" y="6"/>
                  </a:cubicBezTo>
                  <a:cubicBezTo>
                    <a:pt x="91" y="6"/>
                    <a:pt x="91" y="6"/>
                    <a:pt x="91" y="6"/>
                  </a:cubicBezTo>
                  <a:cubicBezTo>
                    <a:pt x="93" y="6"/>
                    <a:pt x="91" y="10"/>
                    <a:pt x="93" y="10"/>
                  </a:cubicBezTo>
                  <a:cubicBezTo>
                    <a:pt x="94" y="10"/>
                    <a:pt x="94" y="10"/>
                    <a:pt x="94" y="10"/>
                  </a:cubicBezTo>
                  <a:cubicBezTo>
                    <a:pt x="94" y="10"/>
                    <a:pt x="94" y="10"/>
                    <a:pt x="94" y="10"/>
                  </a:cubicBezTo>
                  <a:cubicBezTo>
                    <a:pt x="94" y="11"/>
                    <a:pt x="94" y="11"/>
                    <a:pt x="94" y="11"/>
                  </a:cubicBezTo>
                  <a:cubicBezTo>
                    <a:pt x="98" y="11"/>
                    <a:pt x="102" y="5"/>
                    <a:pt x="95" y="1"/>
                  </a:cubicBezTo>
                  <a:cubicBezTo>
                    <a:pt x="94" y="1"/>
                    <a:pt x="93" y="1"/>
                    <a:pt x="92" y="1"/>
                  </a:cubicBezTo>
                  <a:cubicBezTo>
                    <a:pt x="92" y="0"/>
                    <a:pt x="91" y="0"/>
                    <a:pt x="90" y="0"/>
                  </a:cubicBezTo>
                </a:path>
              </a:pathLst>
            </a:custGeom>
            <a:solidFill>
              <a:srgbClr val="2BBF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2" name="Freeform 224"/>
            <p:cNvSpPr>
              <a:spLocks/>
            </p:cNvSpPr>
            <p:nvPr/>
          </p:nvSpPr>
          <p:spPr bwMode="auto">
            <a:xfrm>
              <a:off x="4003" y="1752"/>
              <a:ext cx="276" cy="45"/>
            </a:xfrm>
            <a:custGeom>
              <a:avLst/>
              <a:gdLst>
                <a:gd name="T0" fmla="*/ 90 w 223"/>
                <a:gd name="T1" fmla="*/ 0 h 36"/>
                <a:gd name="T2" fmla="*/ 79 w 223"/>
                <a:gd name="T3" fmla="*/ 8 h 36"/>
                <a:gd name="T4" fmla="*/ 73 w 223"/>
                <a:gd name="T5" fmla="*/ 14 h 36"/>
                <a:gd name="T6" fmla="*/ 56 w 223"/>
                <a:gd name="T7" fmla="*/ 22 h 36"/>
                <a:gd name="T8" fmla="*/ 42 w 223"/>
                <a:gd name="T9" fmla="*/ 18 h 36"/>
                <a:gd name="T10" fmla="*/ 40 w 223"/>
                <a:gd name="T11" fmla="*/ 6 h 36"/>
                <a:gd name="T12" fmla="*/ 41 w 223"/>
                <a:gd name="T13" fmla="*/ 6 h 36"/>
                <a:gd name="T14" fmla="*/ 44 w 223"/>
                <a:gd name="T15" fmla="*/ 10 h 36"/>
                <a:gd name="T16" fmla="*/ 45 w 223"/>
                <a:gd name="T17" fmla="*/ 10 h 36"/>
                <a:gd name="T18" fmla="*/ 45 w 223"/>
                <a:gd name="T19" fmla="*/ 1 h 36"/>
                <a:gd name="T20" fmla="*/ 40 w 223"/>
                <a:gd name="T21" fmla="*/ 0 h 36"/>
                <a:gd name="T22" fmla="*/ 17 w 223"/>
                <a:gd name="T23" fmla="*/ 14 h 36"/>
                <a:gd name="T24" fmla="*/ 0 w 223"/>
                <a:gd name="T25" fmla="*/ 36 h 36"/>
                <a:gd name="T26" fmla="*/ 223 w 223"/>
                <a:gd name="T27" fmla="*/ 36 h 36"/>
                <a:gd name="T28" fmla="*/ 200 w 223"/>
                <a:gd name="T29" fmla="*/ 18 h 36"/>
                <a:gd name="T30" fmla="*/ 199 w 223"/>
                <a:gd name="T31" fmla="*/ 18 h 36"/>
                <a:gd name="T32" fmla="*/ 197 w 223"/>
                <a:gd name="T33" fmla="*/ 6 h 36"/>
                <a:gd name="T34" fmla="*/ 198 w 223"/>
                <a:gd name="T35" fmla="*/ 6 h 36"/>
                <a:gd name="T36" fmla="*/ 199 w 223"/>
                <a:gd name="T37" fmla="*/ 6 h 36"/>
                <a:gd name="T38" fmla="*/ 201 w 223"/>
                <a:gd name="T39" fmla="*/ 10 h 36"/>
                <a:gd name="T40" fmla="*/ 201 w 223"/>
                <a:gd name="T41" fmla="*/ 10 h 36"/>
                <a:gd name="T42" fmla="*/ 201 w 223"/>
                <a:gd name="T43" fmla="*/ 10 h 36"/>
                <a:gd name="T44" fmla="*/ 202 w 223"/>
                <a:gd name="T45" fmla="*/ 10 h 36"/>
                <a:gd name="T46" fmla="*/ 202 w 223"/>
                <a:gd name="T47" fmla="*/ 1 h 36"/>
                <a:gd name="T48" fmla="*/ 201 w 223"/>
                <a:gd name="T49" fmla="*/ 1 h 36"/>
                <a:gd name="T50" fmla="*/ 198 w 223"/>
                <a:gd name="T51" fmla="*/ 0 h 36"/>
                <a:gd name="T52" fmla="*/ 195 w 223"/>
                <a:gd name="T53" fmla="*/ 1 h 36"/>
                <a:gd name="T54" fmla="*/ 186 w 223"/>
                <a:gd name="T55" fmla="*/ 7 h 36"/>
                <a:gd name="T56" fmla="*/ 180 w 223"/>
                <a:gd name="T57" fmla="*/ 14 h 36"/>
                <a:gd name="T58" fmla="*/ 164 w 223"/>
                <a:gd name="T59" fmla="*/ 22 h 36"/>
                <a:gd name="T60" fmla="*/ 150 w 223"/>
                <a:gd name="T61" fmla="*/ 18 h 36"/>
                <a:gd name="T62" fmla="*/ 147 w 223"/>
                <a:gd name="T63" fmla="*/ 6 h 36"/>
                <a:gd name="T64" fmla="*/ 148 w 223"/>
                <a:gd name="T65" fmla="*/ 6 h 36"/>
                <a:gd name="T66" fmla="*/ 151 w 223"/>
                <a:gd name="T67" fmla="*/ 10 h 36"/>
                <a:gd name="T68" fmla="*/ 152 w 223"/>
                <a:gd name="T69" fmla="*/ 10 h 36"/>
                <a:gd name="T70" fmla="*/ 152 w 223"/>
                <a:gd name="T71" fmla="*/ 1 h 36"/>
                <a:gd name="T72" fmla="*/ 149 w 223"/>
                <a:gd name="T73" fmla="*/ 0 h 36"/>
                <a:gd name="T74" fmla="*/ 130 w 223"/>
                <a:gd name="T75" fmla="*/ 15 h 36"/>
                <a:gd name="T76" fmla="*/ 109 w 223"/>
                <a:gd name="T77" fmla="*/ 22 h 36"/>
                <a:gd name="T78" fmla="*/ 92 w 223"/>
                <a:gd name="T79" fmla="*/ 18 h 36"/>
                <a:gd name="T80" fmla="*/ 91 w 223"/>
                <a:gd name="T81" fmla="*/ 16 h 36"/>
                <a:gd name="T82" fmla="*/ 88 w 223"/>
                <a:gd name="T83" fmla="*/ 11 h 36"/>
                <a:gd name="T84" fmla="*/ 90 w 223"/>
                <a:gd name="T85" fmla="*/ 6 h 36"/>
                <a:gd name="T86" fmla="*/ 90 w 223"/>
                <a:gd name="T87" fmla="*/ 6 h 36"/>
                <a:gd name="T88" fmla="*/ 91 w 223"/>
                <a:gd name="T89" fmla="*/ 6 h 36"/>
                <a:gd name="T90" fmla="*/ 93 w 223"/>
                <a:gd name="T91" fmla="*/ 10 h 36"/>
                <a:gd name="T92" fmla="*/ 94 w 223"/>
                <a:gd name="T93" fmla="*/ 10 h 36"/>
                <a:gd name="T94" fmla="*/ 94 w 223"/>
                <a:gd name="T95" fmla="*/ 10 h 36"/>
                <a:gd name="T96" fmla="*/ 94 w 223"/>
                <a:gd name="T97" fmla="*/ 10 h 36"/>
                <a:gd name="T98" fmla="*/ 95 w 223"/>
                <a:gd name="T99" fmla="*/ 1 h 36"/>
                <a:gd name="T100" fmla="*/ 92 w 223"/>
                <a:gd name="T101" fmla="*/ 0 h 36"/>
                <a:gd name="T102" fmla="*/ 90 w 223"/>
                <a:gd name="T103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23" h="36">
                  <a:moveTo>
                    <a:pt x="90" y="0"/>
                  </a:moveTo>
                  <a:cubicBezTo>
                    <a:pt x="85" y="0"/>
                    <a:pt x="79" y="8"/>
                    <a:pt x="79" y="8"/>
                  </a:cubicBezTo>
                  <a:cubicBezTo>
                    <a:pt x="77" y="10"/>
                    <a:pt x="75" y="12"/>
                    <a:pt x="73" y="14"/>
                  </a:cubicBezTo>
                  <a:cubicBezTo>
                    <a:pt x="67" y="20"/>
                    <a:pt x="61" y="22"/>
                    <a:pt x="56" y="22"/>
                  </a:cubicBezTo>
                  <a:cubicBezTo>
                    <a:pt x="50" y="22"/>
                    <a:pt x="44" y="19"/>
                    <a:pt x="42" y="18"/>
                  </a:cubicBezTo>
                  <a:cubicBezTo>
                    <a:pt x="37" y="14"/>
                    <a:pt x="37" y="6"/>
                    <a:pt x="40" y="6"/>
                  </a:cubicBezTo>
                  <a:cubicBezTo>
                    <a:pt x="41" y="6"/>
                    <a:pt x="41" y="6"/>
                    <a:pt x="41" y="6"/>
                  </a:cubicBezTo>
                  <a:cubicBezTo>
                    <a:pt x="45" y="6"/>
                    <a:pt x="41" y="10"/>
                    <a:pt x="44" y="10"/>
                  </a:cubicBezTo>
                  <a:cubicBezTo>
                    <a:pt x="44" y="10"/>
                    <a:pt x="45" y="10"/>
                    <a:pt x="45" y="10"/>
                  </a:cubicBezTo>
                  <a:cubicBezTo>
                    <a:pt x="48" y="10"/>
                    <a:pt x="52" y="5"/>
                    <a:pt x="45" y="1"/>
                  </a:cubicBezTo>
                  <a:cubicBezTo>
                    <a:pt x="44" y="1"/>
                    <a:pt x="42" y="0"/>
                    <a:pt x="40" y="0"/>
                  </a:cubicBezTo>
                  <a:cubicBezTo>
                    <a:pt x="34" y="0"/>
                    <a:pt x="26" y="6"/>
                    <a:pt x="17" y="14"/>
                  </a:cubicBezTo>
                  <a:cubicBezTo>
                    <a:pt x="6" y="24"/>
                    <a:pt x="0" y="36"/>
                    <a:pt x="0" y="36"/>
                  </a:cubicBezTo>
                  <a:cubicBezTo>
                    <a:pt x="223" y="36"/>
                    <a:pt x="223" y="36"/>
                    <a:pt x="223" y="36"/>
                  </a:cubicBezTo>
                  <a:cubicBezTo>
                    <a:pt x="219" y="33"/>
                    <a:pt x="206" y="22"/>
                    <a:pt x="200" y="18"/>
                  </a:cubicBezTo>
                  <a:cubicBezTo>
                    <a:pt x="199" y="18"/>
                    <a:pt x="199" y="18"/>
                    <a:pt x="199" y="18"/>
                  </a:cubicBezTo>
                  <a:cubicBezTo>
                    <a:pt x="194" y="13"/>
                    <a:pt x="194" y="6"/>
                    <a:pt x="197" y="6"/>
                  </a:cubicBezTo>
                  <a:cubicBezTo>
                    <a:pt x="198" y="6"/>
                    <a:pt x="198" y="6"/>
                    <a:pt x="198" y="6"/>
                  </a:cubicBezTo>
                  <a:cubicBezTo>
                    <a:pt x="198" y="6"/>
                    <a:pt x="199" y="6"/>
                    <a:pt x="199" y="6"/>
                  </a:cubicBezTo>
                  <a:cubicBezTo>
                    <a:pt x="201" y="6"/>
                    <a:pt x="198" y="10"/>
                    <a:pt x="201" y="10"/>
                  </a:cubicBezTo>
                  <a:cubicBezTo>
                    <a:pt x="201" y="10"/>
                    <a:pt x="201" y="10"/>
                    <a:pt x="201" y="10"/>
                  </a:cubicBezTo>
                  <a:cubicBezTo>
                    <a:pt x="201" y="10"/>
                    <a:pt x="201" y="10"/>
                    <a:pt x="201" y="10"/>
                  </a:cubicBezTo>
                  <a:cubicBezTo>
                    <a:pt x="201" y="10"/>
                    <a:pt x="202" y="10"/>
                    <a:pt x="202" y="10"/>
                  </a:cubicBezTo>
                  <a:cubicBezTo>
                    <a:pt x="205" y="10"/>
                    <a:pt x="209" y="5"/>
                    <a:pt x="202" y="1"/>
                  </a:cubicBezTo>
                  <a:cubicBezTo>
                    <a:pt x="202" y="1"/>
                    <a:pt x="201" y="1"/>
                    <a:pt x="201" y="1"/>
                  </a:cubicBezTo>
                  <a:cubicBezTo>
                    <a:pt x="200" y="0"/>
                    <a:pt x="199" y="0"/>
                    <a:pt x="198" y="0"/>
                  </a:cubicBezTo>
                  <a:cubicBezTo>
                    <a:pt x="197" y="0"/>
                    <a:pt x="196" y="0"/>
                    <a:pt x="195" y="1"/>
                  </a:cubicBezTo>
                  <a:cubicBezTo>
                    <a:pt x="191" y="2"/>
                    <a:pt x="186" y="7"/>
                    <a:pt x="186" y="7"/>
                  </a:cubicBezTo>
                  <a:cubicBezTo>
                    <a:pt x="184" y="9"/>
                    <a:pt x="183" y="11"/>
                    <a:pt x="180" y="14"/>
                  </a:cubicBezTo>
                  <a:cubicBezTo>
                    <a:pt x="175" y="20"/>
                    <a:pt x="169" y="22"/>
                    <a:pt x="164" y="22"/>
                  </a:cubicBezTo>
                  <a:cubicBezTo>
                    <a:pt x="157" y="22"/>
                    <a:pt x="151" y="19"/>
                    <a:pt x="150" y="18"/>
                  </a:cubicBezTo>
                  <a:cubicBezTo>
                    <a:pt x="144" y="14"/>
                    <a:pt x="144" y="6"/>
                    <a:pt x="147" y="6"/>
                  </a:cubicBezTo>
                  <a:cubicBezTo>
                    <a:pt x="148" y="6"/>
                    <a:pt x="148" y="6"/>
                    <a:pt x="148" y="6"/>
                  </a:cubicBezTo>
                  <a:cubicBezTo>
                    <a:pt x="152" y="6"/>
                    <a:pt x="148" y="10"/>
                    <a:pt x="151" y="10"/>
                  </a:cubicBezTo>
                  <a:cubicBezTo>
                    <a:pt x="152" y="10"/>
                    <a:pt x="152" y="10"/>
                    <a:pt x="152" y="10"/>
                  </a:cubicBezTo>
                  <a:cubicBezTo>
                    <a:pt x="155" y="10"/>
                    <a:pt x="159" y="5"/>
                    <a:pt x="152" y="1"/>
                  </a:cubicBezTo>
                  <a:cubicBezTo>
                    <a:pt x="151" y="1"/>
                    <a:pt x="150" y="0"/>
                    <a:pt x="149" y="0"/>
                  </a:cubicBezTo>
                  <a:cubicBezTo>
                    <a:pt x="143" y="0"/>
                    <a:pt x="137" y="9"/>
                    <a:pt x="130" y="15"/>
                  </a:cubicBezTo>
                  <a:cubicBezTo>
                    <a:pt x="126" y="18"/>
                    <a:pt x="118" y="22"/>
                    <a:pt x="109" y="22"/>
                  </a:cubicBezTo>
                  <a:cubicBezTo>
                    <a:pt x="103" y="22"/>
                    <a:pt x="98" y="21"/>
                    <a:pt x="92" y="18"/>
                  </a:cubicBezTo>
                  <a:cubicBezTo>
                    <a:pt x="91" y="17"/>
                    <a:pt x="91" y="17"/>
                    <a:pt x="91" y="16"/>
                  </a:cubicBezTo>
                  <a:cubicBezTo>
                    <a:pt x="89" y="15"/>
                    <a:pt x="88" y="13"/>
                    <a:pt x="88" y="11"/>
                  </a:cubicBezTo>
                  <a:cubicBezTo>
                    <a:pt x="87" y="8"/>
                    <a:pt x="88" y="6"/>
                    <a:pt x="90" y="6"/>
                  </a:cubicBezTo>
                  <a:cubicBezTo>
                    <a:pt x="90" y="6"/>
                    <a:pt x="90" y="6"/>
                    <a:pt x="90" y="6"/>
                  </a:cubicBezTo>
                  <a:cubicBezTo>
                    <a:pt x="91" y="6"/>
                    <a:pt x="91" y="6"/>
                    <a:pt x="91" y="6"/>
                  </a:cubicBezTo>
                  <a:cubicBezTo>
                    <a:pt x="93" y="6"/>
                    <a:pt x="91" y="10"/>
                    <a:pt x="93" y="10"/>
                  </a:cubicBezTo>
                  <a:cubicBezTo>
                    <a:pt x="94" y="10"/>
                    <a:pt x="94" y="10"/>
                    <a:pt x="94" y="10"/>
                  </a:cubicBezTo>
                  <a:cubicBezTo>
                    <a:pt x="94" y="10"/>
                    <a:pt x="94" y="10"/>
                    <a:pt x="94" y="10"/>
                  </a:cubicBezTo>
                  <a:cubicBezTo>
                    <a:pt x="94" y="10"/>
                    <a:pt x="94" y="10"/>
                    <a:pt x="94" y="10"/>
                  </a:cubicBezTo>
                  <a:cubicBezTo>
                    <a:pt x="98" y="10"/>
                    <a:pt x="102" y="5"/>
                    <a:pt x="95" y="1"/>
                  </a:cubicBezTo>
                  <a:cubicBezTo>
                    <a:pt x="94" y="1"/>
                    <a:pt x="93" y="1"/>
                    <a:pt x="92" y="0"/>
                  </a:cubicBezTo>
                  <a:cubicBezTo>
                    <a:pt x="92" y="0"/>
                    <a:pt x="91" y="0"/>
                    <a:pt x="90" y="0"/>
                  </a:cubicBezTo>
                </a:path>
              </a:pathLst>
            </a:custGeom>
            <a:solidFill>
              <a:srgbClr val="2BBF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3" name="Freeform 225"/>
            <p:cNvSpPr>
              <a:spLocks/>
            </p:cNvSpPr>
            <p:nvPr/>
          </p:nvSpPr>
          <p:spPr bwMode="auto">
            <a:xfrm>
              <a:off x="2656" y="2352"/>
              <a:ext cx="30" cy="29"/>
            </a:xfrm>
            <a:custGeom>
              <a:avLst/>
              <a:gdLst>
                <a:gd name="T0" fmla="*/ 16 w 24"/>
                <a:gd name="T1" fmla="*/ 0 h 23"/>
                <a:gd name="T2" fmla="*/ 12 w 24"/>
                <a:gd name="T3" fmla="*/ 23 h 23"/>
                <a:gd name="T4" fmla="*/ 16 w 24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4" h="23">
                  <a:moveTo>
                    <a:pt x="16" y="0"/>
                  </a:moveTo>
                  <a:cubicBezTo>
                    <a:pt x="16" y="0"/>
                    <a:pt x="0" y="23"/>
                    <a:pt x="12" y="23"/>
                  </a:cubicBezTo>
                  <a:cubicBezTo>
                    <a:pt x="24" y="23"/>
                    <a:pt x="16" y="0"/>
                    <a:pt x="16" y="0"/>
                  </a:cubicBezTo>
                </a:path>
              </a:pathLst>
            </a:custGeom>
            <a:solidFill>
              <a:srgbClr val="4FE8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4" name="Freeform 226"/>
            <p:cNvSpPr>
              <a:spLocks/>
            </p:cNvSpPr>
            <p:nvPr/>
          </p:nvSpPr>
          <p:spPr bwMode="auto">
            <a:xfrm>
              <a:off x="2996" y="2387"/>
              <a:ext cx="193" cy="33"/>
            </a:xfrm>
            <a:custGeom>
              <a:avLst/>
              <a:gdLst>
                <a:gd name="T0" fmla="*/ 140 w 156"/>
                <a:gd name="T1" fmla="*/ 14 h 27"/>
                <a:gd name="T2" fmla="*/ 140 w 156"/>
                <a:gd name="T3" fmla="*/ 14 h 27"/>
                <a:gd name="T4" fmla="*/ 138 w 156"/>
                <a:gd name="T5" fmla="*/ 6 h 27"/>
                <a:gd name="T6" fmla="*/ 139 w 156"/>
                <a:gd name="T7" fmla="*/ 6 h 27"/>
                <a:gd name="T8" fmla="*/ 141 w 156"/>
                <a:gd name="T9" fmla="*/ 9 h 27"/>
                <a:gd name="T10" fmla="*/ 141 w 156"/>
                <a:gd name="T11" fmla="*/ 9 h 27"/>
                <a:gd name="T12" fmla="*/ 141 w 156"/>
                <a:gd name="T13" fmla="*/ 9 h 27"/>
                <a:gd name="T14" fmla="*/ 141 w 156"/>
                <a:gd name="T15" fmla="*/ 3 h 27"/>
                <a:gd name="T16" fmla="*/ 141 w 156"/>
                <a:gd name="T17" fmla="*/ 2 h 27"/>
                <a:gd name="T18" fmla="*/ 137 w 156"/>
                <a:gd name="T19" fmla="*/ 2 h 27"/>
                <a:gd name="T20" fmla="*/ 131 w 156"/>
                <a:gd name="T21" fmla="*/ 7 h 27"/>
                <a:gd name="T22" fmla="*/ 126 w 156"/>
                <a:gd name="T23" fmla="*/ 11 h 27"/>
                <a:gd name="T24" fmla="*/ 105 w 156"/>
                <a:gd name="T25" fmla="*/ 14 h 27"/>
                <a:gd name="T26" fmla="*/ 103 w 156"/>
                <a:gd name="T27" fmla="*/ 6 h 27"/>
                <a:gd name="T28" fmla="*/ 106 w 156"/>
                <a:gd name="T29" fmla="*/ 9 h 27"/>
                <a:gd name="T30" fmla="*/ 107 w 156"/>
                <a:gd name="T31" fmla="*/ 3 h 27"/>
                <a:gd name="T32" fmla="*/ 91 w 156"/>
                <a:gd name="T33" fmla="*/ 12 h 27"/>
                <a:gd name="T34" fmla="*/ 65 w 156"/>
                <a:gd name="T35" fmla="*/ 14 h 27"/>
                <a:gd name="T36" fmla="*/ 64 w 156"/>
                <a:gd name="T37" fmla="*/ 13 h 27"/>
                <a:gd name="T38" fmla="*/ 62 w 156"/>
                <a:gd name="T39" fmla="*/ 9 h 27"/>
                <a:gd name="T40" fmla="*/ 63 w 156"/>
                <a:gd name="T41" fmla="*/ 6 h 27"/>
                <a:gd name="T42" fmla="*/ 64 w 156"/>
                <a:gd name="T43" fmla="*/ 6 h 27"/>
                <a:gd name="T44" fmla="*/ 66 w 156"/>
                <a:gd name="T45" fmla="*/ 9 h 27"/>
                <a:gd name="T46" fmla="*/ 66 w 156"/>
                <a:gd name="T47" fmla="*/ 9 h 27"/>
                <a:gd name="T48" fmla="*/ 66 w 156"/>
                <a:gd name="T49" fmla="*/ 9 h 27"/>
                <a:gd name="T50" fmla="*/ 67 w 156"/>
                <a:gd name="T51" fmla="*/ 3 h 27"/>
                <a:gd name="T52" fmla="*/ 65 w 156"/>
                <a:gd name="T53" fmla="*/ 2 h 27"/>
                <a:gd name="T54" fmla="*/ 55 w 156"/>
                <a:gd name="T55" fmla="*/ 7 h 27"/>
                <a:gd name="T56" fmla="*/ 52 w 156"/>
                <a:gd name="T57" fmla="*/ 11 h 27"/>
                <a:gd name="T58" fmla="*/ 30 w 156"/>
                <a:gd name="T59" fmla="*/ 14 h 27"/>
                <a:gd name="T60" fmla="*/ 29 w 156"/>
                <a:gd name="T61" fmla="*/ 6 h 27"/>
                <a:gd name="T62" fmla="*/ 31 w 156"/>
                <a:gd name="T63" fmla="*/ 9 h 27"/>
                <a:gd name="T64" fmla="*/ 32 w 156"/>
                <a:gd name="T65" fmla="*/ 3 h 27"/>
                <a:gd name="T66" fmla="*/ 12 w 156"/>
                <a:gd name="T67" fmla="*/ 12 h 27"/>
                <a:gd name="T68" fmla="*/ 0 w 156"/>
                <a:gd name="T69" fmla="*/ 27 h 27"/>
                <a:gd name="T70" fmla="*/ 156 w 156"/>
                <a:gd name="T71" fmla="*/ 27 h 27"/>
                <a:gd name="T72" fmla="*/ 140 w 156"/>
                <a:gd name="T73" fmla="*/ 14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56" h="27">
                  <a:moveTo>
                    <a:pt x="140" y="14"/>
                  </a:moveTo>
                  <a:cubicBezTo>
                    <a:pt x="140" y="14"/>
                    <a:pt x="140" y="14"/>
                    <a:pt x="140" y="14"/>
                  </a:cubicBezTo>
                  <a:cubicBezTo>
                    <a:pt x="136" y="11"/>
                    <a:pt x="136" y="6"/>
                    <a:pt x="138" y="6"/>
                  </a:cubicBezTo>
                  <a:cubicBezTo>
                    <a:pt x="139" y="6"/>
                    <a:pt x="139" y="6"/>
                    <a:pt x="139" y="6"/>
                  </a:cubicBezTo>
                  <a:cubicBezTo>
                    <a:pt x="141" y="6"/>
                    <a:pt x="139" y="8"/>
                    <a:pt x="141" y="9"/>
                  </a:cubicBezTo>
                  <a:cubicBezTo>
                    <a:pt x="141" y="9"/>
                    <a:pt x="141" y="9"/>
                    <a:pt x="141" y="9"/>
                  </a:cubicBezTo>
                  <a:cubicBezTo>
                    <a:pt x="141" y="9"/>
                    <a:pt x="141" y="9"/>
                    <a:pt x="141" y="9"/>
                  </a:cubicBezTo>
                  <a:cubicBezTo>
                    <a:pt x="143" y="10"/>
                    <a:pt x="147" y="5"/>
                    <a:pt x="141" y="3"/>
                  </a:cubicBezTo>
                  <a:cubicBezTo>
                    <a:pt x="141" y="2"/>
                    <a:pt x="141" y="2"/>
                    <a:pt x="141" y="2"/>
                  </a:cubicBezTo>
                  <a:cubicBezTo>
                    <a:pt x="139" y="2"/>
                    <a:pt x="138" y="2"/>
                    <a:pt x="137" y="2"/>
                  </a:cubicBezTo>
                  <a:cubicBezTo>
                    <a:pt x="134" y="3"/>
                    <a:pt x="131" y="7"/>
                    <a:pt x="131" y="7"/>
                  </a:cubicBezTo>
                  <a:cubicBezTo>
                    <a:pt x="129" y="8"/>
                    <a:pt x="128" y="10"/>
                    <a:pt x="126" y="11"/>
                  </a:cubicBezTo>
                  <a:cubicBezTo>
                    <a:pt x="117" y="22"/>
                    <a:pt x="107" y="16"/>
                    <a:pt x="105" y="14"/>
                  </a:cubicBezTo>
                  <a:cubicBezTo>
                    <a:pt x="101" y="11"/>
                    <a:pt x="101" y="6"/>
                    <a:pt x="103" y="6"/>
                  </a:cubicBezTo>
                  <a:cubicBezTo>
                    <a:pt x="107" y="5"/>
                    <a:pt x="104" y="8"/>
                    <a:pt x="106" y="9"/>
                  </a:cubicBezTo>
                  <a:cubicBezTo>
                    <a:pt x="108" y="9"/>
                    <a:pt x="112" y="5"/>
                    <a:pt x="107" y="3"/>
                  </a:cubicBezTo>
                  <a:cubicBezTo>
                    <a:pt x="101" y="0"/>
                    <a:pt x="97" y="7"/>
                    <a:pt x="91" y="12"/>
                  </a:cubicBezTo>
                  <a:cubicBezTo>
                    <a:pt x="87" y="16"/>
                    <a:pt x="76" y="21"/>
                    <a:pt x="65" y="14"/>
                  </a:cubicBezTo>
                  <a:cubicBezTo>
                    <a:pt x="64" y="14"/>
                    <a:pt x="64" y="14"/>
                    <a:pt x="64" y="13"/>
                  </a:cubicBezTo>
                  <a:cubicBezTo>
                    <a:pt x="63" y="12"/>
                    <a:pt x="62" y="11"/>
                    <a:pt x="62" y="9"/>
                  </a:cubicBezTo>
                  <a:cubicBezTo>
                    <a:pt x="61" y="8"/>
                    <a:pt x="62" y="6"/>
                    <a:pt x="63" y="6"/>
                  </a:cubicBezTo>
                  <a:cubicBezTo>
                    <a:pt x="64" y="6"/>
                    <a:pt x="64" y="6"/>
                    <a:pt x="64" y="6"/>
                  </a:cubicBezTo>
                  <a:cubicBezTo>
                    <a:pt x="66" y="6"/>
                    <a:pt x="64" y="8"/>
                    <a:pt x="66" y="9"/>
                  </a:cubicBezTo>
                  <a:cubicBezTo>
                    <a:pt x="66" y="9"/>
                    <a:pt x="66" y="9"/>
                    <a:pt x="66" y="9"/>
                  </a:cubicBezTo>
                  <a:cubicBezTo>
                    <a:pt x="66" y="9"/>
                    <a:pt x="66" y="9"/>
                    <a:pt x="66" y="9"/>
                  </a:cubicBezTo>
                  <a:cubicBezTo>
                    <a:pt x="68" y="10"/>
                    <a:pt x="72" y="5"/>
                    <a:pt x="67" y="3"/>
                  </a:cubicBezTo>
                  <a:cubicBezTo>
                    <a:pt x="66" y="2"/>
                    <a:pt x="66" y="2"/>
                    <a:pt x="65" y="2"/>
                  </a:cubicBezTo>
                  <a:cubicBezTo>
                    <a:pt x="61" y="0"/>
                    <a:pt x="55" y="7"/>
                    <a:pt x="55" y="7"/>
                  </a:cubicBezTo>
                  <a:cubicBezTo>
                    <a:pt x="54" y="9"/>
                    <a:pt x="53" y="10"/>
                    <a:pt x="52" y="11"/>
                  </a:cubicBezTo>
                  <a:cubicBezTo>
                    <a:pt x="42" y="22"/>
                    <a:pt x="33" y="16"/>
                    <a:pt x="30" y="14"/>
                  </a:cubicBezTo>
                  <a:cubicBezTo>
                    <a:pt x="26" y="11"/>
                    <a:pt x="26" y="6"/>
                    <a:pt x="29" y="6"/>
                  </a:cubicBezTo>
                  <a:cubicBezTo>
                    <a:pt x="32" y="5"/>
                    <a:pt x="29" y="8"/>
                    <a:pt x="31" y="9"/>
                  </a:cubicBezTo>
                  <a:cubicBezTo>
                    <a:pt x="34" y="10"/>
                    <a:pt x="37" y="5"/>
                    <a:pt x="32" y="3"/>
                  </a:cubicBezTo>
                  <a:cubicBezTo>
                    <a:pt x="27" y="0"/>
                    <a:pt x="20" y="5"/>
                    <a:pt x="12" y="12"/>
                  </a:cubicBezTo>
                  <a:cubicBezTo>
                    <a:pt x="5" y="19"/>
                    <a:pt x="0" y="27"/>
                    <a:pt x="0" y="27"/>
                  </a:cubicBezTo>
                  <a:cubicBezTo>
                    <a:pt x="156" y="27"/>
                    <a:pt x="156" y="27"/>
                    <a:pt x="156" y="27"/>
                  </a:cubicBezTo>
                  <a:cubicBezTo>
                    <a:pt x="153" y="25"/>
                    <a:pt x="144" y="17"/>
                    <a:pt x="140" y="14"/>
                  </a:cubicBezTo>
                </a:path>
              </a:pathLst>
            </a:custGeom>
            <a:solidFill>
              <a:srgbClr val="33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5" name="Freeform 227"/>
            <p:cNvSpPr>
              <a:spLocks/>
            </p:cNvSpPr>
            <p:nvPr/>
          </p:nvSpPr>
          <p:spPr bwMode="auto">
            <a:xfrm>
              <a:off x="3057" y="2428"/>
              <a:ext cx="193" cy="33"/>
            </a:xfrm>
            <a:custGeom>
              <a:avLst/>
              <a:gdLst>
                <a:gd name="T0" fmla="*/ 140 w 156"/>
                <a:gd name="T1" fmla="*/ 14 h 27"/>
                <a:gd name="T2" fmla="*/ 139 w 156"/>
                <a:gd name="T3" fmla="*/ 14 h 27"/>
                <a:gd name="T4" fmla="*/ 138 w 156"/>
                <a:gd name="T5" fmla="*/ 6 h 27"/>
                <a:gd name="T6" fmla="*/ 139 w 156"/>
                <a:gd name="T7" fmla="*/ 6 h 27"/>
                <a:gd name="T8" fmla="*/ 141 w 156"/>
                <a:gd name="T9" fmla="*/ 9 h 27"/>
                <a:gd name="T10" fmla="*/ 141 w 156"/>
                <a:gd name="T11" fmla="*/ 9 h 27"/>
                <a:gd name="T12" fmla="*/ 141 w 156"/>
                <a:gd name="T13" fmla="*/ 9 h 27"/>
                <a:gd name="T14" fmla="*/ 141 w 156"/>
                <a:gd name="T15" fmla="*/ 3 h 27"/>
                <a:gd name="T16" fmla="*/ 140 w 156"/>
                <a:gd name="T17" fmla="*/ 2 h 27"/>
                <a:gd name="T18" fmla="*/ 136 w 156"/>
                <a:gd name="T19" fmla="*/ 2 h 27"/>
                <a:gd name="T20" fmla="*/ 130 w 156"/>
                <a:gd name="T21" fmla="*/ 7 h 27"/>
                <a:gd name="T22" fmla="*/ 126 w 156"/>
                <a:gd name="T23" fmla="*/ 12 h 27"/>
                <a:gd name="T24" fmla="*/ 105 w 156"/>
                <a:gd name="T25" fmla="*/ 14 h 27"/>
                <a:gd name="T26" fmla="*/ 103 w 156"/>
                <a:gd name="T27" fmla="*/ 6 h 27"/>
                <a:gd name="T28" fmla="*/ 106 w 156"/>
                <a:gd name="T29" fmla="*/ 9 h 27"/>
                <a:gd name="T30" fmla="*/ 107 w 156"/>
                <a:gd name="T31" fmla="*/ 3 h 27"/>
                <a:gd name="T32" fmla="*/ 91 w 156"/>
                <a:gd name="T33" fmla="*/ 13 h 27"/>
                <a:gd name="T34" fmla="*/ 65 w 156"/>
                <a:gd name="T35" fmla="*/ 14 h 27"/>
                <a:gd name="T36" fmla="*/ 64 w 156"/>
                <a:gd name="T37" fmla="*/ 13 h 27"/>
                <a:gd name="T38" fmla="*/ 61 w 156"/>
                <a:gd name="T39" fmla="*/ 10 h 27"/>
                <a:gd name="T40" fmla="*/ 63 w 156"/>
                <a:gd name="T41" fmla="*/ 6 h 27"/>
                <a:gd name="T42" fmla="*/ 64 w 156"/>
                <a:gd name="T43" fmla="*/ 6 h 27"/>
                <a:gd name="T44" fmla="*/ 66 w 156"/>
                <a:gd name="T45" fmla="*/ 9 h 27"/>
                <a:gd name="T46" fmla="*/ 66 w 156"/>
                <a:gd name="T47" fmla="*/ 9 h 27"/>
                <a:gd name="T48" fmla="*/ 66 w 156"/>
                <a:gd name="T49" fmla="*/ 9 h 27"/>
                <a:gd name="T50" fmla="*/ 66 w 156"/>
                <a:gd name="T51" fmla="*/ 3 h 27"/>
                <a:gd name="T52" fmla="*/ 65 w 156"/>
                <a:gd name="T53" fmla="*/ 2 h 27"/>
                <a:gd name="T54" fmla="*/ 55 w 156"/>
                <a:gd name="T55" fmla="*/ 8 h 27"/>
                <a:gd name="T56" fmla="*/ 51 w 156"/>
                <a:gd name="T57" fmla="*/ 12 h 27"/>
                <a:gd name="T58" fmla="*/ 30 w 156"/>
                <a:gd name="T59" fmla="*/ 14 h 27"/>
                <a:gd name="T60" fmla="*/ 29 w 156"/>
                <a:gd name="T61" fmla="*/ 6 h 27"/>
                <a:gd name="T62" fmla="*/ 31 w 156"/>
                <a:gd name="T63" fmla="*/ 9 h 27"/>
                <a:gd name="T64" fmla="*/ 32 w 156"/>
                <a:gd name="T65" fmla="*/ 3 h 27"/>
                <a:gd name="T66" fmla="*/ 12 w 156"/>
                <a:gd name="T67" fmla="*/ 12 h 27"/>
                <a:gd name="T68" fmla="*/ 0 w 156"/>
                <a:gd name="T69" fmla="*/ 27 h 27"/>
                <a:gd name="T70" fmla="*/ 156 w 156"/>
                <a:gd name="T71" fmla="*/ 27 h 27"/>
                <a:gd name="T72" fmla="*/ 140 w 156"/>
                <a:gd name="T73" fmla="*/ 14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56" h="27">
                  <a:moveTo>
                    <a:pt x="140" y="14"/>
                  </a:moveTo>
                  <a:cubicBezTo>
                    <a:pt x="139" y="14"/>
                    <a:pt x="139" y="14"/>
                    <a:pt x="139" y="14"/>
                  </a:cubicBezTo>
                  <a:cubicBezTo>
                    <a:pt x="136" y="11"/>
                    <a:pt x="135" y="6"/>
                    <a:pt x="138" y="6"/>
                  </a:cubicBezTo>
                  <a:cubicBezTo>
                    <a:pt x="138" y="6"/>
                    <a:pt x="139" y="6"/>
                    <a:pt x="139" y="6"/>
                  </a:cubicBezTo>
                  <a:cubicBezTo>
                    <a:pt x="140" y="6"/>
                    <a:pt x="139" y="9"/>
                    <a:pt x="141" y="9"/>
                  </a:cubicBezTo>
                  <a:cubicBezTo>
                    <a:pt x="141" y="9"/>
                    <a:pt x="141" y="9"/>
                    <a:pt x="141" y="9"/>
                  </a:cubicBezTo>
                  <a:cubicBezTo>
                    <a:pt x="141" y="9"/>
                    <a:pt x="141" y="9"/>
                    <a:pt x="141" y="9"/>
                  </a:cubicBezTo>
                  <a:cubicBezTo>
                    <a:pt x="143" y="10"/>
                    <a:pt x="147" y="5"/>
                    <a:pt x="141" y="3"/>
                  </a:cubicBezTo>
                  <a:cubicBezTo>
                    <a:pt x="140" y="2"/>
                    <a:pt x="140" y="2"/>
                    <a:pt x="140" y="2"/>
                  </a:cubicBezTo>
                  <a:cubicBezTo>
                    <a:pt x="139" y="2"/>
                    <a:pt x="138" y="2"/>
                    <a:pt x="136" y="2"/>
                  </a:cubicBezTo>
                  <a:cubicBezTo>
                    <a:pt x="133" y="3"/>
                    <a:pt x="130" y="7"/>
                    <a:pt x="130" y="7"/>
                  </a:cubicBezTo>
                  <a:cubicBezTo>
                    <a:pt x="129" y="8"/>
                    <a:pt x="128" y="10"/>
                    <a:pt x="126" y="12"/>
                  </a:cubicBezTo>
                  <a:cubicBezTo>
                    <a:pt x="117" y="22"/>
                    <a:pt x="107" y="16"/>
                    <a:pt x="105" y="14"/>
                  </a:cubicBezTo>
                  <a:cubicBezTo>
                    <a:pt x="101" y="12"/>
                    <a:pt x="101" y="6"/>
                    <a:pt x="103" y="6"/>
                  </a:cubicBezTo>
                  <a:cubicBezTo>
                    <a:pt x="107" y="6"/>
                    <a:pt x="104" y="9"/>
                    <a:pt x="106" y="9"/>
                  </a:cubicBezTo>
                  <a:cubicBezTo>
                    <a:pt x="108" y="10"/>
                    <a:pt x="112" y="5"/>
                    <a:pt x="107" y="3"/>
                  </a:cubicBezTo>
                  <a:cubicBezTo>
                    <a:pt x="101" y="0"/>
                    <a:pt x="97" y="7"/>
                    <a:pt x="91" y="13"/>
                  </a:cubicBezTo>
                  <a:cubicBezTo>
                    <a:pt x="87" y="16"/>
                    <a:pt x="75" y="21"/>
                    <a:pt x="65" y="14"/>
                  </a:cubicBezTo>
                  <a:cubicBezTo>
                    <a:pt x="64" y="14"/>
                    <a:pt x="64" y="14"/>
                    <a:pt x="64" y="13"/>
                  </a:cubicBezTo>
                  <a:cubicBezTo>
                    <a:pt x="62" y="12"/>
                    <a:pt x="62" y="11"/>
                    <a:pt x="61" y="10"/>
                  </a:cubicBezTo>
                  <a:cubicBezTo>
                    <a:pt x="61" y="8"/>
                    <a:pt x="62" y="6"/>
                    <a:pt x="63" y="6"/>
                  </a:cubicBezTo>
                  <a:cubicBezTo>
                    <a:pt x="64" y="6"/>
                    <a:pt x="64" y="6"/>
                    <a:pt x="64" y="6"/>
                  </a:cubicBezTo>
                  <a:cubicBezTo>
                    <a:pt x="66" y="6"/>
                    <a:pt x="64" y="9"/>
                    <a:pt x="66" y="9"/>
                  </a:cubicBezTo>
                  <a:cubicBezTo>
                    <a:pt x="66" y="9"/>
                    <a:pt x="66" y="9"/>
                    <a:pt x="66" y="9"/>
                  </a:cubicBezTo>
                  <a:cubicBezTo>
                    <a:pt x="66" y="9"/>
                    <a:pt x="66" y="9"/>
                    <a:pt x="66" y="9"/>
                  </a:cubicBezTo>
                  <a:cubicBezTo>
                    <a:pt x="68" y="10"/>
                    <a:pt x="72" y="5"/>
                    <a:pt x="66" y="3"/>
                  </a:cubicBezTo>
                  <a:cubicBezTo>
                    <a:pt x="66" y="3"/>
                    <a:pt x="65" y="2"/>
                    <a:pt x="65" y="2"/>
                  </a:cubicBezTo>
                  <a:cubicBezTo>
                    <a:pt x="61" y="1"/>
                    <a:pt x="55" y="8"/>
                    <a:pt x="55" y="8"/>
                  </a:cubicBezTo>
                  <a:cubicBezTo>
                    <a:pt x="54" y="9"/>
                    <a:pt x="53" y="10"/>
                    <a:pt x="51" y="12"/>
                  </a:cubicBezTo>
                  <a:cubicBezTo>
                    <a:pt x="42" y="22"/>
                    <a:pt x="32" y="16"/>
                    <a:pt x="30" y="14"/>
                  </a:cubicBezTo>
                  <a:cubicBezTo>
                    <a:pt x="26" y="12"/>
                    <a:pt x="26" y="6"/>
                    <a:pt x="29" y="6"/>
                  </a:cubicBezTo>
                  <a:cubicBezTo>
                    <a:pt x="32" y="6"/>
                    <a:pt x="29" y="9"/>
                    <a:pt x="31" y="9"/>
                  </a:cubicBezTo>
                  <a:cubicBezTo>
                    <a:pt x="33" y="10"/>
                    <a:pt x="37" y="5"/>
                    <a:pt x="32" y="3"/>
                  </a:cubicBezTo>
                  <a:cubicBezTo>
                    <a:pt x="27" y="0"/>
                    <a:pt x="20" y="5"/>
                    <a:pt x="12" y="12"/>
                  </a:cubicBezTo>
                  <a:cubicBezTo>
                    <a:pt x="5" y="19"/>
                    <a:pt x="0" y="27"/>
                    <a:pt x="0" y="27"/>
                  </a:cubicBezTo>
                  <a:cubicBezTo>
                    <a:pt x="156" y="27"/>
                    <a:pt x="156" y="27"/>
                    <a:pt x="156" y="27"/>
                  </a:cubicBezTo>
                  <a:cubicBezTo>
                    <a:pt x="153" y="25"/>
                    <a:pt x="144" y="18"/>
                    <a:pt x="140" y="14"/>
                  </a:cubicBezTo>
                </a:path>
              </a:pathLst>
            </a:custGeom>
            <a:solidFill>
              <a:srgbClr val="33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6" name="Freeform 228"/>
            <p:cNvSpPr>
              <a:spLocks/>
            </p:cNvSpPr>
            <p:nvPr/>
          </p:nvSpPr>
          <p:spPr bwMode="auto">
            <a:xfrm>
              <a:off x="2996" y="2466"/>
              <a:ext cx="193" cy="34"/>
            </a:xfrm>
            <a:custGeom>
              <a:avLst/>
              <a:gdLst>
                <a:gd name="T0" fmla="*/ 140 w 156"/>
                <a:gd name="T1" fmla="*/ 14 h 27"/>
                <a:gd name="T2" fmla="*/ 140 w 156"/>
                <a:gd name="T3" fmla="*/ 14 h 27"/>
                <a:gd name="T4" fmla="*/ 138 w 156"/>
                <a:gd name="T5" fmla="*/ 6 h 27"/>
                <a:gd name="T6" fmla="*/ 139 w 156"/>
                <a:gd name="T7" fmla="*/ 6 h 27"/>
                <a:gd name="T8" fmla="*/ 141 w 156"/>
                <a:gd name="T9" fmla="*/ 9 h 27"/>
                <a:gd name="T10" fmla="*/ 141 w 156"/>
                <a:gd name="T11" fmla="*/ 9 h 27"/>
                <a:gd name="T12" fmla="*/ 141 w 156"/>
                <a:gd name="T13" fmla="*/ 9 h 27"/>
                <a:gd name="T14" fmla="*/ 141 w 156"/>
                <a:gd name="T15" fmla="*/ 2 h 27"/>
                <a:gd name="T16" fmla="*/ 141 w 156"/>
                <a:gd name="T17" fmla="*/ 2 h 27"/>
                <a:gd name="T18" fmla="*/ 137 w 156"/>
                <a:gd name="T19" fmla="*/ 2 h 27"/>
                <a:gd name="T20" fmla="*/ 131 w 156"/>
                <a:gd name="T21" fmla="*/ 7 h 27"/>
                <a:gd name="T22" fmla="*/ 126 w 156"/>
                <a:gd name="T23" fmla="*/ 11 h 27"/>
                <a:gd name="T24" fmla="*/ 105 w 156"/>
                <a:gd name="T25" fmla="*/ 14 h 27"/>
                <a:gd name="T26" fmla="*/ 103 w 156"/>
                <a:gd name="T27" fmla="*/ 5 h 27"/>
                <a:gd name="T28" fmla="*/ 106 w 156"/>
                <a:gd name="T29" fmla="*/ 9 h 27"/>
                <a:gd name="T30" fmla="*/ 107 w 156"/>
                <a:gd name="T31" fmla="*/ 2 h 27"/>
                <a:gd name="T32" fmla="*/ 91 w 156"/>
                <a:gd name="T33" fmla="*/ 12 h 27"/>
                <a:gd name="T34" fmla="*/ 65 w 156"/>
                <a:gd name="T35" fmla="*/ 14 h 27"/>
                <a:gd name="T36" fmla="*/ 64 w 156"/>
                <a:gd name="T37" fmla="*/ 13 h 27"/>
                <a:gd name="T38" fmla="*/ 62 w 156"/>
                <a:gd name="T39" fmla="*/ 9 h 27"/>
                <a:gd name="T40" fmla="*/ 63 w 156"/>
                <a:gd name="T41" fmla="*/ 6 h 27"/>
                <a:gd name="T42" fmla="*/ 64 w 156"/>
                <a:gd name="T43" fmla="*/ 6 h 27"/>
                <a:gd name="T44" fmla="*/ 66 w 156"/>
                <a:gd name="T45" fmla="*/ 9 h 27"/>
                <a:gd name="T46" fmla="*/ 66 w 156"/>
                <a:gd name="T47" fmla="*/ 9 h 27"/>
                <a:gd name="T48" fmla="*/ 66 w 156"/>
                <a:gd name="T49" fmla="*/ 9 h 27"/>
                <a:gd name="T50" fmla="*/ 67 w 156"/>
                <a:gd name="T51" fmla="*/ 2 h 27"/>
                <a:gd name="T52" fmla="*/ 65 w 156"/>
                <a:gd name="T53" fmla="*/ 2 h 27"/>
                <a:gd name="T54" fmla="*/ 55 w 156"/>
                <a:gd name="T55" fmla="*/ 7 h 27"/>
                <a:gd name="T56" fmla="*/ 52 w 156"/>
                <a:gd name="T57" fmla="*/ 11 h 27"/>
                <a:gd name="T58" fmla="*/ 30 w 156"/>
                <a:gd name="T59" fmla="*/ 14 h 27"/>
                <a:gd name="T60" fmla="*/ 29 w 156"/>
                <a:gd name="T61" fmla="*/ 6 h 27"/>
                <a:gd name="T62" fmla="*/ 31 w 156"/>
                <a:gd name="T63" fmla="*/ 9 h 27"/>
                <a:gd name="T64" fmla="*/ 32 w 156"/>
                <a:gd name="T65" fmla="*/ 2 h 27"/>
                <a:gd name="T66" fmla="*/ 12 w 156"/>
                <a:gd name="T67" fmla="*/ 12 h 27"/>
                <a:gd name="T68" fmla="*/ 0 w 156"/>
                <a:gd name="T69" fmla="*/ 27 h 27"/>
                <a:gd name="T70" fmla="*/ 156 w 156"/>
                <a:gd name="T71" fmla="*/ 27 h 27"/>
                <a:gd name="T72" fmla="*/ 140 w 156"/>
                <a:gd name="T73" fmla="*/ 14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56" h="27">
                  <a:moveTo>
                    <a:pt x="140" y="14"/>
                  </a:moveTo>
                  <a:cubicBezTo>
                    <a:pt x="140" y="14"/>
                    <a:pt x="140" y="14"/>
                    <a:pt x="140" y="14"/>
                  </a:cubicBezTo>
                  <a:cubicBezTo>
                    <a:pt x="136" y="11"/>
                    <a:pt x="136" y="6"/>
                    <a:pt x="138" y="6"/>
                  </a:cubicBezTo>
                  <a:cubicBezTo>
                    <a:pt x="139" y="6"/>
                    <a:pt x="139" y="6"/>
                    <a:pt x="139" y="6"/>
                  </a:cubicBezTo>
                  <a:cubicBezTo>
                    <a:pt x="141" y="6"/>
                    <a:pt x="139" y="8"/>
                    <a:pt x="141" y="9"/>
                  </a:cubicBezTo>
                  <a:cubicBezTo>
                    <a:pt x="141" y="9"/>
                    <a:pt x="141" y="9"/>
                    <a:pt x="141" y="9"/>
                  </a:cubicBezTo>
                  <a:cubicBezTo>
                    <a:pt x="141" y="9"/>
                    <a:pt x="141" y="9"/>
                    <a:pt x="141" y="9"/>
                  </a:cubicBezTo>
                  <a:cubicBezTo>
                    <a:pt x="143" y="9"/>
                    <a:pt x="147" y="5"/>
                    <a:pt x="141" y="2"/>
                  </a:cubicBezTo>
                  <a:cubicBezTo>
                    <a:pt x="141" y="2"/>
                    <a:pt x="141" y="2"/>
                    <a:pt x="141" y="2"/>
                  </a:cubicBezTo>
                  <a:cubicBezTo>
                    <a:pt x="139" y="2"/>
                    <a:pt x="138" y="2"/>
                    <a:pt x="137" y="2"/>
                  </a:cubicBezTo>
                  <a:cubicBezTo>
                    <a:pt x="134" y="3"/>
                    <a:pt x="131" y="7"/>
                    <a:pt x="131" y="7"/>
                  </a:cubicBezTo>
                  <a:cubicBezTo>
                    <a:pt x="129" y="8"/>
                    <a:pt x="128" y="10"/>
                    <a:pt x="126" y="11"/>
                  </a:cubicBezTo>
                  <a:cubicBezTo>
                    <a:pt x="117" y="22"/>
                    <a:pt x="107" y="15"/>
                    <a:pt x="105" y="14"/>
                  </a:cubicBezTo>
                  <a:cubicBezTo>
                    <a:pt x="101" y="11"/>
                    <a:pt x="101" y="6"/>
                    <a:pt x="103" y="5"/>
                  </a:cubicBezTo>
                  <a:cubicBezTo>
                    <a:pt x="107" y="5"/>
                    <a:pt x="104" y="8"/>
                    <a:pt x="106" y="9"/>
                  </a:cubicBezTo>
                  <a:cubicBezTo>
                    <a:pt x="108" y="9"/>
                    <a:pt x="112" y="5"/>
                    <a:pt x="107" y="2"/>
                  </a:cubicBezTo>
                  <a:cubicBezTo>
                    <a:pt x="101" y="0"/>
                    <a:pt x="97" y="7"/>
                    <a:pt x="91" y="12"/>
                  </a:cubicBezTo>
                  <a:cubicBezTo>
                    <a:pt x="87" y="16"/>
                    <a:pt x="76" y="20"/>
                    <a:pt x="65" y="14"/>
                  </a:cubicBezTo>
                  <a:cubicBezTo>
                    <a:pt x="64" y="14"/>
                    <a:pt x="64" y="13"/>
                    <a:pt x="64" y="13"/>
                  </a:cubicBezTo>
                  <a:cubicBezTo>
                    <a:pt x="63" y="12"/>
                    <a:pt x="62" y="11"/>
                    <a:pt x="62" y="9"/>
                  </a:cubicBezTo>
                  <a:cubicBezTo>
                    <a:pt x="61" y="7"/>
                    <a:pt x="62" y="6"/>
                    <a:pt x="63" y="6"/>
                  </a:cubicBezTo>
                  <a:cubicBezTo>
                    <a:pt x="64" y="6"/>
                    <a:pt x="64" y="6"/>
                    <a:pt x="64" y="6"/>
                  </a:cubicBezTo>
                  <a:cubicBezTo>
                    <a:pt x="66" y="6"/>
                    <a:pt x="64" y="8"/>
                    <a:pt x="66" y="9"/>
                  </a:cubicBezTo>
                  <a:cubicBezTo>
                    <a:pt x="66" y="9"/>
                    <a:pt x="66" y="9"/>
                    <a:pt x="66" y="9"/>
                  </a:cubicBezTo>
                  <a:cubicBezTo>
                    <a:pt x="66" y="9"/>
                    <a:pt x="66" y="9"/>
                    <a:pt x="66" y="9"/>
                  </a:cubicBezTo>
                  <a:cubicBezTo>
                    <a:pt x="68" y="9"/>
                    <a:pt x="72" y="5"/>
                    <a:pt x="67" y="2"/>
                  </a:cubicBezTo>
                  <a:cubicBezTo>
                    <a:pt x="66" y="2"/>
                    <a:pt x="66" y="2"/>
                    <a:pt x="65" y="2"/>
                  </a:cubicBezTo>
                  <a:cubicBezTo>
                    <a:pt x="61" y="0"/>
                    <a:pt x="55" y="7"/>
                    <a:pt x="55" y="7"/>
                  </a:cubicBezTo>
                  <a:cubicBezTo>
                    <a:pt x="54" y="8"/>
                    <a:pt x="53" y="10"/>
                    <a:pt x="52" y="11"/>
                  </a:cubicBezTo>
                  <a:cubicBezTo>
                    <a:pt x="42" y="22"/>
                    <a:pt x="33" y="15"/>
                    <a:pt x="30" y="14"/>
                  </a:cubicBezTo>
                  <a:cubicBezTo>
                    <a:pt x="26" y="11"/>
                    <a:pt x="26" y="6"/>
                    <a:pt x="29" y="6"/>
                  </a:cubicBezTo>
                  <a:cubicBezTo>
                    <a:pt x="32" y="5"/>
                    <a:pt x="29" y="8"/>
                    <a:pt x="31" y="9"/>
                  </a:cubicBezTo>
                  <a:cubicBezTo>
                    <a:pt x="34" y="9"/>
                    <a:pt x="37" y="5"/>
                    <a:pt x="32" y="2"/>
                  </a:cubicBezTo>
                  <a:cubicBezTo>
                    <a:pt x="27" y="0"/>
                    <a:pt x="20" y="5"/>
                    <a:pt x="12" y="12"/>
                  </a:cubicBezTo>
                  <a:cubicBezTo>
                    <a:pt x="5" y="19"/>
                    <a:pt x="0" y="27"/>
                    <a:pt x="0" y="27"/>
                  </a:cubicBezTo>
                  <a:cubicBezTo>
                    <a:pt x="156" y="27"/>
                    <a:pt x="156" y="27"/>
                    <a:pt x="156" y="27"/>
                  </a:cubicBezTo>
                  <a:cubicBezTo>
                    <a:pt x="153" y="24"/>
                    <a:pt x="144" y="17"/>
                    <a:pt x="140" y="14"/>
                  </a:cubicBezTo>
                </a:path>
              </a:pathLst>
            </a:custGeom>
            <a:solidFill>
              <a:srgbClr val="33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pic>
        <p:nvPicPr>
          <p:cNvPr id="78" name="图片 7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61224" y="919011"/>
            <a:ext cx="2994584" cy="1208088"/>
          </a:xfrm>
          <a:prstGeom prst="rect">
            <a:avLst/>
          </a:prstGeom>
        </p:spPr>
      </p:pic>
      <p:pic>
        <p:nvPicPr>
          <p:cNvPr id="80" name="图片 79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98155" y="3406867"/>
            <a:ext cx="657421" cy="276945"/>
          </a:xfrm>
          <a:prstGeom prst="rect">
            <a:avLst/>
          </a:prstGeom>
        </p:spPr>
      </p:pic>
      <p:pic>
        <p:nvPicPr>
          <p:cNvPr id="81" name="图片 80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35827" y="1889958"/>
            <a:ext cx="3773604" cy="1539042"/>
          </a:xfrm>
          <a:prstGeom prst="rect">
            <a:avLst/>
          </a:prstGeom>
        </p:spPr>
      </p:pic>
      <p:pic>
        <p:nvPicPr>
          <p:cNvPr id="83" name="图片 82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18239" y="3125827"/>
            <a:ext cx="709980" cy="299395"/>
          </a:xfrm>
          <a:prstGeom prst="rect">
            <a:avLst/>
          </a:prstGeom>
        </p:spPr>
      </p:pic>
      <p:pic>
        <p:nvPicPr>
          <p:cNvPr id="84" name="图片 83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40983" y="3985796"/>
            <a:ext cx="435115" cy="616032"/>
          </a:xfrm>
          <a:prstGeom prst="rect">
            <a:avLst/>
          </a:prstGeom>
        </p:spPr>
      </p:pic>
      <p:pic>
        <p:nvPicPr>
          <p:cNvPr id="86" name="图片 85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94185" y="975317"/>
            <a:ext cx="822616" cy="388507"/>
          </a:xfrm>
          <a:prstGeom prst="rect">
            <a:avLst/>
          </a:prstGeom>
        </p:spPr>
      </p:pic>
      <p:pic>
        <p:nvPicPr>
          <p:cNvPr id="88" name="图片 87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48301" y="3576932"/>
            <a:ext cx="516051" cy="546976"/>
          </a:xfrm>
          <a:prstGeom prst="rect">
            <a:avLst/>
          </a:prstGeom>
        </p:spPr>
      </p:pic>
      <p:pic>
        <p:nvPicPr>
          <p:cNvPr id="89" name="图片 88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72961" y="4146296"/>
            <a:ext cx="3601848" cy="869624"/>
          </a:xfrm>
          <a:prstGeom prst="rect">
            <a:avLst/>
          </a:prstGeom>
        </p:spPr>
      </p:pic>
      <p:sp>
        <p:nvSpPr>
          <p:cNvPr id="90" name="Freeform 10"/>
          <p:cNvSpPr>
            <a:spLocks noEditPoints="1"/>
          </p:cNvSpPr>
          <p:nvPr/>
        </p:nvSpPr>
        <p:spPr bwMode="auto">
          <a:xfrm>
            <a:off x="5884148" y="2331439"/>
            <a:ext cx="169935" cy="734246"/>
          </a:xfrm>
          <a:custGeom>
            <a:avLst/>
            <a:gdLst>
              <a:gd name="T0" fmla="*/ 119 w 130"/>
              <a:gd name="T1" fmla="*/ 198 h 561"/>
              <a:gd name="T2" fmla="*/ 119 w 130"/>
              <a:gd name="T3" fmla="*/ 174 h 561"/>
              <a:gd name="T4" fmla="*/ 101 w 130"/>
              <a:gd name="T5" fmla="*/ 146 h 561"/>
              <a:gd name="T6" fmla="*/ 93 w 130"/>
              <a:gd name="T7" fmla="*/ 132 h 561"/>
              <a:gd name="T8" fmla="*/ 93 w 130"/>
              <a:gd name="T9" fmla="*/ 104 h 561"/>
              <a:gd name="T10" fmla="*/ 82 w 130"/>
              <a:gd name="T11" fmla="*/ 77 h 561"/>
              <a:gd name="T12" fmla="*/ 66 w 130"/>
              <a:gd name="T13" fmla="*/ 17 h 561"/>
              <a:gd name="T14" fmla="*/ 66 w 130"/>
              <a:gd name="T15" fmla="*/ 17 h 561"/>
              <a:gd name="T16" fmla="*/ 64 w 130"/>
              <a:gd name="T17" fmla="*/ 9 h 561"/>
              <a:gd name="T18" fmla="*/ 66 w 130"/>
              <a:gd name="T19" fmla="*/ 5 h 561"/>
              <a:gd name="T20" fmla="*/ 63 w 130"/>
              <a:gd name="T21" fmla="*/ 0 h 561"/>
              <a:gd name="T22" fmla="*/ 59 w 130"/>
              <a:gd name="T23" fmla="*/ 5 h 561"/>
              <a:gd name="T24" fmla="*/ 61 w 130"/>
              <a:gd name="T25" fmla="*/ 9 h 561"/>
              <a:gd name="T26" fmla="*/ 59 w 130"/>
              <a:gd name="T27" fmla="*/ 17 h 561"/>
              <a:gd name="T28" fmla="*/ 59 w 130"/>
              <a:gd name="T29" fmla="*/ 18 h 561"/>
              <a:gd name="T30" fmla="*/ 44 w 130"/>
              <a:gd name="T31" fmla="*/ 75 h 561"/>
              <a:gd name="T32" fmla="*/ 30 w 130"/>
              <a:gd name="T33" fmla="*/ 100 h 561"/>
              <a:gd name="T34" fmla="*/ 30 w 130"/>
              <a:gd name="T35" fmla="*/ 104 h 561"/>
              <a:gd name="T36" fmla="*/ 37 w 130"/>
              <a:gd name="T37" fmla="*/ 104 h 561"/>
              <a:gd name="T38" fmla="*/ 37 w 130"/>
              <a:gd name="T39" fmla="*/ 132 h 561"/>
              <a:gd name="T40" fmla="*/ 30 w 130"/>
              <a:gd name="T41" fmla="*/ 143 h 561"/>
              <a:gd name="T42" fmla="*/ 11 w 130"/>
              <a:gd name="T43" fmla="*/ 174 h 561"/>
              <a:gd name="T44" fmla="*/ 11 w 130"/>
              <a:gd name="T45" fmla="*/ 200 h 561"/>
              <a:gd name="T46" fmla="*/ 0 w 130"/>
              <a:gd name="T47" fmla="*/ 204 h 561"/>
              <a:gd name="T48" fmla="*/ 0 w 130"/>
              <a:gd name="T49" fmla="*/ 289 h 561"/>
              <a:gd name="T50" fmla="*/ 4 w 130"/>
              <a:gd name="T51" fmla="*/ 289 h 561"/>
              <a:gd name="T52" fmla="*/ 4 w 130"/>
              <a:gd name="T53" fmla="*/ 561 h 561"/>
              <a:gd name="T54" fmla="*/ 30 w 130"/>
              <a:gd name="T55" fmla="*/ 561 h 561"/>
              <a:gd name="T56" fmla="*/ 101 w 130"/>
              <a:gd name="T57" fmla="*/ 561 h 561"/>
              <a:gd name="T58" fmla="*/ 126 w 130"/>
              <a:gd name="T59" fmla="*/ 561 h 561"/>
              <a:gd name="T60" fmla="*/ 126 w 130"/>
              <a:gd name="T61" fmla="*/ 289 h 561"/>
              <a:gd name="T62" fmla="*/ 130 w 130"/>
              <a:gd name="T63" fmla="*/ 289 h 561"/>
              <a:gd name="T64" fmla="*/ 130 w 130"/>
              <a:gd name="T65" fmla="*/ 204 h 561"/>
              <a:gd name="T66" fmla="*/ 119 w 130"/>
              <a:gd name="T67" fmla="*/ 198 h 561"/>
              <a:gd name="T68" fmla="*/ 51 w 130"/>
              <a:gd name="T69" fmla="*/ 231 h 561"/>
              <a:gd name="T70" fmla="*/ 30 w 130"/>
              <a:gd name="T71" fmla="*/ 255 h 561"/>
              <a:gd name="T72" fmla="*/ 28 w 130"/>
              <a:gd name="T73" fmla="*/ 255 h 561"/>
              <a:gd name="T74" fmla="*/ 10 w 130"/>
              <a:gd name="T75" fmla="*/ 231 h 561"/>
              <a:gd name="T76" fmla="*/ 30 w 130"/>
              <a:gd name="T77" fmla="*/ 207 h 561"/>
              <a:gd name="T78" fmla="*/ 33 w 130"/>
              <a:gd name="T79" fmla="*/ 207 h 561"/>
              <a:gd name="T80" fmla="*/ 51 w 130"/>
              <a:gd name="T81" fmla="*/ 231 h 561"/>
              <a:gd name="T82" fmla="*/ 104 w 130"/>
              <a:gd name="T83" fmla="*/ 253 h 561"/>
              <a:gd name="T84" fmla="*/ 101 w 130"/>
              <a:gd name="T85" fmla="*/ 253 h 561"/>
              <a:gd name="T86" fmla="*/ 87 w 130"/>
              <a:gd name="T87" fmla="*/ 230 h 561"/>
              <a:gd name="T88" fmla="*/ 99 w 130"/>
              <a:gd name="T89" fmla="*/ 206 h 561"/>
              <a:gd name="T90" fmla="*/ 101 w 130"/>
              <a:gd name="T91" fmla="*/ 206 h 561"/>
              <a:gd name="T92" fmla="*/ 116 w 130"/>
              <a:gd name="T93" fmla="*/ 230 h 561"/>
              <a:gd name="T94" fmla="*/ 104 w 130"/>
              <a:gd name="T95" fmla="*/ 253 h 5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30" h="561">
                <a:moveTo>
                  <a:pt x="119" y="198"/>
                </a:moveTo>
                <a:cubicBezTo>
                  <a:pt x="119" y="174"/>
                  <a:pt x="119" y="174"/>
                  <a:pt x="119" y="174"/>
                </a:cubicBezTo>
                <a:cubicBezTo>
                  <a:pt x="108" y="160"/>
                  <a:pt x="106" y="156"/>
                  <a:pt x="101" y="146"/>
                </a:cubicBezTo>
                <a:cubicBezTo>
                  <a:pt x="99" y="143"/>
                  <a:pt x="97" y="138"/>
                  <a:pt x="93" y="132"/>
                </a:cubicBezTo>
                <a:cubicBezTo>
                  <a:pt x="93" y="104"/>
                  <a:pt x="93" y="104"/>
                  <a:pt x="93" y="104"/>
                </a:cubicBezTo>
                <a:cubicBezTo>
                  <a:pt x="108" y="106"/>
                  <a:pt x="90" y="89"/>
                  <a:pt x="82" y="77"/>
                </a:cubicBezTo>
                <a:cubicBezTo>
                  <a:pt x="74" y="65"/>
                  <a:pt x="66" y="36"/>
                  <a:pt x="66" y="17"/>
                </a:cubicBezTo>
                <a:cubicBezTo>
                  <a:pt x="66" y="17"/>
                  <a:pt x="66" y="17"/>
                  <a:pt x="66" y="17"/>
                </a:cubicBezTo>
                <a:cubicBezTo>
                  <a:pt x="66" y="14"/>
                  <a:pt x="65" y="11"/>
                  <a:pt x="64" y="9"/>
                </a:cubicBezTo>
                <a:cubicBezTo>
                  <a:pt x="65" y="9"/>
                  <a:pt x="66" y="7"/>
                  <a:pt x="66" y="5"/>
                </a:cubicBezTo>
                <a:cubicBezTo>
                  <a:pt x="66" y="2"/>
                  <a:pt x="65" y="0"/>
                  <a:pt x="63" y="0"/>
                </a:cubicBezTo>
                <a:cubicBezTo>
                  <a:pt x="61" y="0"/>
                  <a:pt x="59" y="2"/>
                  <a:pt x="59" y="5"/>
                </a:cubicBezTo>
                <a:cubicBezTo>
                  <a:pt x="59" y="7"/>
                  <a:pt x="60" y="9"/>
                  <a:pt x="61" y="9"/>
                </a:cubicBezTo>
                <a:cubicBezTo>
                  <a:pt x="60" y="11"/>
                  <a:pt x="59" y="14"/>
                  <a:pt x="59" y="17"/>
                </a:cubicBezTo>
                <a:cubicBezTo>
                  <a:pt x="59" y="18"/>
                  <a:pt x="59" y="18"/>
                  <a:pt x="59" y="18"/>
                </a:cubicBezTo>
                <a:cubicBezTo>
                  <a:pt x="60" y="36"/>
                  <a:pt x="55" y="49"/>
                  <a:pt x="44" y="75"/>
                </a:cubicBezTo>
                <a:cubicBezTo>
                  <a:pt x="38" y="89"/>
                  <a:pt x="32" y="96"/>
                  <a:pt x="30" y="100"/>
                </a:cubicBezTo>
                <a:cubicBezTo>
                  <a:pt x="30" y="102"/>
                  <a:pt x="30" y="103"/>
                  <a:pt x="30" y="104"/>
                </a:cubicBezTo>
                <a:cubicBezTo>
                  <a:pt x="31" y="104"/>
                  <a:pt x="33" y="104"/>
                  <a:pt x="37" y="104"/>
                </a:cubicBezTo>
                <a:cubicBezTo>
                  <a:pt x="37" y="132"/>
                  <a:pt x="37" y="132"/>
                  <a:pt x="37" y="132"/>
                </a:cubicBezTo>
                <a:cubicBezTo>
                  <a:pt x="34" y="136"/>
                  <a:pt x="32" y="140"/>
                  <a:pt x="30" y="143"/>
                </a:cubicBezTo>
                <a:cubicBezTo>
                  <a:pt x="24" y="155"/>
                  <a:pt x="23" y="158"/>
                  <a:pt x="11" y="174"/>
                </a:cubicBezTo>
                <a:cubicBezTo>
                  <a:pt x="11" y="200"/>
                  <a:pt x="11" y="200"/>
                  <a:pt x="11" y="200"/>
                </a:cubicBezTo>
                <a:cubicBezTo>
                  <a:pt x="0" y="204"/>
                  <a:pt x="0" y="204"/>
                  <a:pt x="0" y="204"/>
                </a:cubicBezTo>
                <a:cubicBezTo>
                  <a:pt x="0" y="289"/>
                  <a:pt x="0" y="289"/>
                  <a:pt x="0" y="289"/>
                </a:cubicBezTo>
                <a:cubicBezTo>
                  <a:pt x="4" y="289"/>
                  <a:pt x="4" y="289"/>
                  <a:pt x="4" y="289"/>
                </a:cubicBezTo>
                <a:cubicBezTo>
                  <a:pt x="4" y="561"/>
                  <a:pt x="4" y="561"/>
                  <a:pt x="4" y="561"/>
                </a:cubicBezTo>
                <a:cubicBezTo>
                  <a:pt x="30" y="561"/>
                  <a:pt x="30" y="561"/>
                  <a:pt x="30" y="561"/>
                </a:cubicBezTo>
                <a:cubicBezTo>
                  <a:pt x="101" y="561"/>
                  <a:pt x="101" y="561"/>
                  <a:pt x="101" y="561"/>
                </a:cubicBezTo>
                <a:cubicBezTo>
                  <a:pt x="126" y="561"/>
                  <a:pt x="126" y="561"/>
                  <a:pt x="126" y="561"/>
                </a:cubicBezTo>
                <a:cubicBezTo>
                  <a:pt x="126" y="289"/>
                  <a:pt x="126" y="289"/>
                  <a:pt x="126" y="289"/>
                </a:cubicBezTo>
                <a:cubicBezTo>
                  <a:pt x="130" y="289"/>
                  <a:pt x="130" y="289"/>
                  <a:pt x="130" y="289"/>
                </a:cubicBezTo>
                <a:cubicBezTo>
                  <a:pt x="130" y="204"/>
                  <a:pt x="130" y="204"/>
                  <a:pt x="130" y="204"/>
                </a:cubicBezTo>
                <a:lnTo>
                  <a:pt x="119" y="198"/>
                </a:lnTo>
                <a:close/>
                <a:moveTo>
                  <a:pt x="51" y="231"/>
                </a:moveTo>
                <a:cubicBezTo>
                  <a:pt x="50" y="243"/>
                  <a:pt x="41" y="254"/>
                  <a:pt x="30" y="255"/>
                </a:cubicBezTo>
                <a:cubicBezTo>
                  <a:pt x="30" y="255"/>
                  <a:pt x="29" y="255"/>
                  <a:pt x="28" y="255"/>
                </a:cubicBezTo>
                <a:cubicBezTo>
                  <a:pt x="17" y="255"/>
                  <a:pt x="9" y="244"/>
                  <a:pt x="10" y="231"/>
                </a:cubicBezTo>
                <a:cubicBezTo>
                  <a:pt x="11" y="218"/>
                  <a:pt x="20" y="208"/>
                  <a:pt x="30" y="207"/>
                </a:cubicBezTo>
                <a:cubicBezTo>
                  <a:pt x="31" y="207"/>
                  <a:pt x="32" y="207"/>
                  <a:pt x="33" y="207"/>
                </a:cubicBezTo>
                <a:cubicBezTo>
                  <a:pt x="44" y="207"/>
                  <a:pt x="52" y="217"/>
                  <a:pt x="51" y="231"/>
                </a:cubicBezTo>
                <a:close/>
                <a:moveTo>
                  <a:pt x="104" y="253"/>
                </a:moveTo>
                <a:cubicBezTo>
                  <a:pt x="103" y="253"/>
                  <a:pt x="102" y="253"/>
                  <a:pt x="101" y="253"/>
                </a:cubicBezTo>
                <a:cubicBezTo>
                  <a:pt x="94" y="251"/>
                  <a:pt x="88" y="241"/>
                  <a:pt x="87" y="230"/>
                </a:cubicBezTo>
                <a:cubicBezTo>
                  <a:pt x="85" y="217"/>
                  <a:pt x="91" y="206"/>
                  <a:pt x="99" y="206"/>
                </a:cubicBezTo>
                <a:cubicBezTo>
                  <a:pt x="100" y="206"/>
                  <a:pt x="100" y="206"/>
                  <a:pt x="101" y="206"/>
                </a:cubicBezTo>
                <a:cubicBezTo>
                  <a:pt x="108" y="208"/>
                  <a:pt x="115" y="218"/>
                  <a:pt x="116" y="230"/>
                </a:cubicBezTo>
                <a:cubicBezTo>
                  <a:pt x="117" y="243"/>
                  <a:pt x="112" y="253"/>
                  <a:pt x="104" y="253"/>
                </a:cubicBezTo>
                <a:close/>
              </a:path>
            </a:pathLst>
          </a:custGeom>
          <a:solidFill>
            <a:srgbClr val="23B1B5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91" name="Freeform 18"/>
          <p:cNvSpPr>
            <a:spLocks noEditPoints="1"/>
          </p:cNvSpPr>
          <p:nvPr/>
        </p:nvSpPr>
        <p:spPr bwMode="auto">
          <a:xfrm>
            <a:off x="6398647" y="2666205"/>
            <a:ext cx="435258" cy="380750"/>
          </a:xfrm>
          <a:custGeom>
            <a:avLst/>
            <a:gdLst>
              <a:gd name="T0" fmla="*/ 235 w 333"/>
              <a:gd name="T1" fmla="*/ 85 h 291"/>
              <a:gd name="T2" fmla="*/ 144 w 333"/>
              <a:gd name="T3" fmla="*/ 83 h 291"/>
              <a:gd name="T4" fmla="*/ 25 w 333"/>
              <a:gd name="T5" fmla="*/ 41 h 291"/>
              <a:gd name="T6" fmla="*/ 12 w 333"/>
              <a:gd name="T7" fmla="*/ 264 h 291"/>
              <a:gd name="T8" fmla="*/ 15 w 333"/>
              <a:gd name="T9" fmla="*/ 216 h 291"/>
              <a:gd name="T10" fmla="*/ 15 w 333"/>
              <a:gd name="T11" fmla="*/ 158 h 291"/>
              <a:gd name="T12" fmla="*/ 15 w 333"/>
              <a:gd name="T13" fmla="*/ 158 h 291"/>
              <a:gd name="T14" fmla="*/ 29 w 333"/>
              <a:gd name="T15" fmla="*/ 232 h 291"/>
              <a:gd name="T16" fmla="*/ 25 w 333"/>
              <a:gd name="T17" fmla="*/ 176 h 291"/>
              <a:gd name="T18" fmla="*/ 20 w 333"/>
              <a:gd name="T19" fmla="*/ 143 h 291"/>
              <a:gd name="T20" fmla="*/ 34 w 333"/>
              <a:gd name="T21" fmla="*/ 248 h 291"/>
              <a:gd name="T22" fmla="*/ 34 w 333"/>
              <a:gd name="T23" fmla="*/ 212 h 291"/>
              <a:gd name="T24" fmla="*/ 40 w 333"/>
              <a:gd name="T25" fmla="*/ 162 h 291"/>
              <a:gd name="T26" fmla="*/ 64 w 333"/>
              <a:gd name="T27" fmla="*/ 264 h 291"/>
              <a:gd name="T28" fmla="*/ 64 w 333"/>
              <a:gd name="T29" fmla="*/ 191 h 291"/>
              <a:gd name="T30" fmla="*/ 64 w 333"/>
              <a:gd name="T31" fmla="*/ 191 h 291"/>
              <a:gd name="T32" fmla="*/ 64 w 333"/>
              <a:gd name="T33" fmla="*/ 128 h 291"/>
              <a:gd name="T34" fmla="*/ 77 w 333"/>
              <a:gd name="T35" fmla="*/ 221 h 291"/>
              <a:gd name="T36" fmla="*/ 70 w 333"/>
              <a:gd name="T37" fmla="*/ 175 h 291"/>
              <a:gd name="T38" fmla="*/ 70 w 333"/>
              <a:gd name="T39" fmla="*/ 140 h 291"/>
              <a:gd name="T40" fmla="*/ 91 w 333"/>
              <a:gd name="T41" fmla="*/ 264 h 291"/>
              <a:gd name="T42" fmla="*/ 100 w 333"/>
              <a:gd name="T43" fmla="*/ 202 h 291"/>
              <a:gd name="T44" fmla="*/ 109 w 333"/>
              <a:gd name="T45" fmla="*/ 145 h 291"/>
              <a:gd name="T46" fmla="*/ 136 w 333"/>
              <a:gd name="T47" fmla="*/ 248 h 291"/>
              <a:gd name="T48" fmla="*/ 136 w 333"/>
              <a:gd name="T49" fmla="*/ 248 h 291"/>
              <a:gd name="T50" fmla="*/ 136 w 333"/>
              <a:gd name="T51" fmla="*/ 172 h 291"/>
              <a:gd name="T52" fmla="*/ 125 w 333"/>
              <a:gd name="T53" fmla="*/ 107 h 291"/>
              <a:gd name="T54" fmla="*/ 141 w 333"/>
              <a:gd name="T55" fmla="*/ 234 h 291"/>
              <a:gd name="T56" fmla="*/ 141 w 333"/>
              <a:gd name="T57" fmla="*/ 186 h 291"/>
              <a:gd name="T58" fmla="*/ 141 w 333"/>
              <a:gd name="T59" fmla="*/ 141 h 291"/>
              <a:gd name="T60" fmla="*/ 182 w 333"/>
              <a:gd name="T61" fmla="*/ 264 h 291"/>
              <a:gd name="T62" fmla="*/ 194 w 333"/>
              <a:gd name="T63" fmla="*/ 199 h 291"/>
              <a:gd name="T64" fmla="*/ 194 w 333"/>
              <a:gd name="T65" fmla="*/ 129 h 291"/>
              <a:gd name="T66" fmla="*/ 194 w 333"/>
              <a:gd name="T67" fmla="*/ 129 h 291"/>
              <a:gd name="T68" fmla="*/ 220 w 333"/>
              <a:gd name="T69" fmla="*/ 233 h 291"/>
              <a:gd name="T70" fmla="*/ 210 w 333"/>
              <a:gd name="T71" fmla="*/ 160 h 291"/>
              <a:gd name="T72" fmla="*/ 199 w 333"/>
              <a:gd name="T73" fmla="*/ 116 h 291"/>
              <a:gd name="T74" fmla="*/ 226 w 333"/>
              <a:gd name="T75" fmla="*/ 248 h 291"/>
              <a:gd name="T76" fmla="*/ 226 w 333"/>
              <a:gd name="T77" fmla="*/ 201 h 291"/>
              <a:gd name="T78" fmla="*/ 235 w 333"/>
              <a:gd name="T79" fmla="*/ 147 h 291"/>
              <a:gd name="T80" fmla="*/ 266 w 333"/>
              <a:gd name="T81" fmla="*/ 264 h 291"/>
              <a:gd name="T82" fmla="*/ 266 w 333"/>
              <a:gd name="T83" fmla="*/ 191 h 291"/>
              <a:gd name="T84" fmla="*/ 266 w 333"/>
              <a:gd name="T85" fmla="*/ 191 h 291"/>
              <a:gd name="T86" fmla="*/ 266 w 333"/>
              <a:gd name="T87" fmla="*/ 125 h 291"/>
              <a:gd name="T88" fmla="*/ 278 w 333"/>
              <a:gd name="T89" fmla="*/ 224 h 291"/>
              <a:gd name="T90" fmla="*/ 271 w 333"/>
              <a:gd name="T91" fmla="*/ 176 h 291"/>
              <a:gd name="T92" fmla="*/ 271 w 333"/>
              <a:gd name="T93" fmla="*/ 141 h 291"/>
              <a:gd name="T94" fmla="*/ 290 w 333"/>
              <a:gd name="T95" fmla="*/ 264 h 291"/>
              <a:gd name="T96" fmla="*/ 296 w 333"/>
              <a:gd name="T97" fmla="*/ 211 h 291"/>
              <a:gd name="T98" fmla="*/ 301 w 333"/>
              <a:gd name="T99" fmla="*/ 164 h 291"/>
              <a:gd name="T100" fmla="*/ 315 w 333"/>
              <a:gd name="T101" fmla="*/ 248 h 291"/>
              <a:gd name="T102" fmla="*/ 315 w 333"/>
              <a:gd name="T103" fmla="*/ 248 h 291"/>
              <a:gd name="T104" fmla="*/ 315 w 333"/>
              <a:gd name="T105" fmla="*/ 182 h 291"/>
              <a:gd name="T106" fmla="*/ 311 w 333"/>
              <a:gd name="T107" fmla="*/ 134 h 291"/>
              <a:gd name="T108" fmla="*/ 320 w 333"/>
              <a:gd name="T109" fmla="*/ 233 h 291"/>
              <a:gd name="T110" fmla="*/ 320 w 333"/>
              <a:gd name="T111" fmla="*/ 199 h 291"/>
              <a:gd name="T112" fmla="*/ 320 w 333"/>
              <a:gd name="T113" fmla="*/ 171 h 2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333" h="291">
                <a:moveTo>
                  <a:pt x="328" y="119"/>
                </a:moveTo>
                <a:cubicBezTo>
                  <a:pt x="328" y="119"/>
                  <a:pt x="327" y="118"/>
                  <a:pt x="323" y="115"/>
                </a:cubicBezTo>
                <a:cubicBezTo>
                  <a:pt x="320" y="113"/>
                  <a:pt x="316" y="110"/>
                  <a:pt x="311" y="106"/>
                </a:cubicBezTo>
                <a:cubicBezTo>
                  <a:pt x="307" y="104"/>
                  <a:pt x="302" y="101"/>
                  <a:pt x="296" y="97"/>
                </a:cubicBezTo>
                <a:cubicBezTo>
                  <a:pt x="294" y="96"/>
                  <a:pt x="294" y="96"/>
                  <a:pt x="294" y="96"/>
                </a:cubicBezTo>
                <a:cubicBezTo>
                  <a:pt x="289" y="93"/>
                  <a:pt x="284" y="91"/>
                  <a:pt x="278" y="90"/>
                </a:cubicBezTo>
                <a:cubicBezTo>
                  <a:pt x="272" y="88"/>
                  <a:pt x="265" y="87"/>
                  <a:pt x="258" y="86"/>
                </a:cubicBezTo>
                <a:cubicBezTo>
                  <a:pt x="250" y="85"/>
                  <a:pt x="242" y="85"/>
                  <a:pt x="235" y="85"/>
                </a:cubicBezTo>
                <a:cubicBezTo>
                  <a:pt x="224" y="85"/>
                  <a:pt x="215" y="85"/>
                  <a:pt x="210" y="85"/>
                </a:cubicBezTo>
                <a:cubicBezTo>
                  <a:pt x="208" y="86"/>
                  <a:pt x="207" y="86"/>
                  <a:pt x="207" y="86"/>
                </a:cubicBezTo>
                <a:cubicBezTo>
                  <a:pt x="204" y="96"/>
                  <a:pt x="204" y="96"/>
                  <a:pt x="204" y="96"/>
                </a:cubicBezTo>
                <a:cubicBezTo>
                  <a:pt x="182" y="96"/>
                  <a:pt x="182" y="96"/>
                  <a:pt x="182" y="96"/>
                </a:cubicBezTo>
                <a:cubicBezTo>
                  <a:pt x="173" y="97"/>
                  <a:pt x="173" y="97"/>
                  <a:pt x="173" y="97"/>
                </a:cubicBezTo>
                <a:cubicBezTo>
                  <a:pt x="166" y="83"/>
                  <a:pt x="166" y="83"/>
                  <a:pt x="166" y="83"/>
                </a:cubicBezTo>
                <a:cubicBezTo>
                  <a:pt x="153" y="83"/>
                  <a:pt x="153" y="83"/>
                  <a:pt x="153" y="83"/>
                </a:cubicBezTo>
                <a:cubicBezTo>
                  <a:pt x="144" y="83"/>
                  <a:pt x="144" y="83"/>
                  <a:pt x="144" y="83"/>
                </a:cubicBezTo>
                <a:cubicBezTo>
                  <a:pt x="125" y="45"/>
                  <a:pt x="125" y="45"/>
                  <a:pt x="125" y="45"/>
                </a:cubicBezTo>
                <a:cubicBezTo>
                  <a:pt x="103" y="0"/>
                  <a:pt x="103" y="0"/>
                  <a:pt x="103" y="0"/>
                </a:cubicBezTo>
                <a:cubicBezTo>
                  <a:pt x="103" y="0"/>
                  <a:pt x="102" y="1"/>
                  <a:pt x="100" y="1"/>
                </a:cubicBezTo>
                <a:cubicBezTo>
                  <a:pt x="96" y="2"/>
                  <a:pt x="89" y="4"/>
                  <a:pt x="77" y="9"/>
                </a:cubicBezTo>
                <a:cubicBezTo>
                  <a:pt x="73" y="10"/>
                  <a:pt x="69" y="12"/>
                  <a:pt x="64" y="14"/>
                </a:cubicBezTo>
                <a:cubicBezTo>
                  <a:pt x="62" y="15"/>
                  <a:pt x="60" y="16"/>
                  <a:pt x="57" y="17"/>
                </a:cubicBezTo>
                <a:cubicBezTo>
                  <a:pt x="51" y="20"/>
                  <a:pt x="45" y="24"/>
                  <a:pt x="40" y="29"/>
                </a:cubicBezTo>
                <a:cubicBezTo>
                  <a:pt x="34" y="33"/>
                  <a:pt x="29" y="37"/>
                  <a:pt x="25" y="41"/>
                </a:cubicBezTo>
                <a:cubicBezTo>
                  <a:pt x="20" y="46"/>
                  <a:pt x="15" y="50"/>
                  <a:pt x="12" y="53"/>
                </a:cubicBezTo>
                <a:cubicBezTo>
                  <a:pt x="8" y="58"/>
                  <a:pt x="5" y="61"/>
                  <a:pt x="5" y="61"/>
                </a:cubicBezTo>
                <a:cubicBezTo>
                  <a:pt x="0" y="291"/>
                  <a:pt x="0" y="291"/>
                  <a:pt x="0" y="291"/>
                </a:cubicBezTo>
                <a:cubicBezTo>
                  <a:pt x="333" y="291"/>
                  <a:pt x="333" y="291"/>
                  <a:pt x="333" y="291"/>
                </a:cubicBezTo>
                <a:lnTo>
                  <a:pt x="328" y="119"/>
                </a:lnTo>
                <a:close/>
                <a:moveTo>
                  <a:pt x="15" y="248"/>
                </a:moveTo>
                <a:cubicBezTo>
                  <a:pt x="15" y="253"/>
                  <a:pt x="15" y="258"/>
                  <a:pt x="15" y="264"/>
                </a:cubicBezTo>
                <a:cubicBezTo>
                  <a:pt x="12" y="264"/>
                  <a:pt x="12" y="264"/>
                  <a:pt x="12" y="264"/>
                </a:cubicBezTo>
                <a:cubicBezTo>
                  <a:pt x="9" y="264"/>
                  <a:pt x="9" y="264"/>
                  <a:pt x="9" y="264"/>
                </a:cubicBezTo>
                <a:cubicBezTo>
                  <a:pt x="9" y="259"/>
                  <a:pt x="9" y="253"/>
                  <a:pt x="9" y="248"/>
                </a:cubicBezTo>
                <a:cubicBezTo>
                  <a:pt x="9" y="243"/>
                  <a:pt x="9" y="238"/>
                  <a:pt x="9" y="233"/>
                </a:cubicBezTo>
                <a:cubicBezTo>
                  <a:pt x="9" y="231"/>
                  <a:pt x="11" y="230"/>
                  <a:pt x="12" y="230"/>
                </a:cubicBezTo>
                <a:cubicBezTo>
                  <a:pt x="13" y="230"/>
                  <a:pt x="15" y="231"/>
                  <a:pt x="15" y="233"/>
                </a:cubicBezTo>
                <a:cubicBezTo>
                  <a:pt x="15" y="238"/>
                  <a:pt x="15" y="243"/>
                  <a:pt x="15" y="248"/>
                </a:cubicBezTo>
                <a:close/>
                <a:moveTo>
                  <a:pt x="15" y="199"/>
                </a:moveTo>
                <a:cubicBezTo>
                  <a:pt x="15" y="205"/>
                  <a:pt x="15" y="210"/>
                  <a:pt x="15" y="216"/>
                </a:cubicBezTo>
                <a:cubicBezTo>
                  <a:pt x="12" y="216"/>
                  <a:pt x="12" y="216"/>
                  <a:pt x="12" y="216"/>
                </a:cubicBezTo>
                <a:cubicBezTo>
                  <a:pt x="9" y="217"/>
                  <a:pt x="9" y="217"/>
                  <a:pt x="9" y="217"/>
                </a:cubicBezTo>
                <a:cubicBezTo>
                  <a:pt x="9" y="212"/>
                  <a:pt x="9" y="206"/>
                  <a:pt x="9" y="200"/>
                </a:cubicBezTo>
                <a:cubicBezTo>
                  <a:pt x="9" y="195"/>
                  <a:pt x="9" y="189"/>
                  <a:pt x="9" y="184"/>
                </a:cubicBezTo>
                <a:cubicBezTo>
                  <a:pt x="9" y="181"/>
                  <a:pt x="11" y="180"/>
                  <a:pt x="12" y="179"/>
                </a:cubicBezTo>
                <a:cubicBezTo>
                  <a:pt x="13" y="179"/>
                  <a:pt x="15" y="180"/>
                  <a:pt x="15" y="183"/>
                </a:cubicBezTo>
                <a:cubicBezTo>
                  <a:pt x="15" y="188"/>
                  <a:pt x="15" y="194"/>
                  <a:pt x="15" y="199"/>
                </a:cubicBezTo>
                <a:close/>
                <a:moveTo>
                  <a:pt x="15" y="158"/>
                </a:moveTo>
                <a:cubicBezTo>
                  <a:pt x="15" y="162"/>
                  <a:pt x="15" y="167"/>
                  <a:pt x="15" y="171"/>
                </a:cubicBezTo>
                <a:cubicBezTo>
                  <a:pt x="12" y="172"/>
                  <a:pt x="12" y="172"/>
                  <a:pt x="12" y="172"/>
                </a:cubicBezTo>
                <a:cubicBezTo>
                  <a:pt x="9" y="173"/>
                  <a:pt x="9" y="173"/>
                  <a:pt x="9" y="173"/>
                </a:cubicBezTo>
                <a:cubicBezTo>
                  <a:pt x="9" y="169"/>
                  <a:pt x="9" y="165"/>
                  <a:pt x="9" y="160"/>
                </a:cubicBezTo>
                <a:cubicBezTo>
                  <a:pt x="9" y="156"/>
                  <a:pt x="9" y="152"/>
                  <a:pt x="9" y="147"/>
                </a:cubicBezTo>
                <a:cubicBezTo>
                  <a:pt x="9" y="145"/>
                  <a:pt x="11" y="144"/>
                  <a:pt x="12" y="143"/>
                </a:cubicBezTo>
                <a:cubicBezTo>
                  <a:pt x="13" y="143"/>
                  <a:pt x="15" y="143"/>
                  <a:pt x="15" y="145"/>
                </a:cubicBezTo>
                <a:cubicBezTo>
                  <a:pt x="15" y="149"/>
                  <a:pt x="15" y="154"/>
                  <a:pt x="15" y="158"/>
                </a:cubicBezTo>
                <a:close/>
                <a:moveTo>
                  <a:pt x="29" y="248"/>
                </a:moveTo>
                <a:cubicBezTo>
                  <a:pt x="29" y="253"/>
                  <a:pt x="29" y="259"/>
                  <a:pt x="29" y="264"/>
                </a:cubicBezTo>
                <a:cubicBezTo>
                  <a:pt x="25" y="264"/>
                  <a:pt x="25" y="264"/>
                  <a:pt x="25" y="264"/>
                </a:cubicBezTo>
                <a:cubicBezTo>
                  <a:pt x="20" y="264"/>
                  <a:pt x="20" y="264"/>
                  <a:pt x="20" y="264"/>
                </a:cubicBezTo>
                <a:cubicBezTo>
                  <a:pt x="20" y="259"/>
                  <a:pt x="20" y="254"/>
                  <a:pt x="20" y="248"/>
                </a:cubicBezTo>
                <a:cubicBezTo>
                  <a:pt x="20" y="243"/>
                  <a:pt x="20" y="238"/>
                  <a:pt x="20" y="233"/>
                </a:cubicBezTo>
                <a:cubicBezTo>
                  <a:pt x="20" y="230"/>
                  <a:pt x="22" y="228"/>
                  <a:pt x="25" y="228"/>
                </a:cubicBezTo>
                <a:cubicBezTo>
                  <a:pt x="27" y="228"/>
                  <a:pt x="29" y="229"/>
                  <a:pt x="29" y="232"/>
                </a:cubicBezTo>
                <a:cubicBezTo>
                  <a:pt x="29" y="238"/>
                  <a:pt x="29" y="243"/>
                  <a:pt x="29" y="248"/>
                </a:cubicBezTo>
                <a:close/>
                <a:moveTo>
                  <a:pt x="29" y="197"/>
                </a:moveTo>
                <a:cubicBezTo>
                  <a:pt x="29" y="202"/>
                  <a:pt x="29" y="208"/>
                  <a:pt x="29" y="213"/>
                </a:cubicBezTo>
                <a:cubicBezTo>
                  <a:pt x="25" y="214"/>
                  <a:pt x="25" y="214"/>
                  <a:pt x="25" y="214"/>
                </a:cubicBezTo>
                <a:cubicBezTo>
                  <a:pt x="20" y="215"/>
                  <a:pt x="20" y="215"/>
                  <a:pt x="20" y="215"/>
                </a:cubicBezTo>
                <a:cubicBezTo>
                  <a:pt x="20" y="209"/>
                  <a:pt x="20" y="204"/>
                  <a:pt x="20" y="198"/>
                </a:cubicBezTo>
                <a:cubicBezTo>
                  <a:pt x="20" y="193"/>
                  <a:pt x="20" y="187"/>
                  <a:pt x="20" y="182"/>
                </a:cubicBezTo>
                <a:cubicBezTo>
                  <a:pt x="20" y="179"/>
                  <a:pt x="22" y="176"/>
                  <a:pt x="25" y="176"/>
                </a:cubicBezTo>
                <a:cubicBezTo>
                  <a:pt x="27" y="176"/>
                  <a:pt x="29" y="177"/>
                  <a:pt x="29" y="180"/>
                </a:cubicBezTo>
                <a:cubicBezTo>
                  <a:pt x="29" y="186"/>
                  <a:pt x="29" y="191"/>
                  <a:pt x="29" y="197"/>
                </a:cubicBezTo>
                <a:close/>
                <a:moveTo>
                  <a:pt x="29" y="153"/>
                </a:moveTo>
                <a:cubicBezTo>
                  <a:pt x="29" y="157"/>
                  <a:pt x="29" y="162"/>
                  <a:pt x="29" y="166"/>
                </a:cubicBezTo>
                <a:cubicBezTo>
                  <a:pt x="25" y="167"/>
                  <a:pt x="25" y="167"/>
                  <a:pt x="25" y="167"/>
                </a:cubicBezTo>
                <a:cubicBezTo>
                  <a:pt x="20" y="169"/>
                  <a:pt x="20" y="169"/>
                  <a:pt x="20" y="169"/>
                </a:cubicBezTo>
                <a:cubicBezTo>
                  <a:pt x="20" y="165"/>
                  <a:pt x="20" y="160"/>
                  <a:pt x="20" y="156"/>
                </a:cubicBezTo>
                <a:cubicBezTo>
                  <a:pt x="20" y="152"/>
                  <a:pt x="20" y="147"/>
                  <a:pt x="20" y="143"/>
                </a:cubicBezTo>
                <a:cubicBezTo>
                  <a:pt x="20" y="140"/>
                  <a:pt x="22" y="138"/>
                  <a:pt x="25" y="137"/>
                </a:cubicBezTo>
                <a:cubicBezTo>
                  <a:pt x="27" y="136"/>
                  <a:pt x="29" y="137"/>
                  <a:pt x="29" y="140"/>
                </a:cubicBezTo>
                <a:cubicBezTo>
                  <a:pt x="29" y="144"/>
                  <a:pt x="29" y="148"/>
                  <a:pt x="29" y="153"/>
                </a:cubicBezTo>
                <a:close/>
                <a:moveTo>
                  <a:pt x="45" y="248"/>
                </a:moveTo>
                <a:cubicBezTo>
                  <a:pt x="45" y="253"/>
                  <a:pt x="45" y="259"/>
                  <a:pt x="45" y="264"/>
                </a:cubicBezTo>
                <a:cubicBezTo>
                  <a:pt x="40" y="264"/>
                  <a:pt x="40" y="264"/>
                  <a:pt x="40" y="264"/>
                </a:cubicBezTo>
                <a:cubicBezTo>
                  <a:pt x="34" y="264"/>
                  <a:pt x="34" y="264"/>
                  <a:pt x="34" y="264"/>
                </a:cubicBezTo>
                <a:cubicBezTo>
                  <a:pt x="34" y="259"/>
                  <a:pt x="34" y="253"/>
                  <a:pt x="34" y="248"/>
                </a:cubicBezTo>
                <a:cubicBezTo>
                  <a:pt x="34" y="243"/>
                  <a:pt x="34" y="238"/>
                  <a:pt x="34" y="233"/>
                </a:cubicBezTo>
                <a:cubicBezTo>
                  <a:pt x="34" y="228"/>
                  <a:pt x="37" y="226"/>
                  <a:pt x="40" y="226"/>
                </a:cubicBezTo>
                <a:cubicBezTo>
                  <a:pt x="42" y="226"/>
                  <a:pt x="45" y="228"/>
                  <a:pt x="45" y="232"/>
                </a:cubicBezTo>
                <a:cubicBezTo>
                  <a:pt x="45" y="237"/>
                  <a:pt x="45" y="243"/>
                  <a:pt x="45" y="248"/>
                </a:cubicBezTo>
                <a:close/>
                <a:moveTo>
                  <a:pt x="45" y="194"/>
                </a:moveTo>
                <a:cubicBezTo>
                  <a:pt x="45" y="199"/>
                  <a:pt x="45" y="205"/>
                  <a:pt x="45" y="210"/>
                </a:cubicBezTo>
                <a:cubicBezTo>
                  <a:pt x="40" y="211"/>
                  <a:pt x="40" y="211"/>
                  <a:pt x="40" y="211"/>
                </a:cubicBezTo>
                <a:cubicBezTo>
                  <a:pt x="34" y="212"/>
                  <a:pt x="34" y="212"/>
                  <a:pt x="34" y="212"/>
                </a:cubicBezTo>
                <a:cubicBezTo>
                  <a:pt x="34" y="207"/>
                  <a:pt x="34" y="201"/>
                  <a:pt x="34" y="196"/>
                </a:cubicBezTo>
                <a:cubicBezTo>
                  <a:pt x="34" y="191"/>
                  <a:pt x="34" y="185"/>
                  <a:pt x="34" y="180"/>
                </a:cubicBezTo>
                <a:cubicBezTo>
                  <a:pt x="34" y="175"/>
                  <a:pt x="37" y="173"/>
                  <a:pt x="40" y="172"/>
                </a:cubicBezTo>
                <a:cubicBezTo>
                  <a:pt x="42" y="172"/>
                  <a:pt x="45" y="174"/>
                  <a:pt x="45" y="178"/>
                </a:cubicBezTo>
                <a:cubicBezTo>
                  <a:pt x="45" y="183"/>
                  <a:pt x="45" y="189"/>
                  <a:pt x="45" y="194"/>
                </a:cubicBezTo>
                <a:close/>
                <a:moveTo>
                  <a:pt x="45" y="147"/>
                </a:moveTo>
                <a:cubicBezTo>
                  <a:pt x="45" y="152"/>
                  <a:pt x="45" y="156"/>
                  <a:pt x="45" y="160"/>
                </a:cubicBezTo>
                <a:cubicBezTo>
                  <a:pt x="40" y="162"/>
                  <a:pt x="40" y="162"/>
                  <a:pt x="40" y="162"/>
                </a:cubicBezTo>
                <a:cubicBezTo>
                  <a:pt x="34" y="164"/>
                  <a:pt x="34" y="164"/>
                  <a:pt x="34" y="164"/>
                </a:cubicBezTo>
                <a:cubicBezTo>
                  <a:pt x="34" y="160"/>
                  <a:pt x="34" y="155"/>
                  <a:pt x="34" y="151"/>
                </a:cubicBezTo>
                <a:cubicBezTo>
                  <a:pt x="34" y="147"/>
                  <a:pt x="34" y="142"/>
                  <a:pt x="34" y="138"/>
                </a:cubicBezTo>
                <a:cubicBezTo>
                  <a:pt x="34" y="134"/>
                  <a:pt x="37" y="131"/>
                  <a:pt x="40" y="130"/>
                </a:cubicBezTo>
                <a:cubicBezTo>
                  <a:pt x="42" y="129"/>
                  <a:pt x="45" y="130"/>
                  <a:pt x="45" y="134"/>
                </a:cubicBezTo>
                <a:cubicBezTo>
                  <a:pt x="45" y="138"/>
                  <a:pt x="45" y="143"/>
                  <a:pt x="45" y="147"/>
                </a:cubicBezTo>
                <a:close/>
                <a:moveTo>
                  <a:pt x="64" y="248"/>
                </a:moveTo>
                <a:cubicBezTo>
                  <a:pt x="64" y="253"/>
                  <a:pt x="64" y="259"/>
                  <a:pt x="64" y="264"/>
                </a:cubicBezTo>
                <a:cubicBezTo>
                  <a:pt x="57" y="264"/>
                  <a:pt x="57" y="264"/>
                  <a:pt x="57" y="264"/>
                </a:cubicBezTo>
                <a:cubicBezTo>
                  <a:pt x="51" y="264"/>
                  <a:pt x="51" y="264"/>
                  <a:pt x="51" y="264"/>
                </a:cubicBezTo>
                <a:cubicBezTo>
                  <a:pt x="51" y="259"/>
                  <a:pt x="51" y="253"/>
                  <a:pt x="51" y="248"/>
                </a:cubicBezTo>
                <a:cubicBezTo>
                  <a:pt x="51" y="243"/>
                  <a:pt x="51" y="238"/>
                  <a:pt x="51" y="232"/>
                </a:cubicBezTo>
                <a:cubicBezTo>
                  <a:pt x="51" y="227"/>
                  <a:pt x="54" y="224"/>
                  <a:pt x="57" y="223"/>
                </a:cubicBezTo>
                <a:cubicBezTo>
                  <a:pt x="61" y="223"/>
                  <a:pt x="64" y="226"/>
                  <a:pt x="64" y="232"/>
                </a:cubicBezTo>
                <a:cubicBezTo>
                  <a:pt x="64" y="237"/>
                  <a:pt x="64" y="242"/>
                  <a:pt x="64" y="248"/>
                </a:cubicBezTo>
                <a:close/>
                <a:moveTo>
                  <a:pt x="64" y="191"/>
                </a:moveTo>
                <a:cubicBezTo>
                  <a:pt x="64" y="197"/>
                  <a:pt x="64" y="202"/>
                  <a:pt x="64" y="207"/>
                </a:cubicBezTo>
                <a:cubicBezTo>
                  <a:pt x="57" y="208"/>
                  <a:pt x="57" y="208"/>
                  <a:pt x="57" y="208"/>
                </a:cubicBezTo>
                <a:cubicBezTo>
                  <a:pt x="51" y="209"/>
                  <a:pt x="51" y="209"/>
                  <a:pt x="51" y="209"/>
                </a:cubicBezTo>
                <a:cubicBezTo>
                  <a:pt x="51" y="204"/>
                  <a:pt x="51" y="199"/>
                  <a:pt x="51" y="193"/>
                </a:cubicBezTo>
                <a:cubicBezTo>
                  <a:pt x="51" y="188"/>
                  <a:pt x="51" y="183"/>
                  <a:pt x="51" y="178"/>
                </a:cubicBezTo>
                <a:cubicBezTo>
                  <a:pt x="51" y="172"/>
                  <a:pt x="54" y="169"/>
                  <a:pt x="57" y="168"/>
                </a:cubicBezTo>
                <a:cubicBezTo>
                  <a:pt x="61" y="168"/>
                  <a:pt x="64" y="170"/>
                  <a:pt x="64" y="176"/>
                </a:cubicBezTo>
                <a:cubicBezTo>
                  <a:pt x="64" y="181"/>
                  <a:pt x="64" y="186"/>
                  <a:pt x="64" y="191"/>
                </a:cubicBezTo>
                <a:close/>
                <a:moveTo>
                  <a:pt x="64" y="142"/>
                </a:moveTo>
                <a:cubicBezTo>
                  <a:pt x="64" y="146"/>
                  <a:pt x="64" y="150"/>
                  <a:pt x="64" y="155"/>
                </a:cubicBezTo>
                <a:cubicBezTo>
                  <a:pt x="57" y="157"/>
                  <a:pt x="57" y="157"/>
                  <a:pt x="57" y="157"/>
                </a:cubicBezTo>
                <a:cubicBezTo>
                  <a:pt x="51" y="159"/>
                  <a:pt x="51" y="159"/>
                  <a:pt x="51" y="159"/>
                </a:cubicBezTo>
                <a:cubicBezTo>
                  <a:pt x="51" y="154"/>
                  <a:pt x="51" y="150"/>
                  <a:pt x="51" y="146"/>
                </a:cubicBezTo>
                <a:cubicBezTo>
                  <a:pt x="51" y="141"/>
                  <a:pt x="51" y="137"/>
                  <a:pt x="51" y="132"/>
                </a:cubicBezTo>
                <a:cubicBezTo>
                  <a:pt x="51" y="128"/>
                  <a:pt x="54" y="124"/>
                  <a:pt x="57" y="123"/>
                </a:cubicBezTo>
                <a:cubicBezTo>
                  <a:pt x="61" y="122"/>
                  <a:pt x="64" y="124"/>
                  <a:pt x="64" y="128"/>
                </a:cubicBezTo>
                <a:cubicBezTo>
                  <a:pt x="64" y="133"/>
                  <a:pt x="64" y="137"/>
                  <a:pt x="64" y="142"/>
                </a:cubicBezTo>
                <a:close/>
                <a:moveTo>
                  <a:pt x="85" y="248"/>
                </a:moveTo>
                <a:cubicBezTo>
                  <a:pt x="85" y="253"/>
                  <a:pt x="85" y="259"/>
                  <a:pt x="85" y="264"/>
                </a:cubicBezTo>
                <a:cubicBezTo>
                  <a:pt x="77" y="264"/>
                  <a:pt x="77" y="264"/>
                  <a:pt x="77" y="264"/>
                </a:cubicBezTo>
                <a:cubicBezTo>
                  <a:pt x="70" y="264"/>
                  <a:pt x="70" y="264"/>
                  <a:pt x="70" y="264"/>
                </a:cubicBezTo>
                <a:cubicBezTo>
                  <a:pt x="70" y="259"/>
                  <a:pt x="70" y="253"/>
                  <a:pt x="70" y="248"/>
                </a:cubicBezTo>
                <a:cubicBezTo>
                  <a:pt x="70" y="243"/>
                  <a:pt x="70" y="237"/>
                  <a:pt x="70" y="232"/>
                </a:cubicBezTo>
                <a:cubicBezTo>
                  <a:pt x="70" y="225"/>
                  <a:pt x="73" y="221"/>
                  <a:pt x="77" y="221"/>
                </a:cubicBezTo>
                <a:cubicBezTo>
                  <a:pt x="81" y="221"/>
                  <a:pt x="85" y="224"/>
                  <a:pt x="85" y="231"/>
                </a:cubicBezTo>
                <a:cubicBezTo>
                  <a:pt x="85" y="237"/>
                  <a:pt x="85" y="242"/>
                  <a:pt x="85" y="248"/>
                </a:cubicBezTo>
                <a:close/>
                <a:moveTo>
                  <a:pt x="85" y="189"/>
                </a:moveTo>
                <a:cubicBezTo>
                  <a:pt x="85" y="194"/>
                  <a:pt x="85" y="199"/>
                  <a:pt x="85" y="204"/>
                </a:cubicBezTo>
                <a:cubicBezTo>
                  <a:pt x="77" y="205"/>
                  <a:pt x="77" y="205"/>
                  <a:pt x="77" y="205"/>
                </a:cubicBezTo>
                <a:cubicBezTo>
                  <a:pt x="70" y="206"/>
                  <a:pt x="70" y="206"/>
                  <a:pt x="70" y="206"/>
                </a:cubicBezTo>
                <a:cubicBezTo>
                  <a:pt x="70" y="201"/>
                  <a:pt x="70" y="196"/>
                  <a:pt x="70" y="191"/>
                </a:cubicBezTo>
                <a:cubicBezTo>
                  <a:pt x="70" y="186"/>
                  <a:pt x="70" y="180"/>
                  <a:pt x="70" y="175"/>
                </a:cubicBezTo>
                <a:cubicBezTo>
                  <a:pt x="70" y="169"/>
                  <a:pt x="73" y="165"/>
                  <a:pt x="77" y="165"/>
                </a:cubicBezTo>
                <a:cubicBezTo>
                  <a:pt x="81" y="164"/>
                  <a:pt x="85" y="167"/>
                  <a:pt x="85" y="173"/>
                </a:cubicBezTo>
                <a:cubicBezTo>
                  <a:pt x="85" y="179"/>
                  <a:pt x="85" y="184"/>
                  <a:pt x="85" y="189"/>
                </a:cubicBezTo>
                <a:close/>
                <a:moveTo>
                  <a:pt x="85" y="136"/>
                </a:moveTo>
                <a:cubicBezTo>
                  <a:pt x="85" y="141"/>
                  <a:pt x="85" y="145"/>
                  <a:pt x="85" y="149"/>
                </a:cubicBezTo>
                <a:cubicBezTo>
                  <a:pt x="77" y="151"/>
                  <a:pt x="77" y="151"/>
                  <a:pt x="77" y="151"/>
                </a:cubicBezTo>
                <a:cubicBezTo>
                  <a:pt x="70" y="153"/>
                  <a:pt x="70" y="153"/>
                  <a:pt x="70" y="153"/>
                </a:cubicBezTo>
                <a:cubicBezTo>
                  <a:pt x="70" y="149"/>
                  <a:pt x="70" y="144"/>
                  <a:pt x="70" y="140"/>
                </a:cubicBezTo>
                <a:cubicBezTo>
                  <a:pt x="70" y="136"/>
                  <a:pt x="70" y="131"/>
                  <a:pt x="70" y="127"/>
                </a:cubicBezTo>
                <a:cubicBezTo>
                  <a:pt x="70" y="121"/>
                  <a:pt x="73" y="118"/>
                  <a:pt x="77" y="116"/>
                </a:cubicBezTo>
                <a:cubicBezTo>
                  <a:pt x="81" y="115"/>
                  <a:pt x="85" y="117"/>
                  <a:pt x="85" y="123"/>
                </a:cubicBezTo>
                <a:cubicBezTo>
                  <a:pt x="85" y="127"/>
                  <a:pt x="85" y="132"/>
                  <a:pt x="85" y="136"/>
                </a:cubicBezTo>
                <a:close/>
                <a:moveTo>
                  <a:pt x="109" y="248"/>
                </a:moveTo>
                <a:cubicBezTo>
                  <a:pt x="109" y="253"/>
                  <a:pt x="109" y="259"/>
                  <a:pt x="109" y="264"/>
                </a:cubicBezTo>
                <a:cubicBezTo>
                  <a:pt x="100" y="264"/>
                  <a:pt x="100" y="264"/>
                  <a:pt x="100" y="264"/>
                </a:cubicBezTo>
                <a:cubicBezTo>
                  <a:pt x="91" y="264"/>
                  <a:pt x="91" y="264"/>
                  <a:pt x="91" y="264"/>
                </a:cubicBezTo>
                <a:cubicBezTo>
                  <a:pt x="91" y="259"/>
                  <a:pt x="91" y="253"/>
                  <a:pt x="91" y="248"/>
                </a:cubicBezTo>
                <a:cubicBezTo>
                  <a:pt x="91" y="243"/>
                  <a:pt x="91" y="238"/>
                  <a:pt x="91" y="232"/>
                </a:cubicBezTo>
                <a:cubicBezTo>
                  <a:pt x="91" y="224"/>
                  <a:pt x="96" y="220"/>
                  <a:pt x="100" y="220"/>
                </a:cubicBezTo>
                <a:cubicBezTo>
                  <a:pt x="105" y="220"/>
                  <a:pt x="109" y="224"/>
                  <a:pt x="109" y="232"/>
                </a:cubicBezTo>
                <a:cubicBezTo>
                  <a:pt x="109" y="237"/>
                  <a:pt x="109" y="243"/>
                  <a:pt x="109" y="248"/>
                </a:cubicBezTo>
                <a:close/>
                <a:moveTo>
                  <a:pt x="109" y="187"/>
                </a:moveTo>
                <a:cubicBezTo>
                  <a:pt x="109" y="192"/>
                  <a:pt x="109" y="197"/>
                  <a:pt x="109" y="201"/>
                </a:cubicBezTo>
                <a:cubicBezTo>
                  <a:pt x="106" y="202"/>
                  <a:pt x="103" y="202"/>
                  <a:pt x="100" y="202"/>
                </a:cubicBezTo>
                <a:cubicBezTo>
                  <a:pt x="97" y="203"/>
                  <a:pt x="94" y="203"/>
                  <a:pt x="91" y="203"/>
                </a:cubicBezTo>
                <a:cubicBezTo>
                  <a:pt x="91" y="198"/>
                  <a:pt x="91" y="194"/>
                  <a:pt x="91" y="189"/>
                </a:cubicBezTo>
                <a:cubicBezTo>
                  <a:pt x="91" y="184"/>
                  <a:pt x="91" y="179"/>
                  <a:pt x="91" y="174"/>
                </a:cubicBezTo>
                <a:cubicBezTo>
                  <a:pt x="91" y="166"/>
                  <a:pt x="96" y="162"/>
                  <a:pt x="100" y="162"/>
                </a:cubicBezTo>
                <a:cubicBezTo>
                  <a:pt x="105" y="162"/>
                  <a:pt x="109" y="165"/>
                  <a:pt x="109" y="172"/>
                </a:cubicBezTo>
                <a:cubicBezTo>
                  <a:pt x="109" y="177"/>
                  <a:pt x="109" y="182"/>
                  <a:pt x="109" y="187"/>
                </a:cubicBezTo>
                <a:close/>
                <a:moveTo>
                  <a:pt x="109" y="132"/>
                </a:moveTo>
                <a:cubicBezTo>
                  <a:pt x="109" y="136"/>
                  <a:pt x="109" y="141"/>
                  <a:pt x="109" y="145"/>
                </a:cubicBezTo>
                <a:cubicBezTo>
                  <a:pt x="106" y="145"/>
                  <a:pt x="103" y="146"/>
                  <a:pt x="100" y="147"/>
                </a:cubicBezTo>
                <a:cubicBezTo>
                  <a:pt x="97" y="147"/>
                  <a:pt x="94" y="148"/>
                  <a:pt x="91" y="148"/>
                </a:cubicBezTo>
                <a:cubicBezTo>
                  <a:pt x="91" y="144"/>
                  <a:pt x="91" y="140"/>
                  <a:pt x="91" y="135"/>
                </a:cubicBezTo>
                <a:cubicBezTo>
                  <a:pt x="91" y="131"/>
                  <a:pt x="91" y="127"/>
                  <a:pt x="91" y="123"/>
                </a:cubicBezTo>
                <a:cubicBezTo>
                  <a:pt x="91" y="116"/>
                  <a:pt x="96" y="112"/>
                  <a:pt x="100" y="111"/>
                </a:cubicBezTo>
                <a:cubicBezTo>
                  <a:pt x="105" y="110"/>
                  <a:pt x="109" y="112"/>
                  <a:pt x="109" y="119"/>
                </a:cubicBezTo>
                <a:cubicBezTo>
                  <a:pt x="109" y="123"/>
                  <a:pt x="109" y="128"/>
                  <a:pt x="109" y="132"/>
                </a:cubicBezTo>
                <a:close/>
                <a:moveTo>
                  <a:pt x="136" y="248"/>
                </a:moveTo>
                <a:cubicBezTo>
                  <a:pt x="136" y="254"/>
                  <a:pt x="136" y="259"/>
                  <a:pt x="136" y="264"/>
                </a:cubicBezTo>
                <a:cubicBezTo>
                  <a:pt x="125" y="264"/>
                  <a:pt x="125" y="264"/>
                  <a:pt x="125" y="264"/>
                </a:cubicBezTo>
                <a:cubicBezTo>
                  <a:pt x="115" y="264"/>
                  <a:pt x="115" y="264"/>
                  <a:pt x="115" y="264"/>
                </a:cubicBezTo>
                <a:cubicBezTo>
                  <a:pt x="115" y="259"/>
                  <a:pt x="115" y="254"/>
                  <a:pt x="115" y="249"/>
                </a:cubicBezTo>
                <a:cubicBezTo>
                  <a:pt x="115" y="243"/>
                  <a:pt x="115" y="238"/>
                  <a:pt x="115" y="233"/>
                </a:cubicBezTo>
                <a:cubicBezTo>
                  <a:pt x="115" y="224"/>
                  <a:pt x="120" y="220"/>
                  <a:pt x="125" y="220"/>
                </a:cubicBezTo>
                <a:cubicBezTo>
                  <a:pt x="130" y="220"/>
                  <a:pt x="136" y="224"/>
                  <a:pt x="136" y="233"/>
                </a:cubicBezTo>
                <a:cubicBezTo>
                  <a:pt x="136" y="238"/>
                  <a:pt x="136" y="243"/>
                  <a:pt x="136" y="248"/>
                </a:cubicBezTo>
                <a:close/>
                <a:moveTo>
                  <a:pt x="136" y="186"/>
                </a:moveTo>
                <a:cubicBezTo>
                  <a:pt x="136" y="190"/>
                  <a:pt x="136" y="195"/>
                  <a:pt x="136" y="200"/>
                </a:cubicBezTo>
                <a:cubicBezTo>
                  <a:pt x="132" y="200"/>
                  <a:pt x="129" y="200"/>
                  <a:pt x="125" y="200"/>
                </a:cubicBezTo>
                <a:cubicBezTo>
                  <a:pt x="122" y="200"/>
                  <a:pt x="118" y="201"/>
                  <a:pt x="115" y="201"/>
                </a:cubicBezTo>
                <a:cubicBezTo>
                  <a:pt x="115" y="196"/>
                  <a:pt x="115" y="192"/>
                  <a:pt x="115" y="187"/>
                </a:cubicBezTo>
                <a:cubicBezTo>
                  <a:pt x="115" y="182"/>
                  <a:pt x="115" y="178"/>
                  <a:pt x="115" y="173"/>
                </a:cubicBezTo>
                <a:cubicBezTo>
                  <a:pt x="115" y="165"/>
                  <a:pt x="120" y="161"/>
                  <a:pt x="125" y="160"/>
                </a:cubicBezTo>
                <a:cubicBezTo>
                  <a:pt x="130" y="160"/>
                  <a:pt x="136" y="164"/>
                  <a:pt x="136" y="172"/>
                </a:cubicBezTo>
                <a:cubicBezTo>
                  <a:pt x="136" y="177"/>
                  <a:pt x="136" y="181"/>
                  <a:pt x="136" y="186"/>
                </a:cubicBezTo>
                <a:close/>
                <a:moveTo>
                  <a:pt x="136" y="129"/>
                </a:moveTo>
                <a:cubicBezTo>
                  <a:pt x="136" y="133"/>
                  <a:pt x="136" y="138"/>
                  <a:pt x="136" y="142"/>
                </a:cubicBezTo>
                <a:cubicBezTo>
                  <a:pt x="132" y="142"/>
                  <a:pt x="129" y="142"/>
                  <a:pt x="125" y="143"/>
                </a:cubicBezTo>
                <a:cubicBezTo>
                  <a:pt x="122" y="143"/>
                  <a:pt x="118" y="144"/>
                  <a:pt x="115" y="144"/>
                </a:cubicBezTo>
                <a:cubicBezTo>
                  <a:pt x="115" y="140"/>
                  <a:pt x="115" y="136"/>
                  <a:pt x="115" y="132"/>
                </a:cubicBezTo>
                <a:cubicBezTo>
                  <a:pt x="115" y="128"/>
                  <a:pt x="115" y="123"/>
                  <a:pt x="115" y="119"/>
                </a:cubicBezTo>
                <a:cubicBezTo>
                  <a:pt x="115" y="112"/>
                  <a:pt x="120" y="108"/>
                  <a:pt x="125" y="107"/>
                </a:cubicBezTo>
                <a:cubicBezTo>
                  <a:pt x="130" y="106"/>
                  <a:pt x="136" y="109"/>
                  <a:pt x="136" y="117"/>
                </a:cubicBezTo>
                <a:cubicBezTo>
                  <a:pt x="136" y="121"/>
                  <a:pt x="136" y="125"/>
                  <a:pt x="136" y="129"/>
                </a:cubicBezTo>
                <a:close/>
                <a:moveTo>
                  <a:pt x="165" y="249"/>
                </a:moveTo>
                <a:cubicBezTo>
                  <a:pt x="165" y="254"/>
                  <a:pt x="165" y="259"/>
                  <a:pt x="165" y="264"/>
                </a:cubicBezTo>
                <a:cubicBezTo>
                  <a:pt x="153" y="264"/>
                  <a:pt x="153" y="264"/>
                  <a:pt x="153" y="264"/>
                </a:cubicBezTo>
                <a:cubicBezTo>
                  <a:pt x="141" y="264"/>
                  <a:pt x="141" y="264"/>
                  <a:pt x="141" y="264"/>
                </a:cubicBezTo>
                <a:cubicBezTo>
                  <a:pt x="141" y="259"/>
                  <a:pt x="141" y="254"/>
                  <a:pt x="141" y="249"/>
                </a:cubicBezTo>
                <a:cubicBezTo>
                  <a:pt x="141" y="244"/>
                  <a:pt x="141" y="239"/>
                  <a:pt x="141" y="234"/>
                </a:cubicBezTo>
                <a:cubicBezTo>
                  <a:pt x="141" y="225"/>
                  <a:pt x="147" y="220"/>
                  <a:pt x="153" y="220"/>
                </a:cubicBezTo>
                <a:cubicBezTo>
                  <a:pt x="159" y="220"/>
                  <a:pt x="165" y="224"/>
                  <a:pt x="165" y="234"/>
                </a:cubicBezTo>
                <a:cubicBezTo>
                  <a:pt x="165" y="239"/>
                  <a:pt x="165" y="244"/>
                  <a:pt x="165" y="249"/>
                </a:cubicBezTo>
                <a:close/>
                <a:moveTo>
                  <a:pt x="165" y="186"/>
                </a:moveTo>
                <a:cubicBezTo>
                  <a:pt x="165" y="190"/>
                  <a:pt x="165" y="194"/>
                  <a:pt x="165" y="199"/>
                </a:cubicBezTo>
                <a:cubicBezTo>
                  <a:pt x="161" y="199"/>
                  <a:pt x="157" y="199"/>
                  <a:pt x="153" y="199"/>
                </a:cubicBezTo>
                <a:cubicBezTo>
                  <a:pt x="149" y="199"/>
                  <a:pt x="145" y="199"/>
                  <a:pt x="141" y="199"/>
                </a:cubicBezTo>
                <a:cubicBezTo>
                  <a:pt x="141" y="195"/>
                  <a:pt x="141" y="190"/>
                  <a:pt x="141" y="186"/>
                </a:cubicBezTo>
                <a:cubicBezTo>
                  <a:pt x="141" y="182"/>
                  <a:pt x="141" y="177"/>
                  <a:pt x="141" y="173"/>
                </a:cubicBezTo>
                <a:cubicBezTo>
                  <a:pt x="141" y="164"/>
                  <a:pt x="147" y="160"/>
                  <a:pt x="153" y="160"/>
                </a:cubicBezTo>
                <a:cubicBezTo>
                  <a:pt x="159" y="160"/>
                  <a:pt x="165" y="164"/>
                  <a:pt x="165" y="172"/>
                </a:cubicBezTo>
                <a:cubicBezTo>
                  <a:pt x="165" y="177"/>
                  <a:pt x="165" y="181"/>
                  <a:pt x="165" y="186"/>
                </a:cubicBezTo>
                <a:close/>
                <a:moveTo>
                  <a:pt x="165" y="128"/>
                </a:moveTo>
                <a:cubicBezTo>
                  <a:pt x="165" y="132"/>
                  <a:pt x="165" y="136"/>
                  <a:pt x="165" y="140"/>
                </a:cubicBezTo>
                <a:cubicBezTo>
                  <a:pt x="161" y="140"/>
                  <a:pt x="157" y="140"/>
                  <a:pt x="153" y="141"/>
                </a:cubicBezTo>
                <a:cubicBezTo>
                  <a:pt x="149" y="141"/>
                  <a:pt x="145" y="141"/>
                  <a:pt x="141" y="141"/>
                </a:cubicBezTo>
                <a:cubicBezTo>
                  <a:pt x="141" y="137"/>
                  <a:pt x="141" y="133"/>
                  <a:pt x="141" y="129"/>
                </a:cubicBezTo>
                <a:cubicBezTo>
                  <a:pt x="141" y="125"/>
                  <a:pt x="141" y="121"/>
                  <a:pt x="141" y="117"/>
                </a:cubicBezTo>
                <a:cubicBezTo>
                  <a:pt x="141" y="109"/>
                  <a:pt x="147" y="105"/>
                  <a:pt x="153" y="105"/>
                </a:cubicBezTo>
                <a:cubicBezTo>
                  <a:pt x="159" y="104"/>
                  <a:pt x="165" y="108"/>
                  <a:pt x="165" y="116"/>
                </a:cubicBezTo>
                <a:cubicBezTo>
                  <a:pt x="165" y="120"/>
                  <a:pt x="165" y="124"/>
                  <a:pt x="165" y="128"/>
                </a:cubicBezTo>
                <a:close/>
                <a:moveTo>
                  <a:pt x="194" y="249"/>
                </a:moveTo>
                <a:cubicBezTo>
                  <a:pt x="194" y="254"/>
                  <a:pt x="194" y="259"/>
                  <a:pt x="194" y="264"/>
                </a:cubicBezTo>
                <a:cubicBezTo>
                  <a:pt x="182" y="264"/>
                  <a:pt x="182" y="264"/>
                  <a:pt x="182" y="264"/>
                </a:cubicBezTo>
                <a:cubicBezTo>
                  <a:pt x="170" y="264"/>
                  <a:pt x="170" y="264"/>
                  <a:pt x="170" y="264"/>
                </a:cubicBezTo>
                <a:cubicBezTo>
                  <a:pt x="170" y="259"/>
                  <a:pt x="170" y="254"/>
                  <a:pt x="170" y="249"/>
                </a:cubicBezTo>
                <a:cubicBezTo>
                  <a:pt x="170" y="244"/>
                  <a:pt x="170" y="239"/>
                  <a:pt x="170" y="234"/>
                </a:cubicBezTo>
                <a:cubicBezTo>
                  <a:pt x="170" y="224"/>
                  <a:pt x="176" y="220"/>
                  <a:pt x="182" y="220"/>
                </a:cubicBezTo>
                <a:cubicBezTo>
                  <a:pt x="188" y="220"/>
                  <a:pt x="194" y="225"/>
                  <a:pt x="194" y="234"/>
                </a:cubicBezTo>
                <a:cubicBezTo>
                  <a:pt x="194" y="239"/>
                  <a:pt x="194" y="244"/>
                  <a:pt x="194" y="249"/>
                </a:cubicBezTo>
                <a:close/>
                <a:moveTo>
                  <a:pt x="194" y="186"/>
                </a:moveTo>
                <a:cubicBezTo>
                  <a:pt x="194" y="190"/>
                  <a:pt x="194" y="195"/>
                  <a:pt x="194" y="199"/>
                </a:cubicBezTo>
                <a:cubicBezTo>
                  <a:pt x="190" y="199"/>
                  <a:pt x="186" y="199"/>
                  <a:pt x="182" y="199"/>
                </a:cubicBezTo>
                <a:cubicBezTo>
                  <a:pt x="178" y="199"/>
                  <a:pt x="174" y="199"/>
                  <a:pt x="170" y="199"/>
                </a:cubicBezTo>
                <a:cubicBezTo>
                  <a:pt x="170" y="194"/>
                  <a:pt x="170" y="190"/>
                  <a:pt x="170" y="186"/>
                </a:cubicBezTo>
                <a:cubicBezTo>
                  <a:pt x="170" y="181"/>
                  <a:pt x="170" y="177"/>
                  <a:pt x="170" y="172"/>
                </a:cubicBezTo>
                <a:cubicBezTo>
                  <a:pt x="170" y="164"/>
                  <a:pt x="176" y="159"/>
                  <a:pt x="182" y="160"/>
                </a:cubicBezTo>
                <a:cubicBezTo>
                  <a:pt x="188" y="160"/>
                  <a:pt x="194" y="164"/>
                  <a:pt x="194" y="173"/>
                </a:cubicBezTo>
                <a:cubicBezTo>
                  <a:pt x="194" y="177"/>
                  <a:pt x="194" y="182"/>
                  <a:pt x="194" y="186"/>
                </a:cubicBezTo>
                <a:close/>
                <a:moveTo>
                  <a:pt x="194" y="129"/>
                </a:moveTo>
                <a:cubicBezTo>
                  <a:pt x="194" y="133"/>
                  <a:pt x="194" y="137"/>
                  <a:pt x="194" y="141"/>
                </a:cubicBezTo>
                <a:cubicBezTo>
                  <a:pt x="190" y="141"/>
                  <a:pt x="186" y="141"/>
                  <a:pt x="182" y="141"/>
                </a:cubicBezTo>
                <a:cubicBezTo>
                  <a:pt x="178" y="140"/>
                  <a:pt x="174" y="140"/>
                  <a:pt x="170" y="140"/>
                </a:cubicBezTo>
                <a:cubicBezTo>
                  <a:pt x="170" y="136"/>
                  <a:pt x="170" y="132"/>
                  <a:pt x="170" y="128"/>
                </a:cubicBezTo>
                <a:cubicBezTo>
                  <a:pt x="170" y="124"/>
                  <a:pt x="170" y="120"/>
                  <a:pt x="170" y="116"/>
                </a:cubicBezTo>
                <a:cubicBezTo>
                  <a:pt x="170" y="108"/>
                  <a:pt x="176" y="104"/>
                  <a:pt x="182" y="104"/>
                </a:cubicBezTo>
                <a:cubicBezTo>
                  <a:pt x="188" y="104"/>
                  <a:pt x="194" y="109"/>
                  <a:pt x="194" y="117"/>
                </a:cubicBezTo>
                <a:cubicBezTo>
                  <a:pt x="194" y="121"/>
                  <a:pt x="194" y="125"/>
                  <a:pt x="194" y="129"/>
                </a:cubicBezTo>
                <a:close/>
                <a:moveTo>
                  <a:pt x="220" y="249"/>
                </a:moveTo>
                <a:cubicBezTo>
                  <a:pt x="220" y="254"/>
                  <a:pt x="220" y="259"/>
                  <a:pt x="220" y="264"/>
                </a:cubicBezTo>
                <a:cubicBezTo>
                  <a:pt x="210" y="264"/>
                  <a:pt x="210" y="264"/>
                  <a:pt x="210" y="264"/>
                </a:cubicBezTo>
                <a:cubicBezTo>
                  <a:pt x="199" y="264"/>
                  <a:pt x="199" y="264"/>
                  <a:pt x="199" y="264"/>
                </a:cubicBezTo>
                <a:cubicBezTo>
                  <a:pt x="199" y="259"/>
                  <a:pt x="199" y="254"/>
                  <a:pt x="199" y="248"/>
                </a:cubicBezTo>
                <a:cubicBezTo>
                  <a:pt x="199" y="243"/>
                  <a:pt x="199" y="238"/>
                  <a:pt x="199" y="233"/>
                </a:cubicBezTo>
                <a:cubicBezTo>
                  <a:pt x="199" y="224"/>
                  <a:pt x="205" y="220"/>
                  <a:pt x="210" y="220"/>
                </a:cubicBezTo>
                <a:cubicBezTo>
                  <a:pt x="215" y="220"/>
                  <a:pt x="220" y="224"/>
                  <a:pt x="220" y="233"/>
                </a:cubicBezTo>
                <a:cubicBezTo>
                  <a:pt x="220" y="238"/>
                  <a:pt x="220" y="244"/>
                  <a:pt x="220" y="249"/>
                </a:cubicBezTo>
                <a:close/>
                <a:moveTo>
                  <a:pt x="220" y="187"/>
                </a:moveTo>
                <a:cubicBezTo>
                  <a:pt x="220" y="192"/>
                  <a:pt x="220" y="196"/>
                  <a:pt x="220" y="201"/>
                </a:cubicBezTo>
                <a:cubicBezTo>
                  <a:pt x="217" y="201"/>
                  <a:pt x="213" y="200"/>
                  <a:pt x="210" y="200"/>
                </a:cubicBezTo>
                <a:cubicBezTo>
                  <a:pt x="206" y="200"/>
                  <a:pt x="203" y="200"/>
                  <a:pt x="199" y="200"/>
                </a:cubicBezTo>
                <a:cubicBezTo>
                  <a:pt x="199" y="195"/>
                  <a:pt x="199" y="190"/>
                  <a:pt x="199" y="186"/>
                </a:cubicBezTo>
                <a:cubicBezTo>
                  <a:pt x="199" y="181"/>
                  <a:pt x="199" y="176"/>
                  <a:pt x="199" y="172"/>
                </a:cubicBezTo>
                <a:cubicBezTo>
                  <a:pt x="199" y="164"/>
                  <a:pt x="205" y="160"/>
                  <a:pt x="210" y="160"/>
                </a:cubicBezTo>
                <a:cubicBezTo>
                  <a:pt x="215" y="161"/>
                  <a:pt x="220" y="165"/>
                  <a:pt x="220" y="173"/>
                </a:cubicBezTo>
                <a:cubicBezTo>
                  <a:pt x="220" y="178"/>
                  <a:pt x="220" y="182"/>
                  <a:pt x="220" y="187"/>
                </a:cubicBezTo>
                <a:close/>
                <a:moveTo>
                  <a:pt x="220" y="131"/>
                </a:moveTo>
                <a:cubicBezTo>
                  <a:pt x="220" y="135"/>
                  <a:pt x="220" y="140"/>
                  <a:pt x="220" y="144"/>
                </a:cubicBezTo>
                <a:cubicBezTo>
                  <a:pt x="217" y="144"/>
                  <a:pt x="213" y="143"/>
                  <a:pt x="210" y="143"/>
                </a:cubicBezTo>
                <a:cubicBezTo>
                  <a:pt x="206" y="143"/>
                  <a:pt x="203" y="142"/>
                  <a:pt x="199" y="142"/>
                </a:cubicBezTo>
                <a:cubicBezTo>
                  <a:pt x="199" y="138"/>
                  <a:pt x="199" y="133"/>
                  <a:pt x="199" y="129"/>
                </a:cubicBezTo>
                <a:cubicBezTo>
                  <a:pt x="199" y="125"/>
                  <a:pt x="199" y="120"/>
                  <a:pt x="199" y="116"/>
                </a:cubicBezTo>
                <a:cubicBezTo>
                  <a:pt x="199" y="108"/>
                  <a:pt x="205" y="105"/>
                  <a:pt x="210" y="106"/>
                </a:cubicBezTo>
                <a:cubicBezTo>
                  <a:pt x="215" y="106"/>
                  <a:pt x="220" y="111"/>
                  <a:pt x="220" y="118"/>
                </a:cubicBezTo>
                <a:cubicBezTo>
                  <a:pt x="220" y="122"/>
                  <a:pt x="220" y="127"/>
                  <a:pt x="220" y="131"/>
                </a:cubicBezTo>
                <a:close/>
                <a:moveTo>
                  <a:pt x="244" y="248"/>
                </a:moveTo>
                <a:cubicBezTo>
                  <a:pt x="244" y="253"/>
                  <a:pt x="244" y="259"/>
                  <a:pt x="244" y="264"/>
                </a:cubicBezTo>
                <a:cubicBezTo>
                  <a:pt x="235" y="264"/>
                  <a:pt x="235" y="264"/>
                  <a:pt x="235" y="264"/>
                </a:cubicBezTo>
                <a:cubicBezTo>
                  <a:pt x="226" y="264"/>
                  <a:pt x="226" y="264"/>
                  <a:pt x="226" y="264"/>
                </a:cubicBezTo>
                <a:cubicBezTo>
                  <a:pt x="226" y="259"/>
                  <a:pt x="226" y="253"/>
                  <a:pt x="226" y="248"/>
                </a:cubicBezTo>
                <a:cubicBezTo>
                  <a:pt x="226" y="243"/>
                  <a:pt x="226" y="237"/>
                  <a:pt x="226" y="232"/>
                </a:cubicBezTo>
                <a:cubicBezTo>
                  <a:pt x="226" y="224"/>
                  <a:pt x="230" y="220"/>
                  <a:pt x="235" y="220"/>
                </a:cubicBezTo>
                <a:cubicBezTo>
                  <a:pt x="240" y="220"/>
                  <a:pt x="244" y="224"/>
                  <a:pt x="244" y="232"/>
                </a:cubicBezTo>
                <a:cubicBezTo>
                  <a:pt x="244" y="238"/>
                  <a:pt x="244" y="243"/>
                  <a:pt x="244" y="248"/>
                </a:cubicBezTo>
                <a:close/>
                <a:moveTo>
                  <a:pt x="244" y="188"/>
                </a:moveTo>
                <a:cubicBezTo>
                  <a:pt x="244" y="193"/>
                  <a:pt x="244" y="198"/>
                  <a:pt x="244" y="203"/>
                </a:cubicBezTo>
                <a:cubicBezTo>
                  <a:pt x="235" y="202"/>
                  <a:pt x="235" y="202"/>
                  <a:pt x="235" y="202"/>
                </a:cubicBezTo>
                <a:cubicBezTo>
                  <a:pt x="226" y="201"/>
                  <a:pt x="226" y="201"/>
                  <a:pt x="226" y="201"/>
                </a:cubicBezTo>
                <a:cubicBezTo>
                  <a:pt x="226" y="197"/>
                  <a:pt x="226" y="192"/>
                  <a:pt x="226" y="187"/>
                </a:cubicBezTo>
                <a:cubicBezTo>
                  <a:pt x="226" y="182"/>
                  <a:pt x="226" y="177"/>
                  <a:pt x="226" y="172"/>
                </a:cubicBezTo>
                <a:cubicBezTo>
                  <a:pt x="226" y="165"/>
                  <a:pt x="230" y="161"/>
                  <a:pt x="235" y="162"/>
                </a:cubicBezTo>
                <a:cubicBezTo>
                  <a:pt x="240" y="162"/>
                  <a:pt x="244" y="166"/>
                  <a:pt x="244" y="174"/>
                </a:cubicBezTo>
                <a:cubicBezTo>
                  <a:pt x="244" y="179"/>
                  <a:pt x="244" y="184"/>
                  <a:pt x="244" y="188"/>
                </a:cubicBezTo>
                <a:close/>
                <a:moveTo>
                  <a:pt x="244" y="135"/>
                </a:moveTo>
                <a:cubicBezTo>
                  <a:pt x="244" y="139"/>
                  <a:pt x="244" y="144"/>
                  <a:pt x="244" y="148"/>
                </a:cubicBezTo>
                <a:cubicBezTo>
                  <a:pt x="235" y="147"/>
                  <a:pt x="235" y="147"/>
                  <a:pt x="235" y="147"/>
                </a:cubicBezTo>
                <a:cubicBezTo>
                  <a:pt x="226" y="145"/>
                  <a:pt x="226" y="145"/>
                  <a:pt x="226" y="145"/>
                </a:cubicBezTo>
                <a:cubicBezTo>
                  <a:pt x="226" y="140"/>
                  <a:pt x="226" y="136"/>
                  <a:pt x="226" y="131"/>
                </a:cubicBezTo>
                <a:cubicBezTo>
                  <a:pt x="226" y="127"/>
                  <a:pt x="226" y="122"/>
                  <a:pt x="226" y="118"/>
                </a:cubicBezTo>
                <a:cubicBezTo>
                  <a:pt x="226" y="111"/>
                  <a:pt x="230" y="108"/>
                  <a:pt x="235" y="109"/>
                </a:cubicBezTo>
                <a:cubicBezTo>
                  <a:pt x="240" y="110"/>
                  <a:pt x="244" y="114"/>
                  <a:pt x="244" y="121"/>
                </a:cubicBezTo>
                <a:cubicBezTo>
                  <a:pt x="244" y="125"/>
                  <a:pt x="244" y="130"/>
                  <a:pt x="244" y="135"/>
                </a:cubicBezTo>
                <a:close/>
                <a:moveTo>
                  <a:pt x="266" y="248"/>
                </a:moveTo>
                <a:cubicBezTo>
                  <a:pt x="266" y="253"/>
                  <a:pt x="266" y="259"/>
                  <a:pt x="266" y="264"/>
                </a:cubicBezTo>
                <a:cubicBezTo>
                  <a:pt x="258" y="264"/>
                  <a:pt x="258" y="264"/>
                  <a:pt x="258" y="264"/>
                </a:cubicBezTo>
                <a:cubicBezTo>
                  <a:pt x="250" y="264"/>
                  <a:pt x="250" y="264"/>
                  <a:pt x="250" y="264"/>
                </a:cubicBezTo>
                <a:cubicBezTo>
                  <a:pt x="250" y="259"/>
                  <a:pt x="250" y="253"/>
                  <a:pt x="250" y="248"/>
                </a:cubicBezTo>
                <a:cubicBezTo>
                  <a:pt x="250" y="242"/>
                  <a:pt x="250" y="237"/>
                  <a:pt x="250" y="231"/>
                </a:cubicBezTo>
                <a:cubicBezTo>
                  <a:pt x="250" y="224"/>
                  <a:pt x="254" y="221"/>
                  <a:pt x="258" y="221"/>
                </a:cubicBezTo>
                <a:cubicBezTo>
                  <a:pt x="262" y="222"/>
                  <a:pt x="266" y="225"/>
                  <a:pt x="266" y="232"/>
                </a:cubicBezTo>
                <a:cubicBezTo>
                  <a:pt x="266" y="237"/>
                  <a:pt x="266" y="243"/>
                  <a:pt x="266" y="248"/>
                </a:cubicBezTo>
                <a:close/>
                <a:moveTo>
                  <a:pt x="266" y="191"/>
                </a:moveTo>
                <a:cubicBezTo>
                  <a:pt x="266" y="196"/>
                  <a:pt x="266" y="201"/>
                  <a:pt x="266" y="206"/>
                </a:cubicBezTo>
                <a:cubicBezTo>
                  <a:pt x="258" y="205"/>
                  <a:pt x="258" y="205"/>
                  <a:pt x="258" y="205"/>
                </a:cubicBezTo>
                <a:cubicBezTo>
                  <a:pt x="250" y="204"/>
                  <a:pt x="250" y="204"/>
                  <a:pt x="250" y="204"/>
                </a:cubicBezTo>
                <a:cubicBezTo>
                  <a:pt x="250" y="199"/>
                  <a:pt x="250" y="194"/>
                  <a:pt x="250" y="189"/>
                </a:cubicBezTo>
                <a:cubicBezTo>
                  <a:pt x="250" y="183"/>
                  <a:pt x="250" y="178"/>
                  <a:pt x="250" y="173"/>
                </a:cubicBezTo>
                <a:cubicBezTo>
                  <a:pt x="250" y="167"/>
                  <a:pt x="254" y="164"/>
                  <a:pt x="258" y="164"/>
                </a:cubicBezTo>
                <a:cubicBezTo>
                  <a:pt x="262" y="165"/>
                  <a:pt x="266" y="168"/>
                  <a:pt x="266" y="175"/>
                </a:cubicBezTo>
                <a:cubicBezTo>
                  <a:pt x="266" y="180"/>
                  <a:pt x="266" y="185"/>
                  <a:pt x="266" y="191"/>
                </a:cubicBezTo>
                <a:close/>
                <a:moveTo>
                  <a:pt x="266" y="139"/>
                </a:moveTo>
                <a:cubicBezTo>
                  <a:pt x="266" y="144"/>
                  <a:pt x="266" y="149"/>
                  <a:pt x="266" y="153"/>
                </a:cubicBezTo>
                <a:cubicBezTo>
                  <a:pt x="263" y="153"/>
                  <a:pt x="260" y="152"/>
                  <a:pt x="258" y="152"/>
                </a:cubicBezTo>
                <a:cubicBezTo>
                  <a:pt x="255" y="151"/>
                  <a:pt x="253" y="150"/>
                  <a:pt x="250" y="150"/>
                </a:cubicBezTo>
                <a:cubicBezTo>
                  <a:pt x="250" y="145"/>
                  <a:pt x="250" y="140"/>
                  <a:pt x="250" y="135"/>
                </a:cubicBezTo>
                <a:cubicBezTo>
                  <a:pt x="250" y="131"/>
                  <a:pt x="250" y="126"/>
                  <a:pt x="250" y="121"/>
                </a:cubicBezTo>
                <a:cubicBezTo>
                  <a:pt x="250" y="115"/>
                  <a:pt x="254" y="113"/>
                  <a:pt x="258" y="114"/>
                </a:cubicBezTo>
                <a:cubicBezTo>
                  <a:pt x="262" y="115"/>
                  <a:pt x="266" y="119"/>
                  <a:pt x="266" y="125"/>
                </a:cubicBezTo>
                <a:cubicBezTo>
                  <a:pt x="266" y="130"/>
                  <a:pt x="266" y="134"/>
                  <a:pt x="266" y="139"/>
                </a:cubicBezTo>
                <a:close/>
                <a:moveTo>
                  <a:pt x="284" y="248"/>
                </a:moveTo>
                <a:cubicBezTo>
                  <a:pt x="284" y="253"/>
                  <a:pt x="284" y="259"/>
                  <a:pt x="284" y="264"/>
                </a:cubicBezTo>
                <a:cubicBezTo>
                  <a:pt x="278" y="264"/>
                  <a:pt x="278" y="264"/>
                  <a:pt x="278" y="264"/>
                </a:cubicBezTo>
                <a:cubicBezTo>
                  <a:pt x="271" y="264"/>
                  <a:pt x="271" y="264"/>
                  <a:pt x="271" y="264"/>
                </a:cubicBezTo>
                <a:cubicBezTo>
                  <a:pt x="271" y="259"/>
                  <a:pt x="271" y="253"/>
                  <a:pt x="271" y="248"/>
                </a:cubicBezTo>
                <a:cubicBezTo>
                  <a:pt x="271" y="243"/>
                  <a:pt x="271" y="237"/>
                  <a:pt x="271" y="232"/>
                </a:cubicBezTo>
                <a:cubicBezTo>
                  <a:pt x="271" y="226"/>
                  <a:pt x="275" y="223"/>
                  <a:pt x="278" y="224"/>
                </a:cubicBezTo>
                <a:cubicBezTo>
                  <a:pt x="281" y="224"/>
                  <a:pt x="284" y="227"/>
                  <a:pt x="284" y="232"/>
                </a:cubicBezTo>
                <a:cubicBezTo>
                  <a:pt x="284" y="238"/>
                  <a:pt x="284" y="243"/>
                  <a:pt x="284" y="248"/>
                </a:cubicBezTo>
                <a:close/>
                <a:moveTo>
                  <a:pt x="284" y="193"/>
                </a:moveTo>
                <a:cubicBezTo>
                  <a:pt x="284" y="199"/>
                  <a:pt x="284" y="204"/>
                  <a:pt x="284" y="209"/>
                </a:cubicBezTo>
                <a:cubicBezTo>
                  <a:pt x="278" y="208"/>
                  <a:pt x="278" y="208"/>
                  <a:pt x="278" y="208"/>
                </a:cubicBezTo>
                <a:cubicBezTo>
                  <a:pt x="271" y="207"/>
                  <a:pt x="271" y="207"/>
                  <a:pt x="271" y="207"/>
                </a:cubicBezTo>
                <a:cubicBezTo>
                  <a:pt x="271" y="202"/>
                  <a:pt x="271" y="196"/>
                  <a:pt x="271" y="191"/>
                </a:cubicBezTo>
                <a:cubicBezTo>
                  <a:pt x="271" y="186"/>
                  <a:pt x="271" y="181"/>
                  <a:pt x="271" y="176"/>
                </a:cubicBezTo>
                <a:cubicBezTo>
                  <a:pt x="271" y="170"/>
                  <a:pt x="275" y="168"/>
                  <a:pt x="278" y="168"/>
                </a:cubicBezTo>
                <a:cubicBezTo>
                  <a:pt x="281" y="169"/>
                  <a:pt x="284" y="172"/>
                  <a:pt x="284" y="177"/>
                </a:cubicBezTo>
                <a:cubicBezTo>
                  <a:pt x="284" y="183"/>
                  <a:pt x="284" y="188"/>
                  <a:pt x="284" y="193"/>
                </a:cubicBezTo>
                <a:close/>
                <a:moveTo>
                  <a:pt x="284" y="144"/>
                </a:moveTo>
                <a:cubicBezTo>
                  <a:pt x="284" y="149"/>
                  <a:pt x="284" y="154"/>
                  <a:pt x="284" y="159"/>
                </a:cubicBezTo>
                <a:cubicBezTo>
                  <a:pt x="278" y="157"/>
                  <a:pt x="278" y="157"/>
                  <a:pt x="278" y="157"/>
                </a:cubicBezTo>
                <a:cubicBezTo>
                  <a:pt x="271" y="155"/>
                  <a:pt x="271" y="155"/>
                  <a:pt x="271" y="155"/>
                </a:cubicBezTo>
                <a:cubicBezTo>
                  <a:pt x="271" y="150"/>
                  <a:pt x="271" y="145"/>
                  <a:pt x="271" y="141"/>
                </a:cubicBezTo>
                <a:cubicBezTo>
                  <a:pt x="271" y="136"/>
                  <a:pt x="271" y="131"/>
                  <a:pt x="271" y="126"/>
                </a:cubicBezTo>
                <a:cubicBezTo>
                  <a:pt x="271" y="121"/>
                  <a:pt x="275" y="120"/>
                  <a:pt x="278" y="121"/>
                </a:cubicBezTo>
                <a:cubicBezTo>
                  <a:pt x="281" y="122"/>
                  <a:pt x="284" y="125"/>
                  <a:pt x="284" y="130"/>
                </a:cubicBezTo>
                <a:cubicBezTo>
                  <a:pt x="284" y="135"/>
                  <a:pt x="284" y="140"/>
                  <a:pt x="284" y="144"/>
                </a:cubicBezTo>
                <a:close/>
                <a:moveTo>
                  <a:pt x="301" y="248"/>
                </a:moveTo>
                <a:cubicBezTo>
                  <a:pt x="301" y="254"/>
                  <a:pt x="301" y="259"/>
                  <a:pt x="301" y="264"/>
                </a:cubicBezTo>
                <a:cubicBezTo>
                  <a:pt x="296" y="264"/>
                  <a:pt x="296" y="264"/>
                  <a:pt x="296" y="264"/>
                </a:cubicBezTo>
                <a:cubicBezTo>
                  <a:pt x="290" y="264"/>
                  <a:pt x="290" y="264"/>
                  <a:pt x="290" y="264"/>
                </a:cubicBezTo>
                <a:cubicBezTo>
                  <a:pt x="290" y="259"/>
                  <a:pt x="290" y="253"/>
                  <a:pt x="290" y="248"/>
                </a:cubicBezTo>
                <a:cubicBezTo>
                  <a:pt x="290" y="243"/>
                  <a:pt x="290" y="237"/>
                  <a:pt x="290" y="232"/>
                </a:cubicBezTo>
                <a:cubicBezTo>
                  <a:pt x="290" y="228"/>
                  <a:pt x="293" y="226"/>
                  <a:pt x="296" y="226"/>
                </a:cubicBezTo>
                <a:cubicBezTo>
                  <a:pt x="298" y="226"/>
                  <a:pt x="301" y="228"/>
                  <a:pt x="301" y="233"/>
                </a:cubicBezTo>
                <a:cubicBezTo>
                  <a:pt x="301" y="238"/>
                  <a:pt x="301" y="243"/>
                  <a:pt x="301" y="248"/>
                </a:cubicBezTo>
                <a:close/>
                <a:moveTo>
                  <a:pt x="301" y="196"/>
                </a:moveTo>
                <a:cubicBezTo>
                  <a:pt x="301" y="201"/>
                  <a:pt x="301" y="207"/>
                  <a:pt x="301" y="212"/>
                </a:cubicBezTo>
                <a:cubicBezTo>
                  <a:pt x="296" y="211"/>
                  <a:pt x="296" y="211"/>
                  <a:pt x="296" y="211"/>
                </a:cubicBezTo>
                <a:cubicBezTo>
                  <a:pt x="290" y="210"/>
                  <a:pt x="290" y="210"/>
                  <a:pt x="290" y="210"/>
                </a:cubicBezTo>
                <a:cubicBezTo>
                  <a:pt x="290" y="205"/>
                  <a:pt x="290" y="199"/>
                  <a:pt x="290" y="194"/>
                </a:cubicBezTo>
                <a:cubicBezTo>
                  <a:pt x="290" y="189"/>
                  <a:pt x="290" y="183"/>
                  <a:pt x="290" y="178"/>
                </a:cubicBezTo>
                <a:cubicBezTo>
                  <a:pt x="290" y="173"/>
                  <a:pt x="293" y="172"/>
                  <a:pt x="296" y="172"/>
                </a:cubicBezTo>
                <a:cubicBezTo>
                  <a:pt x="298" y="172"/>
                  <a:pt x="301" y="175"/>
                  <a:pt x="301" y="180"/>
                </a:cubicBezTo>
                <a:cubicBezTo>
                  <a:pt x="301" y="185"/>
                  <a:pt x="301" y="191"/>
                  <a:pt x="301" y="196"/>
                </a:cubicBezTo>
                <a:close/>
                <a:moveTo>
                  <a:pt x="301" y="150"/>
                </a:moveTo>
                <a:cubicBezTo>
                  <a:pt x="301" y="155"/>
                  <a:pt x="301" y="159"/>
                  <a:pt x="301" y="164"/>
                </a:cubicBezTo>
                <a:cubicBezTo>
                  <a:pt x="296" y="162"/>
                  <a:pt x="296" y="162"/>
                  <a:pt x="296" y="162"/>
                </a:cubicBezTo>
                <a:cubicBezTo>
                  <a:pt x="290" y="161"/>
                  <a:pt x="290" y="161"/>
                  <a:pt x="290" y="161"/>
                </a:cubicBezTo>
                <a:cubicBezTo>
                  <a:pt x="290" y="156"/>
                  <a:pt x="290" y="151"/>
                  <a:pt x="290" y="146"/>
                </a:cubicBezTo>
                <a:cubicBezTo>
                  <a:pt x="290" y="141"/>
                  <a:pt x="290" y="137"/>
                  <a:pt x="290" y="132"/>
                </a:cubicBezTo>
                <a:cubicBezTo>
                  <a:pt x="290" y="128"/>
                  <a:pt x="293" y="127"/>
                  <a:pt x="296" y="128"/>
                </a:cubicBezTo>
                <a:cubicBezTo>
                  <a:pt x="298" y="129"/>
                  <a:pt x="301" y="132"/>
                  <a:pt x="301" y="136"/>
                </a:cubicBezTo>
                <a:cubicBezTo>
                  <a:pt x="301" y="140"/>
                  <a:pt x="301" y="145"/>
                  <a:pt x="301" y="150"/>
                </a:cubicBezTo>
                <a:close/>
                <a:moveTo>
                  <a:pt x="315" y="248"/>
                </a:moveTo>
                <a:cubicBezTo>
                  <a:pt x="315" y="254"/>
                  <a:pt x="315" y="259"/>
                  <a:pt x="315" y="264"/>
                </a:cubicBezTo>
                <a:cubicBezTo>
                  <a:pt x="311" y="264"/>
                  <a:pt x="311" y="264"/>
                  <a:pt x="311" y="264"/>
                </a:cubicBezTo>
                <a:cubicBezTo>
                  <a:pt x="307" y="264"/>
                  <a:pt x="307" y="264"/>
                  <a:pt x="307" y="264"/>
                </a:cubicBezTo>
                <a:cubicBezTo>
                  <a:pt x="307" y="259"/>
                  <a:pt x="307" y="253"/>
                  <a:pt x="307" y="248"/>
                </a:cubicBezTo>
                <a:cubicBezTo>
                  <a:pt x="307" y="243"/>
                  <a:pt x="307" y="238"/>
                  <a:pt x="307" y="233"/>
                </a:cubicBezTo>
                <a:cubicBezTo>
                  <a:pt x="307" y="229"/>
                  <a:pt x="309" y="228"/>
                  <a:pt x="311" y="228"/>
                </a:cubicBezTo>
                <a:cubicBezTo>
                  <a:pt x="313" y="228"/>
                  <a:pt x="315" y="230"/>
                  <a:pt x="315" y="233"/>
                </a:cubicBezTo>
                <a:cubicBezTo>
                  <a:pt x="315" y="238"/>
                  <a:pt x="315" y="243"/>
                  <a:pt x="315" y="248"/>
                </a:cubicBezTo>
                <a:close/>
                <a:moveTo>
                  <a:pt x="315" y="198"/>
                </a:moveTo>
                <a:cubicBezTo>
                  <a:pt x="315" y="204"/>
                  <a:pt x="315" y="209"/>
                  <a:pt x="315" y="215"/>
                </a:cubicBezTo>
                <a:cubicBezTo>
                  <a:pt x="311" y="214"/>
                  <a:pt x="311" y="214"/>
                  <a:pt x="311" y="214"/>
                </a:cubicBezTo>
                <a:cubicBezTo>
                  <a:pt x="307" y="213"/>
                  <a:pt x="307" y="213"/>
                  <a:pt x="307" y="213"/>
                </a:cubicBezTo>
                <a:cubicBezTo>
                  <a:pt x="307" y="208"/>
                  <a:pt x="307" y="202"/>
                  <a:pt x="307" y="197"/>
                </a:cubicBezTo>
                <a:cubicBezTo>
                  <a:pt x="307" y="191"/>
                  <a:pt x="307" y="186"/>
                  <a:pt x="307" y="180"/>
                </a:cubicBezTo>
                <a:cubicBezTo>
                  <a:pt x="307" y="177"/>
                  <a:pt x="309" y="175"/>
                  <a:pt x="311" y="176"/>
                </a:cubicBezTo>
                <a:cubicBezTo>
                  <a:pt x="313" y="176"/>
                  <a:pt x="315" y="178"/>
                  <a:pt x="315" y="182"/>
                </a:cubicBezTo>
                <a:cubicBezTo>
                  <a:pt x="315" y="187"/>
                  <a:pt x="315" y="193"/>
                  <a:pt x="315" y="198"/>
                </a:cubicBezTo>
                <a:close/>
                <a:moveTo>
                  <a:pt x="315" y="155"/>
                </a:moveTo>
                <a:cubicBezTo>
                  <a:pt x="315" y="160"/>
                  <a:pt x="315" y="164"/>
                  <a:pt x="315" y="169"/>
                </a:cubicBezTo>
                <a:cubicBezTo>
                  <a:pt x="311" y="168"/>
                  <a:pt x="311" y="168"/>
                  <a:pt x="311" y="168"/>
                </a:cubicBezTo>
                <a:cubicBezTo>
                  <a:pt x="307" y="166"/>
                  <a:pt x="307" y="166"/>
                  <a:pt x="307" y="166"/>
                </a:cubicBezTo>
                <a:cubicBezTo>
                  <a:pt x="307" y="161"/>
                  <a:pt x="307" y="156"/>
                  <a:pt x="307" y="152"/>
                </a:cubicBezTo>
                <a:cubicBezTo>
                  <a:pt x="307" y="147"/>
                  <a:pt x="307" y="142"/>
                  <a:pt x="307" y="137"/>
                </a:cubicBezTo>
                <a:cubicBezTo>
                  <a:pt x="307" y="134"/>
                  <a:pt x="309" y="134"/>
                  <a:pt x="311" y="134"/>
                </a:cubicBezTo>
                <a:cubicBezTo>
                  <a:pt x="313" y="135"/>
                  <a:pt x="315" y="138"/>
                  <a:pt x="315" y="141"/>
                </a:cubicBezTo>
                <a:cubicBezTo>
                  <a:pt x="315" y="145"/>
                  <a:pt x="315" y="150"/>
                  <a:pt x="315" y="155"/>
                </a:cubicBezTo>
                <a:close/>
                <a:moveTo>
                  <a:pt x="326" y="248"/>
                </a:moveTo>
                <a:cubicBezTo>
                  <a:pt x="326" y="253"/>
                  <a:pt x="326" y="259"/>
                  <a:pt x="326" y="264"/>
                </a:cubicBezTo>
                <a:cubicBezTo>
                  <a:pt x="323" y="264"/>
                  <a:pt x="323" y="264"/>
                  <a:pt x="323" y="264"/>
                </a:cubicBezTo>
                <a:cubicBezTo>
                  <a:pt x="320" y="264"/>
                  <a:pt x="320" y="264"/>
                  <a:pt x="320" y="264"/>
                </a:cubicBezTo>
                <a:cubicBezTo>
                  <a:pt x="320" y="258"/>
                  <a:pt x="320" y="253"/>
                  <a:pt x="320" y="248"/>
                </a:cubicBezTo>
                <a:cubicBezTo>
                  <a:pt x="320" y="243"/>
                  <a:pt x="320" y="238"/>
                  <a:pt x="320" y="233"/>
                </a:cubicBezTo>
                <a:cubicBezTo>
                  <a:pt x="320" y="231"/>
                  <a:pt x="322" y="230"/>
                  <a:pt x="323" y="230"/>
                </a:cubicBezTo>
                <a:cubicBezTo>
                  <a:pt x="325" y="230"/>
                  <a:pt x="326" y="231"/>
                  <a:pt x="326" y="233"/>
                </a:cubicBezTo>
                <a:cubicBezTo>
                  <a:pt x="326" y="238"/>
                  <a:pt x="326" y="243"/>
                  <a:pt x="326" y="248"/>
                </a:cubicBezTo>
                <a:close/>
                <a:moveTo>
                  <a:pt x="326" y="200"/>
                </a:moveTo>
                <a:cubicBezTo>
                  <a:pt x="326" y="206"/>
                  <a:pt x="326" y="212"/>
                  <a:pt x="326" y="217"/>
                </a:cubicBezTo>
                <a:cubicBezTo>
                  <a:pt x="323" y="216"/>
                  <a:pt x="323" y="216"/>
                  <a:pt x="323" y="216"/>
                </a:cubicBezTo>
                <a:cubicBezTo>
                  <a:pt x="320" y="216"/>
                  <a:pt x="320" y="216"/>
                  <a:pt x="320" y="216"/>
                </a:cubicBezTo>
                <a:cubicBezTo>
                  <a:pt x="320" y="210"/>
                  <a:pt x="320" y="205"/>
                  <a:pt x="320" y="199"/>
                </a:cubicBezTo>
                <a:cubicBezTo>
                  <a:pt x="320" y="194"/>
                  <a:pt x="320" y="188"/>
                  <a:pt x="320" y="183"/>
                </a:cubicBezTo>
                <a:cubicBezTo>
                  <a:pt x="320" y="180"/>
                  <a:pt x="322" y="179"/>
                  <a:pt x="323" y="179"/>
                </a:cubicBezTo>
                <a:cubicBezTo>
                  <a:pt x="325" y="180"/>
                  <a:pt x="326" y="181"/>
                  <a:pt x="326" y="184"/>
                </a:cubicBezTo>
                <a:cubicBezTo>
                  <a:pt x="326" y="189"/>
                  <a:pt x="326" y="195"/>
                  <a:pt x="326" y="200"/>
                </a:cubicBezTo>
                <a:close/>
                <a:moveTo>
                  <a:pt x="326" y="159"/>
                </a:moveTo>
                <a:cubicBezTo>
                  <a:pt x="326" y="164"/>
                  <a:pt x="326" y="169"/>
                  <a:pt x="326" y="173"/>
                </a:cubicBezTo>
                <a:cubicBezTo>
                  <a:pt x="323" y="172"/>
                  <a:pt x="323" y="172"/>
                  <a:pt x="323" y="172"/>
                </a:cubicBezTo>
                <a:cubicBezTo>
                  <a:pt x="320" y="171"/>
                  <a:pt x="320" y="171"/>
                  <a:pt x="320" y="171"/>
                </a:cubicBezTo>
                <a:cubicBezTo>
                  <a:pt x="320" y="166"/>
                  <a:pt x="320" y="162"/>
                  <a:pt x="320" y="157"/>
                </a:cubicBezTo>
                <a:cubicBezTo>
                  <a:pt x="320" y="152"/>
                  <a:pt x="320" y="147"/>
                  <a:pt x="320" y="143"/>
                </a:cubicBezTo>
                <a:cubicBezTo>
                  <a:pt x="320" y="141"/>
                  <a:pt x="322" y="140"/>
                  <a:pt x="323" y="141"/>
                </a:cubicBezTo>
                <a:cubicBezTo>
                  <a:pt x="325" y="141"/>
                  <a:pt x="326" y="143"/>
                  <a:pt x="326" y="145"/>
                </a:cubicBezTo>
                <a:cubicBezTo>
                  <a:pt x="326" y="150"/>
                  <a:pt x="326" y="154"/>
                  <a:pt x="326" y="159"/>
                </a:cubicBezTo>
                <a:close/>
              </a:path>
            </a:pathLst>
          </a:custGeom>
          <a:solidFill>
            <a:srgbClr val="23B1B5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92" name="Freeform 24"/>
          <p:cNvSpPr>
            <a:spLocks noEditPoints="1"/>
          </p:cNvSpPr>
          <p:nvPr/>
        </p:nvSpPr>
        <p:spPr bwMode="auto">
          <a:xfrm>
            <a:off x="7178469" y="2280939"/>
            <a:ext cx="338266" cy="787952"/>
          </a:xfrm>
          <a:custGeom>
            <a:avLst/>
            <a:gdLst>
              <a:gd name="T0" fmla="*/ 219 w 259"/>
              <a:gd name="T1" fmla="*/ 510 h 602"/>
              <a:gd name="T2" fmla="*/ 207 w 259"/>
              <a:gd name="T3" fmla="*/ 476 h 602"/>
              <a:gd name="T4" fmla="*/ 205 w 259"/>
              <a:gd name="T5" fmla="*/ 460 h 602"/>
              <a:gd name="T6" fmla="*/ 174 w 259"/>
              <a:gd name="T7" fmla="*/ 355 h 602"/>
              <a:gd name="T8" fmla="*/ 174 w 259"/>
              <a:gd name="T9" fmla="*/ 354 h 602"/>
              <a:gd name="T10" fmla="*/ 174 w 259"/>
              <a:gd name="T11" fmla="*/ 354 h 602"/>
              <a:gd name="T12" fmla="*/ 174 w 259"/>
              <a:gd name="T13" fmla="*/ 354 h 602"/>
              <a:gd name="T14" fmla="*/ 174 w 259"/>
              <a:gd name="T15" fmla="*/ 354 h 602"/>
              <a:gd name="T16" fmla="*/ 174 w 259"/>
              <a:gd name="T17" fmla="*/ 354 h 602"/>
              <a:gd name="T18" fmla="*/ 174 w 259"/>
              <a:gd name="T19" fmla="*/ 354 h 602"/>
              <a:gd name="T20" fmla="*/ 173 w 259"/>
              <a:gd name="T21" fmla="*/ 350 h 602"/>
              <a:gd name="T22" fmla="*/ 161 w 259"/>
              <a:gd name="T23" fmla="*/ 334 h 602"/>
              <a:gd name="T24" fmla="*/ 158 w 259"/>
              <a:gd name="T25" fmla="*/ 312 h 602"/>
              <a:gd name="T26" fmla="*/ 155 w 259"/>
              <a:gd name="T27" fmla="*/ 291 h 602"/>
              <a:gd name="T28" fmla="*/ 152 w 259"/>
              <a:gd name="T29" fmla="*/ 257 h 602"/>
              <a:gd name="T30" fmla="*/ 151 w 259"/>
              <a:gd name="T31" fmla="*/ 243 h 602"/>
              <a:gd name="T32" fmla="*/ 148 w 259"/>
              <a:gd name="T33" fmla="*/ 211 h 602"/>
              <a:gd name="T34" fmla="*/ 147 w 259"/>
              <a:gd name="T35" fmla="*/ 199 h 602"/>
              <a:gd name="T36" fmla="*/ 146 w 259"/>
              <a:gd name="T37" fmla="*/ 177 h 602"/>
              <a:gd name="T38" fmla="*/ 145 w 259"/>
              <a:gd name="T39" fmla="*/ 162 h 602"/>
              <a:gd name="T40" fmla="*/ 144 w 259"/>
              <a:gd name="T41" fmla="*/ 147 h 602"/>
              <a:gd name="T42" fmla="*/ 143 w 259"/>
              <a:gd name="T43" fmla="*/ 121 h 602"/>
              <a:gd name="T44" fmla="*/ 141 w 259"/>
              <a:gd name="T45" fmla="*/ 95 h 602"/>
              <a:gd name="T46" fmla="*/ 141 w 259"/>
              <a:gd name="T47" fmla="*/ 86 h 602"/>
              <a:gd name="T48" fmla="*/ 147 w 259"/>
              <a:gd name="T49" fmla="*/ 54 h 602"/>
              <a:gd name="T50" fmla="*/ 148 w 259"/>
              <a:gd name="T51" fmla="*/ 40 h 602"/>
              <a:gd name="T52" fmla="*/ 133 w 259"/>
              <a:gd name="T53" fmla="*/ 5 h 602"/>
              <a:gd name="T54" fmla="*/ 126 w 259"/>
              <a:gd name="T55" fmla="*/ 5 h 602"/>
              <a:gd name="T56" fmla="*/ 112 w 259"/>
              <a:gd name="T57" fmla="*/ 41 h 602"/>
              <a:gd name="T58" fmla="*/ 112 w 259"/>
              <a:gd name="T59" fmla="*/ 54 h 602"/>
              <a:gd name="T60" fmla="*/ 118 w 259"/>
              <a:gd name="T61" fmla="*/ 95 h 602"/>
              <a:gd name="T62" fmla="*/ 107 w 259"/>
              <a:gd name="T63" fmla="*/ 257 h 602"/>
              <a:gd name="T64" fmla="*/ 85 w 259"/>
              <a:gd name="T65" fmla="*/ 352 h 602"/>
              <a:gd name="T66" fmla="*/ 85 w 259"/>
              <a:gd name="T67" fmla="*/ 354 h 602"/>
              <a:gd name="T68" fmla="*/ 85 w 259"/>
              <a:gd name="T69" fmla="*/ 354 h 602"/>
              <a:gd name="T70" fmla="*/ 85 w 259"/>
              <a:gd name="T71" fmla="*/ 354 h 602"/>
              <a:gd name="T72" fmla="*/ 85 w 259"/>
              <a:gd name="T73" fmla="*/ 354 h 602"/>
              <a:gd name="T74" fmla="*/ 85 w 259"/>
              <a:gd name="T75" fmla="*/ 354 h 602"/>
              <a:gd name="T76" fmla="*/ 85 w 259"/>
              <a:gd name="T77" fmla="*/ 355 h 602"/>
              <a:gd name="T78" fmla="*/ 85 w 259"/>
              <a:gd name="T79" fmla="*/ 355 h 602"/>
              <a:gd name="T80" fmla="*/ 65 w 259"/>
              <a:gd name="T81" fmla="*/ 450 h 602"/>
              <a:gd name="T82" fmla="*/ 53 w 259"/>
              <a:gd name="T83" fmla="*/ 461 h 602"/>
              <a:gd name="T84" fmla="*/ 53 w 259"/>
              <a:gd name="T85" fmla="*/ 476 h 602"/>
              <a:gd name="T86" fmla="*/ 41 w 259"/>
              <a:gd name="T87" fmla="*/ 509 h 602"/>
              <a:gd name="T88" fmla="*/ 0 w 259"/>
              <a:gd name="T89" fmla="*/ 577 h 602"/>
              <a:gd name="T90" fmla="*/ 259 w 259"/>
              <a:gd name="T91" fmla="*/ 577 h 602"/>
              <a:gd name="T92" fmla="*/ 112 w 259"/>
              <a:gd name="T93" fmla="*/ 429 h 602"/>
              <a:gd name="T94" fmla="*/ 116 w 259"/>
              <a:gd name="T95" fmla="*/ 406 h 602"/>
              <a:gd name="T96" fmla="*/ 147 w 259"/>
              <a:gd name="T97" fmla="*/ 429 h 602"/>
              <a:gd name="T98" fmla="*/ 145 w 259"/>
              <a:gd name="T99" fmla="*/ 460 h 602"/>
              <a:gd name="T100" fmla="*/ 130 w 259"/>
              <a:gd name="T101" fmla="*/ 460 h 602"/>
              <a:gd name="T102" fmla="*/ 114 w 259"/>
              <a:gd name="T103" fmla="*/ 460 h 602"/>
              <a:gd name="T104" fmla="*/ 61 w 259"/>
              <a:gd name="T105" fmla="*/ 570 h 602"/>
              <a:gd name="T106" fmla="*/ 94 w 259"/>
              <a:gd name="T107" fmla="*/ 533 h 602"/>
              <a:gd name="T108" fmla="*/ 164 w 259"/>
              <a:gd name="T109" fmla="*/ 533 h 602"/>
              <a:gd name="T110" fmla="*/ 172 w 259"/>
              <a:gd name="T111" fmla="*/ 537 h 602"/>
              <a:gd name="T112" fmla="*/ 130 w 259"/>
              <a:gd name="T113" fmla="*/ 576 h 6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259" h="602">
                <a:moveTo>
                  <a:pt x="258" y="576"/>
                </a:moveTo>
                <a:cubicBezTo>
                  <a:pt x="246" y="555"/>
                  <a:pt x="246" y="555"/>
                  <a:pt x="246" y="555"/>
                </a:cubicBezTo>
                <a:cubicBezTo>
                  <a:pt x="246" y="555"/>
                  <a:pt x="246" y="555"/>
                  <a:pt x="246" y="555"/>
                </a:cubicBezTo>
                <a:cubicBezTo>
                  <a:pt x="234" y="535"/>
                  <a:pt x="234" y="535"/>
                  <a:pt x="234" y="535"/>
                </a:cubicBezTo>
                <a:cubicBezTo>
                  <a:pt x="234" y="535"/>
                  <a:pt x="234" y="535"/>
                  <a:pt x="234" y="535"/>
                </a:cubicBezTo>
                <a:cubicBezTo>
                  <a:pt x="219" y="510"/>
                  <a:pt x="219" y="510"/>
                  <a:pt x="219" y="510"/>
                </a:cubicBezTo>
                <a:cubicBezTo>
                  <a:pt x="219" y="509"/>
                  <a:pt x="219" y="509"/>
                  <a:pt x="219" y="509"/>
                </a:cubicBezTo>
                <a:cubicBezTo>
                  <a:pt x="219" y="509"/>
                  <a:pt x="218" y="508"/>
                  <a:pt x="218" y="508"/>
                </a:cubicBezTo>
                <a:cubicBezTo>
                  <a:pt x="215" y="504"/>
                  <a:pt x="215" y="504"/>
                  <a:pt x="215" y="504"/>
                </a:cubicBezTo>
                <a:cubicBezTo>
                  <a:pt x="215" y="504"/>
                  <a:pt x="215" y="504"/>
                  <a:pt x="215" y="504"/>
                </a:cubicBezTo>
                <a:cubicBezTo>
                  <a:pt x="207" y="490"/>
                  <a:pt x="207" y="490"/>
                  <a:pt x="207" y="490"/>
                </a:cubicBezTo>
                <a:cubicBezTo>
                  <a:pt x="207" y="476"/>
                  <a:pt x="207" y="476"/>
                  <a:pt x="207" y="476"/>
                </a:cubicBezTo>
                <a:cubicBezTo>
                  <a:pt x="207" y="476"/>
                  <a:pt x="207" y="476"/>
                  <a:pt x="207" y="476"/>
                </a:cubicBezTo>
                <a:cubicBezTo>
                  <a:pt x="207" y="476"/>
                  <a:pt x="207" y="476"/>
                  <a:pt x="207" y="476"/>
                </a:cubicBezTo>
                <a:cubicBezTo>
                  <a:pt x="207" y="461"/>
                  <a:pt x="207" y="461"/>
                  <a:pt x="207" y="461"/>
                </a:cubicBezTo>
                <a:cubicBezTo>
                  <a:pt x="207" y="461"/>
                  <a:pt x="207" y="461"/>
                  <a:pt x="207" y="461"/>
                </a:cubicBezTo>
                <a:cubicBezTo>
                  <a:pt x="207" y="461"/>
                  <a:pt x="206" y="460"/>
                  <a:pt x="205" y="460"/>
                </a:cubicBezTo>
                <a:cubicBezTo>
                  <a:pt x="205" y="460"/>
                  <a:pt x="205" y="460"/>
                  <a:pt x="205" y="460"/>
                </a:cubicBezTo>
                <a:cubicBezTo>
                  <a:pt x="199" y="460"/>
                  <a:pt x="199" y="460"/>
                  <a:pt x="199" y="460"/>
                </a:cubicBezTo>
                <a:cubicBezTo>
                  <a:pt x="186" y="435"/>
                  <a:pt x="176" y="411"/>
                  <a:pt x="168" y="374"/>
                </a:cubicBezTo>
                <a:cubicBezTo>
                  <a:pt x="174" y="355"/>
                  <a:pt x="174" y="355"/>
                  <a:pt x="174" y="355"/>
                </a:cubicBezTo>
                <a:cubicBezTo>
                  <a:pt x="174" y="355"/>
                  <a:pt x="174" y="355"/>
                  <a:pt x="174" y="355"/>
                </a:cubicBezTo>
                <a:cubicBezTo>
                  <a:pt x="174" y="355"/>
                  <a:pt x="174" y="355"/>
                  <a:pt x="174" y="355"/>
                </a:cubicBezTo>
                <a:cubicBezTo>
                  <a:pt x="174" y="355"/>
                  <a:pt x="174" y="355"/>
                  <a:pt x="174" y="355"/>
                </a:cubicBezTo>
                <a:cubicBezTo>
                  <a:pt x="174" y="355"/>
                  <a:pt x="174" y="355"/>
                  <a:pt x="174" y="355"/>
                </a:cubicBezTo>
                <a:cubicBezTo>
                  <a:pt x="174" y="355"/>
                  <a:pt x="174" y="355"/>
                  <a:pt x="174" y="355"/>
                </a:cubicBezTo>
                <a:cubicBezTo>
                  <a:pt x="174" y="355"/>
                  <a:pt x="174" y="355"/>
                  <a:pt x="174" y="355"/>
                </a:cubicBezTo>
                <a:cubicBezTo>
                  <a:pt x="174" y="355"/>
                  <a:pt x="174" y="355"/>
                  <a:pt x="174" y="355"/>
                </a:cubicBezTo>
                <a:cubicBezTo>
                  <a:pt x="174" y="354"/>
                  <a:pt x="174" y="354"/>
                  <a:pt x="174" y="354"/>
                </a:cubicBezTo>
                <a:cubicBezTo>
                  <a:pt x="174" y="354"/>
                  <a:pt x="174" y="354"/>
                  <a:pt x="174" y="354"/>
                </a:cubicBezTo>
                <a:cubicBezTo>
                  <a:pt x="174" y="354"/>
                  <a:pt x="174" y="354"/>
                  <a:pt x="174" y="354"/>
                </a:cubicBezTo>
                <a:cubicBezTo>
                  <a:pt x="174" y="354"/>
                  <a:pt x="174" y="354"/>
                  <a:pt x="174" y="354"/>
                </a:cubicBezTo>
                <a:cubicBezTo>
                  <a:pt x="174" y="354"/>
                  <a:pt x="174" y="354"/>
                  <a:pt x="174" y="354"/>
                </a:cubicBezTo>
                <a:cubicBezTo>
                  <a:pt x="174" y="354"/>
                  <a:pt x="174" y="354"/>
                  <a:pt x="174" y="354"/>
                </a:cubicBezTo>
                <a:cubicBezTo>
                  <a:pt x="174" y="354"/>
                  <a:pt x="174" y="354"/>
                  <a:pt x="174" y="354"/>
                </a:cubicBezTo>
                <a:cubicBezTo>
                  <a:pt x="174" y="354"/>
                  <a:pt x="174" y="354"/>
                  <a:pt x="174" y="354"/>
                </a:cubicBezTo>
                <a:cubicBezTo>
                  <a:pt x="174" y="354"/>
                  <a:pt x="174" y="354"/>
                  <a:pt x="174" y="354"/>
                </a:cubicBezTo>
                <a:cubicBezTo>
                  <a:pt x="174" y="354"/>
                  <a:pt x="174" y="354"/>
                  <a:pt x="174" y="354"/>
                </a:cubicBezTo>
                <a:cubicBezTo>
                  <a:pt x="174" y="354"/>
                  <a:pt x="174" y="354"/>
                  <a:pt x="174" y="354"/>
                </a:cubicBezTo>
                <a:cubicBezTo>
                  <a:pt x="174" y="354"/>
                  <a:pt x="174" y="354"/>
                  <a:pt x="174" y="354"/>
                </a:cubicBezTo>
                <a:cubicBezTo>
                  <a:pt x="174" y="354"/>
                  <a:pt x="174" y="354"/>
                  <a:pt x="174" y="354"/>
                </a:cubicBezTo>
                <a:cubicBezTo>
                  <a:pt x="174" y="354"/>
                  <a:pt x="174" y="354"/>
                  <a:pt x="174" y="354"/>
                </a:cubicBezTo>
                <a:cubicBezTo>
                  <a:pt x="174" y="354"/>
                  <a:pt x="174" y="354"/>
                  <a:pt x="174" y="354"/>
                </a:cubicBezTo>
                <a:cubicBezTo>
                  <a:pt x="174" y="354"/>
                  <a:pt x="174" y="354"/>
                  <a:pt x="174" y="354"/>
                </a:cubicBezTo>
                <a:cubicBezTo>
                  <a:pt x="174" y="354"/>
                  <a:pt x="174" y="354"/>
                  <a:pt x="174" y="354"/>
                </a:cubicBezTo>
                <a:cubicBezTo>
                  <a:pt x="174" y="354"/>
                  <a:pt x="174" y="354"/>
                  <a:pt x="174" y="354"/>
                </a:cubicBezTo>
                <a:cubicBezTo>
                  <a:pt x="174" y="354"/>
                  <a:pt x="174" y="354"/>
                  <a:pt x="174" y="354"/>
                </a:cubicBezTo>
                <a:cubicBezTo>
                  <a:pt x="174" y="354"/>
                  <a:pt x="174" y="354"/>
                  <a:pt x="174" y="354"/>
                </a:cubicBezTo>
                <a:cubicBezTo>
                  <a:pt x="174" y="354"/>
                  <a:pt x="174" y="354"/>
                  <a:pt x="174" y="354"/>
                </a:cubicBezTo>
                <a:cubicBezTo>
                  <a:pt x="174" y="354"/>
                  <a:pt x="174" y="354"/>
                  <a:pt x="174" y="354"/>
                </a:cubicBezTo>
                <a:cubicBezTo>
                  <a:pt x="174" y="354"/>
                  <a:pt x="174" y="354"/>
                  <a:pt x="174" y="354"/>
                </a:cubicBezTo>
                <a:cubicBezTo>
                  <a:pt x="174" y="354"/>
                  <a:pt x="174" y="354"/>
                  <a:pt x="174" y="354"/>
                </a:cubicBezTo>
                <a:cubicBezTo>
                  <a:pt x="174" y="354"/>
                  <a:pt x="174" y="354"/>
                  <a:pt x="174" y="354"/>
                </a:cubicBezTo>
                <a:cubicBezTo>
                  <a:pt x="174" y="354"/>
                  <a:pt x="174" y="354"/>
                  <a:pt x="174" y="354"/>
                </a:cubicBezTo>
                <a:cubicBezTo>
                  <a:pt x="174" y="354"/>
                  <a:pt x="174" y="354"/>
                  <a:pt x="174" y="354"/>
                </a:cubicBezTo>
                <a:cubicBezTo>
                  <a:pt x="174" y="354"/>
                  <a:pt x="174" y="354"/>
                  <a:pt x="174" y="354"/>
                </a:cubicBezTo>
                <a:cubicBezTo>
                  <a:pt x="174" y="354"/>
                  <a:pt x="174" y="354"/>
                  <a:pt x="174" y="354"/>
                </a:cubicBezTo>
                <a:cubicBezTo>
                  <a:pt x="174" y="354"/>
                  <a:pt x="174" y="354"/>
                  <a:pt x="174" y="354"/>
                </a:cubicBezTo>
                <a:cubicBezTo>
                  <a:pt x="174" y="354"/>
                  <a:pt x="174" y="354"/>
                  <a:pt x="174" y="354"/>
                </a:cubicBezTo>
                <a:cubicBezTo>
                  <a:pt x="174" y="354"/>
                  <a:pt x="174" y="354"/>
                  <a:pt x="174" y="354"/>
                </a:cubicBezTo>
                <a:cubicBezTo>
                  <a:pt x="174" y="354"/>
                  <a:pt x="174" y="354"/>
                  <a:pt x="174" y="354"/>
                </a:cubicBezTo>
                <a:cubicBezTo>
                  <a:pt x="174" y="354"/>
                  <a:pt x="174" y="354"/>
                  <a:pt x="174" y="354"/>
                </a:cubicBezTo>
                <a:cubicBezTo>
                  <a:pt x="174" y="354"/>
                  <a:pt x="174" y="354"/>
                  <a:pt x="174" y="354"/>
                </a:cubicBezTo>
                <a:cubicBezTo>
                  <a:pt x="174" y="352"/>
                  <a:pt x="174" y="352"/>
                  <a:pt x="174" y="352"/>
                </a:cubicBezTo>
                <a:cubicBezTo>
                  <a:pt x="174" y="351"/>
                  <a:pt x="174" y="351"/>
                  <a:pt x="174" y="351"/>
                </a:cubicBezTo>
                <a:cubicBezTo>
                  <a:pt x="174" y="351"/>
                  <a:pt x="173" y="350"/>
                  <a:pt x="173" y="350"/>
                </a:cubicBezTo>
                <a:cubicBezTo>
                  <a:pt x="172" y="350"/>
                  <a:pt x="172" y="350"/>
                  <a:pt x="172" y="350"/>
                </a:cubicBezTo>
                <a:cubicBezTo>
                  <a:pt x="163" y="350"/>
                  <a:pt x="163" y="350"/>
                  <a:pt x="163" y="350"/>
                </a:cubicBezTo>
                <a:cubicBezTo>
                  <a:pt x="162" y="345"/>
                  <a:pt x="162" y="340"/>
                  <a:pt x="161" y="334"/>
                </a:cubicBezTo>
                <a:cubicBezTo>
                  <a:pt x="161" y="334"/>
                  <a:pt x="161" y="334"/>
                  <a:pt x="161" y="334"/>
                </a:cubicBezTo>
                <a:cubicBezTo>
                  <a:pt x="161" y="334"/>
                  <a:pt x="161" y="334"/>
                  <a:pt x="161" y="334"/>
                </a:cubicBezTo>
                <a:cubicBezTo>
                  <a:pt x="161" y="334"/>
                  <a:pt x="161" y="334"/>
                  <a:pt x="161" y="334"/>
                </a:cubicBezTo>
                <a:cubicBezTo>
                  <a:pt x="160" y="327"/>
                  <a:pt x="159" y="320"/>
                  <a:pt x="158" y="312"/>
                </a:cubicBezTo>
                <a:cubicBezTo>
                  <a:pt x="158" y="312"/>
                  <a:pt x="158" y="312"/>
                  <a:pt x="158" y="312"/>
                </a:cubicBezTo>
                <a:cubicBezTo>
                  <a:pt x="158" y="312"/>
                  <a:pt x="158" y="312"/>
                  <a:pt x="158" y="312"/>
                </a:cubicBezTo>
                <a:cubicBezTo>
                  <a:pt x="158" y="312"/>
                  <a:pt x="158" y="312"/>
                  <a:pt x="158" y="312"/>
                </a:cubicBezTo>
                <a:cubicBezTo>
                  <a:pt x="158" y="312"/>
                  <a:pt x="158" y="312"/>
                  <a:pt x="158" y="312"/>
                </a:cubicBezTo>
                <a:cubicBezTo>
                  <a:pt x="158" y="312"/>
                  <a:pt x="158" y="312"/>
                  <a:pt x="158" y="312"/>
                </a:cubicBezTo>
                <a:cubicBezTo>
                  <a:pt x="158" y="312"/>
                  <a:pt x="158" y="312"/>
                  <a:pt x="158" y="312"/>
                </a:cubicBezTo>
                <a:cubicBezTo>
                  <a:pt x="158" y="312"/>
                  <a:pt x="158" y="312"/>
                  <a:pt x="158" y="312"/>
                </a:cubicBezTo>
                <a:cubicBezTo>
                  <a:pt x="157" y="305"/>
                  <a:pt x="156" y="298"/>
                  <a:pt x="155" y="291"/>
                </a:cubicBezTo>
                <a:cubicBezTo>
                  <a:pt x="155" y="291"/>
                  <a:pt x="155" y="291"/>
                  <a:pt x="155" y="291"/>
                </a:cubicBezTo>
                <a:cubicBezTo>
                  <a:pt x="155" y="291"/>
                  <a:pt x="155" y="291"/>
                  <a:pt x="155" y="291"/>
                </a:cubicBezTo>
                <a:cubicBezTo>
                  <a:pt x="155" y="291"/>
                  <a:pt x="155" y="291"/>
                  <a:pt x="155" y="291"/>
                </a:cubicBezTo>
                <a:cubicBezTo>
                  <a:pt x="155" y="291"/>
                  <a:pt x="155" y="291"/>
                  <a:pt x="155" y="291"/>
                </a:cubicBezTo>
                <a:cubicBezTo>
                  <a:pt x="155" y="285"/>
                  <a:pt x="154" y="279"/>
                  <a:pt x="153" y="272"/>
                </a:cubicBezTo>
                <a:cubicBezTo>
                  <a:pt x="153" y="272"/>
                  <a:pt x="153" y="272"/>
                  <a:pt x="153" y="272"/>
                </a:cubicBezTo>
                <a:cubicBezTo>
                  <a:pt x="153" y="272"/>
                  <a:pt x="153" y="272"/>
                  <a:pt x="153" y="272"/>
                </a:cubicBezTo>
                <a:cubicBezTo>
                  <a:pt x="153" y="267"/>
                  <a:pt x="152" y="263"/>
                  <a:pt x="152" y="258"/>
                </a:cubicBezTo>
                <a:cubicBezTo>
                  <a:pt x="152" y="257"/>
                  <a:pt x="152" y="257"/>
                  <a:pt x="152" y="257"/>
                </a:cubicBezTo>
                <a:cubicBezTo>
                  <a:pt x="152" y="257"/>
                  <a:pt x="152" y="256"/>
                  <a:pt x="152" y="256"/>
                </a:cubicBezTo>
                <a:cubicBezTo>
                  <a:pt x="151" y="252"/>
                  <a:pt x="151" y="247"/>
                  <a:pt x="151" y="243"/>
                </a:cubicBezTo>
                <a:cubicBezTo>
                  <a:pt x="151" y="243"/>
                  <a:pt x="151" y="243"/>
                  <a:pt x="151" y="243"/>
                </a:cubicBezTo>
                <a:cubicBezTo>
                  <a:pt x="151" y="243"/>
                  <a:pt x="151" y="243"/>
                  <a:pt x="151" y="243"/>
                </a:cubicBezTo>
                <a:cubicBezTo>
                  <a:pt x="151" y="243"/>
                  <a:pt x="151" y="243"/>
                  <a:pt x="151" y="243"/>
                </a:cubicBezTo>
                <a:cubicBezTo>
                  <a:pt x="151" y="243"/>
                  <a:pt x="151" y="243"/>
                  <a:pt x="151" y="243"/>
                </a:cubicBezTo>
                <a:cubicBezTo>
                  <a:pt x="151" y="243"/>
                  <a:pt x="151" y="243"/>
                  <a:pt x="151" y="243"/>
                </a:cubicBezTo>
                <a:cubicBezTo>
                  <a:pt x="150" y="238"/>
                  <a:pt x="150" y="232"/>
                  <a:pt x="149" y="227"/>
                </a:cubicBezTo>
                <a:cubicBezTo>
                  <a:pt x="149" y="227"/>
                  <a:pt x="149" y="227"/>
                  <a:pt x="149" y="227"/>
                </a:cubicBezTo>
                <a:cubicBezTo>
                  <a:pt x="149" y="222"/>
                  <a:pt x="149" y="216"/>
                  <a:pt x="148" y="211"/>
                </a:cubicBezTo>
                <a:cubicBezTo>
                  <a:pt x="148" y="211"/>
                  <a:pt x="148" y="211"/>
                  <a:pt x="148" y="211"/>
                </a:cubicBezTo>
                <a:cubicBezTo>
                  <a:pt x="148" y="211"/>
                  <a:pt x="148" y="211"/>
                  <a:pt x="148" y="211"/>
                </a:cubicBezTo>
                <a:cubicBezTo>
                  <a:pt x="148" y="211"/>
                  <a:pt x="148" y="211"/>
                  <a:pt x="148" y="211"/>
                </a:cubicBezTo>
                <a:cubicBezTo>
                  <a:pt x="148" y="211"/>
                  <a:pt x="148" y="211"/>
                  <a:pt x="148" y="211"/>
                </a:cubicBezTo>
                <a:cubicBezTo>
                  <a:pt x="148" y="211"/>
                  <a:pt x="148" y="211"/>
                  <a:pt x="148" y="211"/>
                </a:cubicBezTo>
                <a:cubicBezTo>
                  <a:pt x="148" y="207"/>
                  <a:pt x="148" y="204"/>
                  <a:pt x="147" y="200"/>
                </a:cubicBezTo>
                <a:cubicBezTo>
                  <a:pt x="147" y="200"/>
                  <a:pt x="147" y="200"/>
                  <a:pt x="147" y="200"/>
                </a:cubicBezTo>
                <a:cubicBezTo>
                  <a:pt x="147" y="199"/>
                  <a:pt x="147" y="199"/>
                  <a:pt x="147" y="199"/>
                </a:cubicBezTo>
                <a:cubicBezTo>
                  <a:pt x="147" y="199"/>
                  <a:pt x="147" y="199"/>
                  <a:pt x="147" y="199"/>
                </a:cubicBezTo>
                <a:cubicBezTo>
                  <a:pt x="147" y="199"/>
                  <a:pt x="147" y="199"/>
                  <a:pt x="147" y="199"/>
                </a:cubicBezTo>
                <a:cubicBezTo>
                  <a:pt x="147" y="196"/>
                  <a:pt x="147" y="192"/>
                  <a:pt x="147" y="188"/>
                </a:cubicBezTo>
                <a:cubicBezTo>
                  <a:pt x="147" y="188"/>
                  <a:pt x="147" y="188"/>
                  <a:pt x="147" y="188"/>
                </a:cubicBezTo>
                <a:cubicBezTo>
                  <a:pt x="147" y="188"/>
                  <a:pt x="147" y="188"/>
                  <a:pt x="147" y="188"/>
                </a:cubicBezTo>
                <a:cubicBezTo>
                  <a:pt x="146" y="184"/>
                  <a:pt x="146" y="181"/>
                  <a:pt x="146" y="177"/>
                </a:cubicBezTo>
                <a:cubicBezTo>
                  <a:pt x="146" y="177"/>
                  <a:pt x="146" y="177"/>
                  <a:pt x="146" y="177"/>
                </a:cubicBezTo>
                <a:cubicBezTo>
                  <a:pt x="146" y="176"/>
                  <a:pt x="146" y="176"/>
                  <a:pt x="146" y="176"/>
                </a:cubicBezTo>
                <a:cubicBezTo>
                  <a:pt x="146" y="176"/>
                  <a:pt x="146" y="176"/>
                  <a:pt x="146" y="176"/>
                </a:cubicBezTo>
                <a:cubicBezTo>
                  <a:pt x="146" y="172"/>
                  <a:pt x="145" y="167"/>
                  <a:pt x="145" y="162"/>
                </a:cubicBezTo>
                <a:cubicBezTo>
                  <a:pt x="145" y="162"/>
                  <a:pt x="145" y="162"/>
                  <a:pt x="145" y="162"/>
                </a:cubicBezTo>
                <a:cubicBezTo>
                  <a:pt x="145" y="162"/>
                  <a:pt x="145" y="162"/>
                  <a:pt x="145" y="162"/>
                </a:cubicBezTo>
                <a:cubicBezTo>
                  <a:pt x="145" y="162"/>
                  <a:pt x="145" y="162"/>
                  <a:pt x="145" y="162"/>
                </a:cubicBezTo>
                <a:cubicBezTo>
                  <a:pt x="145" y="162"/>
                  <a:pt x="145" y="162"/>
                  <a:pt x="145" y="162"/>
                </a:cubicBezTo>
                <a:cubicBezTo>
                  <a:pt x="145" y="157"/>
                  <a:pt x="144" y="152"/>
                  <a:pt x="144" y="148"/>
                </a:cubicBezTo>
                <a:cubicBezTo>
                  <a:pt x="144" y="148"/>
                  <a:pt x="144" y="148"/>
                  <a:pt x="144" y="148"/>
                </a:cubicBezTo>
                <a:cubicBezTo>
                  <a:pt x="144" y="148"/>
                  <a:pt x="144" y="148"/>
                  <a:pt x="144" y="148"/>
                </a:cubicBezTo>
                <a:cubicBezTo>
                  <a:pt x="144" y="147"/>
                  <a:pt x="144" y="147"/>
                  <a:pt x="144" y="147"/>
                </a:cubicBezTo>
                <a:cubicBezTo>
                  <a:pt x="144" y="143"/>
                  <a:pt x="144" y="139"/>
                  <a:pt x="143" y="135"/>
                </a:cubicBezTo>
                <a:cubicBezTo>
                  <a:pt x="143" y="134"/>
                  <a:pt x="143" y="134"/>
                  <a:pt x="143" y="134"/>
                </a:cubicBezTo>
                <a:cubicBezTo>
                  <a:pt x="143" y="130"/>
                  <a:pt x="143" y="126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3" y="121"/>
                  <a:pt x="143" y="121"/>
                  <a:pt x="143" y="121"/>
                </a:cubicBezTo>
                <a:cubicBezTo>
                  <a:pt x="142" y="117"/>
                  <a:pt x="142" y="113"/>
                  <a:pt x="142" y="108"/>
                </a:cubicBezTo>
                <a:cubicBezTo>
                  <a:pt x="142" y="108"/>
                  <a:pt x="142" y="108"/>
                  <a:pt x="142" y="108"/>
                </a:cubicBezTo>
                <a:cubicBezTo>
                  <a:pt x="142" y="108"/>
                  <a:pt x="142" y="108"/>
                  <a:pt x="142" y="108"/>
                </a:cubicBezTo>
                <a:cubicBezTo>
                  <a:pt x="142" y="104"/>
                  <a:pt x="142" y="99"/>
                  <a:pt x="141" y="95"/>
                </a:cubicBezTo>
                <a:cubicBezTo>
                  <a:pt x="141" y="95"/>
                  <a:pt x="141" y="95"/>
                  <a:pt x="141" y="95"/>
                </a:cubicBezTo>
                <a:cubicBezTo>
                  <a:pt x="141" y="95"/>
                  <a:pt x="141" y="95"/>
                  <a:pt x="141" y="95"/>
                </a:cubicBezTo>
                <a:cubicBezTo>
                  <a:pt x="141" y="95"/>
                  <a:pt x="141" y="95"/>
                  <a:pt x="141" y="95"/>
                </a:cubicBezTo>
                <a:cubicBezTo>
                  <a:pt x="141" y="95"/>
                  <a:pt x="141" y="95"/>
                  <a:pt x="141" y="95"/>
                </a:cubicBezTo>
                <a:cubicBezTo>
                  <a:pt x="141" y="86"/>
                  <a:pt x="141" y="86"/>
                  <a:pt x="141" y="86"/>
                </a:cubicBezTo>
                <a:cubicBezTo>
                  <a:pt x="141" y="86"/>
                  <a:pt x="141" y="86"/>
                  <a:pt x="141" y="86"/>
                </a:cubicBezTo>
                <a:cubicBezTo>
                  <a:pt x="141" y="86"/>
                  <a:pt x="141" y="86"/>
                  <a:pt x="141" y="86"/>
                </a:cubicBezTo>
                <a:cubicBezTo>
                  <a:pt x="141" y="86"/>
                  <a:pt x="141" y="86"/>
                  <a:pt x="141" y="86"/>
                </a:cubicBezTo>
                <a:cubicBezTo>
                  <a:pt x="141" y="86"/>
                  <a:pt x="141" y="86"/>
                  <a:pt x="141" y="86"/>
                </a:cubicBezTo>
                <a:cubicBezTo>
                  <a:pt x="141" y="81"/>
                  <a:pt x="140" y="77"/>
                  <a:pt x="140" y="72"/>
                </a:cubicBezTo>
                <a:cubicBezTo>
                  <a:pt x="141" y="71"/>
                  <a:pt x="141" y="71"/>
                  <a:pt x="141" y="71"/>
                </a:cubicBezTo>
                <a:cubicBezTo>
                  <a:pt x="145" y="68"/>
                  <a:pt x="147" y="64"/>
                  <a:pt x="147" y="58"/>
                </a:cubicBezTo>
                <a:cubicBezTo>
                  <a:pt x="147" y="54"/>
                  <a:pt x="147" y="54"/>
                  <a:pt x="147" y="54"/>
                </a:cubicBezTo>
                <a:cubicBezTo>
                  <a:pt x="147" y="54"/>
                  <a:pt x="147" y="54"/>
                  <a:pt x="147" y="54"/>
                </a:cubicBezTo>
                <a:cubicBezTo>
                  <a:pt x="147" y="54"/>
                  <a:pt x="147" y="54"/>
                  <a:pt x="147" y="54"/>
                </a:cubicBezTo>
                <a:cubicBezTo>
                  <a:pt x="147" y="53"/>
                  <a:pt x="147" y="53"/>
                  <a:pt x="147" y="53"/>
                </a:cubicBezTo>
                <a:cubicBezTo>
                  <a:pt x="147" y="52"/>
                  <a:pt x="146" y="50"/>
                  <a:pt x="143" y="49"/>
                </a:cubicBezTo>
                <a:cubicBezTo>
                  <a:pt x="143" y="41"/>
                  <a:pt x="143" y="41"/>
                  <a:pt x="143" y="41"/>
                </a:cubicBezTo>
                <a:cubicBezTo>
                  <a:pt x="147" y="41"/>
                  <a:pt x="147" y="41"/>
                  <a:pt x="147" y="41"/>
                </a:cubicBezTo>
                <a:cubicBezTo>
                  <a:pt x="148" y="41"/>
                  <a:pt x="148" y="41"/>
                  <a:pt x="148" y="40"/>
                </a:cubicBezTo>
                <a:cubicBezTo>
                  <a:pt x="148" y="40"/>
                  <a:pt x="148" y="40"/>
                  <a:pt x="148" y="40"/>
                </a:cubicBezTo>
                <a:cubicBezTo>
                  <a:pt x="148" y="34"/>
                  <a:pt x="148" y="34"/>
                  <a:pt x="148" y="34"/>
                </a:cubicBezTo>
                <a:cubicBezTo>
                  <a:pt x="148" y="34"/>
                  <a:pt x="148" y="34"/>
                  <a:pt x="148" y="34"/>
                </a:cubicBezTo>
                <a:cubicBezTo>
                  <a:pt x="148" y="34"/>
                  <a:pt x="148" y="33"/>
                  <a:pt x="147" y="33"/>
                </a:cubicBezTo>
                <a:cubicBezTo>
                  <a:pt x="143" y="33"/>
                  <a:pt x="140" y="31"/>
                  <a:pt x="137" y="26"/>
                </a:cubicBezTo>
                <a:cubicBezTo>
                  <a:pt x="135" y="21"/>
                  <a:pt x="133" y="15"/>
                  <a:pt x="133" y="5"/>
                </a:cubicBezTo>
                <a:cubicBezTo>
                  <a:pt x="133" y="5"/>
                  <a:pt x="133" y="5"/>
                  <a:pt x="133" y="5"/>
                </a:cubicBezTo>
                <a:cubicBezTo>
                  <a:pt x="133" y="4"/>
                  <a:pt x="133" y="3"/>
                  <a:pt x="132" y="2"/>
                </a:cubicBezTo>
                <a:cubicBezTo>
                  <a:pt x="132" y="0"/>
                  <a:pt x="131" y="0"/>
                  <a:pt x="130" y="0"/>
                </a:cubicBezTo>
                <a:cubicBezTo>
                  <a:pt x="128" y="0"/>
                  <a:pt x="128" y="0"/>
                  <a:pt x="127" y="2"/>
                </a:cubicBezTo>
                <a:cubicBezTo>
                  <a:pt x="126" y="3"/>
                  <a:pt x="126" y="4"/>
                  <a:pt x="126" y="5"/>
                </a:cubicBezTo>
                <a:cubicBezTo>
                  <a:pt x="126" y="5"/>
                  <a:pt x="126" y="5"/>
                  <a:pt x="126" y="5"/>
                </a:cubicBezTo>
                <a:cubicBezTo>
                  <a:pt x="126" y="15"/>
                  <a:pt x="125" y="21"/>
                  <a:pt x="122" y="26"/>
                </a:cubicBezTo>
                <a:cubicBezTo>
                  <a:pt x="120" y="31"/>
                  <a:pt x="116" y="33"/>
                  <a:pt x="112" y="33"/>
                </a:cubicBezTo>
                <a:cubicBezTo>
                  <a:pt x="112" y="33"/>
                  <a:pt x="111" y="34"/>
                  <a:pt x="111" y="34"/>
                </a:cubicBezTo>
                <a:cubicBezTo>
                  <a:pt x="111" y="34"/>
                  <a:pt x="111" y="34"/>
                  <a:pt x="111" y="34"/>
                </a:cubicBezTo>
                <a:cubicBezTo>
                  <a:pt x="111" y="40"/>
                  <a:pt x="111" y="40"/>
                  <a:pt x="111" y="40"/>
                </a:cubicBezTo>
                <a:cubicBezTo>
                  <a:pt x="111" y="41"/>
                  <a:pt x="112" y="41"/>
                  <a:pt x="112" y="41"/>
                </a:cubicBezTo>
                <a:cubicBezTo>
                  <a:pt x="112" y="41"/>
                  <a:pt x="112" y="41"/>
                  <a:pt x="112" y="41"/>
                </a:cubicBezTo>
                <a:cubicBezTo>
                  <a:pt x="116" y="41"/>
                  <a:pt x="116" y="41"/>
                  <a:pt x="116" y="41"/>
                </a:cubicBezTo>
                <a:cubicBezTo>
                  <a:pt x="116" y="49"/>
                  <a:pt x="116" y="49"/>
                  <a:pt x="116" y="49"/>
                </a:cubicBezTo>
                <a:cubicBezTo>
                  <a:pt x="114" y="50"/>
                  <a:pt x="112" y="52"/>
                  <a:pt x="112" y="53"/>
                </a:cubicBezTo>
                <a:cubicBezTo>
                  <a:pt x="112" y="54"/>
                  <a:pt x="112" y="54"/>
                  <a:pt x="112" y="54"/>
                </a:cubicBezTo>
                <a:cubicBezTo>
                  <a:pt x="112" y="54"/>
                  <a:pt x="112" y="54"/>
                  <a:pt x="112" y="54"/>
                </a:cubicBezTo>
                <a:cubicBezTo>
                  <a:pt x="112" y="54"/>
                  <a:pt x="112" y="54"/>
                  <a:pt x="112" y="54"/>
                </a:cubicBezTo>
                <a:cubicBezTo>
                  <a:pt x="112" y="58"/>
                  <a:pt x="112" y="58"/>
                  <a:pt x="112" y="58"/>
                </a:cubicBezTo>
                <a:cubicBezTo>
                  <a:pt x="112" y="64"/>
                  <a:pt x="115" y="68"/>
                  <a:pt x="119" y="71"/>
                </a:cubicBezTo>
                <a:cubicBezTo>
                  <a:pt x="119" y="72"/>
                  <a:pt x="119" y="72"/>
                  <a:pt x="119" y="72"/>
                </a:cubicBezTo>
                <a:cubicBezTo>
                  <a:pt x="119" y="80"/>
                  <a:pt x="118" y="88"/>
                  <a:pt x="118" y="95"/>
                </a:cubicBezTo>
                <a:cubicBezTo>
                  <a:pt x="118" y="95"/>
                  <a:pt x="118" y="95"/>
                  <a:pt x="118" y="95"/>
                </a:cubicBezTo>
                <a:cubicBezTo>
                  <a:pt x="118" y="95"/>
                  <a:pt x="118" y="95"/>
                  <a:pt x="118" y="95"/>
                </a:cubicBezTo>
                <a:cubicBezTo>
                  <a:pt x="117" y="109"/>
                  <a:pt x="116" y="122"/>
                  <a:pt x="116" y="134"/>
                </a:cubicBezTo>
                <a:cubicBezTo>
                  <a:pt x="116" y="135"/>
                  <a:pt x="116" y="135"/>
                  <a:pt x="116" y="135"/>
                </a:cubicBezTo>
                <a:cubicBezTo>
                  <a:pt x="116" y="135"/>
                  <a:pt x="116" y="135"/>
                  <a:pt x="116" y="135"/>
                </a:cubicBezTo>
                <a:cubicBezTo>
                  <a:pt x="113" y="183"/>
                  <a:pt x="110" y="223"/>
                  <a:pt x="107" y="257"/>
                </a:cubicBezTo>
                <a:cubicBezTo>
                  <a:pt x="107" y="257"/>
                  <a:pt x="107" y="257"/>
                  <a:pt x="107" y="257"/>
                </a:cubicBezTo>
                <a:cubicBezTo>
                  <a:pt x="107" y="257"/>
                  <a:pt x="107" y="257"/>
                  <a:pt x="107" y="257"/>
                </a:cubicBezTo>
                <a:cubicBezTo>
                  <a:pt x="104" y="296"/>
                  <a:pt x="100" y="326"/>
                  <a:pt x="96" y="350"/>
                </a:cubicBezTo>
                <a:cubicBezTo>
                  <a:pt x="87" y="350"/>
                  <a:pt x="87" y="350"/>
                  <a:pt x="87" y="350"/>
                </a:cubicBezTo>
                <a:cubicBezTo>
                  <a:pt x="87" y="350"/>
                  <a:pt x="87" y="350"/>
                  <a:pt x="87" y="350"/>
                </a:cubicBezTo>
                <a:cubicBezTo>
                  <a:pt x="86" y="350"/>
                  <a:pt x="85" y="351"/>
                  <a:pt x="85" y="351"/>
                </a:cubicBezTo>
                <a:cubicBezTo>
                  <a:pt x="85" y="352"/>
                  <a:pt x="85" y="352"/>
                  <a:pt x="85" y="352"/>
                </a:cubicBezTo>
                <a:cubicBezTo>
                  <a:pt x="85" y="354"/>
                  <a:pt x="85" y="354"/>
                  <a:pt x="85" y="354"/>
                </a:cubicBezTo>
                <a:cubicBezTo>
                  <a:pt x="85" y="354"/>
                  <a:pt x="85" y="354"/>
                  <a:pt x="85" y="354"/>
                </a:cubicBezTo>
                <a:cubicBezTo>
                  <a:pt x="85" y="354"/>
                  <a:pt x="85" y="354"/>
                  <a:pt x="85" y="354"/>
                </a:cubicBezTo>
                <a:cubicBezTo>
                  <a:pt x="85" y="354"/>
                  <a:pt x="85" y="354"/>
                  <a:pt x="85" y="354"/>
                </a:cubicBezTo>
                <a:cubicBezTo>
                  <a:pt x="85" y="354"/>
                  <a:pt x="85" y="354"/>
                  <a:pt x="85" y="354"/>
                </a:cubicBezTo>
                <a:cubicBezTo>
                  <a:pt x="85" y="354"/>
                  <a:pt x="85" y="354"/>
                  <a:pt x="85" y="354"/>
                </a:cubicBezTo>
                <a:cubicBezTo>
                  <a:pt x="85" y="354"/>
                  <a:pt x="85" y="354"/>
                  <a:pt x="85" y="354"/>
                </a:cubicBezTo>
                <a:cubicBezTo>
                  <a:pt x="85" y="354"/>
                  <a:pt x="85" y="354"/>
                  <a:pt x="85" y="354"/>
                </a:cubicBezTo>
                <a:cubicBezTo>
                  <a:pt x="85" y="354"/>
                  <a:pt x="85" y="354"/>
                  <a:pt x="85" y="354"/>
                </a:cubicBezTo>
                <a:cubicBezTo>
                  <a:pt x="85" y="354"/>
                  <a:pt x="85" y="354"/>
                  <a:pt x="85" y="354"/>
                </a:cubicBezTo>
                <a:cubicBezTo>
                  <a:pt x="85" y="354"/>
                  <a:pt x="85" y="354"/>
                  <a:pt x="85" y="354"/>
                </a:cubicBezTo>
                <a:cubicBezTo>
                  <a:pt x="85" y="354"/>
                  <a:pt x="85" y="354"/>
                  <a:pt x="85" y="354"/>
                </a:cubicBezTo>
                <a:cubicBezTo>
                  <a:pt x="85" y="354"/>
                  <a:pt x="85" y="354"/>
                  <a:pt x="85" y="354"/>
                </a:cubicBezTo>
                <a:cubicBezTo>
                  <a:pt x="85" y="354"/>
                  <a:pt x="85" y="354"/>
                  <a:pt x="85" y="354"/>
                </a:cubicBezTo>
                <a:cubicBezTo>
                  <a:pt x="85" y="354"/>
                  <a:pt x="85" y="354"/>
                  <a:pt x="85" y="354"/>
                </a:cubicBezTo>
                <a:cubicBezTo>
                  <a:pt x="85" y="354"/>
                  <a:pt x="85" y="354"/>
                  <a:pt x="85" y="354"/>
                </a:cubicBezTo>
                <a:cubicBezTo>
                  <a:pt x="85" y="354"/>
                  <a:pt x="85" y="354"/>
                  <a:pt x="85" y="354"/>
                </a:cubicBezTo>
                <a:cubicBezTo>
                  <a:pt x="85" y="354"/>
                  <a:pt x="85" y="354"/>
                  <a:pt x="85" y="354"/>
                </a:cubicBezTo>
                <a:cubicBezTo>
                  <a:pt x="85" y="354"/>
                  <a:pt x="85" y="354"/>
                  <a:pt x="85" y="354"/>
                </a:cubicBezTo>
                <a:cubicBezTo>
                  <a:pt x="85" y="354"/>
                  <a:pt x="85" y="354"/>
                  <a:pt x="85" y="354"/>
                </a:cubicBezTo>
                <a:cubicBezTo>
                  <a:pt x="85" y="354"/>
                  <a:pt x="85" y="354"/>
                  <a:pt x="85" y="354"/>
                </a:cubicBezTo>
                <a:cubicBezTo>
                  <a:pt x="85" y="354"/>
                  <a:pt x="85" y="354"/>
                  <a:pt x="85" y="354"/>
                </a:cubicBezTo>
                <a:cubicBezTo>
                  <a:pt x="85" y="354"/>
                  <a:pt x="85" y="354"/>
                  <a:pt x="85" y="354"/>
                </a:cubicBezTo>
                <a:cubicBezTo>
                  <a:pt x="85" y="354"/>
                  <a:pt x="85" y="354"/>
                  <a:pt x="85" y="354"/>
                </a:cubicBezTo>
                <a:cubicBezTo>
                  <a:pt x="85" y="354"/>
                  <a:pt x="85" y="354"/>
                  <a:pt x="85" y="354"/>
                </a:cubicBezTo>
                <a:cubicBezTo>
                  <a:pt x="85" y="354"/>
                  <a:pt x="85" y="354"/>
                  <a:pt x="85" y="354"/>
                </a:cubicBezTo>
                <a:cubicBezTo>
                  <a:pt x="85" y="354"/>
                  <a:pt x="85" y="354"/>
                  <a:pt x="85" y="354"/>
                </a:cubicBezTo>
                <a:cubicBezTo>
                  <a:pt x="85" y="354"/>
                  <a:pt x="85" y="354"/>
                  <a:pt x="85" y="354"/>
                </a:cubicBezTo>
                <a:cubicBezTo>
                  <a:pt x="85" y="354"/>
                  <a:pt x="85" y="354"/>
                  <a:pt x="85" y="354"/>
                </a:cubicBezTo>
                <a:cubicBezTo>
                  <a:pt x="85" y="354"/>
                  <a:pt x="85" y="354"/>
                  <a:pt x="85" y="354"/>
                </a:cubicBezTo>
                <a:cubicBezTo>
                  <a:pt x="85" y="354"/>
                  <a:pt x="85" y="354"/>
                  <a:pt x="85" y="354"/>
                </a:cubicBezTo>
                <a:cubicBezTo>
                  <a:pt x="85" y="354"/>
                  <a:pt x="85" y="354"/>
                  <a:pt x="85" y="354"/>
                </a:cubicBezTo>
                <a:cubicBezTo>
                  <a:pt x="85" y="354"/>
                  <a:pt x="85" y="354"/>
                  <a:pt x="85" y="354"/>
                </a:cubicBezTo>
                <a:cubicBezTo>
                  <a:pt x="85" y="354"/>
                  <a:pt x="85" y="354"/>
                  <a:pt x="85" y="354"/>
                </a:cubicBezTo>
                <a:cubicBezTo>
                  <a:pt x="85" y="354"/>
                  <a:pt x="85" y="354"/>
                  <a:pt x="85" y="354"/>
                </a:cubicBezTo>
                <a:cubicBezTo>
                  <a:pt x="85" y="355"/>
                  <a:pt x="85" y="355"/>
                  <a:pt x="85" y="355"/>
                </a:cubicBezTo>
                <a:cubicBezTo>
                  <a:pt x="85" y="355"/>
                  <a:pt x="85" y="355"/>
                  <a:pt x="85" y="355"/>
                </a:cubicBezTo>
                <a:cubicBezTo>
                  <a:pt x="85" y="355"/>
                  <a:pt x="85" y="355"/>
                  <a:pt x="85" y="355"/>
                </a:cubicBezTo>
                <a:cubicBezTo>
                  <a:pt x="85" y="355"/>
                  <a:pt x="85" y="355"/>
                  <a:pt x="85" y="355"/>
                </a:cubicBezTo>
                <a:cubicBezTo>
                  <a:pt x="85" y="355"/>
                  <a:pt x="85" y="355"/>
                  <a:pt x="85" y="355"/>
                </a:cubicBezTo>
                <a:cubicBezTo>
                  <a:pt x="85" y="355"/>
                  <a:pt x="85" y="355"/>
                  <a:pt x="85" y="355"/>
                </a:cubicBezTo>
                <a:cubicBezTo>
                  <a:pt x="85" y="355"/>
                  <a:pt x="85" y="355"/>
                  <a:pt x="85" y="355"/>
                </a:cubicBezTo>
                <a:cubicBezTo>
                  <a:pt x="85" y="355"/>
                  <a:pt x="85" y="355"/>
                  <a:pt x="85" y="355"/>
                </a:cubicBezTo>
                <a:cubicBezTo>
                  <a:pt x="91" y="374"/>
                  <a:pt x="91" y="374"/>
                  <a:pt x="91" y="374"/>
                </a:cubicBezTo>
                <a:cubicBezTo>
                  <a:pt x="90" y="378"/>
                  <a:pt x="90" y="382"/>
                  <a:pt x="89" y="385"/>
                </a:cubicBezTo>
                <a:cubicBezTo>
                  <a:pt x="89" y="385"/>
                  <a:pt x="89" y="385"/>
                  <a:pt x="89" y="385"/>
                </a:cubicBezTo>
                <a:cubicBezTo>
                  <a:pt x="82" y="411"/>
                  <a:pt x="75" y="431"/>
                  <a:pt x="65" y="450"/>
                </a:cubicBezTo>
                <a:cubicBezTo>
                  <a:pt x="65" y="450"/>
                  <a:pt x="65" y="450"/>
                  <a:pt x="65" y="450"/>
                </a:cubicBezTo>
                <a:cubicBezTo>
                  <a:pt x="65" y="450"/>
                  <a:pt x="65" y="450"/>
                  <a:pt x="65" y="450"/>
                </a:cubicBezTo>
                <a:cubicBezTo>
                  <a:pt x="64" y="454"/>
                  <a:pt x="62" y="457"/>
                  <a:pt x="61" y="460"/>
                </a:cubicBezTo>
                <a:cubicBezTo>
                  <a:pt x="54" y="460"/>
                  <a:pt x="54" y="460"/>
                  <a:pt x="54" y="460"/>
                </a:cubicBezTo>
                <a:cubicBezTo>
                  <a:pt x="54" y="460"/>
                  <a:pt x="54" y="460"/>
                  <a:pt x="54" y="460"/>
                </a:cubicBezTo>
                <a:cubicBezTo>
                  <a:pt x="53" y="460"/>
                  <a:pt x="53" y="461"/>
                  <a:pt x="53" y="461"/>
                </a:cubicBezTo>
                <a:cubicBezTo>
                  <a:pt x="53" y="461"/>
                  <a:pt x="53" y="461"/>
                  <a:pt x="53" y="461"/>
                </a:cubicBezTo>
                <a:cubicBezTo>
                  <a:pt x="53" y="461"/>
                  <a:pt x="53" y="461"/>
                  <a:pt x="53" y="461"/>
                </a:cubicBezTo>
                <a:cubicBezTo>
                  <a:pt x="53" y="476"/>
                  <a:pt x="53" y="476"/>
                  <a:pt x="53" y="476"/>
                </a:cubicBezTo>
                <a:cubicBezTo>
                  <a:pt x="53" y="476"/>
                  <a:pt x="53" y="476"/>
                  <a:pt x="53" y="476"/>
                </a:cubicBezTo>
                <a:cubicBezTo>
                  <a:pt x="53" y="476"/>
                  <a:pt x="53" y="476"/>
                  <a:pt x="53" y="476"/>
                </a:cubicBezTo>
                <a:cubicBezTo>
                  <a:pt x="53" y="476"/>
                  <a:pt x="53" y="476"/>
                  <a:pt x="53" y="476"/>
                </a:cubicBezTo>
                <a:cubicBezTo>
                  <a:pt x="53" y="476"/>
                  <a:pt x="53" y="476"/>
                  <a:pt x="53" y="476"/>
                </a:cubicBezTo>
                <a:cubicBezTo>
                  <a:pt x="53" y="476"/>
                  <a:pt x="53" y="476"/>
                  <a:pt x="53" y="476"/>
                </a:cubicBezTo>
                <a:cubicBezTo>
                  <a:pt x="53" y="490"/>
                  <a:pt x="53" y="490"/>
                  <a:pt x="53" y="490"/>
                </a:cubicBezTo>
                <a:cubicBezTo>
                  <a:pt x="44" y="504"/>
                  <a:pt x="44" y="504"/>
                  <a:pt x="44" y="504"/>
                </a:cubicBezTo>
                <a:cubicBezTo>
                  <a:pt x="44" y="504"/>
                  <a:pt x="44" y="504"/>
                  <a:pt x="44" y="504"/>
                </a:cubicBezTo>
                <a:cubicBezTo>
                  <a:pt x="41" y="509"/>
                  <a:pt x="41" y="509"/>
                  <a:pt x="41" y="509"/>
                </a:cubicBezTo>
                <a:cubicBezTo>
                  <a:pt x="41" y="509"/>
                  <a:pt x="41" y="509"/>
                  <a:pt x="41" y="509"/>
                </a:cubicBezTo>
                <a:cubicBezTo>
                  <a:pt x="25" y="535"/>
                  <a:pt x="25" y="535"/>
                  <a:pt x="25" y="535"/>
                </a:cubicBezTo>
                <a:cubicBezTo>
                  <a:pt x="25" y="535"/>
                  <a:pt x="25" y="535"/>
                  <a:pt x="25" y="535"/>
                </a:cubicBezTo>
                <a:cubicBezTo>
                  <a:pt x="14" y="555"/>
                  <a:pt x="14" y="555"/>
                  <a:pt x="14" y="555"/>
                </a:cubicBezTo>
                <a:cubicBezTo>
                  <a:pt x="13" y="555"/>
                  <a:pt x="13" y="555"/>
                  <a:pt x="13" y="555"/>
                </a:cubicBezTo>
                <a:cubicBezTo>
                  <a:pt x="1" y="576"/>
                  <a:pt x="1" y="576"/>
                  <a:pt x="1" y="576"/>
                </a:cubicBezTo>
                <a:cubicBezTo>
                  <a:pt x="0" y="577"/>
                  <a:pt x="0" y="577"/>
                  <a:pt x="0" y="577"/>
                </a:cubicBezTo>
                <a:cubicBezTo>
                  <a:pt x="0" y="577"/>
                  <a:pt x="0" y="577"/>
                  <a:pt x="0" y="577"/>
                </a:cubicBezTo>
                <a:cubicBezTo>
                  <a:pt x="0" y="602"/>
                  <a:pt x="0" y="602"/>
                  <a:pt x="0" y="602"/>
                </a:cubicBezTo>
                <a:cubicBezTo>
                  <a:pt x="130" y="602"/>
                  <a:pt x="130" y="602"/>
                  <a:pt x="130" y="602"/>
                </a:cubicBezTo>
                <a:cubicBezTo>
                  <a:pt x="258" y="602"/>
                  <a:pt x="258" y="602"/>
                  <a:pt x="258" y="602"/>
                </a:cubicBezTo>
                <a:cubicBezTo>
                  <a:pt x="258" y="584"/>
                  <a:pt x="258" y="584"/>
                  <a:pt x="258" y="584"/>
                </a:cubicBezTo>
                <a:cubicBezTo>
                  <a:pt x="259" y="580"/>
                  <a:pt x="259" y="577"/>
                  <a:pt x="259" y="577"/>
                </a:cubicBezTo>
                <a:lnTo>
                  <a:pt x="258" y="576"/>
                </a:lnTo>
                <a:close/>
                <a:moveTo>
                  <a:pt x="108" y="451"/>
                </a:moveTo>
                <a:cubicBezTo>
                  <a:pt x="108" y="451"/>
                  <a:pt x="108" y="451"/>
                  <a:pt x="108" y="451"/>
                </a:cubicBezTo>
                <a:cubicBezTo>
                  <a:pt x="108" y="451"/>
                  <a:pt x="108" y="451"/>
                  <a:pt x="108" y="451"/>
                </a:cubicBezTo>
                <a:cubicBezTo>
                  <a:pt x="109" y="444"/>
                  <a:pt x="111" y="437"/>
                  <a:pt x="112" y="429"/>
                </a:cubicBezTo>
                <a:cubicBezTo>
                  <a:pt x="112" y="429"/>
                  <a:pt x="112" y="429"/>
                  <a:pt x="112" y="429"/>
                </a:cubicBezTo>
                <a:cubicBezTo>
                  <a:pt x="112" y="429"/>
                  <a:pt x="112" y="429"/>
                  <a:pt x="112" y="429"/>
                </a:cubicBezTo>
                <a:cubicBezTo>
                  <a:pt x="112" y="429"/>
                  <a:pt x="112" y="429"/>
                  <a:pt x="112" y="429"/>
                </a:cubicBezTo>
                <a:cubicBezTo>
                  <a:pt x="112" y="429"/>
                  <a:pt x="112" y="429"/>
                  <a:pt x="112" y="429"/>
                </a:cubicBezTo>
                <a:cubicBezTo>
                  <a:pt x="113" y="421"/>
                  <a:pt x="115" y="414"/>
                  <a:pt x="116" y="406"/>
                </a:cubicBezTo>
                <a:cubicBezTo>
                  <a:pt x="116" y="406"/>
                  <a:pt x="116" y="406"/>
                  <a:pt x="116" y="406"/>
                </a:cubicBezTo>
                <a:cubicBezTo>
                  <a:pt x="116" y="406"/>
                  <a:pt x="116" y="406"/>
                  <a:pt x="116" y="406"/>
                </a:cubicBezTo>
                <a:cubicBezTo>
                  <a:pt x="116" y="404"/>
                  <a:pt x="116" y="402"/>
                  <a:pt x="116" y="400"/>
                </a:cubicBezTo>
                <a:cubicBezTo>
                  <a:pt x="130" y="400"/>
                  <a:pt x="130" y="400"/>
                  <a:pt x="130" y="400"/>
                </a:cubicBezTo>
                <a:cubicBezTo>
                  <a:pt x="143" y="400"/>
                  <a:pt x="143" y="400"/>
                  <a:pt x="143" y="400"/>
                </a:cubicBezTo>
                <a:cubicBezTo>
                  <a:pt x="143" y="402"/>
                  <a:pt x="143" y="404"/>
                  <a:pt x="143" y="406"/>
                </a:cubicBezTo>
                <a:cubicBezTo>
                  <a:pt x="143" y="406"/>
                  <a:pt x="143" y="406"/>
                  <a:pt x="143" y="406"/>
                </a:cubicBezTo>
                <a:cubicBezTo>
                  <a:pt x="144" y="414"/>
                  <a:pt x="146" y="421"/>
                  <a:pt x="147" y="429"/>
                </a:cubicBezTo>
                <a:cubicBezTo>
                  <a:pt x="147" y="429"/>
                  <a:pt x="147" y="429"/>
                  <a:pt x="147" y="429"/>
                </a:cubicBezTo>
                <a:cubicBezTo>
                  <a:pt x="147" y="429"/>
                  <a:pt x="147" y="429"/>
                  <a:pt x="147" y="429"/>
                </a:cubicBezTo>
                <a:cubicBezTo>
                  <a:pt x="148" y="437"/>
                  <a:pt x="150" y="444"/>
                  <a:pt x="151" y="451"/>
                </a:cubicBezTo>
                <a:cubicBezTo>
                  <a:pt x="152" y="451"/>
                  <a:pt x="152" y="451"/>
                  <a:pt x="152" y="451"/>
                </a:cubicBezTo>
                <a:cubicBezTo>
                  <a:pt x="152" y="454"/>
                  <a:pt x="153" y="457"/>
                  <a:pt x="154" y="460"/>
                </a:cubicBezTo>
                <a:cubicBezTo>
                  <a:pt x="145" y="460"/>
                  <a:pt x="145" y="460"/>
                  <a:pt x="145" y="460"/>
                </a:cubicBezTo>
                <a:cubicBezTo>
                  <a:pt x="145" y="460"/>
                  <a:pt x="145" y="460"/>
                  <a:pt x="145" y="460"/>
                </a:cubicBezTo>
                <a:cubicBezTo>
                  <a:pt x="145" y="460"/>
                  <a:pt x="145" y="460"/>
                  <a:pt x="145" y="460"/>
                </a:cubicBezTo>
                <a:cubicBezTo>
                  <a:pt x="135" y="460"/>
                  <a:pt x="135" y="460"/>
                  <a:pt x="135" y="460"/>
                </a:cubicBezTo>
                <a:cubicBezTo>
                  <a:pt x="135" y="460"/>
                  <a:pt x="135" y="460"/>
                  <a:pt x="135" y="460"/>
                </a:cubicBezTo>
                <a:cubicBezTo>
                  <a:pt x="135" y="460"/>
                  <a:pt x="135" y="460"/>
                  <a:pt x="135" y="460"/>
                </a:cubicBezTo>
                <a:cubicBezTo>
                  <a:pt x="130" y="460"/>
                  <a:pt x="130" y="460"/>
                  <a:pt x="130" y="460"/>
                </a:cubicBezTo>
                <a:cubicBezTo>
                  <a:pt x="125" y="460"/>
                  <a:pt x="125" y="460"/>
                  <a:pt x="125" y="460"/>
                </a:cubicBezTo>
                <a:cubicBezTo>
                  <a:pt x="125" y="460"/>
                  <a:pt x="125" y="460"/>
                  <a:pt x="125" y="460"/>
                </a:cubicBezTo>
                <a:cubicBezTo>
                  <a:pt x="125" y="460"/>
                  <a:pt x="125" y="460"/>
                  <a:pt x="125" y="460"/>
                </a:cubicBezTo>
                <a:cubicBezTo>
                  <a:pt x="114" y="460"/>
                  <a:pt x="114" y="460"/>
                  <a:pt x="114" y="460"/>
                </a:cubicBezTo>
                <a:cubicBezTo>
                  <a:pt x="114" y="460"/>
                  <a:pt x="114" y="460"/>
                  <a:pt x="114" y="460"/>
                </a:cubicBezTo>
                <a:cubicBezTo>
                  <a:pt x="114" y="460"/>
                  <a:pt x="114" y="460"/>
                  <a:pt x="114" y="460"/>
                </a:cubicBezTo>
                <a:cubicBezTo>
                  <a:pt x="106" y="460"/>
                  <a:pt x="106" y="460"/>
                  <a:pt x="106" y="460"/>
                </a:cubicBezTo>
                <a:cubicBezTo>
                  <a:pt x="106" y="457"/>
                  <a:pt x="107" y="454"/>
                  <a:pt x="108" y="451"/>
                </a:cubicBezTo>
                <a:close/>
                <a:moveTo>
                  <a:pt x="130" y="576"/>
                </a:moveTo>
                <a:cubicBezTo>
                  <a:pt x="59" y="576"/>
                  <a:pt x="59" y="576"/>
                  <a:pt x="59" y="576"/>
                </a:cubicBezTo>
                <a:cubicBezTo>
                  <a:pt x="60" y="574"/>
                  <a:pt x="60" y="572"/>
                  <a:pt x="61" y="570"/>
                </a:cubicBezTo>
                <a:cubicBezTo>
                  <a:pt x="61" y="570"/>
                  <a:pt x="61" y="570"/>
                  <a:pt x="61" y="570"/>
                </a:cubicBezTo>
                <a:cubicBezTo>
                  <a:pt x="61" y="570"/>
                  <a:pt x="61" y="570"/>
                  <a:pt x="61" y="570"/>
                </a:cubicBezTo>
                <a:cubicBezTo>
                  <a:pt x="66" y="555"/>
                  <a:pt x="75" y="544"/>
                  <a:pt x="87" y="537"/>
                </a:cubicBezTo>
                <a:cubicBezTo>
                  <a:pt x="87" y="537"/>
                  <a:pt x="87" y="537"/>
                  <a:pt x="87" y="537"/>
                </a:cubicBezTo>
                <a:cubicBezTo>
                  <a:pt x="87" y="537"/>
                  <a:pt x="87" y="537"/>
                  <a:pt x="87" y="537"/>
                </a:cubicBezTo>
                <a:cubicBezTo>
                  <a:pt x="88" y="536"/>
                  <a:pt x="90" y="535"/>
                  <a:pt x="92" y="534"/>
                </a:cubicBezTo>
                <a:cubicBezTo>
                  <a:pt x="93" y="533"/>
                  <a:pt x="93" y="533"/>
                  <a:pt x="94" y="533"/>
                </a:cubicBezTo>
                <a:cubicBezTo>
                  <a:pt x="94" y="533"/>
                  <a:pt x="94" y="533"/>
                  <a:pt x="94" y="533"/>
                </a:cubicBezTo>
                <a:cubicBezTo>
                  <a:pt x="94" y="533"/>
                  <a:pt x="94" y="533"/>
                  <a:pt x="94" y="533"/>
                </a:cubicBezTo>
                <a:cubicBezTo>
                  <a:pt x="94" y="533"/>
                  <a:pt x="94" y="533"/>
                  <a:pt x="94" y="533"/>
                </a:cubicBezTo>
                <a:cubicBezTo>
                  <a:pt x="105" y="527"/>
                  <a:pt x="117" y="525"/>
                  <a:pt x="129" y="525"/>
                </a:cubicBezTo>
                <a:cubicBezTo>
                  <a:pt x="130" y="525"/>
                  <a:pt x="130" y="525"/>
                  <a:pt x="130" y="525"/>
                </a:cubicBezTo>
                <a:cubicBezTo>
                  <a:pt x="142" y="525"/>
                  <a:pt x="154" y="527"/>
                  <a:pt x="164" y="533"/>
                </a:cubicBezTo>
                <a:cubicBezTo>
                  <a:pt x="164" y="533"/>
                  <a:pt x="164" y="533"/>
                  <a:pt x="164" y="533"/>
                </a:cubicBezTo>
                <a:cubicBezTo>
                  <a:pt x="164" y="533"/>
                  <a:pt x="164" y="533"/>
                  <a:pt x="164" y="533"/>
                </a:cubicBezTo>
                <a:cubicBezTo>
                  <a:pt x="164" y="533"/>
                  <a:pt x="164" y="533"/>
                  <a:pt x="164" y="533"/>
                </a:cubicBezTo>
                <a:cubicBezTo>
                  <a:pt x="165" y="533"/>
                  <a:pt x="166" y="533"/>
                  <a:pt x="167" y="534"/>
                </a:cubicBezTo>
                <a:cubicBezTo>
                  <a:pt x="169" y="535"/>
                  <a:pt x="170" y="536"/>
                  <a:pt x="172" y="537"/>
                </a:cubicBezTo>
                <a:cubicBezTo>
                  <a:pt x="172" y="537"/>
                  <a:pt x="172" y="537"/>
                  <a:pt x="172" y="537"/>
                </a:cubicBezTo>
                <a:cubicBezTo>
                  <a:pt x="172" y="537"/>
                  <a:pt x="172" y="537"/>
                  <a:pt x="172" y="537"/>
                </a:cubicBezTo>
                <a:cubicBezTo>
                  <a:pt x="184" y="544"/>
                  <a:pt x="193" y="555"/>
                  <a:pt x="198" y="570"/>
                </a:cubicBezTo>
                <a:cubicBezTo>
                  <a:pt x="198" y="570"/>
                  <a:pt x="198" y="570"/>
                  <a:pt x="198" y="570"/>
                </a:cubicBezTo>
                <a:cubicBezTo>
                  <a:pt x="198" y="570"/>
                  <a:pt x="198" y="570"/>
                  <a:pt x="198" y="570"/>
                </a:cubicBezTo>
                <a:cubicBezTo>
                  <a:pt x="198" y="572"/>
                  <a:pt x="199" y="574"/>
                  <a:pt x="199" y="576"/>
                </a:cubicBezTo>
                <a:lnTo>
                  <a:pt x="130" y="576"/>
                </a:lnTo>
                <a:close/>
              </a:path>
            </a:pathLst>
          </a:custGeom>
          <a:solidFill>
            <a:srgbClr val="23B1B5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93" name="Freeform 33"/>
          <p:cNvSpPr>
            <a:spLocks noEditPoints="1"/>
          </p:cNvSpPr>
          <p:nvPr/>
        </p:nvSpPr>
        <p:spPr bwMode="auto">
          <a:xfrm>
            <a:off x="7861299" y="2280939"/>
            <a:ext cx="329449" cy="784745"/>
          </a:xfrm>
          <a:custGeom>
            <a:avLst/>
            <a:gdLst>
              <a:gd name="T0" fmla="*/ 124 w 252"/>
              <a:gd name="T1" fmla="*/ 115 h 600"/>
              <a:gd name="T2" fmla="*/ 130 w 252"/>
              <a:gd name="T3" fmla="*/ 163 h 600"/>
              <a:gd name="T4" fmla="*/ 36 w 252"/>
              <a:gd name="T5" fmla="*/ 119 h 600"/>
              <a:gd name="T6" fmla="*/ 33 w 252"/>
              <a:gd name="T7" fmla="*/ 154 h 600"/>
              <a:gd name="T8" fmla="*/ 32 w 252"/>
              <a:gd name="T9" fmla="*/ 171 h 600"/>
              <a:gd name="T10" fmla="*/ 30 w 252"/>
              <a:gd name="T11" fmla="*/ 188 h 600"/>
              <a:gd name="T12" fmla="*/ 29 w 252"/>
              <a:gd name="T13" fmla="*/ 205 h 600"/>
              <a:gd name="T14" fmla="*/ 28 w 252"/>
              <a:gd name="T15" fmla="*/ 222 h 600"/>
              <a:gd name="T16" fmla="*/ 27 w 252"/>
              <a:gd name="T17" fmla="*/ 238 h 600"/>
              <a:gd name="T18" fmla="*/ 26 w 252"/>
              <a:gd name="T19" fmla="*/ 255 h 600"/>
              <a:gd name="T20" fmla="*/ 25 w 252"/>
              <a:gd name="T21" fmla="*/ 272 h 600"/>
              <a:gd name="T22" fmla="*/ 24 w 252"/>
              <a:gd name="T23" fmla="*/ 288 h 600"/>
              <a:gd name="T24" fmla="*/ 23 w 252"/>
              <a:gd name="T25" fmla="*/ 305 h 600"/>
              <a:gd name="T26" fmla="*/ 22 w 252"/>
              <a:gd name="T27" fmla="*/ 322 h 600"/>
              <a:gd name="T28" fmla="*/ 22 w 252"/>
              <a:gd name="T29" fmla="*/ 338 h 600"/>
              <a:gd name="T30" fmla="*/ 21 w 252"/>
              <a:gd name="T31" fmla="*/ 355 h 600"/>
              <a:gd name="T32" fmla="*/ 21 w 252"/>
              <a:gd name="T33" fmla="*/ 372 h 600"/>
              <a:gd name="T34" fmla="*/ 20 w 252"/>
              <a:gd name="T35" fmla="*/ 388 h 600"/>
              <a:gd name="T36" fmla="*/ 20 w 252"/>
              <a:gd name="T37" fmla="*/ 405 h 600"/>
              <a:gd name="T38" fmla="*/ 19 w 252"/>
              <a:gd name="T39" fmla="*/ 422 h 600"/>
              <a:gd name="T40" fmla="*/ 19 w 252"/>
              <a:gd name="T41" fmla="*/ 439 h 600"/>
              <a:gd name="T42" fmla="*/ 18 w 252"/>
              <a:gd name="T43" fmla="*/ 456 h 600"/>
              <a:gd name="T44" fmla="*/ 18 w 252"/>
              <a:gd name="T45" fmla="*/ 473 h 600"/>
              <a:gd name="T46" fmla="*/ 17 w 252"/>
              <a:gd name="T47" fmla="*/ 490 h 600"/>
              <a:gd name="T48" fmla="*/ 88 w 252"/>
              <a:gd name="T49" fmla="*/ 506 h 600"/>
              <a:gd name="T50" fmla="*/ 31 w 252"/>
              <a:gd name="T51" fmla="*/ 533 h 600"/>
              <a:gd name="T52" fmla="*/ 0 w 252"/>
              <a:gd name="T53" fmla="*/ 600 h 600"/>
              <a:gd name="T54" fmla="*/ 252 w 252"/>
              <a:gd name="T55" fmla="*/ 600 h 600"/>
              <a:gd name="T56" fmla="*/ 236 w 252"/>
              <a:gd name="T57" fmla="*/ 543 h 600"/>
              <a:gd name="T58" fmla="*/ 234 w 252"/>
              <a:gd name="T59" fmla="*/ 499 h 600"/>
              <a:gd name="T60" fmla="*/ 233 w 252"/>
              <a:gd name="T61" fmla="*/ 481 h 600"/>
              <a:gd name="T62" fmla="*/ 232 w 252"/>
              <a:gd name="T63" fmla="*/ 463 h 600"/>
              <a:gd name="T64" fmla="*/ 231 w 252"/>
              <a:gd name="T65" fmla="*/ 445 h 600"/>
              <a:gd name="T66" fmla="*/ 231 w 252"/>
              <a:gd name="T67" fmla="*/ 428 h 600"/>
              <a:gd name="T68" fmla="*/ 230 w 252"/>
              <a:gd name="T69" fmla="*/ 411 h 600"/>
              <a:gd name="T70" fmla="*/ 229 w 252"/>
              <a:gd name="T71" fmla="*/ 395 h 600"/>
              <a:gd name="T72" fmla="*/ 228 w 252"/>
              <a:gd name="T73" fmla="*/ 379 h 600"/>
              <a:gd name="T74" fmla="*/ 227 w 252"/>
              <a:gd name="T75" fmla="*/ 363 h 600"/>
              <a:gd name="T76" fmla="*/ 226 w 252"/>
              <a:gd name="T77" fmla="*/ 347 h 600"/>
              <a:gd name="T78" fmla="*/ 224 w 252"/>
              <a:gd name="T79" fmla="*/ 331 h 600"/>
              <a:gd name="T80" fmla="*/ 223 w 252"/>
              <a:gd name="T81" fmla="*/ 316 h 600"/>
              <a:gd name="T82" fmla="*/ 221 w 252"/>
              <a:gd name="T83" fmla="*/ 301 h 600"/>
              <a:gd name="T84" fmla="*/ 219 w 252"/>
              <a:gd name="T85" fmla="*/ 285 h 600"/>
              <a:gd name="T86" fmla="*/ 163 w 252"/>
              <a:gd name="T87" fmla="*/ 294 h 600"/>
              <a:gd name="T88" fmla="*/ 146 w 252"/>
              <a:gd name="T89" fmla="*/ 294 h 600"/>
              <a:gd name="T90" fmla="*/ 157 w 252"/>
              <a:gd name="T91" fmla="*/ 163 h 600"/>
              <a:gd name="T92" fmla="*/ 141 w 252"/>
              <a:gd name="T93" fmla="*/ 103 h 600"/>
              <a:gd name="T94" fmla="*/ 110 w 252"/>
              <a:gd name="T95" fmla="*/ 324 h 600"/>
              <a:gd name="T96" fmla="*/ 123 w 252"/>
              <a:gd name="T97" fmla="*/ 363 h 600"/>
              <a:gd name="T98" fmla="*/ 110 w 252"/>
              <a:gd name="T99" fmla="*/ 363 h 600"/>
              <a:gd name="T100" fmla="*/ 111 w 252"/>
              <a:gd name="T101" fmla="*/ 393 h 600"/>
              <a:gd name="T102" fmla="*/ 118 w 252"/>
              <a:gd name="T103" fmla="*/ 522 h 600"/>
              <a:gd name="T104" fmla="*/ 111 w 252"/>
              <a:gd name="T105" fmla="*/ 507 h 600"/>
              <a:gd name="T106" fmla="*/ 157 w 252"/>
              <a:gd name="T107" fmla="*/ 532 h 600"/>
              <a:gd name="T108" fmla="*/ 164 w 252"/>
              <a:gd name="T109" fmla="*/ 393 h 600"/>
              <a:gd name="T110" fmla="*/ 164 w 252"/>
              <a:gd name="T111" fmla="*/ 324 h 600"/>
              <a:gd name="T112" fmla="*/ 151 w 252"/>
              <a:gd name="T113" fmla="*/ 363 h 600"/>
              <a:gd name="T114" fmla="*/ 147 w 252"/>
              <a:gd name="T115" fmla="*/ 363 h 600"/>
              <a:gd name="T116" fmla="*/ 150 w 252"/>
              <a:gd name="T117" fmla="*/ 324 h 600"/>
              <a:gd name="T118" fmla="*/ 125 w 252"/>
              <a:gd name="T119" fmla="*/ 295 h 600"/>
              <a:gd name="T120" fmla="*/ 110 w 252"/>
              <a:gd name="T121" fmla="*/ 193 h 600"/>
              <a:gd name="T122" fmla="*/ 131 w 252"/>
              <a:gd name="T123" fmla="*/ 193 h 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252" h="600">
                <a:moveTo>
                  <a:pt x="136" y="17"/>
                </a:moveTo>
                <a:cubicBezTo>
                  <a:pt x="135" y="56"/>
                  <a:pt x="135" y="56"/>
                  <a:pt x="135" y="56"/>
                </a:cubicBezTo>
                <a:cubicBezTo>
                  <a:pt x="133" y="103"/>
                  <a:pt x="133" y="103"/>
                  <a:pt x="133" y="103"/>
                </a:cubicBezTo>
                <a:cubicBezTo>
                  <a:pt x="128" y="105"/>
                  <a:pt x="124" y="109"/>
                  <a:pt x="124" y="115"/>
                </a:cubicBezTo>
                <a:cubicBezTo>
                  <a:pt x="124" y="121"/>
                  <a:pt x="128" y="125"/>
                  <a:pt x="133" y="127"/>
                </a:cubicBezTo>
                <a:cubicBezTo>
                  <a:pt x="131" y="163"/>
                  <a:pt x="131" y="163"/>
                  <a:pt x="131" y="163"/>
                </a:cubicBezTo>
                <a:cubicBezTo>
                  <a:pt x="130" y="163"/>
                  <a:pt x="130" y="163"/>
                  <a:pt x="130" y="163"/>
                </a:cubicBezTo>
                <a:cubicBezTo>
                  <a:pt x="130" y="163"/>
                  <a:pt x="130" y="163"/>
                  <a:pt x="130" y="163"/>
                </a:cubicBezTo>
                <a:cubicBezTo>
                  <a:pt x="111" y="163"/>
                  <a:pt x="111" y="163"/>
                  <a:pt x="111" y="163"/>
                </a:cubicBezTo>
                <a:cubicBezTo>
                  <a:pt x="110" y="163"/>
                  <a:pt x="110" y="163"/>
                  <a:pt x="110" y="163"/>
                </a:cubicBezTo>
                <a:cubicBezTo>
                  <a:pt x="110" y="91"/>
                  <a:pt x="110" y="91"/>
                  <a:pt x="110" y="91"/>
                </a:cubicBezTo>
                <a:cubicBezTo>
                  <a:pt x="75" y="91"/>
                  <a:pt x="66" y="89"/>
                  <a:pt x="36" y="119"/>
                </a:cubicBezTo>
                <a:cubicBezTo>
                  <a:pt x="35" y="129"/>
                  <a:pt x="34" y="138"/>
                  <a:pt x="33" y="148"/>
                </a:cubicBezTo>
                <a:cubicBezTo>
                  <a:pt x="48" y="138"/>
                  <a:pt x="69" y="128"/>
                  <a:pt x="96" y="128"/>
                </a:cubicBezTo>
                <a:cubicBezTo>
                  <a:pt x="96" y="131"/>
                  <a:pt x="95" y="132"/>
                  <a:pt x="95" y="135"/>
                </a:cubicBezTo>
                <a:cubicBezTo>
                  <a:pt x="70" y="135"/>
                  <a:pt x="47" y="145"/>
                  <a:pt x="33" y="154"/>
                </a:cubicBezTo>
                <a:cubicBezTo>
                  <a:pt x="33" y="157"/>
                  <a:pt x="32" y="161"/>
                  <a:pt x="32" y="165"/>
                </a:cubicBezTo>
                <a:cubicBezTo>
                  <a:pt x="46" y="156"/>
                  <a:pt x="68" y="145"/>
                  <a:pt x="95" y="144"/>
                </a:cubicBezTo>
                <a:cubicBezTo>
                  <a:pt x="95" y="148"/>
                  <a:pt x="94" y="149"/>
                  <a:pt x="94" y="152"/>
                </a:cubicBezTo>
                <a:cubicBezTo>
                  <a:pt x="69" y="151"/>
                  <a:pt x="46" y="162"/>
                  <a:pt x="32" y="171"/>
                </a:cubicBezTo>
                <a:cubicBezTo>
                  <a:pt x="31" y="174"/>
                  <a:pt x="31" y="178"/>
                  <a:pt x="31" y="182"/>
                </a:cubicBezTo>
                <a:cubicBezTo>
                  <a:pt x="44" y="173"/>
                  <a:pt x="67" y="161"/>
                  <a:pt x="95" y="161"/>
                </a:cubicBezTo>
                <a:cubicBezTo>
                  <a:pt x="95" y="164"/>
                  <a:pt x="94" y="166"/>
                  <a:pt x="94" y="169"/>
                </a:cubicBezTo>
                <a:cubicBezTo>
                  <a:pt x="68" y="168"/>
                  <a:pt x="44" y="179"/>
                  <a:pt x="30" y="188"/>
                </a:cubicBezTo>
                <a:cubicBezTo>
                  <a:pt x="30" y="192"/>
                  <a:pt x="30" y="195"/>
                  <a:pt x="29" y="199"/>
                </a:cubicBezTo>
                <a:cubicBezTo>
                  <a:pt x="43" y="190"/>
                  <a:pt x="66" y="178"/>
                  <a:pt x="94" y="178"/>
                </a:cubicBezTo>
                <a:cubicBezTo>
                  <a:pt x="94" y="181"/>
                  <a:pt x="94" y="183"/>
                  <a:pt x="94" y="186"/>
                </a:cubicBezTo>
                <a:cubicBezTo>
                  <a:pt x="67" y="185"/>
                  <a:pt x="43" y="196"/>
                  <a:pt x="29" y="205"/>
                </a:cubicBezTo>
                <a:cubicBezTo>
                  <a:pt x="29" y="208"/>
                  <a:pt x="28" y="212"/>
                  <a:pt x="28" y="216"/>
                </a:cubicBezTo>
                <a:cubicBezTo>
                  <a:pt x="41" y="208"/>
                  <a:pt x="65" y="195"/>
                  <a:pt x="94" y="195"/>
                </a:cubicBezTo>
                <a:cubicBezTo>
                  <a:pt x="94" y="198"/>
                  <a:pt x="93" y="200"/>
                  <a:pt x="93" y="203"/>
                </a:cubicBezTo>
                <a:cubicBezTo>
                  <a:pt x="66" y="202"/>
                  <a:pt x="42" y="214"/>
                  <a:pt x="28" y="222"/>
                </a:cubicBezTo>
                <a:cubicBezTo>
                  <a:pt x="28" y="225"/>
                  <a:pt x="27" y="229"/>
                  <a:pt x="27" y="233"/>
                </a:cubicBezTo>
                <a:cubicBezTo>
                  <a:pt x="40" y="225"/>
                  <a:pt x="64" y="212"/>
                  <a:pt x="94" y="212"/>
                </a:cubicBezTo>
                <a:cubicBezTo>
                  <a:pt x="94" y="215"/>
                  <a:pt x="93" y="217"/>
                  <a:pt x="93" y="220"/>
                </a:cubicBezTo>
                <a:cubicBezTo>
                  <a:pt x="65" y="219"/>
                  <a:pt x="40" y="231"/>
                  <a:pt x="27" y="238"/>
                </a:cubicBezTo>
                <a:cubicBezTo>
                  <a:pt x="26" y="242"/>
                  <a:pt x="26" y="246"/>
                  <a:pt x="26" y="250"/>
                </a:cubicBezTo>
                <a:cubicBezTo>
                  <a:pt x="39" y="242"/>
                  <a:pt x="63" y="229"/>
                  <a:pt x="94" y="229"/>
                </a:cubicBezTo>
                <a:cubicBezTo>
                  <a:pt x="94" y="232"/>
                  <a:pt x="93" y="234"/>
                  <a:pt x="93" y="237"/>
                </a:cubicBezTo>
                <a:cubicBezTo>
                  <a:pt x="65" y="236"/>
                  <a:pt x="39" y="248"/>
                  <a:pt x="26" y="255"/>
                </a:cubicBezTo>
                <a:cubicBezTo>
                  <a:pt x="26" y="259"/>
                  <a:pt x="25" y="263"/>
                  <a:pt x="25" y="266"/>
                </a:cubicBezTo>
                <a:cubicBezTo>
                  <a:pt x="38" y="260"/>
                  <a:pt x="62" y="246"/>
                  <a:pt x="93" y="246"/>
                </a:cubicBezTo>
                <a:cubicBezTo>
                  <a:pt x="93" y="249"/>
                  <a:pt x="93" y="251"/>
                  <a:pt x="93" y="254"/>
                </a:cubicBezTo>
                <a:cubicBezTo>
                  <a:pt x="64" y="254"/>
                  <a:pt x="39" y="265"/>
                  <a:pt x="25" y="272"/>
                </a:cubicBezTo>
                <a:cubicBezTo>
                  <a:pt x="25" y="276"/>
                  <a:pt x="24" y="279"/>
                  <a:pt x="24" y="283"/>
                </a:cubicBezTo>
                <a:cubicBezTo>
                  <a:pt x="37" y="277"/>
                  <a:pt x="62" y="263"/>
                  <a:pt x="93" y="263"/>
                </a:cubicBezTo>
                <a:cubicBezTo>
                  <a:pt x="93" y="266"/>
                  <a:pt x="92" y="268"/>
                  <a:pt x="92" y="272"/>
                </a:cubicBezTo>
                <a:cubicBezTo>
                  <a:pt x="64" y="271"/>
                  <a:pt x="38" y="283"/>
                  <a:pt x="24" y="288"/>
                </a:cubicBezTo>
                <a:cubicBezTo>
                  <a:pt x="24" y="292"/>
                  <a:pt x="24" y="296"/>
                  <a:pt x="23" y="299"/>
                </a:cubicBezTo>
                <a:cubicBezTo>
                  <a:pt x="36" y="295"/>
                  <a:pt x="61" y="281"/>
                  <a:pt x="92" y="281"/>
                </a:cubicBezTo>
                <a:cubicBezTo>
                  <a:pt x="92" y="284"/>
                  <a:pt x="92" y="286"/>
                  <a:pt x="92" y="289"/>
                </a:cubicBezTo>
                <a:cubicBezTo>
                  <a:pt x="63" y="289"/>
                  <a:pt x="37" y="300"/>
                  <a:pt x="23" y="305"/>
                </a:cubicBezTo>
                <a:cubicBezTo>
                  <a:pt x="23" y="309"/>
                  <a:pt x="23" y="312"/>
                  <a:pt x="23" y="316"/>
                </a:cubicBezTo>
                <a:cubicBezTo>
                  <a:pt x="35" y="312"/>
                  <a:pt x="61" y="298"/>
                  <a:pt x="92" y="298"/>
                </a:cubicBezTo>
                <a:cubicBezTo>
                  <a:pt x="92" y="301"/>
                  <a:pt x="92" y="303"/>
                  <a:pt x="92" y="307"/>
                </a:cubicBezTo>
                <a:cubicBezTo>
                  <a:pt x="63" y="306"/>
                  <a:pt x="37" y="317"/>
                  <a:pt x="22" y="322"/>
                </a:cubicBezTo>
                <a:cubicBezTo>
                  <a:pt x="22" y="325"/>
                  <a:pt x="22" y="329"/>
                  <a:pt x="22" y="332"/>
                </a:cubicBezTo>
                <a:cubicBezTo>
                  <a:pt x="35" y="329"/>
                  <a:pt x="61" y="316"/>
                  <a:pt x="92" y="316"/>
                </a:cubicBezTo>
                <a:cubicBezTo>
                  <a:pt x="92" y="319"/>
                  <a:pt x="91" y="321"/>
                  <a:pt x="91" y="324"/>
                </a:cubicBezTo>
                <a:cubicBezTo>
                  <a:pt x="63" y="324"/>
                  <a:pt x="37" y="334"/>
                  <a:pt x="22" y="338"/>
                </a:cubicBezTo>
                <a:cubicBezTo>
                  <a:pt x="22" y="342"/>
                  <a:pt x="22" y="345"/>
                  <a:pt x="21" y="348"/>
                </a:cubicBezTo>
                <a:cubicBezTo>
                  <a:pt x="35" y="346"/>
                  <a:pt x="60" y="333"/>
                  <a:pt x="91" y="333"/>
                </a:cubicBezTo>
                <a:cubicBezTo>
                  <a:pt x="91" y="336"/>
                  <a:pt x="91" y="339"/>
                  <a:pt x="91" y="342"/>
                </a:cubicBezTo>
                <a:cubicBezTo>
                  <a:pt x="63" y="342"/>
                  <a:pt x="37" y="351"/>
                  <a:pt x="21" y="355"/>
                </a:cubicBezTo>
                <a:cubicBezTo>
                  <a:pt x="21" y="358"/>
                  <a:pt x="21" y="361"/>
                  <a:pt x="21" y="364"/>
                </a:cubicBezTo>
                <a:cubicBezTo>
                  <a:pt x="35" y="363"/>
                  <a:pt x="61" y="351"/>
                  <a:pt x="91" y="351"/>
                </a:cubicBezTo>
                <a:cubicBezTo>
                  <a:pt x="91" y="354"/>
                  <a:pt x="91" y="357"/>
                  <a:pt x="91" y="360"/>
                </a:cubicBezTo>
                <a:cubicBezTo>
                  <a:pt x="63" y="360"/>
                  <a:pt x="37" y="369"/>
                  <a:pt x="21" y="372"/>
                </a:cubicBezTo>
                <a:cubicBezTo>
                  <a:pt x="20" y="381"/>
                  <a:pt x="20" y="381"/>
                  <a:pt x="20" y="381"/>
                </a:cubicBezTo>
                <a:cubicBezTo>
                  <a:pt x="35" y="380"/>
                  <a:pt x="61" y="369"/>
                  <a:pt x="91" y="369"/>
                </a:cubicBezTo>
                <a:cubicBezTo>
                  <a:pt x="91" y="372"/>
                  <a:pt x="90" y="375"/>
                  <a:pt x="90" y="378"/>
                </a:cubicBezTo>
                <a:cubicBezTo>
                  <a:pt x="63" y="378"/>
                  <a:pt x="37" y="386"/>
                  <a:pt x="20" y="388"/>
                </a:cubicBezTo>
                <a:cubicBezTo>
                  <a:pt x="20" y="397"/>
                  <a:pt x="20" y="397"/>
                  <a:pt x="20" y="397"/>
                </a:cubicBezTo>
                <a:cubicBezTo>
                  <a:pt x="36" y="396"/>
                  <a:pt x="61" y="387"/>
                  <a:pt x="90" y="387"/>
                </a:cubicBezTo>
                <a:cubicBezTo>
                  <a:pt x="90" y="390"/>
                  <a:pt x="90" y="393"/>
                  <a:pt x="90" y="396"/>
                </a:cubicBezTo>
                <a:cubicBezTo>
                  <a:pt x="63" y="396"/>
                  <a:pt x="37" y="403"/>
                  <a:pt x="20" y="405"/>
                </a:cubicBezTo>
                <a:cubicBezTo>
                  <a:pt x="19" y="414"/>
                  <a:pt x="19" y="414"/>
                  <a:pt x="19" y="414"/>
                </a:cubicBezTo>
                <a:cubicBezTo>
                  <a:pt x="36" y="413"/>
                  <a:pt x="61" y="405"/>
                  <a:pt x="90" y="405"/>
                </a:cubicBezTo>
                <a:cubicBezTo>
                  <a:pt x="90" y="408"/>
                  <a:pt x="90" y="411"/>
                  <a:pt x="90" y="415"/>
                </a:cubicBezTo>
                <a:cubicBezTo>
                  <a:pt x="63" y="414"/>
                  <a:pt x="38" y="420"/>
                  <a:pt x="19" y="422"/>
                </a:cubicBezTo>
                <a:cubicBezTo>
                  <a:pt x="19" y="430"/>
                  <a:pt x="19" y="430"/>
                  <a:pt x="19" y="430"/>
                </a:cubicBezTo>
                <a:cubicBezTo>
                  <a:pt x="37" y="430"/>
                  <a:pt x="62" y="423"/>
                  <a:pt x="90" y="423"/>
                </a:cubicBezTo>
                <a:cubicBezTo>
                  <a:pt x="90" y="427"/>
                  <a:pt x="90" y="430"/>
                  <a:pt x="90" y="433"/>
                </a:cubicBezTo>
                <a:cubicBezTo>
                  <a:pt x="63" y="433"/>
                  <a:pt x="38" y="438"/>
                  <a:pt x="19" y="439"/>
                </a:cubicBezTo>
                <a:cubicBezTo>
                  <a:pt x="18" y="447"/>
                  <a:pt x="18" y="447"/>
                  <a:pt x="18" y="447"/>
                </a:cubicBezTo>
                <a:cubicBezTo>
                  <a:pt x="38" y="447"/>
                  <a:pt x="63" y="442"/>
                  <a:pt x="89" y="442"/>
                </a:cubicBezTo>
                <a:cubicBezTo>
                  <a:pt x="89" y="445"/>
                  <a:pt x="89" y="448"/>
                  <a:pt x="89" y="451"/>
                </a:cubicBezTo>
                <a:cubicBezTo>
                  <a:pt x="64" y="451"/>
                  <a:pt x="39" y="455"/>
                  <a:pt x="18" y="456"/>
                </a:cubicBezTo>
                <a:cubicBezTo>
                  <a:pt x="18" y="463"/>
                  <a:pt x="18" y="463"/>
                  <a:pt x="18" y="463"/>
                </a:cubicBezTo>
                <a:cubicBezTo>
                  <a:pt x="39" y="464"/>
                  <a:pt x="63" y="460"/>
                  <a:pt x="89" y="460"/>
                </a:cubicBezTo>
                <a:cubicBezTo>
                  <a:pt x="89" y="463"/>
                  <a:pt x="89" y="467"/>
                  <a:pt x="89" y="470"/>
                </a:cubicBezTo>
                <a:cubicBezTo>
                  <a:pt x="64" y="470"/>
                  <a:pt x="39" y="472"/>
                  <a:pt x="18" y="473"/>
                </a:cubicBezTo>
                <a:cubicBezTo>
                  <a:pt x="18" y="480"/>
                  <a:pt x="18" y="480"/>
                  <a:pt x="18" y="480"/>
                </a:cubicBezTo>
                <a:cubicBezTo>
                  <a:pt x="40" y="480"/>
                  <a:pt x="64" y="479"/>
                  <a:pt x="89" y="479"/>
                </a:cubicBezTo>
                <a:cubicBezTo>
                  <a:pt x="89" y="482"/>
                  <a:pt x="89" y="485"/>
                  <a:pt x="89" y="489"/>
                </a:cubicBezTo>
                <a:cubicBezTo>
                  <a:pt x="64" y="489"/>
                  <a:pt x="40" y="490"/>
                  <a:pt x="17" y="490"/>
                </a:cubicBezTo>
                <a:cubicBezTo>
                  <a:pt x="17" y="497"/>
                  <a:pt x="17" y="497"/>
                  <a:pt x="17" y="497"/>
                </a:cubicBezTo>
                <a:cubicBezTo>
                  <a:pt x="88" y="497"/>
                  <a:pt x="88" y="497"/>
                  <a:pt x="88" y="497"/>
                </a:cubicBezTo>
                <a:cubicBezTo>
                  <a:pt x="88" y="506"/>
                  <a:pt x="88" y="506"/>
                  <a:pt x="88" y="506"/>
                </a:cubicBezTo>
                <a:cubicBezTo>
                  <a:pt x="88" y="506"/>
                  <a:pt x="88" y="506"/>
                  <a:pt x="88" y="506"/>
                </a:cubicBezTo>
                <a:cubicBezTo>
                  <a:pt x="88" y="507"/>
                  <a:pt x="88" y="507"/>
                  <a:pt x="88" y="507"/>
                </a:cubicBezTo>
                <a:cubicBezTo>
                  <a:pt x="17" y="507"/>
                  <a:pt x="17" y="507"/>
                  <a:pt x="17" y="507"/>
                </a:cubicBezTo>
                <a:cubicBezTo>
                  <a:pt x="16" y="533"/>
                  <a:pt x="16" y="533"/>
                  <a:pt x="16" y="533"/>
                </a:cubicBezTo>
                <a:cubicBezTo>
                  <a:pt x="31" y="533"/>
                  <a:pt x="31" y="533"/>
                  <a:pt x="31" y="533"/>
                </a:cubicBezTo>
                <a:cubicBezTo>
                  <a:pt x="31" y="549"/>
                  <a:pt x="31" y="549"/>
                  <a:pt x="31" y="549"/>
                </a:cubicBezTo>
                <a:cubicBezTo>
                  <a:pt x="31" y="550"/>
                  <a:pt x="31" y="550"/>
                  <a:pt x="31" y="550"/>
                </a:cubicBezTo>
                <a:cubicBezTo>
                  <a:pt x="0" y="550"/>
                  <a:pt x="0" y="550"/>
                  <a:pt x="0" y="550"/>
                </a:cubicBezTo>
                <a:cubicBezTo>
                  <a:pt x="0" y="600"/>
                  <a:pt x="0" y="600"/>
                  <a:pt x="0" y="600"/>
                </a:cubicBezTo>
                <a:cubicBezTo>
                  <a:pt x="114" y="600"/>
                  <a:pt x="114" y="600"/>
                  <a:pt x="114" y="600"/>
                </a:cubicBezTo>
                <a:cubicBezTo>
                  <a:pt x="137" y="600"/>
                  <a:pt x="137" y="600"/>
                  <a:pt x="137" y="600"/>
                </a:cubicBezTo>
                <a:cubicBezTo>
                  <a:pt x="159" y="600"/>
                  <a:pt x="159" y="600"/>
                  <a:pt x="159" y="600"/>
                </a:cubicBezTo>
                <a:cubicBezTo>
                  <a:pt x="252" y="600"/>
                  <a:pt x="252" y="600"/>
                  <a:pt x="252" y="600"/>
                </a:cubicBezTo>
                <a:cubicBezTo>
                  <a:pt x="252" y="550"/>
                  <a:pt x="252" y="550"/>
                  <a:pt x="252" y="550"/>
                </a:cubicBezTo>
                <a:cubicBezTo>
                  <a:pt x="222" y="550"/>
                  <a:pt x="222" y="550"/>
                  <a:pt x="222" y="550"/>
                </a:cubicBezTo>
                <a:cubicBezTo>
                  <a:pt x="222" y="543"/>
                  <a:pt x="222" y="543"/>
                  <a:pt x="222" y="543"/>
                </a:cubicBezTo>
                <a:cubicBezTo>
                  <a:pt x="236" y="543"/>
                  <a:pt x="236" y="543"/>
                  <a:pt x="236" y="543"/>
                </a:cubicBezTo>
                <a:cubicBezTo>
                  <a:pt x="235" y="535"/>
                  <a:pt x="235" y="527"/>
                  <a:pt x="234" y="519"/>
                </a:cubicBezTo>
                <a:cubicBezTo>
                  <a:pt x="187" y="519"/>
                  <a:pt x="187" y="519"/>
                  <a:pt x="187" y="519"/>
                </a:cubicBezTo>
                <a:cubicBezTo>
                  <a:pt x="186" y="499"/>
                  <a:pt x="186" y="499"/>
                  <a:pt x="186" y="499"/>
                </a:cubicBezTo>
                <a:cubicBezTo>
                  <a:pt x="234" y="499"/>
                  <a:pt x="234" y="499"/>
                  <a:pt x="234" y="499"/>
                </a:cubicBezTo>
                <a:cubicBezTo>
                  <a:pt x="233" y="490"/>
                  <a:pt x="233" y="490"/>
                  <a:pt x="233" y="490"/>
                </a:cubicBezTo>
                <a:cubicBezTo>
                  <a:pt x="218" y="490"/>
                  <a:pt x="203" y="490"/>
                  <a:pt x="186" y="490"/>
                </a:cubicBezTo>
                <a:cubicBezTo>
                  <a:pt x="186" y="486"/>
                  <a:pt x="186" y="483"/>
                  <a:pt x="186" y="480"/>
                </a:cubicBezTo>
                <a:cubicBezTo>
                  <a:pt x="202" y="480"/>
                  <a:pt x="218" y="480"/>
                  <a:pt x="233" y="481"/>
                </a:cubicBezTo>
                <a:cubicBezTo>
                  <a:pt x="233" y="472"/>
                  <a:pt x="233" y="472"/>
                  <a:pt x="233" y="472"/>
                </a:cubicBezTo>
                <a:cubicBezTo>
                  <a:pt x="218" y="472"/>
                  <a:pt x="203" y="471"/>
                  <a:pt x="186" y="470"/>
                </a:cubicBezTo>
                <a:cubicBezTo>
                  <a:pt x="186" y="467"/>
                  <a:pt x="186" y="464"/>
                  <a:pt x="186" y="461"/>
                </a:cubicBezTo>
                <a:cubicBezTo>
                  <a:pt x="203" y="461"/>
                  <a:pt x="218" y="462"/>
                  <a:pt x="232" y="463"/>
                </a:cubicBezTo>
                <a:cubicBezTo>
                  <a:pt x="232" y="455"/>
                  <a:pt x="232" y="455"/>
                  <a:pt x="232" y="455"/>
                </a:cubicBezTo>
                <a:cubicBezTo>
                  <a:pt x="218" y="454"/>
                  <a:pt x="204" y="452"/>
                  <a:pt x="186" y="451"/>
                </a:cubicBezTo>
                <a:cubicBezTo>
                  <a:pt x="186" y="448"/>
                  <a:pt x="186" y="445"/>
                  <a:pt x="186" y="442"/>
                </a:cubicBezTo>
                <a:cubicBezTo>
                  <a:pt x="203" y="442"/>
                  <a:pt x="217" y="444"/>
                  <a:pt x="231" y="445"/>
                </a:cubicBezTo>
                <a:cubicBezTo>
                  <a:pt x="231" y="437"/>
                  <a:pt x="231" y="437"/>
                  <a:pt x="231" y="437"/>
                </a:cubicBezTo>
                <a:cubicBezTo>
                  <a:pt x="218" y="436"/>
                  <a:pt x="204" y="434"/>
                  <a:pt x="186" y="433"/>
                </a:cubicBezTo>
                <a:cubicBezTo>
                  <a:pt x="186" y="430"/>
                  <a:pt x="186" y="427"/>
                  <a:pt x="186" y="424"/>
                </a:cubicBezTo>
                <a:cubicBezTo>
                  <a:pt x="203" y="424"/>
                  <a:pt x="217" y="426"/>
                  <a:pt x="231" y="428"/>
                </a:cubicBezTo>
                <a:cubicBezTo>
                  <a:pt x="231" y="425"/>
                  <a:pt x="230" y="423"/>
                  <a:pt x="230" y="420"/>
                </a:cubicBezTo>
                <a:cubicBezTo>
                  <a:pt x="218" y="419"/>
                  <a:pt x="205" y="416"/>
                  <a:pt x="186" y="415"/>
                </a:cubicBezTo>
                <a:cubicBezTo>
                  <a:pt x="186" y="412"/>
                  <a:pt x="186" y="409"/>
                  <a:pt x="186" y="406"/>
                </a:cubicBezTo>
                <a:cubicBezTo>
                  <a:pt x="203" y="407"/>
                  <a:pt x="217" y="409"/>
                  <a:pt x="230" y="411"/>
                </a:cubicBezTo>
                <a:cubicBezTo>
                  <a:pt x="230" y="409"/>
                  <a:pt x="230" y="406"/>
                  <a:pt x="229" y="403"/>
                </a:cubicBezTo>
                <a:cubicBezTo>
                  <a:pt x="218" y="402"/>
                  <a:pt x="205" y="398"/>
                  <a:pt x="186" y="397"/>
                </a:cubicBezTo>
                <a:cubicBezTo>
                  <a:pt x="186" y="394"/>
                  <a:pt x="186" y="391"/>
                  <a:pt x="186" y="388"/>
                </a:cubicBezTo>
                <a:cubicBezTo>
                  <a:pt x="203" y="389"/>
                  <a:pt x="217" y="392"/>
                  <a:pt x="229" y="395"/>
                </a:cubicBezTo>
                <a:cubicBezTo>
                  <a:pt x="229" y="392"/>
                  <a:pt x="229" y="390"/>
                  <a:pt x="228" y="387"/>
                </a:cubicBezTo>
                <a:cubicBezTo>
                  <a:pt x="218" y="385"/>
                  <a:pt x="205" y="381"/>
                  <a:pt x="186" y="380"/>
                </a:cubicBezTo>
                <a:cubicBezTo>
                  <a:pt x="186" y="377"/>
                  <a:pt x="186" y="374"/>
                  <a:pt x="186" y="371"/>
                </a:cubicBezTo>
                <a:cubicBezTo>
                  <a:pt x="203" y="372"/>
                  <a:pt x="216" y="376"/>
                  <a:pt x="228" y="379"/>
                </a:cubicBezTo>
                <a:cubicBezTo>
                  <a:pt x="228" y="376"/>
                  <a:pt x="228" y="373"/>
                  <a:pt x="227" y="371"/>
                </a:cubicBezTo>
                <a:cubicBezTo>
                  <a:pt x="218" y="368"/>
                  <a:pt x="205" y="364"/>
                  <a:pt x="186" y="362"/>
                </a:cubicBezTo>
                <a:cubicBezTo>
                  <a:pt x="186" y="360"/>
                  <a:pt x="186" y="357"/>
                  <a:pt x="186" y="354"/>
                </a:cubicBezTo>
                <a:cubicBezTo>
                  <a:pt x="203" y="356"/>
                  <a:pt x="216" y="359"/>
                  <a:pt x="227" y="363"/>
                </a:cubicBezTo>
                <a:cubicBezTo>
                  <a:pt x="227" y="360"/>
                  <a:pt x="226" y="358"/>
                  <a:pt x="226" y="355"/>
                </a:cubicBezTo>
                <a:cubicBezTo>
                  <a:pt x="217" y="352"/>
                  <a:pt x="206" y="348"/>
                  <a:pt x="186" y="346"/>
                </a:cubicBezTo>
                <a:cubicBezTo>
                  <a:pt x="186" y="343"/>
                  <a:pt x="186" y="340"/>
                  <a:pt x="186" y="338"/>
                </a:cubicBezTo>
                <a:cubicBezTo>
                  <a:pt x="203" y="339"/>
                  <a:pt x="215" y="343"/>
                  <a:pt x="226" y="347"/>
                </a:cubicBezTo>
                <a:cubicBezTo>
                  <a:pt x="225" y="344"/>
                  <a:pt x="225" y="342"/>
                  <a:pt x="225" y="339"/>
                </a:cubicBezTo>
                <a:cubicBezTo>
                  <a:pt x="217" y="336"/>
                  <a:pt x="205" y="331"/>
                  <a:pt x="186" y="329"/>
                </a:cubicBezTo>
                <a:cubicBezTo>
                  <a:pt x="186" y="327"/>
                  <a:pt x="186" y="324"/>
                  <a:pt x="186" y="322"/>
                </a:cubicBezTo>
                <a:cubicBezTo>
                  <a:pt x="203" y="323"/>
                  <a:pt x="214" y="327"/>
                  <a:pt x="224" y="331"/>
                </a:cubicBezTo>
                <a:cubicBezTo>
                  <a:pt x="224" y="329"/>
                  <a:pt x="224" y="326"/>
                  <a:pt x="224" y="324"/>
                </a:cubicBezTo>
                <a:cubicBezTo>
                  <a:pt x="216" y="320"/>
                  <a:pt x="205" y="315"/>
                  <a:pt x="186" y="313"/>
                </a:cubicBezTo>
                <a:cubicBezTo>
                  <a:pt x="186" y="311"/>
                  <a:pt x="186" y="308"/>
                  <a:pt x="186" y="306"/>
                </a:cubicBezTo>
                <a:cubicBezTo>
                  <a:pt x="202" y="307"/>
                  <a:pt x="214" y="312"/>
                  <a:pt x="223" y="316"/>
                </a:cubicBezTo>
                <a:cubicBezTo>
                  <a:pt x="223" y="313"/>
                  <a:pt x="222" y="311"/>
                  <a:pt x="222" y="308"/>
                </a:cubicBezTo>
                <a:cubicBezTo>
                  <a:pt x="215" y="304"/>
                  <a:pt x="204" y="299"/>
                  <a:pt x="186" y="297"/>
                </a:cubicBezTo>
                <a:cubicBezTo>
                  <a:pt x="186" y="295"/>
                  <a:pt x="186" y="292"/>
                  <a:pt x="186" y="290"/>
                </a:cubicBezTo>
                <a:cubicBezTo>
                  <a:pt x="202" y="292"/>
                  <a:pt x="212" y="296"/>
                  <a:pt x="221" y="301"/>
                </a:cubicBezTo>
                <a:cubicBezTo>
                  <a:pt x="221" y="298"/>
                  <a:pt x="220" y="295"/>
                  <a:pt x="220" y="292"/>
                </a:cubicBezTo>
                <a:cubicBezTo>
                  <a:pt x="213" y="288"/>
                  <a:pt x="203" y="284"/>
                  <a:pt x="186" y="281"/>
                </a:cubicBezTo>
                <a:cubicBezTo>
                  <a:pt x="186" y="275"/>
                  <a:pt x="186" y="275"/>
                  <a:pt x="186" y="275"/>
                </a:cubicBezTo>
                <a:cubicBezTo>
                  <a:pt x="201" y="276"/>
                  <a:pt x="211" y="281"/>
                  <a:pt x="219" y="285"/>
                </a:cubicBezTo>
                <a:cubicBezTo>
                  <a:pt x="218" y="278"/>
                  <a:pt x="217" y="270"/>
                  <a:pt x="216" y="263"/>
                </a:cubicBezTo>
                <a:cubicBezTo>
                  <a:pt x="194" y="248"/>
                  <a:pt x="192" y="246"/>
                  <a:pt x="164" y="246"/>
                </a:cubicBezTo>
                <a:cubicBezTo>
                  <a:pt x="164" y="294"/>
                  <a:pt x="164" y="294"/>
                  <a:pt x="164" y="294"/>
                </a:cubicBezTo>
                <a:cubicBezTo>
                  <a:pt x="163" y="294"/>
                  <a:pt x="163" y="294"/>
                  <a:pt x="163" y="294"/>
                </a:cubicBezTo>
                <a:cubicBezTo>
                  <a:pt x="149" y="294"/>
                  <a:pt x="149" y="294"/>
                  <a:pt x="149" y="294"/>
                </a:cubicBezTo>
                <a:cubicBezTo>
                  <a:pt x="149" y="294"/>
                  <a:pt x="149" y="294"/>
                  <a:pt x="149" y="294"/>
                </a:cubicBezTo>
                <a:cubicBezTo>
                  <a:pt x="146" y="294"/>
                  <a:pt x="146" y="294"/>
                  <a:pt x="146" y="294"/>
                </a:cubicBezTo>
                <a:cubicBezTo>
                  <a:pt x="146" y="294"/>
                  <a:pt x="146" y="294"/>
                  <a:pt x="146" y="294"/>
                </a:cubicBezTo>
                <a:cubicBezTo>
                  <a:pt x="144" y="193"/>
                  <a:pt x="144" y="193"/>
                  <a:pt x="144" y="193"/>
                </a:cubicBezTo>
                <a:cubicBezTo>
                  <a:pt x="146" y="193"/>
                  <a:pt x="146" y="193"/>
                  <a:pt x="146" y="193"/>
                </a:cubicBezTo>
                <a:cubicBezTo>
                  <a:pt x="157" y="193"/>
                  <a:pt x="157" y="193"/>
                  <a:pt x="157" y="193"/>
                </a:cubicBezTo>
                <a:cubicBezTo>
                  <a:pt x="157" y="163"/>
                  <a:pt x="157" y="163"/>
                  <a:pt x="157" y="163"/>
                </a:cubicBezTo>
                <a:cubicBezTo>
                  <a:pt x="143" y="163"/>
                  <a:pt x="143" y="163"/>
                  <a:pt x="143" y="163"/>
                </a:cubicBezTo>
                <a:cubicBezTo>
                  <a:pt x="141" y="127"/>
                  <a:pt x="141" y="127"/>
                  <a:pt x="141" y="127"/>
                </a:cubicBezTo>
                <a:cubicBezTo>
                  <a:pt x="146" y="125"/>
                  <a:pt x="150" y="121"/>
                  <a:pt x="150" y="115"/>
                </a:cubicBezTo>
                <a:cubicBezTo>
                  <a:pt x="150" y="109"/>
                  <a:pt x="146" y="105"/>
                  <a:pt x="141" y="103"/>
                </a:cubicBezTo>
                <a:cubicBezTo>
                  <a:pt x="139" y="56"/>
                  <a:pt x="139" y="56"/>
                  <a:pt x="139" y="56"/>
                </a:cubicBezTo>
                <a:cubicBezTo>
                  <a:pt x="137" y="0"/>
                  <a:pt x="137" y="0"/>
                  <a:pt x="137" y="0"/>
                </a:cubicBezTo>
                <a:lnTo>
                  <a:pt x="136" y="17"/>
                </a:lnTo>
                <a:close/>
                <a:moveTo>
                  <a:pt x="110" y="324"/>
                </a:moveTo>
                <a:cubicBezTo>
                  <a:pt x="111" y="324"/>
                  <a:pt x="111" y="324"/>
                  <a:pt x="111" y="324"/>
                </a:cubicBezTo>
                <a:cubicBezTo>
                  <a:pt x="128" y="324"/>
                  <a:pt x="128" y="324"/>
                  <a:pt x="128" y="324"/>
                </a:cubicBezTo>
                <a:cubicBezTo>
                  <a:pt x="127" y="363"/>
                  <a:pt x="127" y="363"/>
                  <a:pt x="127" y="363"/>
                </a:cubicBezTo>
                <a:cubicBezTo>
                  <a:pt x="123" y="363"/>
                  <a:pt x="123" y="363"/>
                  <a:pt x="123" y="363"/>
                </a:cubicBezTo>
                <a:cubicBezTo>
                  <a:pt x="123" y="363"/>
                  <a:pt x="123" y="363"/>
                  <a:pt x="123" y="363"/>
                </a:cubicBezTo>
                <a:cubicBezTo>
                  <a:pt x="111" y="363"/>
                  <a:pt x="111" y="363"/>
                  <a:pt x="111" y="363"/>
                </a:cubicBezTo>
                <a:cubicBezTo>
                  <a:pt x="111" y="363"/>
                  <a:pt x="111" y="363"/>
                  <a:pt x="111" y="363"/>
                </a:cubicBezTo>
                <a:cubicBezTo>
                  <a:pt x="110" y="363"/>
                  <a:pt x="110" y="363"/>
                  <a:pt x="110" y="363"/>
                </a:cubicBezTo>
                <a:lnTo>
                  <a:pt x="110" y="324"/>
                </a:lnTo>
                <a:close/>
                <a:moveTo>
                  <a:pt x="111" y="507"/>
                </a:moveTo>
                <a:cubicBezTo>
                  <a:pt x="110" y="393"/>
                  <a:pt x="110" y="393"/>
                  <a:pt x="110" y="393"/>
                </a:cubicBezTo>
                <a:cubicBezTo>
                  <a:pt x="111" y="393"/>
                  <a:pt x="111" y="393"/>
                  <a:pt x="111" y="393"/>
                </a:cubicBezTo>
                <a:cubicBezTo>
                  <a:pt x="111" y="373"/>
                  <a:pt x="111" y="373"/>
                  <a:pt x="111" y="373"/>
                </a:cubicBezTo>
                <a:cubicBezTo>
                  <a:pt x="111" y="393"/>
                  <a:pt x="111" y="393"/>
                  <a:pt x="111" y="393"/>
                </a:cubicBezTo>
                <a:cubicBezTo>
                  <a:pt x="124" y="393"/>
                  <a:pt x="124" y="393"/>
                  <a:pt x="124" y="393"/>
                </a:cubicBezTo>
                <a:cubicBezTo>
                  <a:pt x="118" y="522"/>
                  <a:pt x="118" y="522"/>
                  <a:pt x="118" y="522"/>
                </a:cubicBezTo>
                <a:cubicBezTo>
                  <a:pt x="118" y="522"/>
                  <a:pt x="118" y="522"/>
                  <a:pt x="118" y="522"/>
                </a:cubicBezTo>
                <a:cubicBezTo>
                  <a:pt x="117" y="522"/>
                  <a:pt x="117" y="522"/>
                  <a:pt x="117" y="522"/>
                </a:cubicBezTo>
                <a:cubicBezTo>
                  <a:pt x="111" y="522"/>
                  <a:pt x="111" y="522"/>
                  <a:pt x="111" y="522"/>
                </a:cubicBezTo>
                <a:lnTo>
                  <a:pt x="111" y="507"/>
                </a:lnTo>
                <a:close/>
                <a:moveTo>
                  <a:pt x="164" y="519"/>
                </a:moveTo>
                <a:cubicBezTo>
                  <a:pt x="164" y="519"/>
                  <a:pt x="164" y="519"/>
                  <a:pt x="164" y="519"/>
                </a:cubicBezTo>
                <a:cubicBezTo>
                  <a:pt x="164" y="532"/>
                  <a:pt x="164" y="532"/>
                  <a:pt x="164" y="532"/>
                </a:cubicBezTo>
                <a:cubicBezTo>
                  <a:pt x="157" y="532"/>
                  <a:pt x="157" y="532"/>
                  <a:pt x="157" y="532"/>
                </a:cubicBezTo>
                <a:cubicBezTo>
                  <a:pt x="156" y="515"/>
                  <a:pt x="156" y="515"/>
                  <a:pt x="156" y="515"/>
                </a:cubicBezTo>
                <a:cubicBezTo>
                  <a:pt x="155" y="486"/>
                  <a:pt x="155" y="486"/>
                  <a:pt x="155" y="486"/>
                </a:cubicBezTo>
                <a:cubicBezTo>
                  <a:pt x="150" y="393"/>
                  <a:pt x="150" y="393"/>
                  <a:pt x="150" y="393"/>
                </a:cubicBezTo>
                <a:cubicBezTo>
                  <a:pt x="164" y="393"/>
                  <a:pt x="164" y="393"/>
                  <a:pt x="164" y="393"/>
                </a:cubicBezTo>
                <a:lnTo>
                  <a:pt x="164" y="519"/>
                </a:lnTo>
                <a:close/>
                <a:moveTo>
                  <a:pt x="163" y="324"/>
                </a:moveTo>
                <a:cubicBezTo>
                  <a:pt x="163" y="324"/>
                  <a:pt x="163" y="324"/>
                  <a:pt x="163" y="324"/>
                </a:cubicBezTo>
                <a:cubicBezTo>
                  <a:pt x="164" y="324"/>
                  <a:pt x="164" y="324"/>
                  <a:pt x="164" y="324"/>
                </a:cubicBezTo>
                <a:cubicBezTo>
                  <a:pt x="164" y="363"/>
                  <a:pt x="164" y="363"/>
                  <a:pt x="164" y="363"/>
                </a:cubicBezTo>
                <a:cubicBezTo>
                  <a:pt x="163" y="363"/>
                  <a:pt x="163" y="363"/>
                  <a:pt x="163" y="363"/>
                </a:cubicBezTo>
                <a:cubicBezTo>
                  <a:pt x="163" y="363"/>
                  <a:pt x="163" y="363"/>
                  <a:pt x="163" y="363"/>
                </a:cubicBezTo>
                <a:cubicBezTo>
                  <a:pt x="151" y="363"/>
                  <a:pt x="151" y="363"/>
                  <a:pt x="151" y="363"/>
                </a:cubicBezTo>
                <a:cubicBezTo>
                  <a:pt x="151" y="363"/>
                  <a:pt x="151" y="363"/>
                  <a:pt x="151" y="363"/>
                </a:cubicBezTo>
                <a:cubicBezTo>
                  <a:pt x="148" y="363"/>
                  <a:pt x="148" y="363"/>
                  <a:pt x="148" y="363"/>
                </a:cubicBezTo>
                <a:cubicBezTo>
                  <a:pt x="147" y="363"/>
                  <a:pt x="147" y="363"/>
                  <a:pt x="147" y="363"/>
                </a:cubicBezTo>
                <a:cubicBezTo>
                  <a:pt x="147" y="363"/>
                  <a:pt x="147" y="363"/>
                  <a:pt x="147" y="363"/>
                </a:cubicBezTo>
                <a:cubicBezTo>
                  <a:pt x="147" y="324"/>
                  <a:pt x="147" y="324"/>
                  <a:pt x="147" y="324"/>
                </a:cubicBezTo>
                <a:cubicBezTo>
                  <a:pt x="147" y="324"/>
                  <a:pt x="147" y="324"/>
                  <a:pt x="147" y="324"/>
                </a:cubicBezTo>
                <a:cubicBezTo>
                  <a:pt x="147" y="324"/>
                  <a:pt x="147" y="324"/>
                  <a:pt x="147" y="324"/>
                </a:cubicBezTo>
                <a:cubicBezTo>
                  <a:pt x="150" y="324"/>
                  <a:pt x="150" y="324"/>
                  <a:pt x="150" y="324"/>
                </a:cubicBezTo>
                <a:cubicBezTo>
                  <a:pt x="150" y="324"/>
                  <a:pt x="150" y="324"/>
                  <a:pt x="150" y="324"/>
                </a:cubicBezTo>
                <a:lnTo>
                  <a:pt x="163" y="324"/>
                </a:lnTo>
                <a:close/>
                <a:moveTo>
                  <a:pt x="128" y="295"/>
                </a:moveTo>
                <a:cubicBezTo>
                  <a:pt x="125" y="295"/>
                  <a:pt x="125" y="295"/>
                  <a:pt x="125" y="295"/>
                </a:cubicBezTo>
                <a:cubicBezTo>
                  <a:pt x="125" y="295"/>
                  <a:pt x="125" y="295"/>
                  <a:pt x="125" y="295"/>
                </a:cubicBezTo>
                <a:cubicBezTo>
                  <a:pt x="111" y="295"/>
                  <a:pt x="111" y="295"/>
                  <a:pt x="111" y="295"/>
                </a:cubicBezTo>
                <a:cubicBezTo>
                  <a:pt x="110" y="295"/>
                  <a:pt x="110" y="295"/>
                  <a:pt x="110" y="295"/>
                </a:cubicBezTo>
                <a:cubicBezTo>
                  <a:pt x="110" y="193"/>
                  <a:pt x="110" y="193"/>
                  <a:pt x="110" y="193"/>
                </a:cubicBezTo>
                <a:cubicBezTo>
                  <a:pt x="111" y="193"/>
                  <a:pt x="111" y="193"/>
                  <a:pt x="111" y="193"/>
                </a:cubicBezTo>
                <a:cubicBezTo>
                  <a:pt x="129" y="193"/>
                  <a:pt x="129" y="193"/>
                  <a:pt x="129" y="193"/>
                </a:cubicBezTo>
                <a:cubicBezTo>
                  <a:pt x="129" y="193"/>
                  <a:pt x="129" y="193"/>
                  <a:pt x="129" y="193"/>
                </a:cubicBezTo>
                <a:cubicBezTo>
                  <a:pt x="131" y="193"/>
                  <a:pt x="131" y="193"/>
                  <a:pt x="131" y="193"/>
                </a:cubicBezTo>
                <a:lnTo>
                  <a:pt x="128" y="295"/>
                </a:lnTo>
                <a:close/>
              </a:path>
            </a:pathLst>
          </a:custGeom>
          <a:solidFill>
            <a:srgbClr val="23B1B5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94" name="Freeform 39"/>
          <p:cNvSpPr>
            <a:spLocks noEditPoints="1"/>
          </p:cNvSpPr>
          <p:nvPr/>
        </p:nvSpPr>
        <p:spPr bwMode="auto">
          <a:xfrm>
            <a:off x="8535312" y="2365907"/>
            <a:ext cx="266124" cy="699778"/>
          </a:xfrm>
          <a:custGeom>
            <a:avLst/>
            <a:gdLst>
              <a:gd name="T0" fmla="*/ 169 w 204"/>
              <a:gd name="T1" fmla="*/ 10 h 535"/>
              <a:gd name="T2" fmla="*/ 60 w 204"/>
              <a:gd name="T3" fmla="*/ 153 h 535"/>
              <a:gd name="T4" fmla="*/ 38 w 204"/>
              <a:gd name="T5" fmla="*/ 280 h 535"/>
              <a:gd name="T6" fmla="*/ 15 w 204"/>
              <a:gd name="T7" fmla="*/ 421 h 535"/>
              <a:gd name="T8" fmla="*/ 188 w 204"/>
              <a:gd name="T9" fmla="*/ 392 h 535"/>
              <a:gd name="T10" fmla="*/ 194 w 204"/>
              <a:gd name="T11" fmla="*/ 239 h 535"/>
              <a:gd name="T12" fmla="*/ 198 w 204"/>
              <a:gd name="T13" fmla="*/ 120 h 535"/>
              <a:gd name="T14" fmla="*/ 183 w 204"/>
              <a:gd name="T15" fmla="*/ 95 h 535"/>
              <a:gd name="T16" fmla="*/ 173 w 204"/>
              <a:gd name="T17" fmla="*/ 94 h 535"/>
              <a:gd name="T18" fmla="*/ 177 w 204"/>
              <a:gd name="T19" fmla="*/ 159 h 535"/>
              <a:gd name="T20" fmla="*/ 172 w 204"/>
              <a:gd name="T21" fmla="*/ 251 h 535"/>
              <a:gd name="T22" fmla="*/ 155 w 204"/>
              <a:gd name="T23" fmla="*/ 183 h 535"/>
              <a:gd name="T24" fmla="*/ 152 w 204"/>
              <a:gd name="T25" fmla="*/ 224 h 535"/>
              <a:gd name="T26" fmla="*/ 147 w 204"/>
              <a:gd name="T27" fmla="*/ 96 h 535"/>
              <a:gd name="T28" fmla="*/ 143 w 204"/>
              <a:gd name="T29" fmla="*/ 146 h 535"/>
              <a:gd name="T30" fmla="*/ 148 w 204"/>
              <a:gd name="T31" fmla="*/ 195 h 535"/>
              <a:gd name="T32" fmla="*/ 141 w 204"/>
              <a:gd name="T33" fmla="*/ 102 h 535"/>
              <a:gd name="T34" fmla="*/ 124 w 204"/>
              <a:gd name="T35" fmla="*/ 143 h 535"/>
              <a:gd name="T36" fmla="*/ 106 w 204"/>
              <a:gd name="T37" fmla="*/ 115 h 535"/>
              <a:gd name="T38" fmla="*/ 75 w 204"/>
              <a:gd name="T39" fmla="*/ 239 h 535"/>
              <a:gd name="T40" fmla="*/ 87 w 204"/>
              <a:gd name="T41" fmla="*/ 157 h 535"/>
              <a:gd name="T42" fmla="*/ 62 w 204"/>
              <a:gd name="T43" fmla="*/ 272 h 535"/>
              <a:gd name="T44" fmla="*/ 70 w 204"/>
              <a:gd name="T45" fmla="*/ 299 h 535"/>
              <a:gd name="T46" fmla="*/ 87 w 204"/>
              <a:gd name="T47" fmla="*/ 181 h 535"/>
              <a:gd name="T48" fmla="*/ 92 w 204"/>
              <a:gd name="T49" fmla="*/ 124 h 535"/>
              <a:gd name="T50" fmla="*/ 77 w 204"/>
              <a:gd name="T51" fmla="*/ 122 h 535"/>
              <a:gd name="T52" fmla="*/ 75 w 204"/>
              <a:gd name="T53" fmla="*/ 147 h 535"/>
              <a:gd name="T54" fmla="*/ 60 w 204"/>
              <a:gd name="T55" fmla="*/ 261 h 535"/>
              <a:gd name="T56" fmla="*/ 44 w 204"/>
              <a:gd name="T57" fmla="*/ 362 h 535"/>
              <a:gd name="T58" fmla="*/ 57 w 204"/>
              <a:gd name="T59" fmla="*/ 367 h 535"/>
              <a:gd name="T60" fmla="*/ 78 w 204"/>
              <a:gd name="T61" fmla="*/ 361 h 535"/>
              <a:gd name="T62" fmla="*/ 88 w 204"/>
              <a:gd name="T63" fmla="*/ 283 h 535"/>
              <a:gd name="T64" fmla="*/ 118 w 204"/>
              <a:gd name="T65" fmla="*/ 327 h 535"/>
              <a:gd name="T66" fmla="*/ 111 w 204"/>
              <a:gd name="T67" fmla="*/ 197 h 535"/>
              <a:gd name="T68" fmla="*/ 116 w 204"/>
              <a:gd name="T69" fmla="*/ 150 h 535"/>
              <a:gd name="T70" fmla="*/ 129 w 204"/>
              <a:gd name="T71" fmla="*/ 220 h 535"/>
              <a:gd name="T72" fmla="*/ 122 w 204"/>
              <a:gd name="T73" fmla="*/ 361 h 535"/>
              <a:gd name="T74" fmla="*/ 142 w 204"/>
              <a:gd name="T75" fmla="*/ 345 h 535"/>
              <a:gd name="T76" fmla="*/ 159 w 204"/>
              <a:gd name="T77" fmla="*/ 265 h 535"/>
              <a:gd name="T78" fmla="*/ 159 w 204"/>
              <a:gd name="T79" fmla="*/ 310 h 535"/>
              <a:gd name="T80" fmla="*/ 177 w 204"/>
              <a:gd name="T81" fmla="*/ 345 h 535"/>
              <a:gd name="T82" fmla="*/ 175 w 204"/>
              <a:gd name="T83" fmla="*/ 254 h 535"/>
              <a:gd name="T84" fmla="*/ 180 w 204"/>
              <a:gd name="T85" fmla="*/ 163 h 535"/>
              <a:gd name="T86" fmla="*/ 188 w 204"/>
              <a:gd name="T87" fmla="*/ 115 h 535"/>
              <a:gd name="T88" fmla="*/ 172 w 204"/>
              <a:gd name="T89" fmla="*/ 44 h 535"/>
              <a:gd name="T90" fmla="*/ 170 w 204"/>
              <a:gd name="T91" fmla="*/ 105 h 535"/>
              <a:gd name="T92" fmla="*/ 159 w 204"/>
              <a:gd name="T93" fmla="*/ 78 h 535"/>
              <a:gd name="T94" fmla="*/ 144 w 204"/>
              <a:gd name="T95" fmla="*/ 67 h 535"/>
              <a:gd name="T96" fmla="*/ 125 w 204"/>
              <a:gd name="T97" fmla="*/ 45 h 535"/>
              <a:gd name="T98" fmla="*/ 114 w 204"/>
              <a:gd name="T99" fmla="*/ 55 h 535"/>
              <a:gd name="T100" fmla="*/ 90 w 204"/>
              <a:gd name="T101" fmla="*/ 75 h 535"/>
              <a:gd name="T102" fmla="*/ 76 w 204"/>
              <a:gd name="T103" fmla="*/ 106 h 535"/>
              <a:gd name="T104" fmla="*/ 49 w 204"/>
              <a:gd name="T105" fmla="*/ 234 h 535"/>
              <a:gd name="T106" fmla="*/ 46 w 204"/>
              <a:gd name="T107" fmla="*/ 279 h 535"/>
              <a:gd name="T108" fmla="*/ 39 w 204"/>
              <a:gd name="T109" fmla="*/ 452 h 535"/>
              <a:gd name="T110" fmla="*/ 71 w 204"/>
              <a:gd name="T111" fmla="*/ 482 h 535"/>
              <a:gd name="T112" fmla="*/ 115 w 204"/>
              <a:gd name="T113" fmla="*/ 395 h 535"/>
              <a:gd name="T114" fmla="*/ 153 w 204"/>
              <a:gd name="T115" fmla="*/ 416 h 535"/>
              <a:gd name="T116" fmla="*/ 180 w 204"/>
              <a:gd name="T117" fmla="*/ 373 h 535"/>
              <a:gd name="T118" fmla="*/ 191 w 204"/>
              <a:gd name="T119" fmla="*/ 230 h 535"/>
              <a:gd name="T120" fmla="*/ 187 w 204"/>
              <a:gd name="T121" fmla="*/ 201 h 535"/>
              <a:gd name="T122" fmla="*/ 191 w 204"/>
              <a:gd name="T123" fmla="*/ 118 h 535"/>
              <a:gd name="T124" fmla="*/ 197 w 204"/>
              <a:gd name="T125" fmla="*/ 76 h 5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204" h="535">
                <a:moveTo>
                  <a:pt x="199" y="112"/>
                </a:moveTo>
                <a:cubicBezTo>
                  <a:pt x="199" y="112"/>
                  <a:pt x="199" y="112"/>
                  <a:pt x="199" y="112"/>
                </a:cubicBezTo>
                <a:cubicBezTo>
                  <a:pt x="199" y="104"/>
                  <a:pt x="199" y="104"/>
                  <a:pt x="199" y="104"/>
                </a:cubicBezTo>
                <a:cubicBezTo>
                  <a:pt x="199" y="98"/>
                  <a:pt x="199" y="98"/>
                  <a:pt x="199" y="98"/>
                </a:cubicBezTo>
                <a:cubicBezTo>
                  <a:pt x="200" y="89"/>
                  <a:pt x="200" y="89"/>
                  <a:pt x="200" y="89"/>
                </a:cubicBezTo>
                <a:cubicBezTo>
                  <a:pt x="200" y="82"/>
                  <a:pt x="200" y="82"/>
                  <a:pt x="200" y="82"/>
                </a:cubicBezTo>
                <a:cubicBezTo>
                  <a:pt x="200" y="80"/>
                  <a:pt x="200" y="80"/>
                  <a:pt x="200" y="80"/>
                </a:cubicBezTo>
                <a:cubicBezTo>
                  <a:pt x="200" y="77"/>
                  <a:pt x="200" y="77"/>
                  <a:pt x="200" y="77"/>
                </a:cubicBezTo>
                <a:cubicBezTo>
                  <a:pt x="200" y="74"/>
                  <a:pt x="200" y="74"/>
                  <a:pt x="200" y="74"/>
                </a:cubicBezTo>
                <a:cubicBezTo>
                  <a:pt x="201" y="74"/>
                  <a:pt x="202" y="74"/>
                  <a:pt x="203" y="73"/>
                </a:cubicBezTo>
                <a:cubicBezTo>
                  <a:pt x="204" y="72"/>
                  <a:pt x="204" y="69"/>
                  <a:pt x="203" y="68"/>
                </a:cubicBezTo>
                <a:cubicBezTo>
                  <a:pt x="202" y="67"/>
                  <a:pt x="201" y="66"/>
                  <a:pt x="201" y="66"/>
                </a:cubicBezTo>
                <a:cubicBezTo>
                  <a:pt x="199" y="65"/>
                  <a:pt x="199" y="65"/>
                  <a:pt x="199" y="65"/>
                </a:cubicBezTo>
                <a:cubicBezTo>
                  <a:pt x="197" y="63"/>
                  <a:pt x="195" y="61"/>
                  <a:pt x="193" y="59"/>
                </a:cubicBezTo>
                <a:cubicBezTo>
                  <a:pt x="191" y="58"/>
                  <a:pt x="189" y="56"/>
                  <a:pt x="187" y="55"/>
                </a:cubicBezTo>
                <a:cubicBezTo>
                  <a:pt x="186" y="54"/>
                  <a:pt x="186" y="54"/>
                  <a:pt x="186" y="54"/>
                </a:cubicBezTo>
                <a:cubicBezTo>
                  <a:pt x="187" y="53"/>
                  <a:pt x="187" y="52"/>
                  <a:pt x="187" y="50"/>
                </a:cubicBezTo>
                <a:cubicBezTo>
                  <a:pt x="188" y="46"/>
                  <a:pt x="188" y="46"/>
                  <a:pt x="188" y="46"/>
                </a:cubicBezTo>
                <a:cubicBezTo>
                  <a:pt x="188" y="43"/>
                  <a:pt x="188" y="43"/>
                  <a:pt x="188" y="43"/>
                </a:cubicBezTo>
                <a:cubicBezTo>
                  <a:pt x="188" y="42"/>
                  <a:pt x="188" y="42"/>
                  <a:pt x="188" y="42"/>
                </a:cubicBezTo>
                <a:cubicBezTo>
                  <a:pt x="189" y="38"/>
                  <a:pt x="188" y="35"/>
                  <a:pt x="187" y="31"/>
                </a:cubicBezTo>
                <a:cubicBezTo>
                  <a:pt x="187" y="30"/>
                  <a:pt x="186" y="28"/>
                  <a:pt x="186" y="27"/>
                </a:cubicBezTo>
                <a:cubicBezTo>
                  <a:pt x="184" y="23"/>
                  <a:pt x="181" y="19"/>
                  <a:pt x="177" y="16"/>
                </a:cubicBezTo>
                <a:cubicBezTo>
                  <a:pt x="175" y="14"/>
                  <a:pt x="172" y="12"/>
                  <a:pt x="169" y="10"/>
                </a:cubicBezTo>
                <a:cubicBezTo>
                  <a:pt x="164" y="7"/>
                  <a:pt x="159" y="5"/>
                  <a:pt x="153" y="4"/>
                </a:cubicBezTo>
                <a:cubicBezTo>
                  <a:pt x="150" y="3"/>
                  <a:pt x="148" y="3"/>
                  <a:pt x="145" y="2"/>
                </a:cubicBezTo>
                <a:cubicBezTo>
                  <a:pt x="119" y="0"/>
                  <a:pt x="96" y="13"/>
                  <a:pt x="94" y="32"/>
                </a:cubicBezTo>
                <a:cubicBezTo>
                  <a:pt x="93" y="40"/>
                  <a:pt x="93" y="40"/>
                  <a:pt x="93" y="40"/>
                </a:cubicBezTo>
                <a:cubicBezTo>
                  <a:pt x="92" y="42"/>
                  <a:pt x="93" y="44"/>
                  <a:pt x="94" y="46"/>
                </a:cubicBezTo>
                <a:cubicBezTo>
                  <a:pt x="88" y="48"/>
                  <a:pt x="83" y="50"/>
                  <a:pt x="79" y="52"/>
                </a:cubicBezTo>
                <a:cubicBezTo>
                  <a:pt x="78" y="52"/>
                  <a:pt x="77" y="53"/>
                  <a:pt x="75" y="53"/>
                </a:cubicBezTo>
                <a:cubicBezTo>
                  <a:pt x="73" y="54"/>
                  <a:pt x="72" y="57"/>
                  <a:pt x="73" y="59"/>
                </a:cubicBezTo>
                <a:cubicBezTo>
                  <a:pt x="73" y="60"/>
                  <a:pt x="74" y="61"/>
                  <a:pt x="76" y="61"/>
                </a:cubicBezTo>
                <a:cubicBezTo>
                  <a:pt x="74" y="68"/>
                  <a:pt x="74" y="68"/>
                  <a:pt x="74" y="68"/>
                </a:cubicBezTo>
                <a:cubicBezTo>
                  <a:pt x="71" y="90"/>
                  <a:pt x="71" y="90"/>
                  <a:pt x="71" y="90"/>
                </a:cubicBezTo>
                <a:cubicBezTo>
                  <a:pt x="69" y="98"/>
                  <a:pt x="69" y="98"/>
                  <a:pt x="69" y="98"/>
                </a:cubicBezTo>
                <a:cubicBezTo>
                  <a:pt x="69" y="98"/>
                  <a:pt x="68" y="98"/>
                  <a:pt x="67" y="99"/>
                </a:cubicBezTo>
                <a:cubicBezTo>
                  <a:pt x="65" y="100"/>
                  <a:pt x="64" y="102"/>
                  <a:pt x="65" y="104"/>
                </a:cubicBezTo>
                <a:cubicBezTo>
                  <a:pt x="65" y="105"/>
                  <a:pt x="66" y="106"/>
                  <a:pt x="68" y="106"/>
                </a:cubicBezTo>
                <a:cubicBezTo>
                  <a:pt x="68" y="106"/>
                  <a:pt x="68" y="106"/>
                  <a:pt x="68" y="106"/>
                </a:cubicBezTo>
                <a:cubicBezTo>
                  <a:pt x="64" y="127"/>
                  <a:pt x="64" y="127"/>
                  <a:pt x="64" y="127"/>
                </a:cubicBezTo>
                <a:cubicBezTo>
                  <a:pt x="63" y="133"/>
                  <a:pt x="63" y="133"/>
                  <a:pt x="63" y="133"/>
                </a:cubicBezTo>
                <a:cubicBezTo>
                  <a:pt x="61" y="145"/>
                  <a:pt x="61" y="145"/>
                  <a:pt x="61" y="145"/>
                </a:cubicBezTo>
                <a:cubicBezTo>
                  <a:pt x="60" y="145"/>
                  <a:pt x="60" y="145"/>
                  <a:pt x="59" y="146"/>
                </a:cubicBezTo>
                <a:cubicBezTo>
                  <a:pt x="57" y="146"/>
                  <a:pt x="56" y="149"/>
                  <a:pt x="57" y="151"/>
                </a:cubicBezTo>
                <a:cubicBezTo>
                  <a:pt x="57" y="151"/>
                  <a:pt x="57" y="151"/>
                  <a:pt x="57" y="151"/>
                </a:cubicBezTo>
                <a:cubicBezTo>
                  <a:pt x="57" y="151"/>
                  <a:pt x="58" y="152"/>
                  <a:pt x="58" y="152"/>
                </a:cubicBezTo>
                <a:cubicBezTo>
                  <a:pt x="59" y="153"/>
                  <a:pt x="59" y="153"/>
                  <a:pt x="60" y="153"/>
                </a:cubicBezTo>
                <a:cubicBezTo>
                  <a:pt x="58" y="161"/>
                  <a:pt x="58" y="161"/>
                  <a:pt x="58" y="161"/>
                </a:cubicBezTo>
                <a:cubicBezTo>
                  <a:pt x="57" y="171"/>
                  <a:pt x="57" y="171"/>
                  <a:pt x="57" y="171"/>
                </a:cubicBezTo>
                <a:cubicBezTo>
                  <a:pt x="54" y="184"/>
                  <a:pt x="54" y="184"/>
                  <a:pt x="54" y="184"/>
                </a:cubicBezTo>
                <a:cubicBezTo>
                  <a:pt x="54" y="186"/>
                  <a:pt x="54" y="186"/>
                  <a:pt x="54" y="186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2" y="194"/>
                  <a:pt x="51" y="195"/>
                  <a:pt x="50" y="195"/>
                </a:cubicBezTo>
                <a:cubicBezTo>
                  <a:pt x="48" y="195"/>
                  <a:pt x="47" y="198"/>
                  <a:pt x="48" y="200"/>
                </a:cubicBezTo>
                <a:cubicBezTo>
                  <a:pt x="48" y="200"/>
                  <a:pt x="48" y="201"/>
                  <a:pt x="49" y="201"/>
                </a:cubicBezTo>
                <a:cubicBezTo>
                  <a:pt x="49" y="202"/>
                  <a:pt x="50" y="202"/>
                  <a:pt x="51" y="202"/>
                </a:cubicBezTo>
                <a:cubicBezTo>
                  <a:pt x="51" y="202"/>
                  <a:pt x="51" y="202"/>
                  <a:pt x="51" y="202"/>
                </a:cubicBezTo>
                <a:cubicBezTo>
                  <a:pt x="51" y="204"/>
                  <a:pt x="51" y="204"/>
                  <a:pt x="51" y="204"/>
                </a:cubicBezTo>
                <a:cubicBezTo>
                  <a:pt x="49" y="212"/>
                  <a:pt x="49" y="212"/>
                  <a:pt x="49" y="212"/>
                </a:cubicBezTo>
                <a:cubicBezTo>
                  <a:pt x="47" y="223"/>
                  <a:pt x="47" y="223"/>
                  <a:pt x="47" y="223"/>
                </a:cubicBezTo>
                <a:cubicBezTo>
                  <a:pt x="46" y="229"/>
                  <a:pt x="46" y="229"/>
                  <a:pt x="46" y="229"/>
                </a:cubicBezTo>
                <a:cubicBezTo>
                  <a:pt x="45" y="238"/>
                  <a:pt x="45" y="238"/>
                  <a:pt x="45" y="238"/>
                </a:cubicBezTo>
                <a:cubicBezTo>
                  <a:pt x="43" y="249"/>
                  <a:pt x="43" y="249"/>
                  <a:pt x="43" y="249"/>
                </a:cubicBezTo>
                <a:cubicBezTo>
                  <a:pt x="42" y="249"/>
                  <a:pt x="41" y="250"/>
                  <a:pt x="41" y="250"/>
                </a:cubicBezTo>
                <a:cubicBezTo>
                  <a:pt x="39" y="250"/>
                  <a:pt x="38" y="252"/>
                  <a:pt x="38" y="254"/>
                </a:cubicBezTo>
                <a:cubicBezTo>
                  <a:pt x="38" y="255"/>
                  <a:pt x="38" y="256"/>
                  <a:pt x="39" y="256"/>
                </a:cubicBezTo>
                <a:cubicBezTo>
                  <a:pt x="39" y="257"/>
                  <a:pt x="40" y="257"/>
                  <a:pt x="41" y="257"/>
                </a:cubicBezTo>
                <a:cubicBezTo>
                  <a:pt x="41" y="258"/>
                  <a:pt x="41" y="258"/>
                  <a:pt x="41" y="258"/>
                </a:cubicBezTo>
                <a:cubicBezTo>
                  <a:pt x="41" y="259"/>
                  <a:pt x="41" y="259"/>
                  <a:pt x="41" y="259"/>
                </a:cubicBezTo>
                <a:cubicBezTo>
                  <a:pt x="39" y="269"/>
                  <a:pt x="39" y="269"/>
                  <a:pt x="39" y="269"/>
                </a:cubicBezTo>
                <a:cubicBezTo>
                  <a:pt x="38" y="280"/>
                  <a:pt x="38" y="280"/>
                  <a:pt x="38" y="280"/>
                </a:cubicBezTo>
                <a:cubicBezTo>
                  <a:pt x="36" y="287"/>
                  <a:pt x="36" y="287"/>
                  <a:pt x="36" y="287"/>
                </a:cubicBezTo>
                <a:cubicBezTo>
                  <a:pt x="35" y="294"/>
                  <a:pt x="35" y="294"/>
                  <a:pt x="35" y="294"/>
                </a:cubicBezTo>
                <a:cubicBezTo>
                  <a:pt x="33" y="307"/>
                  <a:pt x="33" y="307"/>
                  <a:pt x="33" y="307"/>
                </a:cubicBezTo>
                <a:cubicBezTo>
                  <a:pt x="32" y="307"/>
                  <a:pt x="32" y="307"/>
                  <a:pt x="32" y="307"/>
                </a:cubicBezTo>
                <a:cubicBezTo>
                  <a:pt x="30" y="307"/>
                  <a:pt x="29" y="309"/>
                  <a:pt x="29" y="311"/>
                </a:cubicBezTo>
                <a:cubicBezTo>
                  <a:pt x="29" y="313"/>
                  <a:pt x="30" y="314"/>
                  <a:pt x="31" y="315"/>
                </a:cubicBezTo>
                <a:cubicBezTo>
                  <a:pt x="31" y="315"/>
                  <a:pt x="31" y="315"/>
                  <a:pt x="31" y="315"/>
                </a:cubicBezTo>
                <a:cubicBezTo>
                  <a:pt x="31" y="318"/>
                  <a:pt x="31" y="318"/>
                  <a:pt x="31" y="318"/>
                </a:cubicBezTo>
                <a:cubicBezTo>
                  <a:pt x="30" y="325"/>
                  <a:pt x="30" y="325"/>
                  <a:pt x="30" y="325"/>
                </a:cubicBezTo>
                <a:cubicBezTo>
                  <a:pt x="28" y="332"/>
                  <a:pt x="28" y="332"/>
                  <a:pt x="28" y="332"/>
                </a:cubicBezTo>
                <a:cubicBezTo>
                  <a:pt x="27" y="337"/>
                  <a:pt x="27" y="337"/>
                  <a:pt x="27" y="337"/>
                </a:cubicBezTo>
                <a:cubicBezTo>
                  <a:pt x="24" y="358"/>
                  <a:pt x="24" y="358"/>
                  <a:pt x="24" y="358"/>
                </a:cubicBezTo>
                <a:cubicBezTo>
                  <a:pt x="22" y="368"/>
                  <a:pt x="22" y="368"/>
                  <a:pt x="22" y="368"/>
                </a:cubicBezTo>
                <a:cubicBezTo>
                  <a:pt x="23" y="368"/>
                  <a:pt x="23" y="368"/>
                  <a:pt x="23" y="368"/>
                </a:cubicBezTo>
                <a:cubicBezTo>
                  <a:pt x="21" y="368"/>
                  <a:pt x="20" y="369"/>
                  <a:pt x="19" y="371"/>
                </a:cubicBezTo>
                <a:cubicBezTo>
                  <a:pt x="19" y="371"/>
                  <a:pt x="19" y="371"/>
                  <a:pt x="19" y="371"/>
                </a:cubicBezTo>
                <a:cubicBezTo>
                  <a:pt x="19" y="373"/>
                  <a:pt x="20" y="374"/>
                  <a:pt x="22" y="374"/>
                </a:cubicBezTo>
                <a:cubicBezTo>
                  <a:pt x="22" y="374"/>
                  <a:pt x="22" y="374"/>
                  <a:pt x="22" y="374"/>
                </a:cubicBezTo>
                <a:cubicBezTo>
                  <a:pt x="21" y="381"/>
                  <a:pt x="21" y="381"/>
                  <a:pt x="21" y="381"/>
                </a:cubicBezTo>
                <a:cubicBezTo>
                  <a:pt x="17" y="399"/>
                  <a:pt x="17" y="399"/>
                  <a:pt x="17" y="399"/>
                </a:cubicBezTo>
                <a:cubicBezTo>
                  <a:pt x="17" y="400"/>
                  <a:pt x="17" y="400"/>
                  <a:pt x="17" y="400"/>
                </a:cubicBezTo>
                <a:cubicBezTo>
                  <a:pt x="17" y="400"/>
                  <a:pt x="17" y="401"/>
                  <a:pt x="17" y="401"/>
                </a:cubicBezTo>
                <a:cubicBezTo>
                  <a:pt x="16" y="411"/>
                  <a:pt x="16" y="411"/>
                  <a:pt x="16" y="411"/>
                </a:cubicBezTo>
                <a:cubicBezTo>
                  <a:pt x="15" y="421"/>
                  <a:pt x="15" y="421"/>
                  <a:pt x="15" y="421"/>
                </a:cubicBezTo>
                <a:cubicBezTo>
                  <a:pt x="14" y="430"/>
                  <a:pt x="14" y="430"/>
                  <a:pt x="14" y="430"/>
                </a:cubicBezTo>
                <a:cubicBezTo>
                  <a:pt x="12" y="452"/>
                  <a:pt x="12" y="452"/>
                  <a:pt x="12" y="452"/>
                </a:cubicBezTo>
                <a:cubicBezTo>
                  <a:pt x="10" y="470"/>
                  <a:pt x="10" y="470"/>
                  <a:pt x="10" y="470"/>
                </a:cubicBezTo>
                <a:cubicBezTo>
                  <a:pt x="9" y="476"/>
                  <a:pt x="9" y="476"/>
                  <a:pt x="9" y="476"/>
                </a:cubicBezTo>
                <a:cubicBezTo>
                  <a:pt x="8" y="482"/>
                  <a:pt x="8" y="482"/>
                  <a:pt x="8" y="482"/>
                </a:cubicBezTo>
                <a:cubicBezTo>
                  <a:pt x="2" y="482"/>
                  <a:pt x="2" y="482"/>
                  <a:pt x="2" y="482"/>
                </a:cubicBezTo>
                <a:cubicBezTo>
                  <a:pt x="0" y="482"/>
                  <a:pt x="0" y="482"/>
                  <a:pt x="0" y="482"/>
                </a:cubicBezTo>
                <a:cubicBezTo>
                  <a:pt x="0" y="484"/>
                  <a:pt x="0" y="484"/>
                  <a:pt x="0" y="484"/>
                </a:cubicBezTo>
                <a:cubicBezTo>
                  <a:pt x="0" y="490"/>
                  <a:pt x="0" y="490"/>
                  <a:pt x="0" y="490"/>
                </a:cubicBezTo>
                <a:cubicBezTo>
                  <a:pt x="0" y="490"/>
                  <a:pt x="0" y="490"/>
                  <a:pt x="0" y="490"/>
                </a:cubicBezTo>
                <a:cubicBezTo>
                  <a:pt x="0" y="521"/>
                  <a:pt x="0" y="521"/>
                  <a:pt x="0" y="521"/>
                </a:cubicBezTo>
                <a:cubicBezTo>
                  <a:pt x="0" y="535"/>
                  <a:pt x="0" y="535"/>
                  <a:pt x="0" y="535"/>
                </a:cubicBezTo>
                <a:cubicBezTo>
                  <a:pt x="26" y="535"/>
                  <a:pt x="26" y="535"/>
                  <a:pt x="26" y="535"/>
                </a:cubicBezTo>
                <a:cubicBezTo>
                  <a:pt x="57" y="535"/>
                  <a:pt x="57" y="535"/>
                  <a:pt x="57" y="535"/>
                </a:cubicBezTo>
                <a:cubicBezTo>
                  <a:pt x="186" y="535"/>
                  <a:pt x="186" y="535"/>
                  <a:pt x="186" y="535"/>
                </a:cubicBezTo>
                <a:cubicBezTo>
                  <a:pt x="186" y="510"/>
                  <a:pt x="186" y="510"/>
                  <a:pt x="186" y="510"/>
                </a:cubicBezTo>
                <a:cubicBezTo>
                  <a:pt x="186" y="503"/>
                  <a:pt x="186" y="503"/>
                  <a:pt x="186" y="503"/>
                </a:cubicBezTo>
                <a:cubicBezTo>
                  <a:pt x="186" y="503"/>
                  <a:pt x="186" y="503"/>
                  <a:pt x="186" y="503"/>
                </a:cubicBezTo>
                <a:cubicBezTo>
                  <a:pt x="186" y="482"/>
                  <a:pt x="186" y="482"/>
                  <a:pt x="186" y="482"/>
                </a:cubicBezTo>
                <a:cubicBezTo>
                  <a:pt x="181" y="482"/>
                  <a:pt x="181" y="482"/>
                  <a:pt x="181" y="482"/>
                </a:cubicBezTo>
                <a:cubicBezTo>
                  <a:pt x="187" y="428"/>
                  <a:pt x="187" y="428"/>
                  <a:pt x="187" y="428"/>
                </a:cubicBezTo>
                <a:cubicBezTo>
                  <a:pt x="187" y="420"/>
                  <a:pt x="187" y="420"/>
                  <a:pt x="187" y="420"/>
                </a:cubicBezTo>
                <a:cubicBezTo>
                  <a:pt x="188" y="402"/>
                  <a:pt x="188" y="402"/>
                  <a:pt x="188" y="402"/>
                </a:cubicBezTo>
                <a:cubicBezTo>
                  <a:pt x="188" y="392"/>
                  <a:pt x="188" y="392"/>
                  <a:pt x="188" y="392"/>
                </a:cubicBezTo>
                <a:cubicBezTo>
                  <a:pt x="188" y="392"/>
                  <a:pt x="188" y="392"/>
                  <a:pt x="188" y="392"/>
                </a:cubicBezTo>
                <a:cubicBezTo>
                  <a:pt x="189" y="392"/>
                  <a:pt x="191" y="391"/>
                  <a:pt x="191" y="389"/>
                </a:cubicBezTo>
                <a:cubicBezTo>
                  <a:pt x="191" y="387"/>
                  <a:pt x="190" y="386"/>
                  <a:pt x="188" y="386"/>
                </a:cubicBezTo>
                <a:cubicBezTo>
                  <a:pt x="188" y="386"/>
                  <a:pt x="188" y="386"/>
                  <a:pt x="188" y="386"/>
                </a:cubicBezTo>
                <a:cubicBezTo>
                  <a:pt x="189" y="366"/>
                  <a:pt x="189" y="366"/>
                  <a:pt x="189" y="366"/>
                </a:cubicBezTo>
                <a:cubicBezTo>
                  <a:pt x="190" y="334"/>
                  <a:pt x="190" y="334"/>
                  <a:pt x="190" y="334"/>
                </a:cubicBezTo>
                <a:cubicBezTo>
                  <a:pt x="190" y="332"/>
                  <a:pt x="190" y="332"/>
                  <a:pt x="190" y="332"/>
                </a:cubicBezTo>
                <a:cubicBezTo>
                  <a:pt x="192" y="332"/>
                  <a:pt x="194" y="331"/>
                  <a:pt x="195" y="330"/>
                </a:cubicBezTo>
                <a:cubicBezTo>
                  <a:pt x="195" y="328"/>
                  <a:pt x="195" y="326"/>
                  <a:pt x="194" y="325"/>
                </a:cubicBezTo>
                <a:cubicBezTo>
                  <a:pt x="193" y="324"/>
                  <a:pt x="193" y="324"/>
                  <a:pt x="193" y="324"/>
                </a:cubicBezTo>
                <a:cubicBezTo>
                  <a:pt x="192" y="324"/>
                  <a:pt x="191" y="324"/>
                  <a:pt x="191" y="323"/>
                </a:cubicBezTo>
                <a:cubicBezTo>
                  <a:pt x="191" y="321"/>
                  <a:pt x="191" y="321"/>
                  <a:pt x="191" y="321"/>
                </a:cubicBezTo>
                <a:cubicBezTo>
                  <a:pt x="191" y="305"/>
                  <a:pt x="191" y="305"/>
                  <a:pt x="191" y="305"/>
                </a:cubicBezTo>
                <a:cubicBezTo>
                  <a:pt x="192" y="284"/>
                  <a:pt x="192" y="284"/>
                  <a:pt x="192" y="284"/>
                </a:cubicBezTo>
                <a:cubicBezTo>
                  <a:pt x="193" y="275"/>
                  <a:pt x="193" y="275"/>
                  <a:pt x="193" y="275"/>
                </a:cubicBezTo>
                <a:cubicBezTo>
                  <a:pt x="193" y="274"/>
                  <a:pt x="193" y="274"/>
                  <a:pt x="193" y="274"/>
                </a:cubicBezTo>
                <a:cubicBezTo>
                  <a:pt x="193" y="274"/>
                  <a:pt x="194" y="273"/>
                  <a:pt x="195" y="273"/>
                </a:cubicBezTo>
                <a:cubicBezTo>
                  <a:pt x="195" y="272"/>
                  <a:pt x="195" y="272"/>
                  <a:pt x="195" y="272"/>
                </a:cubicBezTo>
                <a:cubicBezTo>
                  <a:pt x="196" y="272"/>
                  <a:pt x="196" y="272"/>
                  <a:pt x="196" y="272"/>
                </a:cubicBezTo>
                <a:cubicBezTo>
                  <a:pt x="197" y="270"/>
                  <a:pt x="196" y="267"/>
                  <a:pt x="194" y="266"/>
                </a:cubicBezTo>
                <a:cubicBezTo>
                  <a:pt x="193" y="266"/>
                  <a:pt x="193" y="266"/>
                  <a:pt x="193" y="266"/>
                </a:cubicBezTo>
                <a:cubicBezTo>
                  <a:pt x="193" y="265"/>
                  <a:pt x="193" y="265"/>
                  <a:pt x="193" y="265"/>
                </a:cubicBezTo>
                <a:cubicBezTo>
                  <a:pt x="193" y="255"/>
                  <a:pt x="193" y="255"/>
                  <a:pt x="193" y="255"/>
                </a:cubicBezTo>
                <a:cubicBezTo>
                  <a:pt x="194" y="239"/>
                  <a:pt x="194" y="239"/>
                  <a:pt x="194" y="239"/>
                </a:cubicBezTo>
                <a:cubicBezTo>
                  <a:pt x="194" y="233"/>
                  <a:pt x="194" y="233"/>
                  <a:pt x="194" y="233"/>
                </a:cubicBezTo>
                <a:cubicBezTo>
                  <a:pt x="194" y="227"/>
                  <a:pt x="194" y="227"/>
                  <a:pt x="194" y="227"/>
                </a:cubicBezTo>
                <a:cubicBezTo>
                  <a:pt x="195" y="218"/>
                  <a:pt x="195" y="218"/>
                  <a:pt x="195" y="218"/>
                </a:cubicBezTo>
                <a:cubicBezTo>
                  <a:pt x="196" y="218"/>
                  <a:pt x="197" y="217"/>
                  <a:pt x="198" y="216"/>
                </a:cubicBezTo>
                <a:cubicBezTo>
                  <a:pt x="198" y="216"/>
                  <a:pt x="198" y="215"/>
                  <a:pt x="198" y="214"/>
                </a:cubicBezTo>
                <a:cubicBezTo>
                  <a:pt x="199" y="213"/>
                  <a:pt x="198" y="212"/>
                  <a:pt x="197" y="211"/>
                </a:cubicBezTo>
                <a:cubicBezTo>
                  <a:pt x="196" y="210"/>
                  <a:pt x="196" y="210"/>
                  <a:pt x="195" y="209"/>
                </a:cubicBezTo>
                <a:cubicBezTo>
                  <a:pt x="195" y="199"/>
                  <a:pt x="195" y="199"/>
                  <a:pt x="195" y="199"/>
                </a:cubicBezTo>
                <a:cubicBezTo>
                  <a:pt x="196" y="194"/>
                  <a:pt x="196" y="194"/>
                  <a:pt x="196" y="194"/>
                </a:cubicBezTo>
                <a:cubicBezTo>
                  <a:pt x="196" y="189"/>
                  <a:pt x="196" y="189"/>
                  <a:pt x="196" y="189"/>
                </a:cubicBezTo>
                <a:cubicBezTo>
                  <a:pt x="196" y="182"/>
                  <a:pt x="196" y="182"/>
                  <a:pt x="196" y="182"/>
                </a:cubicBezTo>
                <a:cubicBezTo>
                  <a:pt x="196" y="179"/>
                  <a:pt x="196" y="179"/>
                  <a:pt x="196" y="179"/>
                </a:cubicBezTo>
                <a:cubicBezTo>
                  <a:pt x="197" y="168"/>
                  <a:pt x="197" y="168"/>
                  <a:pt x="197" y="168"/>
                </a:cubicBezTo>
                <a:cubicBezTo>
                  <a:pt x="198" y="168"/>
                  <a:pt x="198" y="167"/>
                  <a:pt x="199" y="166"/>
                </a:cubicBezTo>
                <a:cubicBezTo>
                  <a:pt x="201" y="165"/>
                  <a:pt x="200" y="162"/>
                  <a:pt x="199" y="161"/>
                </a:cubicBezTo>
                <a:cubicBezTo>
                  <a:pt x="198" y="160"/>
                  <a:pt x="198" y="160"/>
                  <a:pt x="198" y="160"/>
                </a:cubicBezTo>
                <a:cubicBezTo>
                  <a:pt x="197" y="159"/>
                  <a:pt x="197" y="159"/>
                  <a:pt x="197" y="159"/>
                </a:cubicBezTo>
                <a:cubicBezTo>
                  <a:pt x="197" y="155"/>
                  <a:pt x="197" y="155"/>
                  <a:pt x="197" y="155"/>
                </a:cubicBezTo>
                <a:cubicBezTo>
                  <a:pt x="197" y="148"/>
                  <a:pt x="197" y="148"/>
                  <a:pt x="197" y="148"/>
                </a:cubicBezTo>
                <a:cubicBezTo>
                  <a:pt x="198" y="139"/>
                  <a:pt x="198" y="139"/>
                  <a:pt x="198" y="139"/>
                </a:cubicBezTo>
                <a:cubicBezTo>
                  <a:pt x="198" y="130"/>
                  <a:pt x="198" y="130"/>
                  <a:pt x="198" y="130"/>
                </a:cubicBezTo>
                <a:cubicBezTo>
                  <a:pt x="198" y="129"/>
                  <a:pt x="198" y="129"/>
                  <a:pt x="198" y="129"/>
                </a:cubicBezTo>
                <a:cubicBezTo>
                  <a:pt x="198" y="125"/>
                  <a:pt x="198" y="125"/>
                  <a:pt x="198" y="125"/>
                </a:cubicBezTo>
                <a:cubicBezTo>
                  <a:pt x="198" y="120"/>
                  <a:pt x="198" y="120"/>
                  <a:pt x="198" y="120"/>
                </a:cubicBezTo>
                <a:cubicBezTo>
                  <a:pt x="199" y="120"/>
                  <a:pt x="200" y="120"/>
                  <a:pt x="201" y="119"/>
                </a:cubicBezTo>
                <a:cubicBezTo>
                  <a:pt x="203" y="118"/>
                  <a:pt x="203" y="115"/>
                  <a:pt x="201" y="114"/>
                </a:cubicBezTo>
                <a:cubicBezTo>
                  <a:pt x="200" y="113"/>
                  <a:pt x="200" y="112"/>
                  <a:pt x="199" y="112"/>
                </a:cubicBezTo>
                <a:close/>
                <a:moveTo>
                  <a:pt x="183" y="95"/>
                </a:moveTo>
                <a:cubicBezTo>
                  <a:pt x="183" y="94"/>
                  <a:pt x="183" y="94"/>
                  <a:pt x="183" y="94"/>
                </a:cubicBezTo>
                <a:cubicBezTo>
                  <a:pt x="184" y="90"/>
                  <a:pt x="184" y="90"/>
                  <a:pt x="184" y="90"/>
                </a:cubicBezTo>
                <a:cubicBezTo>
                  <a:pt x="184" y="84"/>
                  <a:pt x="184" y="84"/>
                  <a:pt x="184" y="84"/>
                </a:cubicBezTo>
                <a:cubicBezTo>
                  <a:pt x="184" y="79"/>
                  <a:pt x="184" y="79"/>
                  <a:pt x="184" y="79"/>
                </a:cubicBezTo>
                <a:cubicBezTo>
                  <a:pt x="184" y="77"/>
                  <a:pt x="184" y="77"/>
                  <a:pt x="184" y="77"/>
                </a:cubicBezTo>
                <a:cubicBezTo>
                  <a:pt x="184" y="74"/>
                  <a:pt x="185" y="70"/>
                  <a:pt x="185" y="67"/>
                </a:cubicBezTo>
                <a:cubicBezTo>
                  <a:pt x="185" y="66"/>
                  <a:pt x="185" y="66"/>
                  <a:pt x="185" y="65"/>
                </a:cubicBezTo>
                <a:cubicBezTo>
                  <a:pt x="186" y="64"/>
                  <a:pt x="186" y="64"/>
                  <a:pt x="187" y="64"/>
                </a:cubicBezTo>
                <a:cubicBezTo>
                  <a:pt x="188" y="64"/>
                  <a:pt x="190" y="67"/>
                  <a:pt x="190" y="70"/>
                </a:cubicBezTo>
                <a:cubicBezTo>
                  <a:pt x="190" y="73"/>
                  <a:pt x="190" y="73"/>
                  <a:pt x="190" y="73"/>
                </a:cubicBezTo>
                <a:cubicBezTo>
                  <a:pt x="190" y="75"/>
                  <a:pt x="190" y="75"/>
                  <a:pt x="190" y="75"/>
                </a:cubicBezTo>
                <a:cubicBezTo>
                  <a:pt x="190" y="78"/>
                  <a:pt x="189" y="82"/>
                  <a:pt x="189" y="86"/>
                </a:cubicBezTo>
                <a:cubicBezTo>
                  <a:pt x="189" y="87"/>
                  <a:pt x="189" y="87"/>
                  <a:pt x="189" y="87"/>
                </a:cubicBezTo>
                <a:cubicBezTo>
                  <a:pt x="189" y="89"/>
                  <a:pt x="189" y="89"/>
                  <a:pt x="189" y="89"/>
                </a:cubicBezTo>
                <a:cubicBezTo>
                  <a:pt x="189" y="91"/>
                  <a:pt x="189" y="91"/>
                  <a:pt x="189" y="91"/>
                </a:cubicBezTo>
                <a:cubicBezTo>
                  <a:pt x="189" y="98"/>
                  <a:pt x="189" y="98"/>
                  <a:pt x="189" y="98"/>
                </a:cubicBezTo>
                <a:cubicBezTo>
                  <a:pt x="188" y="104"/>
                  <a:pt x="188" y="104"/>
                  <a:pt x="188" y="104"/>
                </a:cubicBezTo>
                <a:cubicBezTo>
                  <a:pt x="187" y="103"/>
                  <a:pt x="186" y="102"/>
                  <a:pt x="185" y="101"/>
                </a:cubicBezTo>
                <a:cubicBezTo>
                  <a:pt x="184" y="101"/>
                  <a:pt x="184" y="100"/>
                  <a:pt x="183" y="100"/>
                </a:cubicBezTo>
                <a:lnTo>
                  <a:pt x="183" y="95"/>
                </a:lnTo>
                <a:close/>
                <a:moveTo>
                  <a:pt x="173" y="103"/>
                </a:moveTo>
                <a:cubicBezTo>
                  <a:pt x="174" y="103"/>
                  <a:pt x="174" y="103"/>
                  <a:pt x="174" y="103"/>
                </a:cubicBezTo>
                <a:cubicBezTo>
                  <a:pt x="176" y="102"/>
                  <a:pt x="178" y="103"/>
                  <a:pt x="179" y="106"/>
                </a:cubicBezTo>
                <a:cubicBezTo>
                  <a:pt x="179" y="107"/>
                  <a:pt x="179" y="108"/>
                  <a:pt x="179" y="110"/>
                </a:cubicBezTo>
                <a:cubicBezTo>
                  <a:pt x="179" y="115"/>
                  <a:pt x="179" y="115"/>
                  <a:pt x="179" y="115"/>
                </a:cubicBezTo>
                <a:cubicBezTo>
                  <a:pt x="179" y="120"/>
                  <a:pt x="179" y="120"/>
                  <a:pt x="179" y="120"/>
                </a:cubicBezTo>
                <a:cubicBezTo>
                  <a:pt x="178" y="128"/>
                  <a:pt x="178" y="128"/>
                  <a:pt x="178" y="128"/>
                </a:cubicBezTo>
                <a:cubicBezTo>
                  <a:pt x="178" y="128"/>
                  <a:pt x="178" y="128"/>
                  <a:pt x="178" y="128"/>
                </a:cubicBezTo>
                <a:cubicBezTo>
                  <a:pt x="178" y="133"/>
                  <a:pt x="178" y="138"/>
                  <a:pt x="177" y="142"/>
                </a:cubicBezTo>
                <a:cubicBezTo>
                  <a:pt x="177" y="146"/>
                  <a:pt x="177" y="146"/>
                  <a:pt x="177" y="146"/>
                </a:cubicBezTo>
                <a:cubicBezTo>
                  <a:pt x="177" y="147"/>
                  <a:pt x="177" y="147"/>
                  <a:pt x="177" y="147"/>
                </a:cubicBezTo>
                <a:cubicBezTo>
                  <a:pt x="177" y="147"/>
                  <a:pt x="177" y="147"/>
                  <a:pt x="177" y="147"/>
                </a:cubicBezTo>
                <a:cubicBezTo>
                  <a:pt x="177" y="147"/>
                  <a:pt x="177" y="147"/>
                  <a:pt x="177" y="147"/>
                </a:cubicBezTo>
                <a:cubicBezTo>
                  <a:pt x="177" y="147"/>
                  <a:pt x="177" y="147"/>
                  <a:pt x="177" y="147"/>
                </a:cubicBezTo>
                <a:cubicBezTo>
                  <a:pt x="176" y="146"/>
                  <a:pt x="175" y="146"/>
                  <a:pt x="174" y="145"/>
                </a:cubicBezTo>
                <a:cubicBezTo>
                  <a:pt x="173" y="144"/>
                  <a:pt x="171" y="144"/>
                  <a:pt x="170" y="143"/>
                </a:cubicBezTo>
                <a:cubicBezTo>
                  <a:pt x="170" y="135"/>
                  <a:pt x="170" y="135"/>
                  <a:pt x="170" y="135"/>
                </a:cubicBezTo>
                <a:cubicBezTo>
                  <a:pt x="171" y="127"/>
                  <a:pt x="171" y="127"/>
                  <a:pt x="171" y="127"/>
                </a:cubicBezTo>
                <a:cubicBezTo>
                  <a:pt x="171" y="125"/>
                  <a:pt x="171" y="125"/>
                  <a:pt x="171" y="125"/>
                </a:cubicBezTo>
                <a:cubicBezTo>
                  <a:pt x="171" y="121"/>
                  <a:pt x="171" y="121"/>
                  <a:pt x="171" y="121"/>
                </a:cubicBezTo>
                <a:cubicBezTo>
                  <a:pt x="172" y="112"/>
                  <a:pt x="172" y="112"/>
                  <a:pt x="172" y="112"/>
                </a:cubicBezTo>
                <a:cubicBezTo>
                  <a:pt x="172" y="107"/>
                  <a:pt x="172" y="107"/>
                  <a:pt x="172" y="107"/>
                </a:cubicBezTo>
                <a:cubicBezTo>
                  <a:pt x="172" y="105"/>
                  <a:pt x="173" y="104"/>
                  <a:pt x="173" y="103"/>
                </a:cubicBezTo>
                <a:close/>
                <a:moveTo>
                  <a:pt x="173" y="94"/>
                </a:moveTo>
                <a:cubicBezTo>
                  <a:pt x="174" y="88"/>
                  <a:pt x="174" y="88"/>
                  <a:pt x="174" y="88"/>
                </a:cubicBezTo>
                <a:cubicBezTo>
                  <a:pt x="174" y="86"/>
                  <a:pt x="174" y="86"/>
                  <a:pt x="174" y="86"/>
                </a:cubicBezTo>
                <a:cubicBezTo>
                  <a:pt x="174" y="78"/>
                  <a:pt x="174" y="78"/>
                  <a:pt x="174" y="78"/>
                </a:cubicBezTo>
                <a:cubicBezTo>
                  <a:pt x="175" y="74"/>
                  <a:pt x="175" y="74"/>
                  <a:pt x="175" y="74"/>
                </a:cubicBezTo>
                <a:cubicBezTo>
                  <a:pt x="175" y="65"/>
                  <a:pt x="175" y="65"/>
                  <a:pt x="175" y="65"/>
                </a:cubicBezTo>
                <a:cubicBezTo>
                  <a:pt x="175" y="62"/>
                  <a:pt x="175" y="62"/>
                  <a:pt x="175" y="62"/>
                </a:cubicBezTo>
                <a:cubicBezTo>
                  <a:pt x="176" y="57"/>
                  <a:pt x="179" y="57"/>
                  <a:pt x="181" y="60"/>
                </a:cubicBezTo>
                <a:cubicBezTo>
                  <a:pt x="182" y="61"/>
                  <a:pt x="182" y="63"/>
                  <a:pt x="182" y="65"/>
                </a:cubicBezTo>
                <a:cubicBezTo>
                  <a:pt x="182" y="68"/>
                  <a:pt x="182" y="68"/>
                  <a:pt x="182" y="68"/>
                </a:cubicBezTo>
                <a:cubicBezTo>
                  <a:pt x="182" y="72"/>
                  <a:pt x="181" y="76"/>
                  <a:pt x="181" y="80"/>
                </a:cubicBezTo>
                <a:cubicBezTo>
                  <a:pt x="181" y="81"/>
                  <a:pt x="181" y="81"/>
                  <a:pt x="181" y="81"/>
                </a:cubicBezTo>
                <a:cubicBezTo>
                  <a:pt x="181" y="82"/>
                  <a:pt x="181" y="82"/>
                  <a:pt x="181" y="82"/>
                </a:cubicBezTo>
                <a:cubicBezTo>
                  <a:pt x="180" y="93"/>
                  <a:pt x="180" y="93"/>
                  <a:pt x="180" y="93"/>
                </a:cubicBezTo>
                <a:cubicBezTo>
                  <a:pt x="180" y="96"/>
                  <a:pt x="180" y="96"/>
                  <a:pt x="180" y="96"/>
                </a:cubicBezTo>
                <a:cubicBezTo>
                  <a:pt x="180" y="98"/>
                  <a:pt x="180" y="98"/>
                  <a:pt x="180" y="98"/>
                </a:cubicBezTo>
                <a:cubicBezTo>
                  <a:pt x="180" y="98"/>
                  <a:pt x="180" y="98"/>
                  <a:pt x="180" y="98"/>
                </a:cubicBezTo>
                <a:cubicBezTo>
                  <a:pt x="180" y="98"/>
                  <a:pt x="180" y="98"/>
                  <a:pt x="180" y="98"/>
                </a:cubicBezTo>
                <a:cubicBezTo>
                  <a:pt x="179" y="97"/>
                  <a:pt x="179" y="97"/>
                  <a:pt x="179" y="97"/>
                </a:cubicBezTo>
                <a:cubicBezTo>
                  <a:pt x="178" y="97"/>
                  <a:pt x="178" y="96"/>
                  <a:pt x="177" y="96"/>
                </a:cubicBezTo>
                <a:cubicBezTo>
                  <a:pt x="176" y="95"/>
                  <a:pt x="174" y="95"/>
                  <a:pt x="173" y="94"/>
                </a:cubicBezTo>
                <a:close/>
                <a:moveTo>
                  <a:pt x="170" y="153"/>
                </a:moveTo>
                <a:cubicBezTo>
                  <a:pt x="170" y="151"/>
                  <a:pt x="171" y="151"/>
                  <a:pt x="172" y="151"/>
                </a:cubicBezTo>
                <a:cubicBezTo>
                  <a:pt x="174" y="151"/>
                  <a:pt x="176" y="153"/>
                  <a:pt x="177" y="156"/>
                </a:cubicBezTo>
                <a:cubicBezTo>
                  <a:pt x="177" y="157"/>
                  <a:pt x="177" y="158"/>
                  <a:pt x="177" y="159"/>
                </a:cubicBezTo>
                <a:cubicBezTo>
                  <a:pt x="176" y="165"/>
                  <a:pt x="176" y="165"/>
                  <a:pt x="176" y="165"/>
                </a:cubicBezTo>
                <a:cubicBezTo>
                  <a:pt x="176" y="172"/>
                  <a:pt x="176" y="172"/>
                  <a:pt x="176" y="172"/>
                </a:cubicBezTo>
                <a:cubicBezTo>
                  <a:pt x="176" y="178"/>
                  <a:pt x="176" y="178"/>
                  <a:pt x="176" y="178"/>
                </a:cubicBezTo>
                <a:cubicBezTo>
                  <a:pt x="176" y="179"/>
                  <a:pt x="176" y="179"/>
                  <a:pt x="176" y="179"/>
                </a:cubicBezTo>
                <a:cubicBezTo>
                  <a:pt x="174" y="197"/>
                  <a:pt x="174" y="197"/>
                  <a:pt x="174" y="197"/>
                </a:cubicBezTo>
                <a:cubicBezTo>
                  <a:pt x="174" y="198"/>
                  <a:pt x="174" y="198"/>
                  <a:pt x="174" y="198"/>
                </a:cubicBezTo>
                <a:cubicBezTo>
                  <a:pt x="174" y="198"/>
                  <a:pt x="174" y="198"/>
                  <a:pt x="174" y="198"/>
                </a:cubicBezTo>
                <a:cubicBezTo>
                  <a:pt x="171" y="196"/>
                  <a:pt x="169" y="195"/>
                  <a:pt x="167" y="194"/>
                </a:cubicBezTo>
                <a:cubicBezTo>
                  <a:pt x="167" y="186"/>
                  <a:pt x="167" y="186"/>
                  <a:pt x="167" y="186"/>
                </a:cubicBezTo>
                <a:cubicBezTo>
                  <a:pt x="168" y="179"/>
                  <a:pt x="168" y="179"/>
                  <a:pt x="168" y="179"/>
                </a:cubicBezTo>
                <a:cubicBezTo>
                  <a:pt x="168" y="175"/>
                  <a:pt x="168" y="175"/>
                  <a:pt x="168" y="175"/>
                </a:cubicBezTo>
                <a:cubicBezTo>
                  <a:pt x="168" y="172"/>
                  <a:pt x="168" y="172"/>
                  <a:pt x="168" y="172"/>
                </a:cubicBezTo>
                <a:cubicBezTo>
                  <a:pt x="169" y="162"/>
                  <a:pt x="169" y="162"/>
                  <a:pt x="169" y="162"/>
                </a:cubicBezTo>
                <a:cubicBezTo>
                  <a:pt x="169" y="155"/>
                  <a:pt x="169" y="155"/>
                  <a:pt x="169" y="155"/>
                </a:cubicBezTo>
                <a:cubicBezTo>
                  <a:pt x="169" y="154"/>
                  <a:pt x="170" y="153"/>
                  <a:pt x="170" y="153"/>
                </a:cubicBezTo>
                <a:close/>
                <a:moveTo>
                  <a:pt x="170" y="204"/>
                </a:moveTo>
                <a:cubicBezTo>
                  <a:pt x="171" y="204"/>
                  <a:pt x="172" y="205"/>
                  <a:pt x="173" y="207"/>
                </a:cubicBezTo>
                <a:cubicBezTo>
                  <a:pt x="174" y="209"/>
                  <a:pt x="174" y="210"/>
                  <a:pt x="174" y="212"/>
                </a:cubicBezTo>
                <a:cubicBezTo>
                  <a:pt x="174" y="212"/>
                  <a:pt x="174" y="212"/>
                  <a:pt x="174" y="212"/>
                </a:cubicBezTo>
                <a:cubicBezTo>
                  <a:pt x="174" y="217"/>
                  <a:pt x="174" y="217"/>
                  <a:pt x="174" y="217"/>
                </a:cubicBezTo>
                <a:cubicBezTo>
                  <a:pt x="173" y="222"/>
                  <a:pt x="173" y="227"/>
                  <a:pt x="173" y="232"/>
                </a:cubicBezTo>
                <a:cubicBezTo>
                  <a:pt x="172" y="236"/>
                  <a:pt x="172" y="236"/>
                  <a:pt x="172" y="236"/>
                </a:cubicBezTo>
                <a:cubicBezTo>
                  <a:pt x="172" y="246"/>
                  <a:pt x="172" y="246"/>
                  <a:pt x="172" y="246"/>
                </a:cubicBezTo>
                <a:cubicBezTo>
                  <a:pt x="172" y="251"/>
                  <a:pt x="172" y="251"/>
                  <a:pt x="172" y="251"/>
                </a:cubicBezTo>
                <a:cubicBezTo>
                  <a:pt x="171" y="252"/>
                  <a:pt x="171" y="252"/>
                  <a:pt x="171" y="252"/>
                </a:cubicBezTo>
                <a:cubicBezTo>
                  <a:pt x="170" y="252"/>
                  <a:pt x="170" y="252"/>
                  <a:pt x="170" y="252"/>
                </a:cubicBezTo>
                <a:cubicBezTo>
                  <a:pt x="169" y="252"/>
                  <a:pt x="167" y="251"/>
                  <a:pt x="166" y="250"/>
                </a:cubicBezTo>
                <a:cubicBezTo>
                  <a:pt x="165" y="250"/>
                  <a:pt x="164" y="250"/>
                  <a:pt x="163" y="250"/>
                </a:cubicBezTo>
                <a:cubicBezTo>
                  <a:pt x="164" y="243"/>
                  <a:pt x="164" y="243"/>
                  <a:pt x="164" y="243"/>
                </a:cubicBezTo>
                <a:cubicBezTo>
                  <a:pt x="165" y="229"/>
                  <a:pt x="165" y="229"/>
                  <a:pt x="165" y="229"/>
                </a:cubicBezTo>
                <a:cubicBezTo>
                  <a:pt x="165" y="224"/>
                  <a:pt x="165" y="224"/>
                  <a:pt x="165" y="224"/>
                </a:cubicBezTo>
                <a:cubicBezTo>
                  <a:pt x="165" y="219"/>
                  <a:pt x="165" y="219"/>
                  <a:pt x="165" y="219"/>
                </a:cubicBezTo>
                <a:cubicBezTo>
                  <a:pt x="166" y="213"/>
                  <a:pt x="166" y="213"/>
                  <a:pt x="166" y="213"/>
                </a:cubicBezTo>
                <a:cubicBezTo>
                  <a:pt x="166" y="209"/>
                  <a:pt x="166" y="209"/>
                  <a:pt x="166" y="209"/>
                </a:cubicBezTo>
                <a:cubicBezTo>
                  <a:pt x="166" y="208"/>
                  <a:pt x="166" y="207"/>
                  <a:pt x="166" y="207"/>
                </a:cubicBezTo>
                <a:cubicBezTo>
                  <a:pt x="167" y="204"/>
                  <a:pt x="168" y="204"/>
                  <a:pt x="170" y="204"/>
                </a:cubicBezTo>
                <a:close/>
                <a:moveTo>
                  <a:pt x="166" y="155"/>
                </a:moveTo>
                <a:cubicBezTo>
                  <a:pt x="166" y="156"/>
                  <a:pt x="166" y="156"/>
                  <a:pt x="166" y="156"/>
                </a:cubicBezTo>
                <a:cubicBezTo>
                  <a:pt x="166" y="159"/>
                  <a:pt x="166" y="162"/>
                  <a:pt x="166" y="165"/>
                </a:cubicBezTo>
                <a:cubicBezTo>
                  <a:pt x="165" y="173"/>
                  <a:pt x="165" y="173"/>
                  <a:pt x="165" y="173"/>
                </a:cubicBezTo>
                <a:cubicBezTo>
                  <a:pt x="165" y="175"/>
                  <a:pt x="165" y="175"/>
                  <a:pt x="165" y="175"/>
                </a:cubicBezTo>
                <a:cubicBezTo>
                  <a:pt x="164" y="182"/>
                  <a:pt x="164" y="182"/>
                  <a:pt x="164" y="182"/>
                </a:cubicBezTo>
                <a:cubicBezTo>
                  <a:pt x="164" y="188"/>
                  <a:pt x="164" y="188"/>
                  <a:pt x="164" y="188"/>
                </a:cubicBezTo>
                <a:cubicBezTo>
                  <a:pt x="164" y="193"/>
                  <a:pt x="164" y="193"/>
                  <a:pt x="164" y="193"/>
                </a:cubicBezTo>
                <a:cubicBezTo>
                  <a:pt x="162" y="192"/>
                  <a:pt x="161" y="192"/>
                  <a:pt x="160" y="192"/>
                </a:cubicBezTo>
                <a:cubicBezTo>
                  <a:pt x="158" y="191"/>
                  <a:pt x="156" y="190"/>
                  <a:pt x="155" y="190"/>
                </a:cubicBezTo>
                <a:cubicBezTo>
                  <a:pt x="154" y="189"/>
                  <a:pt x="154" y="189"/>
                  <a:pt x="154" y="189"/>
                </a:cubicBezTo>
                <a:cubicBezTo>
                  <a:pt x="155" y="183"/>
                  <a:pt x="155" y="183"/>
                  <a:pt x="155" y="183"/>
                </a:cubicBezTo>
                <a:cubicBezTo>
                  <a:pt x="155" y="180"/>
                  <a:pt x="155" y="177"/>
                  <a:pt x="155" y="173"/>
                </a:cubicBezTo>
                <a:cubicBezTo>
                  <a:pt x="156" y="170"/>
                  <a:pt x="156" y="170"/>
                  <a:pt x="156" y="170"/>
                </a:cubicBezTo>
                <a:cubicBezTo>
                  <a:pt x="156" y="164"/>
                  <a:pt x="156" y="164"/>
                  <a:pt x="156" y="164"/>
                </a:cubicBezTo>
                <a:cubicBezTo>
                  <a:pt x="156" y="163"/>
                  <a:pt x="156" y="163"/>
                  <a:pt x="156" y="163"/>
                </a:cubicBezTo>
                <a:cubicBezTo>
                  <a:pt x="157" y="159"/>
                  <a:pt x="157" y="159"/>
                  <a:pt x="157" y="159"/>
                </a:cubicBezTo>
                <a:cubicBezTo>
                  <a:pt x="157" y="151"/>
                  <a:pt x="157" y="151"/>
                  <a:pt x="157" y="151"/>
                </a:cubicBezTo>
                <a:cubicBezTo>
                  <a:pt x="158" y="143"/>
                  <a:pt x="165" y="145"/>
                  <a:pt x="166" y="151"/>
                </a:cubicBezTo>
                <a:cubicBezTo>
                  <a:pt x="166" y="152"/>
                  <a:pt x="166" y="153"/>
                  <a:pt x="166" y="154"/>
                </a:cubicBezTo>
                <a:lnTo>
                  <a:pt x="166" y="155"/>
                </a:lnTo>
                <a:close/>
                <a:moveTo>
                  <a:pt x="163" y="206"/>
                </a:moveTo>
                <a:cubicBezTo>
                  <a:pt x="163" y="207"/>
                  <a:pt x="163" y="207"/>
                  <a:pt x="163" y="207"/>
                </a:cubicBezTo>
                <a:cubicBezTo>
                  <a:pt x="163" y="210"/>
                  <a:pt x="163" y="210"/>
                  <a:pt x="163" y="210"/>
                </a:cubicBezTo>
                <a:cubicBezTo>
                  <a:pt x="162" y="216"/>
                  <a:pt x="162" y="216"/>
                  <a:pt x="162" y="216"/>
                </a:cubicBezTo>
                <a:cubicBezTo>
                  <a:pt x="162" y="222"/>
                  <a:pt x="162" y="222"/>
                  <a:pt x="162" y="222"/>
                </a:cubicBezTo>
                <a:cubicBezTo>
                  <a:pt x="161" y="227"/>
                  <a:pt x="161" y="227"/>
                  <a:pt x="161" y="227"/>
                </a:cubicBezTo>
                <a:cubicBezTo>
                  <a:pt x="161" y="227"/>
                  <a:pt x="161" y="227"/>
                  <a:pt x="161" y="227"/>
                </a:cubicBezTo>
                <a:cubicBezTo>
                  <a:pt x="160" y="246"/>
                  <a:pt x="160" y="246"/>
                  <a:pt x="160" y="246"/>
                </a:cubicBezTo>
                <a:cubicBezTo>
                  <a:pt x="160" y="248"/>
                  <a:pt x="160" y="248"/>
                  <a:pt x="160" y="248"/>
                </a:cubicBezTo>
                <a:cubicBezTo>
                  <a:pt x="159" y="248"/>
                  <a:pt x="159" y="248"/>
                  <a:pt x="158" y="248"/>
                </a:cubicBezTo>
                <a:cubicBezTo>
                  <a:pt x="155" y="247"/>
                  <a:pt x="153" y="246"/>
                  <a:pt x="150" y="245"/>
                </a:cubicBezTo>
                <a:cubicBezTo>
                  <a:pt x="151" y="236"/>
                  <a:pt x="151" y="236"/>
                  <a:pt x="151" y="236"/>
                </a:cubicBezTo>
                <a:cubicBezTo>
                  <a:pt x="151" y="231"/>
                  <a:pt x="151" y="231"/>
                  <a:pt x="151" y="231"/>
                </a:cubicBezTo>
                <a:cubicBezTo>
                  <a:pt x="151" y="225"/>
                  <a:pt x="151" y="225"/>
                  <a:pt x="151" y="225"/>
                </a:cubicBezTo>
                <a:cubicBezTo>
                  <a:pt x="152" y="224"/>
                  <a:pt x="152" y="224"/>
                  <a:pt x="152" y="224"/>
                </a:cubicBezTo>
                <a:cubicBezTo>
                  <a:pt x="152" y="218"/>
                  <a:pt x="152" y="218"/>
                  <a:pt x="152" y="218"/>
                </a:cubicBezTo>
                <a:cubicBezTo>
                  <a:pt x="152" y="215"/>
                  <a:pt x="152" y="215"/>
                  <a:pt x="152" y="215"/>
                </a:cubicBezTo>
                <a:cubicBezTo>
                  <a:pt x="153" y="203"/>
                  <a:pt x="153" y="203"/>
                  <a:pt x="153" y="203"/>
                </a:cubicBezTo>
                <a:cubicBezTo>
                  <a:pt x="154" y="194"/>
                  <a:pt x="164" y="197"/>
                  <a:pt x="163" y="206"/>
                </a:cubicBezTo>
                <a:close/>
                <a:moveTo>
                  <a:pt x="157" y="100"/>
                </a:moveTo>
                <a:cubicBezTo>
                  <a:pt x="157" y="101"/>
                  <a:pt x="157" y="101"/>
                  <a:pt x="157" y="101"/>
                </a:cubicBezTo>
                <a:cubicBezTo>
                  <a:pt x="156" y="113"/>
                  <a:pt x="156" y="113"/>
                  <a:pt x="156" y="113"/>
                </a:cubicBezTo>
                <a:cubicBezTo>
                  <a:pt x="156" y="116"/>
                  <a:pt x="156" y="116"/>
                  <a:pt x="156" y="116"/>
                </a:cubicBezTo>
                <a:cubicBezTo>
                  <a:pt x="156" y="118"/>
                  <a:pt x="156" y="118"/>
                  <a:pt x="156" y="118"/>
                </a:cubicBezTo>
                <a:cubicBezTo>
                  <a:pt x="156" y="118"/>
                  <a:pt x="156" y="118"/>
                  <a:pt x="156" y="118"/>
                </a:cubicBezTo>
                <a:cubicBezTo>
                  <a:pt x="155" y="125"/>
                  <a:pt x="155" y="125"/>
                  <a:pt x="155" y="125"/>
                </a:cubicBezTo>
                <a:cubicBezTo>
                  <a:pt x="154" y="135"/>
                  <a:pt x="154" y="135"/>
                  <a:pt x="154" y="135"/>
                </a:cubicBezTo>
                <a:cubicBezTo>
                  <a:pt x="154" y="137"/>
                  <a:pt x="154" y="137"/>
                  <a:pt x="154" y="137"/>
                </a:cubicBezTo>
                <a:cubicBezTo>
                  <a:pt x="154" y="137"/>
                  <a:pt x="153" y="137"/>
                  <a:pt x="153" y="136"/>
                </a:cubicBezTo>
                <a:cubicBezTo>
                  <a:pt x="150" y="136"/>
                  <a:pt x="147" y="135"/>
                  <a:pt x="144" y="134"/>
                </a:cubicBezTo>
                <a:cubicBezTo>
                  <a:pt x="144" y="134"/>
                  <a:pt x="144" y="134"/>
                  <a:pt x="144" y="134"/>
                </a:cubicBezTo>
                <a:cubicBezTo>
                  <a:pt x="144" y="127"/>
                  <a:pt x="144" y="127"/>
                  <a:pt x="144" y="127"/>
                </a:cubicBezTo>
                <a:cubicBezTo>
                  <a:pt x="144" y="126"/>
                  <a:pt x="144" y="126"/>
                  <a:pt x="144" y="126"/>
                </a:cubicBezTo>
                <a:cubicBezTo>
                  <a:pt x="145" y="122"/>
                  <a:pt x="145" y="122"/>
                  <a:pt x="145" y="122"/>
                </a:cubicBezTo>
                <a:cubicBezTo>
                  <a:pt x="145" y="116"/>
                  <a:pt x="145" y="116"/>
                  <a:pt x="145" y="116"/>
                </a:cubicBezTo>
                <a:cubicBezTo>
                  <a:pt x="146" y="111"/>
                  <a:pt x="146" y="111"/>
                  <a:pt x="146" y="111"/>
                </a:cubicBezTo>
                <a:cubicBezTo>
                  <a:pt x="146" y="109"/>
                  <a:pt x="146" y="109"/>
                  <a:pt x="146" y="109"/>
                </a:cubicBezTo>
                <a:cubicBezTo>
                  <a:pt x="147" y="98"/>
                  <a:pt x="147" y="98"/>
                  <a:pt x="147" y="98"/>
                </a:cubicBezTo>
                <a:cubicBezTo>
                  <a:pt x="147" y="97"/>
                  <a:pt x="147" y="97"/>
                  <a:pt x="147" y="96"/>
                </a:cubicBezTo>
                <a:cubicBezTo>
                  <a:pt x="148" y="93"/>
                  <a:pt x="150" y="92"/>
                  <a:pt x="152" y="92"/>
                </a:cubicBezTo>
                <a:cubicBezTo>
                  <a:pt x="155" y="92"/>
                  <a:pt x="157" y="95"/>
                  <a:pt x="157" y="99"/>
                </a:cubicBezTo>
                <a:lnTo>
                  <a:pt x="157" y="100"/>
                </a:lnTo>
                <a:close/>
                <a:moveTo>
                  <a:pt x="148" y="140"/>
                </a:moveTo>
                <a:cubicBezTo>
                  <a:pt x="149" y="140"/>
                  <a:pt x="151" y="141"/>
                  <a:pt x="152" y="142"/>
                </a:cubicBezTo>
                <a:cubicBezTo>
                  <a:pt x="153" y="144"/>
                  <a:pt x="154" y="146"/>
                  <a:pt x="153" y="149"/>
                </a:cubicBezTo>
                <a:cubicBezTo>
                  <a:pt x="153" y="149"/>
                  <a:pt x="153" y="149"/>
                  <a:pt x="153" y="149"/>
                </a:cubicBezTo>
                <a:cubicBezTo>
                  <a:pt x="153" y="154"/>
                  <a:pt x="153" y="158"/>
                  <a:pt x="152" y="163"/>
                </a:cubicBezTo>
                <a:cubicBezTo>
                  <a:pt x="152" y="167"/>
                  <a:pt x="152" y="167"/>
                  <a:pt x="152" y="167"/>
                </a:cubicBezTo>
                <a:cubicBezTo>
                  <a:pt x="152" y="168"/>
                  <a:pt x="152" y="168"/>
                  <a:pt x="152" y="168"/>
                </a:cubicBezTo>
                <a:cubicBezTo>
                  <a:pt x="152" y="168"/>
                  <a:pt x="152" y="168"/>
                  <a:pt x="152" y="168"/>
                </a:cubicBezTo>
                <a:cubicBezTo>
                  <a:pt x="151" y="177"/>
                  <a:pt x="151" y="177"/>
                  <a:pt x="151" y="177"/>
                </a:cubicBezTo>
                <a:cubicBezTo>
                  <a:pt x="150" y="187"/>
                  <a:pt x="150" y="187"/>
                  <a:pt x="150" y="187"/>
                </a:cubicBezTo>
                <a:cubicBezTo>
                  <a:pt x="150" y="188"/>
                  <a:pt x="150" y="188"/>
                  <a:pt x="150" y="188"/>
                </a:cubicBezTo>
                <a:cubicBezTo>
                  <a:pt x="149" y="188"/>
                  <a:pt x="149" y="188"/>
                  <a:pt x="149" y="188"/>
                </a:cubicBezTo>
                <a:cubicBezTo>
                  <a:pt x="146" y="187"/>
                  <a:pt x="143" y="186"/>
                  <a:pt x="140" y="186"/>
                </a:cubicBezTo>
                <a:cubicBezTo>
                  <a:pt x="139" y="185"/>
                  <a:pt x="139" y="185"/>
                  <a:pt x="139" y="185"/>
                </a:cubicBezTo>
                <a:cubicBezTo>
                  <a:pt x="140" y="178"/>
                  <a:pt x="140" y="178"/>
                  <a:pt x="140" y="178"/>
                </a:cubicBezTo>
                <a:cubicBezTo>
                  <a:pt x="140" y="177"/>
                  <a:pt x="140" y="177"/>
                  <a:pt x="140" y="177"/>
                </a:cubicBezTo>
                <a:cubicBezTo>
                  <a:pt x="140" y="173"/>
                  <a:pt x="140" y="173"/>
                  <a:pt x="140" y="173"/>
                </a:cubicBezTo>
                <a:cubicBezTo>
                  <a:pt x="141" y="166"/>
                  <a:pt x="141" y="166"/>
                  <a:pt x="141" y="166"/>
                </a:cubicBezTo>
                <a:cubicBezTo>
                  <a:pt x="141" y="159"/>
                  <a:pt x="141" y="159"/>
                  <a:pt x="141" y="159"/>
                </a:cubicBezTo>
                <a:cubicBezTo>
                  <a:pt x="142" y="150"/>
                  <a:pt x="142" y="150"/>
                  <a:pt x="142" y="150"/>
                </a:cubicBezTo>
                <a:cubicBezTo>
                  <a:pt x="143" y="146"/>
                  <a:pt x="143" y="146"/>
                  <a:pt x="143" y="146"/>
                </a:cubicBezTo>
                <a:cubicBezTo>
                  <a:pt x="143" y="146"/>
                  <a:pt x="143" y="145"/>
                  <a:pt x="143" y="145"/>
                </a:cubicBezTo>
                <a:cubicBezTo>
                  <a:pt x="144" y="141"/>
                  <a:pt x="146" y="140"/>
                  <a:pt x="148" y="140"/>
                </a:cubicBezTo>
                <a:close/>
                <a:moveTo>
                  <a:pt x="149" y="200"/>
                </a:moveTo>
                <a:cubicBezTo>
                  <a:pt x="149" y="201"/>
                  <a:pt x="149" y="201"/>
                  <a:pt x="149" y="202"/>
                </a:cubicBezTo>
                <a:cubicBezTo>
                  <a:pt x="149" y="208"/>
                  <a:pt x="148" y="213"/>
                  <a:pt x="148" y="219"/>
                </a:cubicBezTo>
                <a:cubicBezTo>
                  <a:pt x="147" y="222"/>
                  <a:pt x="147" y="222"/>
                  <a:pt x="147" y="222"/>
                </a:cubicBezTo>
                <a:cubicBezTo>
                  <a:pt x="147" y="223"/>
                  <a:pt x="147" y="223"/>
                  <a:pt x="147" y="223"/>
                </a:cubicBezTo>
                <a:cubicBezTo>
                  <a:pt x="147" y="229"/>
                  <a:pt x="147" y="229"/>
                  <a:pt x="147" y="229"/>
                </a:cubicBezTo>
                <a:cubicBezTo>
                  <a:pt x="146" y="235"/>
                  <a:pt x="146" y="235"/>
                  <a:pt x="146" y="235"/>
                </a:cubicBezTo>
                <a:cubicBezTo>
                  <a:pt x="146" y="240"/>
                  <a:pt x="146" y="240"/>
                  <a:pt x="146" y="240"/>
                </a:cubicBezTo>
                <a:cubicBezTo>
                  <a:pt x="146" y="244"/>
                  <a:pt x="146" y="244"/>
                  <a:pt x="146" y="244"/>
                </a:cubicBezTo>
                <a:cubicBezTo>
                  <a:pt x="144" y="244"/>
                  <a:pt x="143" y="243"/>
                  <a:pt x="142" y="243"/>
                </a:cubicBezTo>
                <a:cubicBezTo>
                  <a:pt x="140" y="243"/>
                  <a:pt x="139" y="242"/>
                  <a:pt x="138" y="242"/>
                </a:cubicBezTo>
                <a:cubicBezTo>
                  <a:pt x="136" y="242"/>
                  <a:pt x="135" y="242"/>
                  <a:pt x="134" y="241"/>
                </a:cubicBezTo>
                <a:cubicBezTo>
                  <a:pt x="134" y="240"/>
                  <a:pt x="134" y="240"/>
                  <a:pt x="134" y="240"/>
                </a:cubicBezTo>
                <a:cubicBezTo>
                  <a:pt x="134" y="233"/>
                  <a:pt x="134" y="233"/>
                  <a:pt x="134" y="233"/>
                </a:cubicBezTo>
                <a:cubicBezTo>
                  <a:pt x="135" y="230"/>
                  <a:pt x="135" y="230"/>
                  <a:pt x="135" y="230"/>
                </a:cubicBezTo>
                <a:cubicBezTo>
                  <a:pt x="136" y="220"/>
                  <a:pt x="136" y="220"/>
                  <a:pt x="136" y="220"/>
                </a:cubicBezTo>
                <a:cubicBezTo>
                  <a:pt x="137" y="211"/>
                  <a:pt x="137" y="211"/>
                  <a:pt x="137" y="211"/>
                </a:cubicBezTo>
                <a:cubicBezTo>
                  <a:pt x="137" y="204"/>
                  <a:pt x="137" y="204"/>
                  <a:pt x="137" y="204"/>
                </a:cubicBezTo>
                <a:cubicBezTo>
                  <a:pt x="138" y="199"/>
                  <a:pt x="138" y="199"/>
                  <a:pt x="138" y="199"/>
                </a:cubicBezTo>
                <a:cubicBezTo>
                  <a:pt x="138" y="198"/>
                  <a:pt x="138" y="198"/>
                  <a:pt x="138" y="197"/>
                </a:cubicBezTo>
                <a:cubicBezTo>
                  <a:pt x="139" y="194"/>
                  <a:pt x="141" y="193"/>
                  <a:pt x="143" y="193"/>
                </a:cubicBezTo>
                <a:cubicBezTo>
                  <a:pt x="145" y="193"/>
                  <a:pt x="146" y="194"/>
                  <a:pt x="148" y="195"/>
                </a:cubicBezTo>
                <a:cubicBezTo>
                  <a:pt x="148" y="197"/>
                  <a:pt x="149" y="198"/>
                  <a:pt x="149" y="200"/>
                </a:cubicBezTo>
                <a:close/>
                <a:moveTo>
                  <a:pt x="141" y="102"/>
                </a:moveTo>
                <a:cubicBezTo>
                  <a:pt x="139" y="114"/>
                  <a:pt x="139" y="114"/>
                  <a:pt x="139" y="114"/>
                </a:cubicBezTo>
                <a:cubicBezTo>
                  <a:pt x="139" y="115"/>
                  <a:pt x="139" y="115"/>
                  <a:pt x="139" y="115"/>
                </a:cubicBezTo>
                <a:cubicBezTo>
                  <a:pt x="139" y="116"/>
                  <a:pt x="139" y="116"/>
                  <a:pt x="139" y="116"/>
                </a:cubicBezTo>
                <a:cubicBezTo>
                  <a:pt x="139" y="120"/>
                  <a:pt x="138" y="124"/>
                  <a:pt x="138" y="128"/>
                </a:cubicBezTo>
                <a:cubicBezTo>
                  <a:pt x="138" y="131"/>
                  <a:pt x="138" y="131"/>
                  <a:pt x="138" y="131"/>
                </a:cubicBezTo>
                <a:cubicBezTo>
                  <a:pt x="137" y="133"/>
                  <a:pt x="137" y="133"/>
                  <a:pt x="137" y="133"/>
                </a:cubicBezTo>
                <a:cubicBezTo>
                  <a:pt x="137" y="133"/>
                  <a:pt x="137" y="133"/>
                  <a:pt x="137" y="133"/>
                </a:cubicBezTo>
                <a:cubicBezTo>
                  <a:pt x="137" y="133"/>
                  <a:pt x="137" y="133"/>
                  <a:pt x="137" y="133"/>
                </a:cubicBezTo>
                <a:cubicBezTo>
                  <a:pt x="137" y="133"/>
                  <a:pt x="136" y="133"/>
                  <a:pt x="136" y="133"/>
                </a:cubicBezTo>
                <a:cubicBezTo>
                  <a:pt x="135" y="133"/>
                  <a:pt x="134" y="133"/>
                  <a:pt x="132" y="132"/>
                </a:cubicBezTo>
                <a:cubicBezTo>
                  <a:pt x="130" y="132"/>
                  <a:pt x="127" y="132"/>
                  <a:pt x="125" y="132"/>
                </a:cubicBezTo>
                <a:cubicBezTo>
                  <a:pt x="125" y="128"/>
                  <a:pt x="125" y="128"/>
                  <a:pt x="125" y="128"/>
                </a:cubicBezTo>
                <a:cubicBezTo>
                  <a:pt x="126" y="125"/>
                  <a:pt x="126" y="125"/>
                  <a:pt x="126" y="125"/>
                </a:cubicBezTo>
                <a:cubicBezTo>
                  <a:pt x="126" y="122"/>
                  <a:pt x="126" y="118"/>
                  <a:pt x="127" y="114"/>
                </a:cubicBezTo>
                <a:cubicBezTo>
                  <a:pt x="127" y="113"/>
                  <a:pt x="127" y="113"/>
                  <a:pt x="127" y="113"/>
                </a:cubicBezTo>
                <a:cubicBezTo>
                  <a:pt x="128" y="103"/>
                  <a:pt x="128" y="103"/>
                  <a:pt x="128" y="103"/>
                </a:cubicBezTo>
                <a:cubicBezTo>
                  <a:pt x="129" y="96"/>
                  <a:pt x="129" y="96"/>
                  <a:pt x="129" y="96"/>
                </a:cubicBezTo>
                <a:cubicBezTo>
                  <a:pt x="129" y="95"/>
                  <a:pt x="129" y="94"/>
                  <a:pt x="130" y="94"/>
                </a:cubicBezTo>
                <a:cubicBezTo>
                  <a:pt x="130" y="92"/>
                  <a:pt x="132" y="91"/>
                  <a:pt x="134" y="90"/>
                </a:cubicBezTo>
                <a:cubicBezTo>
                  <a:pt x="136" y="90"/>
                  <a:pt x="139" y="91"/>
                  <a:pt x="140" y="93"/>
                </a:cubicBezTo>
                <a:cubicBezTo>
                  <a:pt x="141" y="94"/>
                  <a:pt x="141" y="96"/>
                  <a:pt x="141" y="97"/>
                </a:cubicBezTo>
                <a:lnTo>
                  <a:pt x="141" y="102"/>
                </a:lnTo>
                <a:close/>
                <a:moveTo>
                  <a:pt x="130" y="138"/>
                </a:moveTo>
                <a:cubicBezTo>
                  <a:pt x="130" y="138"/>
                  <a:pt x="131" y="138"/>
                  <a:pt x="131" y="138"/>
                </a:cubicBezTo>
                <a:cubicBezTo>
                  <a:pt x="133" y="138"/>
                  <a:pt x="135" y="140"/>
                  <a:pt x="136" y="142"/>
                </a:cubicBezTo>
                <a:cubicBezTo>
                  <a:pt x="136" y="143"/>
                  <a:pt x="136" y="144"/>
                  <a:pt x="136" y="146"/>
                </a:cubicBezTo>
                <a:cubicBezTo>
                  <a:pt x="136" y="150"/>
                  <a:pt x="136" y="150"/>
                  <a:pt x="136" y="150"/>
                </a:cubicBezTo>
                <a:cubicBezTo>
                  <a:pt x="135" y="156"/>
                  <a:pt x="135" y="156"/>
                  <a:pt x="135" y="156"/>
                </a:cubicBezTo>
                <a:cubicBezTo>
                  <a:pt x="134" y="165"/>
                  <a:pt x="134" y="165"/>
                  <a:pt x="134" y="165"/>
                </a:cubicBezTo>
                <a:cubicBezTo>
                  <a:pt x="134" y="165"/>
                  <a:pt x="134" y="165"/>
                  <a:pt x="134" y="165"/>
                </a:cubicBezTo>
                <a:cubicBezTo>
                  <a:pt x="134" y="170"/>
                  <a:pt x="133" y="174"/>
                  <a:pt x="133" y="179"/>
                </a:cubicBezTo>
                <a:cubicBezTo>
                  <a:pt x="132" y="183"/>
                  <a:pt x="132" y="183"/>
                  <a:pt x="132" y="183"/>
                </a:cubicBezTo>
                <a:cubicBezTo>
                  <a:pt x="132" y="184"/>
                  <a:pt x="132" y="184"/>
                  <a:pt x="132" y="184"/>
                </a:cubicBezTo>
                <a:cubicBezTo>
                  <a:pt x="132" y="184"/>
                  <a:pt x="132" y="184"/>
                  <a:pt x="132" y="184"/>
                </a:cubicBezTo>
                <a:cubicBezTo>
                  <a:pt x="132" y="184"/>
                  <a:pt x="132" y="184"/>
                  <a:pt x="132" y="184"/>
                </a:cubicBezTo>
                <a:cubicBezTo>
                  <a:pt x="131" y="184"/>
                  <a:pt x="131" y="184"/>
                  <a:pt x="131" y="184"/>
                </a:cubicBezTo>
                <a:cubicBezTo>
                  <a:pt x="130" y="184"/>
                  <a:pt x="128" y="184"/>
                  <a:pt x="127" y="184"/>
                </a:cubicBezTo>
                <a:cubicBezTo>
                  <a:pt x="124" y="183"/>
                  <a:pt x="122" y="183"/>
                  <a:pt x="119" y="183"/>
                </a:cubicBezTo>
                <a:cubicBezTo>
                  <a:pt x="120" y="176"/>
                  <a:pt x="120" y="176"/>
                  <a:pt x="120" y="176"/>
                </a:cubicBezTo>
                <a:cubicBezTo>
                  <a:pt x="121" y="168"/>
                  <a:pt x="121" y="168"/>
                  <a:pt x="121" y="168"/>
                </a:cubicBezTo>
                <a:cubicBezTo>
                  <a:pt x="121" y="164"/>
                  <a:pt x="121" y="164"/>
                  <a:pt x="121" y="164"/>
                </a:cubicBezTo>
                <a:cubicBezTo>
                  <a:pt x="121" y="162"/>
                  <a:pt x="121" y="162"/>
                  <a:pt x="121" y="162"/>
                </a:cubicBezTo>
                <a:cubicBezTo>
                  <a:pt x="122" y="152"/>
                  <a:pt x="122" y="152"/>
                  <a:pt x="122" y="152"/>
                </a:cubicBezTo>
                <a:cubicBezTo>
                  <a:pt x="123" y="145"/>
                  <a:pt x="123" y="145"/>
                  <a:pt x="123" y="145"/>
                </a:cubicBezTo>
                <a:cubicBezTo>
                  <a:pt x="123" y="144"/>
                  <a:pt x="123" y="144"/>
                  <a:pt x="123" y="144"/>
                </a:cubicBezTo>
                <a:cubicBezTo>
                  <a:pt x="123" y="144"/>
                  <a:pt x="124" y="143"/>
                  <a:pt x="124" y="143"/>
                </a:cubicBezTo>
                <a:cubicBezTo>
                  <a:pt x="125" y="140"/>
                  <a:pt x="127" y="138"/>
                  <a:pt x="130" y="138"/>
                </a:cubicBezTo>
                <a:close/>
                <a:moveTo>
                  <a:pt x="123" y="97"/>
                </a:moveTo>
                <a:cubicBezTo>
                  <a:pt x="122" y="100"/>
                  <a:pt x="122" y="100"/>
                  <a:pt x="122" y="100"/>
                </a:cubicBezTo>
                <a:cubicBezTo>
                  <a:pt x="121" y="109"/>
                  <a:pt x="121" y="109"/>
                  <a:pt x="121" y="109"/>
                </a:cubicBezTo>
                <a:cubicBezTo>
                  <a:pt x="121" y="114"/>
                  <a:pt x="121" y="114"/>
                  <a:pt x="121" y="114"/>
                </a:cubicBezTo>
                <a:cubicBezTo>
                  <a:pt x="120" y="118"/>
                  <a:pt x="120" y="118"/>
                  <a:pt x="120" y="118"/>
                </a:cubicBezTo>
                <a:cubicBezTo>
                  <a:pt x="119" y="131"/>
                  <a:pt x="119" y="131"/>
                  <a:pt x="119" y="131"/>
                </a:cubicBezTo>
                <a:cubicBezTo>
                  <a:pt x="119" y="132"/>
                  <a:pt x="119" y="132"/>
                  <a:pt x="119" y="132"/>
                </a:cubicBezTo>
                <a:cubicBezTo>
                  <a:pt x="118" y="132"/>
                  <a:pt x="118" y="132"/>
                  <a:pt x="118" y="132"/>
                </a:cubicBezTo>
                <a:cubicBezTo>
                  <a:pt x="114" y="132"/>
                  <a:pt x="111" y="132"/>
                  <a:pt x="108" y="132"/>
                </a:cubicBezTo>
                <a:cubicBezTo>
                  <a:pt x="108" y="128"/>
                  <a:pt x="108" y="128"/>
                  <a:pt x="108" y="128"/>
                </a:cubicBezTo>
                <a:cubicBezTo>
                  <a:pt x="108" y="125"/>
                  <a:pt x="109" y="122"/>
                  <a:pt x="109" y="119"/>
                </a:cubicBezTo>
                <a:cubicBezTo>
                  <a:pt x="110" y="114"/>
                  <a:pt x="110" y="114"/>
                  <a:pt x="110" y="114"/>
                </a:cubicBezTo>
                <a:cubicBezTo>
                  <a:pt x="111" y="109"/>
                  <a:pt x="111" y="109"/>
                  <a:pt x="111" y="109"/>
                </a:cubicBezTo>
                <a:cubicBezTo>
                  <a:pt x="111" y="106"/>
                  <a:pt x="111" y="106"/>
                  <a:pt x="111" y="106"/>
                </a:cubicBezTo>
                <a:cubicBezTo>
                  <a:pt x="111" y="103"/>
                  <a:pt x="112" y="100"/>
                  <a:pt x="112" y="96"/>
                </a:cubicBezTo>
                <a:cubicBezTo>
                  <a:pt x="112" y="94"/>
                  <a:pt x="113" y="93"/>
                  <a:pt x="114" y="92"/>
                </a:cubicBezTo>
                <a:cubicBezTo>
                  <a:pt x="115" y="91"/>
                  <a:pt x="115" y="91"/>
                  <a:pt x="116" y="90"/>
                </a:cubicBezTo>
                <a:cubicBezTo>
                  <a:pt x="119" y="88"/>
                  <a:pt x="123" y="90"/>
                  <a:pt x="123" y="96"/>
                </a:cubicBezTo>
                <a:lnTo>
                  <a:pt x="123" y="97"/>
                </a:lnTo>
                <a:close/>
                <a:moveTo>
                  <a:pt x="108" y="97"/>
                </a:moveTo>
                <a:cubicBezTo>
                  <a:pt x="107" y="110"/>
                  <a:pt x="107" y="110"/>
                  <a:pt x="107" y="110"/>
                </a:cubicBezTo>
                <a:cubicBezTo>
                  <a:pt x="106" y="113"/>
                  <a:pt x="106" y="113"/>
                  <a:pt x="106" y="113"/>
                </a:cubicBezTo>
                <a:cubicBezTo>
                  <a:pt x="106" y="115"/>
                  <a:pt x="106" y="115"/>
                  <a:pt x="106" y="115"/>
                </a:cubicBezTo>
                <a:cubicBezTo>
                  <a:pt x="105" y="122"/>
                  <a:pt x="105" y="122"/>
                  <a:pt x="105" y="122"/>
                </a:cubicBezTo>
                <a:cubicBezTo>
                  <a:pt x="104" y="132"/>
                  <a:pt x="104" y="132"/>
                  <a:pt x="104" y="132"/>
                </a:cubicBezTo>
                <a:cubicBezTo>
                  <a:pt x="104" y="133"/>
                  <a:pt x="104" y="133"/>
                  <a:pt x="104" y="133"/>
                </a:cubicBezTo>
                <a:cubicBezTo>
                  <a:pt x="102" y="133"/>
                  <a:pt x="102" y="133"/>
                  <a:pt x="102" y="133"/>
                </a:cubicBezTo>
                <a:cubicBezTo>
                  <a:pt x="100" y="134"/>
                  <a:pt x="97" y="134"/>
                  <a:pt x="94" y="135"/>
                </a:cubicBezTo>
                <a:cubicBezTo>
                  <a:pt x="95" y="131"/>
                  <a:pt x="95" y="131"/>
                  <a:pt x="95" y="131"/>
                </a:cubicBezTo>
                <a:cubicBezTo>
                  <a:pt x="96" y="121"/>
                  <a:pt x="96" y="121"/>
                  <a:pt x="96" y="121"/>
                </a:cubicBezTo>
                <a:cubicBezTo>
                  <a:pt x="96" y="118"/>
                  <a:pt x="96" y="118"/>
                  <a:pt x="96" y="118"/>
                </a:cubicBezTo>
                <a:cubicBezTo>
                  <a:pt x="97" y="116"/>
                  <a:pt x="97" y="116"/>
                  <a:pt x="97" y="116"/>
                </a:cubicBezTo>
                <a:cubicBezTo>
                  <a:pt x="97" y="112"/>
                  <a:pt x="98" y="108"/>
                  <a:pt x="98" y="105"/>
                </a:cubicBezTo>
                <a:cubicBezTo>
                  <a:pt x="99" y="98"/>
                  <a:pt x="99" y="98"/>
                  <a:pt x="99" y="98"/>
                </a:cubicBezTo>
                <a:cubicBezTo>
                  <a:pt x="99" y="98"/>
                  <a:pt x="99" y="98"/>
                  <a:pt x="99" y="98"/>
                </a:cubicBezTo>
                <a:cubicBezTo>
                  <a:pt x="100" y="93"/>
                  <a:pt x="104" y="90"/>
                  <a:pt x="107" y="92"/>
                </a:cubicBezTo>
                <a:cubicBezTo>
                  <a:pt x="108" y="93"/>
                  <a:pt x="109" y="94"/>
                  <a:pt x="108" y="96"/>
                </a:cubicBezTo>
                <a:lnTo>
                  <a:pt x="108" y="97"/>
                </a:lnTo>
                <a:close/>
                <a:moveTo>
                  <a:pt x="80" y="196"/>
                </a:moveTo>
                <a:cubicBezTo>
                  <a:pt x="81" y="197"/>
                  <a:pt x="81" y="198"/>
                  <a:pt x="81" y="200"/>
                </a:cubicBezTo>
                <a:cubicBezTo>
                  <a:pt x="81" y="201"/>
                  <a:pt x="81" y="201"/>
                  <a:pt x="81" y="201"/>
                </a:cubicBezTo>
                <a:cubicBezTo>
                  <a:pt x="80" y="210"/>
                  <a:pt x="80" y="210"/>
                  <a:pt x="80" y="210"/>
                </a:cubicBezTo>
                <a:cubicBezTo>
                  <a:pt x="78" y="220"/>
                  <a:pt x="78" y="220"/>
                  <a:pt x="78" y="220"/>
                </a:cubicBezTo>
                <a:cubicBezTo>
                  <a:pt x="77" y="224"/>
                  <a:pt x="77" y="224"/>
                  <a:pt x="77" y="224"/>
                </a:cubicBezTo>
                <a:cubicBezTo>
                  <a:pt x="77" y="229"/>
                  <a:pt x="77" y="229"/>
                  <a:pt x="77" y="229"/>
                </a:cubicBezTo>
                <a:cubicBezTo>
                  <a:pt x="77" y="229"/>
                  <a:pt x="77" y="229"/>
                  <a:pt x="77" y="229"/>
                </a:cubicBezTo>
                <a:cubicBezTo>
                  <a:pt x="76" y="233"/>
                  <a:pt x="76" y="236"/>
                  <a:pt x="75" y="239"/>
                </a:cubicBezTo>
                <a:cubicBezTo>
                  <a:pt x="75" y="240"/>
                  <a:pt x="75" y="240"/>
                  <a:pt x="75" y="240"/>
                </a:cubicBezTo>
                <a:cubicBezTo>
                  <a:pt x="74" y="240"/>
                  <a:pt x="74" y="240"/>
                  <a:pt x="74" y="240"/>
                </a:cubicBezTo>
                <a:cubicBezTo>
                  <a:pt x="72" y="240"/>
                  <a:pt x="69" y="241"/>
                  <a:pt x="67" y="241"/>
                </a:cubicBezTo>
                <a:cubicBezTo>
                  <a:pt x="67" y="237"/>
                  <a:pt x="67" y="237"/>
                  <a:pt x="67" y="237"/>
                </a:cubicBezTo>
                <a:cubicBezTo>
                  <a:pt x="67" y="237"/>
                  <a:pt x="67" y="237"/>
                  <a:pt x="67" y="237"/>
                </a:cubicBezTo>
                <a:cubicBezTo>
                  <a:pt x="68" y="232"/>
                  <a:pt x="68" y="232"/>
                  <a:pt x="68" y="232"/>
                </a:cubicBezTo>
                <a:cubicBezTo>
                  <a:pt x="68" y="229"/>
                  <a:pt x="69" y="225"/>
                  <a:pt x="70" y="221"/>
                </a:cubicBezTo>
                <a:cubicBezTo>
                  <a:pt x="70" y="217"/>
                  <a:pt x="70" y="217"/>
                  <a:pt x="70" y="217"/>
                </a:cubicBezTo>
                <a:cubicBezTo>
                  <a:pt x="72" y="208"/>
                  <a:pt x="72" y="208"/>
                  <a:pt x="72" y="208"/>
                </a:cubicBezTo>
                <a:cubicBezTo>
                  <a:pt x="72" y="202"/>
                  <a:pt x="72" y="202"/>
                  <a:pt x="72" y="202"/>
                </a:cubicBezTo>
                <a:cubicBezTo>
                  <a:pt x="73" y="201"/>
                  <a:pt x="73" y="201"/>
                  <a:pt x="73" y="201"/>
                </a:cubicBezTo>
                <a:cubicBezTo>
                  <a:pt x="74" y="195"/>
                  <a:pt x="79" y="193"/>
                  <a:pt x="80" y="196"/>
                </a:cubicBezTo>
                <a:close/>
                <a:moveTo>
                  <a:pt x="75" y="188"/>
                </a:moveTo>
                <a:cubicBezTo>
                  <a:pt x="76" y="184"/>
                  <a:pt x="76" y="184"/>
                  <a:pt x="76" y="184"/>
                </a:cubicBezTo>
                <a:cubicBezTo>
                  <a:pt x="76" y="182"/>
                  <a:pt x="76" y="182"/>
                  <a:pt x="76" y="182"/>
                </a:cubicBezTo>
                <a:cubicBezTo>
                  <a:pt x="76" y="178"/>
                  <a:pt x="76" y="178"/>
                  <a:pt x="76" y="178"/>
                </a:cubicBezTo>
                <a:cubicBezTo>
                  <a:pt x="77" y="175"/>
                  <a:pt x="77" y="172"/>
                  <a:pt x="78" y="169"/>
                </a:cubicBezTo>
                <a:cubicBezTo>
                  <a:pt x="78" y="166"/>
                  <a:pt x="78" y="166"/>
                  <a:pt x="78" y="166"/>
                </a:cubicBezTo>
                <a:cubicBezTo>
                  <a:pt x="79" y="164"/>
                  <a:pt x="79" y="164"/>
                  <a:pt x="79" y="164"/>
                </a:cubicBezTo>
                <a:cubicBezTo>
                  <a:pt x="79" y="160"/>
                  <a:pt x="80" y="155"/>
                  <a:pt x="81" y="151"/>
                </a:cubicBezTo>
                <a:cubicBezTo>
                  <a:pt x="81" y="150"/>
                  <a:pt x="81" y="150"/>
                  <a:pt x="81" y="150"/>
                </a:cubicBezTo>
                <a:cubicBezTo>
                  <a:pt x="82" y="144"/>
                  <a:pt x="87" y="141"/>
                  <a:pt x="88" y="145"/>
                </a:cubicBezTo>
                <a:cubicBezTo>
                  <a:pt x="89" y="145"/>
                  <a:pt x="89" y="147"/>
                  <a:pt x="89" y="148"/>
                </a:cubicBezTo>
                <a:cubicBezTo>
                  <a:pt x="87" y="157"/>
                  <a:pt x="87" y="157"/>
                  <a:pt x="87" y="157"/>
                </a:cubicBezTo>
                <a:cubicBezTo>
                  <a:pt x="87" y="159"/>
                  <a:pt x="87" y="159"/>
                  <a:pt x="87" y="159"/>
                </a:cubicBezTo>
                <a:cubicBezTo>
                  <a:pt x="86" y="167"/>
                  <a:pt x="86" y="167"/>
                  <a:pt x="86" y="167"/>
                </a:cubicBezTo>
                <a:cubicBezTo>
                  <a:pt x="85" y="171"/>
                  <a:pt x="85" y="171"/>
                  <a:pt x="85" y="171"/>
                </a:cubicBezTo>
                <a:cubicBezTo>
                  <a:pt x="85" y="175"/>
                  <a:pt x="85" y="175"/>
                  <a:pt x="85" y="175"/>
                </a:cubicBezTo>
                <a:cubicBezTo>
                  <a:pt x="85" y="176"/>
                  <a:pt x="85" y="176"/>
                  <a:pt x="85" y="176"/>
                </a:cubicBezTo>
                <a:cubicBezTo>
                  <a:pt x="84" y="179"/>
                  <a:pt x="84" y="182"/>
                  <a:pt x="83" y="184"/>
                </a:cubicBezTo>
                <a:cubicBezTo>
                  <a:pt x="83" y="186"/>
                  <a:pt x="83" y="186"/>
                  <a:pt x="83" y="186"/>
                </a:cubicBezTo>
                <a:cubicBezTo>
                  <a:pt x="83" y="186"/>
                  <a:pt x="82" y="186"/>
                  <a:pt x="81" y="186"/>
                </a:cubicBezTo>
                <a:cubicBezTo>
                  <a:pt x="79" y="187"/>
                  <a:pt x="77" y="187"/>
                  <a:pt x="75" y="188"/>
                </a:cubicBezTo>
                <a:close/>
                <a:moveTo>
                  <a:pt x="71" y="252"/>
                </a:moveTo>
                <a:cubicBezTo>
                  <a:pt x="72" y="253"/>
                  <a:pt x="73" y="254"/>
                  <a:pt x="72" y="257"/>
                </a:cubicBezTo>
                <a:cubicBezTo>
                  <a:pt x="72" y="257"/>
                  <a:pt x="72" y="257"/>
                  <a:pt x="72" y="257"/>
                </a:cubicBezTo>
                <a:cubicBezTo>
                  <a:pt x="71" y="264"/>
                  <a:pt x="71" y="264"/>
                  <a:pt x="71" y="264"/>
                </a:cubicBezTo>
                <a:cubicBezTo>
                  <a:pt x="71" y="269"/>
                  <a:pt x="70" y="274"/>
                  <a:pt x="69" y="278"/>
                </a:cubicBezTo>
                <a:cubicBezTo>
                  <a:pt x="69" y="284"/>
                  <a:pt x="69" y="284"/>
                  <a:pt x="69" y="284"/>
                </a:cubicBezTo>
                <a:cubicBezTo>
                  <a:pt x="68" y="287"/>
                  <a:pt x="68" y="287"/>
                  <a:pt x="68" y="287"/>
                </a:cubicBezTo>
                <a:cubicBezTo>
                  <a:pt x="67" y="294"/>
                  <a:pt x="67" y="294"/>
                  <a:pt x="67" y="294"/>
                </a:cubicBezTo>
                <a:cubicBezTo>
                  <a:pt x="66" y="299"/>
                  <a:pt x="66" y="299"/>
                  <a:pt x="66" y="299"/>
                </a:cubicBezTo>
                <a:cubicBezTo>
                  <a:pt x="64" y="299"/>
                  <a:pt x="63" y="300"/>
                  <a:pt x="61" y="300"/>
                </a:cubicBezTo>
                <a:cubicBezTo>
                  <a:pt x="57" y="300"/>
                  <a:pt x="57" y="300"/>
                  <a:pt x="57" y="300"/>
                </a:cubicBezTo>
                <a:cubicBezTo>
                  <a:pt x="58" y="296"/>
                  <a:pt x="58" y="296"/>
                  <a:pt x="58" y="296"/>
                </a:cubicBezTo>
                <a:cubicBezTo>
                  <a:pt x="59" y="292"/>
                  <a:pt x="59" y="292"/>
                  <a:pt x="59" y="292"/>
                </a:cubicBezTo>
                <a:cubicBezTo>
                  <a:pt x="61" y="279"/>
                  <a:pt x="61" y="279"/>
                  <a:pt x="61" y="279"/>
                </a:cubicBezTo>
                <a:cubicBezTo>
                  <a:pt x="62" y="272"/>
                  <a:pt x="62" y="272"/>
                  <a:pt x="62" y="272"/>
                </a:cubicBezTo>
                <a:cubicBezTo>
                  <a:pt x="63" y="265"/>
                  <a:pt x="63" y="265"/>
                  <a:pt x="63" y="265"/>
                </a:cubicBezTo>
                <a:cubicBezTo>
                  <a:pt x="64" y="258"/>
                  <a:pt x="64" y="258"/>
                  <a:pt x="64" y="258"/>
                </a:cubicBezTo>
                <a:cubicBezTo>
                  <a:pt x="64" y="258"/>
                  <a:pt x="64" y="258"/>
                  <a:pt x="64" y="258"/>
                </a:cubicBezTo>
                <a:cubicBezTo>
                  <a:pt x="65" y="252"/>
                  <a:pt x="69" y="250"/>
                  <a:pt x="71" y="252"/>
                </a:cubicBezTo>
                <a:close/>
                <a:moveTo>
                  <a:pt x="70" y="297"/>
                </a:moveTo>
                <a:cubicBezTo>
                  <a:pt x="71" y="291"/>
                  <a:pt x="71" y="291"/>
                  <a:pt x="71" y="291"/>
                </a:cubicBezTo>
                <a:cubicBezTo>
                  <a:pt x="72" y="284"/>
                  <a:pt x="72" y="284"/>
                  <a:pt x="72" y="284"/>
                </a:cubicBezTo>
                <a:cubicBezTo>
                  <a:pt x="73" y="281"/>
                  <a:pt x="73" y="281"/>
                  <a:pt x="73" y="281"/>
                </a:cubicBezTo>
                <a:cubicBezTo>
                  <a:pt x="73" y="278"/>
                  <a:pt x="73" y="278"/>
                  <a:pt x="73" y="278"/>
                </a:cubicBezTo>
                <a:cubicBezTo>
                  <a:pt x="74" y="272"/>
                  <a:pt x="75" y="267"/>
                  <a:pt x="75" y="261"/>
                </a:cubicBezTo>
                <a:cubicBezTo>
                  <a:pt x="76" y="257"/>
                  <a:pt x="76" y="257"/>
                  <a:pt x="76" y="257"/>
                </a:cubicBezTo>
                <a:cubicBezTo>
                  <a:pt x="76" y="255"/>
                  <a:pt x="77" y="254"/>
                  <a:pt x="77" y="253"/>
                </a:cubicBezTo>
                <a:cubicBezTo>
                  <a:pt x="78" y="251"/>
                  <a:pt x="80" y="250"/>
                  <a:pt x="82" y="249"/>
                </a:cubicBezTo>
                <a:cubicBezTo>
                  <a:pt x="84" y="249"/>
                  <a:pt x="86" y="250"/>
                  <a:pt x="86" y="252"/>
                </a:cubicBezTo>
                <a:cubicBezTo>
                  <a:pt x="87" y="253"/>
                  <a:pt x="87" y="254"/>
                  <a:pt x="87" y="256"/>
                </a:cubicBezTo>
                <a:cubicBezTo>
                  <a:pt x="85" y="271"/>
                  <a:pt x="85" y="271"/>
                  <a:pt x="85" y="271"/>
                </a:cubicBezTo>
                <a:cubicBezTo>
                  <a:pt x="84" y="274"/>
                  <a:pt x="84" y="274"/>
                  <a:pt x="84" y="274"/>
                </a:cubicBezTo>
                <a:cubicBezTo>
                  <a:pt x="84" y="277"/>
                  <a:pt x="84" y="277"/>
                  <a:pt x="84" y="277"/>
                </a:cubicBezTo>
                <a:cubicBezTo>
                  <a:pt x="83" y="281"/>
                  <a:pt x="83" y="281"/>
                  <a:pt x="83" y="281"/>
                </a:cubicBezTo>
                <a:cubicBezTo>
                  <a:pt x="83" y="287"/>
                  <a:pt x="83" y="287"/>
                  <a:pt x="83" y="287"/>
                </a:cubicBezTo>
                <a:cubicBezTo>
                  <a:pt x="82" y="292"/>
                  <a:pt x="82" y="292"/>
                  <a:pt x="82" y="292"/>
                </a:cubicBezTo>
                <a:cubicBezTo>
                  <a:pt x="81" y="298"/>
                  <a:pt x="81" y="298"/>
                  <a:pt x="81" y="298"/>
                </a:cubicBezTo>
                <a:cubicBezTo>
                  <a:pt x="79" y="299"/>
                  <a:pt x="76" y="299"/>
                  <a:pt x="74" y="299"/>
                </a:cubicBezTo>
                <a:cubicBezTo>
                  <a:pt x="73" y="299"/>
                  <a:pt x="71" y="299"/>
                  <a:pt x="70" y="299"/>
                </a:cubicBezTo>
                <a:lnTo>
                  <a:pt x="70" y="297"/>
                </a:lnTo>
                <a:close/>
                <a:moveTo>
                  <a:pt x="79" y="239"/>
                </a:moveTo>
                <a:cubicBezTo>
                  <a:pt x="79" y="236"/>
                  <a:pt x="79" y="236"/>
                  <a:pt x="79" y="236"/>
                </a:cubicBezTo>
                <a:cubicBezTo>
                  <a:pt x="81" y="226"/>
                  <a:pt x="81" y="226"/>
                  <a:pt x="81" y="226"/>
                </a:cubicBezTo>
                <a:cubicBezTo>
                  <a:pt x="81" y="226"/>
                  <a:pt x="81" y="226"/>
                  <a:pt x="81" y="226"/>
                </a:cubicBezTo>
                <a:cubicBezTo>
                  <a:pt x="81" y="221"/>
                  <a:pt x="81" y="221"/>
                  <a:pt x="81" y="221"/>
                </a:cubicBezTo>
                <a:cubicBezTo>
                  <a:pt x="82" y="219"/>
                  <a:pt x="82" y="219"/>
                  <a:pt x="82" y="219"/>
                </a:cubicBezTo>
                <a:cubicBezTo>
                  <a:pt x="83" y="206"/>
                  <a:pt x="83" y="206"/>
                  <a:pt x="83" y="206"/>
                </a:cubicBezTo>
                <a:cubicBezTo>
                  <a:pt x="84" y="198"/>
                  <a:pt x="84" y="198"/>
                  <a:pt x="84" y="198"/>
                </a:cubicBezTo>
                <a:cubicBezTo>
                  <a:pt x="85" y="198"/>
                  <a:pt x="85" y="198"/>
                  <a:pt x="85" y="198"/>
                </a:cubicBezTo>
                <a:cubicBezTo>
                  <a:pt x="86" y="192"/>
                  <a:pt x="90" y="190"/>
                  <a:pt x="92" y="191"/>
                </a:cubicBezTo>
                <a:cubicBezTo>
                  <a:pt x="94" y="192"/>
                  <a:pt x="95" y="194"/>
                  <a:pt x="95" y="197"/>
                </a:cubicBezTo>
                <a:cubicBezTo>
                  <a:pt x="95" y="197"/>
                  <a:pt x="95" y="197"/>
                  <a:pt x="95" y="197"/>
                </a:cubicBezTo>
                <a:cubicBezTo>
                  <a:pt x="93" y="212"/>
                  <a:pt x="93" y="212"/>
                  <a:pt x="93" y="212"/>
                </a:cubicBezTo>
                <a:cubicBezTo>
                  <a:pt x="92" y="216"/>
                  <a:pt x="92" y="216"/>
                  <a:pt x="92" y="216"/>
                </a:cubicBezTo>
                <a:cubicBezTo>
                  <a:pt x="92" y="217"/>
                  <a:pt x="92" y="217"/>
                  <a:pt x="92" y="217"/>
                </a:cubicBezTo>
                <a:cubicBezTo>
                  <a:pt x="92" y="218"/>
                  <a:pt x="92" y="218"/>
                  <a:pt x="92" y="218"/>
                </a:cubicBezTo>
                <a:cubicBezTo>
                  <a:pt x="91" y="227"/>
                  <a:pt x="91" y="227"/>
                  <a:pt x="91" y="227"/>
                </a:cubicBezTo>
                <a:cubicBezTo>
                  <a:pt x="89" y="237"/>
                  <a:pt x="89" y="237"/>
                  <a:pt x="89" y="237"/>
                </a:cubicBezTo>
                <a:cubicBezTo>
                  <a:pt x="89" y="238"/>
                  <a:pt x="89" y="238"/>
                  <a:pt x="89" y="238"/>
                </a:cubicBezTo>
                <a:cubicBezTo>
                  <a:pt x="87" y="238"/>
                  <a:pt x="87" y="238"/>
                  <a:pt x="87" y="238"/>
                </a:cubicBezTo>
                <a:cubicBezTo>
                  <a:pt x="85" y="239"/>
                  <a:pt x="82" y="239"/>
                  <a:pt x="79" y="239"/>
                </a:cubicBezTo>
                <a:close/>
                <a:moveTo>
                  <a:pt x="87" y="185"/>
                </a:moveTo>
                <a:cubicBezTo>
                  <a:pt x="87" y="181"/>
                  <a:pt x="87" y="181"/>
                  <a:pt x="87" y="181"/>
                </a:cubicBezTo>
                <a:cubicBezTo>
                  <a:pt x="88" y="173"/>
                  <a:pt x="88" y="173"/>
                  <a:pt x="88" y="173"/>
                </a:cubicBezTo>
                <a:cubicBezTo>
                  <a:pt x="89" y="172"/>
                  <a:pt x="89" y="172"/>
                  <a:pt x="89" y="172"/>
                </a:cubicBezTo>
                <a:cubicBezTo>
                  <a:pt x="89" y="168"/>
                  <a:pt x="89" y="168"/>
                  <a:pt x="89" y="168"/>
                </a:cubicBezTo>
                <a:cubicBezTo>
                  <a:pt x="89" y="166"/>
                  <a:pt x="89" y="166"/>
                  <a:pt x="89" y="166"/>
                </a:cubicBezTo>
                <a:cubicBezTo>
                  <a:pt x="91" y="156"/>
                  <a:pt x="91" y="156"/>
                  <a:pt x="91" y="156"/>
                </a:cubicBezTo>
                <a:cubicBezTo>
                  <a:pt x="91" y="154"/>
                  <a:pt x="91" y="154"/>
                  <a:pt x="91" y="154"/>
                </a:cubicBezTo>
                <a:cubicBezTo>
                  <a:pt x="92" y="147"/>
                  <a:pt x="92" y="147"/>
                  <a:pt x="92" y="147"/>
                </a:cubicBezTo>
                <a:cubicBezTo>
                  <a:pt x="93" y="139"/>
                  <a:pt x="102" y="137"/>
                  <a:pt x="102" y="145"/>
                </a:cubicBezTo>
                <a:cubicBezTo>
                  <a:pt x="102" y="146"/>
                  <a:pt x="102" y="146"/>
                  <a:pt x="102" y="146"/>
                </a:cubicBezTo>
                <a:cubicBezTo>
                  <a:pt x="101" y="147"/>
                  <a:pt x="101" y="147"/>
                  <a:pt x="101" y="147"/>
                </a:cubicBezTo>
                <a:cubicBezTo>
                  <a:pt x="101" y="151"/>
                  <a:pt x="100" y="155"/>
                  <a:pt x="100" y="159"/>
                </a:cubicBezTo>
                <a:cubicBezTo>
                  <a:pt x="99" y="163"/>
                  <a:pt x="99" y="163"/>
                  <a:pt x="99" y="163"/>
                </a:cubicBezTo>
                <a:cubicBezTo>
                  <a:pt x="99" y="164"/>
                  <a:pt x="99" y="164"/>
                  <a:pt x="99" y="164"/>
                </a:cubicBezTo>
                <a:cubicBezTo>
                  <a:pt x="99" y="165"/>
                  <a:pt x="99" y="165"/>
                  <a:pt x="99" y="165"/>
                </a:cubicBezTo>
                <a:cubicBezTo>
                  <a:pt x="98" y="172"/>
                  <a:pt x="98" y="172"/>
                  <a:pt x="98" y="172"/>
                </a:cubicBezTo>
                <a:cubicBezTo>
                  <a:pt x="97" y="182"/>
                  <a:pt x="97" y="182"/>
                  <a:pt x="97" y="182"/>
                </a:cubicBezTo>
                <a:cubicBezTo>
                  <a:pt x="97" y="184"/>
                  <a:pt x="97" y="184"/>
                  <a:pt x="97" y="184"/>
                </a:cubicBezTo>
                <a:cubicBezTo>
                  <a:pt x="95" y="184"/>
                  <a:pt x="95" y="184"/>
                  <a:pt x="95" y="184"/>
                </a:cubicBezTo>
                <a:cubicBezTo>
                  <a:pt x="92" y="184"/>
                  <a:pt x="89" y="185"/>
                  <a:pt x="87" y="185"/>
                </a:cubicBezTo>
                <a:close/>
                <a:moveTo>
                  <a:pt x="96" y="101"/>
                </a:moveTo>
                <a:cubicBezTo>
                  <a:pt x="95" y="107"/>
                  <a:pt x="95" y="107"/>
                  <a:pt x="95" y="107"/>
                </a:cubicBezTo>
                <a:cubicBezTo>
                  <a:pt x="93" y="118"/>
                  <a:pt x="93" y="118"/>
                  <a:pt x="93" y="118"/>
                </a:cubicBezTo>
                <a:cubicBezTo>
                  <a:pt x="93" y="121"/>
                  <a:pt x="93" y="121"/>
                  <a:pt x="93" y="121"/>
                </a:cubicBezTo>
                <a:cubicBezTo>
                  <a:pt x="92" y="124"/>
                  <a:pt x="92" y="124"/>
                  <a:pt x="92" y="124"/>
                </a:cubicBezTo>
                <a:cubicBezTo>
                  <a:pt x="92" y="127"/>
                  <a:pt x="92" y="131"/>
                  <a:pt x="91" y="134"/>
                </a:cubicBezTo>
                <a:cubicBezTo>
                  <a:pt x="91" y="135"/>
                  <a:pt x="91" y="135"/>
                  <a:pt x="91" y="135"/>
                </a:cubicBezTo>
                <a:cubicBezTo>
                  <a:pt x="90" y="136"/>
                  <a:pt x="89" y="136"/>
                  <a:pt x="88" y="136"/>
                </a:cubicBezTo>
                <a:cubicBezTo>
                  <a:pt x="87" y="136"/>
                  <a:pt x="85" y="137"/>
                  <a:pt x="83" y="137"/>
                </a:cubicBezTo>
                <a:cubicBezTo>
                  <a:pt x="84" y="131"/>
                  <a:pt x="84" y="131"/>
                  <a:pt x="84" y="131"/>
                </a:cubicBezTo>
                <a:cubicBezTo>
                  <a:pt x="84" y="128"/>
                  <a:pt x="84" y="128"/>
                  <a:pt x="84" y="128"/>
                </a:cubicBezTo>
                <a:cubicBezTo>
                  <a:pt x="86" y="119"/>
                  <a:pt x="86" y="119"/>
                  <a:pt x="86" y="119"/>
                </a:cubicBezTo>
                <a:cubicBezTo>
                  <a:pt x="87" y="114"/>
                  <a:pt x="87" y="114"/>
                  <a:pt x="87" y="114"/>
                </a:cubicBezTo>
                <a:cubicBezTo>
                  <a:pt x="88" y="108"/>
                  <a:pt x="88" y="108"/>
                  <a:pt x="88" y="108"/>
                </a:cubicBezTo>
                <a:cubicBezTo>
                  <a:pt x="89" y="101"/>
                  <a:pt x="89" y="101"/>
                  <a:pt x="89" y="101"/>
                </a:cubicBezTo>
                <a:cubicBezTo>
                  <a:pt x="90" y="94"/>
                  <a:pt x="97" y="92"/>
                  <a:pt x="96" y="100"/>
                </a:cubicBezTo>
                <a:lnTo>
                  <a:pt x="96" y="101"/>
                </a:lnTo>
                <a:close/>
                <a:moveTo>
                  <a:pt x="85" y="102"/>
                </a:moveTo>
                <a:cubicBezTo>
                  <a:pt x="84" y="110"/>
                  <a:pt x="84" y="110"/>
                  <a:pt x="84" y="110"/>
                </a:cubicBezTo>
                <a:cubicBezTo>
                  <a:pt x="83" y="117"/>
                  <a:pt x="83" y="117"/>
                  <a:pt x="83" y="117"/>
                </a:cubicBezTo>
                <a:cubicBezTo>
                  <a:pt x="83" y="121"/>
                  <a:pt x="83" y="121"/>
                  <a:pt x="83" y="121"/>
                </a:cubicBezTo>
                <a:cubicBezTo>
                  <a:pt x="81" y="131"/>
                  <a:pt x="81" y="131"/>
                  <a:pt x="81" y="131"/>
                </a:cubicBezTo>
                <a:cubicBezTo>
                  <a:pt x="80" y="134"/>
                  <a:pt x="80" y="134"/>
                  <a:pt x="80" y="134"/>
                </a:cubicBezTo>
                <a:cubicBezTo>
                  <a:pt x="80" y="139"/>
                  <a:pt x="80" y="139"/>
                  <a:pt x="80" y="139"/>
                </a:cubicBezTo>
                <a:cubicBezTo>
                  <a:pt x="78" y="139"/>
                  <a:pt x="76" y="140"/>
                  <a:pt x="74" y="141"/>
                </a:cubicBezTo>
                <a:cubicBezTo>
                  <a:pt x="74" y="139"/>
                  <a:pt x="74" y="139"/>
                  <a:pt x="74" y="139"/>
                </a:cubicBezTo>
                <a:cubicBezTo>
                  <a:pt x="74" y="136"/>
                  <a:pt x="74" y="136"/>
                  <a:pt x="74" y="136"/>
                </a:cubicBezTo>
                <a:cubicBezTo>
                  <a:pt x="75" y="132"/>
                  <a:pt x="76" y="127"/>
                  <a:pt x="77" y="123"/>
                </a:cubicBezTo>
                <a:cubicBezTo>
                  <a:pt x="77" y="122"/>
                  <a:pt x="77" y="122"/>
                  <a:pt x="77" y="122"/>
                </a:cubicBezTo>
                <a:cubicBezTo>
                  <a:pt x="78" y="116"/>
                  <a:pt x="78" y="116"/>
                  <a:pt x="78" y="116"/>
                </a:cubicBezTo>
                <a:cubicBezTo>
                  <a:pt x="78" y="112"/>
                  <a:pt x="79" y="108"/>
                  <a:pt x="79" y="105"/>
                </a:cubicBezTo>
                <a:cubicBezTo>
                  <a:pt x="81" y="98"/>
                  <a:pt x="86" y="96"/>
                  <a:pt x="85" y="102"/>
                </a:cubicBezTo>
                <a:close/>
                <a:moveTo>
                  <a:pt x="75" y="147"/>
                </a:moveTo>
                <a:cubicBezTo>
                  <a:pt x="77" y="146"/>
                  <a:pt x="78" y="148"/>
                  <a:pt x="77" y="151"/>
                </a:cubicBezTo>
                <a:cubicBezTo>
                  <a:pt x="77" y="154"/>
                  <a:pt x="77" y="154"/>
                  <a:pt x="77" y="154"/>
                </a:cubicBezTo>
                <a:cubicBezTo>
                  <a:pt x="75" y="167"/>
                  <a:pt x="75" y="167"/>
                  <a:pt x="75" y="167"/>
                </a:cubicBezTo>
                <a:cubicBezTo>
                  <a:pt x="75" y="169"/>
                  <a:pt x="75" y="169"/>
                  <a:pt x="75" y="169"/>
                </a:cubicBezTo>
                <a:cubicBezTo>
                  <a:pt x="75" y="170"/>
                  <a:pt x="75" y="170"/>
                  <a:pt x="75" y="170"/>
                </a:cubicBezTo>
                <a:cubicBezTo>
                  <a:pt x="73" y="182"/>
                  <a:pt x="73" y="182"/>
                  <a:pt x="73" y="182"/>
                </a:cubicBezTo>
                <a:cubicBezTo>
                  <a:pt x="72" y="185"/>
                  <a:pt x="72" y="185"/>
                  <a:pt x="72" y="185"/>
                </a:cubicBezTo>
                <a:cubicBezTo>
                  <a:pt x="72" y="187"/>
                  <a:pt x="72" y="187"/>
                  <a:pt x="72" y="187"/>
                </a:cubicBezTo>
                <a:cubicBezTo>
                  <a:pt x="72" y="189"/>
                  <a:pt x="72" y="189"/>
                  <a:pt x="72" y="189"/>
                </a:cubicBezTo>
                <a:cubicBezTo>
                  <a:pt x="68" y="190"/>
                  <a:pt x="68" y="190"/>
                  <a:pt x="68" y="190"/>
                </a:cubicBezTo>
                <a:cubicBezTo>
                  <a:pt x="66" y="190"/>
                  <a:pt x="66" y="190"/>
                  <a:pt x="66" y="190"/>
                </a:cubicBezTo>
                <a:cubicBezTo>
                  <a:pt x="65" y="191"/>
                  <a:pt x="65" y="191"/>
                  <a:pt x="65" y="191"/>
                </a:cubicBezTo>
                <a:cubicBezTo>
                  <a:pt x="66" y="187"/>
                  <a:pt x="66" y="187"/>
                  <a:pt x="66" y="187"/>
                </a:cubicBezTo>
                <a:cubicBezTo>
                  <a:pt x="66" y="183"/>
                  <a:pt x="67" y="179"/>
                  <a:pt x="68" y="175"/>
                </a:cubicBezTo>
                <a:cubicBezTo>
                  <a:pt x="68" y="173"/>
                  <a:pt x="68" y="173"/>
                  <a:pt x="68" y="173"/>
                </a:cubicBezTo>
                <a:cubicBezTo>
                  <a:pt x="68" y="172"/>
                  <a:pt x="68" y="172"/>
                  <a:pt x="68" y="172"/>
                </a:cubicBezTo>
                <a:cubicBezTo>
                  <a:pt x="69" y="168"/>
                  <a:pt x="69" y="164"/>
                  <a:pt x="70" y="160"/>
                </a:cubicBezTo>
                <a:cubicBezTo>
                  <a:pt x="71" y="153"/>
                  <a:pt x="71" y="153"/>
                  <a:pt x="71" y="153"/>
                </a:cubicBezTo>
                <a:cubicBezTo>
                  <a:pt x="71" y="151"/>
                  <a:pt x="72" y="150"/>
                  <a:pt x="73" y="149"/>
                </a:cubicBezTo>
                <a:cubicBezTo>
                  <a:pt x="74" y="148"/>
                  <a:pt x="75" y="147"/>
                  <a:pt x="75" y="147"/>
                </a:cubicBezTo>
                <a:close/>
                <a:moveTo>
                  <a:pt x="68" y="197"/>
                </a:moveTo>
                <a:cubicBezTo>
                  <a:pt x="69" y="198"/>
                  <a:pt x="70" y="199"/>
                  <a:pt x="69" y="202"/>
                </a:cubicBezTo>
                <a:cubicBezTo>
                  <a:pt x="69" y="206"/>
                  <a:pt x="69" y="206"/>
                  <a:pt x="69" y="206"/>
                </a:cubicBezTo>
                <a:cubicBezTo>
                  <a:pt x="68" y="212"/>
                  <a:pt x="68" y="212"/>
                  <a:pt x="68" y="212"/>
                </a:cubicBezTo>
                <a:cubicBezTo>
                  <a:pt x="66" y="220"/>
                  <a:pt x="66" y="220"/>
                  <a:pt x="66" y="220"/>
                </a:cubicBezTo>
                <a:cubicBezTo>
                  <a:pt x="66" y="222"/>
                  <a:pt x="66" y="222"/>
                  <a:pt x="66" y="222"/>
                </a:cubicBezTo>
                <a:cubicBezTo>
                  <a:pt x="64" y="235"/>
                  <a:pt x="64" y="235"/>
                  <a:pt x="64" y="235"/>
                </a:cubicBezTo>
                <a:cubicBezTo>
                  <a:pt x="63" y="240"/>
                  <a:pt x="63" y="240"/>
                  <a:pt x="63" y="240"/>
                </a:cubicBezTo>
                <a:cubicBezTo>
                  <a:pt x="63" y="241"/>
                  <a:pt x="63" y="241"/>
                  <a:pt x="63" y="241"/>
                </a:cubicBezTo>
                <a:cubicBezTo>
                  <a:pt x="63" y="242"/>
                  <a:pt x="63" y="242"/>
                  <a:pt x="63" y="242"/>
                </a:cubicBezTo>
                <a:cubicBezTo>
                  <a:pt x="61" y="242"/>
                  <a:pt x="61" y="242"/>
                  <a:pt x="61" y="242"/>
                </a:cubicBezTo>
                <a:cubicBezTo>
                  <a:pt x="60" y="242"/>
                  <a:pt x="60" y="242"/>
                  <a:pt x="60" y="242"/>
                </a:cubicBezTo>
                <a:cubicBezTo>
                  <a:pt x="59" y="243"/>
                  <a:pt x="58" y="243"/>
                  <a:pt x="56" y="243"/>
                </a:cubicBezTo>
                <a:cubicBezTo>
                  <a:pt x="57" y="242"/>
                  <a:pt x="57" y="242"/>
                  <a:pt x="57" y="242"/>
                </a:cubicBezTo>
                <a:cubicBezTo>
                  <a:pt x="57" y="236"/>
                  <a:pt x="58" y="231"/>
                  <a:pt x="59" y="226"/>
                </a:cubicBezTo>
                <a:cubicBezTo>
                  <a:pt x="59" y="223"/>
                  <a:pt x="59" y="223"/>
                  <a:pt x="59" y="223"/>
                </a:cubicBezTo>
                <a:cubicBezTo>
                  <a:pt x="60" y="218"/>
                  <a:pt x="60" y="218"/>
                  <a:pt x="60" y="218"/>
                </a:cubicBezTo>
                <a:cubicBezTo>
                  <a:pt x="61" y="211"/>
                  <a:pt x="61" y="211"/>
                  <a:pt x="61" y="211"/>
                </a:cubicBezTo>
                <a:cubicBezTo>
                  <a:pt x="63" y="204"/>
                  <a:pt x="63" y="204"/>
                  <a:pt x="63" y="204"/>
                </a:cubicBezTo>
                <a:cubicBezTo>
                  <a:pt x="63" y="203"/>
                  <a:pt x="63" y="202"/>
                  <a:pt x="63" y="201"/>
                </a:cubicBezTo>
                <a:cubicBezTo>
                  <a:pt x="65" y="198"/>
                  <a:pt x="67" y="197"/>
                  <a:pt x="68" y="197"/>
                </a:cubicBezTo>
                <a:close/>
                <a:moveTo>
                  <a:pt x="57" y="254"/>
                </a:moveTo>
                <a:cubicBezTo>
                  <a:pt x="59" y="253"/>
                  <a:pt x="61" y="255"/>
                  <a:pt x="60" y="259"/>
                </a:cubicBezTo>
                <a:cubicBezTo>
                  <a:pt x="60" y="261"/>
                  <a:pt x="60" y="261"/>
                  <a:pt x="60" y="261"/>
                </a:cubicBezTo>
                <a:cubicBezTo>
                  <a:pt x="59" y="268"/>
                  <a:pt x="59" y="268"/>
                  <a:pt x="59" y="268"/>
                </a:cubicBezTo>
                <a:cubicBezTo>
                  <a:pt x="58" y="276"/>
                  <a:pt x="58" y="276"/>
                  <a:pt x="58" y="276"/>
                </a:cubicBezTo>
                <a:cubicBezTo>
                  <a:pt x="57" y="280"/>
                  <a:pt x="57" y="280"/>
                  <a:pt x="57" y="280"/>
                </a:cubicBezTo>
                <a:cubicBezTo>
                  <a:pt x="56" y="285"/>
                  <a:pt x="55" y="290"/>
                  <a:pt x="54" y="296"/>
                </a:cubicBezTo>
                <a:cubicBezTo>
                  <a:pt x="54" y="299"/>
                  <a:pt x="54" y="299"/>
                  <a:pt x="54" y="299"/>
                </a:cubicBezTo>
                <a:cubicBezTo>
                  <a:pt x="54" y="301"/>
                  <a:pt x="54" y="301"/>
                  <a:pt x="54" y="301"/>
                </a:cubicBezTo>
                <a:cubicBezTo>
                  <a:pt x="51" y="301"/>
                  <a:pt x="51" y="301"/>
                  <a:pt x="51" y="301"/>
                </a:cubicBezTo>
                <a:cubicBezTo>
                  <a:pt x="47" y="302"/>
                  <a:pt x="47" y="302"/>
                  <a:pt x="47" y="302"/>
                </a:cubicBezTo>
                <a:cubicBezTo>
                  <a:pt x="47" y="302"/>
                  <a:pt x="47" y="302"/>
                  <a:pt x="47" y="302"/>
                </a:cubicBezTo>
                <a:cubicBezTo>
                  <a:pt x="48" y="295"/>
                  <a:pt x="49" y="289"/>
                  <a:pt x="50" y="282"/>
                </a:cubicBezTo>
                <a:cubicBezTo>
                  <a:pt x="50" y="281"/>
                  <a:pt x="50" y="281"/>
                  <a:pt x="50" y="281"/>
                </a:cubicBezTo>
                <a:cubicBezTo>
                  <a:pt x="51" y="275"/>
                  <a:pt x="51" y="275"/>
                  <a:pt x="51" y="275"/>
                </a:cubicBezTo>
                <a:cubicBezTo>
                  <a:pt x="52" y="267"/>
                  <a:pt x="52" y="267"/>
                  <a:pt x="52" y="267"/>
                </a:cubicBezTo>
                <a:cubicBezTo>
                  <a:pt x="53" y="260"/>
                  <a:pt x="53" y="260"/>
                  <a:pt x="53" y="260"/>
                </a:cubicBezTo>
                <a:cubicBezTo>
                  <a:pt x="54" y="258"/>
                  <a:pt x="54" y="257"/>
                  <a:pt x="55" y="256"/>
                </a:cubicBezTo>
                <a:cubicBezTo>
                  <a:pt x="56" y="255"/>
                  <a:pt x="57" y="254"/>
                  <a:pt x="57" y="254"/>
                </a:cubicBezTo>
                <a:close/>
                <a:moveTo>
                  <a:pt x="50" y="314"/>
                </a:moveTo>
                <a:cubicBezTo>
                  <a:pt x="50" y="315"/>
                  <a:pt x="51" y="316"/>
                  <a:pt x="51" y="318"/>
                </a:cubicBezTo>
                <a:cubicBezTo>
                  <a:pt x="51" y="318"/>
                  <a:pt x="51" y="319"/>
                  <a:pt x="51" y="320"/>
                </a:cubicBezTo>
                <a:cubicBezTo>
                  <a:pt x="50" y="326"/>
                  <a:pt x="49" y="332"/>
                  <a:pt x="48" y="338"/>
                </a:cubicBezTo>
                <a:cubicBezTo>
                  <a:pt x="47" y="343"/>
                  <a:pt x="47" y="343"/>
                  <a:pt x="47" y="343"/>
                </a:cubicBezTo>
                <a:cubicBezTo>
                  <a:pt x="46" y="349"/>
                  <a:pt x="46" y="349"/>
                  <a:pt x="46" y="349"/>
                </a:cubicBezTo>
                <a:cubicBezTo>
                  <a:pt x="45" y="355"/>
                  <a:pt x="45" y="355"/>
                  <a:pt x="45" y="355"/>
                </a:cubicBezTo>
                <a:cubicBezTo>
                  <a:pt x="44" y="362"/>
                  <a:pt x="44" y="362"/>
                  <a:pt x="44" y="362"/>
                </a:cubicBezTo>
                <a:cubicBezTo>
                  <a:pt x="43" y="366"/>
                  <a:pt x="43" y="366"/>
                  <a:pt x="43" y="366"/>
                </a:cubicBezTo>
                <a:cubicBezTo>
                  <a:pt x="40" y="366"/>
                  <a:pt x="40" y="366"/>
                  <a:pt x="40" y="366"/>
                </a:cubicBezTo>
                <a:cubicBezTo>
                  <a:pt x="36" y="366"/>
                  <a:pt x="36" y="366"/>
                  <a:pt x="36" y="366"/>
                </a:cubicBezTo>
                <a:cubicBezTo>
                  <a:pt x="37" y="362"/>
                  <a:pt x="37" y="362"/>
                  <a:pt x="37" y="362"/>
                </a:cubicBezTo>
                <a:cubicBezTo>
                  <a:pt x="38" y="356"/>
                  <a:pt x="38" y="356"/>
                  <a:pt x="38" y="356"/>
                </a:cubicBezTo>
                <a:cubicBezTo>
                  <a:pt x="40" y="345"/>
                  <a:pt x="40" y="345"/>
                  <a:pt x="40" y="345"/>
                </a:cubicBezTo>
                <a:cubicBezTo>
                  <a:pt x="40" y="343"/>
                  <a:pt x="40" y="343"/>
                  <a:pt x="40" y="343"/>
                </a:cubicBezTo>
                <a:cubicBezTo>
                  <a:pt x="41" y="337"/>
                  <a:pt x="42" y="331"/>
                  <a:pt x="43" y="324"/>
                </a:cubicBezTo>
                <a:cubicBezTo>
                  <a:pt x="44" y="321"/>
                  <a:pt x="44" y="321"/>
                  <a:pt x="44" y="321"/>
                </a:cubicBezTo>
                <a:cubicBezTo>
                  <a:pt x="44" y="320"/>
                  <a:pt x="44" y="320"/>
                  <a:pt x="44" y="319"/>
                </a:cubicBezTo>
                <a:cubicBezTo>
                  <a:pt x="45" y="315"/>
                  <a:pt x="48" y="313"/>
                  <a:pt x="50" y="314"/>
                </a:cubicBezTo>
                <a:close/>
                <a:moveTo>
                  <a:pt x="48" y="359"/>
                </a:moveTo>
                <a:cubicBezTo>
                  <a:pt x="50" y="351"/>
                  <a:pt x="50" y="351"/>
                  <a:pt x="50" y="351"/>
                </a:cubicBezTo>
                <a:cubicBezTo>
                  <a:pt x="51" y="345"/>
                  <a:pt x="51" y="345"/>
                  <a:pt x="51" y="345"/>
                </a:cubicBezTo>
                <a:cubicBezTo>
                  <a:pt x="51" y="343"/>
                  <a:pt x="51" y="343"/>
                  <a:pt x="51" y="343"/>
                </a:cubicBezTo>
                <a:cubicBezTo>
                  <a:pt x="52" y="335"/>
                  <a:pt x="52" y="335"/>
                  <a:pt x="52" y="335"/>
                </a:cubicBezTo>
                <a:cubicBezTo>
                  <a:pt x="53" y="329"/>
                  <a:pt x="54" y="324"/>
                  <a:pt x="55" y="319"/>
                </a:cubicBezTo>
                <a:cubicBezTo>
                  <a:pt x="56" y="310"/>
                  <a:pt x="65" y="309"/>
                  <a:pt x="64" y="319"/>
                </a:cubicBezTo>
                <a:cubicBezTo>
                  <a:pt x="63" y="326"/>
                  <a:pt x="63" y="326"/>
                  <a:pt x="63" y="326"/>
                </a:cubicBezTo>
                <a:cubicBezTo>
                  <a:pt x="61" y="337"/>
                  <a:pt x="61" y="337"/>
                  <a:pt x="61" y="337"/>
                </a:cubicBezTo>
                <a:cubicBezTo>
                  <a:pt x="60" y="343"/>
                  <a:pt x="60" y="343"/>
                  <a:pt x="60" y="343"/>
                </a:cubicBezTo>
                <a:cubicBezTo>
                  <a:pt x="60" y="343"/>
                  <a:pt x="60" y="343"/>
                  <a:pt x="60" y="343"/>
                </a:cubicBezTo>
                <a:cubicBezTo>
                  <a:pt x="59" y="350"/>
                  <a:pt x="59" y="350"/>
                  <a:pt x="59" y="350"/>
                </a:cubicBezTo>
                <a:cubicBezTo>
                  <a:pt x="58" y="356"/>
                  <a:pt x="57" y="361"/>
                  <a:pt x="57" y="367"/>
                </a:cubicBezTo>
                <a:cubicBezTo>
                  <a:pt x="56" y="367"/>
                  <a:pt x="56" y="367"/>
                  <a:pt x="56" y="367"/>
                </a:cubicBezTo>
                <a:cubicBezTo>
                  <a:pt x="56" y="367"/>
                  <a:pt x="56" y="367"/>
                  <a:pt x="56" y="367"/>
                </a:cubicBezTo>
                <a:cubicBezTo>
                  <a:pt x="47" y="366"/>
                  <a:pt x="47" y="366"/>
                  <a:pt x="47" y="366"/>
                </a:cubicBezTo>
                <a:lnTo>
                  <a:pt x="48" y="359"/>
                </a:lnTo>
                <a:close/>
                <a:moveTo>
                  <a:pt x="61" y="363"/>
                </a:moveTo>
                <a:cubicBezTo>
                  <a:pt x="63" y="346"/>
                  <a:pt x="63" y="346"/>
                  <a:pt x="63" y="346"/>
                </a:cubicBezTo>
                <a:cubicBezTo>
                  <a:pt x="64" y="343"/>
                  <a:pt x="64" y="343"/>
                  <a:pt x="64" y="343"/>
                </a:cubicBezTo>
                <a:cubicBezTo>
                  <a:pt x="64" y="339"/>
                  <a:pt x="64" y="339"/>
                  <a:pt x="64" y="339"/>
                </a:cubicBezTo>
                <a:cubicBezTo>
                  <a:pt x="65" y="333"/>
                  <a:pt x="65" y="333"/>
                  <a:pt x="65" y="333"/>
                </a:cubicBezTo>
                <a:cubicBezTo>
                  <a:pt x="67" y="323"/>
                  <a:pt x="67" y="323"/>
                  <a:pt x="67" y="323"/>
                </a:cubicBezTo>
                <a:cubicBezTo>
                  <a:pt x="67" y="319"/>
                  <a:pt x="67" y="319"/>
                  <a:pt x="67" y="319"/>
                </a:cubicBezTo>
                <a:cubicBezTo>
                  <a:pt x="69" y="310"/>
                  <a:pt x="76" y="308"/>
                  <a:pt x="78" y="313"/>
                </a:cubicBezTo>
                <a:cubicBezTo>
                  <a:pt x="79" y="315"/>
                  <a:pt x="79" y="316"/>
                  <a:pt x="78" y="318"/>
                </a:cubicBezTo>
                <a:cubicBezTo>
                  <a:pt x="78" y="323"/>
                  <a:pt x="78" y="323"/>
                  <a:pt x="78" y="323"/>
                </a:cubicBezTo>
                <a:cubicBezTo>
                  <a:pt x="77" y="329"/>
                  <a:pt x="77" y="329"/>
                  <a:pt x="77" y="329"/>
                </a:cubicBezTo>
                <a:cubicBezTo>
                  <a:pt x="76" y="336"/>
                  <a:pt x="76" y="336"/>
                  <a:pt x="76" y="336"/>
                </a:cubicBezTo>
                <a:cubicBezTo>
                  <a:pt x="75" y="344"/>
                  <a:pt x="75" y="344"/>
                  <a:pt x="75" y="344"/>
                </a:cubicBezTo>
                <a:cubicBezTo>
                  <a:pt x="74" y="353"/>
                  <a:pt x="74" y="353"/>
                  <a:pt x="74" y="353"/>
                </a:cubicBezTo>
                <a:cubicBezTo>
                  <a:pt x="72" y="365"/>
                  <a:pt x="72" y="365"/>
                  <a:pt x="72" y="365"/>
                </a:cubicBezTo>
                <a:cubicBezTo>
                  <a:pt x="72" y="369"/>
                  <a:pt x="72" y="369"/>
                  <a:pt x="72" y="369"/>
                </a:cubicBezTo>
                <a:cubicBezTo>
                  <a:pt x="68" y="368"/>
                  <a:pt x="68" y="368"/>
                  <a:pt x="68" y="368"/>
                </a:cubicBezTo>
                <a:cubicBezTo>
                  <a:pt x="60" y="368"/>
                  <a:pt x="60" y="368"/>
                  <a:pt x="60" y="368"/>
                </a:cubicBezTo>
                <a:lnTo>
                  <a:pt x="61" y="363"/>
                </a:lnTo>
                <a:close/>
                <a:moveTo>
                  <a:pt x="78" y="361"/>
                </a:moveTo>
                <a:cubicBezTo>
                  <a:pt x="79" y="348"/>
                  <a:pt x="79" y="348"/>
                  <a:pt x="79" y="348"/>
                </a:cubicBezTo>
                <a:cubicBezTo>
                  <a:pt x="80" y="344"/>
                  <a:pt x="80" y="344"/>
                  <a:pt x="80" y="344"/>
                </a:cubicBezTo>
                <a:cubicBezTo>
                  <a:pt x="81" y="331"/>
                  <a:pt x="81" y="331"/>
                  <a:pt x="81" y="331"/>
                </a:cubicBezTo>
                <a:cubicBezTo>
                  <a:pt x="82" y="324"/>
                  <a:pt x="82" y="324"/>
                  <a:pt x="82" y="324"/>
                </a:cubicBezTo>
                <a:cubicBezTo>
                  <a:pt x="83" y="319"/>
                  <a:pt x="83" y="319"/>
                  <a:pt x="83" y="319"/>
                </a:cubicBezTo>
                <a:cubicBezTo>
                  <a:pt x="83" y="318"/>
                  <a:pt x="83" y="318"/>
                  <a:pt x="83" y="318"/>
                </a:cubicBezTo>
                <a:cubicBezTo>
                  <a:pt x="84" y="311"/>
                  <a:pt x="90" y="308"/>
                  <a:pt x="93" y="310"/>
                </a:cubicBezTo>
                <a:cubicBezTo>
                  <a:pt x="94" y="311"/>
                  <a:pt x="95" y="312"/>
                  <a:pt x="96" y="313"/>
                </a:cubicBezTo>
                <a:cubicBezTo>
                  <a:pt x="96" y="315"/>
                  <a:pt x="96" y="317"/>
                  <a:pt x="96" y="319"/>
                </a:cubicBezTo>
                <a:cubicBezTo>
                  <a:pt x="96" y="319"/>
                  <a:pt x="96" y="319"/>
                  <a:pt x="96" y="319"/>
                </a:cubicBezTo>
                <a:cubicBezTo>
                  <a:pt x="94" y="336"/>
                  <a:pt x="94" y="336"/>
                  <a:pt x="94" y="336"/>
                </a:cubicBezTo>
                <a:cubicBezTo>
                  <a:pt x="93" y="345"/>
                  <a:pt x="93" y="345"/>
                  <a:pt x="93" y="345"/>
                </a:cubicBezTo>
                <a:cubicBezTo>
                  <a:pt x="93" y="348"/>
                  <a:pt x="93" y="348"/>
                  <a:pt x="93" y="348"/>
                </a:cubicBezTo>
                <a:cubicBezTo>
                  <a:pt x="92" y="351"/>
                  <a:pt x="92" y="354"/>
                  <a:pt x="92" y="358"/>
                </a:cubicBezTo>
                <a:cubicBezTo>
                  <a:pt x="90" y="367"/>
                  <a:pt x="90" y="367"/>
                  <a:pt x="90" y="367"/>
                </a:cubicBezTo>
                <a:cubicBezTo>
                  <a:pt x="90" y="371"/>
                  <a:pt x="90" y="371"/>
                  <a:pt x="90" y="371"/>
                </a:cubicBezTo>
                <a:cubicBezTo>
                  <a:pt x="87" y="370"/>
                  <a:pt x="87" y="370"/>
                  <a:pt x="87" y="370"/>
                </a:cubicBezTo>
                <a:cubicBezTo>
                  <a:pt x="84" y="370"/>
                  <a:pt x="81" y="370"/>
                  <a:pt x="77" y="369"/>
                </a:cubicBezTo>
                <a:cubicBezTo>
                  <a:pt x="77" y="369"/>
                  <a:pt x="77" y="369"/>
                  <a:pt x="77" y="369"/>
                </a:cubicBezTo>
                <a:lnTo>
                  <a:pt x="78" y="361"/>
                </a:lnTo>
                <a:close/>
                <a:moveTo>
                  <a:pt x="96" y="299"/>
                </a:moveTo>
                <a:cubicBezTo>
                  <a:pt x="93" y="299"/>
                  <a:pt x="89" y="298"/>
                  <a:pt x="86" y="298"/>
                </a:cubicBezTo>
                <a:cubicBezTo>
                  <a:pt x="86" y="295"/>
                  <a:pt x="87" y="292"/>
                  <a:pt x="87" y="288"/>
                </a:cubicBezTo>
                <a:cubicBezTo>
                  <a:pt x="88" y="283"/>
                  <a:pt x="88" y="283"/>
                  <a:pt x="88" y="283"/>
                </a:cubicBezTo>
                <a:cubicBezTo>
                  <a:pt x="88" y="278"/>
                  <a:pt x="88" y="278"/>
                  <a:pt x="88" y="278"/>
                </a:cubicBezTo>
                <a:cubicBezTo>
                  <a:pt x="89" y="277"/>
                  <a:pt x="89" y="277"/>
                  <a:pt x="89" y="277"/>
                </a:cubicBezTo>
                <a:cubicBezTo>
                  <a:pt x="89" y="275"/>
                  <a:pt x="89" y="272"/>
                  <a:pt x="89" y="270"/>
                </a:cubicBezTo>
                <a:cubicBezTo>
                  <a:pt x="90" y="267"/>
                  <a:pt x="90" y="267"/>
                  <a:pt x="90" y="267"/>
                </a:cubicBezTo>
                <a:cubicBezTo>
                  <a:pt x="90" y="263"/>
                  <a:pt x="91" y="260"/>
                  <a:pt x="91" y="257"/>
                </a:cubicBezTo>
                <a:cubicBezTo>
                  <a:pt x="92" y="247"/>
                  <a:pt x="103" y="247"/>
                  <a:pt x="104" y="255"/>
                </a:cubicBezTo>
                <a:cubicBezTo>
                  <a:pt x="104" y="256"/>
                  <a:pt x="104" y="256"/>
                  <a:pt x="104" y="257"/>
                </a:cubicBezTo>
                <a:cubicBezTo>
                  <a:pt x="103" y="258"/>
                  <a:pt x="103" y="258"/>
                  <a:pt x="103" y="258"/>
                </a:cubicBezTo>
                <a:cubicBezTo>
                  <a:pt x="103" y="265"/>
                  <a:pt x="103" y="265"/>
                  <a:pt x="103" y="265"/>
                </a:cubicBezTo>
                <a:cubicBezTo>
                  <a:pt x="102" y="272"/>
                  <a:pt x="102" y="272"/>
                  <a:pt x="102" y="272"/>
                </a:cubicBezTo>
                <a:cubicBezTo>
                  <a:pt x="101" y="276"/>
                  <a:pt x="101" y="276"/>
                  <a:pt x="101" y="276"/>
                </a:cubicBezTo>
                <a:cubicBezTo>
                  <a:pt x="101" y="278"/>
                  <a:pt x="101" y="278"/>
                  <a:pt x="101" y="278"/>
                </a:cubicBezTo>
                <a:cubicBezTo>
                  <a:pt x="100" y="284"/>
                  <a:pt x="100" y="290"/>
                  <a:pt x="99" y="296"/>
                </a:cubicBezTo>
                <a:cubicBezTo>
                  <a:pt x="99" y="299"/>
                  <a:pt x="99" y="299"/>
                  <a:pt x="99" y="299"/>
                </a:cubicBezTo>
                <a:cubicBezTo>
                  <a:pt x="98" y="299"/>
                  <a:pt x="97" y="299"/>
                  <a:pt x="96" y="299"/>
                </a:cubicBezTo>
                <a:close/>
                <a:moveTo>
                  <a:pt x="99" y="360"/>
                </a:moveTo>
                <a:cubicBezTo>
                  <a:pt x="100" y="351"/>
                  <a:pt x="100" y="351"/>
                  <a:pt x="100" y="351"/>
                </a:cubicBezTo>
                <a:cubicBezTo>
                  <a:pt x="101" y="346"/>
                  <a:pt x="101" y="346"/>
                  <a:pt x="101" y="346"/>
                </a:cubicBezTo>
                <a:cubicBezTo>
                  <a:pt x="101" y="341"/>
                  <a:pt x="101" y="341"/>
                  <a:pt x="101" y="341"/>
                </a:cubicBezTo>
                <a:cubicBezTo>
                  <a:pt x="103" y="329"/>
                  <a:pt x="103" y="329"/>
                  <a:pt x="103" y="329"/>
                </a:cubicBezTo>
                <a:cubicBezTo>
                  <a:pt x="104" y="320"/>
                  <a:pt x="104" y="320"/>
                  <a:pt x="104" y="320"/>
                </a:cubicBezTo>
                <a:cubicBezTo>
                  <a:pt x="105" y="309"/>
                  <a:pt x="116" y="308"/>
                  <a:pt x="118" y="316"/>
                </a:cubicBezTo>
                <a:cubicBezTo>
                  <a:pt x="119" y="318"/>
                  <a:pt x="119" y="320"/>
                  <a:pt x="119" y="322"/>
                </a:cubicBezTo>
                <a:cubicBezTo>
                  <a:pt x="118" y="327"/>
                  <a:pt x="118" y="327"/>
                  <a:pt x="118" y="327"/>
                </a:cubicBezTo>
                <a:cubicBezTo>
                  <a:pt x="117" y="337"/>
                  <a:pt x="117" y="337"/>
                  <a:pt x="117" y="337"/>
                </a:cubicBezTo>
                <a:cubicBezTo>
                  <a:pt x="116" y="346"/>
                  <a:pt x="116" y="346"/>
                  <a:pt x="116" y="346"/>
                </a:cubicBezTo>
                <a:cubicBezTo>
                  <a:pt x="116" y="347"/>
                  <a:pt x="116" y="347"/>
                  <a:pt x="116" y="347"/>
                </a:cubicBezTo>
                <a:cubicBezTo>
                  <a:pt x="115" y="354"/>
                  <a:pt x="115" y="361"/>
                  <a:pt x="114" y="368"/>
                </a:cubicBezTo>
                <a:cubicBezTo>
                  <a:pt x="114" y="373"/>
                  <a:pt x="114" y="373"/>
                  <a:pt x="114" y="373"/>
                </a:cubicBezTo>
                <a:cubicBezTo>
                  <a:pt x="109" y="373"/>
                  <a:pt x="109" y="373"/>
                  <a:pt x="109" y="373"/>
                </a:cubicBezTo>
                <a:cubicBezTo>
                  <a:pt x="105" y="372"/>
                  <a:pt x="102" y="372"/>
                  <a:pt x="98" y="371"/>
                </a:cubicBezTo>
                <a:lnTo>
                  <a:pt x="99" y="360"/>
                </a:lnTo>
                <a:close/>
                <a:moveTo>
                  <a:pt x="106" y="236"/>
                </a:moveTo>
                <a:cubicBezTo>
                  <a:pt x="106" y="238"/>
                  <a:pt x="106" y="238"/>
                  <a:pt x="106" y="238"/>
                </a:cubicBezTo>
                <a:cubicBezTo>
                  <a:pt x="105" y="238"/>
                  <a:pt x="104" y="238"/>
                  <a:pt x="103" y="238"/>
                </a:cubicBezTo>
                <a:cubicBezTo>
                  <a:pt x="101" y="238"/>
                  <a:pt x="98" y="238"/>
                  <a:pt x="96" y="238"/>
                </a:cubicBezTo>
                <a:cubicBezTo>
                  <a:pt x="94" y="238"/>
                  <a:pt x="94" y="238"/>
                  <a:pt x="94" y="238"/>
                </a:cubicBezTo>
                <a:cubicBezTo>
                  <a:pt x="94" y="233"/>
                  <a:pt x="94" y="233"/>
                  <a:pt x="94" y="233"/>
                </a:cubicBezTo>
                <a:cubicBezTo>
                  <a:pt x="96" y="223"/>
                  <a:pt x="96" y="223"/>
                  <a:pt x="96" y="223"/>
                </a:cubicBezTo>
                <a:cubicBezTo>
                  <a:pt x="96" y="217"/>
                  <a:pt x="96" y="217"/>
                  <a:pt x="96" y="217"/>
                </a:cubicBezTo>
                <a:cubicBezTo>
                  <a:pt x="97" y="213"/>
                  <a:pt x="97" y="213"/>
                  <a:pt x="97" y="213"/>
                </a:cubicBezTo>
                <a:cubicBezTo>
                  <a:pt x="97" y="212"/>
                  <a:pt x="97" y="212"/>
                  <a:pt x="97" y="212"/>
                </a:cubicBezTo>
                <a:cubicBezTo>
                  <a:pt x="97" y="208"/>
                  <a:pt x="97" y="208"/>
                  <a:pt x="97" y="208"/>
                </a:cubicBezTo>
                <a:cubicBezTo>
                  <a:pt x="98" y="204"/>
                  <a:pt x="98" y="200"/>
                  <a:pt x="99" y="197"/>
                </a:cubicBezTo>
                <a:cubicBezTo>
                  <a:pt x="99" y="195"/>
                  <a:pt x="100" y="193"/>
                  <a:pt x="101" y="192"/>
                </a:cubicBezTo>
                <a:cubicBezTo>
                  <a:pt x="101" y="191"/>
                  <a:pt x="102" y="190"/>
                  <a:pt x="104" y="190"/>
                </a:cubicBezTo>
                <a:cubicBezTo>
                  <a:pt x="107" y="188"/>
                  <a:pt x="111" y="191"/>
                  <a:pt x="111" y="197"/>
                </a:cubicBezTo>
                <a:cubicBezTo>
                  <a:pt x="111" y="197"/>
                  <a:pt x="111" y="197"/>
                  <a:pt x="111" y="197"/>
                </a:cubicBezTo>
                <a:cubicBezTo>
                  <a:pt x="110" y="201"/>
                  <a:pt x="110" y="201"/>
                  <a:pt x="110" y="201"/>
                </a:cubicBezTo>
                <a:cubicBezTo>
                  <a:pt x="110" y="202"/>
                  <a:pt x="110" y="202"/>
                  <a:pt x="110" y="202"/>
                </a:cubicBezTo>
                <a:cubicBezTo>
                  <a:pt x="109" y="212"/>
                  <a:pt x="109" y="212"/>
                  <a:pt x="109" y="212"/>
                </a:cubicBezTo>
                <a:cubicBezTo>
                  <a:pt x="108" y="217"/>
                  <a:pt x="108" y="217"/>
                  <a:pt x="108" y="217"/>
                </a:cubicBezTo>
                <a:cubicBezTo>
                  <a:pt x="108" y="222"/>
                  <a:pt x="108" y="222"/>
                  <a:pt x="108" y="222"/>
                </a:cubicBezTo>
                <a:cubicBezTo>
                  <a:pt x="107" y="229"/>
                  <a:pt x="107" y="229"/>
                  <a:pt x="107" y="229"/>
                </a:cubicBezTo>
                <a:lnTo>
                  <a:pt x="106" y="236"/>
                </a:lnTo>
                <a:close/>
                <a:moveTo>
                  <a:pt x="102" y="183"/>
                </a:moveTo>
                <a:cubicBezTo>
                  <a:pt x="101" y="183"/>
                  <a:pt x="101" y="183"/>
                  <a:pt x="101" y="183"/>
                </a:cubicBezTo>
                <a:cubicBezTo>
                  <a:pt x="101" y="179"/>
                  <a:pt x="101" y="179"/>
                  <a:pt x="101" y="179"/>
                </a:cubicBezTo>
                <a:cubicBezTo>
                  <a:pt x="103" y="169"/>
                  <a:pt x="103" y="169"/>
                  <a:pt x="103" y="169"/>
                </a:cubicBezTo>
                <a:cubicBezTo>
                  <a:pt x="103" y="164"/>
                  <a:pt x="103" y="164"/>
                  <a:pt x="103" y="164"/>
                </a:cubicBezTo>
                <a:cubicBezTo>
                  <a:pt x="104" y="161"/>
                  <a:pt x="104" y="161"/>
                  <a:pt x="104" y="161"/>
                </a:cubicBezTo>
                <a:cubicBezTo>
                  <a:pt x="104" y="159"/>
                  <a:pt x="104" y="159"/>
                  <a:pt x="104" y="159"/>
                </a:cubicBezTo>
                <a:cubicBezTo>
                  <a:pt x="104" y="155"/>
                  <a:pt x="104" y="155"/>
                  <a:pt x="104" y="155"/>
                </a:cubicBezTo>
                <a:cubicBezTo>
                  <a:pt x="105" y="152"/>
                  <a:pt x="105" y="148"/>
                  <a:pt x="106" y="144"/>
                </a:cubicBezTo>
                <a:cubicBezTo>
                  <a:pt x="106" y="144"/>
                  <a:pt x="106" y="144"/>
                  <a:pt x="106" y="144"/>
                </a:cubicBezTo>
                <a:cubicBezTo>
                  <a:pt x="106" y="142"/>
                  <a:pt x="107" y="141"/>
                  <a:pt x="107" y="141"/>
                </a:cubicBezTo>
                <a:cubicBezTo>
                  <a:pt x="108" y="139"/>
                  <a:pt x="109" y="138"/>
                  <a:pt x="111" y="138"/>
                </a:cubicBezTo>
                <a:cubicBezTo>
                  <a:pt x="112" y="137"/>
                  <a:pt x="113" y="137"/>
                  <a:pt x="113" y="137"/>
                </a:cubicBezTo>
                <a:cubicBezTo>
                  <a:pt x="116" y="138"/>
                  <a:pt x="117" y="140"/>
                  <a:pt x="117" y="144"/>
                </a:cubicBezTo>
                <a:cubicBezTo>
                  <a:pt x="117" y="145"/>
                  <a:pt x="117" y="145"/>
                  <a:pt x="117" y="145"/>
                </a:cubicBezTo>
                <a:cubicBezTo>
                  <a:pt x="116" y="149"/>
                  <a:pt x="116" y="149"/>
                  <a:pt x="116" y="149"/>
                </a:cubicBezTo>
                <a:cubicBezTo>
                  <a:pt x="116" y="150"/>
                  <a:pt x="116" y="150"/>
                  <a:pt x="116" y="150"/>
                </a:cubicBezTo>
                <a:cubicBezTo>
                  <a:pt x="115" y="158"/>
                  <a:pt x="115" y="158"/>
                  <a:pt x="115" y="158"/>
                </a:cubicBezTo>
                <a:cubicBezTo>
                  <a:pt x="115" y="163"/>
                  <a:pt x="115" y="163"/>
                  <a:pt x="115" y="163"/>
                </a:cubicBezTo>
                <a:cubicBezTo>
                  <a:pt x="114" y="168"/>
                  <a:pt x="114" y="168"/>
                  <a:pt x="114" y="168"/>
                </a:cubicBezTo>
                <a:cubicBezTo>
                  <a:pt x="113" y="174"/>
                  <a:pt x="113" y="174"/>
                  <a:pt x="113" y="174"/>
                </a:cubicBezTo>
                <a:cubicBezTo>
                  <a:pt x="112" y="182"/>
                  <a:pt x="112" y="182"/>
                  <a:pt x="112" y="182"/>
                </a:cubicBezTo>
                <a:cubicBezTo>
                  <a:pt x="112" y="183"/>
                  <a:pt x="112" y="183"/>
                  <a:pt x="112" y="183"/>
                </a:cubicBezTo>
                <a:cubicBezTo>
                  <a:pt x="112" y="183"/>
                  <a:pt x="112" y="183"/>
                  <a:pt x="112" y="183"/>
                </a:cubicBezTo>
                <a:cubicBezTo>
                  <a:pt x="109" y="183"/>
                  <a:pt x="106" y="183"/>
                  <a:pt x="102" y="183"/>
                </a:cubicBezTo>
                <a:close/>
                <a:moveTo>
                  <a:pt x="114" y="230"/>
                </a:moveTo>
                <a:cubicBezTo>
                  <a:pt x="115" y="223"/>
                  <a:pt x="115" y="223"/>
                  <a:pt x="115" y="223"/>
                </a:cubicBezTo>
                <a:cubicBezTo>
                  <a:pt x="115" y="218"/>
                  <a:pt x="115" y="218"/>
                  <a:pt x="115" y="218"/>
                </a:cubicBezTo>
                <a:cubicBezTo>
                  <a:pt x="115" y="216"/>
                  <a:pt x="115" y="216"/>
                  <a:pt x="115" y="216"/>
                </a:cubicBezTo>
                <a:cubicBezTo>
                  <a:pt x="116" y="205"/>
                  <a:pt x="116" y="205"/>
                  <a:pt x="116" y="205"/>
                </a:cubicBezTo>
                <a:cubicBezTo>
                  <a:pt x="117" y="197"/>
                  <a:pt x="117" y="197"/>
                  <a:pt x="117" y="197"/>
                </a:cubicBezTo>
                <a:cubicBezTo>
                  <a:pt x="117" y="197"/>
                  <a:pt x="118" y="196"/>
                  <a:pt x="118" y="196"/>
                </a:cubicBezTo>
                <a:cubicBezTo>
                  <a:pt x="118" y="195"/>
                  <a:pt x="118" y="195"/>
                  <a:pt x="118" y="195"/>
                </a:cubicBezTo>
                <a:cubicBezTo>
                  <a:pt x="119" y="192"/>
                  <a:pt x="121" y="191"/>
                  <a:pt x="123" y="190"/>
                </a:cubicBezTo>
                <a:cubicBezTo>
                  <a:pt x="124" y="190"/>
                  <a:pt x="124" y="190"/>
                  <a:pt x="124" y="190"/>
                </a:cubicBezTo>
                <a:cubicBezTo>
                  <a:pt x="127" y="190"/>
                  <a:pt x="129" y="192"/>
                  <a:pt x="130" y="194"/>
                </a:cubicBezTo>
                <a:cubicBezTo>
                  <a:pt x="131" y="195"/>
                  <a:pt x="131" y="197"/>
                  <a:pt x="131" y="199"/>
                </a:cubicBezTo>
                <a:cubicBezTo>
                  <a:pt x="130" y="203"/>
                  <a:pt x="130" y="203"/>
                  <a:pt x="130" y="203"/>
                </a:cubicBezTo>
                <a:cubicBezTo>
                  <a:pt x="130" y="210"/>
                  <a:pt x="130" y="210"/>
                  <a:pt x="130" y="210"/>
                </a:cubicBezTo>
                <a:cubicBezTo>
                  <a:pt x="129" y="217"/>
                  <a:pt x="129" y="217"/>
                  <a:pt x="129" y="217"/>
                </a:cubicBezTo>
                <a:cubicBezTo>
                  <a:pt x="129" y="220"/>
                  <a:pt x="129" y="220"/>
                  <a:pt x="129" y="220"/>
                </a:cubicBezTo>
                <a:cubicBezTo>
                  <a:pt x="128" y="225"/>
                  <a:pt x="128" y="230"/>
                  <a:pt x="127" y="236"/>
                </a:cubicBezTo>
                <a:cubicBezTo>
                  <a:pt x="127" y="239"/>
                  <a:pt x="127" y="239"/>
                  <a:pt x="127" y="239"/>
                </a:cubicBezTo>
                <a:cubicBezTo>
                  <a:pt x="127" y="240"/>
                  <a:pt x="127" y="240"/>
                  <a:pt x="127" y="240"/>
                </a:cubicBezTo>
                <a:cubicBezTo>
                  <a:pt x="126" y="240"/>
                  <a:pt x="126" y="240"/>
                  <a:pt x="126" y="240"/>
                </a:cubicBezTo>
                <a:cubicBezTo>
                  <a:pt x="125" y="240"/>
                  <a:pt x="124" y="240"/>
                  <a:pt x="123" y="240"/>
                </a:cubicBezTo>
                <a:cubicBezTo>
                  <a:pt x="119" y="239"/>
                  <a:pt x="116" y="239"/>
                  <a:pt x="113" y="239"/>
                </a:cubicBezTo>
                <a:cubicBezTo>
                  <a:pt x="113" y="236"/>
                  <a:pt x="113" y="233"/>
                  <a:pt x="114" y="230"/>
                </a:cubicBezTo>
                <a:close/>
                <a:moveTo>
                  <a:pt x="124" y="339"/>
                </a:moveTo>
                <a:cubicBezTo>
                  <a:pt x="125" y="330"/>
                  <a:pt x="125" y="330"/>
                  <a:pt x="125" y="330"/>
                </a:cubicBezTo>
                <a:cubicBezTo>
                  <a:pt x="126" y="322"/>
                  <a:pt x="126" y="322"/>
                  <a:pt x="126" y="322"/>
                </a:cubicBezTo>
                <a:cubicBezTo>
                  <a:pt x="126" y="321"/>
                  <a:pt x="126" y="321"/>
                  <a:pt x="126" y="321"/>
                </a:cubicBezTo>
                <a:cubicBezTo>
                  <a:pt x="127" y="315"/>
                  <a:pt x="131" y="313"/>
                  <a:pt x="134" y="314"/>
                </a:cubicBezTo>
                <a:cubicBezTo>
                  <a:pt x="136" y="315"/>
                  <a:pt x="138" y="316"/>
                  <a:pt x="139" y="319"/>
                </a:cubicBezTo>
                <a:cubicBezTo>
                  <a:pt x="139" y="320"/>
                  <a:pt x="139" y="322"/>
                  <a:pt x="139" y="324"/>
                </a:cubicBezTo>
                <a:cubicBezTo>
                  <a:pt x="139" y="328"/>
                  <a:pt x="139" y="328"/>
                  <a:pt x="139" y="328"/>
                </a:cubicBezTo>
                <a:cubicBezTo>
                  <a:pt x="138" y="335"/>
                  <a:pt x="138" y="342"/>
                  <a:pt x="137" y="350"/>
                </a:cubicBezTo>
                <a:cubicBezTo>
                  <a:pt x="137" y="350"/>
                  <a:pt x="137" y="350"/>
                  <a:pt x="137" y="350"/>
                </a:cubicBezTo>
                <a:cubicBezTo>
                  <a:pt x="136" y="366"/>
                  <a:pt x="136" y="366"/>
                  <a:pt x="136" y="366"/>
                </a:cubicBezTo>
                <a:cubicBezTo>
                  <a:pt x="135" y="373"/>
                  <a:pt x="135" y="373"/>
                  <a:pt x="135" y="373"/>
                </a:cubicBezTo>
                <a:cubicBezTo>
                  <a:pt x="135" y="375"/>
                  <a:pt x="135" y="375"/>
                  <a:pt x="135" y="375"/>
                </a:cubicBezTo>
                <a:cubicBezTo>
                  <a:pt x="132" y="375"/>
                  <a:pt x="132" y="375"/>
                  <a:pt x="132" y="375"/>
                </a:cubicBezTo>
                <a:cubicBezTo>
                  <a:pt x="130" y="375"/>
                  <a:pt x="128" y="375"/>
                  <a:pt x="126" y="374"/>
                </a:cubicBezTo>
                <a:cubicBezTo>
                  <a:pt x="121" y="374"/>
                  <a:pt x="121" y="374"/>
                  <a:pt x="121" y="374"/>
                </a:cubicBezTo>
                <a:cubicBezTo>
                  <a:pt x="122" y="361"/>
                  <a:pt x="122" y="361"/>
                  <a:pt x="122" y="361"/>
                </a:cubicBezTo>
                <a:cubicBezTo>
                  <a:pt x="124" y="348"/>
                  <a:pt x="124" y="348"/>
                  <a:pt x="124" y="348"/>
                </a:cubicBezTo>
                <a:lnTo>
                  <a:pt x="124" y="339"/>
                </a:lnTo>
                <a:close/>
                <a:moveTo>
                  <a:pt x="134" y="303"/>
                </a:moveTo>
                <a:cubicBezTo>
                  <a:pt x="132" y="303"/>
                  <a:pt x="130" y="303"/>
                  <a:pt x="128" y="302"/>
                </a:cubicBezTo>
                <a:cubicBezTo>
                  <a:pt x="129" y="292"/>
                  <a:pt x="129" y="292"/>
                  <a:pt x="129" y="292"/>
                </a:cubicBezTo>
                <a:cubicBezTo>
                  <a:pt x="130" y="286"/>
                  <a:pt x="130" y="286"/>
                  <a:pt x="130" y="286"/>
                </a:cubicBezTo>
                <a:cubicBezTo>
                  <a:pt x="130" y="281"/>
                  <a:pt x="130" y="281"/>
                  <a:pt x="130" y="281"/>
                </a:cubicBezTo>
                <a:cubicBezTo>
                  <a:pt x="130" y="280"/>
                  <a:pt x="130" y="280"/>
                  <a:pt x="130" y="280"/>
                </a:cubicBezTo>
                <a:cubicBezTo>
                  <a:pt x="131" y="270"/>
                  <a:pt x="131" y="270"/>
                  <a:pt x="131" y="270"/>
                </a:cubicBezTo>
                <a:cubicBezTo>
                  <a:pt x="131" y="266"/>
                  <a:pt x="132" y="263"/>
                  <a:pt x="132" y="260"/>
                </a:cubicBezTo>
                <a:cubicBezTo>
                  <a:pt x="133" y="251"/>
                  <a:pt x="143" y="252"/>
                  <a:pt x="144" y="259"/>
                </a:cubicBezTo>
                <a:cubicBezTo>
                  <a:pt x="144" y="260"/>
                  <a:pt x="144" y="261"/>
                  <a:pt x="144" y="262"/>
                </a:cubicBezTo>
                <a:cubicBezTo>
                  <a:pt x="144" y="269"/>
                  <a:pt x="144" y="269"/>
                  <a:pt x="144" y="269"/>
                </a:cubicBezTo>
                <a:cubicBezTo>
                  <a:pt x="143" y="274"/>
                  <a:pt x="143" y="274"/>
                  <a:pt x="143" y="274"/>
                </a:cubicBezTo>
                <a:cubicBezTo>
                  <a:pt x="143" y="281"/>
                  <a:pt x="143" y="281"/>
                  <a:pt x="143" y="281"/>
                </a:cubicBezTo>
                <a:cubicBezTo>
                  <a:pt x="142" y="283"/>
                  <a:pt x="142" y="283"/>
                  <a:pt x="142" y="283"/>
                </a:cubicBezTo>
                <a:cubicBezTo>
                  <a:pt x="142" y="288"/>
                  <a:pt x="142" y="293"/>
                  <a:pt x="141" y="297"/>
                </a:cubicBezTo>
                <a:cubicBezTo>
                  <a:pt x="141" y="305"/>
                  <a:pt x="141" y="305"/>
                  <a:pt x="141" y="305"/>
                </a:cubicBezTo>
                <a:cubicBezTo>
                  <a:pt x="138" y="304"/>
                  <a:pt x="136" y="304"/>
                  <a:pt x="134" y="303"/>
                </a:cubicBezTo>
                <a:close/>
                <a:moveTo>
                  <a:pt x="140" y="375"/>
                </a:moveTo>
                <a:cubicBezTo>
                  <a:pt x="140" y="369"/>
                  <a:pt x="140" y="369"/>
                  <a:pt x="140" y="369"/>
                </a:cubicBezTo>
                <a:cubicBezTo>
                  <a:pt x="141" y="362"/>
                  <a:pt x="141" y="362"/>
                  <a:pt x="141" y="362"/>
                </a:cubicBezTo>
                <a:cubicBezTo>
                  <a:pt x="142" y="350"/>
                  <a:pt x="142" y="350"/>
                  <a:pt x="142" y="350"/>
                </a:cubicBezTo>
                <a:cubicBezTo>
                  <a:pt x="142" y="345"/>
                  <a:pt x="142" y="345"/>
                  <a:pt x="142" y="345"/>
                </a:cubicBezTo>
                <a:cubicBezTo>
                  <a:pt x="144" y="325"/>
                  <a:pt x="144" y="325"/>
                  <a:pt x="144" y="325"/>
                </a:cubicBezTo>
                <a:cubicBezTo>
                  <a:pt x="144" y="324"/>
                  <a:pt x="144" y="324"/>
                  <a:pt x="144" y="324"/>
                </a:cubicBezTo>
                <a:cubicBezTo>
                  <a:pt x="145" y="318"/>
                  <a:pt x="148" y="317"/>
                  <a:pt x="150" y="318"/>
                </a:cubicBezTo>
                <a:cubicBezTo>
                  <a:pt x="153" y="319"/>
                  <a:pt x="155" y="322"/>
                  <a:pt x="154" y="327"/>
                </a:cubicBezTo>
                <a:cubicBezTo>
                  <a:pt x="154" y="336"/>
                  <a:pt x="154" y="336"/>
                  <a:pt x="154" y="336"/>
                </a:cubicBezTo>
                <a:cubicBezTo>
                  <a:pt x="153" y="341"/>
                  <a:pt x="153" y="347"/>
                  <a:pt x="153" y="352"/>
                </a:cubicBezTo>
                <a:cubicBezTo>
                  <a:pt x="153" y="352"/>
                  <a:pt x="153" y="352"/>
                  <a:pt x="153" y="352"/>
                </a:cubicBezTo>
                <a:cubicBezTo>
                  <a:pt x="152" y="359"/>
                  <a:pt x="152" y="359"/>
                  <a:pt x="152" y="359"/>
                </a:cubicBezTo>
                <a:cubicBezTo>
                  <a:pt x="152" y="365"/>
                  <a:pt x="152" y="365"/>
                  <a:pt x="152" y="365"/>
                </a:cubicBezTo>
                <a:cubicBezTo>
                  <a:pt x="152" y="369"/>
                  <a:pt x="151" y="373"/>
                  <a:pt x="151" y="377"/>
                </a:cubicBezTo>
                <a:cubicBezTo>
                  <a:pt x="147" y="377"/>
                  <a:pt x="143" y="376"/>
                  <a:pt x="140" y="376"/>
                </a:cubicBezTo>
                <a:lnTo>
                  <a:pt x="140" y="375"/>
                </a:lnTo>
                <a:close/>
                <a:moveTo>
                  <a:pt x="152" y="308"/>
                </a:moveTo>
                <a:cubicBezTo>
                  <a:pt x="150" y="307"/>
                  <a:pt x="148" y="306"/>
                  <a:pt x="145" y="306"/>
                </a:cubicBezTo>
                <a:cubicBezTo>
                  <a:pt x="145" y="305"/>
                  <a:pt x="145" y="305"/>
                  <a:pt x="145" y="305"/>
                </a:cubicBezTo>
                <a:cubicBezTo>
                  <a:pt x="146" y="293"/>
                  <a:pt x="146" y="293"/>
                  <a:pt x="146" y="293"/>
                </a:cubicBezTo>
                <a:cubicBezTo>
                  <a:pt x="147" y="284"/>
                  <a:pt x="147" y="284"/>
                  <a:pt x="147" y="284"/>
                </a:cubicBezTo>
                <a:cubicBezTo>
                  <a:pt x="147" y="277"/>
                  <a:pt x="147" y="277"/>
                  <a:pt x="147" y="277"/>
                </a:cubicBezTo>
                <a:cubicBezTo>
                  <a:pt x="148" y="270"/>
                  <a:pt x="148" y="270"/>
                  <a:pt x="148" y="270"/>
                </a:cubicBezTo>
                <a:cubicBezTo>
                  <a:pt x="148" y="265"/>
                  <a:pt x="148" y="265"/>
                  <a:pt x="148" y="265"/>
                </a:cubicBezTo>
                <a:cubicBezTo>
                  <a:pt x="149" y="262"/>
                  <a:pt x="149" y="262"/>
                  <a:pt x="149" y="262"/>
                </a:cubicBezTo>
                <a:cubicBezTo>
                  <a:pt x="149" y="256"/>
                  <a:pt x="154" y="255"/>
                  <a:pt x="157" y="258"/>
                </a:cubicBezTo>
                <a:cubicBezTo>
                  <a:pt x="158" y="259"/>
                  <a:pt x="158" y="260"/>
                  <a:pt x="159" y="262"/>
                </a:cubicBezTo>
                <a:cubicBezTo>
                  <a:pt x="159" y="263"/>
                  <a:pt x="159" y="264"/>
                  <a:pt x="159" y="265"/>
                </a:cubicBezTo>
                <a:cubicBezTo>
                  <a:pt x="159" y="268"/>
                  <a:pt x="159" y="268"/>
                  <a:pt x="159" y="268"/>
                </a:cubicBezTo>
                <a:cubicBezTo>
                  <a:pt x="158" y="273"/>
                  <a:pt x="158" y="279"/>
                  <a:pt x="158" y="284"/>
                </a:cubicBezTo>
                <a:cubicBezTo>
                  <a:pt x="157" y="287"/>
                  <a:pt x="157" y="287"/>
                  <a:pt x="157" y="287"/>
                </a:cubicBezTo>
                <a:cubicBezTo>
                  <a:pt x="157" y="290"/>
                  <a:pt x="157" y="293"/>
                  <a:pt x="157" y="296"/>
                </a:cubicBezTo>
                <a:cubicBezTo>
                  <a:pt x="156" y="305"/>
                  <a:pt x="156" y="305"/>
                  <a:pt x="156" y="305"/>
                </a:cubicBezTo>
                <a:cubicBezTo>
                  <a:pt x="156" y="309"/>
                  <a:pt x="156" y="309"/>
                  <a:pt x="156" y="309"/>
                </a:cubicBezTo>
                <a:cubicBezTo>
                  <a:pt x="155" y="308"/>
                  <a:pt x="154" y="308"/>
                  <a:pt x="152" y="308"/>
                </a:cubicBezTo>
                <a:close/>
                <a:moveTo>
                  <a:pt x="156" y="362"/>
                </a:moveTo>
                <a:cubicBezTo>
                  <a:pt x="156" y="355"/>
                  <a:pt x="156" y="355"/>
                  <a:pt x="156" y="355"/>
                </a:cubicBezTo>
                <a:cubicBezTo>
                  <a:pt x="156" y="353"/>
                  <a:pt x="156" y="353"/>
                  <a:pt x="156" y="353"/>
                </a:cubicBezTo>
                <a:cubicBezTo>
                  <a:pt x="157" y="349"/>
                  <a:pt x="157" y="349"/>
                  <a:pt x="157" y="349"/>
                </a:cubicBezTo>
                <a:cubicBezTo>
                  <a:pt x="158" y="332"/>
                  <a:pt x="158" y="332"/>
                  <a:pt x="158" y="332"/>
                </a:cubicBezTo>
                <a:cubicBezTo>
                  <a:pt x="158" y="327"/>
                  <a:pt x="158" y="327"/>
                  <a:pt x="158" y="327"/>
                </a:cubicBezTo>
                <a:cubicBezTo>
                  <a:pt x="159" y="319"/>
                  <a:pt x="165" y="319"/>
                  <a:pt x="166" y="325"/>
                </a:cubicBezTo>
                <a:cubicBezTo>
                  <a:pt x="167" y="327"/>
                  <a:pt x="167" y="328"/>
                  <a:pt x="167" y="330"/>
                </a:cubicBezTo>
                <a:cubicBezTo>
                  <a:pt x="166" y="341"/>
                  <a:pt x="166" y="341"/>
                  <a:pt x="166" y="341"/>
                </a:cubicBezTo>
                <a:cubicBezTo>
                  <a:pt x="166" y="348"/>
                  <a:pt x="166" y="348"/>
                  <a:pt x="166" y="348"/>
                </a:cubicBezTo>
                <a:cubicBezTo>
                  <a:pt x="165" y="354"/>
                  <a:pt x="165" y="354"/>
                  <a:pt x="165" y="354"/>
                </a:cubicBezTo>
                <a:cubicBezTo>
                  <a:pt x="165" y="354"/>
                  <a:pt x="165" y="354"/>
                  <a:pt x="165" y="354"/>
                </a:cubicBezTo>
                <a:cubicBezTo>
                  <a:pt x="165" y="363"/>
                  <a:pt x="164" y="371"/>
                  <a:pt x="164" y="379"/>
                </a:cubicBezTo>
                <a:cubicBezTo>
                  <a:pt x="161" y="378"/>
                  <a:pt x="158" y="378"/>
                  <a:pt x="155" y="378"/>
                </a:cubicBezTo>
                <a:lnTo>
                  <a:pt x="156" y="362"/>
                </a:lnTo>
                <a:close/>
                <a:moveTo>
                  <a:pt x="160" y="310"/>
                </a:moveTo>
                <a:cubicBezTo>
                  <a:pt x="159" y="310"/>
                  <a:pt x="159" y="310"/>
                  <a:pt x="159" y="310"/>
                </a:cubicBezTo>
                <a:cubicBezTo>
                  <a:pt x="160" y="301"/>
                  <a:pt x="160" y="301"/>
                  <a:pt x="160" y="301"/>
                </a:cubicBezTo>
                <a:cubicBezTo>
                  <a:pt x="161" y="293"/>
                  <a:pt x="161" y="293"/>
                  <a:pt x="161" y="293"/>
                </a:cubicBezTo>
                <a:cubicBezTo>
                  <a:pt x="161" y="288"/>
                  <a:pt x="161" y="288"/>
                  <a:pt x="161" y="288"/>
                </a:cubicBezTo>
                <a:cubicBezTo>
                  <a:pt x="161" y="281"/>
                  <a:pt x="161" y="281"/>
                  <a:pt x="161" y="281"/>
                </a:cubicBezTo>
                <a:cubicBezTo>
                  <a:pt x="162" y="276"/>
                  <a:pt x="162" y="271"/>
                  <a:pt x="162" y="266"/>
                </a:cubicBezTo>
                <a:cubicBezTo>
                  <a:pt x="162" y="266"/>
                  <a:pt x="162" y="265"/>
                  <a:pt x="163" y="265"/>
                </a:cubicBezTo>
                <a:cubicBezTo>
                  <a:pt x="163" y="262"/>
                  <a:pt x="165" y="261"/>
                  <a:pt x="167" y="261"/>
                </a:cubicBezTo>
                <a:cubicBezTo>
                  <a:pt x="169" y="262"/>
                  <a:pt x="171" y="265"/>
                  <a:pt x="171" y="269"/>
                </a:cubicBezTo>
                <a:cubicBezTo>
                  <a:pt x="170" y="274"/>
                  <a:pt x="170" y="274"/>
                  <a:pt x="170" y="274"/>
                </a:cubicBezTo>
                <a:cubicBezTo>
                  <a:pt x="170" y="277"/>
                  <a:pt x="170" y="281"/>
                  <a:pt x="170" y="285"/>
                </a:cubicBezTo>
                <a:cubicBezTo>
                  <a:pt x="169" y="291"/>
                  <a:pt x="169" y="291"/>
                  <a:pt x="169" y="291"/>
                </a:cubicBezTo>
                <a:cubicBezTo>
                  <a:pt x="169" y="294"/>
                  <a:pt x="169" y="294"/>
                  <a:pt x="169" y="294"/>
                </a:cubicBezTo>
                <a:cubicBezTo>
                  <a:pt x="168" y="303"/>
                  <a:pt x="168" y="303"/>
                  <a:pt x="168" y="303"/>
                </a:cubicBezTo>
                <a:cubicBezTo>
                  <a:pt x="168" y="312"/>
                  <a:pt x="168" y="312"/>
                  <a:pt x="168" y="312"/>
                </a:cubicBezTo>
                <a:cubicBezTo>
                  <a:pt x="165" y="312"/>
                  <a:pt x="163" y="311"/>
                  <a:pt x="160" y="310"/>
                </a:cubicBezTo>
                <a:close/>
                <a:moveTo>
                  <a:pt x="169" y="356"/>
                </a:moveTo>
                <a:cubicBezTo>
                  <a:pt x="169" y="351"/>
                  <a:pt x="169" y="351"/>
                  <a:pt x="169" y="351"/>
                </a:cubicBezTo>
                <a:cubicBezTo>
                  <a:pt x="170" y="344"/>
                  <a:pt x="170" y="344"/>
                  <a:pt x="170" y="344"/>
                </a:cubicBezTo>
                <a:cubicBezTo>
                  <a:pt x="170" y="338"/>
                  <a:pt x="170" y="338"/>
                  <a:pt x="170" y="338"/>
                </a:cubicBezTo>
                <a:cubicBezTo>
                  <a:pt x="170" y="333"/>
                  <a:pt x="170" y="333"/>
                  <a:pt x="170" y="333"/>
                </a:cubicBezTo>
                <a:cubicBezTo>
                  <a:pt x="171" y="325"/>
                  <a:pt x="176" y="327"/>
                  <a:pt x="177" y="333"/>
                </a:cubicBezTo>
                <a:cubicBezTo>
                  <a:pt x="177" y="333"/>
                  <a:pt x="177" y="334"/>
                  <a:pt x="177" y="336"/>
                </a:cubicBezTo>
                <a:cubicBezTo>
                  <a:pt x="177" y="339"/>
                  <a:pt x="177" y="339"/>
                  <a:pt x="177" y="339"/>
                </a:cubicBezTo>
                <a:cubicBezTo>
                  <a:pt x="177" y="345"/>
                  <a:pt x="177" y="345"/>
                  <a:pt x="177" y="345"/>
                </a:cubicBezTo>
                <a:cubicBezTo>
                  <a:pt x="176" y="349"/>
                  <a:pt x="176" y="354"/>
                  <a:pt x="176" y="358"/>
                </a:cubicBezTo>
                <a:cubicBezTo>
                  <a:pt x="176" y="364"/>
                  <a:pt x="175" y="371"/>
                  <a:pt x="175" y="377"/>
                </a:cubicBezTo>
                <a:cubicBezTo>
                  <a:pt x="175" y="380"/>
                  <a:pt x="175" y="380"/>
                  <a:pt x="175" y="380"/>
                </a:cubicBezTo>
                <a:cubicBezTo>
                  <a:pt x="172" y="380"/>
                  <a:pt x="172" y="380"/>
                  <a:pt x="172" y="380"/>
                </a:cubicBezTo>
                <a:cubicBezTo>
                  <a:pt x="168" y="379"/>
                  <a:pt x="168" y="379"/>
                  <a:pt x="168" y="379"/>
                </a:cubicBezTo>
                <a:cubicBezTo>
                  <a:pt x="168" y="372"/>
                  <a:pt x="169" y="364"/>
                  <a:pt x="169" y="356"/>
                </a:cubicBezTo>
                <a:close/>
                <a:moveTo>
                  <a:pt x="171" y="314"/>
                </a:moveTo>
                <a:cubicBezTo>
                  <a:pt x="172" y="309"/>
                  <a:pt x="172" y="305"/>
                  <a:pt x="172" y="300"/>
                </a:cubicBezTo>
                <a:cubicBezTo>
                  <a:pt x="173" y="292"/>
                  <a:pt x="173" y="292"/>
                  <a:pt x="173" y="292"/>
                </a:cubicBezTo>
                <a:cubicBezTo>
                  <a:pt x="173" y="291"/>
                  <a:pt x="173" y="291"/>
                  <a:pt x="173" y="291"/>
                </a:cubicBezTo>
                <a:cubicBezTo>
                  <a:pt x="173" y="282"/>
                  <a:pt x="173" y="282"/>
                  <a:pt x="173" y="282"/>
                </a:cubicBezTo>
                <a:cubicBezTo>
                  <a:pt x="174" y="271"/>
                  <a:pt x="174" y="271"/>
                  <a:pt x="174" y="271"/>
                </a:cubicBezTo>
                <a:cubicBezTo>
                  <a:pt x="174" y="271"/>
                  <a:pt x="174" y="271"/>
                  <a:pt x="174" y="271"/>
                </a:cubicBezTo>
                <a:cubicBezTo>
                  <a:pt x="174" y="266"/>
                  <a:pt x="177" y="265"/>
                  <a:pt x="178" y="267"/>
                </a:cubicBezTo>
                <a:cubicBezTo>
                  <a:pt x="180" y="268"/>
                  <a:pt x="180" y="270"/>
                  <a:pt x="180" y="274"/>
                </a:cubicBezTo>
                <a:cubicBezTo>
                  <a:pt x="180" y="276"/>
                  <a:pt x="180" y="276"/>
                  <a:pt x="180" y="276"/>
                </a:cubicBezTo>
                <a:cubicBezTo>
                  <a:pt x="180" y="285"/>
                  <a:pt x="180" y="285"/>
                  <a:pt x="180" y="285"/>
                </a:cubicBezTo>
                <a:cubicBezTo>
                  <a:pt x="180" y="288"/>
                  <a:pt x="179" y="291"/>
                  <a:pt x="179" y="294"/>
                </a:cubicBezTo>
                <a:cubicBezTo>
                  <a:pt x="179" y="295"/>
                  <a:pt x="179" y="295"/>
                  <a:pt x="179" y="295"/>
                </a:cubicBezTo>
                <a:cubicBezTo>
                  <a:pt x="179" y="302"/>
                  <a:pt x="178" y="309"/>
                  <a:pt x="178" y="316"/>
                </a:cubicBezTo>
                <a:cubicBezTo>
                  <a:pt x="178" y="316"/>
                  <a:pt x="178" y="316"/>
                  <a:pt x="178" y="316"/>
                </a:cubicBezTo>
                <a:cubicBezTo>
                  <a:pt x="178" y="316"/>
                  <a:pt x="178" y="316"/>
                  <a:pt x="178" y="316"/>
                </a:cubicBezTo>
                <a:cubicBezTo>
                  <a:pt x="176" y="315"/>
                  <a:pt x="174" y="314"/>
                  <a:pt x="171" y="314"/>
                </a:cubicBezTo>
                <a:close/>
                <a:moveTo>
                  <a:pt x="175" y="254"/>
                </a:moveTo>
                <a:cubicBezTo>
                  <a:pt x="175" y="254"/>
                  <a:pt x="175" y="254"/>
                  <a:pt x="175" y="254"/>
                </a:cubicBezTo>
                <a:cubicBezTo>
                  <a:pt x="175" y="248"/>
                  <a:pt x="175" y="248"/>
                  <a:pt x="175" y="248"/>
                </a:cubicBezTo>
                <a:cubicBezTo>
                  <a:pt x="175" y="243"/>
                  <a:pt x="175" y="243"/>
                  <a:pt x="175" y="243"/>
                </a:cubicBezTo>
                <a:cubicBezTo>
                  <a:pt x="176" y="240"/>
                  <a:pt x="176" y="237"/>
                  <a:pt x="176" y="233"/>
                </a:cubicBezTo>
                <a:cubicBezTo>
                  <a:pt x="176" y="233"/>
                  <a:pt x="176" y="233"/>
                  <a:pt x="176" y="233"/>
                </a:cubicBezTo>
                <a:cubicBezTo>
                  <a:pt x="176" y="227"/>
                  <a:pt x="177" y="220"/>
                  <a:pt x="177" y="214"/>
                </a:cubicBezTo>
                <a:cubicBezTo>
                  <a:pt x="177" y="213"/>
                  <a:pt x="177" y="213"/>
                  <a:pt x="177" y="213"/>
                </a:cubicBezTo>
                <a:cubicBezTo>
                  <a:pt x="177" y="208"/>
                  <a:pt x="180" y="207"/>
                  <a:pt x="182" y="210"/>
                </a:cubicBezTo>
                <a:cubicBezTo>
                  <a:pt x="183" y="212"/>
                  <a:pt x="183" y="214"/>
                  <a:pt x="183" y="216"/>
                </a:cubicBezTo>
                <a:cubicBezTo>
                  <a:pt x="183" y="220"/>
                  <a:pt x="183" y="224"/>
                  <a:pt x="183" y="227"/>
                </a:cubicBezTo>
                <a:cubicBezTo>
                  <a:pt x="182" y="236"/>
                  <a:pt x="182" y="236"/>
                  <a:pt x="182" y="236"/>
                </a:cubicBezTo>
                <a:cubicBezTo>
                  <a:pt x="182" y="237"/>
                  <a:pt x="182" y="237"/>
                  <a:pt x="182" y="237"/>
                </a:cubicBezTo>
                <a:cubicBezTo>
                  <a:pt x="182" y="243"/>
                  <a:pt x="182" y="243"/>
                  <a:pt x="182" y="243"/>
                </a:cubicBezTo>
                <a:cubicBezTo>
                  <a:pt x="181" y="249"/>
                  <a:pt x="181" y="249"/>
                  <a:pt x="181" y="249"/>
                </a:cubicBezTo>
                <a:cubicBezTo>
                  <a:pt x="181" y="257"/>
                  <a:pt x="181" y="257"/>
                  <a:pt x="181" y="257"/>
                </a:cubicBezTo>
                <a:cubicBezTo>
                  <a:pt x="179" y="256"/>
                  <a:pt x="177" y="255"/>
                  <a:pt x="175" y="254"/>
                </a:cubicBezTo>
                <a:close/>
                <a:moveTo>
                  <a:pt x="181" y="201"/>
                </a:moveTo>
                <a:cubicBezTo>
                  <a:pt x="180" y="201"/>
                  <a:pt x="179" y="200"/>
                  <a:pt x="178" y="200"/>
                </a:cubicBezTo>
                <a:cubicBezTo>
                  <a:pt x="178" y="197"/>
                  <a:pt x="178" y="197"/>
                  <a:pt x="178" y="197"/>
                </a:cubicBezTo>
                <a:cubicBezTo>
                  <a:pt x="178" y="194"/>
                  <a:pt x="178" y="194"/>
                  <a:pt x="178" y="194"/>
                </a:cubicBezTo>
                <a:cubicBezTo>
                  <a:pt x="178" y="189"/>
                  <a:pt x="178" y="185"/>
                  <a:pt x="179" y="180"/>
                </a:cubicBezTo>
                <a:cubicBezTo>
                  <a:pt x="179" y="176"/>
                  <a:pt x="179" y="176"/>
                  <a:pt x="179" y="176"/>
                </a:cubicBezTo>
                <a:cubicBezTo>
                  <a:pt x="179" y="169"/>
                  <a:pt x="179" y="169"/>
                  <a:pt x="179" y="169"/>
                </a:cubicBezTo>
                <a:cubicBezTo>
                  <a:pt x="180" y="163"/>
                  <a:pt x="180" y="163"/>
                  <a:pt x="180" y="163"/>
                </a:cubicBezTo>
                <a:cubicBezTo>
                  <a:pt x="180" y="161"/>
                  <a:pt x="180" y="161"/>
                  <a:pt x="180" y="161"/>
                </a:cubicBezTo>
                <a:cubicBezTo>
                  <a:pt x="180" y="155"/>
                  <a:pt x="183" y="156"/>
                  <a:pt x="185" y="159"/>
                </a:cubicBezTo>
                <a:cubicBezTo>
                  <a:pt x="185" y="160"/>
                  <a:pt x="186" y="162"/>
                  <a:pt x="185" y="164"/>
                </a:cubicBezTo>
                <a:cubicBezTo>
                  <a:pt x="185" y="164"/>
                  <a:pt x="185" y="164"/>
                  <a:pt x="185" y="164"/>
                </a:cubicBezTo>
                <a:cubicBezTo>
                  <a:pt x="185" y="171"/>
                  <a:pt x="185" y="171"/>
                  <a:pt x="185" y="171"/>
                </a:cubicBezTo>
                <a:cubicBezTo>
                  <a:pt x="185" y="175"/>
                  <a:pt x="185" y="179"/>
                  <a:pt x="184" y="183"/>
                </a:cubicBezTo>
                <a:cubicBezTo>
                  <a:pt x="184" y="189"/>
                  <a:pt x="184" y="189"/>
                  <a:pt x="184" y="189"/>
                </a:cubicBezTo>
                <a:cubicBezTo>
                  <a:pt x="184" y="192"/>
                  <a:pt x="184" y="192"/>
                  <a:pt x="184" y="192"/>
                </a:cubicBezTo>
                <a:cubicBezTo>
                  <a:pt x="184" y="199"/>
                  <a:pt x="184" y="199"/>
                  <a:pt x="184" y="199"/>
                </a:cubicBezTo>
                <a:cubicBezTo>
                  <a:pt x="183" y="203"/>
                  <a:pt x="183" y="203"/>
                  <a:pt x="183" y="203"/>
                </a:cubicBezTo>
                <a:lnTo>
                  <a:pt x="181" y="201"/>
                </a:lnTo>
                <a:close/>
                <a:moveTo>
                  <a:pt x="183" y="151"/>
                </a:moveTo>
                <a:cubicBezTo>
                  <a:pt x="182" y="150"/>
                  <a:pt x="181" y="149"/>
                  <a:pt x="180" y="149"/>
                </a:cubicBezTo>
                <a:cubicBezTo>
                  <a:pt x="180" y="144"/>
                  <a:pt x="180" y="144"/>
                  <a:pt x="180" y="144"/>
                </a:cubicBezTo>
                <a:cubicBezTo>
                  <a:pt x="180" y="144"/>
                  <a:pt x="180" y="144"/>
                  <a:pt x="180" y="144"/>
                </a:cubicBezTo>
                <a:cubicBezTo>
                  <a:pt x="181" y="140"/>
                  <a:pt x="181" y="140"/>
                  <a:pt x="181" y="140"/>
                </a:cubicBezTo>
                <a:cubicBezTo>
                  <a:pt x="181" y="136"/>
                  <a:pt x="181" y="133"/>
                  <a:pt x="181" y="130"/>
                </a:cubicBezTo>
                <a:cubicBezTo>
                  <a:pt x="181" y="126"/>
                  <a:pt x="181" y="126"/>
                  <a:pt x="181" y="126"/>
                </a:cubicBezTo>
                <a:cubicBezTo>
                  <a:pt x="182" y="123"/>
                  <a:pt x="182" y="120"/>
                  <a:pt x="182" y="118"/>
                </a:cubicBezTo>
                <a:cubicBezTo>
                  <a:pt x="182" y="112"/>
                  <a:pt x="182" y="112"/>
                  <a:pt x="182" y="112"/>
                </a:cubicBezTo>
                <a:cubicBezTo>
                  <a:pt x="182" y="111"/>
                  <a:pt x="182" y="111"/>
                  <a:pt x="182" y="111"/>
                </a:cubicBezTo>
                <a:cubicBezTo>
                  <a:pt x="182" y="107"/>
                  <a:pt x="185" y="107"/>
                  <a:pt x="186" y="109"/>
                </a:cubicBezTo>
                <a:cubicBezTo>
                  <a:pt x="187" y="110"/>
                  <a:pt x="187" y="111"/>
                  <a:pt x="187" y="113"/>
                </a:cubicBezTo>
                <a:cubicBezTo>
                  <a:pt x="188" y="114"/>
                  <a:pt x="188" y="114"/>
                  <a:pt x="188" y="115"/>
                </a:cubicBezTo>
                <a:cubicBezTo>
                  <a:pt x="187" y="121"/>
                  <a:pt x="187" y="121"/>
                  <a:pt x="187" y="121"/>
                </a:cubicBezTo>
                <a:cubicBezTo>
                  <a:pt x="187" y="125"/>
                  <a:pt x="187" y="129"/>
                  <a:pt x="187" y="134"/>
                </a:cubicBezTo>
                <a:cubicBezTo>
                  <a:pt x="187" y="135"/>
                  <a:pt x="187" y="135"/>
                  <a:pt x="187" y="135"/>
                </a:cubicBezTo>
                <a:cubicBezTo>
                  <a:pt x="186" y="139"/>
                  <a:pt x="186" y="139"/>
                  <a:pt x="186" y="139"/>
                </a:cubicBezTo>
                <a:cubicBezTo>
                  <a:pt x="186" y="139"/>
                  <a:pt x="186" y="139"/>
                  <a:pt x="186" y="139"/>
                </a:cubicBezTo>
                <a:cubicBezTo>
                  <a:pt x="186" y="148"/>
                  <a:pt x="186" y="148"/>
                  <a:pt x="186" y="148"/>
                </a:cubicBezTo>
                <a:cubicBezTo>
                  <a:pt x="186" y="152"/>
                  <a:pt x="186" y="152"/>
                  <a:pt x="186" y="152"/>
                </a:cubicBezTo>
                <a:cubicBezTo>
                  <a:pt x="185" y="152"/>
                  <a:pt x="184" y="151"/>
                  <a:pt x="183" y="151"/>
                </a:cubicBezTo>
                <a:close/>
                <a:moveTo>
                  <a:pt x="182" y="48"/>
                </a:moveTo>
                <a:cubicBezTo>
                  <a:pt x="183" y="48"/>
                  <a:pt x="183" y="49"/>
                  <a:pt x="183" y="49"/>
                </a:cubicBezTo>
                <a:cubicBezTo>
                  <a:pt x="184" y="50"/>
                  <a:pt x="184" y="52"/>
                  <a:pt x="184" y="53"/>
                </a:cubicBezTo>
                <a:cubicBezTo>
                  <a:pt x="183" y="52"/>
                  <a:pt x="182" y="52"/>
                  <a:pt x="181" y="51"/>
                </a:cubicBezTo>
                <a:cubicBezTo>
                  <a:pt x="180" y="51"/>
                  <a:pt x="180" y="51"/>
                  <a:pt x="179" y="50"/>
                </a:cubicBezTo>
                <a:cubicBezTo>
                  <a:pt x="178" y="50"/>
                  <a:pt x="177" y="49"/>
                  <a:pt x="175" y="48"/>
                </a:cubicBezTo>
                <a:cubicBezTo>
                  <a:pt x="177" y="44"/>
                  <a:pt x="181" y="44"/>
                  <a:pt x="182" y="48"/>
                </a:cubicBezTo>
                <a:close/>
                <a:moveTo>
                  <a:pt x="171" y="39"/>
                </a:moveTo>
                <a:cubicBezTo>
                  <a:pt x="172" y="36"/>
                  <a:pt x="172" y="36"/>
                  <a:pt x="172" y="36"/>
                </a:cubicBezTo>
                <a:cubicBezTo>
                  <a:pt x="172" y="34"/>
                  <a:pt x="172" y="32"/>
                  <a:pt x="173" y="29"/>
                </a:cubicBezTo>
                <a:cubicBezTo>
                  <a:pt x="173" y="26"/>
                  <a:pt x="177" y="27"/>
                  <a:pt x="176" y="31"/>
                </a:cubicBezTo>
                <a:cubicBezTo>
                  <a:pt x="176" y="35"/>
                  <a:pt x="176" y="35"/>
                  <a:pt x="176" y="35"/>
                </a:cubicBezTo>
                <a:cubicBezTo>
                  <a:pt x="176" y="38"/>
                  <a:pt x="176" y="38"/>
                  <a:pt x="176" y="38"/>
                </a:cubicBezTo>
                <a:cubicBezTo>
                  <a:pt x="175" y="41"/>
                  <a:pt x="175" y="41"/>
                  <a:pt x="175" y="41"/>
                </a:cubicBezTo>
                <a:cubicBezTo>
                  <a:pt x="175" y="46"/>
                  <a:pt x="175" y="46"/>
                  <a:pt x="175" y="46"/>
                </a:cubicBezTo>
                <a:cubicBezTo>
                  <a:pt x="174" y="45"/>
                  <a:pt x="173" y="45"/>
                  <a:pt x="172" y="44"/>
                </a:cubicBezTo>
                <a:cubicBezTo>
                  <a:pt x="171" y="44"/>
                  <a:pt x="171" y="44"/>
                  <a:pt x="171" y="44"/>
                </a:cubicBezTo>
                <a:cubicBezTo>
                  <a:pt x="171" y="42"/>
                  <a:pt x="171" y="40"/>
                  <a:pt x="171" y="39"/>
                </a:cubicBezTo>
                <a:close/>
                <a:moveTo>
                  <a:pt x="162" y="84"/>
                </a:moveTo>
                <a:cubicBezTo>
                  <a:pt x="163" y="75"/>
                  <a:pt x="163" y="75"/>
                  <a:pt x="163" y="75"/>
                </a:cubicBezTo>
                <a:cubicBezTo>
                  <a:pt x="163" y="73"/>
                  <a:pt x="163" y="73"/>
                  <a:pt x="163" y="73"/>
                </a:cubicBezTo>
                <a:cubicBezTo>
                  <a:pt x="164" y="65"/>
                  <a:pt x="164" y="65"/>
                  <a:pt x="164" y="65"/>
                </a:cubicBezTo>
                <a:cubicBezTo>
                  <a:pt x="164" y="63"/>
                  <a:pt x="164" y="63"/>
                  <a:pt x="164" y="63"/>
                </a:cubicBezTo>
                <a:cubicBezTo>
                  <a:pt x="164" y="57"/>
                  <a:pt x="164" y="57"/>
                  <a:pt x="164" y="57"/>
                </a:cubicBezTo>
                <a:cubicBezTo>
                  <a:pt x="165" y="52"/>
                  <a:pt x="170" y="52"/>
                  <a:pt x="172" y="56"/>
                </a:cubicBezTo>
                <a:cubicBezTo>
                  <a:pt x="172" y="57"/>
                  <a:pt x="173" y="57"/>
                  <a:pt x="173" y="58"/>
                </a:cubicBezTo>
                <a:cubicBezTo>
                  <a:pt x="173" y="59"/>
                  <a:pt x="173" y="59"/>
                  <a:pt x="173" y="60"/>
                </a:cubicBezTo>
                <a:cubicBezTo>
                  <a:pt x="172" y="67"/>
                  <a:pt x="172" y="67"/>
                  <a:pt x="172" y="67"/>
                </a:cubicBezTo>
                <a:cubicBezTo>
                  <a:pt x="172" y="76"/>
                  <a:pt x="172" y="76"/>
                  <a:pt x="172" y="76"/>
                </a:cubicBezTo>
                <a:cubicBezTo>
                  <a:pt x="172" y="76"/>
                  <a:pt x="172" y="76"/>
                  <a:pt x="172" y="76"/>
                </a:cubicBezTo>
                <a:cubicBezTo>
                  <a:pt x="171" y="88"/>
                  <a:pt x="171" y="88"/>
                  <a:pt x="171" y="88"/>
                </a:cubicBezTo>
                <a:cubicBezTo>
                  <a:pt x="171" y="90"/>
                  <a:pt x="171" y="90"/>
                  <a:pt x="171" y="90"/>
                </a:cubicBezTo>
                <a:cubicBezTo>
                  <a:pt x="170" y="92"/>
                  <a:pt x="170" y="92"/>
                  <a:pt x="170" y="92"/>
                </a:cubicBezTo>
                <a:cubicBezTo>
                  <a:pt x="169" y="92"/>
                  <a:pt x="169" y="92"/>
                  <a:pt x="169" y="92"/>
                </a:cubicBezTo>
                <a:cubicBezTo>
                  <a:pt x="167" y="91"/>
                  <a:pt x="167" y="91"/>
                  <a:pt x="167" y="91"/>
                </a:cubicBezTo>
                <a:cubicBezTo>
                  <a:pt x="166" y="90"/>
                  <a:pt x="164" y="90"/>
                  <a:pt x="162" y="89"/>
                </a:cubicBezTo>
                <a:lnTo>
                  <a:pt x="162" y="84"/>
                </a:lnTo>
                <a:close/>
                <a:moveTo>
                  <a:pt x="161" y="102"/>
                </a:moveTo>
                <a:cubicBezTo>
                  <a:pt x="161" y="94"/>
                  <a:pt x="168" y="96"/>
                  <a:pt x="169" y="102"/>
                </a:cubicBezTo>
                <a:cubicBezTo>
                  <a:pt x="170" y="103"/>
                  <a:pt x="170" y="104"/>
                  <a:pt x="170" y="105"/>
                </a:cubicBezTo>
                <a:cubicBezTo>
                  <a:pt x="170" y="105"/>
                  <a:pt x="170" y="105"/>
                  <a:pt x="170" y="105"/>
                </a:cubicBezTo>
                <a:cubicBezTo>
                  <a:pt x="169" y="107"/>
                  <a:pt x="169" y="107"/>
                  <a:pt x="169" y="107"/>
                </a:cubicBezTo>
                <a:cubicBezTo>
                  <a:pt x="169" y="114"/>
                  <a:pt x="169" y="114"/>
                  <a:pt x="169" y="114"/>
                </a:cubicBezTo>
                <a:cubicBezTo>
                  <a:pt x="169" y="117"/>
                  <a:pt x="168" y="120"/>
                  <a:pt x="168" y="123"/>
                </a:cubicBezTo>
                <a:cubicBezTo>
                  <a:pt x="168" y="124"/>
                  <a:pt x="168" y="124"/>
                  <a:pt x="168" y="124"/>
                </a:cubicBezTo>
                <a:cubicBezTo>
                  <a:pt x="168" y="129"/>
                  <a:pt x="168" y="129"/>
                  <a:pt x="168" y="129"/>
                </a:cubicBezTo>
                <a:cubicBezTo>
                  <a:pt x="167" y="137"/>
                  <a:pt x="167" y="137"/>
                  <a:pt x="167" y="137"/>
                </a:cubicBezTo>
                <a:cubicBezTo>
                  <a:pt x="167" y="142"/>
                  <a:pt x="167" y="142"/>
                  <a:pt x="167" y="142"/>
                </a:cubicBezTo>
                <a:cubicBezTo>
                  <a:pt x="166" y="141"/>
                  <a:pt x="165" y="141"/>
                  <a:pt x="164" y="140"/>
                </a:cubicBezTo>
                <a:cubicBezTo>
                  <a:pt x="162" y="140"/>
                  <a:pt x="160" y="139"/>
                  <a:pt x="158" y="138"/>
                </a:cubicBezTo>
                <a:cubicBezTo>
                  <a:pt x="158" y="137"/>
                  <a:pt x="158" y="137"/>
                  <a:pt x="158" y="137"/>
                </a:cubicBezTo>
                <a:cubicBezTo>
                  <a:pt x="159" y="132"/>
                  <a:pt x="159" y="132"/>
                  <a:pt x="159" y="132"/>
                </a:cubicBezTo>
                <a:cubicBezTo>
                  <a:pt x="159" y="122"/>
                  <a:pt x="159" y="122"/>
                  <a:pt x="159" y="122"/>
                </a:cubicBezTo>
                <a:cubicBezTo>
                  <a:pt x="159" y="120"/>
                  <a:pt x="159" y="120"/>
                  <a:pt x="159" y="120"/>
                </a:cubicBezTo>
                <a:cubicBezTo>
                  <a:pt x="160" y="114"/>
                  <a:pt x="160" y="114"/>
                  <a:pt x="160" y="114"/>
                </a:cubicBezTo>
                <a:cubicBezTo>
                  <a:pt x="160" y="113"/>
                  <a:pt x="160" y="113"/>
                  <a:pt x="160" y="113"/>
                </a:cubicBezTo>
                <a:cubicBezTo>
                  <a:pt x="160" y="110"/>
                  <a:pt x="160" y="110"/>
                  <a:pt x="160" y="110"/>
                </a:cubicBezTo>
                <a:lnTo>
                  <a:pt x="161" y="102"/>
                </a:lnTo>
                <a:close/>
                <a:moveTo>
                  <a:pt x="161" y="53"/>
                </a:moveTo>
                <a:cubicBezTo>
                  <a:pt x="161" y="54"/>
                  <a:pt x="161" y="54"/>
                  <a:pt x="161" y="55"/>
                </a:cubicBezTo>
                <a:cubicBezTo>
                  <a:pt x="160" y="66"/>
                  <a:pt x="160" y="66"/>
                  <a:pt x="160" y="66"/>
                </a:cubicBezTo>
                <a:cubicBezTo>
                  <a:pt x="160" y="69"/>
                  <a:pt x="160" y="69"/>
                  <a:pt x="160" y="69"/>
                </a:cubicBezTo>
                <a:cubicBezTo>
                  <a:pt x="160" y="71"/>
                  <a:pt x="160" y="71"/>
                  <a:pt x="160" y="71"/>
                </a:cubicBezTo>
                <a:cubicBezTo>
                  <a:pt x="159" y="78"/>
                  <a:pt x="159" y="78"/>
                  <a:pt x="159" y="78"/>
                </a:cubicBezTo>
                <a:cubicBezTo>
                  <a:pt x="159" y="81"/>
                  <a:pt x="159" y="84"/>
                  <a:pt x="158" y="87"/>
                </a:cubicBezTo>
                <a:cubicBezTo>
                  <a:pt x="158" y="88"/>
                  <a:pt x="158" y="88"/>
                  <a:pt x="158" y="88"/>
                </a:cubicBezTo>
                <a:cubicBezTo>
                  <a:pt x="158" y="87"/>
                  <a:pt x="158" y="87"/>
                  <a:pt x="158" y="87"/>
                </a:cubicBezTo>
                <a:cubicBezTo>
                  <a:pt x="155" y="87"/>
                  <a:pt x="153" y="86"/>
                  <a:pt x="150" y="85"/>
                </a:cubicBezTo>
                <a:cubicBezTo>
                  <a:pt x="148" y="85"/>
                  <a:pt x="148" y="85"/>
                  <a:pt x="148" y="85"/>
                </a:cubicBezTo>
                <a:cubicBezTo>
                  <a:pt x="149" y="78"/>
                  <a:pt x="149" y="78"/>
                  <a:pt x="149" y="78"/>
                </a:cubicBezTo>
                <a:cubicBezTo>
                  <a:pt x="149" y="75"/>
                  <a:pt x="149" y="75"/>
                  <a:pt x="149" y="75"/>
                </a:cubicBezTo>
                <a:cubicBezTo>
                  <a:pt x="150" y="69"/>
                  <a:pt x="150" y="69"/>
                  <a:pt x="150" y="69"/>
                </a:cubicBezTo>
                <a:cubicBezTo>
                  <a:pt x="150" y="62"/>
                  <a:pt x="150" y="62"/>
                  <a:pt x="150" y="62"/>
                </a:cubicBezTo>
                <a:cubicBezTo>
                  <a:pt x="151" y="56"/>
                  <a:pt x="151" y="56"/>
                  <a:pt x="151" y="56"/>
                </a:cubicBezTo>
                <a:cubicBezTo>
                  <a:pt x="151" y="53"/>
                  <a:pt x="151" y="53"/>
                  <a:pt x="151" y="53"/>
                </a:cubicBezTo>
                <a:cubicBezTo>
                  <a:pt x="152" y="48"/>
                  <a:pt x="156" y="47"/>
                  <a:pt x="159" y="49"/>
                </a:cubicBezTo>
                <a:cubicBezTo>
                  <a:pt x="160" y="50"/>
                  <a:pt x="161" y="51"/>
                  <a:pt x="161" y="53"/>
                </a:cubicBezTo>
                <a:close/>
                <a:moveTo>
                  <a:pt x="146" y="35"/>
                </a:moveTo>
                <a:cubicBezTo>
                  <a:pt x="147" y="29"/>
                  <a:pt x="155" y="28"/>
                  <a:pt x="157" y="33"/>
                </a:cubicBezTo>
                <a:cubicBezTo>
                  <a:pt x="158" y="34"/>
                  <a:pt x="158" y="35"/>
                  <a:pt x="158" y="36"/>
                </a:cubicBezTo>
                <a:cubicBezTo>
                  <a:pt x="157" y="42"/>
                  <a:pt x="157" y="42"/>
                  <a:pt x="157" y="42"/>
                </a:cubicBezTo>
                <a:cubicBezTo>
                  <a:pt x="154" y="41"/>
                  <a:pt x="151" y="40"/>
                  <a:pt x="148" y="40"/>
                </a:cubicBezTo>
                <a:cubicBezTo>
                  <a:pt x="148" y="40"/>
                  <a:pt x="147" y="39"/>
                  <a:pt x="146" y="39"/>
                </a:cubicBezTo>
                <a:lnTo>
                  <a:pt x="146" y="35"/>
                </a:lnTo>
                <a:close/>
                <a:moveTo>
                  <a:pt x="141" y="46"/>
                </a:moveTo>
                <a:cubicBezTo>
                  <a:pt x="144" y="46"/>
                  <a:pt x="146" y="49"/>
                  <a:pt x="145" y="52"/>
                </a:cubicBezTo>
                <a:cubicBezTo>
                  <a:pt x="145" y="61"/>
                  <a:pt x="145" y="61"/>
                  <a:pt x="145" y="61"/>
                </a:cubicBezTo>
                <a:cubicBezTo>
                  <a:pt x="144" y="67"/>
                  <a:pt x="144" y="67"/>
                  <a:pt x="144" y="67"/>
                </a:cubicBezTo>
                <a:cubicBezTo>
                  <a:pt x="144" y="68"/>
                  <a:pt x="144" y="68"/>
                  <a:pt x="144" y="68"/>
                </a:cubicBezTo>
                <a:cubicBezTo>
                  <a:pt x="143" y="72"/>
                  <a:pt x="143" y="76"/>
                  <a:pt x="143" y="80"/>
                </a:cubicBezTo>
                <a:cubicBezTo>
                  <a:pt x="142" y="83"/>
                  <a:pt x="142" y="83"/>
                  <a:pt x="142" y="83"/>
                </a:cubicBezTo>
                <a:cubicBezTo>
                  <a:pt x="142" y="84"/>
                  <a:pt x="142" y="84"/>
                  <a:pt x="142" y="84"/>
                </a:cubicBezTo>
                <a:cubicBezTo>
                  <a:pt x="141" y="84"/>
                  <a:pt x="141" y="84"/>
                  <a:pt x="141" y="84"/>
                </a:cubicBezTo>
                <a:cubicBezTo>
                  <a:pt x="140" y="84"/>
                  <a:pt x="139" y="84"/>
                  <a:pt x="139" y="84"/>
                </a:cubicBezTo>
                <a:cubicBezTo>
                  <a:pt x="136" y="83"/>
                  <a:pt x="133" y="83"/>
                  <a:pt x="130" y="83"/>
                </a:cubicBezTo>
                <a:cubicBezTo>
                  <a:pt x="131" y="78"/>
                  <a:pt x="131" y="78"/>
                  <a:pt x="131" y="78"/>
                </a:cubicBezTo>
                <a:cubicBezTo>
                  <a:pt x="132" y="71"/>
                  <a:pt x="132" y="71"/>
                  <a:pt x="132" y="71"/>
                </a:cubicBezTo>
                <a:cubicBezTo>
                  <a:pt x="132" y="67"/>
                  <a:pt x="132" y="67"/>
                  <a:pt x="132" y="67"/>
                </a:cubicBezTo>
                <a:cubicBezTo>
                  <a:pt x="133" y="62"/>
                  <a:pt x="133" y="57"/>
                  <a:pt x="134" y="52"/>
                </a:cubicBezTo>
                <a:cubicBezTo>
                  <a:pt x="134" y="51"/>
                  <a:pt x="134" y="51"/>
                  <a:pt x="134" y="51"/>
                </a:cubicBezTo>
                <a:cubicBezTo>
                  <a:pt x="134" y="47"/>
                  <a:pt x="138" y="45"/>
                  <a:pt x="141" y="46"/>
                </a:cubicBezTo>
                <a:close/>
                <a:moveTo>
                  <a:pt x="128" y="26"/>
                </a:moveTo>
                <a:cubicBezTo>
                  <a:pt x="128" y="24"/>
                  <a:pt x="128" y="24"/>
                  <a:pt x="128" y="24"/>
                </a:cubicBezTo>
                <a:cubicBezTo>
                  <a:pt x="129" y="20"/>
                  <a:pt x="129" y="20"/>
                  <a:pt x="129" y="20"/>
                </a:cubicBezTo>
                <a:cubicBezTo>
                  <a:pt x="129" y="17"/>
                  <a:pt x="134" y="17"/>
                  <a:pt x="134" y="19"/>
                </a:cubicBezTo>
                <a:cubicBezTo>
                  <a:pt x="134" y="20"/>
                  <a:pt x="134" y="20"/>
                  <a:pt x="134" y="20"/>
                </a:cubicBezTo>
                <a:cubicBezTo>
                  <a:pt x="134" y="22"/>
                  <a:pt x="134" y="24"/>
                  <a:pt x="134" y="26"/>
                </a:cubicBezTo>
                <a:cubicBezTo>
                  <a:pt x="133" y="28"/>
                  <a:pt x="133" y="30"/>
                  <a:pt x="133" y="33"/>
                </a:cubicBezTo>
                <a:cubicBezTo>
                  <a:pt x="131" y="32"/>
                  <a:pt x="129" y="32"/>
                  <a:pt x="127" y="32"/>
                </a:cubicBezTo>
                <a:cubicBezTo>
                  <a:pt x="128" y="30"/>
                  <a:pt x="128" y="28"/>
                  <a:pt x="128" y="26"/>
                </a:cubicBezTo>
                <a:close/>
                <a:moveTo>
                  <a:pt x="118" y="51"/>
                </a:moveTo>
                <a:cubicBezTo>
                  <a:pt x="119" y="47"/>
                  <a:pt x="123" y="45"/>
                  <a:pt x="125" y="45"/>
                </a:cubicBezTo>
                <a:cubicBezTo>
                  <a:pt x="127" y="46"/>
                  <a:pt x="128" y="48"/>
                  <a:pt x="128" y="51"/>
                </a:cubicBezTo>
                <a:cubicBezTo>
                  <a:pt x="127" y="57"/>
                  <a:pt x="127" y="57"/>
                  <a:pt x="127" y="57"/>
                </a:cubicBezTo>
                <a:cubicBezTo>
                  <a:pt x="127" y="60"/>
                  <a:pt x="127" y="64"/>
                  <a:pt x="126" y="67"/>
                </a:cubicBezTo>
                <a:cubicBezTo>
                  <a:pt x="126" y="70"/>
                  <a:pt x="125" y="74"/>
                  <a:pt x="125" y="77"/>
                </a:cubicBezTo>
                <a:cubicBezTo>
                  <a:pt x="124" y="83"/>
                  <a:pt x="124" y="83"/>
                  <a:pt x="124" y="83"/>
                </a:cubicBezTo>
                <a:cubicBezTo>
                  <a:pt x="124" y="83"/>
                  <a:pt x="124" y="83"/>
                  <a:pt x="124" y="83"/>
                </a:cubicBezTo>
                <a:cubicBezTo>
                  <a:pt x="124" y="83"/>
                  <a:pt x="124" y="83"/>
                  <a:pt x="124" y="83"/>
                </a:cubicBezTo>
                <a:cubicBezTo>
                  <a:pt x="122" y="83"/>
                  <a:pt x="119" y="84"/>
                  <a:pt x="116" y="84"/>
                </a:cubicBezTo>
                <a:cubicBezTo>
                  <a:pt x="114" y="84"/>
                  <a:pt x="114" y="84"/>
                  <a:pt x="114" y="84"/>
                </a:cubicBezTo>
                <a:cubicBezTo>
                  <a:pt x="114" y="79"/>
                  <a:pt x="115" y="73"/>
                  <a:pt x="116" y="68"/>
                </a:cubicBezTo>
                <a:cubicBezTo>
                  <a:pt x="116" y="66"/>
                  <a:pt x="116" y="66"/>
                  <a:pt x="116" y="66"/>
                </a:cubicBezTo>
                <a:cubicBezTo>
                  <a:pt x="117" y="61"/>
                  <a:pt x="117" y="57"/>
                  <a:pt x="118" y="52"/>
                </a:cubicBezTo>
                <a:lnTo>
                  <a:pt x="118" y="51"/>
                </a:lnTo>
                <a:close/>
                <a:moveTo>
                  <a:pt x="105" y="40"/>
                </a:moveTo>
                <a:cubicBezTo>
                  <a:pt x="106" y="34"/>
                  <a:pt x="113" y="31"/>
                  <a:pt x="116" y="35"/>
                </a:cubicBezTo>
                <a:cubicBezTo>
                  <a:pt x="117" y="35"/>
                  <a:pt x="117" y="37"/>
                  <a:pt x="117" y="38"/>
                </a:cubicBezTo>
                <a:cubicBezTo>
                  <a:pt x="117" y="40"/>
                  <a:pt x="117" y="40"/>
                  <a:pt x="117" y="40"/>
                </a:cubicBezTo>
                <a:cubicBezTo>
                  <a:pt x="113" y="41"/>
                  <a:pt x="110" y="42"/>
                  <a:pt x="106" y="42"/>
                </a:cubicBezTo>
                <a:cubicBezTo>
                  <a:pt x="106" y="43"/>
                  <a:pt x="105" y="43"/>
                  <a:pt x="105" y="43"/>
                </a:cubicBezTo>
                <a:lnTo>
                  <a:pt x="105" y="40"/>
                </a:lnTo>
                <a:close/>
                <a:moveTo>
                  <a:pt x="104" y="63"/>
                </a:moveTo>
                <a:cubicBezTo>
                  <a:pt x="105" y="54"/>
                  <a:pt x="105" y="54"/>
                  <a:pt x="105" y="54"/>
                </a:cubicBezTo>
                <a:cubicBezTo>
                  <a:pt x="106" y="47"/>
                  <a:pt x="115" y="46"/>
                  <a:pt x="114" y="53"/>
                </a:cubicBezTo>
                <a:cubicBezTo>
                  <a:pt x="114" y="55"/>
                  <a:pt x="114" y="55"/>
                  <a:pt x="114" y="55"/>
                </a:cubicBezTo>
                <a:cubicBezTo>
                  <a:pt x="112" y="69"/>
                  <a:pt x="112" y="69"/>
                  <a:pt x="112" y="69"/>
                </a:cubicBezTo>
                <a:cubicBezTo>
                  <a:pt x="112" y="70"/>
                  <a:pt x="112" y="70"/>
                  <a:pt x="112" y="70"/>
                </a:cubicBezTo>
                <a:cubicBezTo>
                  <a:pt x="110" y="85"/>
                  <a:pt x="110" y="85"/>
                  <a:pt x="110" y="85"/>
                </a:cubicBezTo>
                <a:cubicBezTo>
                  <a:pt x="107" y="85"/>
                  <a:pt x="104" y="86"/>
                  <a:pt x="101" y="87"/>
                </a:cubicBezTo>
                <a:cubicBezTo>
                  <a:pt x="102" y="78"/>
                  <a:pt x="102" y="78"/>
                  <a:pt x="102" y="78"/>
                </a:cubicBezTo>
                <a:cubicBezTo>
                  <a:pt x="103" y="70"/>
                  <a:pt x="103" y="70"/>
                  <a:pt x="103" y="70"/>
                </a:cubicBezTo>
                <a:lnTo>
                  <a:pt x="104" y="63"/>
                </a:lnTo>
                <a:close/>
                <a:moveTo>
                  <a:pt x="93" y="72"/>
                </a:moveTo>
                <a:cubicBezTo>
                  <a:pt x="94" y="67"/>
                  <a:pt x="94" y="62"/>
                  <a:pt x="95" y="57"/>
                </a:cubicBezTo>
                <a:cubicBezTo>
                  <a:pt x="96" y="50"/>
                  <a:pt x="103" y="49"/>
                  <a:pt x="102" y="55"/>
                </a:cubicBezTo>
                <a:cubicBezTo>
                  <a:pt x="101" y="66"/>
                  <a:pt x="101" y="66"/>
                  <a:pt x="101" y="66"/>
                </a:cubicBezTo>
                <a:cubicBezTo>
                  <a:pt x="100" y="72"/>
                  <a:pt x="100" y="72"/>
                  <a:pt x="100" y="72"/>
                </a:cubicBezTo>
                <a:cubicBezTo>
                  <a:pt x="99" y="81"/>
                  <a:pt x="99" y="81"/>
                  <a:pt x="99" y="81"/>
                </a:cubicBezTo>
                <a:cubicBezTo>
                  <a:pt x="98" y="88"/>
                  <a:pt x="98" y="88"/>
                  <a:pt x="98" y="88"/>
                </a:cubicBezTo>
                <a:cubicBezTo>
                  <a:pt x="95" y="88"/>
                  <a:pt x="93" y="89"/>
                  <a:pt x="90" y="90"/>
                </a:cubicBezTo>
                <a:cubicBezTo>
                  <a:pt x="91" y="87"/>
                  <a:pt x="91" y="87"/>
                  <a:pt x="91" y="87"/>
                </a:cubicBezTo>
                <a:cubicBezTo>
                  <a:pt x="91" y="83"/>
                  <a:pt x="92" y="78"/>
                  <a:pt x="93" y="73"/>
                </a:cubicBezTo>
                <a:lnTo>
                  <a:pt x="93" y="72"/>
                </a:lnTo>
                <a:close/>
                <a:moveTo>
                  <a:pt x="84" y="77"/>
                </a:moveTo>
                <a:cubicBezTo>
                  <a:pt x="85" y="72"/>
                  <a:pt x="86" y="66"/>
                  <a:pt x="86" y="61"/>
                </a:cubicBezTo>
                <a:cubicBezTo>
                  <a:pt x="87" y="60"/>
                  <a:pt x="87" y="59"/>
                  <a:pt x="87" y="58"/>
                </a:cubicBezTo>
                <a:cubicBezTo>
                  <a:pt x="88" y="56"/>
                  <a:pt x="90" y="55"/>
                  <a:pt x="91" y="55"/>
                </a:cubicBezTo>
                <a:cubicBezTo>
                  <a:pt x="92" y="55"/>
                  <a:pt x="92" y="56"/>
                  <a:pt x="92" y="59"/>
                </a:cubicBezTo>
                <a:cubicBezTo>
                  <a:pt x="91" y="64"/>
                  <a:pt x="90" y="69"/>
                  <a:pt x="90" y="75"/>
                </a:cubicBezTo>
                <a:cubicBezTo>
                  <a:pt x="90" y="75"/>
                  <a:pt x="90" y="75"/>
                  <a:pt x="90" y="75"/>
                </a:cubicBezTo>
                <a:cubicBezTo>
                  <a:pt x="89" y="80"/>
                  <a:pt x="88" y="85"/>
                  <a:pt x="87" y="90"/>
                </a:cubicBezTo>
                <a:cubicBezTo>
                  <a:pt x="87" y="91"/>
                  <a:pt x="87" y="91"/>
                  <a:pt x="87" y="91"/>
                </a:cubicBezTo>
                <a:cubicBezTo>
                  <a:pt x="85" y="92"/>
                  <a:pt x="85" y="92"/>
                  <a:pt x="85" y="92"/>
                </a:cubicBezTo>
                <a:cubicBezTo>
                  <a:pt x="83" y="93"/>
                  <a:pt x="82" y="93"/>
                  <a:pt x="81" y="94"/>
                </a:cubicBezTo>
                <a:cubicBezTo>
                  <a:pt x="82" y="89"/>
                  <a:pt x="83" y="85"/>
                  <a:pt x="83" y="80"/>
                </a:cubicBezTo>
                <a:lnTo>
                  <a:pt x="84" y="77"/>
                </a:lnTo>
                <a:close/>
                <a:moveTo>
                  <a:pt x="75" y="87"/>
                </a:moveTo>
                <a:cubicBezTo>
                  <a:pt x="76" y="81"/>
                  <a:pt x="76" y="81"/>
                  <a:pt x="76" y="81"/>
                </a:cubicBezTo>
                <a:cubicBezTo>
                  <a:pt x="77" y="75"/>
                  <a:pt x="78" y="70"/>
                  <a:pt x="79" y="65"/>
                </a:cubicBezTo>
                <a:cubicBezTo>
                  <a:pt x="79" y="64"/>
                  <a:pt x="79" y="64"/>
                  <a:pt x="79" y="64"/>
                </a:cubicBezTo>
                <a:cubicBezTo>
                  <a:pt x="80" y="58"/>
                  <a:pt x="84" y="56"/>
                  <a:pt x="83" y="62"/>
                </a:cubicBezTo>
                <a:cubicBezTo>
                  <a:pt x="83" y="62"/>
                  <a:pt x="83" y="62"/>
                  <a:pt x="83" y="62"/>
                </a:cubicBezTo>
                <a:cubicBezTo>
                  <a:pt x="82" y="67"/>
                  <a:pt x="81" y="73"/>
                  <a:pt x="80" y="79"/>
                </a:cubicBezTo>
                <a:cubicBezTo>
                  <a:pt x="79" y="83"/>
                  <a:pt x="79" y="83"/>
                  <a:pt x="79" y="83"/>
                </a:cubicBezTo>
                <a:cubicBezTo>
                  <a:pt x="77" y="95"/>
                  <a:pt x="77" y="95"/>
                  <a:pt x="77" y="95"/>
                </a:cubicBezTo>
                <a:cubicBezTo>
                  <a:pt x="76" y="96"/>
                  <a:pt x="75" y="97"/>
                  <a:pt x="73" y="97"/>
                </a:cubicBezTo>
                <a:cubicBezTo>
                  <a:pt x="74" y="94"/>
                  <a:pt x="74" y="90"/>
                  <a:pt x="75" y="87"/>
                </a:cubicBezTo>
                <a:close/>
                <a:moveTo>
                  <a:pt x="65" y="144"/>
                </a:moveTo>
                <a:cubicBezTo>
                  <a:pt x="68" y="130"/>
                  <a:pt x="68" y="130"/>
                  <a:pt x="68" y="130"/>
                </a:cubicBezTo>
                <a:cubicBezTo>
                  <a:pt x="68" y="126"/>
                  <a:pt x="68" y="126"/>
                  <a:pt x="68" y="126"/>
                </a:cubicBezTo>
                <a:cubicBezTo>
                  <a:pt x="69" y="123"/>
                  <a:pt x="69" y="123"/>
                  <a:pt x="69" y="123"/>
                </a:cubicBezTo>
                <a:cubicBezTo>
                  <a:pt x="70" y="118"/>
                  <a:pt x="71" y="113"/>
                  <a:pt x="71" y="109"/>
                </a:cubicBezTo>
                <a:cubicBezTo>
                  <a:pt x="72" y="102"/>
                  <a:pt x="77" y="100"/>
                  <a:pt x="76" y="106"/>
                </a:cubicBezTo>
                <a:cubicBezTo>
                  <a:pt x="74" y="119"/>
                  <a:pt x="74" y="119"/>
                  <a:pt x="74" y="119"/>
                </a:cubicBezTo>
                <a:cubicBezTo>
                  <a:pt x="73" y="124"/>
                  <a:pt x="73" y="124"/>
                  <a:pt x="73" y="124"/>
                </a:cubicBezTo>
                <a:cubicBezTo>
                  <a:pt x="72" y="126"/>
                  <a:pt x="72" y="126"/>
                  <a:pt x="72" y="126"/>
                </a:cubicBezTo>
                <a:cubicBezTo>
                  <a:pt x="70" y="140"/>
                  <a:pt x="70" y="140"/>
                  <a:pt x="70" y="140"/>
                </a:cubicBezTo>
                <a:cubicBezTo>
                  <a:pt x="70" y="142"/>
                  <a:pt x="70" y="142"/>
                  <a:pt x="70" y="142"/>
                </a:cubicBezTo>
                <a:cubicBezTo>
                  <a:pt x="68" y="143"/>
                  <a:pt x="67" y="143"/>
                  <a:pt x="65" y="144"/>
                </a:cubicBezTo>
                <a:close/>
                <a:moveTo>
                  <a:pt x="58" y="183"/>
                </a:moveTo>
                <a:cubicBezTo>
                  <a:pt x="59" y="180"/>
                  <a:pt x="59" y="180"/>
                  <a:pt x="59" y="180"/>
                </a:cubicBezTo>
                <a:cubicBezTo>
                  <a:pt x="60" y="175"/>
                  <a:pt x="60" y="175"/>
                  <a:pt x="60" y="175"/>
                </a:cubicBezTo>
                <a:cubicBezTo>
                  <a:pt x="61" y="167"/>
                  <a:pt x="61" y="167"/>
                  <a:pt x="61" y="167"/>
                </a:cubicBezTo>
                <a:cubicBezTo>
                  <a:pt x="63" y="157"/>
                  <a:pt x="63" y="157"/>
                  <a:pt x="63" y="157"/>
                </a:cubicBezTo>
                <a:cubicBezTo>
                  <a:pt x="63" y="157"/>
                  <a:pt x="63" y="157"/>
                  <a:pt x="63" y="157"/>
                </a:cubicBezTo>
                <a:cubicBezTo>
                  <a:pt x="64" y="151"/>
                  <a:pt x="68" y="148"/>
                  <a:pt x="68" y="153"/>
                </a:cubicBezTo>
                <a:cubicBezTo>
                  <a:pt x="67" y="154"/>
                  <a:pt x="67" y="154"/>
                  <a:pt x="67" y="154"/>
                </a:cubicBezTo>
                <a:cubicBezTo>
                  <a:pt x="66" y="163"/>
                  <a:pt x="66" y="163"/>
                  <a:pt x="66" y="163"/>
                </a:cubicBezTo>
                <a:cubicBezTo>
                  <a:pt x="64" y="173"/>
                  <a:pt x="64" y="173"/>
                  <a:pt x="64" y="173"/>
                </a:cubicBezTo>
                <a:cubicBezTo>
                  <a:pt x="64" y="176"/>
                  <a:pt x="64" y="176"/>
                  <a:pt x="64" y="176"/>
                </a:cubicBezTo>
                <a:cubicBezTo>
                  <a:pt x="63" y="179"/>
                  <a:pt x="63" y="179"/>
                  <a:pt x="63" y="179"/>
                </a:cubicBezTo>
                <a:cubicBezTo>
                  <a:pt x="61" y="191"/>
                  <a:pt x="61" y="191"/>
                  <a:pt x="61" y="191"/>
                </a:cubicBezTo>
                <a:cubicBezTo>
                  <a:pt x="61" y="192"/>
                  <a:pt x="61" y="192"/>
                  <a:pt x="61" y="192"/>
                </a:cubicBezTo>
                <a:cubicBezTo>
                  <a:pt x="59" y="193"/>
                  <a:pt x="59" y="193"/>
                  <a:pt x="59" y="193"/>
                </a:cubicBezTo>
                <a:cubicBezTo>
                  <a:pt x="58" y="193"/>
                  <a:pt x="57" y="193"/>
                  <a:pt x="57" y="194"/>
                </a:cubicBezTo>
                <a:cubicBezTo>
                  <a:pt x="57" y="190"/>
                  <a:pt x="58" y="186"/>
                  <a:pt x="58" y="183"/>
                </a:cubicBezTo>
                <a:close/>
                <a:moveTo>
                  <a:pt x="49" y="234"/>
                </a:moveTo>
                <a:cubicBezTo>
                  <a:pt x="51" y="226"/>
                  <a:pt x="51" y="226"/>
                  <a:pt x="51" y="226"/>
                </a:cubicBezTo>
                <a:cubicBezTo>
                  <a:pt x="51" y="225"/>
                  <a:pt x="51" y="225"/>
                  <a:pt x="51" y="225"/>
                </a:cubicBezTo>
                <a:cubicBezTo>
                  <a:pt x="52" y="219"/>
                  <a:pt x="52" y="219"/>
                  <a:pt x="52" y="219"/>
                </a:cubicBezTo>
                <a:cubicBezTo>
                  <a:pt x="52" y="216"/>
                  <a:pt x="53" y="212"/>
                  <a:pt x="54" y="209"/>
                </a:cubicBezTo>
                <a:cubicBezTo>
                  <a:pt x="54" y="206"/>
                  <a:pt x="54" y="206"/>
                  <a:pt x="54" y="206"/>
                </a:cubicBezTo>
                <a:cubicBezTo>
                  <a:pt x="55" y="200"/>
                  <a:pt x="60" y="198"/>
                  <a:pt x="59" y="205"/>
                </a:cubicBezTo>
                <a:cubicBezTo>
                  <a:pt x="59" y="205"/>
                  <a:pt x="59" y="205"/>
                  <a:pt x="59" y="205"/>
                </a:cubicBezTo>
                <a:cubicBezTo>
                  <a:pt x="57" y="215"/>
                  <a:pt x="57" y="215"/>
                  <a:pt x="57" y="215"/>
                </a:cubicBezTo>
                <a:cubicBezTo>
                  <a:pt x="56" y="221"/>
                  <a:pt x="56" y="221"/>
                  <a:pt x="56" y="221"/>
                </a:cubicBezTo>
                <a:cubicBezTo>
                  <a:pt x="55" y="224"/>
                  <a:pt x="55" y="224"/>
                  <a:pt x="55" y="224"/>
                </a:cubicBezTo>
                <a:cubicBezTo>
                  <a:pt x="54" y="230"/>
                  <a:pt x="54" y="230"/>
                  <a:pt x="54" y="230"/>
                </a:cubicBezTo>
                <a:cubicBezTo>
                  <a:pt x="52" y="244"/>
                  <a:pt x="52" y="244"/>
                  <a:pt x="52" y="244"/>
                </a:cubicBezTo>
                <a:cubicBezTo>
                  <a:pt x="51" y="245"/>
                  <a:pt x="49" y="245"/>
                  <a:pt x="47" y="246"/>
                </a:cubicBezTo>
                <a:lnTo>
                  <a:pt x="49" y="234"/>
                </a:lnTo>
                <a:close/>
                <a:moveTo>
                  <a:pt x="40" y="290"/>
                </a:moveTo>
                <a:cubicBezTo>
                  <a:pt x="41" y="283"/>
                  <a:pt x="41" y="283"/>
                  <a:pt x="41" y="283"/>
                </a:cubicBezTo>
                <a:cubicBezTo>
                  <a:pt x="41" y="283"/>
                  <a:pt x="41" y="283"/>
                  <a:pt x="41" y="283"/>
                </a:cubicBezTo>
                <a:cubicBezTo>
                  <a:pt x="42" y="276"/>
                  <a:pt x="42" y="276"/>
                  <a:pt x="42" y="276"/>
                </a:cubicBezTo>
                <a:cubicBezTo>
                  <a:pt x="43" y="272"/>
                  <a:pt x="43" y="268"/>
                  <a:pt x="44" y="265"/>
                </a:cubicBezTo>
                <a:cubicBezTo>
                  <a:pt x="44" y="263"/>
                  <a:pt x="44" y="263"/>
                  <a:pt x="44" y="263"/>
                </a:cubicBezTo>
                <a:cubicBezTo>
                  <a:pt x="45" y="256"/>
                  <a:pt x="50" y="255"/>
                  <a:pt x="49" y="261"/>
                </a:cubicBezTo>
                <a:cubicBezTo>
                  <a:pt x="49" y="261"/>
                  <a:pt x="49" y="261"/>
                  <a:pt x="49" y="262"/>
                </a:cubicBezTo>
                <a:cubicBezTo>
                  <a:pt x="48" y="271"/>
                  <a:pt x="48" y="271"/>
                  <a:pt x="48" y="271"/>
                </a:cubicBezTo>
                <a:cubicBezTo>
                  <a:pt x="46" y="279"/>
                  <a:pt x="46" y="279"/>
                  <a:pt x="46" y="279"/>
                </a:cubicBezTo>
                <a:cubicBezTo>
                  <a:pt x="46" y="282"/>
                  <a:pt x="46" y="282"/>
                  <a:pt x="46" y="282"/>
                </a:cubicBezTo>
                <a:cubicBezTo>
                  <a:pt x="45" y="286"/>
                  <a:pt x="45" y="286"/>
                  <a:pt x="45" y="286"/>
                </a:cubicBezTo>
                <a:cubicBezTo>
                  <a:pt x="42" y="303"/>
                  <a:pt x="42" y="303"/>
                  <a:pt x="42" y="303"/>
                </a:cubicBezTo>
                <a:cubicBezTo>
                  <a:pt x="41" y="303"/>
                  <a:pt x="39" y="303"/>
                  <a:pt x="38" y="304"/>
                </a:cubicBezTo>
                <a:lnTo>
                  <a:pt x="40" y="290"/>
                </a:lnTo>
                <a:close/>
                <a:moveTo>
                  <a:pt x="27" y="365"/>
                </a:moveTo>
                <a:cubicBezTo>
                  <a:pt x="29" y="354"/>
                  <a:pt x="29" y="354"/>
                  <a:pt x="29" y="354"/>
                </a:cubicBezTo>
                <a:cubicBezTo>
                  <a:pt x="31" y="344"/>
                  <a:pt x="31" y="344"/>
                  <a:pt x="31" y="344"/>
                </a:cubicBezTo>
                <a:cubicBezTo>
                  <a:pt x="31" y="340"/>
                  <a:pt x="32" y="336"/>
                  <a:pt x="33" y="333"/>
                </a:cubicBezTo>
                <a:cubicBezTo>
                  <a:pt x="33" y="328"/>
                  <a:pt x="33" y="328"/>
                  <a:pt x="33" y="328"/>
                </a:cubicBezTo>
                <a:cubicBezTo>
                  <a:pt x="34" y="322"/>
                  <a:pt x="34" y="322"/>
                  <a:pt x="34" y="322"/>
                </a:cubicBezTo>
                <a:cubicBezTo>
                  <a:pt x="34" y="322"/>
                  <a:pt x="34" y="322"/>
                  <a:pt x="35" y="321"/>
                </a:cubicBezTo>
                <a:cubicBezTo>
                  <a:pt x="36" y="317"/>
                  <a:pt x="38" y="315"/>
                  <a:pt x="39" y="317"/>
                </a:cubicBezTo>
                <a:cubicBezTo>
                  <a:pt x="40" y="318"/>
                  <a:pt x="40" y="319"/>
                  <a:pt x="39" y="321"/>
                </a:cubicBezTo>
                <a:cubicBezTo>
                  <a:pt x="39" y="323"/>
                  <a:pt x="39" y="323"/>
                  <a:pt x="39" y="323"/>
                </a:cubicBezTo>
                <a:cubicBezTo>
                  <a:pt x="38" y="328"/>
                  <a:pt x="38" y="328"/>
                  <a:pt x="38" y="328"/>
                </a:cubicBezTo>
                <a:cubicBezTo>
                  <a:pt x="37" y="333"/>
                  <a:pt x="36" y="338"/>
                  <a:pt x="36" y="343"/>
                </a:cubicBezTo>
                <a:cubicBezTo>
                  <a:pt x="35" y="349"/>
                  <a:pt x="35" y="349"/>
                  <a:pt x="35" y="349"/>
                </a:cubicBezTo>
                <a:cubicBezTo>
                  <a:pt x="33" y="360"/>
                  <a:pt x="33" y="360"/>
                  <a:pt x="33" y="360"/>
                </a:cubicBezTo>
                <a:cubicBezTo>
                  <a:pt x="32" y="365"/>
                  <a:pt x="32" y="365"/>
                  <a:pt x="32" y="365"/>
                </a:cubicBezTo>
                <a:cubicBezTo>
                  <a:pt x="30" y="365"/>
                  <a:pt x="29" y="365"/>
                  <a:pt x="27" y="365"/>
                </a:cubicBezTo>
                <a:close/>
                <a:moveTo>
                  <a:pt x="42" y="428"/>
                </a:moveTo>
                <a:cubicBezTo>
                  <a:pt x="40" y="445"/>
                  <a:pt x="40" y="445"/>
                  <a:pt x="40" y="445"/>
                </a:cubicBezTo>
                <a:cubicBezTo>
                  <a:pt x="39" y="452"/>
                  <a:pt x="39" y="452"/>
                  <a:pt x="39" y="452"/>
                </a:cubicBezTo>
                <a:cubicBezTo>
                  <a:pt x="39" y="458"/>
                  <a:pt x="39" y="458"/>
                  <a:pt x="39" y="458"/>
                </a:cubicBezTo>
                <a:cubicBezTo>
                  <a:pt x="36" y="482"/>
                  <a:pt x="36" y="482"/>
                  <a:pt x="36" y="482"/>
                </a:cubicBezTo>
                <a:cubicBezTo>
                  <a:pt x="16" y="482"/>
                  <a:pt x="16" y="482"/>
                  <a:pt x="16" y="482"/>
                </a:cubicBezTo>
                <a:cubicBezTo>
                  <a:pt x="16" y="477"/>
                  <a:pt x="16" y="477"/>
                  <a:pt x="16" y="477"/>
                </a:cubicBezTo>
                <a:cubicBezTo>
                  <a:pt x="17" y="470"/>
                  <a:pt x="17" y="470"/>
                  <a:pt x="17" y="470"/>
                </a:cubicBezTo>
                <a:cubicBezTo>
                  <a:pt x="18" y="463"/>
                  <a:pt x="18" y="463"/>
                  <a:pt x="18" y="463"/>
                </a:cubicBezTo>
                <a:cubicBezTo>
                  <a:pt x="20" y="446"/>
                  <a:pt x="20" y="446"/>
                  <a:pt x="20" y="446"/>
                </a:cubicBezTo>
                <a:cubicBezTo>
                  <a:pt x="22" y="424"/>
                  <a:pt x="22" y="424"/>
                  <a:pt x="22" y="424"/>
                </a:cubicBezTo>
                <a:cubicBezTo>
                  <a:pt x="23" y="414"/>
                  <a:pt x="23" y="414"/>
                  <a:pt x="23" y="414"/>
                </a:cubicBezTo>
                <a:cubicBezTo>
                  <a:pt x="24" y="405"/>
                  <a:pt x="24" y="405"/>
                  <a:pt x="24" y="405"/>
                </a:cubicBezTo>
                <a:cubicBezTo>
                  <a:pt x="24" y="402"/>
                  <a:pt x="24" y="402"/>
                  <a:pt x="24" y="402"/>
                </a:cubicBezTo>
                <a:cubicBezTo>
                  <a:pt x="25" y="397"/>
                  <a:pt x="26" y="394"/>
                  <a:pt x="27" y="391"/>
                </a:cubicBezTo>
                <a:cubicBezTo>
                  <a:pt x="29" y="388"/>
                  <a:pt x="31" y="386"/>
                  <a:pt x="34" y="386"/>
                </a:cubicBezTo>
                <a:cubicBezTo>
                  <a:pt x="37" y="385"/>
                  <a:pt x="40" y="387"/>
                  <a:pt x="42" y="390"/>
                </a:cubicBezTo>
                <a:cubicBezTo>
                  <a:pt x="43" y="392"/>
                  <a:pt x="44" y="394"/>
                  <a:pt x="44" y="397"/>
                </a:cubicBezTo>
                <a:cubicBezTo>
                  <a:pt x="45" y="399"/>
                  <a:pt x="45" y="401"/>
                  <a:pt x="44" y="404"/>
                </a:cubicBezTo>
                <a:cubicBezTo>
                  <a:pt x="44" y="405"/>
                  <a:pt x="44" y="405"/>
                  <a:pt x="44" y="405"/>
                </a:cubicBezTo>
                <a:lnTo>
                  <a:pt x="42" y="428"/>
                </a:lnTo>
                <a:close/>
                <a:moveTo>
                  <a:pt x="79" y="408"/>
                </a:moveTo>
                <a:cubicBezTo>
                  <a:pt x="78" y="414"/>
                  <a:pt x="78" y="414"/>
                  <a:pt x="78" y="414"/>
                </a:cubicBezTo>
                <a:cubicBezTo>
                  <a:pt x="78" y="420"/>
                  <a:pt x="78" y="420"/>
                  <a:pt x="78" y="420"/>
                </a:cubicBezTo>
                <a:cubicBezTo>
                  <a:pt x="77" y="427"/>
                  <a:pt x="77" y="427"/>
                  <a:pt x="77" y="427"/>
                </a:cubicBezTo>
                <a:cubicBezTo>
                  <a:pt x="73" y="461"/>
                  <a:pt x="73" y="461"/>
                  <a:pt x="73" y="461"/>
                </a:cubicBezTo>
                <a:cubicBezTo>
                  <a:pt x="71" y="482"/>
                  <a:pt x="71" y="482"/>
                  <a:pt x="71" y="482"/>
                </a:cubicBezTo>
                <a:cubicBezTo>
                  <a:pt x="48" y="482"/>
                  <a:pt x="48" y="482"/>
                  <a:pt x="48" y="482"/>
                </a:cubicBezTo>
                <a:cubicBezTo>
                  <a:pt x="43" y="482"/>
                  <a:pt x="43" y="482"/>
                  <a:pt x="43" y="482"/>
                </a:cubicBezTo>
                <a:cubicBezTo>
                  <a:pt x="46" y="452"/>
                  <a:pt x="46" y="452"/>
                  <a:pt x="46" y="452"/>
                </a:cubicBezTo>
                <a:cubicBezTo>
                  <a:pt x="47" y="445"/>
                  <a:pt x="47" y="445"/>
                  <a:pt x="47" y="445"/>
                </a:cubicBezTo>
                <a:cubicBezTo>
                  <a:pt x="48" y="439"/>
                  <a:pt x="48" y="439"/>
                  <a:pt x="48" y="439"/>
                </a:cubicBezTo>
                <a:cubicBezTo>
                  <a:pt x="50" y="421"/>
                  <a:pt x="50" y="421"/>
                  <a:pt x="50" y="421"/>
                </a:cubicBezTo>
                <a:cubicBezTo>
                  <a:pt x="51" y="405"/>
                  <a:pt x="51" y="405"/>
                  <a:pt x="51" y="405"/>
                </a:cubicBezTo>
                <a:cubicBezTo>
                  <a:pt x="52" y="402"/>
                  <a:pt x="52" y="400"/>
                  <a:pt x="53" y="398"/>
                </a:cubicBezTo>
                <a:cubicBezTo>
                  <a:pt x="55" y="392"/>
                  <a:pt x="60" y="389"/>
                  <a:pt x="64" y="389"/>
                </a:cubicBezTo>
                <a:cubicBezTo>
                  <a:pt x="70" y="388"/>
                  <a:pt x="75" y="392"/>
                  <a:pt x="78" y="398"/>
                </a:cubicBezTo>
                <a:cubicBezTo>
                  <a:pt x="79" y="401"/>
                  <a:pt x="79" y="404"/>
                  <a:pt x="79" y="408"/>
                </a:cubicBezTo>
                <a:close/>
                <a:moveTo>
                  <a:pt x="117" y="425"/>
                </a:moveTo>
                <a:cubicBezTo>
                  <a:pt x="113" y="463"/>
                  <a:pt x="113" y="463"/>
                  <a:pt x="113" y="463"/>
                </a:cubicBezTo>
                <a:cubicBezTo>
                  <a:pt x="111" y="482"/>
                  <a:pt x="111" y="482"/>
                  <a:pt x="111" y="482"/>
                </a:cubicBezTo>
                <a:cubicBezTo>
                  <a:pt x="90" y="482"/>
                  <a:pt x="90" y="482"/>
                  <a:pt x="90" y="482"/>
                </a:cubicBezTo>
                <a:cubicBezTo>
                  <a:pt x="78" y="482"/>
                  <a:pt x="78" y="482"/>
                  <a:pt x="78" y="482"/>
                </a:cubicBezTo>
                <a:cubicBezTo>
                  <a:pt x="81" y="455"/>
                  <a:pt x="81" y="455"/>
                  <a:pt x="81" y="455"/>
                </a:cubicBezTo>
                <a:cubicBezTo>
                  <a:pt x="84" y="421"/>
                  <a:pt x="84" y="421"/>
                  <a:pt x="84" y="421"/>
                </a:cubicBezTo>
                <a:cubicBezTo>
                  <a:pt x="85" y="414"/>
                  <a:pt x="85" y="414"/>
                  <a:pt x="85" y="414"/>
                </a:cubicBezTo>
                <a:cubicBezTo>
                  <a:pt x="86" y="407"/>
                  <a:pt x="86" y="407"/>
                  <a:pt x="86" y="407"/>
                </a:cubicBezTo>
                <a:cubicBezTo>
                  <a:pt x="86" y="406"/>
                  <a:pt x="86" y="406"/>
                  <a:pt x="86" y="406"/>
                </a:cubicBezTo>
                <a:cubicBezTo>
                  <a:pt x="88" y="392"/>
                  <a:pt x="98" y="387"/>
                  <a:pt x="107" y="390"/>
                </a:cubicBezTo>
                <a:cubicBezTo>
                  <a:pt x="109" y="391"/>
                  <a:pt x="110" y="391"/>
                  <a:pt x="112" y="392"/>
                </a:cubicBezTo>
                <a:cubicBezTo>
                  <a:pt x="113" y="393"/>
                  <a:pt x="114" y="394"/>
                  <a:pt x="115" y="395"/>
                </a:cubicBezTo>
                <a:cubicBezTo>
                  <a:pt x="118" y="399"/>
                  <a:pt x="120" y="403"/>
                  <a:pt x="119" y="409"/>
                </a:cubicBezTo>
                <a:lnTo>
                  <a:pt x="117" y="425"/>
                </a:lnTo>
                <a:close/>
                <a:moveTo>
                  <a:pt x="121" y="301"/>
                </a:moveTo>
                <a:cubicBezTo>
                  <a:pt x="119" y="301"/>
                  <a:pt x="119" y="301"/>
                  <a:pt x="119" y="301"/>
                </a:cubicBezTo>
                <a:cubicBezTo>
                  <a:pt x="117" y="300"/>
                  <a:pt x="114" y="300"/>
                  <a:pt x="112" y="300"/>
                </a:cubicBezTo>
                <a:cubicBezTo>
                  <a:pt x="110" y="300"/>
                  <a:pt x="108" y="300"/>
                  <a:pt x="107" y="299"/>
                </a:cubicBezTo>
                <a:cubicBezTo>
                  <a:pt x="106" y="299"/>
                  <a:pt x="106" y="299"/>
                  <a:pt x="106" y="299"/>
                </a:cubicBezTo>
                <a:cubicBezTo>
                  <a:pt x="107" y="290"/>
                  <a:pt x="107" y="290"/>
                  <a:pt x="107" y="290"/>
                </a:cubicBezTo>
                <a:cubicBezTo>
                  <a:pt x="108" y="279"/>
                  <a:pt x="108" y="279"/>
                  <a:pt x="108" y="279"/>
                </a:cubicBezTo>
                <a:cubicBezTo>
                  <a:pt x="109" y="270"/>
                  <a:pt x="109" y="270"/>
                  <a:pt x="109" y="270"/>
                </a:cubicBezTo>
                <a:cubicBezTo>
                  <a:pt x="110" y="265"/>
                  <a:pt x="110" y="265"/>
                  <a:pt x="110" y="265"/>
                </a:cubicBezTo>
                <a:cubicBezTo>
                  <a:pt x="110" y="259"/>
                  <a:pt x="110" y="259"/>
                  <a:pt x="110" y="259"/>
                </a:cubicBezTo>
                <a:cubicBezTo>
                  <a:pt x="111" y="258"/>
                  <a:pt x="111" y="258"/>
                  <a:pt x="111" y="258"/>
                </a:cubicBezTo>
                <a:cubicBezTo>
                  <a:pt x="111" y="252"/>
                  <a:pt x="116" y="250"/>
                  <a:pt x="120" y="251"/>
                </a:cubicBezTo>
                <a:cubicBezTo>
                  <a:pt x="121" y="251"/>
                  <a:pt x="123" y="252"/>
                  <a:pt x="124" y="254"/>
                </a:cubicBezTo>
                <a:cubicBezTo>
                  <a:pt x="124" y="255"/>
                  <a:pt x="125" y="256"/>
                  <a:pt x="125" y="257"/>
                </a:cubicBezTo>
                <a:cubicBezTo>
                  <a:pt x="125" y="258"/>
                  <a:pt x="125" y="258"/>
                  <a:pt x="125" y="259"/>
                </a:cubicBezTo>
                <a:cubicBezTo>
                  <a:pt x="124" y="265"/>
                  <a:pt x="124" y="271"/>
                  <a:pt x="123" y="276"/>
                </a:cubicBezTo>
                <a:cubicBezTo>
                  <a:pt x="123" y="280"/>
                  <a:pt x="123" y="280"/>
                  <a:pt x="123" y="280"/>
                </a:cubicBezTo>
                <a:cubicBezTo>
                  <a:pt x="122" y="287"/>
                  <a:pt x="122" y="287"/>
                  <a:pt x="122" y="287"/>
                </a:cubicBezTo>
                <a:cubicBezTo>
                  <a:pt x="122" y="292"/>
                  <a:pt x="122" y="292"/>
                  <a:pt x="122" y="292"/>
                </a:cubicBezTo>
                <a:cubicBezTo>
                  <a:pt x="121" y="299"/>
                  <a:pt x="121" y="299"/>
                  <a:pt x="121" y="299"/>
                </a:cubicBezTo>
                <a:lnTo>
                  <a:pt x="121" y="301"/>
                </a:lnTo>
                <a:close/>
                <a:moveTo>
                  <a:pt x="153" y="416"/>
                </a:moveTo>
                <a:cubicBezTo>
                  <a:pt x="151" y="432"/>
                  <a:pt x="151" y="432"/>
                  <a:pt x="151" y="432"/>
                </a:cubicBezTo>
                <a:cubicBezTo>
                  <a:pt x="148" y="460"/>
                  <a:pt x="148" y="460"/>
                  <a:pt x="148" y="460"/>
                </a:cubicBezTo>
                <a:cubicBezTo>
                  <a:pt x="146" y="482"/>
                  <a:pt x="146" y="482"/>
                  <a:pt x="146" y="482"/>
                </a:cubicBezTo>
                <a:cubicBezTo>
                  <a:pt x="121" y="482"/>
                  <a:pt x="121" y="482"/>
                  <a:pt x="121" y="482"/>
                </a:cubicBezTo>
                <a:cubicBezTo>
                  <a:pt x="118" y="482"/>
                  <a:pt x="118" y="482"/>
                  <a:pt x="118" y="482"/>
                </a:cubicBezTo>
                <a:cubicBezTo>
                  <a:pt x="121" y="457"/>
                  <a:pt x="121" y="457"/>
                  <a:pt x="121" y="457"/>
                </a:cubicBezTo>
                <a:cubicBezTo>
                  <a:pt x="125" y="418"/>
                  <a:pt x="125" y="418"/>
                  <a:pt x="125" y="418"/>
                </a:cubicBezTo>
                <a:cubicBezTo>
                  <a:pt x="126" y="413"/>
                  <a:pt x="126" y="413"/>
                  <a:pt x="126" y="413"/>
                </a:cubicBezTo>
                <a:cubicBezTo>
                  <a:pt x="127" y="398"/>
                  <a:pt x="140" y="393"/>
                  <a:pt x="148" y="400"/>
                </a:cubicBezTo>
                <a:cubicBezTo>
                  <a:pt x="152" y="402"/>
                  <a:pt x="154" y="408"/>
                  <a:pt x="153" y="416"/>
                </a:cubicBezTo>
                <a:close/>
                <a:moveTo>
                  <a:pt x="180" y="419"/>
                </a:moveTo>
                <a:cubicBezTo>
                  <a:pt x="178" y="435"/>
                  <a:pt x="178" y="435"/>
                  <a:pt x="178" y="435"/>
                </a:cubicBezTo>
                <a:cubicBezTo>
                  <a:pt x="173" y="482"/>
                  <a:pt x="173" y="482"/>
                  <a:pt x="173" y="482"/>
                </a:cubicBezTo>
                <a:cubicBezTo>
                  <a:pt x="153" y="482"/>
                  <a:pt x="153" y="482"/>
                  <a:pt x="153" y="482"/>
                </a:cubicBezTo>
                <a:cubicBezTo>
                  <a:pt x="156" y="454"/>
                  <a:pt x="156" y="454"/>
                  <a:pt x="156" y="454"/>
                </a:cubicBezTo>
                <a:cubicBezTo>
                  <a:pt x="159" y="425"/>
                  <a:pt x="159" y="425"/>
                  <a:pt x="159" y="425"/>
                </a:cubicBezTo>
                <a:cubicBezTo>
                  <a:pt x="160" y="416"/>
                  <a:pt x="160" y="416"/>
                  <a:pt x="160" y="416"/>
                </a:cubicBezTo>
                <a:cubicBezTo>
                  <a:pt x="162" y="398"/>
                  <a:pt x="176" y="395"/>
                  <a:pt x="180" y="408"/>
                </a:cubicBezTo>
                <a:cubicBezTo>
                  <a:pt x="180" y="411"/>
                  <a:pt x="181" y="415"/>
                  <a:pt x="180" y="419"/>
                </a:cubicBezTo>
                <a:close/>
                <a:moveTo>
                  <a:pt x="185" y="360"/>
                </a:moveTo>
                <a:cubicBezTo>
                  <a:pt x="185" y="369"/>
                  <a:pt x="185" y="369"/>
                  <a:pt x="185" y="369"/>
                </a:cubicBezTo>
                <a:cubicBezTo>
                  <a:pt x="184" y="381"/>
                  <a:pt x="184" y="381"/>
                  <a:pt x="184" y="381"/>
                </a:cubicBezTo>
                <a:cubicBezTo>
                  <a:pt x="183" y="381"/>
                  <a:pt x="181" y="381"/>
                  <a:pt x="179" y="381"/>
                </a:cubicBezTo>
                <a:cubicBezTo>
                  <a:pt x="180" y="373"/>
                  <a:pt x="180" y="373"/>
                  <a:pt x="180" y="373"/>
                </a:cubicBezTo>
                <a:cubicBezTo>
                  <a:pt x="180" y="368"/>
                  <a:pt x="180" y="363"/>
                  <a:pt x="180" y="358"/>
                </a:cubicBezTo>
                <a:cubicBezTo>
                  <a:pt x="180" y="353"/>
                  <a:pt x="181" y="347"/>
                  <a:pt x="181" y="341"/>
                </a:cubicBezTo>
                <a:cubicBezTo>
                  <a:pt x="181" y="336"/>
                  <a:pt x="181" y="336"/>
                  <a:pt x="181" y="336"/>
                </a:cubicBezTo>
                <a:cubicBezTo>
                  <a:pt x="181" y="336"/>
                  <a:pt x="181" y="335"/>
                  <a:pt x="181" y="335"/>
                </a:cubicBezTo>
                <a:cubicBezTo>
                  <a:pt x="182" y="331"/>
                  <a:pt x="183" y="331"/>
                  <a:pt x="185" y="332"/>
                </a:cubicBezTo>
                <a:cubicBezTo>
                  <a:pt x="185" y="333"/>
                  <a:pt x="186" y="335"/>
                  <a:pt x="186" y="337"/>
                </a:cubicBezTo>
                <a:cubicBezTo>
                  <a:pt x="186" y="338"/>
                  <a:pt x="186" y="338"/>
                  <a:pt x="186" y="338"/>
                </a:cubicBezTo>
                <a:cubicBezTo>
                  <a:pt x="186" y="346"/>
                  <a:pt x="185" y="353"/>
                  <a:pt x="185" y="360"/>
                </a:cubicBezTo>
                <a:close/>
                <a:moveTo>
                  <a:pt x="189" y="278"/>
                </a:moveTo>
                <a:cubicBezTo>
                  <a:pt x="188" y="287"/>
                  <a:pt x="188" y="287"/>
                  <a:pt x="188" y="287"/>
                </a:cubicBezTo>
                <a:cubicBezTo>
                  <a:pt x="188" y="291"/>
                  <a:pt x="188" y="295"/>
                  <a:pt x="188" y="299"/>
                </a:cubicBezTo>
                <a:cubicBezTo>
                  <a:pt x="187" y="308"/>
                  <a:pt x="187" y="308"/>
                  <a:pt x="187" y="308"/>
                </a:cubicBezTo>
                <a:cubicBezTo>
                  <a:pt x="187" y="319"/>
                  <a:pt x="187" y="319"/>
                  <a:pt x="187" y="319"/>
                </a:cubicBezTo>
                <a:cubicBezTo>
                  <a:pt x="185" y="319"/>
                  <a:pt x="184" y="318"/>
                  <a:pt x="182" y="318"/>
                </a:cubicBezTo>
                <a:cubicBezTo>
                  <a:pt x="182" y="312"/>
                  <a:pt x="182" y="312"/>
                  <a:pt x="182" y="312"/>
                </a:cubicBezTo>
                <a:cubicBezTo>
                  <a:pt x="183" y="297"/>
                  <a:pt x="183" y="297"/>
                  <a:pt x="183" y="297"/>
                </a:cubicBezTo>
                <a:cubicBezTo>
                  <a:pt x="183" y="291"/>
                  <a:pt x="183" y="291"/>
                  <a:pt x="183" y="291"/>
                </a:cubicBezTo>
                <a:cubicBezTo>
                  <a:pt x="184" y="282"/>
                  <a:pt x="184" y="282"/>
                  <a:pt x="184" y="282"/>
                </a:cubicBezTo>
                <a:cubicBezTo>
                  <a:pt x="184" y="276"/>
                  <a:pt x="184" y="276"/>
                  <a:pt x="184" y="276"/>
                </a:cubicBezTo>
                <a:cubicBezTo>
                  <a:pt x="184" y="274"/>
                  <a:pt x="184" y="273"/>
                  <a:pt x="185" y="273"/>
                </a:cubicBezTo>
                <a:cubicBezTo>
                  <a:pt x="185" y="272"/>
                  <a:pt x="186" y="271"/>
                  <a:pt x="186" y="271"/>
                </a:cubicBezTo>
                <a:cubicBezTo>
                  <a:pt x="187" y="272"/>
                  <a:pt x="189" y="274"/>
                  <a:pt x="189" y="278"/>
                </a:cubicBezTo>
                <a:close/>
                <a:moveTo>
                  <a:pt x="191" y="221"/>
                </a:moveTo>
                <a:cubicBezTo>
                  <a:pt x="191" y="230"/>
                  <a:pt x="191" y="230"/>
                  <a:pt x="191" y="230"/>
                </a:cubicBezTo>
                <a:cubicBezTo>
                  <a:pt x="190" y="236"/>
                  <a:pt x="190" y="236"/>
                  <a:pt x="190" y="236"/>
                </a:cubicBezTo>
                <a:cubicBezTo>
                  <a:pt x="190" y="241"/>
                  <a:pt x="190" y="241"/>
                  <a:pt x="190" y="241"/>
                </a:cubicBezTo>
                <a:cubicBezTo>
                  <a:pt x="190" y="242"/>
                  <a:pt x="190" y="242"/>
                  <a:pt x="190" y="242"/>
                </a:cubicBezTo>
                <a:cubicBezTo>
                  <a:pt x="190" y="247"/>
                  <a:pt x="190" y="253"/>
                  <a:pt x="189" y="258"/>
                </a:cubicBezTo>
                <a:cubicBezTo>
                  <a:pt x="189" y="261"/>
                  <a:pt x="189" y="261"/>
                  <a:pt x="189" y="261"/>
                </a:cubicBezTo>
                <a:cubicBezTo>
                  <a:pt x="189" y="260"/>
                  <a:pt x="188" y="260"/>
                  <a:pt x="187" y="260"/>
                </a:cubicBezTo>
                <a:cubicBezTo>
                  <a:pt x="185" y="259"/>
                  <a:pt x="185" y="259"/>
                  <a:pt x="185" y="259"/>
                </a:cubicBezTo>
                <a:cubicBezTo>
                  <a:pt x="185" y="246"/>
                  <a:pt x="185" y="246"/>
                  <a:pt x="185" y="246"/>
                </a:cubicBezTo>
                <a:cubicBezTo>
                  <a:pt x="186" y="239"/>
                  <a:pt x="186" y="239"/>
                  <a:pt x="186" y="239"/>
                </a:cubicBezTo>
                <a:cubicBezTo>
                  <a:pt x="186" y="238"/>
                  <a:pt x="186" y="238"/>
                  <a:pt x="186" y="238"/>
                </a:cubicBezTo>
                <a:cubicBezTo>
                  <a:pt x="186" y="234"/>
                  <a:pt x="186" y="234"/>
                  <a:pt x="186" y="234"/>
                </a:cubicBezTo>
                <a:cubicBezTo>
                  <a:pt x="187" y="224"/>
                  <a:pt x="187" y="224"/>
                  <a:pt x="187" y="224"/>
                </a:cubicBezTo>
                <a:cubicBezTo>
                  <a:pt x="187" y="218"/>
                  <a:pt x="187" y="218"/>
                  <a:pt x="187" y="218"/>
                </a:cubicBezTo>
                <a:cubicBezTo>
                  <a:pt x="187" y="211"/>
                  <a:pt x="191" y="214"/>
                  <a:pt x="191" y="221"/>
                </a:cubicBezTo>
                <a:close/>
                <a:moveTo>
                  <a:pt x="192" y="182"/>
                </a:moveTo>
                <a:cubicBezTo>
                  <a:pt x="192" y="185"/>
                  <a:pt x="192" y="185"/>
                  <a:pt x="192" y="185"/>
                </a:cubicBezTo>
                <a:cubicBezTo>
                  <a:pt x="192" y="189"/>
                  <a:pt x="192" y="189"/>
                  <a:pt x="192" y="189"/>
                </a:cubicBezTo>
                <a:cubicBezTo>
                  <a:pt x="192" y="192"/>
                  <a:pt x="192" y="192"/>
                  <a:pt x="192" y="192"/>
                </a:cubicBezTo>
                <a:cubicBezTo>
                  <a:pt x="192" y="198"/>
                  <a:pt x="192" y="198"/>
                  <a:pt x="192" y="198"/>
                </a:cubicBezTo>
                <a:cubicBezTo>
                  <a:pt x="191" y="202"/>
                  <a:pt x="191" y="202"/>
                  <a:pt x="191" y="202"/>
                </a:cubicBezTo>
                <a:cubicBezTo>
                  <a:pt x="191" y="208"/>
                  <a:pt x="191" y="208"/>
                  <a:pt x="191" y="208"/>
                </a:cubicBezTo>
                <a:cubicBezTo>
                  <a:pt x="190" y="207"/>
                  <a:pt x="189" y="206"/>
                  <a:pt x="188" y="205"/>
                </a:cubicBezTo>
                <a:cubicBezTo>
                  <a:pt x="187" y="205"/>
                  <a:pt x="187" y="205"/>
                  <a:pt x="187" y="205"/>
                </a:cubicBezTo>
                <a:cubicBezTo>
                  <a:pt x="187" y="201"/>
                  <a:pt x="187" y="201"/>
                  <a:pt x="187" y="201"/>
                </a:cubicBezTo>
                <a:cubicBezTo>
                  <a:pt x="188" y="195"/>
                  <a:pt x="188" y="195"/>
                  <a:pt x="188" y="195"/>
                </a:cubicBezTo>
                <a:cubicBezTo>
                  <a:pt x="188" y="189"/>
                  <a:pt x="188" y="189"/>
                  <a:pt x="188" y="189"/>
                </a:cubicBezTo>
                <a:cubicBezTo>
                  <a:pt x="188" y="186"/>
                  <a:pt x="188" y="186"/>
                  <a:pt x="188" y="186"/>
                </a:cubicBezTo>
                <a:cubicBezTo>
                  <a:pt x="188" y="186"/>
                  <a:pt x="188" y="186"/>
                  <a:pt x="188" y="186"/>
                </a:cubicBezTo>
                <a:cubicBezTo>
                  <a:pt x="188" y="180"/>
                  <a:pt x="189" y="174"/>
                  <a:pt x="189" y="168"/>
                </a:cubicBezTo>
                <a:cubicBezTo>
                  <a:pt x="189" y="166"/>
                  <a:pt x="189" y="166"/>
                  <a:pt x="189" y="166"/>
                </a:cubicBezTo>
                <a:cubicBezTo>
                  <a:pt x="189" y="161"/>
                  <a:pt x="191" y="162"/>
                  <a:pt x="192" y="165"/>
                </a:cubicBezTo>
                <a:cubicBezTo>
                  <a:pt x="193" y="166"/>
                  <a:pt x="193" y="168"/>
                  <a:pt x="193" y="170"/>
                </a:cubicBezTo>
                <a:cubicBezTo>
                  <a:pt x="193" y="174"/>
                  <a:pt x="192" y="178"/>
                  <a:pt x="192" y="182"/>
                </a:cubicBezTo>
                <a:close/>
                <a:moveTo>
                  <a:pt x="194" y="128"/>
                </a:moveTo>
                <a:cubicBezTo>
                  <a:pt x="194" y="132"/>
                  <a:pt x="194" y="132"/>
                  <a:pt x="194" y="132"/>
                </a:cubicBezTo>
                <a:cubicBezTo>
                  <a:pt x="194" y="133"/>
                  <a:pt x="194" y="133"/>
                  <a:pt x="194" y="133"/>
                </a:cubicBezTo>
                <a:cubicBezTo>
                  <a:pt x="194" y="139"/>
                  <a:pt x="194" y="139"/>
                  <a:pt x="194" y="139"/>
                </a:cubicBezTo>
                <a:cubicBezTo>
                  <a:pt x="194" y="142"/>
                  <a:pt x="194" y="142"/>
                  <a:pt x="194" y="142"/>
                </a:cubicBezTo>
                <a:cubicBezTo>
                  <a:pt x="193" y="152"/>
                  <a:pt x="193" y="152"/>
                  <a:pt x="193" y="152"/>
                </a:cubicBezTo>
                <a:cubicBezTo>
                  <a:pt x="193" y="157"/>
                  <a:pt x="193" y="157"/>
                  <a:pt x="193" y="157"/>
                </a:cubicBezTo>
                <a:cubicBezTo>
                  <a:pt x="192" y="156"/>
                  <a:pt x="191" y="156"/>
                  <a:pt x="189" y="155"/>
                </a:cubicBezTo>
                <a:cubicBezTo>
                  <a:pt x="189" y="155"/>
                  <a:pt x="189" y="155"/>
                  <a:pt x="189" y="155"/>
                </a:cubicBezTo>
                <a:cubicBezTo>
                  <a:pt x="190" y="145"/>
                  <a:pt x="190" y="145"/>
                  <a:pt x="190" y="145"/>
                </a:cubicBezTo>
                <a:cubicBezTo>
                  <a:pt x="190" y="136"/>
                  <a:pt x="190" y="136"/>
                  <a:pt x="190" y="136"/>
                </a:cubicBezTo>
                <a:cubicBezTo>
                  <a:pt x="190" y="136"/>
                  <a:pt x="190" y="136"/>
                  <a:pt x="190" y="136"/>
                </a:cubicBezTo>
                <a:cubicBezTo>
                  <a:pt x="190" y="136"/>
                  <a:pt x="190" y="136"/>
                  <a:pt x="190" y="136"/>
                </a:cubicBezTo>
                <a:cubicBezTo>
                  <a:pt x="190" y="132"/>
                  <a:pt x="190" y="132"/>
                  <a:pt x="190" y="132"/>
                </a:cubicBezTo>
                <a:cubicBezTo>
                  <a:pt x="191" y="118"/>
                  <a:pt x="191" y="118"/>
                  <a:pt x="191" y="118"/>
                </a:cubicBezTo>
                <a:cubicBezTo>
                  <a:pt x="191" y="117"/>
                  <a:pt x="191" y="117"/>
                  <a:pt x="191" y="117"/>
                </a:cubicBezTo>
                <a:cubicBezTo>
                  <a:pt x="191" y="113"/>
                  <a:pt x="193" y="113"/>
                  <a:pt x="194" y="116"/>
                </a:cubicBezTo>
                <a:cubicBezTo>
                  <a:pt x="194" y="117"/>
                  <a:pt x="195" y="119"/>
                  <a:pt x="195" y="121"/>
                </a:cubicBezTo>
                <a:lnTo>
                  <a:pt x="194" y="128"/>
                </a:lnTo>
                <a:close/>
                <a:moveTo>
                  <a:pt x="196" y="80"/>
                </a:moveTo>
                <a:cubicBezTo>
                  <a:pt x="196" y="83"/>
                  <a:pt x="196" y="83"/>
                  <a:pt x="196" y="83"/>
                </a:cubicBezTo>
                <a:cubicBezTo>
                  <a:pt x="196" y="85"/>
                  <a:pt x="196" y="85"/>
                  <a:pt x="196" y="85"/>
                </a:cubicBezTo>
                <a:cubicBezTo>
                  <a:pt x="196" y="92"/>
                  <a:pt x="196" y="92"/>
                  <a:pt x="196" y="92"/>
                </a:cubicBezTo>
                <a:cubicBezTo>
                  <a:pt x="196" y="93"/>
                  <a:pt x="196" y="93"/>
                  <a:pt x="196" y="93"/>
                </a:cubicBezTo>
                <a:cubicBezTo>
                  <a:pt x="196" y="101"/>
                  <a:pt x="196" y="101"/>
                  <a:pt x="196" y="101"/>
                </a:cubicBezTo>
                <a:cubicBezTo>
                  <a:pt x="195" y="107"/>
                  <a:pt x="195" y="107"/>
                  <a:pt x="195" y="107"/>
                </a:cubicBezTo>
                <a:cubicBezTo>
                  <a:pt x="195" y="110"/>
                  <a:pt x="195" y="110"/>
                  <a:pt x="195" y="110"/>
                </a:cubicBezTo>
                <a:cubicBezTo>
                  <a:pt x="195" y="109"/>
                  <a:pt x="194" y="109"/>
                  <a:pt x="194" y="108"/>
                </a:cubicBezTo>
                <a:cubicBezTo>
                  <a:pt x="193" y="108"/>
                  <a:pt x="192" y="107"/>
                  <a:pt x="192" y="106"/>
                </a:cubicBezTo>
                <a:cubicBezTo>
                  <a:pt x="192" y="104"/>
                  <a:pt x="192" y="104"/>
                  <a:pt x="192" y="104"/>
                </a:cubicBezTo>
                <a:cubicBezTo>
                  <a:pt x="192" y="95"/>
                  <a:pt x="192" y="95"/>
                  <a:pt x="192" y="95"/>
                </a:cubicBezTo>
                <a:cubicBezTo>
                  <a:pt x="192" y="89"/>
                  <a:pt x="192" y="89"/>
                  <a:pt x="192" y="89"/>
                </a:cubicBezTo>
                <a:cubicBezTo>
                  <a:pt x="192" y="88"/>
                  <a:pt x="192" y="88"/>
                  <a:pt x="192" y="88"/>
                </a:cubicBezTo>
                <a:cubicBezTo>
                  <a:pt x="192" y="86"/>
                  <a:pt x="192" y="86"/>
                  <a:pt x="192" y="86"/>
                </a:cubicBezTo>
                <a:cubicBezTo>
                  <a:pt x="193" y="83"/>
                  <a:pt x="193" y="83"/>
                  <a:pt x="193" y="83"/>
                </a:cubicBezTo>
                <a:cubicBezTo>
                  <a:pt x="193" y="72"/>
                  <a:pt x="193" y="72"/>
                  <a:pt x="193" y="72"/>
                </a:cubicBezTo>
                <a:cubicBezTo>
                  <a:pt x="193" y="72"/>
                  <a:pt x="193" y="72"/>
                  <a:pt x="193" y="72"/>
                </a:cubicBezTo>
                <a:cubicBezTo>
                  <a:pt x="193" y="69"/>
                  <a:pt x="194" y="69"/>
                  <a:pt x="195" y="70"/>
                </a:cubicBezTo>
                <a:cubicBezTo>
                  <a:pt x="196" y="71"/>
                  <a:pt x="197" y="73"/>
                  <a:pt x="197" y="76"/>
                </a:cubicBezTo>
                <a:lnTo>
                  <a:pt x="196" y="80"/>
                </a:lnTo>
                <a:close/>
              </a:path>
            </a:pathLst>
          </a:custGeom>
          <a:solidFill>
            <a:srgbClr val="23B1B5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95" name="Freeform 45"/>
          <p:cNvSpPr>
            <a:spLocks noEditPoints="1"/>
          </p:cNvSpPr>
          <p:nvPr/>
        </p:nvSpPr>
        <p:spPr bwMode="auto">
          <a:xfrm>
            <a:off x="9146000" y="2324225"/>
            <a:ext cx="272537" cy="741460"/>
          </a:xfrm>
          <a:custGeom>
            <a:avLst/>
            <a:gdLst>
              <a:gd name="T0" fmla="*/ 177 w 209"/>
              <a:gd name="T1" fmla="*/ 522 h 567"/>
              <a:gd name="T2" fmla="*/ 165 w 209"/>
              <a:gd name="T3" fmla="*/ 460 h 567"/>
              <a:gd name="T4" fmla="*/ 168 w 209"/>
              <a:gd name="T5" fmla="*/ 416 h 567"/>
              <a:gd name="T6" fmla="*/ 190 w 209"/>
              <a:gd name="T7" fmla="*/ 310 h 567"/>
              <a:gd name="T8" fmla="*/ 188 w 209"/>
              <a:gd name="T9" fmla="*/ 263 h 567"/>
              <a:gd name="T10" fmla="*/ 179 w 209"/>
              <a:gd name="T11" fmla="*/ 229 h 567"/>
              <a:gd name="T12" fmla="*/ 150 w 209"/>
              <a:gd name="T13" fmla="*/ 208 h 567"/>
              <a:gd name="T14" fmla="*/ 128 w 209"/>
              <a:gd name="T15" fmla="*/ 186 h 567"/>
              <a:gd name="T16" fmla="*/ 129 w 209"/>
              <a:gd name="T17" fmla="*/ 177 h 567"/>
              <a:gd name="T18" fmla="*/ 128 w 209"/>
              <a:gd name="T19" fmla="*/ 159 h 567"/>
              <a:gd name="T20" fmla="*/ 123 w 209"/>
              <a:gd name="T21" fmla="*/ 142 h 567"/>
              <a:gd name="T22" fmla="*/ 113 w 209"/>
              <a:gd name="T23" fmla="*/ 132 h 567"/>
              <a:gd name="T24" fmla="*/ 106 w 209"/>
              <a:gd name="T25" fmla="*/ 122 h 567"/>
              <a:gd name="T26" fmla="*/ 94 w 209"/>
              <a:gd name="T27" fmla="*/ 123 h 567"/>
              <a:gd name="T28" fmla="*/ 90 w 209"/>
              <a:gd name="T29" fmla="*/ 127 h 567"/>
              <a:gd name="T30" fmla="*/ 78 w 209"/>
              <a:gd name="T31" fmla="*/ 133 h 567"/>
              <a:gd name="T32" fmla="*/ 57 w 209"/>
              <a:gd name="T33" fmla="*/ 143 h 567"/>
              <a:gd name="T34" fmla="*/ 37 w 209"/>
              <a:gd name="T35" fmla="*/ 76 h 567"/>
              <a:gd name="T36" fmla="*/ 30 w 209"/>
              <a:gd name="T37" fmla="*/ 52 h 567"/>
              <a:gd name="T38" fmla="*/ 38 w 209"/>
              <a:gd name="T39" fmla="*/ 35 h 567"/>
              <a:gd name="T40" fmla="*/ 35 w 209"/>
              <a:gd name="T41" fmla="*/ 29 h 567"/>
              <a:gd name="T42" fmla="*/ 28 w 209"/>
              <a:gd name="T43" fmla="*/ 25 h 567"/>
              <a:gd name="T44" fmla="*/ 40 w 209"/>
              <a:gd name="T45" fmla="*/ 2 h 567"/>
              <a:gd name="T46" fmla="*/ 19 w 209"/>
              <a:gd name="T47" fmla="*/ 5 h 567"/>
              <a:gd name="T48" fmla="*/ 13 w 209"/>
              <a:gd name="T49" fmla="*/ 25 h 567"/>
              <a:gd name="T50" fmla="*/ 2 w 209"/>
              <a:gd name="T51" fmla="*/ 29 h 567"/>
              <a:gd name="T52" fmla="*/ 2 w 209"/>
              <a:gd name="T53" fmla="*/ 41 h 567"/>
              <a:gd name="T54" fmla="*/ 12 w 209"/>
              <a:gd name="T55" fmla="*/ 52 h 567"/>
              <a:gd name="T56" fmla="*/ 12 w 209"/>
              <a:gd name="T57" fmla="*/ 64 h 567"/>
              <a:gd name="T58" fmla="*/ 15 w 209"/>
              <a:gd name="T59" fmla="*/ 76 h 567"/>
              <a:gd name="T60" fmla="*/ 16 w 209"/>
              <a:gd name="T61" fmla="*/ 95 h 567"/>
              <a:gd name="T62" fmla="*/ 26 w 209"/>
              <a:gd name="T63" fmla="*/ 112 h 567"/>
              <a:gd name="T64" fmla="*/ 35 w 209"/>
              <a:gd name="T65" fmla="*/ 193 h 567"/>
              <a:gd name="T66" fmla="*/ 44 w 209"/>
              <a:gd name="T67" fmla="*/ 207 h 567"/>
              <a:gd name="T68" fmla="*/ 54 w 209"/>
              <a:gd name="T69" fmla="*/ 239 h 567"/>
              <a:gd name="T70" fmla="*/ 48 w 209"/>
              <a:gd name="T71" fmla="*/ 306 h 567"/>
              <a:gd name="T72" fmla="*/ 52 w 209"/>
              <a:gd name="T73" fmla="*/ 364 h 567"/>
              <a:gd name="T74" fmla="*/ 62 w 209"/>
              <a:gd name="T75" fmla="*/ 433 h 567"/>
              <a:gd name="T76" fmla="*/ 42 w 209"/>
              <a:gd name="T77" fmla="*/ 518 h 567"/>
              <a:gd name="T78" fmla="*/ 8 w 209"/>
              <a:gd name="T79" fmla="*/ 542 h 567"/>
              <a:gd name="T80" fmla="*/ 203 w 209"/>
              <a:gd name="T81" fmla="*/ 555 h 567"/>
              <a:gd name="T82" fmla="*/ 57 w 209"/>
              <a:gd name="T83" fmla="*/ 144 h 567"/>
              <a:gd name="T84" fmla="*/ 80 w 209"/>
              <a:gd name="T85" fmla="*/ 149 h 567"/>
              <a:gd name="T86" fmla="*/ 64 w 209"/>
              <a:gd name="T87" fmla="*/ 153 h 567"/>
              <a:gd name="T88" fmla="*/ 71 w 209"/>
              <a:gd name="T89" fmla="*/ 171 h 567"/>
              <a:gd name="T90" fmla="*/ 66 w 209"/>
              <a:gd name="T91" fmla="*/ 155 h 567"/>
              <a:gd name="T92" fmla="*/ 81 w 209"/>
              <a:gd name="T93" fmla="*/ 161 h 567"/>
              <a:gd name="T94" fmla="*/ 84 w 209"/>
              <a:gd name="T95" fmla="*/ 174 h 5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209" h="567">
                <a:moveTo>
                  <a:pt x="209" y="546"/>
                </a:moveTo>
                <a:cubicBezTo>
                  <a:pt x="200" y="542"/>
                  <a:pt x="200" y="542"/>
                  <a:pt x="200" y="542"/>
                </a:cubicBezTo>
                <a:cubicBezTo>
                  <a:pt x="200" y="528"/>
                  <a:pt x="200" y="528"/>
                  <a:pt x="200" y="528"/>
                </a:cubicBezTo>
                <a:cubicBezTo>
                  <a:pt x="177" y="522"/>
                  <a:pt x="177" y="522"/>
                  <a:pt x="177" y="522"/>
                </a:cubicBezTo>
                <a:cubicBezTo>
                  <a:pt x="176" y="522"/>
                  <a:pt x="176" y="521"/>
                  <a:pt x="175" y="520"/>
                </a:cubicBezTo>
                <a:cubicBezTo>
                  <a:pt x="169" y="508"/>
                  <a:pt x="166" y="493"/>
                  <a:pt x="166" y="493"/>
                </a:cubicBezTo>
                <a:cubicBezTo>
                  <a:pt x="166" y="493"/>
                  <a:pt x="169" y="496"/>
                  <a:pt x="168" y="486"/>
                </a:cubicBezTo>
                <a:cubicBezTo>
                  <a:pt x="167" y="477"/>
                  <a:pt x="165" y="466"/>
                  <a:pt x="165" y="460"/>
                </a:cubicBezTo>
                <a:cubicBezTo>
                  <a:pt x="164" y="455"/>
                  <a:pt x="165" y="448"/>
                  <a:pt x="165" y="448"/>
                </a:cubicBezTo>
                <a:cubicBezTo>
                  <a:pt x="165" y="448"/>
                  <a:pt x="170" y="445"/>
                  <a:pt x="169" y="440"/>
                </a:cubicBezTo>
                <a:cubicBezTo>
                  <a:pt x="167" y="435"/>
                  <a:pt x="166" y="423"/>
                  <a:pt x="166" y="423"/>
                </a:cubicBezTo>
                <a:cubicBezTo>
                  <a:pt x="166" y="423"/>
                  <a:pt x="169" y="423"/>
                  <a:pt x="168" y="416"/>
                </a:cubicBezTo>
                <a:cubicBezTo>
                  <a:pt x="167" y="409"/>
                  <a:pt x="161" y="333"/>
                  <a:pt x="161" y="333"/>
                </a:cubicBezTo>
                <a:cubicBezTo>
                  <a:pt x="161" y="333"/>
                  <a:pt x="166" y="334"/>
                  <a:pt x="168" y="335"/>
                </a:cubicBezTo>
                <a:cubicBezTo>
                  <a:pt x="170" y="337"/>
                  <a:pt x="179" y="337"/>
                  <a:pt x="184" y="329"/>
                </a:cubicBezTo>
                <a:cubicBezTo>
                  <a:pt x="188" y="321"/>
                  <a:pt x="190" y="314"/>
                  <a:pt x="190" y="310"/>
                </a:cubicBezTo>
                <a:cubicBezTo>
                  <a:pt x="191" y="306"/>
                  <a:pt x="195" y="299"/>
                  <a:pt x="194" y="295"/>
                </a:cubicBezTo>
                <a:cubicBezTo>
                  <a:pt x="194" y="291"/>
                  <a:pt x="195" y="282"/>
                  <a:pt x="193" y="279"/>
                </a:cubicBezTo>
                <a:cubicBezTo>
                  <a:pt x="190" y="276"/>
                  <a:pt x="191" y="272"/>
                  <a:pt x="190" y="269"/>
                </a:cubicBezTo>
                <a:cubicBezTo>
                  <a:pt x="189" y="266"/>
                  <a:pt x="189" y="265"/>
                  <a:pt x="188" y="263"/>
                </a:cubicBezTo>
                <a:cubicBezTo>
                  <a:pt x="187" y="262"/>
                  <a:pt x="185" y="259"/>
                  <a:pt x="185" y="259"/>
                </a:cubicBezTo>
                <a:cubicBezTo>
                  <a:pt x="192" y="242"/>
                  <a:pt x="192" y="242"/>
                  <a:pt x="192" y="242"/>
                </a:cubicBezTo>
                <a:cubicBezTo>
                  <a:pt x="186" y="231"/>
                  <a:pt x="186" y="231"/>
                  <a:pt x="186" y="231"/>
                </a:cubicBezTo>
                <a:cubicBezTo>
                  <a:pt x="179" y="229"/>
                  <a:pt x="179" y="229"/>
                  <a:pt x="179" y="229"/>
                </a:cubicBezTo>
                <a:cubicBezTo>
                  <a:pt x="173" y="243"/>
                  <a:pt x="173" y="243"/>
                  <a:pt x="173" y="243"/>
                </a:cubicBezTo>
                <a:cubicBezTo>
                  <a:pt x="173" y="243"/>
                  <a:pt x="170" y="242"/>
                  <a:pt x="169" y="241"/>
                </a:cubicBezTo>
                <a:cubicBezTo>
                  <a:pt x="168" y="240"/>
                  <a:pt x="160" y="225"/>
                  <a:pt x="157" y="220"/>
                </a:cubicBezTo>
                <a:cubicBezTo>
                  <a:pt x="155" y="215"/>
                  <a:pt x="152" y="211"/>
                  <a:pt x="150" y="208"/>
                </a:cubicBezTo>
                <a:cubicBezTo>
                  <a:pt x="147" y="205"/>
                  <a:pt x="146" y="204"/>
                  <a:pt x="143" y="203"/>
                </a:cubicBezTo>
                <a:cubicBezTo>
                  <a:pt x="141" y="202"/>
                  <a:pt x="144" y="200"/>
                  <a:pt x="139" y="198"/>
                </a:cubicBezTo>
                <a:cubicBezTo>
                  <a:pt x="135" y="196"/>
                  <a:pt x="131" y="193"/>
                  <a:pt x="129" y="189"/>
                </a:cubicBezTo>
                <a:cubicBezTo>
                  <a:pt x="128" y="187"/>
                  <a:pt x="128" y="186"/>
                  <a:pt x="128" y="186"/>
                </a:cubicBezTo>
                <a:cubicBezTo>
                  <a:pt x="128" y="186"/>
                  <a:pt x="128" y="186"/>
                  <a:pt x="128" y="186"/>
                </a:cubicBezTo>
                <a:cubicBezTo>
                  <a:pt x="128" y="186"/>
                  <a:pt x="128" y="186"/>
                  <a:pt x="128" y="186"/>
                </a:cubicBezTo>
                <a:cubicBezTo>
                  <a:pt x="128" y="186"/>
                  <a:pt x="130" y="186"/>
                  <a:pt x="131" y="184"/>
                </a:cubicBezTo>
                <a:cubicBezTo>
                  <a:pt x="131" y="182"/>
                  <a:pt x="129" y="177"/>
                  <a:pt x="129" y="177"/>
                </a:cubicBezTo>
                <a:cubicBezTo>
                  <a:pt x="129" y="177"/>
                  <a:pt x="130" y="172"/>
                  <a:pt x="130" y="169"/>
                </a:cubicBezTo>
                <a:cubicBezTo>
                  <a:pt x="129" y="166"/>
                  <a:pt x="126" y="164"/>
                  <a:pt x="126" y="164"/>
                </a:cubicBezTo>
                <a:cubicBezTo>
                  <a:pt x="125" y="160"/>
                  <a:pt x="125" y="160"/>
                  <a:pt x="125" y="160"/>
                </a:cubicBezTo>
                <a:cubicBezTo>
                  <a:pt x="125" y="160"/>
                  <a:pt x="126" y="161"/>
                  <a:pt x="128" y="159"/>
                </a:cubicBezTo>
                <a:cubicBezTo>
                  <a:pt x="129" y="157"/>
                  <a:pt x="129" y="155"/>
                  <a:pt x="128" y="151"/>
                </a:cubicBezTo>
                <a:cubicBezTo>
                  <a:pt x="127" y="150"/>
                  <a:pt x="127" y="149"/>
                  <a:pt x="126" y="148"/>
                </a:cubicBezTo>
                <a:cubicBezTo>
                  <a:pt x="151" y="141"/>
                  <a:pt x="151" y="141"/>
                  <a:pt x="151" y="141"/>
                </a:cubicBezTo>
                <a:cubicBezTo>
                  <a:pt x="123" y="142"/>
                  <a:pt x="123" y="142"/>
                  <a:pt x="123" y="142"/>
                </a:cubicBezTo>
                <a:cubicBezTo>
                  <a:pt x="122" y="141"/>
                  <a:pt x="121" y="139"/>
                  <a:pt x="120" y="138"/>
                </a:cubicBezTo>
                <a:cubicBezTo>
                  <a:pt x="138" y="123"/>
                  <a:pt x="138" y="123"/>
                  <a:pt x="138" y="123"/>
                </a:cubicBezTo>
                <a:cubicBezTo>
                  <a:pt x="116" y="133"/>
                  <a:pt x="116" y="133"/>
                  <a:pt x="116" y="133"/>
                </a:cubicBezTo>
                <a:cubicBezTo>
                  <a:pt x="115" y="133"/>
                  <a:pt x="114" y="132"/>
                  <a:pt x="113" y="132"/>
                </a:cubicBezTo>
                <a:cubicBezTo>
                  <a:pt x="112" y="131"/>
                  <a:pt x="111" y="130"/>
                  <a:pt x="109" y="130"/>
                </a:cubicBezTo>
                <a:cubicBezTo>
                  <a:pt x="112" y="114"/>
                  <a:pt x="112" y="114"/>
                  <a:pt x="112" y="114"/>
                </a:cubicBezTo>
                <a:cubicBezTo>
                  <a:pt x="113" y="107"/>
                  <a:pt x="113" y="107"/>
                  <a:pt x="113" y="107"/>
                </a:cubicBezTo>
                <a:cubicBezTo>
                  <a:pt x="106" y="122"/>
                  <a:pt x="106" y="122"/>
                  <a:pt x="106" y="122"/>
                </a:cubicBezTo>
                <a:cubicBezTo>
                  <a:pt x="103" y="128"/>
                  <a:pt x="103" y="128"/>
                  <a:pt x="103" y="128"/>
                </a:cubicBezTo>
                <a:cubicBezTo>
                  <a:pt x="103" y="128"/>
                  <a:pt x="102" y="128"/>
                  <a:pt x="102" y="128"/>
                </a:cubicBezTo>
                <a:cubicBezTo>
                  <a:pt x="100" y="127"/>
                  <a:pt x="98" y="127"/>
                  <a:pt x="96" y="127"/>
                </a:cubicBezTo>
                <a:cubicBezTo>
                  <a:pt x="94" y="123"/>
                  <a:pt x="94" y="123"/>
                  <a:pt x="94" y="123"/>
                </a:cubicBezTo>
                <a:cubicBezTo>
                  <a:pt x="90" y="117"/>
                  <a:pt x="90" y="117"/>
                  <a:pt x="90" y="117"/>
                </a:cubicBezTo>
                <a:cubicBezTo>
                  <a:pt x="79" y="102"/>
                  <a:pt x="79" y="102"/>
                  <a:pt x="79" y="102"/>
                </a:cubicBezTo>
                <a:cubicBezTo>
                  <a:pt x="87" y="121"/>
                  <a:pt x="87" y="121"/>
                  <a:pt x="87" y="121"/>
                </a:cubicBezTo>
                <a:cubicBezTo>
                  <a:pt x="90" y="127"/>
                  <a:pt x="90" y="127"/>
                  <a:pt x="90" y="127"/>
                </a:cubicBezTo>
                <a:cubicBezTo>
                  <a:pt x="87" y="128"/>
                  <a:pt x="85" y="129"/>
                  <a:pt x="83" y="131"/>
                </a:cubicBezTo>
                <a:cubicBezTo>
                  <a:pt x="81" y="130"/>
                  <a:pt x="81" y="130"/>
                  <a:pt x="81" y="130"/>
                </a:cubicBezTo>
                <a:cubicBezTo>
                  <a:pt x="56" y="117"/>
                  <a:pt x="56" y="117"/>
                  <a:pt x="56" y="117"/>
                </a:cubicBezTo>
                <a:cubicBezTo>
                  <a:pt x="78" y="133"/>
                  <a:pt x="78" y="133"/>
                  <a:pt x="78" y="133"/>
                </a:cubicBezTo>
                <a:cubicBezTo>
                  <a:pt x="80" y="135"/>
                  <a:pt x="80" y="135"/>
                  <a:pt x="80" y="135"/>
                </a:cubicBezTo>
                <a:cubicBezTo>
                  <a:pt x="79" y="137"/>
                  <a:pt x="78" y="139"/>
                  <a:pt x="78" y="140"/>
                </a:cubicBezTo>
                <a:cubicBezTo>
                  <a:pt x="73" y="141"/>
                  <a:pt x="73" y="141"/>
                  <a:pt x="73" y="141"/>
                </a:cubicBezTo>
                <a:cubicBezTo>
                  <a:pt x="57" y="143"/>
                  <a:pt x="57" y="143"/>
                  <a:pt x="57" y="143"/>
                </a:cubicBezTo>
                <a:cubicBezTo>
                  <a:pt x="57" y="143"/>
                  <a:pt x="57" y="143"/>
                  <a:pt x="57" y="143"/>
                </a:cubicBezTo>
                <a:cubicBezTo>
                  <a:pt x="57" y="138"/>
                  <a:pt x="52" y="123"/>
                  <a:pt x="47" y="111"/>
                </a:cubicBezTo>
                <a:cubicBezTo>
                  <a:pt x="42" y="99"/>
                  <a:pt x="43" y="101"/>
                  <a:pt x="41" y="93"/>
                </a:cubicBezTo>
                <a:cubicBezTo>
                  <a:pt x="38" y="84"/>
                  <a:pt x="38" y="82"/>
                  <a:pt x="37" y="76"/>
                </a:cubicBezTo>
                <a:cubicBezTo>
                  <a:pt x="35" y="71"/>
                  <a:pt x="33" y="66"/>
                  <a:pt x="31" y="63"/>
                </a:cubicBezTo>
                <a:cubicBezTo>
                  <a:pt x="28" y="60"/>
                  <a:pt x="27" y="60"/>
                  <a:pt x="27" y="60"/>
                </a:cubicBezTo>
                <a:cubicBezTo>
                  <a:pt x="28" y="54"/>
                  <a:pt x="28" y="54"/>
                  <a:pt x="28" y="54"/>
                </a:cubicBezTo>
                <a:cubicBezTo>
                  <a:pt x="28" y="54"/>
                  <a:pt x="30" y="53"/>
                  <a:pt x="30" y="52"/>
                </a:cubicBezTo>
                <a:cubicBezTo>
                  <a:pt x="31" y="51"/>
                  <a:pt x="29" y="49"/>
                  <a:pt x="29" y="49"/>
                </a:cubicBezTo>
                <a:cubicBezTo>
                  <a:pt x="29" y="49"/>
                  <a:pt x="39" y="47"/>
                  <a:pt x="39" y="46"/>
                </a:cubicBezTo>
                <a:cubicBezTo>
                  <a:pt x="39" y="44"/>
                  <a:pt x="41" y="43"/>
                  <a:pt x="40" y="41"/>
                </a:cubicBezTo>
                <a:cubicBezTo>
                  <a:pt x="39" y="38"/>
                  <a:pt x="37" y="37"/>
                  <a:pt x="38" y="35"/>
                </a:cubicBezTo>
                <a:cubicBezTo>
                  <a:pt x="39" y="33"/>
                  <a:pt x="41" y="31"/>
                  <a:pt x="41" y="31"/>
                </a:cubicBezTo>
                <a:cubicBezTo>
                  <a:pt x="38" y="31"/>
                  <a:pt x="38" y="31"/>
                  <a:pt x="38" y="31"/>
                </a:cubicBezTo>
                <a:cubicBezTo>
                  <a:pt x="39" y="29"/>
                  <a:pt x="39" y="29"/>
                  <a:pt x="39" y="29"/>
                </a:cubicBezTo>
                <a:cubicBezTo>
                  <a:pt x="35" y="29"/>
                  <a:pt x="35" y="29"/>
                  <a:pt x="35" y="29"/>
                </a:cubicBezTo>
                <a:cubicBezTo>
                  <a:pt x="34" y="27"/>
                  <a:pt x="34" y="27"/>
                  <a:pt x="34" y="27"/>
                </a:cubicBezTo>
                <a:cubicBezTo>
                  <a:pt x="28" y="28"/>
                  <a:pt x="28" y="28"/>
                  <a:pt x="28" y="28"/>
                </a:cubicBezTo>
                <a:cubicBezTo>
                  <a:pt x="28" y="27"/>
                  <a:pt x="28" y="26"/>
                  <a:pt x="28" y="25"/>
                </a:cubicBezTo>
                <a:cubicBezTo>
                  <a:pt x="28" y="25"/>
                  <a:pt x="28" y="25"/>
                  <a:pt x="28" y="25"/>
                </a:cubicBezTo>
                <a:cubicBezTo>
                  <a:pt x="28" y="24"/>
                  <a:pt x="27" y="23"/>
                  <a:pt x="28" y="23"/>
                </a:cubicBezTo>
                <a:cubicBezTo>
                  <a:pt x="29" y="22"/>
                  <a:pt x="30" y="21"/>
                  <a:pt x="31" y="18"/>
                </a:cubicBezTo>
                <a:cubicBezTo>
                  <a:pt x="32" y="15"/>
                  <a:pt x="39" y="10"/>
                  <a:pt x="39" y="7"/>
                </a:cubicBezTo>
                <a:cubicBezTo>
                  <a:pt x="40" y="5"/>
                  <a:pt x="40" y="3"/>
                  <a:pt x="40" y="2"/>
                </a:cubicBezTo>
                <a:cubicBezTo>
                  <a:pt x="39" y="1"/>
                  <a:pt x="37" y="4"/>
                  <a:pt x="35" y="6"/>
                </a:cubicBezTo>
                <a:cubicBezTo>
                  <a:pt x="32" y="8"/>
                  <a:pt x="31" y="6"/>
                  <a:pt x="28" y="7"/>
                </a:cubicBezTo>
                <a:cubicBezTo>
                  <a:pt x="26" y="9"/>
                  <a:pt x="28" y="2"/>
                  <a:pt x="26" y="1"/>
                </a:cubicBezTo>
                <a:cubicBezTo>
                  <a:pt x="24" y="0"/>
                  <a:pt x="21" y="3"/>
                  <a:pt x="19" y="5"/>
                </a:cubicBezTo>
                <a:cubicBezTo>
                  <a:pt x="17" y="8"/>
                  <a:pt x="15" y="6"/>
                  <a:pt x="12" y="10"/>
                </a:cubicBezTo>
                <a:cubicBezTo>
                  <a:pt x="9" y="14"/>
                  <a:pt x="12" y="20"/>
                  <a:pt x="14" y="23"/>
                </a:cubicBezTo>
                <a:cubicBezTo>
                  <a:pt x="15" y="24"/>
                  <a:pt x="15" y="25"/>
                  <a:pt x="15" y="26"/>
                </a:cubicBezTo>
                <a:cubicBezTo>
                  <a:pt x="13" y="25"/>
                  <a:pt x="13" y="25"/>
                  <a:pt x="13" y="25"/>
                </a:cubicBezTo>
                <a:cubicBezTo>
                  <a:pt x="10" y="28"/>
                  <a:pt x="10" y="28"/>
                  <a:pt x="10" y="28"/>
                </a:cubicBezTo>
                <a:cubicBezTo>
                  <a:pt x="6" y="28"/>
                  <a:pt x="6" y="28"/>
                  <a:pt x="6" y="28"/>
                </a:cubicBezTo>
                <a:cubicBezTo>
                  <a:pt x="5" y="30"/>
                  <a:pt x="5" y="30"/>
                  <a:pt x="5" y="30"/>
                </a:cubicBezTo>
                <a:cubicBezTo>
                  <a:pt x="2" y="29"/>
                  <a:pt x="2" y="29"/>
                  <a:pt x="2" y="29"/>
                </a:cubicBezTo>
                <a:cubicBezTo>
                  <a:pt x="3" y="32"/>
                  <a:pt x="3" y="32"/>
                  <a:pt x="3" y="32"/>
                </a:cubicBezTo>
                <a:cubicBezTo>
                  <a:pt x="0" y="31"/>
                  <a:pt x="0" y="31"/>
                  <a:pt x="0" y="31"/>
                </a:cubicBezTo>
                <a:cubicBezTo>
                  <a:pt x="0" y="31"/>
                  <a:pt x="4" y="33"/>
                  <a:pt x="4" y="35"/>
                </a:cubicBezTo>
                <a:cubicBezTo>
                  <a:pt x="3" y="36"/>
                  <a:pt x="3" y="40"/>
                  <a:pt x="2" y="41"/>
                </a:cubicBezTo>
                <a:cubicBezTo>
                  <a:pt x="1" y="41"/>
                  <a:pt x="1" y="42"/>
                  <a:pt x="2" y="43"/>
                </a:cubicBezTo>
                <a:cubicBezTo>
                  <a:pt x="3" y="44"/>
                  <a:pt x="4" y="46"/>
                  <a:pt x="7" y="47"/>
                </a:cubicBezTo>
                <a:cubicBezTo>
                  <a:pt x="7" y="47"/>
                  <a:pt x="8" y="48"/>
                  <a:pt x="9" y="48"/>
                </a:cubicBezTo>
                <a:cubicBezTo>
                  <a:pt x="8" y="49"/>
                  <a:pt x="10" y="51"/>
                  <a:pt x="12" y="52"/>
                </a:cubicBezTo>
                <a:cubicBezTo>
                  <a:pt x="13" y="54"/>
                  <a:pt x="13" y="55"/>
                  <a:pt x="13" y="55"/>
                </a:cubicBezTo>
                <a:cubicBezTo>
                  <a:pt x="13" y="58"/>
                  <a:pt x="13" y="58"/>
                  <a:pt x="13" y="58"/>
                </a:cubicBezTo>
                <a:cubicBezTo>
                  <a:pt x="13" y="58"/>
                  <a:pt x="11" y="58"/>
                  <a:pt x="11" y="60"/>
                </a:cubicBezTo>
                <a:cubicBezTo>
                  <a:pt x="10" y="62"/>
                  <a:pt x="12" y="64"/>
                  <a:pt x="12" y="64"/>
                </a:cubicBezTo>
                <a:cubicBezTo>
                  <a:pt x="12" y="64"/>
                  <a:pt x="11" y="64"/>
                  <a:pt x="11" y="66"/>
                </a:cubicBezTo>
                <a:cubicBezTo>
                  <a:pt x="11" y="68"/>
                  <a:pt x="13" y="69"/>
                  <a:pt x="13" y="69"/>
                </a:cubicBezTo>
                <a:cubicBezTo>
                  <a:pt x="13" y="69"/>
                  <a:pt x="11" y="70"/>
                  <a:pt x="12" y="73"/>
                </a:cubicBezTo>
                <a:cubicBezTo>
                  <a:pt x="14" y="75"/>
                  <a:pt x="15" y="76"/>
                  <a:pt x="15" y="76"/>
                </a:cubicBezTo>
                <a:cubicBezTo>
                  <a:pt x="15" y="76"/>
                  <a:pt x="17" y="82"/>
                  <a:pt x="16" y="84"/>
                </a:cubicBezTo>
                <a:cubicBezTo>
                  <a:pt x="15" y="86"/>
                  <a:pt x="15" y="88"/>
                  <a:pt x="15" y="88"/>
                </a:cubicBezTo>
                <a:cubicBezTo>
                  <a:pt x="15" y="88"/>
                  <a:pt x="13" y="89"/>
                  <a:pt x="14" y="91"/>
                </a:cubicBezTo>
                <a:cubicBezTo>
                  <a:pt x="15" y="92"/>
                  <a:pt x="16" y="92"/>
                  <a:pt x="16" y="95"/>
                </a:cubicBezTo>
                <a:cubicBezTo>
                  <a:pt x="17" y="99"/>
                  <a:pt x="17" y="99"/>
                  <a:pt x="17" y="99"/>
                </a:cubicBezTo>
                <a:cubicBezTo>
                  <a:pt x="17" y="99"/>
                  <a:pt x="19" y="104"/>
                  <a:pt x="21" y="104"/>
                </a:cubicBezTo>
                <a:cubicBezTo>
                  <a:pt x="23" y="104"/>
                  <a:pt x="25" y="102"/>
                  <a:pt x="25" y="101"/>
                </a:cubicBezTo>
                <a:cubicBezTo>
                  <a:pt x="25" y="100"/>
                  <a:pt x="25" y="107"/>
                  <a:pt x="26" y="112"/>
                </a:cubicBezTo>
                <a:cubicBezTo>
                  <a:pt x="27" y="117"/>
                  <a:pt x="30" y="134"/>
                  <a:pt x="33" y="143"/>
                </a:cubicBezTo>
                <a:cubicBezTo>
                  <a:pt x="37" y="152"/>
                  <a:pt x="38" y="157"/>
                  <a:pt x="40" y="161"/>
                </a:cubicBezTo>
                <a:cubicBezTo>
                  <a:pt x="41" y="166"/>
                  <a:pt x="42" y="170"/>
                  <a:pt x="41" y="172"/>
                </a:cubicBezTo>
                <a:cubicBezTo>
                  <a:pt x="40" y="175"/>
                  <a:pt x="35" y="185"/>
                  <a:pt x="35" y="193"/>
                </a:cubicBezTo>
                <a:cubicBezTo>
                  <a:pt x="35" y="193"/>
                  <a:pt x="35" y="193"/>
                  <a:pt x="35" y="193"/>
                </a:cubicBezTo>
                <a:cubicBezTo>
                  <a:pt x="35" y="198"/>
                  <a:pt x="34" y="202"/>
                  <a:pt x="35" y="205"/>
                </a:cubicBezTo>
                <a:cubicBezTo>
                  <a:pt x="36" y="206"/>
                  <a:pt x="36" y="206"/>
                  <a:pt x="38" y="206"/>
                </a:cubicBezTo>
                <a:cubicBezTo>
                  <a:pt x="42" y="206"/>
                  <a:pt x="42" y="208"/>
                  <a:pt x="44" y="207"/>
                </a:cubicBezTo>
                <a:cubicBezTo>
                  <a:pt x="44" y="207"/>
                  <a:pt x="44" y="207"/>
                  <a:pt x="44" y="208"/>
                </a:cubicBezTo>
                <a:cubicBezTo>
                  <a:pt x="44" y="210"/>
                  <a:pt x="44" y="213"/>
                  <a:pt x="46" y="215"/>
                </a:cubicBezTo>
                <a:cubicBezTo>
                  <a:pt x="49" y="218"/>
                  <a:pt x="49" y="216"/>
                  <a:pt x="51" y="224"/>
                </a:cubicBezTo>
                <a:cubicBezTo>
                  <a:pt x="52" y="233"/>
                  <a:pt x="51" y="233"/>
                  <a:pt x="54" y="239"/>
                </a:cubicBezTo>
                <a:cubicBezTo>
                  <a:pt x="56" y="245"/>
                  <a:pt x="57" y="247"/>
                  <a:pt x="57" y="247"/>
                </a:cubicBezTo>
                <a:cubicBezTo>
                  <a:pt x="57" y="247"/>
                  <a:pt x="49" y="257"/>
                  <a:pt x="45" y="271"/>
                </a:cubicBezTo>
                <a:cubicBezTo>
                  <a:pt x="42" y="285"/>
                  <a:pt x="43" y="298"/>
                  <a:pt x="45" y="301"/>
                </a:cubicBezTo>
                <a:cubicBezTo>
                  <a:pt x="47" y="304"/>
                  <a:pt x="48" y="306"/>
                  <a:pt x="48" y="306"/>
                </a:cubicBezTo>
                <a:cubicBezTo>
                  <a:pt x="48" y="306"/>
                  <a:pt x="46" y="318"/>
                  <a:pt x="46" y="328"/>
                </a:cubicBezTo>
                <a:cubicBezTo>
                  <a:pt x="47" y="338"/>
                  <a:pt x="47" y="344"/>
                  <a:pt x="48" y="349"/>
                </a:cubicBezTo>
                <a:cubicBezTo>
                  <a:pt x="49" y="353"/>
                  <a:pt x="50" y="356"/>
                  <a:pt x="50" y="356"/>
                </a:cubicBezTo>
                <a:cubicBezTo>
                  <a:pt x="50" y="356"/>
                  <a:pt x="51" y="361"/>
                  <a:pt x="52" y="364"/>
                </a:cubicBezTo>
                <a:cubicBezTo>
                  <a:pt x="53" y="367"/>
                  <a:pt x="53" y="371"/>
                  <a:pt x="53" y="371"/>
                </a:cubicBezTo>
                <a:cubicBezTo>
                  <a:pt x="53" y="371"/>
                  <a:pt x="53" y="392"/>
                  <a:pt x="54" y="399"/>
                </a:cubicBezTo>
                <a:cubicBezTo>
                  <a:pt x="56" y="407"/>
                  <a:pt x="56" y="410"/>
                  <a:pt x="57" y="415"/>
                </a:cubicBezTo>
                <a:cubicBezTo>
                  <a:pt x="58" y="420"/>
                  <a:pt x="60" y="426"/>
                  <a:pt x="62" y="433"/>
                </a:cubicBezTo>
                <a:cubicBezTo>
                  <a:pt x="64" y="439"/>
                  <a:pt x="67" y="447"/>
                  <a:pt x="67" y="447"/>
                </a:cubicBezTo>
                <a:cubicBezTo>
                  <a:pt x="67" y="447"/>
                  <a:pt x="67" y="451"/>
                  <a:pt x="67" y="460"/>
                </a:cubicBezTo>
                <a:cubicBezTo>
                  <a:pt x="66" y="469"/>
                  <a:pt x="64" y="496"/>
                  <a:pt x="60" y="503"/>
                </a:cubicBezTo>
                <a:cubicBezTo>
                  <a:pt x="55" y="509"/>
                  <a:pt x="47" y="514"/>
                  <a:pt x="42" y="518"/>
                </a:cubicBezTo>
                <a:cubicBezTo>
                  <a:pt x="42" y="519"/>
                  <a:pt x="41" y="519"/>
                  <a:pt x="41" y="519"/>
                </a:cubicBezTo>
                <a:cubicBezTo>
                  <a:pt x="17" y="522"/>
                  <a:pt x="17" y="522"/>
                  <a:pt x="17" y="522"/>
                </a:cubicBezTo>
                <a:cubicBezTo>
                  <a:pt x="17" y="536"/>
                  <a:pt x="17" y="536"/>
                  <a:pt x="17" y="536"/>
                </a:cubicBezTo>
                <a:cubicBezTo>
                  <a:pt x="8" y="542"/>
                  <a:pt x="8" y="542"/>
                  <a:pt x="8" y="542"/>
                </a:cubicBezTo>
                <a:cubicBezTo>
                  <a:pt x="13" y="550"/>
                  <a:pt x="13" y="550"/>
                  <a:pt x="13" y="550"/>
                </a:cubicBezTo>
                <a:cubicBezTo>
                  <a:pt x="13" y="567"/>
                  <a:pt x="13" y="567"/>
                  <a:pt x="13" y="567"/>
                </a:cubicBezTo>
                <a:cubicBezTo>
                  <a:pt x="203" y="567"/>
                  <a:pt x="203" y="567"/>
                  <a:pt x="203" y="567"/>
                </a:cubicBezTo>
                <a:cubicBezTo>
                  <a:pt x="203" y="555"/>
                  <a:pt x="203" y="555"/>
                  <a:pt x="203" y="555"/>
                </a:cubicBezTo>
                <a:lnTo>
                  <a:pt x="209" y="546"/>
                </a:lnTo>
                <a:close/>
                <a:moveTo>
                  <a:pt x="64" y="153"/>
                </a:moveTo>
                <a:cubicBezTo>
                  <a:pt x="63" y="150"/>
                  <a:pt x="62" y="148"/>
                  <a:pt x="61" y="148"/>
                </a:cubicBezTo>
                <a:cubicBezTo>
                  <a:pt x="60" y="148"/>
                  <a:pt x="58" y="147"/>
                  <a:pt x="57" y="144"/>
                </a:cubicBezTo>
                <a:cubicBezTo>
                  <a:pt x="70" y="144"/>
                  <a:pt x="70" y="144"/>
                  <a:pt x="70" y="144"/>
                </a:cubicBezTo>
                <a:cubicBezTo>
                  <a:pt x="78" y="145"/>
                  <a:pt x="78" y="145"/>
                  <a:pt x="78" y="145"/>
                </a:cubicBezTo>
                <a:cubicBezTo>
                  <a:pt x="78" y="145"/>
                  <a:pt x="78" y="145"/>
                  <a:pt x="78" y="145"/>
                </a:cubicBezTo>
                <a:cubicBezTo>
                  <a:pt x="78" y="148"/>
                  <a:pt x="80" y="149"/>
                  <a:pt x="80" y="149"/>
                </a:cubicBezTo>
                <a:cubicBezTo>
                  <a:pt x="80" y="150"/>
                  <a:pt x="80" y="150"/>
                  <a:pt x="80" y="150"/>
                </a:cubicBezTo>
                <a:cubicBezTo>
                  <a:pt x="73" y="152"/>
                  <a:pt x="73" y="152"/>
                  <a:pt x="73" y="152"/>
                </a:cubicBezTo>
                <a:cubicBezTo>
                  <a:pt x="65" y="154"/>
                  <a:pt x="65" y="154"/>
                  <a:pt x="65" y="154"/>
                </a:cubicBezTo>
                <a:cubicBezTo>
                  <a:pt x="65" y="154"/>
                  <a:pt x="65" y="153"/>
                  <a:pt x="64" y="153"/>
                </a:cubicBezTo>
                <a:close/>
                <a:moveTo>
                  <a:pt x="84" y="174"/>
                </a:moveTo>
                <a:cubicBezTo>
                  <a:pt x="83" y="176"/>
                  <a:pt x="82" y="179"/>
                  <a:pt x="82" y="179"/>
                </a:cubicBezTo>
                <a:cubicBezTo>
                  <a:pt x="82" y="179"/>
                  <a:pt x="76" y="176"/>
                  <a:pt x="74" y="174"/>
                </a:cubicBezTo>
                <a:cubicBezTo>
                  <a:pt x="72" y="172"/>
                  <a:pt x="72" y="172"/>
                  <a:pt x="71" y="171"/>
                </a:cubicBezTo>
                <a:cubicBezTo>
                  <a:pt x="71" y="170"/>
                  <a:pt x="71" y="170"/>
                  <a:pt x="71" y="170"/>
                </a:cubicBezTo>
                <a:cubicBezTo>
                  <a:pt x="70" y="167"/>
                  <a:pt x="70" y="166"/>
                  <a:pt x="69" y="163"/>
                </a:cubicBezTo>
                <a:cubicBezTo>
                  <a:pt x="68" y="162"/>
                  <a:pt x="68" y="161"/>
                  <a:pt x="68" y="159"/>
                </a:cubicBezTo>
                <a:cubicBezTo>
                  <a:pt x="67" y="158"/>
                  <a:pt x="67" y="157"/>
                  <a:pt x="66" y="155"/>
                </a:cubicBezTo>
                <a:cubicBezTo>
                  <a:pt x="71" y="155"/>
                  <a:pt x="71" y="155"/>
                  <a:pt x="71" y="155"/>
                </a:cubicBezTo>
                <a:cubicBezTo>
                  <a:pt x="80" y="154"/>
                  <a:pt x="80" y="154"/>
                  <a:pt x="80" y="154"/>
                </a:cubicBezTo>
                <a:cubicBezTo>
                  <a:pt x="80" y="155"/>
                  <a:pt x="80" y="156"/>
                  <a:pt x="80" y="158"/>
                </a:cubicBezTo>
                <a:cubicBezTo>
                  <a:pt x="80" y="159"/>
                  <a:pt x="81" y="161"/>
                  <a:pt x="81" y="161"/>
                </a:cubicBezTo>
                <a:cubicBezTo>
                  <a:pt x="81" y="165"/>
                  <a:pt x="82" y="166"/>
                  <a:pt x="83" y="167"/>
                </a:cubicBezTo>
                <a:cubicBezTo>
                  <a:pt x="85" y="167"/>
                  <a:pt x="86" y="165"/>
                  <a:pt x="86" y="165"/>
                </a:cubicBezTo>
                <a:cubicBezTo>
                  <a:pt x="86" y="168"/>
                  <a:pt x="86" y="168"/>
                  <a:pt x="86" y="168"/>
                </a:cubicBezTo>
                <a:cubicBezTo>
                  <a:pt x="86" y="168"/>
                  <a:pt x="85" y="171"/>
                  <a:pt x="84" y="174"/>
                </a:cubicBezTo>
                <a:close/>
              </a:path>
            </a:pathLst>
          </a:custGeom>
          <a:solidFill>
            <a:srgbClr val="23B1B5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96" name="Freeform 56"/>
          <p:cNvSpPr>
            <a:spLocks noEditPoints="1"/>
          </p:cNvSpPr>
          <p:nvPr/>
        </p:nvSpPr>
        <p:spPr bwMode="auto">
          <a:xfrm>
            <a:off x="9763101" y="2599968"/>
            <a:ext cx="553089" cy="465717"/>
          </a:xfrm>
          <a:custGeom>
            <a:avLst/>
            <a:gdLst>
              <a:gd name="T0" fmla="*/ 298 w 423"/>
              <a:gd name="T1" fmla="*/ 239 h 356"/>
              <a:gd name="T2" fmla="*/ 284 w 423"/>
              <a:gd name="T3" fmla="*/ 186 h 356"/>
              <a:gd name="T4" fmla="*/ 273 w 423"/>
              <a:gd name="T5" fmla="*/ 146 h 356"/>
              <a:gd name="T6" fmla="*/ 227 w 423"/>
              <a:gd name="T7" fmla="*/ 82 h 356"/>
              <a:gd name="T8" fmla="*/ 220 w 423"/>
              <a:gd name="T9" fmla="*/ 69 h 356"/>
              <a:gd name="T10" fmla="*/ 218 w 423"/>
              <a:gd name="T11" fmla="*/ 40 h 356"/>
              <a:gd name="T12" fmla="*/ 208 w 423"/>
              <a:gd name="T13" fmla="*/ 0 h 356"/>
              <a:gd name="T14" fmla="*/ 200 w 423"/>
              <a:gd name="T15" fmla="*/ 47 h 356"/>
              <a:gd name="T16" fmla="*/ 193 w 423"/>
              <a:gd name="T17" fmla="*/ 79 h 356"/>
              <a:gd name="T18" fmla="*/ 152 w 423"/>
              <a:gd name="T19" fmla="*/ 137 h 356"/>
              <a:gd name="T20" fmla="*/ 133 w 423"/>
              <a:gd name="T21" fmla="*/ 180 h 356"/>
              <a:gd name="T22" fmla="*/ 138 w 423"/>
              <a:gd name="T23" fmla="*/ 228 h 356"/>
              <a:gd name="T24" fmla="*/ 86 w 423"/>
              <a:gd name="T25" fmla="*/ 257 h 356"/>
              <a:gd name="T26" fmla="*/ 423 w 423"/>
              <a:gd name="T27" fmla="*/ 356 h 356"/>
              <a:gd name="T28" fmla="*/ 165 w 423"/>
              <a:gd name="T29" fmla="*/ 148 h 356"/>
              <a:gd name="T30" fmla="*/ 178 w 423"/>
              <a:gd name="T31" fmla="*/ 144 h 356"/>
              <a:gd name="T32" fmla="*/ 191 w 423"/>
              <a:gd name="T33" fmla="*/ 147 h 356"/>
              <a:gd name="T34" fmla="*/ 20 w 423"/>
              <a:gd name="T35" fmla="*/ 274 h 356"/>
              <a:gd name="T36" fmla="*/ 21 w 423"/>
              <a:gd name="T37" fmla="*/ 328 h 356"/>
              <a:gd name="T38" fmla="*/ 52 w 423"/>
              <a:gd name="T39" fmla="*/ 274 h 356"/>
              <a:gd name="T40" fmla="*/ 52 w 423"/>
              <a:gd name="T41" fmla="*/ 328 h 356"/>
              <a:gd name="T42" fmla="*/ 211 w 423"/>
              <a:gd name="T43" fmla="*/ 144 h 356"/>
              <a:gd name="T44" fmla="*/ 211 w 423"/>
              <a:gd name="T45" fmla="*/ 173 h 356"/>
              <a:gd name="T46" fmla="*/ 211 w 423"/>
              <a:gd name="T47" fmla="*/ 187 h 356"/>
              <a:gd name="T48" fmla="*/ 216 w 423"/>
              <a:gd name="T49" fmla="*/ 228 h 356"/>
              <a:gd name="T50" fmla="*/ 211 w 423"/>
              <a:gd name="T51" fmla="*/ 187 h 356"/>
              <a:gd name="T52" fmla="*/ 101 w 423"/>
              <a:gd name="T53" fmla="*/ 314 h 356"/>
              <a:gd name="T54" fmla="*/ 127 w 423"/>
              <a:gd name="T55" fmla="*/ 314 h 356"/>
              <a:gd name="T56" fmla="*/ 155 w 423"/>
              <a:gd name="T57" fmla="*/ 192 h 356"/>
              <a:gd name="T58" fmla="*/ 168 w 423"/>
              <a:gd name="T59" fmla="*/ 263 h 356"/>
              <a:gd name="T60" fmla="*/ 167 w 423"/>
              <a:gd name="T61" fmla="*/ 228 h 356"/>
              <a:gd name="T62" fmla="*/ 176 w 423"/>
              <a:gd name="T63" fmla="*/ 228 h 356"/>
              <a:gd name="T64" fmla="*/ 195 w 423"/>
              <a:gd name="T65" fmla="*/ 313 h 356"/>
              <a:gd name="T66" fmla="*/ 195 w 423"/>
              <a:gd name="T67" fmla="*/ 192 h 356"/>
              <a:gd name="T68" fmla="*/ 204 w 423"/>
              <a:gd name="T69" fmla="*/ 313 h 356"/>
              <a:gd name="T70" fmla="*/ 219 w 423"/>
              <a:gd name="T71" fmla="*/ 287 h 356"/>
              <a:gd name="T72" fmla="*/ 264 w 423"/>
              <a:gd name="T73" fmla="*/ 173 h 356"/>
              <a:gd name="T74" fmla="*/ 260 w 423"/>
              <a:gd name="T75" fmla="*/ 143 h 356"/>
              <a:gd name="T76" fmla="*/ 240 w 423"/>
              <a:gd name="T77" fmla="*/ 173 h 356"/>
              <a:gd name="T78" fmla="*/ 227 w 423"/>
              <a:gd name="T79" fmla="*/ 144 h 356"/>
              <a:gd name="T80" fmla="*/ 227 w 423"/>
              <a:gd name="T81" fmla="*/ 228 h 356"/>
              <a:gd name="T82" fmla="*/ 236 w 423"/>
              <a:gd name="T83" fmla="*/ 228 h 356"/>
              <a:gd name="T84" fmla="*/ 243 w 423"/>
              <a:gd name="T85" fmla="*/ 313 h 356"/>
              <a:gd name="T86" fmla="*/ 256 w 423"/>
              <a:gd name="T87" fmla="*/ 227 h 356"/>
              <a:gd name="T88" fmla="*/ 255 w 423"/>
              <a:gd name="T89" fmla="*/ 313 h 356"/>
              <a:gd name="T90" fmla="*/ 267 w 423"/>
              <a:gd name="T91" fmla="*/ 227 h 356"/>
              <a:gd name="T92" fmla="*/ 276 w 423"/>
              <a:gd name="T93" fmla="*/ 227 h 356"/>
              <a:gd name="T94" fmla="*/ 296 w 423"/>
              <a:gd name="T95" fmla="*/ 263 h 356"/>
              <a:gd name="T96" fmla="*/ 323 w 423"/>
              <a:gd name="T97" fmla="*/ 262 h 356"/>
              <a:gd name="T98" fmla="*/ 369 w 423"/>
              <a:gd name="T99" fmla="*/ 293 h 356"/>
              <a:gd name="T100" fmla="*/ 369 w 423"/>
              <a:gd name="T101" fmla="*/ 305 h 356"/>
              <a:gd name="T102" fmla="*/ 401 w 423"/>
              <a:gd name="T103" fmla="*/ 293 h 356"/>
              <a:gd name="T104" fmla="*/ 401 w 423"/>
              <a:gd name="T105" fmla="*/ 305 h 3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423" h="356">
                <a:moveTo>
                  <a:pt x="423" y="256"/>
                </a:moveTo>
                <a:cubicBezTo>
                  <a:pt x="423" y="256"/>
                  <a:pt x="423" y="256"/>
                  <a:pt x="423" y="256"/>
                </a:cubicBezTo>
                <a:cubicBezTo>
                  <a:pt x="337" y="256"/>
                  <a:pt x="337" y="256"/>
                  <a:pt x="337" y="256"/>
                </a:cubicBezTo>
                <a:cubicBezTo>
                  <a:pt x="337" y="239"/>
                  <a:pt x="337" y="239"/>
                  <a:pt x="337" y="239"/>
                </a:cubicBezTo>
                <a:cubicBezTo>
                  <a:pt x="298" y="239"/>
                  <a:pt x="298" y="239"/>
                  <a:pt x="298" y="239"/>
                </a:cubicBezTo>
                <a:cubicBezTo>
                  <a:pt x="297" y="228"/>
                  <a:pt x="297" y="228"/>
                  <a:pt x="297" y="228"/>
                </a:cubicBezTo>
                <a:cubicBezTo>
                  <a:pt x="284" y="228"/>
                  <a:pt x="284" y="228"/>
                  <a:pt x="284" y="228"/>
                </a:cubicBezTo>
                <a:cubicBezTo>
                  <a:pt x="284" y="227"/>
                  <a:pt x="284" y="227"/>
                  <a:pt x="284" y="227"/>
                </a:cubicBezTo>
                <a:cubicBezTo>
                  <a:pt x="284" y="186"/>
                  <a:pt x="284" y="186"/>
                  <a:pt x="284" y="186"/>
                </a:cubicBezTo>
                <a:cubicBezTo>
                  <a:pt x="284" y="186"/>
                  <a:pt x="284" y="186"/>
                  <a:pt x="284" y="186"/>
                </a:cubicBezTo>
                <a:cubicBezTo>
                  <a:pt x="287" y="185"/>
                  <a:pt x="289" y="182"/>
                  <a:pt x="289" y="179"/>
                </a:cubicBezTo>
                <a:cubicBezTo>
                  <a:pt x="289" y="176"/>
                  <a:pt x="286" y="173"/>
                  <a:pt x="282" y="173"/>
                </a:cubicBezTo>
                <a:cubicBezTo>
                  <a:pt x="273" y="173"/>
                  <a:pt x="273" y="173"/>
                  <a:pt x="273" y="173"/>
                </a:cubicBezTo>
                <a:cubicBezTo>
                  <a:pt x="273" y="173"/>
                  <a:pt x="273" y="173"/>
                  <a:pt x="273" y="173"/>
                </a:cubicBezTo>
                <a:cubicBezTo>
                  <a:pt x="273" y="146"/>
                  <a:pt x="273" y="146"/>
                  <a:pt x="273" y="146"/>
                </a:cubicBezTo>
                <a:cubicBezTo>
                  <a:pt x="275" y="145"/>
                  <a:pt x="276" y="143"/>
                  <a:pt x="276" y="142"/>
                </a:cubicBezTo>
                <a:cubicBezTo>
                  <a:pt x="276" y="138"/>
                  <a:pt x="273" y="136"/>
                  <a:pt x="270" y="136"/>
                </a:cubicBezTo>
                <a:cubicBezTo>
                  <a:pt x="263" y="136"/>
                  <a:pt x="263" y="136"/>
                  <a:pt x="263" y="136"/>
                </a:cubicBezTo>
                <a:cubicBezTo>
                  <a:pt x="262" y="129"/>
                  <a:pt x="260" y="113"/>
                  <a:pt x="253" y="103"/>
                </a:cubicBezTo>
                <a:cubicBezTo>
                  <a:pt x="245" y="92"/>
                  <a:pt x="235" y="86"/>
                  <a:pt x="227" y="82"/>
                </a:cubicBezTo>
                <a:cubicBezTo>
                  <a:pt x="227" y="81"/>
                  <a:pt x="227" y="81"/>
                  <a:pt x="227" y="81"/>
                </a:cubicBezTo>
                <a:cubicBezTo>
                  <a:pt x="227" y="81"/>
                  <a:pt x="228" y="80"/>
                  <a:pt x="228" y="79"/>
                </a:cubicBezTo>
                <a:cubicBezTo>
                  <a:pt x="228" y="76"/>
                  <a:pt x="226" y="74"/>
                  <a:pt x="224" y="74"/>
                </a:cubicBezTo>
                <a:cubicBezTo>
                  <a:pt x="224" y="69"/>
                  <a:pt x="224" y="69"/>
                  <a:pt x="224" y="69"/>
                </a:cubicBezTo>
                <a:cubicBezTo>
                  <a:pt x="220" y="69"/>
                  <a:pt x="220" y="69"/>
                  <a:pt x="220" y="69"/>
                </a:cubicBezTo>
                <a:cubicBezTo>
                  <a:pt x="220" y="69"/>
                  <a:pt x="220" y="69"/>
                  <a:pt x="220" y="69"/>
                </a:cubicBezTo>
                <a:cubicBezTo>
                  <a:pt x="220" y="47"/>
                  <a:pt x="220" y="47"/>
                  <a:pt x="220" y="47"/>
                </a:cubicBezTo>
                <a:cubicBezTo>
                  <a:pt x="221" y="46"/>
                  <a:pt x="222" y="45"/>
                  <a:pt x="222" y="44"/>
                </a:cubicBezTo>
                <a:cubicBezTo>
                  <a:pt x="222" y="42"/>
                  <a:pt x="220" y="40"/>
                  <a:pt x="219" y="40"/>
                </a:cubicBezTo>
                <a:cubicBezTo>
                  <a:pt x="218" y="40"/>
                  <a:pt x="218" y="40"/>
                  <a:pt x="218" y="40"/>
                </a:cubicBezTo>
                <a:cubicBezTo>
                  <a:pt x="216" y="39"/>
                  <a:pt x="215" y="37"/>
                  <a:pt x="212" y="37"/>
                </a:cubicBezTo>
                <a:cubicBezTo>
                  <a:pt x="212" y="0"/>
                  <a:pt x="212" y="0"/>
                  <a:pt x="212" y="0"/>
                </a:cubicBezTo>
                <a:cubicBezTo>
                  <a:pt x="210" y="0"/>
                  <a:pt x="210" y="0"/>
                  <a:pt x="210" y="0"/>
                </a:cubicBezTo>
                <a:cubicBezTo>
                  <a:pt x="210" y="0"/>
                  <a:pt x="210" y="0"/>
                  <a:pt x="210" y="0"/>
                </a:cubicBezTo>
                <a:cubicBezTo>
                  <a:pt x="208" y="0"/>
                  <a:pt x="208" y="0"/>
                  <a:pt x="208" y="0"/>
                </a:cubicBezTo>
                <a:cubicBezTo>
                  <a:pt x="208" y="37"/>
                  <a:pt x="208" y="37"/>
                  <a:pt x="208" y="37"/>
                </a:cubicBezTo>
                <a:cubicBezTo>
                  <a:pt x="206" y="37"/>
                  <a:pt x="204" y="39"/>
                  <a:pt x="203" y="40"/>
                </a:cubicBezTo>
                <a:cubicBezTo>
                  <a:pt x="202" y="40"/>
                  <a:pt x="202" y="40"/>
                  <a:pt x="202" y="40"/>
                </a:cubicBezTo>
                <a:cubicBezTo>
                  <a:pt x="200" y="40"/>
                  <a:pt x="198" y="42"/>
                  <a:pt x="198" y="44"/>
                </a:cubicBezTo>
                <a:cubicBezTo>
                  <a:pt x="198" y="45"/>
                  <a:pt x="199" y="46"/>
                  <a:pt x="200" y="47"/>
                </a:cubicBezTo>
                <a:cubicBezTo>
                  <a:pt x="201" y="69"/>
                  <a:pt x="201" y="69"/>
                  <a:pt x="201" y="69"/>
                </a:cubicBezTo>
                <a:cubicBezTo>
                  <a:pt x="201" y="69"/>
                  <a:pt x="201" y="69"/>
                  <a:pt x="201" y="69"/>
                </a:cubicBezTo>
                <a:cubicBezTo>
                  <a:pt x="197" y="69"/>
                  <a:pt x="197" y="69"/>
                  <a:pt x="197" y="69"/>
                </a:cubicBezTo>
                <a:cubicBezTo>
                  <a:pt x="197" y="74"/>
                  <a:pt x="197" y="74"/>
                  <a:pt x="197" y="74"/>
                </a:cubicBezTo>
                <a:cubicBezTo>
                  <a:pt x="195" y="75"/>
                  <a:pt x="193" y="77"/>
                  <a:pt x="193" y="79"/>
                </a:cubicBezTo>
                <a:cubicBezTo>
                  <a:pt x="193" y="80"/>
                  <a:pt x="194" y="81"/>
                  <a:pt x="194" y="82"/>
                </a:cubicBezTo>
                <a:cubicBezTo>
                  <a:pt x="194" y="82"/>
                  <a:pt x="194" y="82"/>
                  <a:pt x="194" y="82"/>
                </a:cubicBezTo>
                <a:cubicBezTo>
                  <a:pt x="186" y="86"/>
                  <a:pt x="176" y="93"/>
                  <a:pt x="168" y="103"/>
                </a:cubicBezTo>
                <a:cubicBezTo>
                  <a:pt x="161" y="114"/>
                  <a:pt x="159" y="129"/>
                  <a:pt x="158" y="137"/>
                </a:cubicBezTo>
                <a:cubicBezTo>
                  <a:pt x="152" y="137"/>
                  <a:pt x="152" y="137"/>
                  <a:pt x="152" y="137"/>
                </a:cubicBezTo>
                <a:cubicBezTo>
                  <a:pt x="148" y="137"/>
                  <a:pt x="146" y="139"/>
                  <a:pt x="146" y="142"/>
                </a:cubicBezTo>
                <a:cubicBezTo>
                  <a:pt x="146" y="144"/>
                  <a:pt x="147" y="146"/>
                  <a:pt x="148" y="147"/>
                </a:cubicBezTo>
                <a:cubicBezTo>
                  <a:pt x="149" y="173"/>
                  <a:pt x="149" y="173"/>
                  <a:pt x="149" y="173"/>
                </a:cubicBezTo>
                <a:cubicBezTo>
                  <a:pt x="139" y="173"/>
                  <a:pt x="139" y="173"/>
                  <a:pt x="139" y="173"/>
                </a:cubicBezTo>
                <a:cubicBezTo>
                  <a:pt x="136" y="174"/>
                  <a:pt x="133" y="177"/>
                  <a:pt x="133" y="180"/>
                </a:cubicBezTo>
                <a:cubicBezTo>
                  <a:pt x="133" y="183"/>
                  <a:pt x="135" y="186"/>
                  <a:pt x="138" y="186"/>
                </a:cubicBezTo>
                <a:cubicBezTo>
                  <a:pt x="138" y="186"/>
                  <a:pt x="138" y="186"/>
                  <a:pt x="138" y="186"/>
                </a:cubicBezTo>
                <a:cubicBezTo>
                  <a:pt x="138" y="187"/>
                  <a:pt x="138" y="187"/>
                  <a:pt x="138" y="187"/>
                </a:cubicBezTo>
                <a:cubicBezTo>
                  <a:pt x="138" y="228"/>
                  <a:pt x="138" y="228"/>
                  <a:pt x="138" y="228"/>
                </a:cubicBezTo>
                <a:cubicBezTo>
                  <a:pt x="138" y="228"/>
                  <a:pt x="138" y="228"/>
                  <a:pt x="138" y="228"/>
                </a:cubicBezTo>
                <a:cubicBezTo>
                  <a:pt x="138" y="228"/>
                  <a:pt x="138" y="228"/>
                  <a:pt x="138" y="228"/>
                </a:cubicBezTo>
                <a:cubicBezTo>
                  <a:pt x="125" y="228"/>
                  <a:pt x="125" y="228"/>
                  <a:pt x="125" y="228"/>
                </a:cubicBezTo>
                <a:cubicBezTo>
                  <a:pt x="125" y="240"/>
                  <a:pt x="125" y="240"/>
                  <a:pt x="125" y="240"/>
                </a:cubicBezTo>
                <a:cubicBezTo>
                  <a:pt x="85" y="240"/>
                  <a:pt x="85" y="240"/>
                  <a:pt x="85" y="240"/>
                </a:cubicBezTo>
                <a:cubicBezTo>
                  <a:pt x="86" y="257"/>
                  <a:pt x="86" y="257"/>
                  <a:pt x="86" y="257"/>
                </a:cubicBezTo>
                <a:cubicBezTo>
                  <a:pt x="85" y="258"/>
                  <a:pt x="85" y="258"/>
                  <a:pt x="85" y="258"/>
                </a:cubicBezTo>
                <a:cubicBezTo>
                  <a:pt x="85" y="258"/>
                  <a:pt x="85" y="258"/>
                  <a:pt x="85" y="258"/>
                </a:cubicBezTo>
                <a:cubicBezTo>
                  <a:pt x="0" y="258"/>
                  <a:pt x="0" y="258"/>
                  <a:pt x="0" y="258"/>
                </a:cubicBezTo>
                <a:cubicBezTo>
                  <a:pt x="1" y="356"/>
                  <a:pt x="1" y="356"/>
                  <a:pt x="1" y="356"/>
                </a:cubicBezTo>
                <a:cubicBezTo>
                  <a:pt x="423" y="356"/>
                  <a:pt x="423" y="356"/>
                  <a:pt x="423" y="356"/>
                </a:cubicBezTo>
                <a:lnTo>
                  <a:pt x="423" y="256"/>
                </a:lnTo>
                <a:close/>
                <a:moveTo>
                  <a:pt x="158" y="173"/>
                </a:moveTo>
                <a:cubicBezTo>
                  <a:pt x="158" y="148"/>
                  <a:pt x="158" y="148"/>
                  <a:pt x="158" y="148"/>
                </a:cubicBezTo>
                <a:cubicBezTo>
                  <a:pt x="158" y="148"/>
                  <a:pt x="158" y="144"/>
                  <a:pt x="161" y="144"/>
                </a:cubicBezTo>
                <a:cubicBezTo>
                  <a:pt x="165" y="144"/>
                  <a:pt x="165" y="148"/>
                  <a:pt x="165" y="148"/>
                </a:cubicBezTo>
                <a:cubicBezTo>
                  <a:pt x="165" y="173"/>
                  <a:pt x="165" y="173"/>
                  <a:pt x="165" y="173"/>
                </a:cubicBezTo>
                <a:lnTo>
                  <a:pt x="158" y="173"/>
                </a:lnTo>
                <a:close/>
                <a:moveTo>
                  <a:pt x="175" y="173"/>
                </a:moveTo>
                <a:cubicBezTo>
                  <a:pt x="174" y="148"/>
                  <a:pt x="174" y="148"/>
                  <a:pt x="174" y="148"/>
                </a:cubicBezTo>
                <a:cubicBezTo>
                  <a:pt x="174" y="148"/>
                  <a:pt x="174" y="144"/>
                  <a:pt x="178" y="144"/>
                </a:cubicBezTo>
                <a:cubicBezTo>
                  <a:pt x="182" y="144"/>
                  <a:pt x="182" y="148"/>
                  <a:pt x="182" y="148"/>
                </a:cubicBezTo>
                <a:cubicBezTo>
                  <a:pt x="182" y="173"/>
                  <a:pt x="182" y="173"/>
                  <a:pt x="182" y="173"/>
                </a:cubicBezTo>
                <a:lnTo>
                  <a:pt x="175" y="173"/>
                </a:lnTo>
                <a:close/>
                <a:moveTo>
                  <a:pt x="191" y="173"/>
                </a:moveTo>
                <a:cubicBezTo>
                  <a:pt x="191" y="147"/>
                  <a:pt x="191" y="147"/>
                  <a:pt x="191" y="147"/>
                </a:cubicBezTo>
                <a:cubicBezTo>
                  <a:pt x="191" y="147"/>
                  <a:pt x="190" y="144"/>
                  <a:pt x="194" y="144"/>
                </a:cubicBezTo>
                <a:cubicBezTo>
                  <a:pt x="198" y="144"/>
                  <a:pt x="198" y="147"/>
                  <a:pt x="198" y="147"/>
                </a:cubicBezTo>
                <a:cubicBezTo>
                  <a:pt x="198" y="173"/>
                  <a:pt x="198" y="173"/>
                  <a:pt x="198" y="173"/>
                </a:cubicBezTo>
                <a:lnTo>
                  <a:pt x="191" y="173"/>
                </a:lnTo>
                <a:close/>
                <a:moveTo>
                  <a:pt x="20" y="274"/>
                </a:moveTo>
                <a:cubicBezTo>
                  <a:pt x="35" y="274"/>
                  <a:pt x="35" y="274"/>
                  <a:pt x="35" y="274"/>
                </a:cubicBezTo>
                <a:cubicBezTo>
                  <a:pt x="35" y="295"/>
                  <a:pt x="35" y="295"/>
                  <a:pt x="35" y="295"/>
                </a:cubicBezTo>
                <a:cubicBezTo>
                  <a:pt x="21" y="295"/>
                  <a:pt x="21" y="295"/>
                  <a:pt x="21" y="295"/>
                </a:cubicBezTo>
                <a:lnTo>
                  <a:pt x="20" y="274"/>
                </a:lnTo>
                <a:close/>
                <a:moveTo>
                  <a:pt x="21" y="328"/>
                </a:moveTo>
                <a:cubicBezTo>
                  <a:pt x="21" y="307"/>
                  <a:pt x="21" y="307"/>
                  <a:pt x="21" y="307"/>
                </a:cubicBezTo>
                <a:cubicBezTo>
                  <a:pt x="35" y="307"/>
                  <a:pt x="35" y="307"/>
                  <a:pt x="35" y="307"/>
                </a:cubicBezTo>
                <a:cubicBezTo>
                  <a:pt x="36" y="328"/>
                  <a:pt x="36" y="328"/>
                  <a:pt x="36" y="328"/>
                </a:cubicBezTo>
                <a:lnTo>
                  <a:pt x="21" y="328"/>
                </a:lnTo>
                <a:close/>
                <a:moveTo>
                  <a:pt x="52" y="274"/>
                </a:moveTo>
                <a:cubicBezTo>
                  <a:pt x="67" y="274"/>
                  <a:pt x="67" y="274"/>
                  <a:pt x="67" y="274"/>
                </a:cubicBezTo>
                <a:cubicBezTo>
                  <a:pt x="67" y="295"/>
                  <a:pt x="67" y="295"/>
                  <a:pt x="67" y="295"/>
                </a:cubicBezTo>
                <a:cubicBezTo>
                  <a:pt x="52" y="295"/>
                  <a:pt x="52" y="295"/>
                  <a:pt x="52" y="295"/>
                </a:cubicBezTo>
                <a:lnTo>
                  <a:pt x="52" y="274"/>
                </a:lnTo>
                <a:close/>
                <a:moveTo>
                  <a:pt x="52" y="328"/>
                </a:moveTo>
                <a:cubicBezTo>
                  <a:pt x="52" y="307"/>
                  <a:pt x="52" y="307"/>
                  <a:pt x="52" y="307"/>
                </a:cubicBezTo>
                <a:cubicBezTo>
                  <a:pt x="67" y="307"/>
                  <a:pt x="67" y="307"/>
                  <a:pt x="67" y="307"/>
                </a:cubicBezTo>
                <a:cubicBezTo>
                  <a:pt x="67" y="328"/>
                  <a:pt x="67" y="328"/>
                  <a:pt x="67" y="328"/>
                </a:cubicBezTo>
                <a:lnTo>
                  <a:pt x="52" y="328"/>
                </a:lnTo>
                <a:close/>
                <a:moveTo>
                  <a:pt x="211" y="144"/>
                </a:moveTo>
                <a:cubicBezTo>
                  <a:pt x="211" y="144"/>
                  <a:pt x="211" y="144"/>
                  <a:pt x="211" y="144"/>
                </a:cubicBezTo>
                <a:cubicBezTo>
                  <a:pt x="211" y="144"/>
                  <a:pt x="211" y="144"/>
                  <a:pt x="211" y="144"/>
                </a:cubicBezTo>
                <a:cubicBezTo>
                  <a:pt x="214" y="144"/>
                  <a:pt x="214" y="147"/>
                  <a:pt x="214" y="147"/>
                </a:cubicBezTo>
                <a:cubicBezTo>
                  <a:pt x="215" y="173"/>
                  <a:pt x="215" y="173"/>
                  <a:pt x="215" y="173"/>
                </a:cubicBezTo>
                <a:cubicBezTo>
                  <a:pt x="211" y="173"/>
                  <a:pt x="211" y="173"/>
                  <a:pt x="211" y="173"/>
                </a:cubicBezTo>
                <a:cubicBezTo>
                  <a:pt x="211" y="173"/>
                  <a:pt x="211" y="173"/>
                  <a:pt x="211" y="173"/>
                </a:cubicBezTo>
                <a:cubicBezTo>
                  <a:pt x="207" y="173"/>
                  <a:pt x="207" y="173"/>
                  <a:pt x="207" y="173"/>
                </a:cubicBezTo>
                <a:cubicBezTo>
                  <a:pt x="207" y="147"/>
                  <a:pt x="207" y="147"/>
                  <a:pt x="207" y="147"/>
                </a:cubicBezTo>
                <a:cubicBezTo>
                  <a:pt x="207" y="147"/>
                  <a:pt x="207" y="144"/>
                  <a:pt x="211" y="144"/>
                </a:cubicBezTo>
                <a:close/>
                <a:moveTo>
                  <a:pt x="211" y="187"/>
                </a:moveTo>
                <a:cubicBezTo>
                  <a:pt x="212" y="187"/>
                  <a:pt x="212" y="187"/>
                  <a:pt x="212" y="187"/>
                </a:cubicBezTo>
                <a:cubicBezTo>
                  <a:pt x="212" y="187"/>
                  <a:pt x="212" y="187"/>
                  <a:pt x="212" y="187"/>
                </a:cubicBezTo>
                <a:cubicBezTo>
                  <a:pt x="215" y="188"/>
                  <a:pt x="216" y="192"/>
                  <a:pt x="216" y="192"/>
                </a:cubicBezTo>
                <a:cubicBezTo>
                  <a:pt x="216" y="228"/>
                  <a:pt x="216" y="228"/>
                  <a:pt x="216" y="228"/>
                </a:cubicBezTo>
                <a:cubicBezTo>
                  <a:pt x="216" y="228"/>
                  <a:pt x="216" y="228"/>
                  <a:pt x="216" y="228"/>
                </a:cubicBezTo>
                <a:cubicBezTo>
                  <a:pt x="212" y="228"/>
                  <a:pt x="212" y="228"/>
                  <a:pt x="212" y="228"/>
                </a:cubicBezTo>
                <a:cubicBezTo>
                  <a:pt x="212" y="228"/>
                  <a:pt x="212" y="228"/>
                  <a:pt x="212" y="228"/>
                </a:cubicBezTo>
                <a:cubicBezTo>
                  <a:pt x="207" y="228"/>
                  <a:pt x="207" y="228"/>
                  <a:pt x="207" y="228"/>
                </a:cubicBezTo>
                <a:cubicBezTo>
                  <a:pt x="207" y="192"/>
                  <a:pt x="207" y="192"/>
                  <a:pt x="207" y="192"/>
                </a:cubicBezTo>
                <a:cubicBezTo>
                  <a:pt x="207" y="192"/>
                  <a:pt x="206" y="187"/>
                  <a:pt x="211" y="187"/>
                </a:cubicBezTo>
                <a:close/>
                <a:moveTo>
                  <a:pt x="101" y="314"/>
                </a:moveTo>
                <a:cubicBezTo>
                  <a:pt x="100" y="264"/>
                  <a:pt x="100" y="264"/>
                  <a:pt x="100" y="264"/>
                </a:cubicBezTo>
                <a:cubicBezTo>
                  <a:pt x="114" y="264"/>
                  <a:pt x="114" y="264"/>
                  <a:pt x="114" y="264"/>
                </a:cubicBezTo>
                <a:cubicBezTo>
                  <a:pt x="115" y="314"/>
                  <a:pt x="115" y="314"/>
                  <a:pt x="115" y="314"/>
                </a:cubicBezTo>
                <a:lnTo>
                  <a:pt x="101" y="314"/>
                </a:lnTo>
                <a:close/>
                <a:moveTo>
                  <a:pt x="127" y="314"/>
                </a:moveTo>
                <a:cubicBezTo>
                  <a:pt x="127" y="264"/>
                  <a:pt x="127" y="264"/>
                  <a:pt x="127" y="264"/>
                </a:cubicBezTo>
                <a:cubicBezTo>
                  <a:pt x="141" y="263"/>
                  <a:pt x="141" y="263"/>
                  <a:pt x="141" y="263"/>
                </a:cubicBezTo>
                <a:cubicBezTo>
                  <a:pt x="141" y="314"/>
                  <a:pt x="141" y="314"/>
                  <a:pt x="141" y="314"/>
                </a:cubicBezTo>
                <a:lnTo>
                  <a:pt x="127" y="314"/>
                </a:lnTo>
                <a:close/>
                <a:moveTo>
                  <a:pt x="147" y="228"/>
                </a:moveTo>
                <a:cubicBezTo>
                  <a:pt x="147" y="228"/>
                  <a:pt x="147" y="228"/>
                  <a:pt x="147" y="228"/>
                </a:cubicBezTo>
                <a:cubicBezTo>
                  <a:pt x="147" y="193"/>
                  <a:pt x="147" y="193"/>
                  <a:pt x="147" y="193"/>
                </a:cubicBezTo>
                <a:cubicBezTo>
                  <a:pt x="147" y="193"/>
                  <a:pt x="146" y="188"/>
                  <a:pt x="151" y="188"/>
                </a:cubicBezTo>
                <a:cubicBezTo>
                  <a:pt x="155" y="188"/>
                  <a:pt x="155" y="192"/>
                  <a:pt x="155" y="192"/>
                </a:cubicBezTo>
                <a:cubicBezTo>
                  <a:pt x="156" y="228"/>
                  <a:pt x="156" y="228"/>
                  <a:pt x="156" y="228"/>
                </a:cubicBezTo>
                <a:cubicBezTo>
                  <a:pt x="147" y="228"/>
                  <a:pt x="147" y="228"/>
                  <a:pt x="147" y="228"/>
                </a:cubicBezTo>
                <a:close/>
                <a:moveTo>
                  <a:pt x="154" y="314"/>
                </a:moveTo>
                <a:cubicBezTo>
                  <a:pt x="154" y="263"/>
                  <a:pt x="154" y="263"/>
                  <a:pt x="154" y="263"/>
                </a:cubicBezTo>
                <a:cubicBezTo>
                  <a:pt x="168" y="263"/>
                  <a:pt x="168" y="263"/>
                  <a:pt x="168" y="263"/>
                </a:cubicBezTo>
                <a:cubicBezTo>
                  <a:pt x="168" y="314"/>
                  <a:pt x="168" y="314"/>
                  <a:pt x="168" y="314"/>
                </a:cubicBezTo>
                <a:lnTo>
                  <a:pt x="154" y="314"/>
                </a:lnTo>
                <a:close/>
                <a:moveTo>
                  <a:pt x="171" y="228"/>
                </a:moveTo>
                <a:cubicBezTo>
                  <a:pt x="167" y="228"/>
                  <a:pt x="167" y="228"/>
                  <a:pt x="167" y="228"/>
                </a:cubicBezTo>
                <a:cubicBezTo>
                  <a:pt x="167" y="228"/>
                  <a:pt x="167" y="228"/>
                  <a:pt x="167" y="228"/>
                </a:cubicBezTo>
                <a:cubicBezTo>
                  <a:pt x="167" y="228"/>
                  <a:pt x="167" y="228"/>
                  <a:pt x="167" y="228"/>
                </a:cubicBezTo>
                <a:cubicBezTo>
                  <a:pt x="167" y="192"/>
                  <a:pt x="167" y="192"/>
                  <a:pt x="167" y="192"/>
                </a:cubicBezTo>
                <a:cubicBezTo>
                  <a:pt x="167" y="192"/>
                  <a:pt x="166" y="187"/>
                  <a:pt x="171" y="187"/>
                </a:cubicBezTo>
                <a:cubicBezTo>
                  <a:pt x="175" y="187"/>
                  <a:pt x="175" y="192"/>
                  <a:pt x="175" y="192"/>
                </a:cubicBezTo>
                <a:cubicBezTo>
                  <a:pt x="176" y="228"/>
                  <a:pt x="176" y="228"/>
                  <a:pt x="176" y="228"/>
                </a:cubicBezTo>
                <a:lnTo>
                  <a:pt x="171" y="228"/>
                </a:lnTo>
                <a:close/>
                <a:moveTo>
                  <a:pt x="181" y="314"/>
                </a:moveTo>
                <a:cubicBezTo>
                  <a:pt x="181" y="263"/>
                  <a:pt x="181" y="263"/>
                  <a:pt x="181" y="263"/>
                </a:cubicBezTo>
                <a:cubicBezTo>
                  <a:pt x="195" y="263"/>
                  <a:pt x="195" y="263"/>
                  <a:pt x="195" y="263"/>
                </a:cubicBezTo>
                <a:cubicBezTo>
                  <a:pt x="195" y="313"/>
                  <a:pt x="195" y="313"/>
                  <a:pt x="195" y="313"/>
                </a:cubicBezTo>
                <a:lnTo>
                  <a:pt x="181" y="314"/>
                </a:lnTo>
                <a:close/>
                <a:moveTo>
                  <a:pt x="187" y="228"/>
                </a:moveTo>
                <a:cubicBezTo>
                  <a:pt x="187" y="192"/>
                  <a:pt x="187" y="192"/>
                  <a:pt x="187" y="192"/>
                </a:cubicBezTo>
                <a:cubicBezTo>
                  <a:pt x="187" y="192"/>
                  <a:pt x="186" y="187"/>
                  <a:pt x="191" y="187"/>
                </a:cubicBezTo>
                <a:cubicBezTo>
                  <a:pt x="195" y="187"/>
                  <a:pt x="195" y="192"/>
                  <a:pt x="195" y="192"/>
                </a:cubicBezTo>
                <a:cubicBezTo>
                  <a:pt x="196" y="228"/>
                  <a:pt x="196" y="228"/>
                  <a:pt x="196" y="228"/>
                </a:cubicBezTo>
                <a:lnTo>
                  <a:pt x="187" y="228"/>
                </a:lnTo>
                <a:close/>
                <a:moveTo>
                  <a:pt x="213" y="313"/>
                </a:moveTo>
                <a:cubicBezTo>
                  <a:pt x="212" y="313"/>
                  <a:pt x="212" y="313"/>
                  <a:pt x="212" y="313"/>
                </a:cubicBezTo>
                <a:cubicBezTo>
                  <a:pt x="204" y="313"/>
                  <a:pt x="204" y="313"/>
                  <a:pt x="204" y="313"/>
                </a:cubicBezTo>
                <a:cubicBezTo>
                  <a:pt x="204" y="287"/>
                  <a:pt x="204" y="287"/>
                  <a:pt x="204" y="287"/>
                </a:cubicBezTo>
                <a:cubicBezTo>
                  <a:pt x="204" y="287"/>
                  <a:pt x="206" y="282"/>
                  <a:pt x="212" y="282"/>
                </a:cubicBezTo>
                <a:cubicBezTo>
                  <a:pt x="212" y="282"/>
                  <a:pt x="212" y="282"/>
                  <a:pt x="212" y="282"/>
                </a:cubicBezTo>
                <a:cubicBezTo>
                  <a:pt x="212" y="282"/>
                  <a:pt x="212" y="282"/>
                  <a:pt x="212" y="282"/>
                </a:cubicBezTo>
                <a:cubicBezTo>
                  <a:pt x="218" y="282"/>
                  <a:pt x="219" y="287"/>
                  <a:pt x="219" y="287"/>
                </a:cubicBezTo>
                <a:cubicBezTo>
                  <a:pt x="219" y="313"/>
                  <a:pt x="219" y="313"/>
                  <a:pt x="219" y="313"/>
                </a:cubicBezTo>
                <a:lnTo>
                  <a:pt x="213" y="313"/>
                </a:lnTo>
                <a:close/>
                <a:moveTo>
                  <a:pt x="260" y="143"/>
                </a:moveTo>
                <a:cubicBezTo>
                  <a:pt x="264" y="143"/>
                  <a:pt x="264" y="147"/>
                  <a:pt x="264" y="147"/>
                </a:cubicBezTo>
                <a:cubicBezTo>
                  <a:pt x="264" y="173"/>
                  <a:pt x="264" y="173"/>
                  <a:pt x="264" y="173"/>
                </a:cubicBezTo>
                <a:cubicBezTo>
                  <a:pt x="264" y="173"/>
                  <a:pt x="264" y="173"/>
                  <a:pt x="264" y="173"/>
                </a:cubicBezTo>
                <a:cubicBezTo>
                  <a:pt x="257" y="173"/>
                  <a:pt x="257" y="173"/>
                  <a:pt x="257" y="173"/>
                </a:cubicBezTo>
                <a:cubicBezTo>
                  <a:pt x="257" y="173"/>
                  <a:pt x="257" y="173"/>
                  <a:pt x="257" y="173"/>
                </a:cubicBezTo>
                <a:cubicBezTo>
                  <a:pt x="256" y="147"/>
                  <a:pt x="256" y="147"/>
                  <a:pt x="256" y="147"/>
                </a:cubicBezTo>
                <a:cubicBezTo>
                  <a:pt x="256" y="147"/>
                  <a:pt x="256" y="144"/>
                  <a:pt x="260" y="143"/>
                </a:cubicBezTo>
                <a:close/>
                <a:moveTo>
                  <a:pt x="243" y="144"/>
                </a:moveTo>
                <a:cubicBezTo>
                  <a:pt x="247" y="144"/>
                  <a:pt x="247" y="147"/>
                  <a:pt x="247" y="147"/>
                </a:cubicBezTo>
                <a:cubicBezTo>
                  <a:pt x="247" y="173"/>
                  <a:pt x="247" y="173"/>
                  <a:pt x="247" y="173"/>
                </a:cubicBezTo>
                <a:cubicBezTo>
                  <a:pt x="247" y="173"/>
                  <a:pt x="247" y="173"/>
                  <a:pt x="247" y="173"/>
                </a:cubicBezTo>
                <a:cubicBezTo>
                  <a:pt x="240" y="173"/>
                  <a:pt x="240" y="173"/>
                  <a:pt x="240" y="173"/>
                </a:cubicBezTo>
                <a:cubicBezTo>
                  <a:pt x="240" y="173"/>
                  <a:pt x="240" y="173"/>
                  <a:pt x="240" y="173"/>
                </a:cubicBezTo>
                <a:cubicBezTo>
                  <a:pt x="240" y="147"/>
                  <a:pt x="240" y="147"/>
                  <a:pt x="240" y="147"/>
                </a:cubicBezTo>
                <a:cubicBezTo>
                  <a:pt x="240" y="147"/>
                  <a:pt x="240" y="144"/>
                  <a:pt x="243" y="144"/>
                </a:cubicBezTo>
                <a:close/>
                <a:moveTo>
                  <a:pt x="224" y="147"/>
                </a:moveTo>
                <a:cubicBezTo>
                  <a:pt x="224" y="147"/>
                  <a:pt x="223" y="144"/>
                  <a:pt x="227" y="144"/>
                </a:cubicBezTo>
                <a:cubicBezTo>
                  <a:pt x="231" y="144"/>
                  <a:pt x="231" y="147"/>
                  <a:pt x="231" y="147"/>
                </a:cubicBezTo>
                <a:cubicBezTo>
                  <a:pt x="231" y="173"/>
                  <a:pt x="231" y="173"/>
                  <a:pt x="231" y="173"/>
                </a:cubicBezTo>
                <a:cubicBezTo>
                  <a:pt x="224" y="173"/>
                  <a:pt x="224" y="173"/>
                  <a:pt x="224" y="173"/>
                </a:cubicBezTo>
                <a:lnTo>
                  <a:pt x="224" y="147"/>
                </a:lnTo>
                <a:close/>
                <a:moveTo>
                  <a:pt x="227" y="228"/>
                </a:moveTo>
                <a:cubicBezTo>
                  <a:pt x="227" y="192"/>
                  <a:pt x="227" y="192"/>
                  <a:pt x="227" y="192"/>
                </a:cubicBezTo>
                <a:cubicBezTo>
                  <a:pt x="227" y="192"/>
                  <a:pt x="226" y="187"/>
                  <a:pt x="231" y="187"/>
                </a:cubicBezTo>
                <a:cubicBezTo>
                  <a:pt x="236" y="187"/>
                  <a:pt x="236" y="192"/>
                  <a:pt x="236" y="192"/>
                </a:cubicBezTo>
                <a:cubicBezTo>
                  <a:pt x="236" y="227"/>
                  <a:pt x="236" y="227"/>
                  <a:pt x="236" y="227"/>
                </a:cubicBezTo>
                <a:cubicBezTo>
                  <a:pt x="236" y="228"/>
                  <a:pt x="236" y="228"/>
                  <a:pt x="236" y="228"/>
                </a:cubicBezTo>
                <a:cubicBezTo>
                  <a:pt x="227" y="228"/>
                  <a:pt x="227" y="228"/>
                  <a:pt x="227" y="228"/>
                </a:cubicBezTo>
                <a:close/>
                <a:moveTo>
                  <a:pt x="229" y="313"/>
                </a:moveTo>
                <a:cubicBezTo>
                  <a:pt x="228" y="263"/>
                  <a:pt x="228" y="263"/>
                  <a:pt x="228" y="263"/>
                </a:cubicBezTo>
                <a:cubicBezTo>
                  <a:pt x="242" y="263"/>
                  <a:pt x="242" y="263"/>
                  <a:pt x="242" y="263"/>
                </a:cubicBezTo>
                <a:cubicBezTo>
                  <a:pt x="243" y="313"/>
                  <a:pt x="243" y="313"/>
                  <a:pt x="243" y="313"/>
                </a:cubicBezTo>
                <a:lnTo>
                  <a:pt x="229" y="313"/>
                </a:lnTo>
                <a:close/>
                <a:moveTo>
                  <a:pt x="247" y="192"/>
                </a:moveTo>
                <a:cubicBezTo>
                  <a:pt x="247" y="192"/>
                  <a:pt x="246" y="187"/>
                  <a:pt x="251" y="187"/>
                </a:cubicBezTo>
                <a:cubicBezTo>
                  <a:pt x="256" y="187"/>
                  <a:pt x="256" y="192"/>
                  <a:pt x="256" y="192"/>
                </a:cubicBezTo>
                <a:cubicBezTo>
                  <a:pt x="256" y="227"/>
                  <a:pt x="256" y="227"/>
                  <a:pt x="256" y="227"/>
                </a:cubicBezTo>
                <a:cubicBezTo>
                  <a:pt x="256" y="228"/>
                  <a:pt x="256" y="228"/>
                  <a:pt x="256" y="228"/>
                </a:cubicBezTo>
                <a:cubicBezTo>
                  <a:pt x="247" y="228"/>
                  <a:pt x="247" y="228"/>
                  <a:pt x="247" y="228"/>
                </a:cubicBezTo>
                <a:cubicBezTo>
                  <a:pt x="247" y="227"/>
                  <a:pt x="247" y="227"/>
                  <a:pt x="247" y="227"/>
                </a:cubicBezTo>
                <a:lnTo>
                  <a:pt x="247" y="192"/>
                </a:lnTo>
                <a:close/>
                <a:moveTo>
                  <a:pt x="255" y="313"/>
                </a:moveTo>
                <a:cubicBezTo>
                  <a:pt x="255" y="263"/>
                  <a:pt x="255" y="263"/>
                  <a:pt x="255" y="263"/>
                </a:cubicBezTo>
                <a:cubicBezTo>
                  <a:pt x="269" y="263"/>
                  <a:pt x="269" y="263"/>
                  <a:pt x="269" y="263"/>
                </a:cubicBezTo>
                <a:cubicBezTo>
                  <a:pt x="269" y="313"/>
                  <a:pt x="269" y="313"/>
                  <a:pt x="269" y="313"/>
                </a:cubicBezTo>
                <a:lnTo>
                  <a:pt x="255" y="313"/>
                </a:lnTo>
                <a:close/>
                <a:moveTo>
                  <a:pt x="267" y="227"/>
                </a:moveTo>
                <a:cubicBezTo>
                  <a:pt x="267" y="227"/>
                  <a:pt x="267" y="227"/>
                  <a:pt x="267" y="227"/>
                </a:cubicBezTo>
                <a:cubicBezTo>
                  <a:pt x="267" y="192"/>
                  <a:pt x="267" y="192"/>
                  <a:pt x="267" y="192"/>
                </a:cubicBezTo>
                <a:cubicBezTo>
                  <a:pt x="267" y="192"/>
                  <a:pt x="266" y="187"/>
                  <a:pt x="271" y="187"/>
                </a:cubicBezTo>
                <a:cubicBezTo>
                  <a:pt x="276" y="187"/>
                  <a:pt x="276" y="192"/>
                  <a:pt x="276" y="192"/>
                </a:cubicBezTo>
                <a:cubicBezTo>
                  <a:pt x="276" y="227"/>
                  <a:pt x="276" y="227"/>
                  <a:pt x="276" y="227"/>
                </a:cubicBezTo>
                <a:cubicBezTo>
                  <a:pt x="276" y="227"/>
                  <a:pt x="276" y="227"/>
                  <a:pt x="276" y="227"/>
                </a:cubicBezTo>
                <a:lnTo>
                  <a:pt x="267" y="227"/>
                </a:lnTo>
                <a:close/>
                <a:moveTo>
                  <a:pt x="282" y="313"/>
                </a:moveTo>
                <a:cubicBezTo>
                  <a:pt x="282" y="263"/>
                  <a:pt x="282" y="263"/>
                  <a:pt x="282" y="263"/>
                </a:cubicBezTo>
                <a:cubicBezTo>
                  <a:pt x="296" y="263"/>
                  <a:pt x="296" y="263"/>
                  <a:pt x="296" y="263"/>
                </a:cubicBezTo>
                <a:cubicBezTo>
                  <a:pt x="296" y="313"/>
                  <a:pt x="296" y="313"/>
                  <a:pt x="296" y="313"/>
                </a:cubicBezTo>
                <a:lnTo>
                  <a:pt x="282" y="313"/>
                </a:lnTo>
                <a:close/>
                <a:moveTo>
                  <a:pt x="309" y="313"/>
                </a:moveTo>
                <a:cubicBezTo>
                  <a:pt x="309" y="263"/>
                  <a:pt x="309" y="263"/>
                  <a:pt x="309" y="263"/>
                </a:cubicBezTo>
                <a:cubicBezTo>
                  <a:pt x="323" y="262"/>
                  <a:pt x="323" y="262"/>
                  <a:pt x="323" y="262"/>
                </a:cubicBezTo>
                <a:cubicBezTo>
                  <a:pt x="323" y="313"/>
                  <a:pt x="323" y="313"/>
                  <a:pt x="323" y="313"/>
                </a:cubicBezTo>
                <a:lnTo>
                  <a:pt x="309" y="313"/>
                </a:lnTo>
                <a:close/>
                <a:moveTo>
                  <a:pt x="354" y="272"/>
                </a:moveTo>
                <a:cubicBezTo>
                  <a:pt x="369" y="272"/>
                  <a:pt x="369" y="272"/>
                  <a:pt x="369" y="272"/>
                </a:cubicBezTo>
                <a:cubicBezTo>
                  <a:pt x="369" y="293"/>
                  <a:pt x="369" y="293"/>
                  <a:pt x="369" y="293"/>
                </a:cubicBezTo>
                <a:cubicBezTo>
                  <a:pt x="354" y="293"/>
                  <a:pt x="354" y="293"/>
                  <a:pt x="354" y="293"/>
                </a:cubicBezTo>
                <a:lnTo>
                  <a:pt x="354" y="272"/>
                </a:lnTo>
                <a:close/>
                <a:moveTo>
                  <a:pt x="354" y="326"/>
                </a:moveTo>
                <a:cubicBezTo>
                  <a:pt x="354" y="306"/>
                  <a:pt x="354" y="306"/>
                  <a:pt x="354" y="306"/>
                </a:cubicBezTo>
                <a:cubicBezTo>
                  <a:pt x="369" y="305"/>
                  <a:pt x="369" y="305"/>
                  <a:pt x="369" y="305"/>
                </a:cubicBezTo>
                <a:cubicBezTo>
                  <a:pt x="369" y="326"/>
                  <a:pt x="369" y="326"/>
                  <a:pt x="369" y="326"/>
                </a:cubicBezTo>
                <a:lnTo>
                  <a:pt x="354" y="326"/>
                </a:lnTo>
                <a:close/>
                <a:moveTo>
                  <a:pt x="386" y="272"/>
                </a:moveTo>
                <a:cubicBezTo>
                  <a:pt x="400" y="272"/>
                  <a:pt x="400" y="272"/>
                  <a:pt x="400" y="272"/>
                </a:cubicBezTo>
                <a:cubicBezTo>
                  <a:pt x="401" y="293"/>
                  <a:pt x="401" y="293"/>
                  <a:pt x="401" y="293"/>
                </a:cubicBezTo>
                <a:cubicBezTo>
                  <a:pt x="386" y="293"/>
                  <a:pt x="386" y="293"/>
                  <a:pt x="386" y="293"/>
                </a:cubicBezTo>
                <a:lnTo>
                  <a:pt x="386" y="272"/>
                </a:lnTo>
                <a:close/>
                <a:moveTo>
                  <a:pt x="386" y="326"/>
                </a:moveTo>
                <a:cubicBezTo>
                  <a:pt x="386" y="305"/>
                  <a:pt x="386" y="305"/>
                  <a:pt x="386" y="305"/>
                </a:cubicBezTo>
                <a:cubicBezTo>
                  <a:pt x="401" y="305"/>
                  <a:pt x="401" y="305"/>
                  <a:pt x="401" y="305"/>
                </a:cubicBezTo>
                <a:cubicBezTo>
                  <a:pt x="401" y="326"/>
                  <a:pt x="401" y="326"/>
                  <a:pt x="401" y="326"/>
                </a:cubicBezTo>
                <a:lnTo>
                  <a:pt x="386" y="326"/>
                </a:lnTo>
                <a:close/>
              </a:path>
            </a:pathLst>
          </a:custGeom>
          <a:solidFill>
            <a:srgbClr val="23B1B5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cs typeface="+mn-ea"/>
              <a:sym typeface="+mn-lt"/>
            </a:endParaRPr>
          </a:p>
        </p:txBody>
      </p:sp>
      <p:pic>
        <p:nvPicPr>
          <p:cNvPr id="79" name="图片 78"/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59067" y="2122946"/>
            <a:ext cx="386727" cy="547525"/>
          </a:xfrm>
          <a:prstGeom prst="rect">
            <a:avLst/>
          </a:prstGeom>
        </p:spPr>
      </p:pic>
      <p:pic>
        <p:nvPicPr>
          <p:cNvPr id="87" name="图片 86"/>
          <p:cNvPicPr>
            <a:picLocks noChangeAspect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32763" y="1995227"/>
            <a:ext cx="500723" cy="230037"/>
          </a:xfrm>
          <a:prstGeom prst="rect">
            <a:avLst/>
          </a:prstGeom>
        </p:spPr>
      </p:pic>
      <p:sp>
        <p:nvSpPr>
          <p:cNvPr id="103" name="矩形: 圆角 102"/>
          <p:cNvSpPr/>
          <p:nvPr/>
        </p:nvSpPr>
        <p:spPr>
          <a:xfrm>
            <a:off x="5884148" y="3237290"/>
            <a:ext cx="4432042" cy="416719"/>
          </a:xfrm>
          <a:prstGeom prst="roundRect">
            <a:avLst/>
          </a:prstGeom>
          <a:solidFill>
            <a:schemeClr val="accent2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dirty="0">
              <a:solidFill>
                <a:srgbClr val="8DD8E7"/>
              </a:solidFill>
              <a:cs typeface="+mn-ea"/>
              <a:sym typeface="+mn-lt"/>
            </a:endParaRPr>
          </a:p>
        </p:txBody>
      </p:sp>
      <p:sp>
        <p:nvSpPr>
          <p:cNvPr id="104" name="文本框 103"/>
          <p:cNvSpPr txBox="1"/>
          <p:nvPr/>
        </p:nvSpPr>
        <p:spPr>
          <a:xfrm>
            <a:off x="6076124" y="3241632"/>
            <a:ext cx="41729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  <a:cs typeface="+mn-ea"/>
                <a:sym typeface="+mn-lt"/>
              </a:rPr>
              <a:t>旅行主题展示</a:t>
            </a:r>
            <a:r>
              <a:rPr lang="en-US" altLang="zh-CN" dirty="0">
                <a:solidFill>
                  <a:schemeClr val="bg1"/>
                </a:solidFill>
                <a:cs typeface="+mn-ea"/>
                <a:sym typeface="+mn-lt"/>
              </a:rPr>
              <a:t>PPT     </a:t>
            </a:r>
            <a:r>
              <a:rPr lang="zh-CN" altLang="en-US" dirty="0">
                <a:solidFill>
                  <a:schemeClr val="bg1"/>
                </a:solidFill>
                <a:cs typeface="+mn-ea"/>
                <a:sym typeface="+mn-lt"/>
              </a:rPr>
              <a:t>汇报人</a:t>
            </a:r>
            <a:r>
              <a:rPr lang="zh-CN" altLang="en-US" dirty="0" smtClean="0">
                <a:solidFill>
                  <a:schemeClr val="bg1"/>
                </a:solidFill>
                <a:cs typeface="+mn-ea"/>
                <a:sym typeface="+mn-lt"/>
              </a:rPr>
              <a:t>：第一</a:t>
            </a:r>
            <a:r>
              <a:rPr lang="en-US" altLang="zh-CN" dirty="0" smtClean="0">
                <a:solidFill>
                  <a:schemeClr val="bg1"/>
                </a:solidFill>
                <a:cs typeface="+mn-ea"/>
                <a:sym typeface="+mn-lt"/>
              </a:rPr>
              <a:t>PPT</a:t>
            </a:r>
            <a:endParaRPr lang="zh-CN" altLang="en-US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05" name="文本框 104"/>
          <p:cNvSpPr txBox="1"/>
          <p:nvPr/>
        </p:nvSpPr>
        <p:spPr>
          <a:xfrm>
            <a:off x="7318641" y="3754576"/>
            <a:ext cx="94929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en-US" altLang="zh-CN" sz="3600" b="0" dirty="0">
                <a:solidFill>
                  <a:srgbClr val="23B1B5"/>
                </a:solidFill>
                <a:latin typeface="Agency FB" panose="020B0503020202020204" pitchFamily="34" charset="0"/>
                <a:ea typeface="+mn-ea"/>
                <a:cs typeface="+mn-ea"/>
                <a:sym typeface="+mn-lt"/>
              </a:rPr>
              <a:t>LOGO</a:t>
            </a:r>
            <a:endParaRPr lang="zh-CN" altLang="en-US" sz="3600" b="0" dirty="0">
              <a:solidFill>
                <a:srgbClr val="23B1B5"/>
              </a:solidFill>
              <a:latin typeface="Agency FB" panose="020B0503020202020204" pitchFamily="34" charset="0"/>
              <a:ea typeface="+mn-ea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7949181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8000"/>
    </mc:Choice>
    <mc:Fallback xmlns="">
      <p:transition spd="slow" advClick="0" advTm="8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8" presetClass="emph" presetSubtype="0" accel="3000" decel="3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12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3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8" dur="75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4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39 4.44444E-6 C 0.00312 4.44444E-6 0.00534 0.00092 0.00651 0.00208 L 0.00924 0.00555 C 0.00976 0.00625 0.0108 0.00671 0.01185 0.00671 C 0.01354 0.00671 0.01497 0.00578 0.01523 0.00416 C 0.01497 0.003 0.01354 0.00208 0.01185 0.00208 C 0.0108 0.00208 0.00976 0.00254 0.00924 0.003 L 0.00651 0.00625 C 0.00534 0.00763 0.00312 0.00856 0.00039 0.00902 C -0.00235 0.00856 -0.00456 0.00763 -0.00573 0.00625 L -0.00847 0.003 C -0.00899 0.00254 -0.0099 0.00208 -0.0112 0.00208 C -0.01276 0.00208 -0.0142 0.003 -0.0142 0.00416 C -0.0142 0.00578 -0.01276 0.00671 -0.0112 0.00671 C -0.0099 0.00671 -0.00899 0.00625 -0.00847 0.00555 L -0.00573 0.00208 C -0.00456 0.00092 -0.00235 4.44444E-6 0.00039 4.44444E-6 Z " pathEditMode="relative" rAng="0" ptsTypes="AAAAAAAAAAAAAAAAA">
                                      <p:cBhvr>
                                        <p:cTn id="26" dur="5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00" y="44000"/>
                                    </p:animMotion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4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39 4.44444E-6 C 0.00312 4.44444E-6 0.00534 0.00092 0.00651 0.00208 L 0.00924 0.00555 C 0.00976 0.00625 0.0108 0.00671 0.01185 0.00671 C 0.01354 0.00671 0.01497 0.00578 0.01523 0.00416 C 0.01497 0.003 0.01354 0.00208 0.01185 0.00208 C 0.0108 0.00208 0.00976 0.00254 0.00924 0.003 L 0.00651 0.00625 C 0.00534 0.00763 0.00312 0.00856 0.00039 0.00902 C -0.00235 0.00856 -0.00456 0.00763 -0.00573 0.00625 L -0.00847 0.003 C -0.00899 0.00254 -0.0099 0.00208 -0.0112 0.00208 C -0.01276 0.00208 -0.0142 0.003 -0.0142 0.00416 C -0.0142 0.00578 -0.01276 0.00671 -0.0112 0.00671 C -0.0099 0.00671 -0.00899 0.00625 -0.00847 0.00555 L -0.00573 0.00208 C -0.00456 0.00092 -0.00235 4.44444E-6 0.00039 4.44444E-6 Z " pathEditMode="relative" rAng="0" ptsTypes="AAAAAAAAAAAAAAAAA">
                                      <p:cBhvr>
                                        <p:cTn id="31" dur="5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00" y="44000"/>
                                    </p:animMotion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4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39 4.44444E-6 C 0.00312 4.44444E-6 0.00534 0.00092 0.00651 0.00208 L 0.00924 0.00555 C 0.00976 0.00625 0.0108 0.00671 0.01185 0.00671 C 0.01354 0.00671 0.01497 0.00578 0.01523 0.00416 C 0.01497 0.003 0.01354 0.00208 0.01185 0.00208 C 0.0108 0.00208 0.00976 0.00254 0.00924 0.003 L 0.00651 0.00625 C 0.00534 0.00763 0.00312 0.00856 0.00039 0.00902 C -0.00235 0.00856 -0.00456 0.00763 -0.00573 0.00625 L -0.00847 0.003 C -0.00899 0.00254 -0.0099 0.00208 -0.0112 0.00208 C -0.01276 0.00208 -0.0142 0.003 -0.0142 0.00416 C -0.0142 0.00578 -0.01276 0.00671 -0.0112 0.00671 C -0.0099 0.00671 -0.00899 0.00625 -0.00847 0.00555 L -0.00573 0.00208 C -0.00456 0.00092 -0.00235 4.44444E-6 0.00039 4.44444E-6 Z " pathEditMode="relative" rAng="0" ptsTypes="AAAAAAAAAAAAAAAAA">
                                      <p:cBhvr>
                                        <p:cTn id="36" dur="5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00" y="44000"/>
                                    </p:animMotion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4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39 4.44444E-6 C 0.00312 4.44444E-6 0.00534 0.00092 0.00651 0.00208 L 0.00924 0.00555 C 0.00976 0.00625 0.0108 0.00671 0.01185 0.00671 C 0.01354 0.00671 0.01497 0.00578 0.01523 0.00416 C 0.01497 0.003 0.01354 0.00208 0.01185 0.00208 C 0.0108 0.00208 0.00976 0.00254 0.00924 0.003 L 0.00651 0.00625 C 0.00534 0.00763 0.00312 0.00856 0.00039 0.00902 C -0.00235 0.00856 -0.00456 0.00763 -0.00573 0.00625 L -0.00847 0.003 C -0.00899 0.00254 -0.0099 0.00208 -0.0112 0.00208 C -0.01276 0.00208 -0.0142 0.003 -0.0142 0.00416 C -0.0142 0.00578 -0.01276 0.00671 -0.0112 0.00671 C -0.0099 0.00671 -0.00899 0.00625 -0.00847 0.00555 L -0.00573 0.00208 C -0.00456 0.00092 -0.00235 4.44444E-6 0.00039 4.44444E-6 Z " pathEditMode="relative" rAng="0" ptsTypes="AAAAAAAAAAAAAAAAA">
                                      <p:cBhvr>
                                        <p:cTn id="41" dur="5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00" y="44000"/>
                                    </p:animMotion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4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39 4.44444E-6 C 0.00312 4.44444E-6 0.00534 0.00092 0.00651 0.00208 L 0.00924 0.00555 C 0.00976 0.00625 0.0108 0.00671 0.01185 0.00671 C 0.01354 0.00671 0.01497 0.00578 0.01523 0.00416 C 0.01497 0.003 0.01354 0.00208 0.01185 0.00208 C 0.0108 0.00208 0.00976 0.00254 0.00924 0.003 L 0.00651 0.00625 C 0.00534 0.00763 0.00312 0.00856 0.00039 0.00902 C -0.00235 0.00856 -0.00456 0.00763 -0.00573 0.00625 L -0.00847 0.003 C -0.00899 0.00254 -0.0099 0.00208 -0.0112 0.00208 C -0.01276 0.00208 -0.0142 0.003 -0.0142 0.00416 C -0.0142 0.00578 -0.01276 0.00671 -0.0112 0.00671 C -0.0099 0.00671 -0.00899 0.00625 -0.00847 0.00555 L -0.00573 0.00208 C -0.00456 0.00092 -0.00235 4.44444E-6 0.00039 4.44444E-6 Z " pathEditMode="relative" rAng="0" ptsTypes="AAAAAAAAAAAAAAAAA">
                                      <p:cBhvr>
                                        <p:cTn id="46" dur="5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00" y="44000"/>
                                    </p:animMotion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4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39 4.44444E-6 C 0.00312 4.44444E-6 0.00534 0.00092 0.00651 0.00208 L 0.00924 0.00555 C 0.00976 0.00625 0.0108 0.00671 0.01185 0.00671 C 0.01354 0.00671 0.01497 0.00578 0.01523 0.00416 C 0.01497 0.003 0.01354 0.00208 0.01185 0.00208 C 0.0108 0.00208 0.00976 0.00254 0.00924 0.003 L 0.00651 0.00625 C 0.00534 0.00763 0.00312 0.00856 0.00039 0.00902 C -0.00235 0.00856 -0.00456 0.00763 -0.00573 0.00625 L -0.00847 0.003 C -0.00899 0.00254 -0.0099 0.00208 -0.0112 0.00208 C -0.01276 0.00208 -0.0142 0.003 -0.0142 0.00416 C -0.0142 0.00578 -0.01276 0.00671 -0.0112 0.00671 C -0.0099 0.00671 -0.00899 0.00625 -0.00847 0.00555 L -0.00573 0.00208 C -0.00456 0.00092 -0.00235 4.44444E-6 0.00039 4.44444E-6 Z " pathEditMode="relative" rAng="0" ptsTypes="AAAAAAAAAAAAAAAAA">
                                      <p:cBhvr>
                                        <p:cTn id="51" dur="5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00" y="44000"/>
                                    </p:animMotion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4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39 4.44444E-6 C 0.00312 4.44444E-6 0.00534 0.00092 0.00651 0.00208 L 0.00924 0.00555 C 0.00976 0.00625 0.0108 0.00671 0.01185 0.00671 C 0.01354 0.00671 0.01497 0.00578 0.01523 0.00416 C 0.01497 0.003 0.01354 0.00208 0.01185 0.00208 C 0.0108 0.00208 0.00976 0.00254 0.00924 0.003 L 0.00651 0.00625 C 0.00534 0.00763 0.00312 0.00856 0.00039 0.00902 C -0.00235 0.00856 -0.00456 0.00763 -0.00573 0.00625 L -0.00847 0.003 C -0.00899 0.00254 -0.0099 0.00208 -0.0112 0.00208 C -0.01276 0.00208 -0.0142 0.003 -0.0142 0.00416 C -0.0142 0.00578 -0.01276 0.00671 -0.0112 0.00671 C -0.0099 0.00671 -0.00899 0.00625 -0.00847 0.00555 L -0.00573 0.00208 C -0.00456 0.00092 -0.00235 4.44444E-6 0.00039 4.44444E-6 Z " pathEditMode="relative" rAng="0" ptsTypes="AAAAAAAAAAAAAAAAA">
                                      <p:cBhvr>
                                        <p:cTn id="56" dur="5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00" y="44000"/>
                                    </p:animMotion>
                                  </p:childTnLst>
                                </p:cTn>
                              </p:par>
                              <p:par>
                                <p:cTn id="5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5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8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4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7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10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" grpId="0" animBg="1"/>
      <p:bldP spid="91" grpId="0" animBg="1"/>
      <p:bldP spid="92" grpId="0" animBg="1"/>
      <p:bldP spid="93" grpId="0" animBg="1"/>
      <p:bldP spid="94" grpId="0" animBg="1"/>
      <p:bldP spid="95" grpId="0" animBg="1"/>
      <p:bldP spid="96" grpId="0" animBg="1"/>
      <p:bldP spid="103" grpId="0" animBg="1"/>
      <p:bldP spid="104" grpId="0"/>
      <p:bldP spid="10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5336194" y="2630858"/>
            <a:ext cx="415070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>
                <a:solidFill>
                  <a:srgbClr val="FC9908"/>
                </a:solidFill>
                <a:cs typeface="+mn-ea"/>
                <a:sym typeface="+mn-lt"/>
              </a:rPr>
              <a:t>请在此处填入你需要的内容。请在此处填入你需要的内容。</a:t>
            </a:r>
            <a:endParaRPr lang="en-US" altLang="zh-CN" sz="1200" dirty="0">
              <a:solidFill>
                <a:srgbClr val="FC9908"/>
              </a:solidFill>
              <a:cs typeface="+mn-ea"/>
              <a:sym typeface="+mn-lt"/>
            </a:endParaRPr>
          </a:p>
          <a:p>
            <a:r>
              <a:rPr lang="zh-CN" altLang="en-US" sz="1200" dirty="0">
                <a:solidFill>
                  <a:srgbClr val="FC9908"/>
                </a:solidFill>
                <a:cs typeface="+mn-ea"/>
                <a:sym typeface="+mn-lt"/>
              </a:rPr>
              <a:t>请在此处填入你需要的内容。请在此处填入你需要的内容。</a:t>
            </a:r>
          </a:p>
          <a:p>
            <a:r>
              <a:rPr lang="zh-CN" altLang="en-US" sz="1200" dirty="0">
                <a:solidFill>
                  <a:srgbClr val="FC9908"/>
                </a:solidFill>
                <a:cs typeface="+mn-ea"/>
                <a:sym typeface="+mn-lt"/>
              </a:rPr>
              <a:t>请在此处填入你需要的内容。请在此处填入你需要的内容。</a:t>
            </a:r>
          </a:p>
          <a:p>
            <a:r>
              <a:rPr lang="zh-CN" altLang="en-US" sz="1200" dirty="0">
                <a:solidFill>
                  <a:srgbClr val="FC9908"/>
                </a:solidFill>
                <a:cs typeface="+mn-ea"/>
                <a:sym typeface="+mn-lt"/>
              </a:rPr>
              <a:t>请在此处填入你需要的内容。请在此处填入你需要的内容。</a:t>
            </a:r>
          </a:p>
          <a:p>
            <a:endParaRPr lang="zh-CN" altLang="en-US" sz="1200" dirty="0">
              <a:solidFill>
                <a:srgbClr val="FC9908"/>
              </a:solidFill>
              <a:cs typeface="+mn-ea"/>
              <a:sym typeface="+mn-lt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74618" y="1747553"/>
            <a:ext cx="1333863" cy="607683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7439" y="2625627"/>
            <a:ext cx="2048803" cy="737932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86193" y="4448854"/>
            <a:ext cx="9985842" cy="1920806"/>
          </a:xfrm>
          <a:prstGeom prst="rect">
            <a:avLst/>
          </a:prstGeom>
        </p:spPr>
      </p:pic>
      <p:grpSp>
        <p:nvGrpSpPr>
          <p:cNvPr id="9" name="组合 8"/>
          <p:cNvGrpSpPr/>
          <p:nvPr/>
        </p:nvGrpSpPr>
        <p:grpSpPr>
          <a:xfrm>
            <a:off x="2548618" y="1837416"/>
            <a:ext cx="2008188" cy="2611438"/>
            <a:chOff x="2548618" y="1837416"/>
            <a:chExt cx="2008188" cy="2611438"/>
          </a:xfrm>
        </p:grpSpPr>
        <p:sp>
          <p:nvSpPr>
            <p:cNvPr id="10" name="Freeform 992"/>
            <p:cNvSpPr>
              <a:spLocks noEditPoints="1"/>
            </p:cNvSpPr>
            <p:nvPr userDrawn="1"/>
          </p:nvSpPr>
          <p:spPr bwMode="auto">
            <a:xfrm>
              <a:off x="2548618" y="1837416"/>
              <a:ext cx="2008188" cy="2611438"/>
            </a:xfrm>
            <a:custGeom>
              <a:avLst/>
              <a:gdLst>
                <a:gd name="T0" fmla="*/ 851 w 901"/>
                <a:gd name="T1" fmla="*/ 249 h 1171"/>
                <a:gd name="T2" fmla="*/ 450 w 901"/>
                <a:gd name="T3" fmla="*/ 0 h 1171"/>
                <a:gd name="T4" fmla="*/ 0 w 901"/>
                <a:gd name="T5" fmla="*/ 454 h 1171"/>
                <a:gd name="T6" fmla="*/ 49 w 901"/>
                <a:gd name="T7" fmla="*/ 659 h 1171"/>
                <a:gd name="T8" fmla="*/ 450 w 901"/>
                <a:gd name="T9" fmla="*/ 1171 h 1171"/>
                <a:gd name="T10" fmla="*/ 901 w 901"/>
                <a:gd name="T11" fmla="*/ 454 h 1171"/>
                <a:gd name="T12" fmla="*/ 851 w 901"/>
                <a:gd name="T13" fmla="*/ 249 h 1171"/>
                <a:gd name="T14" fmla="*/ 450 w 901"/>
                <a:gd name="T15" fmla="*/ 680 h 1171"/>
                <a:gd name="T16" fmla="*/ 224 w 901"/>
                <a:gd name="T17" fmla="*/ 454 h 1171"/>
                <a:gd name="T18" fmla="*/ 365 w 901"/>
                <a:gd name="T19" fmla="*/ 245 h 1171"/>
                <a:gd name="T20" fmla="*/ 450 w 901"/>
                <a:gd name="T21" fmla="*/ 228 h 1171"/>
                <a:gd name="T22" fmla="*/ 676 w 901"/>
                <a:gd name="T23" fmla="*/ 451 h 1171"/>
                <a:gd name="T24" fmla="*/ 536 w 901"/>
                <a:gd name="T25" fmla="*/ 663 h 1171"/>
                <a:gd name="T26" fmla="*/ 450 w 901"/>
                <a:gd name="T27" fmla="*/ 680 h 1171"/>
                <a:gd name="T28" fmla="*/ 788 w 901"/>
                <a:gd name="T29" fmla="*/ 496 h 1171"/>
                <a:gd name="T30" fmla="*/ 789 w 901"/>
                <a:gd name="T31" fmla="*/ 494 h 1171"/>
                <a:gd name="T32" fmla="*/ 789 w 901"/>
                <a:gd name="T33" fmla="*/ 494 h 1171"/>
                <a:gd name="T34" fmla="*/ 788 w 901"/>
                <a:gd name="T35" fmla="*/ 496 h 1171"/>
                <a:gd name="T36" fmla="*/ 783 w 901"/>
                <a:gd name="T37" fmla="*/ 503 h 1171"/>
                <a:gd name="T38" fmla="*/ 784 w 901"/>
                <a:gd name="T39" fmla="*/ 502 h 1171"/>
                <a:gd name="T40" fmla="*/ 783 w 901"/>
                <a:gd name="T41" fmla="*/ 503 h 1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901" h="1171">
                  <a:moveTo>
                    <a:pt x="851" y="249"/>
                  </a:moveTo>
                  <a:cubicBezTo>
                    <a:pt x="777" y="103"/>
                    <a:pt x="627" y="0"/>
                    <a:pt x="450" y="0"/>
                  </a:cubicBezTo>
                  <a:cubicBezTo>
                    <a:pt x="274" y="0"/>
                    <a:pt x="0" y="148"/>
                    <a:pt x="0" y="454"/>
                  </a:cubicBezTo>
                  <a:cubicBezTo>
                    <a:pt x="0" y="528"/>
                    <a:pt x="18" y="597"/>
                    <a:pt x="49" y="659"/>
                  </a:cubicBezTo>
                  <a:cubicBezTo>
                    <a:pt x="124" y="804"/>
                    <a:pt x="450" y="1171"/>
                    <a:pt x="450" y="1171"/>
                  </a:cubicBezTo>
                  <a:cubicBezTo>
                    <a:pt x="450" y="1171"/>
                    <a:pt x="901" y="702"/>
                    <a:pt x="901" y="454"/>
                  </a:cubicBezTo>
                  <a:cubicBezTo>
                    <a:pt x="901" y="380"/>
                    <a:pt x="883" y="310"/>
                    <a:pt x="851" y="249"/>
                  </a:cubicBezTo>
                  <a:close/>
                  <a:moveTo>
                    <a:pt x="450" y="680"/>
                  </a:moveTo>
                  <a:cubicBezTo>
                    <a:pt x="326" y="680"/>
                    <a:pt x="224" y="578"/>
                    <a:pt x="224" y="454"/>
                  </a:cubicBezTo>
                  <a:cubicBezTo>
                    <a:pt x="224" y="359"/>
                    <a:pt x="282" y="279"/>
                    <a:pt x="365" y="245"/>
                  </a:cubicBezTo>
                  <a:cubicBezTo>
                    <a:pt x="391" y="234"/>
                    <a:pt x="420" y="228"/>
                    <a:pt x="450" y="228"/>
                  </a:cubicBezTo>
                  <a:cubicBezTo>
                    <a:pt x="575" y="228"/>
                    <a:pt x="676" y="326"/>
                    <a:pt x="676" y="451"/>
                  </a:cubicBezTo>
                  <a:cubicBezTo>
                    <a:pt x="676" y="545"/>
                    <a:pt x="618" y="629"/>
                    <a:pt x="536" y="663"/>
                  </a:cubicBezTo>
                  <a:cubicBezTo>
                    <a:pt x="510" y="674"/>
                    <a:pt x="481" y="680"/>
                    <a:pt x="450" y="680"/>
                  </a:cubicBezTo>
                  <a:close/>
                  <a:moveTo>
                    <a:pt x="788" y="496"/>
                  </a:moveTo>
                  <a:cubicBezTo>
                    <a:pt x="788" y="495"/>
                    <a:pt x="789" y="495"/>
                    <a:pt x="789" y="494"/>
                  </a:cubicBezTo>
                  <a:cubicBezTo>
                    <a:pt x="789" y="494"/>
                    <a:pt x="789" y="494"/>
                    <a:pt x="789" y="494"/>
                  </a:cubicBezTo>
                  <a:cubicBezTo>
                    <a:pt x="788" y="495"/>
                    <a:pt x="788" y="495"/>
                    <a:pt x="788" y="496"/>
                  </a:cubicBezTo>
                  <a:close/>
                  <a:moveTo>
                    <a:pt x="783" y="503"/>
                  </a:moveTo>
                  <a:cubicBezTo>
                    <a:pt x="783" y="503"/>
                    <a:pt x="783" y="503"/>
                    <a:pt x="784" y="502"/>
                  </a:cubicBezTo>
                  <a:cubicBezTo>
                    <a:pt x="783" y="503"/>
                    <a:pt x="783" y="503"/>
                    <a:pt x="783" y="503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CA3214"/>
                </a:gs>
                <a:gs pos="48000">
                  <a:schemeClr val="accent2"/>
                </a:gs>
                <a:gs pos="100000">
                  <a:schemeClr val="accent2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1" name="椭圆 10"/>
            <p:cNvSpPr/>
            <p:nvPr userDrawn="1"/>
          </p:nvSpPr>
          <p:spPr>
            <a:xfrm>
              <a:off x="2774428" y="2046953"/>
              <a:ext cx="1555429" cy="1555429"/>
            </a:xfrm>
            <a:prstGeom prst="ellipse">
              <a:avLst/>
            </a:prstGeom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5400000" scaled="1"/>
              <a:tileRect/>
            </a:gradFill>
            <a:ln>
              <a:noFill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12" name="文本框 11"/>
          <p:cNvSpPr txBox="1"/>
          <p:nvPr/>
        </p:nvSpPr>
        <p:spPr>
          <a:xfrm>
            <a:off x="3222981" y="3603793"/>
            <a:ext cx="63991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b="1" i="0" dirty="0">
                <a:solidFill>
                  <a:schemeClr val="bg1"/>
                </a:solidFill>
                <a:cs typeface="+mn-ea"/>
                <a:sym typeface="+mn-lt"/>
              </a:rPr>
              <a:t>02</a:t>
            </a:r>
            <a:endParaRPr lang="zh-CN" altLang="en-US" sz="3200" b="1" i="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2899174" y="2594026"/>
            <a:ext cx="13388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800" b="1" dirty="0">
                <a:solidFill>
                  <a:srgbClr val="F84420"/>
                </a:solidFill>
                <a:cs typeface="+mn-ea"/>
                <a:sym typeface="+mn-lt"/>
              </a:rPr>
              <a:t>请输入标题</a:t>
            </a:r>
          </a:p>
        </p:txBody>
      </p:sp>
    </p:spTree>
    <p:extLst>
      <p:ext uri="{BB962C8B-B14F-4D97-AF65-F5344CB8AC3E}">
        <p14:creationId xmlns:p14="http://schemas.microsoft.com/office/powerpoint/2010/main" val="15948465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8000"/>
    </mc:Choice>
    <mc:Fallback xmlns="">
      <p:transition spd="slow" advClick="0" advTm="8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000"/>
                            </p:stCondLst>
                            <p:childTnLst>
                              <p:par>
                                <p:cTn id="38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2" grpId="0"/>
      <p:bldP spid="1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任意多边形: 形状 9"/>
          <p:cNvSpPr/>
          <p:nvPr/>
        </p:nvSpPr>
        <p:spPr>
          <a:xfrm>
            <a:off x="2044870" y="3780040"/>
            <a:ext cx="2132759" cy="315719"/>
          </a:xfrm>
          <a:custGeom>
            <a:avLst/>
            <a:gdLst>
              <a:gd name="connsiteX0" fmla="*/ 0 w 2133600"/>
              <a:gd name="connsiteY0" fmla="*/ 35859 h 448360"/>
              <a:gd name="connsiteX1" fmla="*/ 1075765 w 2133600"/>
              <a:gd name="connsiteY1" fmla="*/ 448235 h 448360"/>
              <a:gd name="connsiteX2" fmla="*/ 2133600 w 2133600"/>
              <a:gd name="connsiteY2" fmla="*/ 0 h 4483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133600" h="448360">
                <a:moveTo>
                  <a:pt x="0" y="35859"/>
                </a:moveTo>
                <a:cubicBezTo>
                  <a:pt x="360082" y="245035"/>
                  <a:pt x="720165" y="454211"/>
                  <a:pt x="1075765" y="448235"/>
                </a:cubicBezTo>
                <a:cubicBezTo>
                  <a:pt x="1431365" y="442259"/>
                  <a:pt x="1973729" y="80682"/>
                  <a:pt x="2133600" y="0"/>
                </a:cubicBezTo>
              </a:path>
            </a:pathLst>
          </a:custGeom>
          <a:noFill/>
          <a:ln w="19050">
            <a:solidFill>
              <a:srgbClr val="00ACC1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3" name="任意多边形: 形状 42"/>
          <p:cNvSpPr/>
          <p:nvPr/>
        </p:nvSpPr>
        <p:spPr>
          <a:xfrm>
            <a:off x="4152554" y="3776052"/>
            <a:ext cx="2132759" cy="315719"/>
          </a:xfrm>
          <a:custGeom>
            <a:avLst/>
            <a:gdLst>
              <a:gd name="connsiteX0" fmla="*/ 0 w 2133600"/>
              <a:gd name="connsiteY0" fmla="*/ 35859 h 448360"/>
              <a:gd name="connsiteX1" fmla="*/ 1075765 w 2133600"/>
              <a:gd name="connsiteY1" fmla="*/ 448235 h 448360"/>
              <a:gd name="connsiteX2" fmla="*/ 2133600 w 2133600"/>
              <a:gd name="connsiteY2" fmla="*/ 0 h 4483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133600" h="448360">
                <a:moveTo>
                  <a:pt x="0" y="35859"/>
                </a:moveTo>
                <a:cubicBezTo>
                  <a:pt x="360082" y="245035"/>
                  <a:pt x="720165" y="454211"/>
                  <a:pt x="1075765" y="448235"/>
                </a:cubicBezTo>
                <a:cubicBezTo>
                  <a:pt x="1431365" y="442259"/>
                  <a:pt x="1973729" y="80682"/>
                  <a:pt x="2133600" y="0"/>
                </a:cubicBezTo>
              </a:path>
            </a:pathLst>
          </a:custGeom>
          <a:noFill/>
          <a:ln w="19050">
            <a:solidFill>
              <a:srgbClr val="00ACC1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4" name="任意多边形: 形状 43"/>
          <p:cNvSpPr/>
          <p:nvPr/>
        </p:nvSpPr>
        <p:spPr>
          <a:xfrm>
            <a:off x="6238943" y="3772064"/>
            <a:ext cx="2132759" cy="315719"/>
          </a:xfrm>
          <a:custGeom>
            <a:avLst/>
            <a:gdLst>
              <a:gd name="connsiteX0" fmla="*/ 0 w 2133600"/>
              <a:gd name="connsiteY0" fmla="*/ 35859 h 448360"/>
              <a:gd name="connsiteX1" fmla="*/ 1075765 w 2133600"/>
              <a:gd name="connsiteY1" fmla="*/ 448235 h 448360"/>
              <a:gd name="connsiteX2" fmla="*/ 2133600 w 2133600"/>
              <a:gd name="connsiteY2" fmla="*/ 0 h 4483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133600" h="448360">
                <a:moveTo>
                  <a:pt x="0" y="35859"/>
                </a:moveTo>
                <a:cubicBezTo>
                  <a:pt x="360082" y="245035"/>
                  <a:pt x="720165" y="454211"/>
                  <a:pt x="1075765" y="448235"/>
                </a:cubicBezTo>
                <a:cubicBezTo>
                  <a:pt x="1431365" y="442259"/>
                  <a:pt x="1973729" y="80682"/>
                  <a:pt x="2133600" y="0"/>
                </a:cubicBezTo>
              </a:path>
            </a:pathLst>
          </a:custGeom>
          <a:noFill/>
          <a:ln w="19050">
            <a:solidFill>
              <a:srgbClr val="00ACC1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5" name="任意多边形: 形状 44"/>
          <p:cNvSpPr/>
          <p:nvPr/>
        </p:nvSpPr>
        <p:spPr>
          <a:xfrm>
            <a:off x="8341219" y="3754520"/>
            <a:ext cx="2132759" cy="315719"/>
          </a:xfrm>
          <a:custGeom>
            <a:avLst/>
            <a:gdLst>
              <a:gd name="connsiteX0" fmla="*/ 0 w 2133600"/>
              <a:gd name="connsiteY0" fmla="*/ 35859 h 448360"/>
              <a:gd name="connsiteX1" fmla="*/ 1075765 w 2133600"/>
              <a:gd name="connsiteY1" fmla="*/ 448235 h 448360"/>
              <a:gd name="connsiteX2" fmla="*/ 2133600 w 2133600"/>
              <a:gd name="connsiteY2" fmla="*/ 0 h 4483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133600" h="448360">
                <a:moveTo>
                  <a:pt x="0" y="35859"/>
                </a:moveTo>
                <a:cubicBezTo>
                  <a:pt x="360082" y="245035"/>
                  <a:pt x="720165" y="454211"/>
                  <a:pt x="1075765" y="448235"/>
                </a:cubicBezTo>
                <a:cubicBezTo>
                  <a:pt x="1431365" y="442259"/>
                  <a:pt x="1973729" y="80682"/>
                  <a:pt x="2133600" y="0"/>
                </a:cubicBezTo>
              </a:path>
            </a:pathLst>
          </a:custGeom>
          <a:noFill/>
          <a:ln w="19050">
            <a:solidFill>
              <a:srgbClr val="00ACC1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32452" y="1887538"/>
            <a:ext cx="1020974" cy="1256506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54462" y="1947615"/>
            <a:ext cx="1002903" cy="1075714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51139" y="2028184"/>
            <a:ext cx="1201677" cy="1111872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93215" y="1988529"/>
            <a:ext cx="1201677" cy="931080"/>
          </a:xfrm>
          <a:prstGeom prst="rect">
            <a:avLst/>
          </a:prstGeom>
        </p:spPr>
      </p:pic>
      <p:grpSp>
        <p:nvGrpSpPr>
          <p:cNvPr id="13" name="组合 12"/>
          <p:cNvGrpSpPr/>
          <p:nvPr/>
        </p:nvGrpSpPr>
        <p:grpSpPr>
          <a:xfrm>
            <a:off x="9673692" y="1489956"/>
            <a:ext cx="1281113" cy="1671638"/>
            <a:chOff x="8775701" y="2068513"/>
            <a:chExt cx="1281113" cy="1671638"/>
          </a:xfrm>
        </p:grpSpPr>
        <p:sp>
          <p:nvSpPr>
            <p:cNvPr id="12" name="AutoShape 87"/>
            <p:cNvSpPr>
              <a:spLocks noChangeAspect="1" noChangeArrowheads="1" noTextEdit="1"/>
            </p:cNvSpPr>
            <p:nvPr/>
          </p:nvSpPr>
          <p:spPr bwMode="auto">
            <a:xfrm>
              <a:off x="8780463" y="2070100"/>
              <a:ext cx="1241425" cy="16700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pic>
          <p:nvPicPr>
            <p:cNvPr id="10329" name="Picture 89"/>
            <p:cNvPicPr>
              <a:picLocks noChangeAspect="1" noChangeArrowheads="1"/>
            </p:cNvPicPr>
            <p:nvPr/>
          </p:nvPicPr>
          <p:blipFill>
            <a:blip r:embed="rId7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775701" y="3598863"/>
              <a:ext cx="854075" cy="141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330" name="Picture 90"/>
            <p:cNvPicPr>
              <a:picLocks noChangeAspect="1" noChangeArrowheads="1"/>
            </p:cNvPicPr>
            <p:nvPr/>
          </p:nvPicPr>
          <p:blipFill>
            <a:blip r:embed="rId8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769476" y="3598863"/>
              <a:ext cx="287338" cy="141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331" name="Picture 91"/>
            <p:cNvPicPr>
              <a:picLocks noChangeAspect="1" noChangeArrowheads="1"/>
            </p:cNvPicPr>
            <p:nvPr/>
          </p:nvPicPr>
          <p:blipFill>
            <a:blip r:embed="rId9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916988" y="2763838"/>
              <a:ext cx="996950" cy="838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332" name="Picture 92"/>
            <p:cNvPicPr>
              <a:picLocks noChangeAspect="1" noChangeArrowheads="1"/>
            </p:cNvPicPr>
            <p:nvPr/>
          </p:nvPicPr>
          <p:blipFill>
            <a:blip r:embed="rId10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775701" y="2068513"/>
              <a:ext cx="144463" cy="8366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333" name="Picture 93"/>
            <p:cNvPicPr>
              <a:picLocks noChangeAspect="1" noChangeArrowheads="1"/>
            </p:cNvPicPr>
            <p:nvPr/>
          </p:nvPicPr>
          <p:blipFill>
            <a:blip r:embed="rId11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916988" y="2068513"/>
              <a:ext cx="855663" cy="6985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334" name="Picture 94"/>
            <p:cNvPicPr>
              <a:picLocks noChangeAspect="1" noChangeArrowheads="1"/>
            </p:cNvPicPr>
            <p:nvPr/>
          </p:nvPicPr>
          <p:blipFill>
            <a:blip r:embed="rId12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769476" y="2346325"/>
              <a:ext cx="144463" cy="420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1" name="Freeform 992"/>
          <p:cNvSpPr>
            <a:spLocks noEditPoints="1"/>
          </p:cNvSpPr>
          <p:nvPr/>
        </p:nvSpPr>
        <p:spPr bwMode="auto">
          <a:xfrm>
            <a:off x="1901090" y="3438644"/>
            <a:ext cx="297086" cy="386330"/>
          </a:xfrm>
          <a:custGeom>
            <a:avLst/>
            <a:gdLst>
              <a:gd name="T0" fmla="*/ 851 w 901"/>
              <a:gd name="T1" fmla="*/ 249 h 1171"/>
              <a:gd name="T2" fmla="*/ 450 w 901"/>
              <a:gd name="T3" fmla="*/ 0 h 1171"/>
              <a:gd name="T4" fmla="*/ 0 w 901"/>
              <a:gd name="T5" fmla="*/ 454 h 1171"/>
              <a:gd name="T6" fmla="*/ 49 w 901"/>
              <a:gd name="T7" fmla="*/ 659 h 1171"/>
              <a:gd name="T8" fmla="*/ 450 w 901"/>
              <a:gd name="T9" fmla="*/ 1171 h 1171"/>
              <a:gd name="T10" fmla="*/ 901 w 901"/>
              <a:gd name="T11" fmla="*/ 454 h 1171"/>
              <a:gd name="T12" fmla="*/ 851 w 901"/>
              <a:gd name="T13" fmla="*/ 249 h 1171"/>
              <a:gd name="T14" fmla="*/ 450 w 901"/>
              <a:gd name="T15" fmla="*/ 680 h 1171"/>
              <a:gd name="T16" fmla="*/ 224 w 901"/>
              <a:gd name="T17" fmla="*/ 454 h 1171"/>
              <a:gd name="T18" fmla="*/ 365 w 901"/>
              <a:gd name="T19" fmla="*/ 245 h 1171"/>
              <a:gd name="T20" fmla="*/ 450 w 901"/>
              <a:gd name="T21" fmla="*/ 228 h 1171"/>
              <a:gd name="T22" fmla="*/ 676 w 901"/>
              <a:gd name="T23" fmla="*/ 451 h 1171"/>
              <a:gd name="T24" fmla="*/ 536 w 901"/>
              <a:gd name="T25" fmla="*/ 663 h 1171"/>
              <a:gd name="T26" fmla="*/ 450 w 901"/>
              <a:gd name="T27" fmla="*/ 680 h 1171"/>
              <a:gd name="T28" fmla="*/ 788 w 901"/>
              <a:gd name="T29" fmla="*/ 496 h 1171"/>
              <a:gd name="T30" fmla="*/ 789 w 901"/>
              <a:gd name="T31" fmla="*/ 494 h 1171"/>
              <a:gd name="T32" fmla="*/ 789 w 901"/>
              <a:gd name="T33" fmla="*/ 494 h 1171"/>
              <a:gd name="T34" fmla="*/ 788 w 901"/>
              <a:gd name="T35" fmla="*/ 496 h 1171"/>
              <a:gd name="T36" fmla="*/ 783 w 901"/>
              <a:gd name="T37" fmla="*/ 503 h 1171"/>
              <a:gd name="T38" fmla="*/ 784 w 901"/>
              <a:gd name="T39" fmla="*/ 502 h 1171"/>
              <a:gd name="T40" fmla="*/ 783 w 901"/>
              <a:gd name="T41" fmla="*/ 503 h 11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901" h="1171">
                <a:moveTo>
                  <a:pt x="851" y="249"/>
                </a:moveTo>
                <a:cubicBezTo>
                  <a:pt x="777" y="103"/>
                  <a:pt x="627" y="0"/>
                  <a:pt x="450" y="0"/>
                </a:cubicBezTo>
                <a:cubicBezTo>
                  <a:pt x="274" y="0"/>
                  <a:pt x="0" y="148"/>
                  <a:pt x="0" y="454"/>
                </a:cubicBezTo>
                <a:cubicBezTo>
                  <a:pt x="0" y="528"/>
                  <a:pt x="18" y="597"/>
                  <a:pt x="49" y="659"/>
                </a:cubicBezTo>
                <a:cubicBezTo>
                  <a:pt x="124" y="804"/>
                  <a:pt x="450" y="1171"/>
                  <a:pt x="450" y="1171"/>
                </a:cubicBezTo>
                <a:cubicBezTo>
                  <a:pt x="450" y="1171"/>
                  <a:pt x="901" y="702"/>
                  <a:pt x="901" y="454"/>
                </a:cubicBezTo>
                <a:cubicBezTo>
                  <a:pt x="901" y="380"/>
                  <a:pt x="883" y="310"/>
                  <a:pt x="851" y="249"/>
                </a:cubicBezTo>
                <a:close/>
                <a:moveTo>
                  <a:pt x="450" y="680"/>
                </a:moveTo>
                <a:cubicBezTo>
                  <a:pt x="326" y="680"/>
                  <a:pt x="224" y="578"/>
                  <a:pt x="224" y="454"/>
                </a:cubicBezTo>
                <a:cubicBezTo>
                  <a:pt x="224" y="359"/>
                  <a:pt x="282" y="279"/>
                  <a:pt x="365" y="245"/>
                </a:cubicBezTo>
                <a:cubicBezTo>
                  <a:pt x="391" y="234"/>
                  <a:pt x="420" y="228"/>
                  <a:pt x="450" y="228"/>
                </a:cubicBezTo>
                <a:cubicBezTo>
                  <a:pt x="575" y="228"/>
                  <a:pt x="676" y="326"/>
                  <a:pt x="676" y="451"/>
                </a:cubicBezTo>
                <a:cubicBezTo>
                  <a:pt x="676" y="545"/>
                  <a:pt x="618" y="629"/>
                  <a:pt x="536" y="663"/>
                </a:cubicBezTo>
                <a:cubicBezTo>
                  <a:pt x="510" y="674"/>
                  <a:pt x="481" y="680"/>
                  <a:pt x="450" y="680"/>
                </a:cubicBezTo>
                <a:close/>
                <a:moveTo>
                  <a:pt x="788" y="496"/>
                </a:moveTo>
                <a:cubicBezTo>
                  <a:pt x="788" y="495"/>
                  <a:pt x="789" y="495"/>
                  <a:pt x="789" y="494"/>
                </a:cubicBezTo>
                <a:cubicBezTo>
                  <a:pt x="789" y="494"/>
                  <a:pt x="789" y="494"/>
                  <a:pt x="789" y="494"/>
                </a:cubicBezTo>
                <a:cubicBezTo>
                  <a:pt x="788" y="495"/>
                  <a:pt x="788" y="495"/>
                  <a:pt x="788" y="496"/>
                </a:cubicBezTo>
                <a:close/>
                <a:moveTo>
                  <a:pt x="783" y="503"/>
                </a:moveTo>
                <a:cubicBezTo>
                  <a:pt x="783" y="503"/>
                  <a:pt x="783" y="503"/>
                  <a:pt x="784" y="502"/>
                </a:cubicBezTo>
                <a:cubicBezTo>
                  <a:pt x="783" y="503"/>
                  <a:pt x="783" y="503"/>
                  <a:pt x="783" y="503"/>
                </a:cubicBezTo>
                <a:close/>
              </a:path>
            </a:pathLst>
          </a:custGeom>
          <a:solidFill>
            <a:srgbClr val="FB71A6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22" name="Freeform 992"/>
          <p:cNvSpPr>
            <a:spLocks noEditPoints="1"/>
          </p:cNvSpPr>
          <p:nvPr/>
        </p:nvSpPr>
        <p:spPr bwMode="auto">
          <a:xfrm>
            <a:off x="4003366" y="3438644"/>
            <a:ext cx="297086" cy="386330"/>
          </a:xfrm>
          <a:custGeom>
            <a:avLst/>
            <a:gdLst>
              <a:gd name="T0" fmla="*/ 851 w 901"/>
              <a:gd name="T1" fmla="*/ 249 h 1171"/>
              <a:gd name="T2" fmla="*/ 450 w 901"/>
              <a:gd name="T3" fmla="*/ 0 h 1171"/>
              <a:gd name="T4" fmla="*/ 0 w 901"/>
              <a:gd name="T5" fmla="*/ 454 h 1171"/>
              <a:gd name="T6" fmla="*/ 49 w 901"/>
              <a:gd name="T7" fmla="*/ 659 h 1171"/>
              <a:gd name="T8" fmla="*/ 450 w 901"/>
              <a:gd name="T9" fmla="*/ 1171 h 1171"/>
              <a:gd name="T10" fmla="*/ 901 w 901"/>
              <a:gd name="T11" fmla="*/ 454 h 1171"/>
              <a:gd name="T12" fmla="*/ 851 w 901"/>
              <a:gd name="T13" fmla="*/ 249 h 1171"/>
              <a:gd name="T14" fmla="*/ 450 w 901"/>
              <a:gd name="T15" fmla="*/ 680 h 1171"/>
              <a:gd name="T16" fmla="*/ 224 w 901"/>
              <a:gd name="T17" fmla="*/ 454 h 1171"/>
              <a:gd name="T18" fmla="*/ 365 w 901"/>
              <a:gd name="T19" fmla="*/ 245 h 1171"/>
              <a:gd name="T20" fmla="*/ 450 w 901"/>
              <a:gd name="T21" fmla="*/ 228 h 1171"/>
              <a:gd name="T22" fmla="*/ 676 w 901"/>
              <a:gd name="T23" fmla="*/ 451 h 1171"/>
              <a:gd name="T24" fmla="*/ 536 w 901"/>
              <a:gd name="T25" fmla="*/ 663 h 1171"/>
              <a:gd name="T26" fmla="*/ 450 w 901"/>
              <a:gd name="T27" fmla="*/ 680 h 1171"/>
              <a:gd name="T28" fmla="*/ 788 w 901"/>
              <a:gd name="T29" fmla="*/ 496 h 1171"/>
              <a:gd name="T30" fmla="*/ 789 w 901"/>
              <a:gd name="T31" fmla="*/ 494 h 1171"/>
              <a:gd name="T32" fmla="*/ 789 w 901"/>
              <a:gd name="T33" fmla="*/ 494 h 1171"/>
              <a:gd name="T34" fmla="*/ 788 w 901"/>
              <a:gd name="T35" fmla="*/ 496 h 1171"/>
              <a:gd name="T36" fmla="*/ 783 w 901"/>
              <a:gd name="T37" fmla="*/ 503 h 1171"/>
              <a:gd name="T38" fmla="*/ 784 w 901"/>
              <a:gd name="T39" fmla="*/ 502 h 1171"/>
              <a:gd name="T40" fmla="*/ 783 w 901"/>
              <a:gd name="T41" fmla="*/ 503 h 11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901" h="1171">
                <a:moveTo>
                  <a:pt x="851" y="249"/>
                </a:moveTo>
                <a:cubicBezTo>
                  <a:pt x="777" y="103"/>
                  <a:pt x="627" y="0"/>
                  <a:pt x="450" y="0"/>
                </a:cubicBezTo>
                <a:cubicBezTo>
                  <a:pt x="274" y="0"/>
                  <a:pt x="0" y="148"/>
                  <a:pt x="0" y="454"/>
                </a:cubicBezTo>
                <a:cubicBezTo>
                  <a:pt x="0" y="528"/>
                  <a:pt x="18" y="597"/>
                  <a:pt x="49" y="659"/>
                </a:cubicBezTo>
                <a:cubicBezTo>
                  <a:pt x="124" y="804"/>
                  <a:pt x="450" y="1171"/>
                  <a:pt x="450" y="1171"/>
                </a:cubicBezTo>
                <a:cubicBezTo>
                  <a:pt x="450" y="1171"/>
                  <a:pt x="901" y="702"/>
                  <a:pt x="901" y="454"/>
                </a:cubicBezTo>
                <a:cubicBezTo>
                  <a:pt x="901" y="380"/>
                  <a:pt x="883" y="310"/>
                  <a:pt x="851" y="249"/>
                </a:cubicBezTo>
                <a:close/>
                <a:moveTo>
                  <a:pt x="450" y="680"/>
                </a:moveTo>
                <a:cubicBezTo>
                  <a:pt x="326" y="680"/>
                  <a:pt x="224" y="578"/>
                  <a:pt x="224" y="454"/>
                </a:cubicBezTo>
                <a:cubicBezTo>
                  <a:pt x="224" y="359"/>
                  <a:pt x="282" y="279"/>
                  <a:pt x="365" y="245"/>
                </a:cubicBezTo>
                <a:cubicBezTo>
                  <a:pt x="391" y="234"/>
                  <a:pt x="420" y="228"/>
                  <a:pt x="450" y="228"/>
                </a:cubicBezTo>
                <a:cubicBezTo>
                  <a:pt x="575" y="228"/>
                  <a:pt x="676" y="326"/>
                  <a:pt x="676" y="451"/>
                </a:cubicBezTo>
                <a:cubicBezTo>
                  <a:pt x="676" y="545"/>
                  <a:pt x="618" y="629"/>
                  <a:pt x="536" y="663"/>
                </a:cubicBezTo>
                <a:cubicBezTo>
                  <a:pt x="510" y="674"/>
                  <a:pt x="481" y="680"/>
                  <a:pt x="450" y="680"/>
                </a:cubicBezTo>
                <a:close/>
                <a:moveTo>
                  <a:pt x="788" y="496"/>
                </a:moveTo>
                <a:cubicBezTo>
                  <a:pt x="788" y="495"/>
                  <a:pt x="789" y="495"/>
                  <a:pt x="789" y="494"/>
                </a:cubicBezTo>
                <a:cubicBezTo>
                  <a:pt x="789" y="494"/>
                  <a:pt x="789" y="494"/>
                  <a:pt x="789" y="494"/>
                </a:cubicBezTo>
                <a:cubicBezTo>
                  <a:pt x="788" y="495"/>
                  <a:pt x="788" y="495"/>
                  <a:pt x="788" y="496"/>
                </a:cubicBezTo>
                <a:close/>
                <a:moveTo>
                  <a:pt x="783" y="503"/>
                </a:moveTo>
                <a:cubicBezTo>
                  <a:pt x="783" y="503"/>
                  <a:pt x="783" y="503"/>
                  <a:pt x="784" y="502"/>
                </a:cubicBezTo>
                <a:cubicBezTo>
                  <a:pt x="783" y="503"/>
                  <a:pt x="783" y="503"/>
                  <a:pt x="783" y="503"/>
                </a:cubicBezTo>
                <a:close/>
              </a:path>
            </a:pathLst>
          </a:custGeom>
          <a:solidFill>
            <a:srgbClr val="FB71A6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23" name="Freeform 992"/>
          <p:cNvSpPr>
            <a:spLocks noEditPoints="1"/>
          </p:cNvSpPr>
          <p:nvPr/>
        </p:nvSpPr>
        <p:spPr bwMode="auto">
          <a:xfrm>
            <a:off x="6105642" y="3438644"/>
            <a:ext cx="297086" cy="386330"/>
          </a:xfrm>
          <a:custGeom>
            <a:avLst/>
            <a:gdLst>
              <a:gd name="T0" fmla="*/ 851 w 901"/>
              <a:gd name="T1" fmla="*/ 249 h 1171"/>
              <a:gd name="T2" fmla="*/ 450 w 901"/>
              <a:gd name="T3" fmla="*/ 0 h 1171"/>
              <a:gd name="T4" fmla="*/ 0 w 901"/>
              <a:gd name="T5" fmla="*/ 454 h 1171"/>
              <a:gd name="T6" fmla="*/ 49 w 901"/>
              <a:gd name="T7" fmla="*/ 659 h 1171"/>
              <a:gd name="T8" fmla="*/ 450 w 901"/>
              <a:gd name="T9" fmla="*/ 1171 h 1171"/>
              <a:gd name="T10" fmla="*/ 901 w 901"/>
              <a:gd name="T11" fmla="*/ 454 h 1171"/>
              <a:gd name="T12" fmla="*/ 851 w 901"/>
              <a:gd name="T13" fmla="*/ 249 h 1171"/>
              <a:gd name="T14" fmla="*/ 450 w 901"/>
              <a:gd name="T15" fmla="*/ 680 h 1171"/>
              <a:gd name="T16" fmla="*/ 224 w 901"/>
              <a:gd name="T17" fmla="*/ 454 h 1171"/>
              <a:gd name="T18" fmla="*/ 365 w 901"/>
              <a:gd name="T19" fmla="*/ 245 h 1171"/>
              <a:gd name="T20" fmla="*/ 450 w 901"/>
              <a:gd name="T21" fmla="*/ 228 h 1171"/>
              <a:gd name="T22" fmla="*/ 676 w 901"/>
              <a:gd name="T23" fmla="*/ 451 h 1171"/>
              <a:gd name="T24" fmla="*/ 536 w 901"/>
              <a:gd name="T25" fmla="*/ 663 h 1171"/>
              <a:gd name="T26" fmla="*/ 450 w 901"/>
              <a:gd name="T27" fmla="*/ 680 h 1171"/>
              <a:gd name="T28" fmla="*/ 788 w 901"/>
              <a:gd name="T29" fmla="*/ 496 h 1171"/>
              <a:gd name="T30" fmla="*/ 789 w 901"/>
              <a:gd name="T31" fmla="*/ 494 h 1171"/>
              <a:gd name="T32" fmla="*/ 789 w 901"/>
              <a:gd name="T33" fmla="*/ 494 h 1171"/>
              <a:gd name="T34" fmla="*/ 788 w 901"/>
              <a:gd name="T35" fmla="*/ 496 h 1171"/>
              <a:gd name="T36" fmla="*/ 783 w 901"/>
              <a:gd name="T37" fmla="*/ 503 h 1171"/>
              <a:gd name="T38" fmla="*/ 784 w 901"/>
              <a:gd name="T39" fmla="*/ 502 h 1171"/>
              <a:gd name="T40" fmla="*/ 783 w 901"/>
              <a:gd name="T41" fmla="*/ 503 h 11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901" h="1171">
                <a:moveTo>
                  <a:pt x="851" y="249"/>
                </a:moveTo>
                <a:cubicBezTo>
                  <a:pt x="777" y="103"/>
                  <a:pt x="627" y="0"/>
                  <a:pt x="450" y="0"/>
                </a:cubicBezTo>
                <a:cubicBezTo>
                  <a:pt x="274" y="0"/>
                  <a:pt x="0" y="148"/>
                  <a:pt x="0" y="454"/>
                </a:cubicBezTo>
                <a:cubicBezTo>
                  <a:pt x="0" y="528"/>
                  <a:pt x="18" y="597"/>
                  <a:pt x="49" y="659"/>
                </a:cubicBezTo>
                <a:cubicBezTo>
                  <a:pt x="124" y="804"/>
                  <a:pt x="450" y="1171"/>
                  <a:pt x="450" y="1171"/>
                </a:cubicBezTo>
                <a:cubicBezTo>
                  <a:pt x="450" y="1171"/>
                  <a:pt x="901" y="702"/>
                  <a:pt x="901" y="454"/>
                </a:cubicBezTo>
                <a:cubicBezTo>
                  <a:pt x="901" y="380"/>
                  <a:pt x="883" y="310"/>
                  <a:pt x="851" y="249"/>
                </a:cubicBezTo>
                <a:close/>
                <a:moveTo>
                  <a:pt x="450" y="680"/>
                </a:moveTo>
                <a:cubicBezTo>
                  <a:pt x="326" y="680"/>
                  <a:pt x="224" y="578"/>
                  <a:pt x="224" y="454"/>
                </a:cubicBezTo>
                <a:cubicBezTo>
                  <a:pt x="224" y="359"/>
                  <a:pt x="282" y="279"/>
                  <a:pt x="365" y="245"/>
                </a:cubicBezTo>
                <a:cubicBezTo>
                  <a:pt x="391" y="234"/>
                  <a:pt x="420" y="228"/>
                  <a:pt x="450" y="228"/>
                </a:cubicBezTo>
                <a:cubicBezTo>
                  <a:pt x="575" y="228"/>
                  <a:pt x="676" y="326"/>
                  <a:pt x="676" y="451"/>
                </a:cubicBezTo>
                <a:cubicBezTo>
                  <a:pt x="676" y="545"/>
                  <a:pt x="618" y="629"/>
                  <a:pt x="536" y="663"/>
                </a:cubicBezTo>
                <a:cubicBezTo>
                  <a:pt x="510" y="674"/>
                  <a:pt x="481" y="680"/>
                  <a:pt x="450" y="680"/>
                </a:cubicBezTo>
                <a:close/>
                <a:moveTo>
                  <a:pt x="788" y="496"/>
                </a:moveTo>
                <a:cubicBezTo>
                  <a:pt x="788" y="495"/>
                  <a:pt x="789" y="495"/>
                  <a:pt x="789" y="494"/>
                </a:cubicBezTo>
                <a:cubicBezTo>
                  <a:pt x="789" y="494"/>
                  <a:pt x="789" y="494"/>
                  <a:pt x="789" y="494"/>
                </a:cubicBezTo>
                <a:cubicBezTo>
                  <a:pt x="788" y="495"/>
                  <a:pt x="788" y="495"/>
                  <a:pt x="788" y="496"/>
                </a:cubicBezTo>
                <a:close/>
                <a:moveTo>
                  <a:pt x="783" y="503"/>
                </a:moveTo>
                <a:cubicBezTo>
                  <a:pt x="783" y="503"/>
                  <a:pt x="783" y="503"/>
                  <a:pt x="784" y="502"/>
                </a:cubicBezTo>
                <a:cubicBezTo>
                  <a:pt x="783" y="503"/>
                  <a:pt x="783" y="503"/>
                  <a:pt x="783" y="503"/>
                </a:cubicBezTo>
                <a:close/>
              </a:path>
            </a:pathLst>
          </a:custGeom>
          <a:solidFill>
            <a:srgbClr val="FB71A6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24" name="Freeform 992"/>
          <p:cNvSpPr>
            <a:spLocks noEditPoints="1"/>
          </p:cNvSpPr>
          <p:nvPr/>
        </p:nvSpPr>
        <p:spPr bwMode="auto">
          <a:xfrm>
            <a:off x="8207918" y="3438644"/>
            <a:ext cx="297086" cy="386330"/>
          </a:xfrm>
          <a:custGeom>
            <a:avLst/>
            <a:gdLst>
              <a:gd name="T0" fmla="*/ 851 w 901"/>
              <a:gd name="T1" fmla="*/ 249 h 1171"/>
              <a:gd name="T2" fmla="*/ 450 w 901"/>
              <a:gd name="T3" fmla="*/ 0 h 1171"/>
              <a:gd name="T4" fmla="*/ 0 w 901"/>
              <a:gd name="T5" fmla="*/ 454 h 1171"/>
              <a:gd name="T6" fmla="*/ 49 w 901"/>
              <a:gd name="T7" fmla="*/ 659 h 1171"/>
              <a:gd name="T8" fmla="*/ 450 w 901"/>
              <a:gd name="T9" fmla="*/ 1171 h 1171"/>
              <a:gd name="T10" fmla="*/ 901 w 901"/>
              <a:gd name="T11" fmla="*/ 454 h 1171"/>
              <a:gd name="T12" fmla="*/ 851 w 901"/>
              <a:gd name="T13" fmla="*/ 249 h 1171"/>
              <a:gd name="T14" fmla="*/ 450 w 901"/>
              <a:gd name="T15" fmla="*/ 680 h 1171"/>
              <a:gd name="T16" fmla="*/ 224 w 901"/>
              <a:gd name="T17" fmla="*/ 454 h 1171"/>
              <a:gd name="T18" fmla="*/ 365 w 901"/>
              <a:gd name="T19" fmla="*/ 245 h 1171"/>
              <a:gd name="T20" fmla="*/ 450 w 901"/>
              <a:gd name="T21" fmla="*/ 228 h 1171"/>
              <a:gd name="T22" fmla="*/ 676 w 901"/>
              <a:gd name="T23" fmla="*/ 451 h 1171"/>
              <a:gd name="T24" fmla="*/ 536 w 901"/>
              <a:gd name="T25" fmla="*/ 663 h 1171"/>
              <a:gd name="T26" fmla="*/ 450 w 901"/>
              <a:gd name="T27" fmla="*/ 680 h 1171"/>
              <a:gd name="T28" fmla="*/ 788 w 901"/>
              <a:gd name="T29" fmla="*/ 496 h 1171"/>
              <a:gd name="T30" fmla="*/ 789 w 901"/>
              <a:gd name="T31" fmla="*/ 494 h 1171"/>
              <a:gd name="T32" fmla="*/ 789 w 901"/>
              <a:gd name="T33" fmla="*/ 494 h 1171"/>
              <a:gd name="T34" fmla="*/ 788 w 901"/>
              <a:gd name="T35" fmla="*/ 496 h 1171"/>
              <a:gd name="T36" fmla="*/ 783 w 901"/>
              <a:gd name="T37" fmla="*/ 503 h 1171"/>
              <a:gd name="T38" fmla="*/ 784 w 901"/>
              <a:gd name="T39" fmla="*/ 502 h 1171"/>
              <a:gd name="T40" fmla="*/ 783 w 901"/>
              <a:gd name="T41" fmla="*/ 503 h 11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901" h="1171">
                <a:moveTo>
                  <a:pt x="851" y="249"/>
                </a:moveTo>
                <a:cubicBezTo>
                  <a:pt x="777" y="103"/>
                  <a:pt x="627" y="0"/>
                  <a:pt x="450" y="0"/>
                </a:cubicBezTo>
                <a:cubicBezTo>
                  <a:pt x="274" y="0"/>
                  <a:pt x="0" y="148"/>
                  <a:pt x="0" y="454"/>
                </a:cubicBezTo>
                <a:cubicBezTo>
                  <a:pt x="0" y="528"/>
                  <a:pt x="18" y="597"/>
                  <a:pt x="49" y="659"/>
                </a:cubicBezTo>
                <a:cubicBezTo>
                  <a:pt x="124" y="804"/>
                  <a:pt x="450" y="1171"/>
                  <a:pt x="450" y="1171"/>
                </a:cubicBezTo>
                <a:cubicBezTo>
                  <a:pt x="450" y="1171"/>
                  <a:pt x="901" y="702"/>
                  <a:pt x="901" y="454"/>
                </a:cubicBezTo>
                <a:cubicBezTo>
                  <a:pt x="901" y="380"/>
                  <a:pt x="883" y="310"/>
                  <a:pt x="851" y="249"/>
                </a:cubicBezTo>
                <a:close/>
                <a:moveTo>
                  <a:pt x="450" y="680"/>
                </a:moveTo>
                <a:cubicBezTo>
                  <a:pt x="326" y="680"/>
                  <a:pt x="224" y="578"/>
                  <a:pt x="224" y="454"/>
                </a:cubicBezTo>
                <a:cubicBezTo>
                  <a:pt x="224" y="359"/>
                  <a:pt x="282" y="279"/>
                  <a:pt x="365" y="245"/>
                </a:cubicBezTo>
                <a:cubicBezTo>
                  <a:pt x="391" y="234"/>
                  <a:pt x="420" y="228"/>
                  <a:pt x="450" y="228"/>
                </a:cubicBezTo>
                <a:cubicBezTo>
                  <a:pt x="575" y="228"/>
                  <a:pt x="676" y="326"/>
                  <a:pt x="676" y="451"/>
                </a:cubicBezTo>
                <a:cubicBezTo>
                  <a:pt x="676" y="545"/>
                  <a:pt x="618" y="629"/>
                  <a:pt x="536" y="663"/>
                </a:cubicBezTo>
                <a:cubicBezTo>
                  <a:pt x="510" y="674"/>
                  <a:pt x="481" y="680"/>
                  <a:pt x="450" y="680"/>
                </a:cubicBezTo>
                <a:close/>
                <a:moveTo>
                  <a:pt x="788" y="496"/>
                </a:moveTo>
                <a:cubicBezTo>
                  <a:pt x="788" y="495"/>
                  <a:pt x="789" y="495"/>
                  <a:pt x="789" y="494"/>
                </a:cubicBezTo>
                <a:cubicBezTo>
                  <a:pt x="789" y="494"/>
                  <a:pt x="789" y="494"/>
                  <a:pt x="789" y="494"/>
                </a:cubicBezTo>
                <a:cubicBezTo>
                  <a:pt x="788" y="495"/>
                  <a:pt x="788" y="495"/>
                  <a:pt x="788" y="496"/>
                </a:cubicBezTo>
                <a:close/>
                <a:moveTo>
                  <a:pt x="783" y="503"/>
                </a:moveTo>
                <a:cubicBezTo>
                  <a:pt x="783" y="503"/>
                  <a:pt x="783" y="503"/>
                  <a:pt x="784" y="502"/>
                </a:cubicBezTo>
                <a:cubicBezTo>
                  <a:pt x="783" y="503"/>
                  <a:pt x="783" y="503"/>
                  <a:pt x="783" y="503"/>
                </a:cubicBezTo>
                <a:close/>
              </a:path>
            </a:pathLst>
          </a:custGeom>
          <a:solidFill>
            <a:srgbClr val="FB71A6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25" name="Freeform 992"/>
          <p:cNvSpPr>
            <a:spLocks noEditPoints="1"/>
          </p:cNvSpPr>
          <p:nvPr/>
        </p:nvSpPr>
        <p:spPr bwMode="auto">
          <a:xfrm>
            <a:off x="10310195" y="3438644"/>
            <a:ext cx="297086" cy="386330"/>
          </a:xfrm>
          <a:custGeom>
            <a:avLst/>
            <a:gdLst>
              <a:gd name="T0" fmla="*/ 851 w 901"/>
              <a:gd name="T1" fmla="*/ 249 h 1171"/>
              <a:gd name="T2" fmla="*/ 450 w 901"/>
              <a:gd name="T3" fmla="*/ 0 h 1171"/>
              <a:gd name="T4" fmla="*/ 0 w 901"/>
              <a:gd name="T5" fmla="*/ 454 h 1171"/>
              <a:gd name="T6" fmla="*/ 49 w 901"/>
              <a:gd name="T7" fmla="*/ 659 h 1171"/>
              <a:gd name="T8" fmla="*/ 450 w 901"/>
              <a:gd name="T9" fmla="*/ 1171 h 1171"/>
              <a:gd name="T10" fmla="*/ 901 w 901"/>
              <a:gd name="T11" fmla="*/ 454 h 1171"/>
              <a:gd name="T12" fmla="*/ 851 w 901"/>
              <a:gd name="T13" fmla="*/ 249 h 1171"/>
              <a:gd name="T14" fmla="*/ 450 w 901"/>
              <a:gd name="T15" fmla="*/ 680 h 1171"/>
              <a:gd name="T16" fmla="*/ 224 w 901"/>
              <a:gd name="T17" fmla="*/ 454 h 1171"/>
              <a:gd name="T18" fmla="*/ 365 w 901"/>
              <a:gd name="T19" fmla="*/ 245 h 1171"/>
              <a:gd name="T20" fmla="*/ 450 w 901"/>
              <a:gd name="T21" fmla="*/ 228 h 1171"/>
              <a:gd name="T22" fmla="*/ 676 w 901"/>
              <a:gd name="T23" fmla="*/ 451 h 1171"/>
              <a:gd name="T24" fmla="*/ 536 w 901"/>
              <a:gd name="T25" fmla="*/ 663 h 1171"/>
              <a:gd name="T26" fmla="*/ 450 w 901"/>
              <a:gd name="T27" fmla="*/ 680 h 1171"/>
              <a:gd name="T28" fmla="*/ 788 w 901"/>
              <a:gd name="T29" fmla="*/ 496 h 1171"/>
              <a:gd name="T30" fmla="*/ 789 w 901"/>
              <a:gd name="T31" fmla="*/ 494 h 1171"/>
              <a:gd name="T32" fmla="*/ 789 w 901"/>
              <a:gd name="T33" fmla="*/ 494 h 1171"/>
              <a:gd name="T34" fmla="*/ 788 w 901"/>
              <a:gd name="T35" fmla="*/ 496 h 1171"/>
              <a:gd name="T36" fmla="*/ 783 w 901"/>
              <a:gd name="T37" fmla="*/ 503 h 1171"/>
              <a:gd name="T38" fmla="*/ 784 w 901"/>
              <a:gd name="T39" fmla="*/ 502 h 1171"/>
              <a:gd name="T40" fmla="*/ 783 w 901"/>
              <a:gd name="T41" fmla="*/ 503 h 11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901" h="1171">
                <a:moveTo>
                  <a:pt x="851" y="249"/>
                </a:moveTo>
                <a:cubicBezTo>
                  <a:pt x="777" y="103"/>
                  <a:pt x="627" y="0"/>
                  <a:pt x="450" y="0"/>
                </a:cubicBezTo>
                <a:cubicBezTo>
                  <a:pt x="274" y="0"/>
                  <a:pt x="0" y="148"/>
                  <a:pt x="0" y="454"/>
                </a:cubicBezTo>
                <a:cubicBezTo>
                  <a:pt x="0" y="528"/>
                  <a:pt x="18" y="597"/>
                  <a:pt x="49" y="659"/>
                </a:cubicBezTo>
                <a:cubicBezTo>
                  <a:pt x="124" y="804"/>
                  <a:pt x="450" y="1171"/>
                  <a:pt x="450" y="1171"/>
                </a:cubicBezTo>
                <a:cubicBezTo>
                  <a:pt x="450" y="1171"/>
                  <a:pt x="901" y="702"/>
                  <a:pt x="901" y="454"/>
                </a:cubicBezTo>
                <a:cubicBezTo>
                  <a:pt x="901" y="380"/>
                  <a:pt x="883" y="310"/>
                  <a:pt x="851" y="249"/>
                </a:cubicBezTo>
                <a:close/>
                <a:moveTo>
                  <a:pt x="450" y="680"/>
                </a:moveTo>
                <a:cubicBezTo>
                  <a:pt x="326" y="680"/>
                  <a:pt x="224" y="578"/>
                  <a:pt x="224" y="454"/>
                </a:cubicBezTo>
                <a:cubicBezTo>
                  <a:pt x="224" y="359"/>
                  <a:pt x="282" y="279"/>
                  <a:pt x="365" y="245"/>
                </a:cubicBezTo>
                <a:cubicBezTo>
                  <a:pt x="391" y="234"/>
                  <a:pt x="420" y="228"/>
                  <a:pt x="450" y="228"/>
                </a:cubicBezTo>
                <a:cubicBezTo>
                  <a:pt x="575" y="228"/>
                  <a:pt x="676" y="326"/>
                  <a:pt x="676" y="451"/>
                </a:cubicBezTo>
                <a:cubicBezTo>
                  <a:pt x="676" y="545"/>
                  <a:pt x="618" y="629"/>
                  <a:pt x="536" y="663"/>
                </a:cubicBezTo>
                <a:cubicBezTo>
                  <a:pt x="510" y="674"/>
                  <a:pt x="481" y="680"/>
                  <a:pt x="450" y="680"/>
                </a:cubicBezTo>
                <a:close/>
                <a:moveTo>
                  <a:pt x="788" y="496"/>
                </a:moveTo>
                <a:cubicBezTo>
                  <a:pt x="788" y="495"/>
                  <a:pt x="789" y="495"/>
                  <a:pt x="789" y="494"/>
                </a:cubicBezTo>
                <a:cubicBezTo>
                  <a:pt x="789" y="494"/>
                  <a:pt x="789" y="494"/>
                  <a:pt x="789" y="494"/>
                </a:cubicBezTo>
                <a:cubicBezTo>
                  <a:pt x="788" y="495"/>
                  <a:pt x="788" y="495"/>
                  <a:pt x="788" y="496"/>
                </a:cubicBezTo>
                <a:close/>
                <a:moveTo>
                  <a:pt x="783" y="503"/>
                </a:moveTo>
                <a:cubicBezTo>
                  <a:pt x="783" y="503"/>
                  <a:pt x="783" y="503"/>
                  <a:pt x="784" y="502"/>
                </a:cubicBezTo>
                <a:cubicBezTo>
                  <a:pt x="783" y="503"/>
                  <a:pt x="783" y="503"/>
                  <a:pt x="783" y="503"/>
                </a:cubicBezTo>
                <a:close/>
              </a:path>
            </a:pathLst>
          </a:custGeom>
          <a:solidFill>
            <a:srgbClr val="FB71A6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1455656" y="4521058"/>
            <a:ext cx="12542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>
                <a:solidFill>
                  <a:srgbClr val="00ACC1"/>
                </a:solidFill>
                <a:cs typeface="+mn-ea"/>
                <a:sym typeface="+mn-lt"/>
              </a:rPr>
              <a:t>请在此处填入你需要的内容。请在此处填入你需要的内容。请在此处填入你</a:t>
            </a:r>
          </a:p>
        </p:txBody>
      </p:sp>
      <p:sp>
        <p:nvSpPr>
          <p:cNvPr id="27" name="文本框 26"/>
          <p:cNvSpPr txBox="1"/>
          <p:nvPr/>
        </p:nvSpPr>
        <p:spPr>
          <a:xfrm>
            <a:off x="3728769" y="4521057"/>
            <a:ext cx="12542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>
                <a:solidFill>
                  <a:srgbClr val="00ACC1"/>
                </a:solidFill>
                <a:cs typeface="+mn-ea"/>
                <a:sym typeface="+mn-lt"/>
              </a:rPr>
              <a:t>请在此处填入你需要的内容。请在此处填入你需要的内容。请在此处填入你</a:t>
            </a:r>
          </a:p>
        </p:txBody>
      </p:sp>
      <p:sp>
        <p:nvSpPr>
          <p:cNvPr id="28" name="文本框 27"/>
          <p:cNvSpPr txBox="1"/>
          <p:nvPr/>
        </p:nvSpPr>
        <p:spPr>
          <a:xfrm>
            <a:off x="5552770" y="4521056"/>
            <a:ext cx="12542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>
                <a:solidFill>
                  <a:srgbClr val="00ACC1"/>
                </a:solidFill>
                <a:cs typeface="+mn-ea"/>
                <a:sym typeface="+mn-lt"/>
              </a:rPr>
              <a:t>请在此处填入你需要的内容。请在此处填入你需要的内容。请在此处填入你</a:t>
            </a:r>
          </a:p>
        </p:txBody>
      </p:sp>
      <p:sp>
        <p:nvSpPr>
          <p:cNvPr id="29" name="文本框 28"/>
          <p:cNvSpPr txBox="1"/>
          <p:nvPr/>
        </p:nvSpPr>
        <p:spPr>
          <a:xfrm>
            <a:off x="7540604" y="4551144"/>
            <a:ext cx="12542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>
                <a:solidFill>
                  <a:srgbClr val="00ACC1"/>
                </a:solidFill>
                <a:cs typeface="+mn-ea"/>
                <a:sym typeface="+mn-lt"/>
              </a:rPr>
              <a:t>请在此处填入你需要的内容。请在此处填入你需要的内容。请在此处填入你</a:t>
            </a:r>
          </a:p>
        </p:txBody>
      </p:sp>
      <p:sp>
        <p:nvSpPr>
          <p:cNvPr id="30" name="文本框 29"/>
          <p:cNvSpPr txBox="1"/>
          <p:nvPr/>
        </p:nvSpPr>
        <p:spPr>
          <a:xfrm>
            <a:off x="9683051" y="4518157"/>
            <a:ext cx="12542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>
                <a:solidFill>
                  <a:srgbClr val="00ACC1"/>
                </a:solidFill>
                <a:cs typeface="+mn-ea"/>
                <a:sym typeface="+mn-lt"/>
              </a:rPr>
              <a:t>请在此处填入你需要的内容。请在此处填入你需要的内容。请在此处填入你</a:t>
            </a:r>
          </a:p>
        </p:txBody>
      </p:sp>
      <p:sp>
        <p:nvSpPr>
          <p:cNvPr id="37" name="矩形 36"/>
          <p:cNvSpPr/>
          <p:nvPr/>
        </p:nvSpPr>
        <p:spPr>
          <a:xfrm>
            <a:off x="398656" y="1436031"/>
            <a:ext cx="461665" cy="1438855"/>
          </a:xfrm>
          <a:prstGeom prst="rect">
            <a:avLst/>
          </a:prstGeom>
        </p:spPr>
        <p:txBody>
          <a:bodyPr vert="eaVert" wrap="none">
            <a:spAutoFit/>
          </a:bodyPr>
          <a:lstStyle/>
          <a:p>
            <a:r>
              <a:rPr lang="zh-CN" altLang="en-US" sz="1800" b="1" spc="300" dirty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请输入标题</a:t>
            </a:r>
          </a:p>
        </p:txBody>
      </p:sp>
      <p:sp>
        <p:nvSpPr>
          <p:cNvPr id="38" name="椭圆 37"/>
          <p:cNvSpPr/>
          <p:nvPr/>
        </p:nvSpPr>
        <p:spPr>
          <a:xfrm>
            <a:off x="568839" y="3298991"/>
            <a:ext cx="121298" cy="121298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9" name="椭圆 38"/>
          <p:cNvSpPr/>
          <p:nvPr/>
        </p:nvSpPr>
        <p:spPr>
          <a:xfrm>
            <a:off x="584848" y="3642290"/>
            <a:ext cx="89280" cy="87086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0" name="椭圆 39"/>
          <p:cNvSpPr/>
          <p:nvPr/>
        </p:nvSpPr>
        <p:spPr>
          <a:xfrm>
            <a:off x="584848" y="3951377"/>
            <a:ext cx="89280" cy="87086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1" name="椭圆 40"/>
          <p:cNvSpPr/>
          <p:nvPr/>
        </p:nvSpPr>
        <p:spPr>
          <a:xfrm>
            <a:off x="584848" y="4260463"/>
            <a:ext cx="89280" cy="87086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1327424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8000"/>
    </mc:Choice>
    <mc:Fallback xmlns="">
      <p:transition spd="slow" advClick="0" advTm="8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50" fill="hold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50" fill="hold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350"/>
                            </p:stCondLst>
                            <p:childTnLst>
                              <p:par>
                                <p:cTn id="1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50"/>
                            </p:stCondLst>
                            <p:childTnLst>
                              <p:par>
                                <p:cTn id="1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2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750"/>
                            </p:stCondLst>
                            <p:childTnLst>
                              <p:par>
                                <p:cTn id="2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2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950"/>
                            </p:stCondLst>
                            <p:childTnLst>
                              <p:par>
                                <p:cTn id="2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2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150"/>
                            </p:stCondLst>
                            <p:childTnLst>
                              <p:par>
                                <p:cTn id="34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150"/>
                            </p:stCondLst>
                            <p:childTnLst>
                              <p:par>
                                <p:cTn id="3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150"/>
                            </p:stCondLst>
                            <p:childTnLst>
                              <p:par>
                                <p:cTn id="4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150"/>
                            </p:stCondLst>
                            <p:childTnLst>
                              <p:par>
                                <p:cTn id="5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650"/>
                            </p:stCondLst>
                            <p:childTnLst>
                              <p:par>
                                <p:cTn id="54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650"/>
                            </p:stCondLst>
                            <p:childTnLst>
                              <p:par>
                                <p:cTn id="5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6650"/>
                            </p:stCondLst>
                            <p:childTnLst>
                              <p:par>
                                <p:cTn id="6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7650"/>
                            </p:stCondLst>
                            <p:childTnLst>
                              <p:par>
                                <p:cTn id="7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8150"/>
                            </p:stCondLst>
                            <p:childTnLst>
                              <p:par>
                                <p:cTn id="74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9150"/>
                            </p:stCondLst>
                            <p:childTnLst>
                              <p:par>
                                <p:cTn id="7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10150"/>
                            </p:stCondLst>
                            <p:childTnLst>
                              <p:par>
                                <p:cTn id="8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11150"/>
                            </p:stCondLst>
                            <p:childTnLst>
                              <p:par>
                                <p:cTn id="9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11650"/>
                            </p:stCondLst>
                            <p:childTnLst>
                              <p:par>
                                <p:cTn id="94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9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12650"/>
                            </p:stCondLst>
                            <p:childTnLst>
                              <p:par>
                                <p:cTn id="9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13650"/>
                            </p:stCondLst>
                            <p:childTnLst>
                              <p:par>
                                <p:cTn id="10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14650"/>
                            </p:stCondLst>
                            <p:childTnLst>
                              <p:par>
                                <p:cTn id="1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15150"/>
                            </p:stCondLst>
                            <p:childTnLst>
                              <p:par>
                                <p:cTn id="11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16150"/>
                            </p:stCondLst>
                            <p:childTnLst>
                              <p:par>
                                <p:cTn id="12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>
                            <p:stCondLst>
                              <p:cond delay="17150"/>
                            </p:stCondLst>
                            <p:childTnLst>
                              <p:par>
                                <p:cTn id="126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43" grpId="0" animBg="1"/>
      <p:bldP spid="44" grpId="0" animBg="1"/>
      <p:bldP spid="45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/>
      <p:bldP spid="27" grpId="0"/>
      <p:bldP spid="28" grpId="0"/>
      <p:bldP spid="29" grpId="0"/>
      <p:bldP spid="30" grpId="0"/>
      <p:bldP spid="37" grpId="0" build="allAtOnce"/>
      <p:bldP spid="38" grpId="0" animBg="1"/>
      <p:bldP spid="39" grpId="0" animBg="1"/>
      <p:bldP spid="40" grpId="0" animBg="1"/>
      <p:bldP spid="41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5207000" y="1901826"/>
            <a:ext cx="1470025" cy="1481138"/>
            <a:chOff x="5207000" y="1901826"/>
            <a:chExt cx="1470025" cy="1481138"/>
          </a:xfrm>
        </p:grpSpPr>
        <p:sp>
          <p:nvSpPr>
            <p:cNvPr id="9" name="Freeform 9"/>
            <p:cNvSpPr>
              <a:spLocks/>
            </p:cNvSpPr>
            <p:nvPr/>
          </p:nvSpPr>
          <p:spPr bwMode="auto">
            <a:xfrm>
              <a:off x="5207000" y="1901826"/>
              <a:ext cx="1470025" cy="1481138"/>
            </a:xfrm>
            <a:custGeom>
              <a:avLst/>
              <a:gdLst>
                <a:gd name="T0" fmla="*/ 926 w 926"/>
                <a:gd name="T1" fmla="*/ 466 h 933"/>
                <a:gd name="T2" fmla="*/ 463 w 926"/>
                <a:gd name="T3" fmla="*/ 933 h 933"/>
                <a:gd name="T4" fmla="*/ 0 w 926"/>
                <a:gd name="T5" fmla="*/ 466 h 933"/>
                <a:gd name="T6" fmla="*/ 463 w 926"/>
                <a:gd name="T7" fmla="*/ 0 h 933"/>
                <a:gd name="T8" fmla="*/ 926 w 926"/>
                <a:gd name="T9" fmla="*/ 466 h 9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26" h="933">
                  <a:moveTo>
                    <a:pt x="926" y="466"/>
                  </a:moveTo>
                  <a:lnTo>
                    <a:pt x="463" y="933"/>
                  </a:lnTo>
                  <a:lnTo>
                    <a:pt x="0" y="466"/>
                  </a:lnTo>
                  <a:lnTo>
                    <a:pt x="463" y="0"/>
                  </a:lnTo>
                  <a:lnTo>
                    <a:pt x="926" y="466"/>
                  </a:lnTo>
                  <a:close/>
                </a:path>
              </a:pathLst>
            </a:custGeom>
            <a:solidFill>
              <a:srgbClr val="D18A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0" name="Freeform 50"/>
            <p:cNvSpPr>
              <a:spLocks/>
            </p:cNvSpPr>
            <p:nvPr/>
          </p:nvSpPr>
          <p:spPr bwMode="auto">
            <a:xfrm>
              <a:off x="5900738" y="2868613"/>
              <a:ext cx="82550" cy="20638"/>
            </a:xfrm>
            <a:custGeom>
              <a:avLst/>
              <a:gdLst>
                <a:gd name="T0" fmla="*/ 3 w 4"/>
                <a:gd name="T1" fmla="*/ 1 h 1"/>
                <a:gd name="T2" fmla="*/ 1 w 4"/>
                <a:gd name="T3" fmla="*/ 1 h 1"/>
                <a:gd name="T4" fmla="*/ 1 w 4"/>
                <a:gd name="T5" fmla="*/ 1 h 1"/>
                <a:gd name="T6" fmla="*/ 0 w 4"/>
                <a:gd name="T7" fmla="*/ 0 h 1"/>
                <a:gd name="T8" fmla="*/ 0 w 4"/>
                <a:gd name="T9" fmla="*/ 0 h 1"/>
                <a:gd name="T10" fmla="*/ 4 w 4"/>
                <a:gd name="T11" fmla="*/ 0 h 1"/>
                <a:gd name="T12" fmla="*/ 4 w 4"/>
                <a:gd name="T13" fmla="*/ 0 h 1"/>
                <a:gd name="T14" fmla="*/ 3 w 4"/>
                <a:gd name="T15" fmla="*/ 1 h 1"/>
                <a:gd name="T16" fmla="*/ 3 w 4"/>
                <a:gd name="T1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" h="1">
                  <a:moveTo>
                    <a:pt x="3" y="1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1" name="Freeform 51"/>
            <p:cNvSpPr>
              <a:spLocks/>
            </p:cNvSpPr>
            <p:nvPr/>
          </p:nvSpPr>
          <p:spPr bwMode="auto">
            <a:xfrm>
              <a:off x="6003925" y="2601913"/>
              <a:ext cx="20638" cy="19050"/>
            </a:xfrm>
            <a:custGeom>
              <a:avLst/>
              <a:gdLst>
                <a:gd name="T0" fmla="*/ 1 w 1"/>
                <a:gd name="T1" fmla="*/ 0 h 1"/>
                <a:gd name="T2" fmla="*/ 0 w 1"/>
                <a:gd name="T3" fmla="*/ 0 h 1"/>
                <a:gd name="T4" fmla="*/ 0 w 1"/>
                <a:gd name="T5" fmla="*/ 0 h 1"/>
                <a:gd name="T6" fmla="*/ 0 w 1"/>
                <a:gd name="T7" fmla="*/ 1 h 1"/>
                <a:gd name="T8" fmla="*/ 1 w 1"/>
                <a:gd name="T9" fmla="*/ 1 h 1"/>
                <a:gd name="T10" fmla="*/ 1 w 1"/>
                <a:gd name="T11" fmla="*/ 0 h 1"/>
                <a:gd name="T12" fmla="*/ 1 w 1"/>
                <a:gd name="T1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2" name="Freeform 52"/>
            <p:cNvSpPr>
              <a:spLocks/>
            </p:cNvSpPr>
            <p:nvPr/>
          </p:nvSpPr>
          <p:spPr bwMode="auto">
            <a:xfrm>
              <a:off x="5840413" y="2601913"/>
              <a:ext cx="39688" cy="19050"/>
            </a:xfrm>
            <a:custGeom>
              <a:avLst/>
              <a:gdLst>
                <a:gd name="T0" fmla="*/ 1 w 2"/>
                <a:gd name="T1" fmla="*/ 0 h 1"/>
                <a:gd name="T2" fmla="*/ 0 w 2"/>
                <a:gd name="T3" fmla="*/ 0 h 1"/>
                <a:gd name="T4" fmla="*/ 1 w 2"/>
                <a:gd name="T5" fmla="*/ 1 h 1"/>
                <a:gd name="T6" fmla="*/ 2 w 2"/>
                <a:gd name="T7" fmla="*/ 1 h 1"/>
                <a:gd name="T8" fmla="*/ 2 w 2"/>
                <a:gd name="T9" fmla="*/ 0 h 1"/>
                <a:gd name="T10" fmla="*/ 1 w 2"/>
                <a:gd name="T11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1">
                  <a:moveTo>
                    <a:pt x="1" y="0"/>
                  </a:moveTo>
                  <a:cubicBezTo>
                    <a:pt x="1" y="0"/>
                    <a:pt x="0" y="0"/>
                    <a:pt x="0" y="0"/>
                  </a:cubicBezTo>
                  <a:cubicBezTo>
                    <a:pt x="0" y="1"/>
                    <a:pt x="1" y="1"/>
                    <a:pt x="1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3" name="Freeform 53"/>
            <p:cNvSpPr>
              <a:spLocks noEditPoints="1"/>
            </p:cNvSpPr>
            <p:nvPr/>
          </p:nvSpPr>
          <p:spPr bwMode="auto">
            <a:xfrm>
              <a:off x="5799138" y="2457451"/>
              <a:ext cx="285750" cy="328613"/>
            </a:xfrm>
            <a:custGeom>
              <a:avLst/>
              <a:gdLst>
                <a:gd name="T0" fmla="*/ 11 w 14"/>
                <a:gd name="T1" fmla="*/ 3 h 16"/>
                <a:gd name="T2" fmla="*/ 2 w 14"/>
                <a:gd name="T3" fmla="*/ 3 h 16"/>
                <a:gd name="T4" fmla="*/ 2 w 14"/>
                <a:gd name="T5" fmla="*/ 12 h 16"/>
                <a:gd name="T6" fmla="*/ 4 w 14"/>
                <a:gd name="T7" fmla="*/ 16 h 16"/>
                <a:gd name="T8" fmla="*/ 9 w 14"/>
                <a:gd name="T9" fmla="*/ 16 h 16"/>
                <a:gd name="T10" fmla="*/ 11 w 14"/>
                <a:gd name="T11" fmla="*/ 12 h 16"/>
                <a:gd name="T12" fmla="*/ 11 w 14"/>
                <a:gd name="T13" fmla="*/ 3 h 16"/>
                <a:gd name="T14" fmla="*/ 11 w 14"/>
                <a:gd name="T15" fmla="*/ 9 h 16"/>
                <a:gd name="T16" fmla="*/ 10 w 14"/>
                <a:gd name="T17" fmla="*/ 9 h 16"/>
                <a:gd name="T18" fmla="*/ 9 w 14"/>
                <a:gd name="T19" fmla="*/ 16 h 16"/>
                <a:gd name="T20" fmla="*/ 8 w 14"/>
                <a:gd name="T21" fmla="*/ 16 h 16"/>
                <a:gd name="T22" fmla="*/ 9 w 14"/>
                <a:gd name="T23" fmla="*/ 9 h 16"/>
                <a:gd name="T24" fmla="*/ 8 w 14"/>
                <a:gd name="T25" fmla="*/ 9 h 16"/>
                <a:gd name="T26" fmla="*/ 8 w 14"/>
                <a:gd name="T27" fmla="*/ 8 h 16"/>
                <a:gd name="T28" fmla="*/ 7 w 14"/>
                <a:gd name="T29" fmla="*/ 7 h 16"/>
                <a:gd name="T30" fmla="*/ 7 w 14"/>
                <a:gd name="T31" fmla="*/ 7 h 16"/>
                <a:gd name="T32" fmla="*/ 7 w 14"/>
                <a:gd name="T33" fmla="*/ 7 h 16"/>
                <a:gd name="T34" fmla="*/ 6 w 14"/>
                <a:gd name="T35" fmla="*/ 7 h 16"/>
                <a:gd name="T36" fmla="*/ 6 w 14"/>
                <a:gd name="T37" fmla="*/ 7 h 16"/>
                <a:gd name="T38" fmla="*/ 6 w 14"/>
                <a:gd name="T39" fmla="*/ 8 h 16"/>
                <a:gd name="T40" fmla="*/ 5 w 14"/>
                <a:gd name="T41" fmla="*/ 9 h 16"/>
                <a:gd name="T42" fmla="*/ 5 w 14"/>
                <a:gd name="T43" fmla="*/ 9 h 16"/>
                <a:gd name="T44" fmla="*/ 6 w 14"/>
                <a:gd name="T45" fmla="*/ 16 h 16"/>
                <a:gd name="T46" fmla="*/ 5 w 14"/>
                <a:gd name="T47" fmla="*/ 16 h 16"/>
                <a:gd name="T48" fmla="*/ 4 w 14"/>
                <a:gd name="T49" fmla="*/ 9 h 16"/>
                <a:gd name="T50" fmla="*/ 3 w 14"/>
                <a:gd name="T51" fmla="*/ 9 h 16"/>
                <a:gd name="T52" fmla="*/ 2 w 14"/>
                <a:gd name="T53" fmla="*/ 7 h 16"/>
                <a:gd name="T54" fmla="*/ 3 w 14"/>
                <a:gd name="T55" fmla="*/ 6 h 16"/>
                <a:gd name="T56" fmla="*/ 4 w 14"/>
                <a:gd name="T57" fmla="*/ 7 h 16"/>
                <a:gd name="T58" fmla="*/ 4 w 14"/>
                <a:gd name="T59" fmla="*/ 7 h 16"/>
                <a:gd name="T60" fmla="*/ 4 w 14"/>
                <a:gd name="T61" fmla="*/ 8 h 16"/>
                <a:gd name="T62" fmla="*/ 5 w 14"/>
                <a:gd name="T63" fmla="*/ 8 h 16"/>
                <a:gd name="T64" fmla="*/ 6 w 14"/>
                <a:gd name="T65" fmla="*/ 8 h 16"/>
                <a:gd name="T66" fmla="*/ 6 w 14"/>
                <a:gd name="T67" fmla="*/ 7 h 16"/>
                <a:gd name="T68" fmla="*/ 6 w 14"/>
                <a:gd name="T69" fmla="*/ 7 h 16"/>
                <a:gd name="T70" fmla="*/ 7 w 14"/>
                <a:gd name="T71" fmla="*/ 6 h 16"/>
                <a:gd name="T72" fmla="*/ 8 w 14"/>
                <a:gd name="T73" fmla="*/ 7 h 16"/>
                <a:gd name="T74" fmla="*/ 8 w 14"/>
                <a:gd name="T75" fmla="*/ 7 h 16"/>
                <a:gd name="T76" fmla="*/ 8 w 14"/>
                <a:gd name="T77" fmla="*/ 8 h 16"/>
                <a:gd name="T78" fmla="*/ 8 w 14"/>
                <a:gd name="T79" fmla="*/ 8 h 16"/>
                <a:gd name="T80" fmla="*/ 9 w 14"/>
                <a:gd name="T81" fmla="*/ 8 h 16"/>
                <a:gd name="T82" fmla="*/ 9 w 14"/>
                <a:gd name="T83" fmla="*/ 7 h 16"/>
                <a:gd name="T84" fmla="*/ 11 w 14"/>
                <a:gd name="T85" fmla="*/ 6 h 16"/>
                <a:gd name="T86" fmla="*/ 12 w 14"/>
                <a:gd name="T87" fmla="*/ 7 h 16"/>
                <a:gd name="T88" fmla="*/ 11 w 14"/>
                <a:gd name="T89" fmla="*/ 9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4" h="16">
                  <a:moveTo>
                    <a:pt x="11" y="3"/>
                  </a:moveTo>
                  <a:cubicBezTo>
                    <a:pt x="9" y="0"/>
                    <a:pt x="5" y="0"/>
                    <a:pt x="2" y="3"/>
                  </a:cubicBezTo>
                  <a:cubicBezTo>
                    <a:pt x="0" y="5"/>
                    <a:pt x="0" y="10"/>
                    <a:pt x="2" y="12"/>
                  </a:cubicBezTo>
                  <a:cubicBezTo>
                    <a:pt x="3" y="13"/>
                    <a:pt x="4" y="14"/>
                    <a:pt x="4" y="16"/>
                  </a:cubicBezTo>
                  <a:cubicBezTo>
                    <a:pt x="9" y="16"/>
                    <a:pt x="9" y="16"/>
                    <a:pt x="9" y="16"/>
                  </a:cubicBezTo>
                  <a:cubicBezTo>
                    <a:pt x="10" y="14"/>
                    <a:pt x="10" y="13"/>
                    <a:pt x="11" y="12"/>
                  </a:cubicBezTo>
                  <a:cubicBezTo>
                    <a:pt x="14" y="10"/>
                    <a:pt x="14" y="5"/>
                    <a:pt x="11" y="3"/>
                  </a:cubicBezTo>
                  <a:close/>
                  <a:moveTo>
                    <a:pt x="11" y="9"/>
                  </a:moveTo>
                  <a:cubicBezTo>
                    <a:pt x="10" y="9"/>
                    <a:pt x="10" y="9"/>
                    <a:pt x="10" y="9"/>
                  </a:cubicBezTo>
                  <a:cubicBezTo>
                    <a:pt x="9" y="16"/>
                    <a:pt x="9" y="16"/>
                    <a:pt x="9" y="16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8" y="9"/>
                    <a:pt x="8" y="9"/>
                    <a:pt x="8" y="8"/>
                  </a:cubicBezTo>
                  <a:cubicBezTo>
                    <a:pt x="7" y="8"/>
                    <a:pt x="7" y="8"/>
                    <a:pt x="7" y="7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6" y="9"/>
                    <a:pt x="6" y="9"/>
                    <a:pt x="5" y="9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6" y="16"/>
                    <a:pt x="6" y="16"/>
                    <a:pt x="6" y="16"/>
                  </a:cubicBezTo>
                  <a:cubicBezTo>
                    <a:pt x="5" y="16"/>
                    <a:pt x="5" y="16"/>
                    <a:pt x="5" y="16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2" y="9"/>
                    <a:pt x="2" y="8"/>
                    <a:pt x="2" y="7"/>
                  </a:cubicBezTo>
                  <a:cubicBezTo>
                    <a:pt x="2" y="7"/>
                    <a:pt x="2" y="6"/>
                    <a:pt x="3" y="6"/>
                  </a:cubicBezTo>
                  <a:cubicBezTo>
                    <a:pt x="4" y="6"/>
                    <a:pt x="4" y="7"/>
                    <a:pt x="4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8"/>
                    <a:pt x="5" y="8"/>
                    <a:pt x="6" y="8"/>
                  </a:cubicBezTo>
                  <a:cubicBezTo>
                    <a:pt x="6" y="8"/>
                    <a:pt x="6" y="8"/>
                    <a:pt x="6" y="7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6" y="7"/>
                    <a:pt x="6" y="6"/>
                    <a:pt x="7" y="6"/>
                  </a:cubicBezTo>
                  <a:cubicBezTo>
                    <a:pt x="7" y="6"/>
                    <a:pt x="8" y="7"/>
                    <a:pt x="8" y="7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9" y="7"/>
                    <a:pt x="10" y="6"/>
                    <a:pt x="11" y="6"/>
                  </a:cubicBezTo>
                  <a:cubicBezTo>
                    <a:pt x="11" y="6"/>
                    <a:pt x="12" y="7"/>
                    <a:pt x="12" y="7"/>
                  </a:cubicBezTo>
                  <a:cubicBezTo>
                    <a:pt x="12" y="8"/>
                    <a:pt x="11" y="9"/>
                    <a:pt x="11" y="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4" name="Freeform 54"/>
            <p:cNvSpPr>
              <a:spLocks/>
            </p:cNvSpPr>
            <p:nvPr/>
          </p:nvSpPr>
          <p:spPr bwMode="auto">
            <a:xfrm>
              <a:off x="5942013" y="2395538"/>
              <a:ext cx="0" cy="61913"/>
            </a:xfrm>
            <a:custGeom>
              <a:avLst/>
              <a:gdLst>
                <a:gd name="T0" fmla="*/ 3 h 3"/>
                <a:gd name="T1" fmla="*/ 3 h 3"/>
                <a:gd name="T2" fmla="*/ 0 h 3"/>
                <a:gd name="T3" fmla="*/ 0 h 3"/>
                <a:gd name="T4" fmla="*/ 0 h 3"/>
                <a:gd name="T5" fmla="*/ 3 h 3"/>
                <a:gd name="T6" fmla="*/ 3 h 3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  <a:cxn ang="0">
                  <a:pos x="0" y="T5"/>
                </a:cxn>
                <a:cxn ang="0">
                  <a:pos x="0" y="T6"/>
                </a:cxn>
              </a:cxnLst>
              <a:rect l="0" t="0" r="r" b="b"/>
              <a:pathLst>
                <a:path h="3">
                  <a:moveTo>
                    <a:pt x="0" y="3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5" name="Freeform 55"/>
            <p:cNvSpPr>
              <a:spLocks/>
            </p:cNvSpPr>
            <p:nvPr/>
          </p:nvSpPr>
          <p:spPr bwMode="auto">
            <a:xfrm>
              <a:off x="5880100" y="2436813"/>
              <a:ext cx="20638" cy="20638"/>
            </a:xfrm>
            <a:custGeom>
              <a:avLst/>
              <a:gdLst>
                <a:gd name="T0" fmla="*/ 1 w 1"/>
                <a:gd name="T1" fmla="*/ 1 h 1"/>
                <a:gd name="T2" fmla="*/ 1 w 1"/>
                <a:gd name="T3" fmla="*/ 1 h 1"/>
                <a:gd name="T4" fmla="*/ 0 w 1"/>
                <a:gd name="T5" fmla="*/ 0 h 1"/>
                <a:gd name="T6" fmla="*/ 0 w 1"/>
                <a:gd name="T7" fmla="*/ 0 h 1"/>
                <a:gd name="T8" fmla="*/ 1 w 1"/>
                <a:gd name="T9" fmla="*/ 0 h 1"/>
                <a:gd name="T10" fmla="*/ 1 w 1"/>
                <a:gd name="T11" fmla="*/ 1 h 1"/>
                <a:gd name="T12" fmla="*/ 1 w 1"/>
                <a:gd name="T13" fmla="*/ 1 h 1"/>
                <a:gd name="T14" fmla="*/ 1 w 1"/>
                <a:gd name="T1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6" name="Freeform 56"/>
            <p:cNvSpPr>
              <a:spLocks/>
            </p:cNvSpPr>
            <p:nvPr/>
          </p:nvSpPr>
          <p:spPr bwMode="auto">
            <a:xfrm>
              <a:off x="5799138" y="2478088"/>
              <a:ext cx="41275" cy="20638"/>
            </a:xfrm>
            <a:custGeom>
              <a:avLst/>
              <a:gdLst>
                <a:gd name="T0" fmla="*/ 1 w 2"/>
                <a:gd name="T1" fmla="*/ 1 h 1"/>
                <a:gd name="T2" fmla="*/ 1 w 2"/>
                <a:gd name="T3" fmla="*/ 1 h 1"/>
                <a:gd name="T4" fmla="*/ 0 w 2"/>
                <a:gd name="T5" fmla="*/ 0 h 1"/>
                <a:gd name="T6" fmla="*/ 0 w 2"/>
                <a:gd name="T7" fmla="*/ 0 h 1"/>
                <a:gd name="T8" fmla="*/ 1 w 2"/>
                <a:gd name="T9" fmla="*/ 0 h 1"/>
                <a:gd name="T10" fmla="*/ 2 w 2"/>
                <a:gd name="T11" fmla="*/ 1 h 1"/>
                <a:gd name="T12" fmla="*/ 2 w 2"/>
                <a:gd name="T13" fmla="*/ 1 h 1"/>
                <a:gd name="T14" fmla="*/ 1 w 2"/>
                <a:gd name="T1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" h="1">
                  <a:moveTo>
                    <a:pt x="1" y="1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1" y="0"/>
                    <a:pt x="1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1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7" name="Freeform 57"/>
            <p:cNvSpPr>
              <a:spLocks/>
            </p:cNvSpPr>
            <p:nvPr/>
          </p:nvSpPr>
          <p:spPr bwMode="auto">
            <a:xfrm>
              <a:off x="5757863" y="2560638"/>
              <a:ext cx="41275" cy="20638"/>
            </a:xfrm>
            <a:custGeom>
              <a:avLst/>
              <a:gdLst>
                <a:gd name="T0" fmla="*/ 2 w 2"/>
                <a:gd name="T1" fmla="*/ 1 h 1"/>
                <a:gd name="T2" fmla="*/ 1 w 2"/>
                <a:gd name="T3" fmla="*/ 1 h 1"/>
                <a:gd name="T4" fmla="*/ 0 w 2"/>
                <a:gd name="T5" fmla="*/ 0 h 1"/>
                <a:gd name="T6" fmla="*/ 0 w 2"/>
                <a:gd name="T7" fmla="*/ 0 h 1"/>
                <a:gd name="T8" fmla="*/ 0 w 2"/>
                <a:gd name="T9" fmla="*/ 0 h 1"/>
                <a:gd name="T10" fmla="*/ 2 w 2"/>
                <a:gd name="T11" fmla="*/ 0 h 1"/>
                <a:gd name="T12" fmla="*/ 2 w 2"/>
                <a:gd name="T13" fmla="*/ 1 h 1"/>
                <a:gd name="T14" fmla="*/ 2 w 2"/>
                <a:gd name="T1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" h="1">
                  <a:moveTo>
                    <a:pt x="2" y="1"/>
                  </a:moveTo>
                  <a:cubicBezTo>
                    <a:pt x="2" y="1"/>
                    <a:pt x="1" y="1"/>
                    <a:pt x="1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8" name="Freeform 58"/>
            <p:cNvSpPr>
              <a:spLocks/>
            </p:cNvSpPr>
            <p:nvPr/>
          </p:nvSpPr>
          <p:spPr bwMode="auto">
            <a:xfrm>
              <a:off x="5757863" y="2641601"/>
              <a:ext cx="41275" cy="20638"/>
            </a:xfrm>
            <a:custGeom>
              <a:avLst/>
              <a:gdLst>
                <a:gd name="T0" fmla="*/ 0 w 2"/>
                <a:gd name="T1" fmla="*/ 1 h 1"/>
                <a:gd name="T2" fmla="*/ 0 w 2"/>
                <a:gd name="T3" fmla="*/ 1 h 1"/>
                <a:gd name="T4" fmla="*/ 0 w 2"/>
                <a:gd name="T5" fmla="*/ 1 h 1"/>
                <a:gd name="T6" fmla="*/ 1 w 2"/>
                <a:gd name="T7" fmla="*/ 0 h 1"/>
                <a:gd name="T8" fmla="*/ 2 w 2"/>
                <a:gd name="T9" fmla="*/ 0 h 1"/>
                <a:gd name="T10" fmla="*/ 2 w 2"/>
                <a:gd name="T11" fmla="*/ 1 h 1"/>
                <a:gd name="T12" fmla="*/ 0 w 2"/>
                <a:gd name="T13" fmla="*/ 1 h 1"/>
                <a:gd name="T14" fmla="*/ 0 w 2"/>
                <a:gd name="T1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" h="1"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9" name="Freeform 59"/>
            <p:cNvSpPr>
              <a:spLocks/>
            </p:cNvSpPr>
            <p:nvPr/>
          </p:nvSpPr>
          <p:spPr bwMode="auto">
            <a:xfrm>
              <a:off x="5799138" y="2724151"/>
              <a:ext cx="41275" cy="20638"/>
            </a:xfrm>
            <a:custGeom>
              <a:avLst/>
              <a:gdLst>
                <a:gd name="T0" fmla="*/ 1 w 2"/>
                <a:gd name="T1" fmla="*/ 1 h 1"/>
                <a:gd name="T2" fmla="*/ 0 w 2"/>
                <a:gd name="T3" fmla="*/ 1 h 1"/>
                <a:gd name="T4" fmla="*/ 0 w 2"/>
                <a:gd name="T5" fmla="*/ 1 h 1"/>
                <a:gd name="T6" fmla="*/ 1 w 2"/>
                <a:gd name="T7" fmla="*/ 0 h 1"/>
                <a:gd name="T8" fmla="*/ 2 w 2"/>
                <a:gd name="T9" fmla="*/ 0 h 1"/>
                <a:gd name="T10" fmla="*/ 2 w 2"/>
                <a:gd name="T11" fmla="*/ 0 h 1"/>
                <a:gd name="T12" fmla="*/ 1 w 2"/>
                <a:gd name="T13" fmla="*/ 1 h 1"/>
                <a:gd name="T14" fmla="*/ 1 w 2"/>
                <a:gd name="T1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" h="1">
                  <a:moveTo>
                    <a:pt x="1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0" name="Freeform 60"/>
            <p:cNvSpPr>
              <a:spLocks/>
            </p:cNvSpPr>
            <p:nvPr/>
          </p:nvSpPr>
          <p:spPr bwMode="auto">
            <a:xfrm>
              <a:off x="6043613" y="2724151"/>
              <a:ext cx="20638" cy="20638"/>
            </a:xfrm>
            <a:custGeom>
              <a:avLst/>
              <a:gdLst>
                <a:gd name="T0" fmla="*/ 1 w 1"/>
                <a:gd name="T1" fmla="*/ 1 h 1"/>
                <a:gd name="T2" fmla="*/ 1 w 1"/>
                <a:gd name="T3" fmla="*/ 1 h 1"/>
                <a:gd name="T4" fmla="*/ 0 w 1"/>
                <a:gd name="T5" fmla="*/ 0 h 1"/>
                <a:gd name="T6" fmla="*/ 0 w 1"/>
                <a:gd name="T7" fmla="*/ 0 h 1"/>
                <a:gd name="T8" fmla="*/ 0 w 1"/>
                <a:gd name="T9" fmla="*/ 0 h 1"/>
                <a:gd name="T10" fmla="*/ 1 w 1"/>
                <a:gd name="T11" fmla="*/ 1 h 1"/>
                <a:gd name="T12" fmla="*/ 1 w 1"/>
                <a:gd name="T13" fmla="*/ 1 h 1"/>
                <a:gd name="T14" fmla="*/ 1 w 1"/>
                <a:gd name="T1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1" name="Freeform 61"/>
            <p:cNvSpPr>
              <a:spLocks/>
            </p:cNvSpPr>
            <p:nvPr/>
          </p:nvSpPr>
          <p:spPr bwMode="auto">
            <a:xfrm>
              <a:off x="6084888" y="2641601"/>
              <a:ext cx="41275" cy="20638"/>
            </a:xfrm>
            <a:custGeom>
              <a:avLst/>
              <a:gdLst>
                <a:gd name="T0" fmla="*/ 1 w 2"/>
                <a:gd name="T1" fmla="*/ 1 h 1"/>
                <a:gd name="T2" fmla="*/ 1 w 2"/>
                <a:gd name="T3" fmla="*/ 1 h 1"/>
                <a:gd name="T4" fmla="*/ 0 w 2"/>
                <a:gd name="T5" fmla="*/ 1 h 1"/>
                <a:gd name="T6" fmla="*/ 0 w 2"/>
                <a:gd name="T7" fmla="*/ 0 h 1"/>
                <a:gd name="T8" fmla="*/ 0 w 2"/>
                <a:gd name="T9" fmla="*/ 0 h 1"/>
                <a:gd name="T10" fmla="*/ 1 w 2"/>
                <a:gd name="T11" fmla="*/ 1 h 1"/>
                <a:gd name="T12" fmla="*/ 2 w 2"/>
                <a:gd name="T13" fmla="*/ 1 h 1"/>
                <a:gd name="T14" fmla="*/ 1 w 2"/>
                <a:gd name="T1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" h="1">
                  <a:moveTo>
                    <a:pt x="1" y="1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1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2" name="Freeform 62"/>
            <p:cNvSpPr>
              <a:spLocks/>
            </p:cNvSpPr>
            <p:nvPr/>
          </p:nvSpPr>
          <p:spPr bwMode="auto">
            <a:xfrm>
              <a:off x="6084888" y="2560638"/>
              <a:ext cx="41275" cy="20638"/>
            </a:xfrm>
            <a:custGeom>
              <a:avLst/>
              <a:gdLst>
                <a:gd name="T0" fmla="*/ 0 w 2"/>
                <a:gd name="T1" fmla="*/ 1 h 1"/>
                <a:gd name="T2" fmla="*/ 0 w 2"/>
                <a:gd name="T3" fmla="*/ 1 h 1"/>
                <a:gd name="T4" fmla="*/ 0 w 2"/>
                <a:gd name="T5" fmla="*/ 0 h 1"/>
                <a:gd name="T6" fmla="*/ 1 w 2"/>
                <a:gd name="T7" fmla="*/ 0 h 1"/>
                <a:gd name="T8" fmla="*/ 2 w 2"/>
                <a:gd name="T9" fmla="*/ 0 h 1"/>
                <a:gd name="T10" fmla="*/ 1 w 2"/>
                <a:gd name="T11" fmla="*/ 0 h 1"/>
                <a:gd name="T12" fmla="*/ 0 w 2"/>
                <a:gd name="T13" fmla="*/ 1 h 1"/>
                <a:gd name="T14" fmla="*/ 0 w 2"/>
                <a:gd name="T1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" h="1"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2" y="0"/>
                    <a:pt x="2" y="0"/>
                  </a:cubicBezTo>
                  <a:cubicBezTo>
                    <a:pt x="2" y="0"/>
                    <a:pt x="2" y="0"/>
                    <a:pt x="1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3" name="Freeform 63"/>
            <p:cNvSpPr>
              <a:spLocks/>
            </p:cNvSpPr>
            <p:nvPr/>
          </p:nvSpPr>
          <p:spPr bwMode="auto">
            <a:xfrm>
              <a:off x="6043613" y="2478088"/>
              <a:ext cx="20638" cy="20638"/>
            </a:xfrm>
            <a:custGeom>
              <a:avLst/>
              <a:gdLst>
                <a:gd name="T0" fmla="*/ 0 w 1"/>
                <a:gd name="T1" fmla="*/ 1 h 1"/>
                <a:gd name="T2" fmla="*/ 0 w 1"/>
                <a:gd name="T3" fmla="*/ 1 h 1"/>
                <a:gd name="T4" fmla="*/ 0 w 1"/>
                <a:gd name="T5" fmla="*/ 1 h 1"/>
                <a:gd name="T6" fmla="*/ 1 w 1"/>
                <a:gd name="T7" fmla="*/ 0 h 1"/>
                <a:gd name="T8" fmla="*/ 1 w 1"/>
                <a:gd name="T9" fmla="*/ 0 h 1"/>
                <a:gd name="T10" fmla="*/ 1 w 1"/>
                <a:gd name="T11" fmla="*/ 0 h 1"/>
                <a:gd name="T12" fmla="*/ 0 w 1"/>
                <a:gd name="T13" fmla="*/ 1 h 1"/>
                <a:gd name="T14" fmla="*/ 0 w 1"/>
                <a:gd name="T1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4" name="Freeform 64"/>
            <p:cNvSpPr>
              <a:spLocks/>
            </p:cNvSpPr>
            <p:nvPr/>
          </p:nvSpPr>
          <p:spPr bwMode="auto">
            <a:xfrm>
              <a:off x="5962650" y="2436813"/>
              <a:ext cx="20638" cy="20638"/>
            </a:xfrm>
            <a:custGeom>
              <a:avLst/>
              <a:gdLst>
                <a:gd name="T0" fmla="*/ 1 w 1"/>
                <a:gd name="T1" fmla="*/ 1 h 1"/>
                <a:gd name="T2" fmla="*/ 1 w 1"/>
                <a:gd name="T3" fmla="*/ 1 h 1"/>
                <a:gd name="T4" fmla="*/ 1 w 1"/>
                <a:gd name="T5" fmla="*/ 1 h 1"/>
                <a:gd name="T6" fmla="*/ 1 w 1"/>
                <a:gd name="T7" fmla="*/ 0 h 1"/>
                <a:gd name="T8" fmla="*/ 1 w 1"/>
                <a:gd name="T9" fmla="*/ 0 h 1"/>
                <a:gd name="T10" fmla="*/ 1 w 1"/>
                <a:gd name="T11" fmla="*/ 0 h 1"/>
                <a:gd name="T12" fmla="*/ 1 w 1"/>
                <a:gd name="T13" fmla="*/ 1 h 1"/>
                <a:gd name="T14" fmla="*/ 1 w 1"/>
                <a:gd name="T1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0" y="1"/>
                    <a:pt x="1" y="1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5" name="Freeform 65"/>
            <p:cNvSpPr>
              <a:spLocks/>
            </p:cNvSpPr>
            <p:nvPr/>
          </p:nvSpPr>
          <p:spPr bwMode="auto">
            <a:xfrm>
              <a:off x="5819775" y="2416176"/>
              <a:ext cx="41275" cy="61913"/>
            </a:xfrm>
            <a:custGeom>
              <a:avLst/>
              <a:gdLst>
                <a:gd name="T0" fmla="*/ 2 w 2"/>
                <a:gd name="T1" fmla="*/ 3 h 3"/>
                <a:gd name="T2" fmla="*/ 2 w 2"/>
                <a:gd name="T3" fmla="*/ 3 h 3"/>
                <a:gd name="T4" fmla="*/ 0 w 2"/>
                <a:gd name="T5" fmla="*/ 1 h 3"/>
                <a:gd name="T6" fmla="*/ 1 w 2"/>
                <a:gd name="T7" fmla="*/ 0 h 3"/>
                <a:gd name="T8" fmla="*/ 1 w 2"/>
                <a:gd name="T9" fmla="*/ 1 h 3"/>
                <a:gd name="T10" fmla="*/ 2 w 2"/>
                <a:gd name="T11" fmla="*/ 3 h 3"/>
                <a:gd name="T12" fmla="*/ 2 w 2"/>
                <a:gd name="T13" fmla="*/ 3 h 3"/>
                <a:gd name="T14" fmla="*/ 2 w 2"/>
                <a:gd name="T15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" h="3">
                  <a:moveTo>
                    <a:pt x="2" y="3"/>
                  </a:moveTo>
                  <a:cubicBezTo>
                    <a:pt x="2" y="3"/>
                    <a:pt x="2" y="3"/>
                    <a:pt x="2" y="3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1" y="0"/>
                  </a:cubicBezTo>
                  <a:cubicBezTo>
                    <a:pt x="1" y="0"/>
                    <a:pt x="1" y="0"/>
                    <a:pt x="1" y="1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6" name="Freeform 66"/>
            <p:cNvSpPr>
              <a:spLocks/>
            </p:cNvSpPr>
            <p:nvPr/>
          </p:nvSpPr>
          <p:spPr bwMode="auto">
            <a:xfrm>
              <a:off x="5757863" y="2498726"/>
              <a:ext cx="61913" cy="41275"/>
            </a:xfrm>
            <a:custGeom>
              <a:avLst/>
              <a:gdLst>
                <a:gd name="T0" fmla="*/ 2 w 3"/>
                <a:gd name="T1" fmla="*/ 2 h 2"/>
                <a:gd name="T2" fmla="*/ 2 w 3"/>
                <a:gd name="T3" fmla="*/ 2 h 2"/>
                <a:gd name="T4" fmla="*/ 0 w 3"/>
                <a:gd name="T5" fmla="*/ 1 h 2"/>
                <a:gd name="T6" fmla="*/ 0 w 3"/>
                <a:gd name="T7" fmla="*/ 0 h 2"/>
                <a:gd name="T8" fmla="*/ 0 w 3"/>
                <a:gd name="T9" fmla="*/ 0 h 2"/>
                <a:gd name="T10" fmla="*/ 2 w 3"/>
                <a:gd name="T11" fmla="*/ 1 h 2"/>
                <a:gd name="T12" fmla="*/ 3 w 3"/>
                <a:gd name="T13" fmla="*/ 2 h 2"/>
                <a:gd name="T14" fmla="*/ 2 w 3"/>
                <a:gd name="T1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" h="2">
                  <a:moveTo>
                    <a:pt x="2" y="2"/>
                  </a:moveTo>
                  <a:cubicBezTo>
                    <a:pt x="2" y="2"/>
                    <a:pt x="2" y="2"/>
                    <a:pt x="2" y="2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2" y="2"/>
                    <a:pt x="2" y="2"/>
                    <a:pt x="2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7" name="Freeform 67"/>
            <p:cNvSpPr>
              <a:spLocks/>
            </p:cNvSpPr>
            <p:nvPr/>
          </p:nvSpPr>
          <p:spPr bwMode="auto">
            <a:xfrm>
              <a:off x="5718175" y="2601913"/>
              <a:ext cx="80963" cy="19050"/>
            </a:xfrm>
            <a:custGeom>
              <a:avLst/>
              <a:gdLst>
                <a:gd name="T0" fmla="*/ 3 w 4"/>
                <a:gd name="T1" fmla="*/ 1 h 1"/>
                <a:gd name="T2" fmla="*/ 1 w 4"/>
                <a:gd name="T3" fmla="*/ 1 h 1"/>
                <a:gd name="T4" fmla="*/ 0 w 4"/>
                <a:gd name="T5" fmla="*/ 0 h 1"/>
                <a:gd name="T6" fmla="*/ 1 w 4"/>
                <a:gd name="T7" fmla="*/ 0 h 1"/>
                <a:gd name="T8" fmla="*/ 3 w 4"/>
                <a:gd name="T9" fmla="*/ 0 h 1"/>
                <a:gd name="T10" fmla="*/ 4 w 4"/>
                <a:gd name="T11" fmla="*/ 0 h 1"/>
                <a:gd name="T12" fmla="*/ 3 w 4"/>
                <a:gd name="T13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1">
                  <a:moveTo>
                    <a:pt x="3" y="1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0" y="1"/>
                    <a:pt x="0" y="1"/>
                    <a:pt x="0" y="0"/>
                  </a:cubicBezTo>
                  <a:cubicBezTo>
                    <a:pt x="0" y="0"/>
                    <a:pt x="0" y="0"/>
                    <a:pt x="1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4" y="0"/>
                    <a:pt x="4" y="0"/>
                  </a:cubicBezTo>
                  <a:cubicBezTo>
                    <a:pt x="4" y="1"/>
                    <a:pt x="3" y="1"/>
                    <a:pt x="3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8" name="Freeform 68"/>
            <p:cNvSpPr>
              <a:spLocks/>
            </p:cNvSpPr>
            <p:nvPr/>
          </p:nvSpPr>
          <p:spPr bwMode="auto">
            <a:xfrm>
              <a:off x="5757863" y="2682876"/>
              <a:ext cx="61913" cy="41275"/>
            </a:xfrm>
            <a:custGeom>
              <a:avLst/>
              <a:gdLst>
                <a:gd name="T0" fmla="*/ 0 w 3"/>
                <a:gd name="T1" fmla="*/ 2 h 2"/>
                <a:gd name="T2" fmla="*/ 0 w 3"/>
                <a:gd name="T3" fmla="*/ 2 h 2"/>
                <a:gd name="T4" fmla="*/ 0 w 3"/>
                <a:gd name="T5" fmla="*/ 1 h 2"/>
                <a:gd name="T6" fmla="*/ 2 w 3"/>
                <a:gd name="T7" fmla="*/ 0 h 2"/>
                <a:gd name="T8" fmla="*/ 3 w 3"/>
                <a:gd name="T9" fmla="*/ 0 h 2"/>
                <a:gd name="T10" fmla="*/ 2 w 3"/>
                <a:gd name="T11" fmla="*/ 0 h 2"/>
                <a:gd name="T12" fmla="*/ 0 w 3"/>
                <a:gd name="T13" fmla="*/ 2 h 2"/>
                <a:gd name="T14" fmla="*/ 0 w 3"/>
                <a:gd name="T1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" h="2">
                  <a:moveTo>
                    <a:pt x="0" y="2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1"/>
                    <a:pt x="0" y="1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3" y="0"/>
                  </a:cubicBezTo>
                  <a:cubicBezTo>
                    <a:pt x="3" y="0"/>
                    <a:pt x="3" y="0"/>
                    <a:pt x="2" y="0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9" name="Freeform 69"/>
            <p:cNvSpPr>
              <a:spLocks/>
            </p:cNvSpPr>
            <p:nvPr/>
          </p:nvSpPr>
          <p:spPr bwMode="auto">
            <a:xfrm>
              <a:off x="6064250" y="2682876"/>
              <a:ext cx="61913" cy="41275"/>
            </a:xfrm>
            <a:custGeom>
              <a:avLst/>
              <a:gdLst>
                <a:gd name="T0" fmla="*/ 3 w 3"/>
                <a:gd name="T1" fmla="*/ 2 h 2"/>
                <a:gd name="T2" fmla="*/ 3 w 3"/>
                <a:gd name="T3" fmla="*/ 2 h 2"/>
                <a:gd name="T4" fmla="*/ 0 w 3"/>
                <a:gd name="T5" fmla="*/ 0 h 2"/>
                <a:gd name="T6" fmla="*/ 0 w 3"/>
                <a:gd name="T7" fmla="*/ 0 h 2"/>
                <a:gd name="T8" fmla="*/ 0 w 3"/>
                <a:gd name="T9" fmla="*/ 0 h 2"/>
                <a:gd name="T10" fmla="*/ 3 w 3"/>
                <a:gd name="T11" fmla="*/ 1 h 2"/>
                <a:gd name="T12" fmla="*/ 3 w 3"/>
                <a:gd name="T13" fmla="*/ 2 h 2"/>
                <a:gd name="T14" fmla="*/ 3 w 3"/>
                <a:gd name="T1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" h="2">
                  <a:moveTo>
                    <a:pt x="3" y="2"/>
                  </a:moveTo>
                  <a:cubicBezTo>
                    <a:pt x="3" y="2"/>
                    <a:pt x="3" y="2"/>
                    <a:pt x="3" y="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0" name="Freeform 70"/>
            <p:cNvSpPr>
              <a:spLocks/>
            </p:cNvSpPr>
            <p:nvPr/>
          </p:nvSpPr>
          <p:spPr bwMode="auto">
            <a:xfrm>
              <a:off x="6084888" y="2601913"/>
              <a:ext cx="61913" cy="19050"/>
            </a:xfrm>
            <a:custGeom>
              <a:avLst/>
              <a:gdLst>
                <a:gd name="T0" fmla="*/ 3 w 3"/>
                <a:gd name="T1" fmla="*/ 1 h 1"/>
                <a:gd name="T2" fmla="*/ 0 w 3"/>
                <a:gd name="T3" fmla="*/ 1 h 1"/>
                <a:gd name="T4" fmla="*/ 0 w 3"/>
                <a:gd name="T5" fmla="*/ 0 h 1"/>
                <a:gd name="T6" fmla="*/ 0 w 3"/>
                <a:gd name="T7" fmla="*/ 0 h 1"/>
                <a:gd name="T8" fmla="*/ 3 w 3"/>
                <a:gd name="T9" fmla="*/ 0 h 1"/>
                <a:gd name="T10" fmla="*/ 3 w 3"/>
                <a:gd name="T11" fmla="*/ 0 h 1"/>
                <a:gd name="T12" fmla="*/ 3 w 3"/>
                <a:gd name="T13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" h="1">
                  <a:moveTo>
                    <a:pt x="3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1"/>
                    <a:pt x="3" y="1"/>
                    <a:pt x="3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1" name="Freeform 71"/>
            <p:cNvSpPr>
              <a:spLocks/>
            </p:cNvSpPr>
            <p:nvPr/>
          </p:nvSpPr>
          <p:spPr bwMode="auto">
            <a:xfrm>
              <a:off x="6064250" y="2498726"/>
              <a:ext cx="61913" cy="41275"/>
            </a:xfrm>
            <a:custGeom>
              <a:avLst/>
              <a:gdLst>
                <a:gd name="T0" fmla="*/ 0 w 3"/>
                <a:gd name="T1" fmla="*/ 2 h 2"/>
                <a:gd name="T2" fmla="*/ 0 w 3"/>
                <a:gd name="T3" fmla="*/ 2 h 2"/>
                <a:gd name="T4" fmla="*/ 0 w 3"/>
                <a:gd name="T5" fmla="*/ 1 h 2"/>
                <a:gd name="T6" fmla="*/ 3 w 3"/>
                <a:gd name="T7" fmla="*/ 0 h 2"/>
                <a:gd name="T8" fmla="*/ 3 w 3"/>
                <a:gd name="T9" fmla="*/ 0 h 2"/>
                <a:gd name="T10" fmla="*/ 3 w 3"/>
                <a:gd name="T11" fmla="*/ 1 h 2"/>
                <a:gd name="T12" fmla="*/ 0 w 3"/>
                <a:gd name="T13" fmla="*/ 2 h 2"/>
                <a:gd name="T14" fmla="*/ 0 w 3"/>
                <a:gd name="T1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" h="2">
                  <a:moveTo>
                    <a:pt x="0" y="2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1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1"/>
                    <a:pt x="3" y="1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2" name="Freeform 72"/>
            <p:cNvSpPr>
              <a:spLocks/>
            </p:cNvSpPr>
            <p:nvPr/>
          </p:nvSpPr>
          <p:spPr bwMode="auto">
            <a:xfrm>
              <a:off x="6003925" y="2416176"/>
              <a:ext cx="39688" cy="61913"/>
            </a:xfrm>
            <a:custGeom>
              <a:avLst/>
              <a:gdLst>
                <a:gd name="T0" fmla="*/ 1 w 2"/>
                <a:gd name="T1" fmla="*/ 3 h 3"/>
                <a:gd name="T2" fmla="*/ 0 w 2"/>
                <a:gd name="T3" fmla="*/ 3 h 3"/>
                <a:gd name="T4" fmla="*/ 0 w 2"/>
                <a:gd name="T5" fmla="*/ 3 h 3"/>
                <a:gd name="T6" fmla="*/ 2 w 2"/>
                <a:gd name="T7" fmla="*/ 1 h 3"/>
                <a:gd name="T8" fmla="*/ 2 w 2"/>
                <a:gd name="T9" fmla="*/ 0 h 3"/>
                <a:gd name="T10" fmla="*/ 2 w 2"/>
                <a:gd name="T11" fmla="*/ 1 h 3"/>
                <a:gd name="T12" fmla="*/ 1 w 2"/>
                <a:gd name="T13" fmla="*/ 3 h 3"/>
                <a:gd name="T14" fmla="*/ 1 w 2"/>
                <a:gd name="T15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" h="3">
                  <a:moveTo>
                    <a:pt x="1" y="3"/>
                  </a:moveTo>
                  <a:cubicBezTo>
                    <a:pt x="1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3" name="Freeform 73"/>
            <p:cNvSpPr>
              <a:spLocks/>
            </p:cNvSpPr>
            <p:nvPr/>
          </p:nvSpPr>
          <p:spPr bwMode="auto">
            <a:xfrm>
              <a:off x="5880100" y="2765426"/>
              <a:ext cx="123825" cy="20638"/>
            </a:xfrm>
            <a:custGeom>
              <a:avLst/>
              <a:gdLst>
                <a:gd name="T0" fmla="*/ 6 w 6"/>
                <a:gd name="T1" fmla="*/ 1 h 1"/>
                <a:gd name="T2" fmla="*/ 0 w 6"/>
                <a:gd name="T3" fmla="*/ 1 h 1"/>
                <a:gd name="T4" fmla="*/ 0 w 6"/>
                <a:gd name="T5" fmla="*/ 1 h 1"/>
                <a:gd name="T6" fmla="*/ 0 w 6"/>
                <a:gd name="T7" fmla="*/ 0 h 1"/>
                <a:gd name="T8" fmla="*/ 0 w 6"/>
                <a:gd name="T9" fmla="*/ 0 h 1"/>
                <a:gd name="T10" fmla="*/ 6 w 6"/>
                <a:gd name="T11" fmla="*/ 0 h 1"/>
                <a:gd name="T12" fmla="*/ 6 w 6"/>
                <a:gd name="T13" fmla="*/ 0 h 1"/>
                <a:gd name="T14" fmla="*/ 6 w 6"/>
                <a:gd name="T15" fmla="*/ 1 h 1"/>
                <a:gd name="T16" fmla="*/ 6 w 6"/>
                <a:gd name="T1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" h="1">
                  <a:moveTo>
                    <a:pt x="6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1"/>
                    <a:pt x="6" y="1"/>
                    <a:pt x="6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4" name="Freeform 74"/>
            <p:cNvSpPr>
              <a:spLocks/>
            </p:cNvSpPr>
            <p:nvPr/>
          </p:nvSpPr>
          <p:spPr bwMode="auto">
            <a:xfrm>
              <a:off x="5880100" y="2806701"/>
              <a:ext cx="123825" cy="20638"/>
            </a:xfrm>
            <a:custGeom>
              <a:avLst/>
              <a:gdLst>
                <a:gd name="T0" fmla="*/ 5 w 6"/>
                <a:gd name="T1" fmla="*/ 1 h 1"/>
                <a:gd name="T2" fmla="*/ 0 w 6"/>
                <a:gd name="T3" fmla="*/ 1 h 1"/>
                <a:gd name="T4" fmla="*/ 0 w 6"/>
                <a:gd name="T5" fmla="*/ 1 h 1"/>
                <a:gd name="T6" fmla="*/ 0 w 6"/>
                <a:gd name="T7" fmla="*/ 0 h 1"/>
                <a:gd name="T8" fmla="*/ 0 w 6"/>
                <a:gd name="T9" fmla="*/ 0 h 1"/>
                <a:gd name="T10" fmla="*/ 5 w 6"/>
                <a:gd name="T11" fmla="*/ 0 h 1"/>
                <a:gd name="T12" fmla="*/ 6 w 6"/>
                <a:gd name="T13" fmla="*/ 0 h 1"/>
                <a:gd name="T14" fmla="*/ 6 w 6"/>
                <a:gd name="T15" fmla="*/ 1 h 1"/>
                <a:gd name="T16" fmla="*/ 5 w 6"/>
                <a:gd name="T1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" h="1">
                  <a:moveTo>
                    <a:pt x="5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1"/>
                    <a:pt x="6" y="1"/>
                    <a:pt x="5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5" name="Freeform 75"/>
            <p:cNvSpPr>
              <a:spLocks/>
            </p:cNvSpPr>
            <p:nvPr/>
          </p:nvSpPr>
          <p:spPr bwMode="auto">
            <a:xfrm>
              <a:off x="5880100" y="2827338"/>
              <a:ext cx="123825" cy="20638"/>
            </a:xfrm>
            <a:custGeom>
              <a:avLst/>
              <a:gdLst>
                <a:gd name="T0" fmla="*/ 5 w 6"/>
                <a:gd name="T1" fmla="*/ 1 h 1"/>
                <a:gd name="T2" fmla="*/ 0 w 6"/>
                <a:gd name="T3" fmla="*/ 1 h 1"/>
                <a:gd name="T4" fmla="*/ 0 w 6"/>
                <a:gd name="T5" fmla="*/ 1 h 1"/>
                <a:gd name="T6" fmla="*/ 0 w 6"/>
                <a:gd name="T7" fmla="*/ 0 h 1"/>
                <a:gd name="T8" fmla="*/ 0 w 6"/>
                <a:gd name="T9" fmla="*/ 0 h 1"/>
                <a:gd name="T10" fmla="*/ 5 w 6"/>
                <a:gd name="T11" fmla="*/ 0 h 1"/>
                <a:gd name="T12" fmla="*/ 6 w 6"/>
                <a:gd name="T13" fmla="*/ 0 h 1"/>
                <a:gd name="T14" fmla="*/ 6 w 6"/>
                <a:gd name="T15" fmla="*/ 1 h 1"/>
                <a:gd name="T16" fmla="*/ 5 w 6"/>
                <a:gd name="T1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" h="1">
                  <a:moveTo>
                    <a:pt x="5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1"/>
                    <a:pt x="6" y="1"/>
                    <a:pt x="5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3757613" y="1901826"/>
            <a:ext cx="1449388" cy="1481138"/>
            <a:chOff x="3757613" y="1901826"/>
            <a:chExt cx="1449388" cy="1481138"/>
          </a:xfrm>
        </p:grpSpPr>
        <p:sp>
          <p:nvSpPr>
            <p:cNvPr id="7" name="Freeform 7"/>
            <p:cNvSpPr>
              <a:spLocks/>
            </p:cNvSpPr>
            <p:nvPr/>
          </p:nvSpPr>
          <p:spPr bwMode="auto">
            <a:xfrm>
              <a:off x="3757613" y="1901826"/>
              <a:ext cx="1449388" cy="1481138"/>
            </a:xfrm>
            <a:custGeom>
              <a:avLst/>
              <a:gdLst>
                <a:gd name="T0" fmla="*/ 913 w 913"/>
                <a:gd name="T1" fmla="*/ 466 h 933"/>
                <a:gd name="T2" fmla="*/ 450 w 913"/>
                <a:gd name="T3" fmla="*/ 933 h 933"/>
                <a:gd name="T4" fmla="*/ 0 w 913"/>
                <a:gd name="T5" fmla="*/ 466 h 933"/>
                <a:gd name="T6" fmla="*/ 450 w 913"/>
                <a:gd name="T7" fmla="*/ 0 h 933"/>
                <a:gd name="T8" fmla="*/ 913 w 913"/>
                <a:gd name="T9" fmla="*/ 466 h 9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13" h="933">
                  <a:moveTo>
                    <a:pt x="913" y="466"/>
                  </a:moveTo>
                  <a:lnTo>
                    <a:pt x="450" y="933"/>
                  </a:lnTo>
                  <a:lnTo>
                    <a:pt x="0" y="466"/>
                  </a:lnTo>
                  <a:lnTo>
                    <a:pt x="450" y="0"/>
                  </a:lnTo>
                  <a:lnTo>
                    <a:pt x="913" y="466"/>
                  </a:lnTo>
                  <a:close/>
                </a:path>
              </a:pathLst>
            </a:custGeom>
            <a:solidFill>
              <a:srgbClr val="FFA7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6" name="Freeform 76"/>
            <p:cNvSpPr>
              <a:spLocks noEditPoints="1"/>
            </p:cNvSpPr>
            <p:nvPr/>
          </p:nvSpPr>
          <p:spPr bwMode="auto">
            <a:xfrm>
              <a:off x="4225925" y="2540001"/>
              <a:ext cx="490538" cy="225425"/>
            </a:xfrm>
            <a:custGeom>
              <a:avLst/>
              <a:gdLst>
                <a:gd name="T0" fmla="*/ 23 w 24"/>
                <a:gd name="T1" fmla="*/ 0 h 11"/>
                <a:gd name="T2" fmla="*/ 20 w 24"/>
                <a:gd name="T3" fmla="*/ 0 h 11"/>
                <a:gd name="T4" fmla="*/ 20 w 24"/>
                <a:gd name="T5" fmla="*/ 0 h 11"/>
                <a:gd name="T6" fmla="*/ 19 w 24"/>
                <a:gd name="T7" fmla="*/ 1 h 11"/>
                <a:gd name="T8" fmla="*/ 17 w 24"/>
                <a:gd name="T9" fmla="*/ 1 h 11"/>
                <a:gd name="T10" fmla="*/ 16 w 24"/>
                <a:gd name="T11" fmla="*/ 0 h 11"/>
                <a:gd name="T12" fmla="*/ 16 w 24"/>
                <a:gd name="T13" fmla="*/ 0 h 11"/>
                <a:gd name="T14" fmla="*/ 8 w 24"/>
                <a:gd name="T15" fmla="*/ 0 h 11"/>
                <a:gd name="T16" fmla="*/ 8 w 24"/>
                <a:gd name="T17" fmla="*/ 0 h 11"/>
                <a:gd name="T18" fmla="*/ 8 w 24"/>
                <a:gd name="T19" fmla="*/ 1 h 11"/>
                <a:gd name="T20" fmla="*/ 5 w 24"/>
                <a:gd name="T21" fmla="*/ 1 h 11"/>
                <a:gd name="T22" fmla="*/ 5 w 24"/>
                <a:gd name="T23" fmla="*/ 0 h 11"/>
                <a:gd name="T24" fmla="*/ 5 w 24"/>
                <a:gd name="T25" fmla="*/ 0 h 11"/>
                <a:gd name="T26" fmla="*/ 1 w 24"/>
                <a:gd name="T27" fmla="*/ 0 h 11"/>
                <a:gd name="T28" fmla="*/ 0 w 24"/>
                <a:gd name="T29" fmla="*/ 1 h 11"/>
                <a:gd name="T30" fmla="*/ 0 w 24"/>
                <a:gd name="T31" fmla="*/ 7 h 11"/>
                <a:gd name="T32" fmla="*/ 9 w 24"/>
                <a:gd name="T33" fmla="*/ 10 h 11"/>
                <a:gd name="T34" fmla="*/ 16 w 24"/>
                <a:gd name="T35" fmla="*/ 10 h 11"/>
                <a:gd name="T36" fmla="*/ 24 w 24"/>
                <a:gd name="T37" fmla="*/ 7 h 11"/>
                <a:gd name="T38" fmla="*/ 24 w 24"/>
                <a:gd name="T39" fmla="*/ 1 h 11"/>
                <a:gd name="T40" fmla="*/ 23 w 24"/>
                <a:gd name="T41" fmla="*/ 0 h 11"/>
                <a:gd name="T42" fmla="*/ 15 w 24"/>
                <a:gd name="T43" fmla="*/ 7 h 11"/>
                <a:gd name="T44" fmla="*/ 14 w 24"/>
                <a:gd name="T45" fmla="*/ 9 h 11"/>
                <a:gd name="T46" fmla="*/ 11 w 24"/>
                <a:gd name="T47" fmla="*/ 9 h 11"/>
                <a:gd name="T48" fmla="*/ 10 w 24"/>
                <a:gd name="T49" fmla="*/ 7 h 11"/>
                <a:gd name="T50" fmla="*/ 11 w 24"/>
                <a:gd name="T51" fmla="*/ 6 h 11"/>
                <a:gd name="T52" fmla="*/ 14 w 24"/>
                <a:gd name="T53" fmla="*/ 6 h 11"/>
                <a:gd name="T54" fmla="*/ 15 w 24"/>
                <a:gd name="T55" fmla="*/ 7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4" h="11">
                  <a:moveTo>
                    <a:pt x="23" y="0"/>
                  </a:moveTo>
                  <a:cubicBezTo>
                    <a:pt x="20" y="0"/>
                    <a:pt x="20" y="0"/>
                    <a:pt x="20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20" y="1"/>
                    <a:pt x="20" y="1"/>
                    <a:pt x="19" y="1"/>
                  </a:cubicBezTo>
                  <a:cubicBezTo>
                    <a:pt x="17" y="1"/>
                    <a:pt x="17" y="1"/>
                    <a:pt x="17" y="1"/>
                  </a:cubicBezTo>
                  <a:cubicBezTo>
                    <a:pt x="17" y="1"/>
                    <a:pt x="16" y="1"/>
                    <a:pt x="16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5" y="1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9" y="10"/>
                    <a:pt x="9" y="10"/>
                    <a:pt x="9" y="10"/>
                  </a:cubicBezTo>
                  <a:cubicBezTo>
                    <a:pt x="11" y="11"/>
                    <a:pt x="13" y="11"/>
                    <a:pt x="16" y="10"/>
                  </a:cubicBezTo>
                  <a:cubicBezTo>
                    <a:pt x="24" y="7"/>
                    <a:pt x="24" y="7"/>
                    <a:pt x="24" y="7"/>
                  </a:cubicBezTo>
                  <a:cubicBezTo>
                    <a:pt x="24" y="1"/>
                    <a:pt x="24" y="1"/>
                    <a:pt x="24" y="1"/>
                  </a:cubicBezTo>
                  <a:cubicBezTo>
                    <a:pt x="24" y="0"/>
                    <a:pt x="24" y="0"/>
                    <a:pt x="23" y="0"/>
                  </a:cubicBezTo>
                  <a:close/>
                  <a:moveTo>
                    <a:pt x="15" y="7"/>
                  </a:moveTo>
                  <a:cubicBezTo>
                    <a:pt x="14" y="9"/>
                    <a:pt x="14" y="9"/>
                    <a:pt x="14" y="9"/>
                  </a:cubicBezTo>
                  <a:cubicBezTo>
                    <a:pt x="11" y="9"/>
                    <a:pt x="11" y="9"/>
                    <a:pt x="11" y="9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0" y="6"/>
                    <a:pt x="10" y="6"/>
                    <a:pt x="11" y="6"/>
                  </a:cubicBezTo>
                  <a:cubicBezTo>
                    <a:pt x="14" y="6"/>
                    <a:pt x="14" y="6"/>
                    <a:pt x="14" y="6"/>
                  </a:cubicBezTo>
                  <a:cubicBezTo>
                    <a:pt x="14" y="6"/>
                    <a:pt x="15" y="6"/>
                    <a:pt x="15" y="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7" name="Freeform 77"/>
            <p:cNvSpPr>
              <a:spLocks noEditPoints="1"/>
            </p:cNvSpPr>
            <p:nvPr/>
          </p:nvSpPr>
          <p:spPr bwMode="auto">
            <a:xfrm>
              <a:off x="4430713" y="2662238"/>
              <a:ext cx="82550" cy="144463"/>
            </a:xfrm>
            <a:custGeom>
              <a:avLst/>
              <a:gdLst>
                <a:gd name="T0" fmla="*/ 4 w 4"/>
                <a:gd name="T1" fmla="*/ 0 h 7"/>
                <a:gd name="T2" fmla="*/ 4 w 4"/>
                <a:gd name="T3" fmla="*/ 0 h 7"/>
                <a:gd name="T4" fmla="*/ 1 w 4"/>
                <a:gd name="T5" fmla="*/ 0 h 7"/>
                <a:gd name="T6" fmla="*/ 0 w 4"/>
                <a:gd name="T7" fmla="*/ 0 h 7"/>
                <a:gd name="T8" fmla="*/ 0 w 4"/>
                <a:gd name="T9" fmla="*/ 1 h 7"/>
                <a:gd name="T10" fmla="*/ 1 w 4"/>
                <a:gd name="T11" fmla="*/ 3 h 7"/>
                <a:gd name="T12" fmla="*/ 1 w 4"/>
                <a:gd name="T13" fmla="*/ 4 h 7"/>
                <a:gd name="T14" fmla="*/ 1 w 4"/>
                <a:gd name="T15" fmla="*/ 7 h 7"/>
                <a:gd name="T16" fmla="*/ 1 w 4"/>
                <a:gd name="T17" fmla="*/ 7 h 7"/>
                <a:gd name="T18" fmla="*/ 3 w 4"/>
                <a:gd name="T19" fmla="*/ 7 h 7"/>
                <a:gd name="T20" fmla="*/ 4 w 4"/>
                <a:gd name="T21" fmla="*/ 7 h 7"/>
                <a:gd name="T22" fmla="*/ 4 w 4"/>
                <a:gd name="T23" fmla="*/ 4 h 7"/>
                <a:gd name="T24" fmla="*/ 4 w 4"/>
                <a:gd name="T25" fmla="*/ 3 h 7"/>
                <a:gd name="T26" fmla="*/ 4 w 4"/>
                <a:gd name="T27" fmla="*/ 1 h 7"/>
                <a:gd name="T28" fmla="*/ 4 w 4"/>
                <a:gd name="T29" fmla="*/ 0 h 7"/>
                <a:gd name="T30" fmla="*/ 3 w 4"/>
                <a:gd name="T31" fmla="*/ 7 h 7"/>
                <a:gd name="T32" fmla="*/ 2 w 4"/>
                <a:gd name="T33" fmla="*/ 7 h 7"/>
                <a:gd name="T34" fmla="*/ 2 w 4"/>
                <a:gd name="T35" fmla="*/ 6 h 7"/>
                <a:gd name="T36" fmla="*/ 2 w 4"/>
                <a:gd name="T37" fmla="*/ 5 h 7"/>
                <a:gd name="T38" fmla="*/ 2 w 4"/>
                <a:gd name="T39" fmla="*/ 5 h 7"/>
                <a:gd name="T40" fmla="*/ 3 w 4"/>
                <a:gd name="T41" fmla="*/ 5 h 7"/>
                <a:gd name="T42" fmla="*/ 3 w 4"/>
                <a:gd name="T43" fmla="*/ 6 h 7"/>
                <a:gd name="T44" fmla="*/ 3 w 4"/>
                <a:gd name="T45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4" h="7">
                  <a:moveTo>
                    <a:pt x="4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1"/>
                    <a:pt x="4" y="0"/>
                  </a:cubicBezTo>
                  <a:close/>
                  <a:moveTo>
                    <a:pt x="3" y="7"/>
                  </a:moveTo>
                  <a:cubicBezTo>
                    <a:pt x="2" y="7"/>
                    <a:pt x="2" y="7"/>
                    <a:pt x="2" y="7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6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6"/>
                    <a:pt x="3" y="6"/>
                    <a:pt x="3" y="6"/>
                  </a:cubicBezTo>
                  <a:lnTo>
                    <a:pt x="3" y="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8" name="Freeform 78"/>
            <p:cNvSpPr>
              <a:spLocks/>
            </p:cNvSpPr>
            <p:nvPr/>
          </p:nvSpPr>
          <p:spPr bwMode="auto">
            <a:xfrm>
              <a:off x="4329113" y="2498726"/>
              <a:ext cx="60325" cy="61913"/>
            </a:xfrm>
            <a:custGeom>
              <a:avLst/>
              <a:gdLst>
                <a:gd name="T0" fmla="*/ 3 w 3"/>
                <a:gd name="T1" fmla="*/ 2 h 3"/>
                <a:gd name="T2" fmla="*/ 3 w 3"/>
                <a:gd name="T3" fmla="*/ 1 h 3"/>
                <a:gd name="T4" fmla="*/ 2 w 3"/>
                <a:gd name="T5" fmla="*/ 0 h 3"/>
                <a:gd name="T6" fmla="*/ 1 w 3"/>
                <a:gd name="T7" fmla="*/ 0 h 3"/>
                <a:gd name="T8" fmla="*/ 0 w 3"/>
                <a:gd name="T9" fmla="*/ 1 h 3"/>
                <a:gd name="T10" fmla="*/ 0 w 3"/>
                <a:gd name="T11" fmla="*/ 2 h 3"/>
                <a:gd name="T12" fmla="*/ 0 w 3"/>
                <a:gd name="T13" fmla="*/ 2 h 3"/>
                <a:gd name="T14" fmla="*/ 0 w 3"/>
                <a:gd name="T15" fmla="*/ 2 h 3"/>
                <a:gd name="T16" fmla="*/ 0 w 3"/>
                <a:gd name="T17" fmla="*/ 3 h 3"/>
                <a:gd name="T18" fmla="*/ 3 w 3"/>
                <a:gd name="T19" fmla="*/ 3 h 3"/>
                <a:gd name="T20" fmla="*/ 3 w 3"/>
                <a:gd name="T21" fmla="*/ 2 h 3"/>
                <a:gd name="T22" fmla="*/ 3 w 3"/>
                <a:gd name="T23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" h="3">
                  <a:moveTo>
                    <a:pt x="3" y="2"/>
                  </a:moveTo>
                  <a:cubicBezTo>
                    <a:pt x="3" y="1"/>
                    <a:pt x="3" y="1"/>
                    <a:pt x="3" y="1"/>
                  </a:cubicBezTo>
                  <a:cubicBezTo>
                    <a:pt x="3" y="0"/>
                    <a:pt x="2" y="0"/>
                    <a:pt x="2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3" y="3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9" name="Freeform 79"/>
            <p:cNvSpPr>
              <a:spLocks/>
            </p:cNvSpPr>
            <p:nvPr/>
          </p:nvSpPr>
          <p:spPr bwMode="auto">
            <a:xfrm>
              <a:off x="4552950" y="2498726"/>
              <a:ext cx="82550" cy="61913"/>
            </a:xfrm>
            <a:custGeom>
              <a:avLst/>
              <a:gdLst>
                <a:gd name="T0" fmla="*/ 4 w 4"/>
                <a:gd name="T1" fmla="*/ 2 h 3"/>
                <a:gd name="T2" fmla="*/ 4 w 4"/>
                <a:gd name="T3" fmla="*/ 1 h 3"/>
                <a:gd name="T4" fmla="*/ 3 w 4"/>
                <a:gd name="T5" fmla="*/ 0 h 3"/>
                <a:gd name="T6" fmla="*/ 2 w 4"/>
                <a:gd name="T7" fmla="*/ 0 h 3"/>
                <a:gd name="T8" fmla="*/ 1 w 4"/>
                <a:gd name="T9" fmla="*/ 1 h 3"/>
                <a:gd name="T10" fmla="*/ 1 w 4"/>
                <a:gd name="T11" fmla="*/ 2 h 3"/>
                <a:gd name="T12" fmla="*/ 0 w 4"/>
                <a:gd name="T13" fmla="*/ 2 h 3"/>
                <a:gd name="T14" fmla="*/ 0 w 4"/>
                <a:gd name="T15" fmla="*/ 2 h 3"/>
                <a:gd name="T16" fmla="*/ 1 w 4"/>
                <a:gd name="T17" fmla="*/ 3 h 3"/>
                <a:gd name="T18" fmla="*/ 3 w 4"/>
                <a:gd name="T19" fmla="*/ 3 h 3"/>
                <a:gd name="T20" fmla="*/ 4 w 4"/>
                <a:gd name="T21" fmla="*/ 2 h 3"/>
                <a:gd name="T22" fmla="*/ 4 w 4"/>
                <a:gd name="T23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" h="3">
                  <a:moveTo>
                    <a:pt x="4" y="2"/>
                  </a:moveTo>
                  <a:cubicBezTo>
                    <a:pt x="4" y="1"/>
                    <a:pt x="4" y="1"/>
                    <a:pt x="4" y="1"/>
                  </a:cubicBezTo>
                  <a:cubicBezTo>
                    <a:pt x="4" y="0"/>
                    <a:pt x="3" y="0"/>
                    <a:pt x="3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1" y="0"/>
                    <a:pt x="1" y="1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3"/>
                    <a:pt x="1" y="3"/>
                    <a:pt x="1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4" y="3"/>
                    <a:pt x="4" y="3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0" name="Freeform 80"/>
            <p:cNvSpPr>
              <a:spLocks/>
            </p:cNvSpPr>
            <p:nvPr/>
          </p:nvSpPr>
          <p:spPr bwMode="auto">
            <a:xfrm>
              <a:off x="4349750" y="2395538"/>
              <a:ext cx="265113" cy="103188"/>
            </a:xfrm>
            <a:custGeom>
              <a:avLst/>
              <a:gdLst>
                <a:gd name="T0" fmla="*/ 12 w 13"/>
                <a:gd name="T1" fmla="*/ 4 h 5"/>
                <a:gd name="T2" fmla="*/ 12 w 13"/>
                <a:gd name="T3" fmla="*/ 5 h 5"/>
                <a:gd name="T4" fmla="*/ 12 w 13"/>
                <a:gd name="T5" fmla="*/ 5 h 5"/>
                <a:gd name="T6" fmla="*/ 13 w 13"/>
                <a:gd name="T7" fmla="*/ 5 h 5"/>
                <a:gd name="T8" fmla="*/ 13 w 13"/>
                <a:gd name="T9" fmla="*/ 5 h 5"/>
                <a:gd name="T10" fmla="*/ 13 w 13"/>
                <a:gd name="T11" fmla="*/ 4 h 5"/>
                <a:gd name="T12" fmla="*/ 9 w 13"/>
                <a:gd name="T13" fmla="*/ 0 h 5"/>
                <a:gd name="T14" fmla="*/ 3 w 13"/>
                <a:gd name="T15" fmla="*/ 0 h 5"/>
                <a:gd name="T16" fmla="*/ 0 w 13"/>
                <a:gd name="T17" fmla="*/ 4 h 5"/>
                <a:gd name="T18" fmla="*/ 0 w 13"/>
                <a:gd name="T19" fmla="*/ 5 h 5"/>
                <a:gd name="T20" fmla="*/ 0 w 13"/>
                <a:gd name="T21" fmla="*/ 5 h 5"/>
                <a:gd name="T22" fmla="*/ 1 w 13"/>
                <a:gd name="T23" fmla="*/ 5 h 5"/>
                <a:gd name="T24" fmla="*/ 1 w 13"/>
                <a:gd name="T25" fmla="*/ 5 h 5"/>
                <a:gd name="T26" fmla="*/ 1 w 13"/>
                <a:gd name="T27" fmla="*/ 4 h 5"/>
                <a:gd name="T28" fmla="*/ 3 w 13"/>
                <a:gd name="T29" fmla="*/ 2 h 5"/>
                <a:gd name="T30" fmla="*/ 9 w 13"/>
                <a:gd name="T31" fmla="*/ 2 h 5"/>
                <a:gd name="T32" fmla="*/ 12 w 13"/>
                <a:gd name="T33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3" h="5">
                  <a:moveTo>
                    <a:pt x="12" y="4"/>
                  </a:moveTo>
                  <a:cubicBezTo>
                    <a:pt x="12" y="5"/>
                    <a:pt x="12" y="5"/>
                    <a:pt x="12" y="5"/>
                  </a:cubicBezTo>
                  <a:cubicBezTo>
                    <a:pt x="12" y="5"/>
                    <a:pt x="12" y="5"/>
                    <a:pt x="12" y="5"/>
                  </a:cubicBezTo>
                  <a:cubicBezTo>
                    <a:pt x="13" y="5"/>
                    <a:pt x="13" y="5"/>
                    <a:pt x="13" y="5"/>
                  </a:cubicBezTo>
                  <a:cubicBezTo>
                    <a:pt x="13" y="5"/>
                    <a:pt x="13" y="5"/>
                    <a:pt x="13" y="5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3" y="2"/>
                    <a:pt x="11" y="0"/>
                    <a:pt x="9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2"/>
                    <a:pt x="0" y="4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3"/>
                    <a:pt x="2" y="2"/>
                    <a:pt x="3" y="2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11" y="2"/>
                    <a:pt x="12" y="3"/>
                    <a:pt x="12" y="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1" name="Freeform 81"/>
            <p:cNvSpPr>
              <a:spLocks/>
            </p:cNvSpPr>
            <p:nvPr/>
          </p:nvSpPr>
          <p:spPr bwMode="auto">
            <a:xfrm>
              <a:off x="4225925" y="2703513"/>
              <a:ext cx="490538" cy="185738"/>
            </a:xfrm>
            <a:custGeom>
              <a:avLst/>
              <a:gdLst>
                <a:gd name="T0" fmla="*/ 16 w 24"/>
                <a:gd name="T1" fmla="*/ 3 h 9"/>
                <a:gd name="T2" fmla="*/ 14 w 24"/>
                <a:gd name="T3" fmla="*/ 3 h 9"/>
                <a:gd name="T4" fmla="*/ 14 w 24"/>
                <a:gd name="T5" fmla="*/ 5 h 9"/>
                <a:gd name="T6" fmla="*/ 13 w 24"/>
                <a:gd name="T7" fmla="*/ 5 h 9"/>
                <a:gd name="T8" fmla="*/ 11 w 24"/>
                <a:gd name="T9" fmla="*/ 5 h 9"/>
                <a:gd name="T10" fmla="*/ 11 w 24"/>
                <a:gd name="T11" fmla="*/ 5 h 9"/>
                <a:gd name="T12" fmla="*/ 11 w 24"/>
                <a:gd name="T13" fmla="*/ 3 h 9"/>
                <a:gd name="T14" fmla="*/ 9 w 24"/>
                <a:gd name="T15" fmla="*/ 3 h 9"/>
                <a:gd name="T16" fmla="*/ 0 w 24"/>
                <a:gd name="T17" fmla="*/ 0 h 9"/>
                <a:gd name="T18" fmla="*/ 0 w 24"/>
                <a:gd name="T19" fmla="*/ 8 h 9"/>
                <a:gd name="T20" fmla="*/ 1 w 24"/>
                <a:gd name="T21" fmla="*/ 9 h 9"/>
                <a:gd name="T22" fmla="*/ 23 w 24"/>
                <a:gd name="T23" fmla="*/ 9 h 9"/>
                <a:gd name="T24" fmla="*/ 24 w 24"/>
                <a:gd name="T25" fmla="*/ 8 h 9"/>
                <a:gd name="T26" fmla="*/ 24 w 24"/>
                <a:gd name="T27" fmla="*/ 0 h 9"/>
                <a:gd name="T28" fmla="*/ 16 w 24"/>
                <a:gd name="T29" fmla="*/ 3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4" h="9">
                  <a:moveTo>
                    <a:pt x="16" y="3"/>
                  </a:moveTo>
                  <a:cubicBezTo>
                    <a:pt x="15" y="3"/>
                    <a:pt x="15" y="3"/>
                    <a:pt x="14" y="3"/>
                  </a:cubicBezTo>
                  <a:cubicBezTo>
                    <a:pt x="14" y="5"/>
                    <a:pt x="14" y="5"/>
                    <a:pt x="14" y="5"/>
                  </a:cubicBezTo>
                  <a:cubicBezTo>
                    <a:pt x="14" y="5"/>
                    <a:pt x="14" y="5"/>
                    <a:pt x="13" y="5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11" y="3"/>
                    <a:pt x="11" y="3"/>
                    <a:pt x="11" y="3"/>
                  </a:cubicBezTo>
                  <a:cubicBezTo>
                    <a:pt x="10" y="3"/>
                    <a:pt x="10" y="3"/>
                    <a:pt x="9" y="3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8"/>
                    <a:pt x="1" y="9"/>
                    <a:pt x="1" y="9"/>
                  </a:cubicBezTo>
                  <a:cubicBezTo>
                    <a:pt x="23" y="9"/>
                    <a:pt x="23" y="9"/>
                    <a:pt x="23" y="9"/>
                  </a:cubicBezTo>
                  <a:cubicBezTo>
                    <a:pt x="24" y="9"/>
                    <a:pt x="24" y="8"/>
                    <a:pt x="24" y="8"/>
                  </a:cubicBezTo>
                  <a:cubicBezTo>
                    <a:pt x="24" y="0"/>
                    <a:pt x="24" y="0"/>
                    <a:pt x="24" y="0"/>
                  </a:cubicBezTo>
                  <a:lnTo>
                    <a:pt x="16" y="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8128000" y="1901826"/>
            <a:ext cx="1470025" cy="1481138"/>
            <a:chOff x="8128000" y="1901826"/>
            <a:chExt cx="1470025" cy="1481138"/>
          </a:xfrm>
        </p:grpSpPr>
        <p:sp>
          <p:nvSpPr>
            <p:cNvPr id="13" name="Freeform 13"/>
            <p:cNvSpPr>
              <a:spLocks/>
            </p:cNvSpPr>
            <p:nvPr/>
          </p:nvSpPr>
          <p:spPr bwMode="auto">
            <a:xfrm>
              <a:off x="8128000" y="1901826"/>
              <a:ext cx="1470025" cy="1481138"/>
            </a:xfrm>
            <a:custGeom>
              <a:avLst/>
              <a:gdLst>
                <a:gd name="T0" fmla="*/ 926 w 926"/>
                <a:gd name="T1" fmla="*/ 466 h 933"/>
                <a:gd name="T2" fmla="*/ 463 w 926"/>
                <a:gd name="T3" fmla="*/ 933 h 933"/>
                <a:gd name="T4" fmla="*/ 0 w 926"/>
                <a:gd name="T5" fmla="*/ 466 h 933"/>
                <a:gd name="T6" fmla="*/ 463 w 926"/>
                <a:gd name="T7" fmla="*/ 0 h 933"/>
                <a:gd name="T8" fmla="*/ 926 w 926"/>
                <a:gd name="T9" fmla="*/ 466 h 9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26" h="933">
                  <a:moveTo>
                    <a:pt x="926" y="466"/>
                  </a:moveTo>
                  <a:lnTo>
                    <a:pt x="463" y="933"/>
                  </a:lnTo>
                  <a:lnTo>
                    <a:pt x="0" y="466"/>
                  </a:lnTo>
                  <a:lnTo>
                    <a:pt x="463" y="0"/>
                  </a:lnTo>
                  <a:lnTo>
                    <a:pt x="926" y="466"/>
                  </a:lnTo>
                  <a:close/>
                </a:path>
              </a:pathLst>
            </a:custGeom>
            <a:solidFill>
              <a:srgbClr val="FF5E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4" name="Freeform 84"/>
            <p:cNvSpPr>
              <a:spLocks noEditPoints="1"/>
            </p:cNvSpPr>
            <p:nvPr/>
          </p:nvSpPr>
          <p:spPr bwMode="auto">
            <a:xfrm>
              <a:off x="8658225" y="2457451"/>
              <a:ext cx="407988" cy="431800"/>
            </a:xfrm>
            <a:custGeom>
              <a:avLst/>
              <a:gdLst>
                <a:gd name="T0" fmla="*/ 10 w 20"/>
                <a:gd name="T1" fmla="*/ 0 h 21"/>
                <a:gd name="T2" fmla="*/ 0 w 20"/>
                <a:gd name="T3" fmla="*/ 7 h 21"/>
                <a:gd name="T4" fmla="*/ 0 w 20"/>
                <a:gd name="T5" fmla="*/ 15 h 21"/>
                <a:gd name="T6" fmla="*/ 0 w 20"/>
                <a:gd name="T7" fmla="*/ 21 h 21"/>
                <a:gd name="T8" fmla="*/ 7 w 20"/>
                <a:gd name="T9" fmla="*/ 21 h 21"/>
                <a:gd name="T10" fmla="*/ 7 w 20"/>
                <a:gd name="T11" fmla="*/ 15 h 21"/>
                <a:gd name="T12" fmla="*/ 13 w 20"/>
                <a:gd name="T13" fmla="*/ 15 h 21"/>
                <a:gd name="T14" fmla="*/ 13 w 20"/>
                <a:gd name="T15" fmla="*/ 21 h 21"/>
                <a:gd name="T16" fmla="*/ 20 w 20"/>
                <a:gd name="T17" fmla="*/ 21 h 21"/>
                <a:gd name="T18" fmla="*/ 20 w 20"/>
                <a:gd name="T19" fmla="*/ 15 h 21"/>
                <a:gd name="T20" fmla="*/ 20 w 20"/>
                <a:gd name="T21" fmla="*/ 7 h 21"/>
                <a:gd name="T22" fmla="*/ 10 w 20"/>
                <a:gd name="T23" fmla="*/ 0 h 21"/>
                <a:gd name="T24" fmla="*/ 10 w 20"/>
                <a:gd name="T25" fmla="*/ 5 h 21"/>
                <a:gd name="T26" fmla="*/ 13 w 20"/>
                <a:gd name="T27" fmla="*/ 7 h 21"/>
                <a:gd name="T28" fmla="*/ 10 w 20"/>
                <a:gd name="T29" fmla="*/ 7 h 21"/>
                <a:gd name="T30" fmla="*/ 10 w 20"/>
                <a:gd name="T31" fmla="*/ 5 h 21"/>
                <a:gd name="T32" fmla="*/ 9 w 20"/>
                <a:gd name="T33" fmla="*/ 5 h 21"/>
                <a:gd name="T34" fmla="*/ 9 w 20"/>
                <a:gd name="T35" fmla="*/ 7 h 21"/>
                <a:gd name="T36" fmla="*/ 6 w 20"/>
                <a:gd name="T37" fmla="*/ 7 h 21"/>
                <a:gd name="T38" fmla="*/ 9 w 20"/>
                <a:gd name="T39" fmla="*/ 5 h 21"/>
                <a:gd name="T40" fmla="*/ 6 w 20"/>
                <a:gd name="T41" fmla="*/ 8 h 21"/>
                <a:gd name="T42" fmla="*/ 9 w 20"/>
                <a:gd name="T43" fmla="*/ 8 h 21"/>
                <a:gd name="T44" fmla="*/ 9 w 20"/>
                <a:gd name="T45" fmla="*/ 11 h 21"/>
                <a:gd name="T46" fmla="*/ 6 w 20"/>
                <a:gd name="T47" fmla="*/ 8 h 21"/>
                <a:gd name="T48" fmla="*/ 10 w 20"/>
                <a:gd name="T49" fmla="*/ 11 h 21"/>
                <a:gd name="T50" fmla="*/ 10 w 20"/>
                <a:gd name="T51" fmla="*/ 8 h 21"/>
                <a:gd name="T52" fmla="*/ 13 w 20"/>
                <a:gd name="T53" fmla="*/ 8 h 21"/>
                <a:gd name="T54" fmla="*/ 10 w 20"/>
                <a:gd name="T55" fmla="*/ 1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0" h="21">
                  <a:moveTo>
                    <a:pt x="10" y="0"/>
                  </a:moveTo>
                  <a:cubicBezTo>
                    <a:pt x="0" y="7"/>
                    <a:pt x="0" y="7"/>
                    <a:pt x="0" y="7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7" y="21"/>
                    <a:pt x="7" y="21"/>
                    <a:pt x="7" y="21"/>
                  </a:cubicBezTo>
                  <a:cubicBezTo>
                    <a:pt x="7" y="15"/>
                    <a:pt x="7" y="15"/>
                    <a:pt x="7" y="15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13" y="21"/>
                    <a:pt x="13" y="21"/>
                    <a:pt x="13" y="21"/>
                  </a:cubicBezTo>
                  <a:cubicBezTo>
                    <a:pt x="20" y="21"/>
                    <a:pt x="20" y="21"/>
                    <a:pt x="20" y="21"/>
                  </a:cubicBezTo>
                  <a:cubicBezTo>
                    <a:pt x="20" y="15"/>
                    <a:pt x="20" y="15"/>
                    <a:pt x="20" y="15"/>
                  </a:cubicBezTo>
                  <a:cubicBezTo>
                    <a:pt x="20" y="7"/>
                    <a:pt x="20" y="7"/>
                    <a:pt x="20" y="7"/>
                  </a:cubicBezTo>
                  <a:lnTo>
                    <a:pt x="10" y="0"/>
                  </a:lnTo>
                  <a:close/>
                  <a:moveTo>
                    <a:pt x="10" y="5"/>
                  </a:moveTo>
                  <a:cubicBezTo>
                    <a:pt x="12" y="5"/>
                    <a:pt x="13" y="6"/>
                    <a:pt x="13" y="7"/>
                  </a:cubicBezTo>
                  <a:cubicBezTo>
                    <a:pt x="10" y="7"/>
                    <a:pt x="10" y="7"/>
                    <a:pt x="10" y="7"/>
                  </a:cubicBezTo>
                  <a:lnTo>
                    <a:pt x="10" y="5"/>
                  </a:lnTo>
                  <a:close/>
                  <a:moveTo>
                    <a:pt x="9" y="5"/>
                  </a:moveTo>
                  <a:cubicBezTo>
                    <a:pt x="9" y="7"/>
                    <a:pt x="9" y="7"/>
                    <a:pt x="9" y="7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7" y="6"/>
                    <a:pt x="8" y="5"/>
                    <a:pt x="9" y="5"/>
                  </a:cubicBezTo>
                  <a:close/>
                  <a:moveTo>
                    <a:pt x="6" y="8"/>
                  </a:moveTo>
                  <a:cubicBezTo>
                    <a:pt x="9" y="8"/>
                    <a:pt x="9" y="8"/>
                    <a:pt x="9" y="8"/>
                  </a:cubicBezTo>
                  <a:cubicBezTo>
                    <a:pt x="9" y="11"/>
                    <a:pt x="9" y="11"/>
                    <a:pt x="9" y="11"/>
                  </a:cubicBezTo>
                  <a:cubicBezTo>
                    <a:pt x="8" y="11"/>
                    <a:pt x="7" y="10"/>
                    <a:pt x="6" y="8"/>
                  </a:cubicBezTo>
                  <a:close/>
                  <a:moveTo>
                    <a:pt x="10" y="11"/>
                  </a:moveTo>
                  <a:cubicBezTo>
                    <a:pt x="10" y="8"/>
                    <a:pt x="10" y="8"/>
                    <a:pt x="10" y="8"/>
                  </a:cubicBezTo>
                  <a:cubicBezTo>
                    <a:pt x="13" y="8"/>
                    <a:pt x="13" y="8"/>
                    <a:pt x="13" y="8"/>
                  </a:cubicBezTo>
                  <a:cubicBezTo>
                    <a:pt x="13" y="10"/>
                    <a:pt x="12" y="11"/>
                    <a:pt x="10" y="1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5" name="Freeform 85"/>
            <p:cNvSpPr>
              <a:spLocks/>
            </p:cNvSpPr>
            <p:nvPr/>
          </p:nvSpPr>
          <p:spPr bwMode="auto">
            <a:xfrm>
              <a:off x="8616950" y="2395538"/>
              <a:ext cx="490538" cy="246063"/>
            </a:xfrm>
            <a:custGeom>
              <a:avLst/>
              <a:gdLst>
                <a:gd name="T0" fmla="*/ 19 w 24"/>
                <a:gd name="T1" fmla="*/ 6 h 12"/>
                <a:gd name="T2" fmla="*/ 19 w 24"/>
                <a:gd name="T3" fmla="*/ 2 h 12"/>
                <a:gd name="T4" fmla="*/ 19 w 24"/>
                <a:gd name="T5" fmla="*/ 2 h 12"/>
                <a:gd name="T6" fmla="*/ 20 w 24"/>
                <a:gd name="T7" fmla="*/ 1 h 12"/>
                <a:gd name="T8" fmla="*/ 20 w 24"/>
                <a:gd name="T9" fmla="*/ 1 h 12"/>
                <a:gd name="T10" fmla="*/ 19 w 24"/>
                <a:gd name="T11" fmla="*/ 0 h 12"/>
                <a:gd name="T12" fmla="*/ 19 w 24"/>
                <a:gd name="T13" fmla="*/ 0 h 12"/>
                <a:gd name="T14" fmla="*/ 18 w 24"/>
                <a:gd name="T15" fmla="*/ 0 h 12"/>
                <a:gd name="T16" fmla="*/ 18 w 24"/>
                <a:gd name="T17" fmla="*/ 0 h 12"/>
                <a:gd name="T18" fmla="*/ 17 w 24"/>
                <a:gd name="T19" fmla="*/ 1 h 12"/>
                <a:gd name="T20" fmla="*/ 17 w 24"/>
                <a:gd name="T21" fmla="*/ 1 h 12"/>
                <a:gd name="T22" fmla="*/ 18 w 24"/>
                <a:gd name="T23" fmla="*/ 2 h 12"/>
                <a:gd name="T24" fmla="*/ 18 w 24"/>
                <a:gd name="T25" fmla="*/ 2 h 12"/>
                <a:gd name="T26" fmla="*/ 18 w 24"/>
                <a:gd name="T27" fmla="*/ 4 h 12"/>
                <a:gd name="T28" fmla="*/ 12 w 24"/>
                <a:gd name="T29" fmla="*/ 0 h 12"/>
                <a:gd name="T30" fmla="*/ 11 w 24"/>
                <a:gd name="T31" fmla="*/ 0 h 12"/>
                <a:gd name="T32" fmla="*/ 0 w 24"/>
                <a:gd name="T33" fmla="*/ 9 h 12"/>
                <a:gd name="T34" fmla="*/ 0 w 24"/>
                <a:gd name="T35" fmla="*/ 9 h 12"/>
                <a:gd name="T36" fmla="*/ 0 w 24"/>
                <a:gd name="T37" fmla="*/ 11 h 12"/>
                <a:gd name="T38" fmla="*/ 1 w 24"/>
                <a:gd name="T39" fmla="*/ 12 h 12"/>
                <a:gd name="T40" fmla="*/ 1 w 24"/>
                <a:gd name="T41" fmla="*/ 12 h 12"/>
                <a:gd name="T42" fmla="*/ 1 w 24"/>
                <a:gd name="T43" fmla="*/ 11 h 12"/>
                <a:gd name="T44" fmla="*/ 1 w 24"/>
                <a:gd name="T45" fmla="*/ 10 h 12"/>
                <a:gd name="T46" fmla="*/ 12 w 24"/>
                <a:gd name="T47" fmla="*/ 2 h 12"/>
                <a:gd name="T48" fmla="*/ 22 w 24"/>
                <a:gd name="T49" fmla="*/ 10 h 12"/>
                <a:gd name="T50" fmla="*/ 22 w 24"/>
                <a:gd name="T51" fmla="*/ 11 h 12"/>
                <a:gd name="T52" fmla="*/ 23 w 24"/>
                <a:gd name="T53" fmla="*/ 12 h 12"/>
                <a:gd name="T54" fmla="*/ 23 w 24"/>
                <a:gd name="T55" fmla="*/ 12 h 12"/>
                <a:gd name="T56" fmla="*/ 24 w 24"/>
                <a:gd name="T57" fmla="*/ 11 h 12"/>
                <a:gd name="T58" fmla="*/ 24 w 24"/>
                <a:gd name="T59" fmla="*/ 9 h 12"/>
                <a:gd name="T60" fmla="*/ 23 w 24"/>
                <a:gd name="T61" fmla="*/ 9 h 12"/>
                <a:gd name="T62" fmla="*/ 19 w 24"/>
                <a:gd name="T63" fmla="*/ 6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4" h="12">
                  <a:moveTo>
                    <a:pt x="19" y="6"/>
                  </a:moveTo>
                  <a:cubicBezTo>
                    <a:pt x="19" y="2"/>
                    <a:pt x="19" y="2"/>
                    <a:pt x="19" y="2"/>
                  </a:cubicBezTo>
                  <a:cubicBezTo>
                    <a:pt x="19" y="2"/>
                    <a:pt x="19" y="2"/>
                    <a:pt x="19" y="2"/>
                  </a:cubicBezTo>
                  <a:cubicBezTo>
                    <a:pt x="20" y="2"/>
                    <a:pt x="20" y="2"/>
                    <a:pt x="20" y="1"/>
                  </a:cubicBezTo>
                  <a:cubicBezTo>
                    <a:pt x="20" y="1"/>
                    <a:pt x="20" y="1"/>
                    <a:pt x="20" y="1"/>
                  </a:cubicBezTo>
                  <a:cubicBezTo>
                    <a:pt x="20" y="1"/>
                    <a:pt x="20" y="0"/>
                    <a:pt x="19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7" y="0"/>
                    <a:pt x="17" y="1"/>
                    <a:pt x="17" y="1"/>
                  </a:cubicBezTo>
                  <a:cubicBezTo>
                    <a:pt x="17" y="1"/>
                    <a:pt x="17" y="1"/>
                    <a:pt x="17" y="1"/>
                  </a:cubicBezTo>
                  <a:cubicBezTo>
                    <a:pt x="17" y="2"/>
                    <a:pt x="17" y="2"/>
                    <a:pt x="18" y="2"/>
                  </a:cubicBezTo>
                  <a:cubicBezTo>
                    <a:pt x="18" y="2"/>
                    <a:pt x="18" y="2"/>
                    <a:pt x="18" y="2"/>
                  </a:cubicBezTo>
                  <a:cubicBezTo>
                    <a:pt x="18" y="4"/>
                    <a:pt x="18" y="4"/>
                    <a:pt x="18" y="4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0"/>
                    <a:pt x="12" y="0"/>
                    <a:pt x="11" y="0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11"/>
                    <a:pt x="0" y="12"/>
                    <a:pt x="1" y="12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1" y="12"/>
                    <a:pt x="1" y="11"/>
                    <a:pt x="1" y="11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22" y="10"/>
                    <a:pt x="22" y="10"/>
                    <a:pt x="22" y="10"/>
                  </a:cubicBezTo>
                  <a:cubicBezTo>
                    <a:pt x="22" y="11"/>
                    <a:pt x="22" y="11"/>
                    <a:pt x="22" y="11"/>
                  </a:cubicBezTo>
                  <a:cubicBezTo>
                    <a:pt x="22" y="11"/>
                    <a:pt x="23" y="12"/>
                    <a:pt x="23" y="12"/>
                  </a:cubicBezTo>
                  <a:cubicBezTo>
                    <a:pt x="23" y="12"/>
                    <a:pt x="23" y="12"/>
                    <a:pt x="23" y="12"/>
                  </a:cubicBezTo>
                  <a:cubicBezTo>
                    <a:pt x="23" y="12"/>
                    <a:pt x="24" y="11"/>
                    <a:pt x="24" y="11"/>
                  </a:cubicBezTo>
                  <a:cubicBezTo>
                    <a:pt x="24" y="9"/>
                    <a:pt x="24" y="9"/>
                    <a:pt x="24" y="9"/>
                  </a:cubicBezTo>
                  <a:cubicBezTo>
                    <a:pt x="24" y="9"/>
                    <a:pt x="24" y="9"/>
                    <a:pt x="23" y="9"/>
                  </a:cubicBezTo>
                  <a:lnTo>
                    <a:pt x="19" y="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6677025" y="1901826"/>
            <a:ext cx="1450975" cy="1481138"/>
            <a:chOff x="6677025" y="1901826"/>
            <a:chExt cx="1450975" cy="1481138"/>
          </a:xfrm>
        </p:grpSpPr>
        <p:sp>
          <p:nvSpPr>
            <p:cNvPr id="11" name="Freeform 11"/>
            <p:cNvSpPr>
              <a:spLocks/>
            </p:cNvSpPr>
            <p:nvPr/>
          </p:nvSpPr>
          <p:spPr bwMode="auto">
            <a:xfrm>
              <a:off x="6677025" y="1901826"/>
              <a:ext cx="1450975" cy="1481138"/>
            </a:xfrm>
            <a:custGeom>
              <a:avLst/>
              <a:gdLst>
                <a:gd name="T0" fmla="*/ 914 w 914"/>
                <a:gd name="T1" fmla="*/ 466 h 933"/>
                <a:gd name="T2" fmla="*/ 450 w 914"/>
                <a:gd name="T3" fmla="*/ 933 h 933"/>
                <a:gd name="T4" fmla="*/ 0 w 914"/>
                <a:gd name="T5" fmla="*/ 466 h 933"/>
                <a:gd name="T6" fmla="*/ 450 w 914"/>
                <a:gd name="T7" fmla="*/ 0 h 933"/>
                <a:gd name="T8" fmla="*/ 914 w 914"/>
                <a:gd name="T9" fmla="*/ 466 h 9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14" h="933">
                  <a:moveTo>
                    <a:pt x="914" y="466"/>
                  </a:moveTo>
                  <a:lnTo>
                    <a:pt x="450" y="933"/>
                  </a:lnTo>
                  <a:lnTo>
                    <a:pt x="0" y="466"/>
                  </a:lnTo>
                  <a:lnTo>
                    <a:pt x="450" y="0"/>
                  </a:lnTo>
                  <a:lnTo>
                    <a:pt x="914" y="466"/>
                  </a:lnTo>
                  <a:close/>
                </a:path>
              </a:pathLst>
            </a:custGeom>
            <a:solidFill>
              <a:srgbClr val="C9D9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02" name="Freeform 102"/>
            <p:cNvSpPr>
              <a:spLocks/>
            </p:cNvSpPr>
            <p:nvPr/>
          </p:nvSpPr>
          <p:spPr bwMode="auto">
            <a:xfrm>
              <a:off x="7351713" y="2601913"/>
              <a:ext cx="101600" cy="101600"/>
            </a:xfrm>
            <a:custGeom>
              <a:avLst/>
              <a:gdLst>
                <a:gd name="T0" fmla="*/ 2 w 5"/>
                <a:gd name="T1" fmla="*/ 3 h 5"/>
                <a:gd name="T2" fmla="*/ 3 w 5"/>
                <a:gd name="T3" fmla="*/ 0 h 5"/>
                <a:gd name="T4" fmla="*/ 3 w 5"/>
                <a:gd name="T5" fmla="*/ 0 h 5"/>
                <a:gd name="T6" fmla="*/ 1 w 5"/>
                <a:gd name="T7" fmla="*/ 0 h 5"/>
                <a:gd name="T8" fmla="*/ 1 w 5"/>
                <a:gd name="T9" fmla="*/ 4 h 5"/>
                <a:gd name="T10" fmla="*/ 4 w 5"/>
                <a:gd name="T11" fmla="*/ 4 h 5"/>
                <a:gd name="T12" fmla="*/ 5 w 5"/>
                <a:gd name="T13" fmla="*/ 2 h 5"/>
                <a:gd name="T14" fmla="*/ 4 w 5"/>
                <a:gd name="T15" fmla="*/ 2 h 5"/>
                <a:gd name="T16" fmla="*/ 2 w 5"/>
                <a:gd name="T17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" h="5">
                  <a:moveTo>
                    <a:pt x="2" y="3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1" y="0"/>
                    <a:pt x="1" y="0"/>
                  </a:cubicBezTo>
                  <a:cubicBezTo>
                    <a:pt x="0" y="1"/>
                    <a:pt x="0" y="3"/>
                    <a:pt x="1" y="4"/>
                  </a:cubicBezTo>
                  <a:cubicBezTo>
                    <a:pt x="2" y="5"/>
                    <a:pt x="3" y="5"/>
                    <a:pt x="4" y="4"/>
                  </a:cubicBezTo>
                  <a:cubicBezTo>
                    <a:pt x="5" y="3"/>
                    <a:pt x="5" y="2"/>
                    <a:pt x="5" y="2"/>
                  </a:cubicBezTo>
                  <a:cubicBezTo>
                    <a:pt x="4" y="2"/>
                    <a:pt x="4" y="2"/>
                    <a:pt x="4" y="2"/>
                  </a:cubicBezTo>
                  <a:lnTo>
                    <a:pt x="2" y="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03" name="Freeform 103"/>
            <p:cNvSpPr>
              <a:spLocks/>
            </p:cNvSpPr>
            <p:nvPr/>
          </p:nvSpPr>
          <p:spPr bwMode="auto">
            <a:xfrm>
              <a:off x="7229475" y="2478088"/>
              <a:ext cx="325438" cy="328613"/>
            </a:xfrm>
            <a:custGeom>
              <a:avLst/>
              <a:gdLst>
                <a:gd name="T0" fmla="*/ 12 w 16"/>
                <a:gd name="T1" fmla="*/ 5 h 16"/>
                <a:gd name="T2" fmla="*/ 12 w 16"/>
                <a:gd name="T3" fmla="*/ 11 h 16"/>
                <a:gd name="T4" fmla="*/ 5 w 16"/>
                <a:gd name="T5" fmla="*/ 11 h 16"/>
                <a:gd name="T6" fmla="*/ 5 w 16"/>
                <a:gd name="T7" fmla="*/ 5 h 16"/>
                <a:gd name="T8" fmla="*/ 11 w 16"/>
                <a:gd name="T9" fmla="*/ 4 h 16"/>
                <a:gd name="T10" fmla="*/ 12 w 16"/>
                <a:gd name="T11" fmla="*/ 3 h 16"/>
                <a:gd name="T12" fmla="*/ 13 w 16"/>
                <a:gd name="T13" fmla="*/ 3 h 16"/>
                <a:gd name="T14" fmla="*/ 3 w 16"/>
                <a:gd name="T15" fmla="*/ 3 h 16"/>
                <a:gd name="T16" fmla="*/ 3 w 16"/>
                <a:gd name="T17" fmla="*/ 13 h 16"/>
                <a:gd name="T18" fmla="*/ 13 w 16"/>
                <a:gd name="T19" fmla="*/ 13 h 16"/>
                <a:gd name="T20" fmla="*/ 14 w 16"/>
                <a:gd name="T21" fmla="*/ 3 h 16"/>
                <a:gd name="T22" fmla="*/ 13 w 16"/>
                <a:gd name="T23" fmla="*/ 4 h 16"/>
                <a:gd name="T24" fmla="*/ 12 w 16"/>
                <a:gd name="T25" fmla="*/ 5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6" h="16">
                  <a:moveTo>
                    <a:pt x="12" y="5"/>
                  </a:moveTo>
                  <a:cubicBezTo>
                    <a:pt x="14" y="7"/>
                    <a:pt x="13" y="10"/>
                    <a:pt x="12" y="11"/>
                  </a:cubicBezTo>
                  <a:cubicBezTo>
                    <a:pt x="10" y="13"/>
                    <a:pt x="7" y="13"/>
                    <a:pt x="5" y="11"/>
                  </a:cubicBezTo>
                  <a:cubicBezTo>
                    <a:pt x="3" y="10"/>
                    <a:pt x="3" y="7"/>
                    <a:pt x="5" y="5"/>
                  </a:cubicBezTo>
                  <a:cubicBezTo>
                    <a:pt x="7" y="3"/>
                    <a:pt x="9" y="3"/>
                    <a:pt x="11" y="4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13" y="3"/>
                    <a:pt x="13" y="3"/>
                    <a:pt x="13" y="3"/>
                  </a:cubicBezTo>
                  <a:cubicBezTo>
                    <a:pt x="10" y="0"/>
                    <a:pt x="6" y="0"/>
                    <a:pt x="3" y="3"/>
                  </a:cubicBezTo>
                  <a:cubicBezTo>
                    <a:pt x="0" y="6"/>
                    <a:pt x="0" y="10"/>
                    <a:pt x="3" y="13"/>
                  </a:cubicBezTo>
                  <a:cubicBezTo>
                    <a:pt x="6" y="16"/>
                    <a:pt x="11" y="16"/>
                    <a:pt x="13" y="13"/>
                  </a:cubicBezTo>
                  <a:cubicBezTo>
                    <a:pt x="16" y="11"/>
                    <a:pt x="16" y="6"/>
                    <a:pt x="14" y="3"/>
                  </a:cubicBezTo>
                  <a:cubicBezTo>
                    <a:pt x="13" y="4"/>
                    <a:pt x="13" y="4"/>
                    <a:pt x="13" y="4"/>
                  </a:cubicBezTo>
                  <a:lnTo>
                    <a:pt x="12" y="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04" name="Freeform 104"/>
            <p:cNvSpPr>
              <a:spLocks/>
            </p:cNvSpPr>
            <p:nvPr/>
          </p:nvSpPr>
          <p:spPr bwMode="auto">
            <a:xfrm>
              <a:off x="7126288" y="2374901"/>
              <a:ext cx="531813" cy="534988"/>
            </a:xfrm>
            <a:custGeom>
              <a:avLst/>
              <a:gdLst>
                <a:gd name="T0" fmla="*/ 23 w 26"/>
                <a:gd name="T1" fmla="*/ 6 h 26"/>
                <a:gd name="T2" fmla="*/ 22 w 26"/>
                <a:gd name="T3" fmla="*/ 7 h 26"/>
                <a:gd name="T4" fmla="*/ 21 w 26"/>
                <a:gd name="T5" fmla="*/ 7 h 26"/>
                <a:gd name="T6" fmla="*/ 21 w 26"/>
                <a:gd name="T7" fmla="*/ 7 h 26"/>
                <a:gd name="T8" fmla="*/ 20 w 26"/>
                <a:gd name="T9" fmla="*/ 20 h 26"/>
                <a:gd name="T10" fmla="*/ 6 w 26"/>
                <a:gd name="T11" fmla="*/ 20 h 26"/>
                <a:gd name="T12" fmla="*/ 6 w 26"/>
                <a:gd name="T13" fmla="*/ 6 h 26"/>
                <a:gd name="T14" fmla="*/ 20 w 26"/>
                <a:gd name="T15" fmla="*/ 6 h 26"/>
                <a:gd name="T16" fmla="*/ 20 w 26"/>
                <a:gd name="T17" fmla="*/ 6 h 26"/>
                <a:gd name="T18" fmla="*/ 20 w 26"/>
                <a:gd name="T19" fmla="*/ 4 h 26"/>
                <a:gd name="T20" fmla="*/ 20 w 26"/>
                <a:gd name="T21" fmla="*/ 3 h 26"/>
                <a:gd name="T22" fmla="*/ 20 w 26"/>
                <a:gd name="T23" fmla="*/ 3 h 26"/>
                <a:gd name="T24" fmla="*/ 5 w 26"/>
                <a:gd name="T25" fmla="*/ 5 h 26"/>
                <a:gd name="T26" fmla="*/ 5 w 26"/>
                <a:gd name="T27" fmla="*/ 22 h 26"/>
                <a:gd name="T28" fmla="*/ 22 w 26"/>
                <a:gd name="T29" fmla="*/ 22 h 26"/>
                <a:gd name="T30" fmla="*/ 23 w 26"/>
                <a:gd name="T31" fmla="*/ 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6" h="26">
                  <a:moveTo>
                    <a:pt x="23" y="6"/>
                  </a:moveTo>
                  <a:cubicBezTo>
                    <a:pt x="22" y="7"/>
                    <a:pt x="22" y="7"/>
                    <a:pt x="22" y="7"/>
                  </a:cubicBezTo>
                  <a:cubicBezTo>
                    <a:pt x="21" y="7"/>
                    <a:pt x="21" y="7"/>
                    <a:pt x="21" y="7"/>
                  </a:cubicBezTo>
                  <a:cubicBezTo>
                    <a:pt x="21" y="7"/>
                    <a:pt x="21" y="7"/>
                    <a:pt x="21" y="7"/>
                  </a:cubicBezTo>
                  <a:cubicBezTo>
                    <a:pt x="24" y="11"/>
                    <a:pt x="24" y="16"/>
                    <a:pt x="20" y="20"/>
                  </a:cubicBezTo>
                  <a:cubicBezTo>
                    <a:pt x="16" y="24"/>
                    <a:pt x="10" y="24"/>
                    <a:pt x="6" y="20"/>
                  </a:cubicBezTo>
                  <a:cubicBezTo>
                    <a:pt x="3" y="16"/>
                    <a:pt x="3" y="10"/>
                    <a:pt x="6" y="6"/>
                  </a:cubicBezTo>
                  <a:cubicBezTo>
                    <a:pt x="10" y="3"/>
                    <a:pt x="16" y="3"/>
                    <a:pt x="20" y="6"/>
                  </a:cubicBezTo>
                  <a:cubicBezTo>
                    <a:pt x="20" y="6"/>
                    <a:pt x="20" y="6"/>
                    <a:pt x="20" y="6"/>
                  </a:cubicBezTo>
                  <a:cubicBezTo>
                    <a:pt x="20" y="4"/>
                    <a:pt x="20" y="4"/>
                    <a:pt x="20" y="4"/>
                  </a:cubicBezTo>
                  <a:cubicBezTo>
                    <a:pt x="20" y="3"/>
                    <a:pt x="20" y="3"/>
                    <a:pt x="20" y="3"/>
                  </a:cubicBezTo>
                  <a:cubicBezTo>
                    <a:pt x="20" y="3"/>
                    <a:pt x="20" y="3"/>
                    <a:pt x="20" y="3"/>
                  </a:cubicBezTo>
                  <a:cubicBezTo>
                    <a:pt x="15" y="0"/>
                    <a:pt x="9" y="0"/>
                    <a:pt x="5" y="5"/>
                  </a:cubicBezTo>
                  <a:cubicBezTo>
                    <a:pt x="0" y="9"/>
                    <a:pt x="0" y="17"/>
                    <a:pt x="5" y="22"/>
                  </a:cubicBezTo>
                  <a:cubicBezTo>
                    <a:pt x="9" y="26"/>
                    <a:pt x="17" y="26"/>
                    <a:pt x="22" y="22"/>
                  </a:cubicBezTo>
                  <a:cubicBezTo>
                    <a:pt x="26" y="17"/>
                    <a:pt x="26" y="11"/>
                    <a:pt x="23" y="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05" name="Freeform 105"/>
            <p:cNvSpPr>
              <a:spLocks/>
            </p:cNvSpPr>
            <p:nvPr/>
          </p:nvSpPr>
          <p:spPr bwMode="auto">
            <a:xfrm>
              <a:off x="7391400" y="2395538"/>
              <a:ext cx="246063" cy="246063"/>
            </a:xfrm>
            <a:custGeom>
              <a:avLst/>
              <a:gdLst>
                <a:gd name="T0" fmla="*/ 129 w 155"/>
                <a:gd name="T1" fmla="*/ 39 h 155"/>
                <a:gd name="T2" fmla="*/ 116 w 155"/>
                <a:gd name="T3" fmla="*/ 39 h 155"/>
                <a:gd name="T4" fmla="*/ 116 w 155"/>
                <a:gd name="T5" fmla="*/ 39 h 155"/>
                <a:gd name="T6" fmla="*/ 116 w 155"/>
                <a:gd name="T7" fmla="*/ 0 h 155"/>
                <a:gd name="T8" fmla="*/ 91 w 155"/>
                <a:gd name="T9" fmla="*/ 26 h 155"/>
                <a:gd name="T10" fmla="*/ 91 w 155"/>
                <a:gd name="T11" fmla="*/ 65 h 155"/>
                <a:gd name="T12" fmla="*/ 26 w 155"/>
                <a:gd name="T13" fmla="*/ 130 h 155"/>
                <a:gd name="T14" fmla="*/ 26 w 155"/>
                <a:gd name="T15" fmla="*/ 104 h 155"/>
                <a:gd name="T16" fmla="*/ 0 w 155"/>
                <a:gd name="T17" fmla="*/ 142 h 155"/>
                <a:gd name="T18" fmla="*/ 0 w 155"/>
                <a:gd name="T19" fmla="*/ 142 h 155"/>
                <a:gd name="T20" fmla="*/ 0 w 155"/>
                <a:gd name="T21" fmla="*/ 155 h 155"/>
                <a:gd name="T22" fmla="*/ 0 w 155"/>
                <a:gd name="T23" fmla="*/ 155 h 155"/>
                <a:gd name="T24" fmla="*/ 0 w 155"/>
                <a:gd name="T25" fmla="*/ 155 h 155"/>
                <a:gd name="T26" fmla="*/ 13 w 155"/>
                <a:gd name="T27" fmla="*/ 155 h 155"/>
                <a:gd name="T28" fmla="*/ 13 w 155"/>
                <a:gd name="T29" fmla="*/ 155 h 155"/>
                <a:gd name="T30" fmla="*/ 13 w 155"/>
                <a:gd name="T31" fmla="*/ 155 h 155"/>
                <a:gd name="T32" fmla="*/ 52 w 155"/>
                <a:gd name="T33" fmla="*/ 142 h 155"/>
                <a:gd name="T34" fmla="*/ 26 w 155"/>
                <a:gd name="T35" fmla="*/ 142 h 155"/>
                <a:gd name="T36" fmla="*/ 91 w 155"/>
                <a:gd name="T37" fmla="*/ 65 h 155"/>
                <a:gd name="T38" fmla="*/ 129 w 155"/>
                <a:gd name="T39" fmla="*/ 65 h 155"/>
                <a:gd name="T40" fmla="*/ 155 w 155"/>
                <a:gd name="T41" fmla="*/ 39 h 155"/>
                <a:gd name="T42" fmla="*/ 129 w 155"/>
                <a:gd name="T43" fmla="*/ 39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55" h="155">
                  <a:moveTo>
                    <a:pt x="129" y="39"/>
                  </a:moveTo>
                  <a:lnTo>
                    <a:pt x="116" y="39"/>
                  </a:lnTo>
                  <a:lnTo>
                    <a:pt x="116" y="39"/>
                  </a:lnTo>
                  <a:lnTo>
                    <a:pt x="116" y="0"/>
                  </a:lnTo>
                  <a:lnTo>
                    <a:pt x="91" y="26"/>
                  </a:lnTo>
                  <a:lnTo>
                    <a:pt x="91" y="65"/>
                  </a:lnTo>
                  <a:lnTo>
                    <a:pt x="26" y="130"/>
                  </a:lnTo>
                  <a:lnTo>
                    <a:pt x="26" y="104"/>
                  </a:lnTo>
                  <a:lnTo>
                    <a:pt x="0" y="142"/>
                  </a:lnTo>
                  <a:lnTo>
                    <a:pt x="0" y="142"/>
                  </a:lnTo>
                  <a:lnTo>
                    <a:pt x="0" y="155"/>
                  </a:lnTo>
                  <a:lnTo>
                    <a:pt x="0" y="155"/>
                  </a:lnTo>
                  <a:lnTo>
                    <a:pt x="0" y="155"/>
                  </a:lnTo>
                  <a:lnTo>
                    <a:pt x="13" y="155"/>
                  </a:lnTo>
                  <a:lnTo>
                    <a:pt x="13" y="155"/>
                  </a:lnTo>
                  <a:lnTo>
                    <a:pt x="13" y="155"/>
                  </a:lnTo>
                  <a:lnTo>
                    <a:pt x="52" y="142"/>
                  </a:lnTo>
                  <a:lnTo>
                    <a:pt x="26" y="142"/>
                  </a:lnTo>
                  <a:lnTo>
                    <a:pt x="91" y="65"/>
                  </a:lnTo>
                  <a:lnTo>
                    <a:pt x="129" y="65"/>
                  </a:lnTo>
                  <a:lnTo>
                    <a:pt x="155" y="39"/>
                  </a:lnTo>
                  <a:lnTo>
                    <a:pt x="129" y="3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2286000" y="1901826"/>
            <a:ext cx="1471613" cy="1481138"/>
            <a:chOff x="2286000" y="1901826"/>
            <a:chExt cx="1471613" cy="1481138"/>
          </a:xfrm>
        </p:grpSpPr>
        <p:sp>
          <p:nvSpPr>
            <p:cNvPr id="5" name="Freeform 5"/>
            <p:cNvSpPr>
              <a:spLocks/>
            </p:cNvSpPr>
            <p:nvPr/>
          </p:nvSpPr>
          <p:spPr bwMode="auto">
            <a:xfrm>
              <a:off x="2286000" y="1901826"/>
              <a:ext cx="1471613" cy="1481138"/>
            </a:xfrm>
            <a:custGeom>
              <a:avLst/>
              <a:gdLst>
                <a:gd name="T0" fmla="*/ 927 w 927"/>
                <a:gd name="T1" fmla="*/ 466 h 933"/>
                <a:gd name="T2" fmla="*/ 463 w 927"/>
                <a:gd name="T3" fmla="*/ 933 h 933"/>
                <a:gd name="T4" fmla="*/ 0 w 927"/>
                <a:gd name="T5" fmla="*/ 466 h 933"/>
                <a:gd name="T6" fmla="*/ 463 w 927"/>
                <a:gd name="T7" fmla="*/ 0 h 933"/>
                <a:gd name="T8" fmla="*/ 927 w 927"/>
                <a:gd name="T9" fmla="*/ 466 h 9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27" h="933">
                  <a:moveTo>
                    <a:pt x="927" y="466"/>
                  </a:moveTo>
                  <a:lnTo>
                    <a:pt x="463" y="933"/>
                  </a:lnTo>
                  <a:lnTo>
                    <a:pt x="0" y="466"/>
                  </a:lnTo>
                  <a:lnTo>
                    <a:pt x="463" y="0"/>
                  </a:lnTo>
                  <a:lnTo>
                    <a:pt x="927" y="466"/>
                  </a:lnTo>
                  <a:close/>
                </a:path>
              </a:pathLst>
            </a:custGeom>
            <a:solidFill>
              <a:srgbClr val="28BC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06" name="Freeform 106"/>
            <p:cNvSpPr>
              <a:spLocks noEditPoints="1"/>
            </p:cNvSpPr>
            <p:nvPr/>
          </p:nvSpPr>
          <p:spPr bwMode="auto">
            <a:xfrm>
              <a:off x="2776538" y="2786063"/>
              <a:ext cx="490538" cy="61913"/>
            </a:xfrm>
            <a:custGeom>
              <a:avLst/>
              <a:gdLst>
                <a:gd name="T0" fmla="*/ 283 w 309"/>
                <a:gd name="T1" fmla="*/ 0 h 39"/>
                <a:gd name="T2" fmla="*/ 13 w 309"/>
                <a:gd name="T3" fmla="*/ 0 h 39"/>
                <a:gd name="T4" fmla="*/ 0 w 309"/>
                <a:gd name="T5" fmla="*/ 39 h 39"/>
                <a:gd name="T6" fmla="*/ 309 w 309"/>
                <a:gd name="T7" fmla="*/ 39 h 39"/>
                <a:gd name="T8" fmla="*/ 283 w 309"/>
                <a:gd name="T9" fmla="*/ 0 h 39"/>
                <a:gd name="T10" fmla="*/ 116 w 309"/>
                <a:gd name="T11" fmla="*/ 39 h 39"/>
                <a:gd name="T12" fmla="*/ 116 w 309"/>
                <a:gd name="T13" fmla="*/ 26 h 39"/>
                <a:gd name="T14" fmla="*/ 180 w 309"/>
                <a:gd name="T15" fmla="*/ 26 h 39"/>
                <a:gd name="T16" fmla="*/ 193 w 309"/>
                <a:gd name="T17" fmla="*/ 39 h 39"/>
                <a:gd name="T18" fmla="*/ 116 w 309"/>
                <a:gd name="T19" fmla="*/ 39 h 39"/>
                <a:gd name="T20" fmla="*/ 26 w 309"/>
                <a:gd name="T21" fmla="*/ 26 h 39"/>
                <a:gd name="T22" fmla="*/ 26 w 309"/>
                <a:gd name="T23" fmla="*/ 0 h 39"/>
                <a:gd name="T24" fmla="*/ 270 w 309"/>
                <a:gd name="T25" fmla="*/ 0 h 39"/>
                <a:gd name="T26" fmla="*/ 283 w 309"/>
                <a:gd name="T27" fmla="*/ 26 h 39"/>
                <a:gd name="T28" fmla="*/ 26 w 309"/>
                <a:gd name="T29" fmla="*/ 26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09" h="39">
                  <a:moveTo>
                    <a:pt x="283" y="0"/>
                  </a:moveTo>
                  <a:lnTo>
                    <a:pt x="13" y="0"/>
                  </a:lnTo>
                  <a:lnTo>
                    <a:pt x="0" y="39"/>
                  </a:lnTo>
                  <a:lnTo>
                    <a:pt x="309" y="39"/>
                  </a:lnTo>
                  <a:lnTo>
                    <a:pt x="283" y="0"/>
                  </a:lnTo>
                  <a:close/>
                  <a:moveTo>
                    <a:pt x="116" y="39"/>
                  </a:moveTo>
                  <a:lnTo>
                    <a:pt x="116" y="26"/>
                  </a:lnTo>
                  <a:lnTo>
                    <a:pt x="180" y="26"/>
                  </a:lnTo>
                  <a:lnTo>
                    <a:pt x="193" y="39"/>
                  </a:lnTo>
                  <a:lnTo>
                    <a:pt x="116" y="39"/>
                  </a:lnTo>
                  <a:close/>
                  <a:moveTo>
                    <a:pt x="26" y="26"/>
                  </a:moveTo>
                  <a:lnTo>
                    <a:pt x="26" y="0"/>
                  </a:lnTo>
                  <a:lnTo>
                    <a:pt x="270" y="0"/>
                  </a:lnTo>
                  <a:lnTo>
                    <a:pt x="283" y="26"/>
                  </a:lnTo>
                  <a:lnTo>
                    <a:pt x="26" y="2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07" name="Freeform 107"/>
            <p:cNvSpPr>
              <a:spLocks/>
            </p:cNvSpPr>
            <p:nvPr/>
          </p:nvSpPr>
          <p:spPr bwMode="auto">
            <a:xfrm>
              <a:off x="2776538" y="2847976"/>
              <a:ext cx="490538" cy="20638"/>
            </a:xfrm>
            <a:custGeom>
              <a:avLst/>
              <a:gdLst>
                <a:gd name="T0" fmla="*/ 13 w 24"/>
                <a:gd name="T1" fmla="*/ 0 h 1"/>
                <a:gd name="T2" fmla="*/ 13 w 24"/>
                <a:gd name="T3" fmla="*/ 0 h 1"/>
                <a:gd name="T4" fmla="*/ 13 w 24"/>
                <a:gd name="T5" fmla="*/ 1 h 1"/>
                <a:gd name="T6" fmla="*/ 11 w 24"/>
                <a:gd name="T7" fmla="*/ 1 h 1"/>
                <a:gd name="T8" fmla="*/ 10 w 24"/>
                <a:gd name="T9" fmla="*/ 0 h 1"/>
                <a:gd name="T10" fmla="*/ 10 w 24"/>
                <a:gd name="T11" fmla="*/ 0 h 1"/>
                <a:gd name="T12" fmla="*/ 0 w 24"/>
                <a:gd name="T13" fmla="*/ 0 h 1"/>
                <a:gd name="T14" fmla="*/ 0 w 24"/>
                <a:gd name="T15" fmla="*/ 0 h 1"/>
                <a:gd name="T16" fmla="*/ 1 w 24"/>
                <a:gd name="T17" fmla="*/ 1 h 1"/>
                <a:gd name="T18" fmla="*/ 23 w 24"/>
                <a:gd name="T19" fmla="*/ 1 h 1"/>
                <a:gd name="T20" fmla="*/ 24 w 24"/>
                <a:gd name="T21" fmla="*/ 0 h 1"/>
                <a:gd name="T22" fmla="*/ 24 w 24"/>
                <a:gd name="T23" fmla="*/ 0 h 1"/>
                <a:gd name="T24" fmla="*/ 13 w 24"/>
                <a:gd name="T2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" h="1">
                  <a:moveTo>
                    <a:pt x="13" y="0"/>
                  </a:moveTo>
                  <a:cubicBezTo>
                    <a:pt x="13" y="0"/>
                    <a:pt x="13" y="0"/>
                    <a:pt x="13" y="0"/>
                  </a:cubicBezTo>
                  <a:cubicBezTo>
                    <a:pt x="13" y="0"/>
                    <a:pt x="13" y="1"/>
                    <a:pt x="13" y="1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1" y="1"/>
                    <a:pt x="10" y="0"/>
                    <a:pt x="10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1" y="1"/>
                  </a:cubicBezTo>
                  <a:cubicBezTo>
                    <a:pt x="23" y="1"/>
                    <a:pt x="23" y="1"/>
                    <a:pt x="23" y="1"/>
                  </a:cubicBezTo>
                  <a:cubicBezTo>
                    <a:pt x="24" y="1"/>
                    <a:pt x="24" y="1"/>
                    <a:pt x="24" y="0"/>
                  </a:cubicBezTo>
                  <a:cubicBezTo>
                    <a:pt x="24" y="0"/>
                    <a:pt x="24" y="0"/>
                    <a:pt x="24" y="0"/>
                  </a:cubicBezTo>
                  <a:lnTo>
                    <a:pt x="13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08" name="Freeform 108"/>
            <p:cNvSpPr>
              <a:spLocks noEditPoints="1"/>
            </p:cNvSpPr>
            <p:nvPr/>
          </p:nvSpPr>
          <p:spPr bwMode="auto">
            <a:xfrm>
              <a:off x="2797175" y="2519363"/>
              <a:ext cx="428625" cy="246063"/>
            </a:xfrm>
            <a:custGeom>
              <a:avLst/>
              <a:gdLst>
                <a:gd name="T0" fmla="*/ 21 w 21"/>
                <a:gd name="T1" fmla="*/ 0 h 12"/>
                <a:gd name="T2" fmla="*/ 1 w 21"/>
                <a:gd name="T3" fmla="*/ 0 h 12"/>
                <a:gd name="T4" fmla="*/ 0 w 21"/>
                <a:gd name="T5" fmla="*/ 0 h 12"/>
                <a:gd name="T6" fmla="*/ 0 w 21"/>
                <a:gd name="T7" fmla="*/ 12 h 12"/>
                <a:gd name="T8" fmla="*/ 1 w 21"/>
                <a:gd name="T9" fmla="*/ 12 h 12"/>
                <a:gd name="T10" fmla="*/ 21 w 21"/>
                <a:gd name="T11" fmla="*/ 12 h 12"/>
                <a:gd name="T12" fmla="*/ 21 w 21"/>
                <a:gd name="T13" fmla="*/ 12 h 12"/>
                <a:gd name="T14" fmla="*/ 21 w 21"/>
                <a:gd name="T15" fmla="*/ 0 h 12"/>
                <a:gd name="T16" fmla="*/ 21 w 21"/>
                <a:gd name="T17" fmla="*/ 0 h 12"/>
                <a:gd name="T18" fmla="*/ 11 w 21"/>
                <a:gd name="T19" fmla="*/ 0 h 12"/>
                <a:gd name="T20" fmla="*/ 11 w 21"/>
                <a:gd name="T21" fmla="*/ 0 h 12"/>
                <a:gd name="T22" fmla="*/ 11 w 21"/>
                <a:gd name="T23" fmla="*/ 1 h 12"/>
                <a:gd name="T24" fmla="*/ 11 w 21"/>
                <a:gd name="T25" fmla="*/ 0 h 12"/>
                <a:gd name="T26" fmla="*/ 11 w 21"/>
                <a:gd name="T27" fmla="*/ 0 h 12"/>
                <a:gd name="T28" fmla="*/ 20 w 21"/>
                <a:gd name="T29" fmla="*/ 11 h 12"/>
                <a:gd name="T30" fmla="*/ 20 w 21"/>
                <a:gd name="T31" fmla="*/ 11 h 12"/>
                <a:gd name="T32" fmla="*/ 2 w 21"/>
                <a:gd name="T33" fmla="*/ 11 h 12"/>
                <a:gd name="T34" fmla="*/ 1 w 21"/>
                <a:gd name="T35" fmla="*/ 11 h 12"/>
                <a:gd name="T36" fmla="*/ 1 w 21"/>
                <a:gd name="T37" fmla="*/ 1 h 12"/>
                <a:gd name="T38" fmla="*/ 2 w 21"/>
                <a:gd name="T39" fmla="*/ 1 h 12"/>
                <a:gd name="T40" fmla="*/ 20 w 21"/>
                <a:gd name="T41" fmla="*/ 1 h 12"/>
                <a:gd name="T42" fmla="*/ 20 w 21"/>
                <a:gd name="T43" fmla="*/ 1 h 12"/>
                <a:gd name="T44" fmla="*/ 20 w 21"/>
                <a:gd name="T45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1" h="12">
                  <a:moveTo>
                    <a:pt x="2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12"/>
                    <a:pt x="1" y="12"/>
                    <a:pt x="1" y="12"/>
                  </a:cubicBezTo>
                  <a:cubicBezTo>
                    <a:pt x="21" y="12"/>
                    <a:pt x="21" y="12"/>
                    <a:pt x="21" y="12"/>
                  </a:cubicBezTo>
                  <a:cubicBezTo>
                    <a:pt x="21" y="12"/>
                    <a:pt x="21" y="12"/>
                    <a:pt x="21" y="12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21" y="0"/>
                    <a:pt x="21" y="0"/>
                    <a:pt x="21" y="0"/>
                  </a:cubicBezTo>
                  <a:close/>
                  <a:moveTo>
                    <a:pt x="11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11" y="0"/>
                    <a:pt x="11" y="1"/>
                    <a:pt x="11" y="1"/>
                  </a:cubicBezTo>
                  <a:cubicBezTo>
                    <a:pt x="11" y="1"/>
                    <a:pt x="11" y="0"/>
                    <a:pt x="11" y="0"/>
                  </a:cubicBezTo>
                  <a:cubicBezTo>
                    <a:pt x="11" y="0"/>
                    <a:pt x="11" y="0"/>
                    <a:pt x="11" y="0"/>
                  </a:cubicBezTo>
                  <a:close/>
                  <a:moveTo>
                    <a:pt x="20" y="11"/>
                  </a:moveTo>
                  <a:cubicBezTo>
                    <a:pt x="20" y="11"/>
                    <a:pt x="20" y="11"/>
                    <a:pt x="20" y="11"/>
                  </a:cubicBezTo>
                  <a:cubicBezTo>
                    <a:pt x="2" y="11"/>
                    <a:pt x="2" y="11"/>
                    <a:pt x="2" y="11"/>
                  </a:cubicBezTo>
                  <a:cubicBezTo>
                    <a:pt x="2" y="11"/>
                    <a:pt x="1" y="11"/>
                    <a:pt x="1" y="1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2" y="1"/>
                    <a:pt x="2" y="1"/>
                  </a:cubicBezTo>
                  <a:cubicBezTo>
                    <a:pt x="20" y="1"/>
                    <a:pt x="20" y="1"/>
                    <a:pt x="20" y="1"/>
                  </a:cubicBezTo>
                  <a:cubicBezTo>
                    <a:pt x="20" y="1"/>
                    <a:pt x="20" y="1"/>
                    <a:pt x="20" y="1"/>
                  </a:cubicBezTo>
                  <a:lnTo>
                    <a:pt x="20" y="1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09" name="Rectangle 109"/>
            <p:cNvSpPr>
              <a:spLocks noChangeArrowheads="1"/>
            </p:cNvSpPr>
            <p:nvPr/>
          </p:nvSpPr>
          <p:spPr bwMode="auto">
            <a:xfrm>
              <a:off x="2898775" y="2416176"/>
              <a:ext cx="246063" cy="328613"/>
            </a:xfrm>
            <a:prstGeom prst="rect">
              <a:avLst/>
            </a:prstGeom>
            <a:solidFill>
              <a:srgbClr val="28BC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10" name="Freeform 110"/>
            <p:cNvSpPr>
              <a:spLocks noEditPoints="1"/>
            </p:cNvSpPr>
            <p:nvPr/>
          </p:nvSpPr>
          <p:spPr bwMode="auto">
            <a:xfrm>
              <a:off x="2898775" y="2416176"/>
              <a:ext cx="246063" cy="349250"/>
            </a:xfrm>
            <a:custGeom>
              <a:avLst/>
              <a:gdLst>
                <a:gd name="T0" fmla="*/ 155 w 155"/>
                <a:gd name="T1" fmla="*/ 13 h 220"/>
                <a:gd name="T2" fmla="*/ 155 w 155"/>
                <a:gd name="T3" fmla="*/ 220 h 220"/>
                <a:gd name="T4" fmla="*/ 0 w 155"/>
                <a:gd name="T5" fmla="*/ 220 h 220"/>
                <a:gd name="T6" fmla="*/ 0 w 155"/>
                <a:gd name="T7" fmla="*/ 13 h 220"/>
                <a:gd name="T8" fmla="*/ 155 w 155"/>
                <a:gd name="T9" fmla="*/ 13 h 220"/>
                <a:gd name="T10" fmla="*/ 155 w 155"/>
                <a:gd name="T11" fmla="*/ 13 h 220"/>
                <a:gd name="T12" fmla="*/ 155 w 155"/>
                <a:gd name="T13" fmla="*/ 0 h 220"/>
                <a:gd name="T14" fmla="*/ 0 w 155"/>
                <a:gd name="T15" fmla="*/ 0 h 220"/>
                <a:gd name="T16" fmla="*/ 0 w 155"/>
                <a:gd name="T17" fmla="*/ 220 h 220"/>
                <a:gd name="T18" fmla="*/ 155 w 155"/>
                <a:gd name="T19" fmla="*/ 220 h 220"/>
                <a:gd name="T20" fmla="*/ 155 w 155"/>
                <a:gd name="T21" fmla="*/ 0 h 220"/>
                <a:gd name="T22" fmla="*/ 155 w 155"/>
                <a:gd name="T23" fmla="*/ 0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55" h="220">
                  <a:moveTo>
                    <a:pt x="155" y="13"/>
                  </a:moveTo>
                  <a:lnTo>
                    <a:pt x="155" y="220"/>
                  </a:lnTo>
                  <a:lnTo>
                    <a:pt x="0" y="220"/>
                  </a:lnTo>
                  <a:lnTo>
                    <a:pt x="0" y="13"/>
                  </a:lnTo>
                  <a:lnTo>
                    <a:pt x="155" y="13"/>
                  </a:lnTo>
                  <a:lnTo>
                    <a:pt x="155" y="13"/>
                  </a:lnTo>
                  <a:close/>
                  <a:moveTo>
                    <a:pt x="155" y="0"/>
                  </a:moveTo>
                  <a:lnTo>
                    <a:pt x="0" y="0"/>
                  </a:lnTo>
                  <a:lnTo>
                    <a:pt x="0" y="220"/>
                  </a:lnTo>
                  <a:lnTo>
                    <a:pt x="155" y="220"/>
                  </a:lnTo>
                  <a:lnTo>
                    <a:pt x="155" y="0"/>
                  </a:lnTo>
                  <a:lnTo>
                    <a:pt x="15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11" name="Rectangle 111"/>
            <p:cNvSpPr>
              <a:spLocks noChangeArrowheads="1"/>
            </p:cNvSpPr>
            <p:nvPr/>
          </p:nvSpPr>
          <p:spPr bwMode="auto">
            <a:xfrm>
              <a:off x="2940050" y="2478088"/>
              <a:ext cx="80963" cy="2063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12" name="Rectangle 112"/>
            <p:cNvSpPr>
              <a:spLocks noChangeArrowheads="1"/>
            </p:cNvSpPr>
            <p:nvPr/>
          </p:nvSpPr>
          <p:spPr bwMode="auto">
            <a:xfrm>
              <a:off x="2940050" y="2620963"/>
              <a:ext cx="80963" cy="158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13" name="Rectangle 113"/>
            <p:cNvSpPr>
              <a:spLocks noChangeArrowheads="1"/>
            </p:cNvSpPr>
            <p:nvPr/>
          </p:nvSpPr>
          <p:spPr bwMode="auto">
            <a:xfrm>
              <a:off x="2940050" y="2519363"/>
              <a:ext cx="163513" cy="158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14" name="Rectangle 114"/>
            <p:cNvSpPr>
              <a:spLocks noChangeArrowheads="1"/>
            </p:cNvSpPr>
            <p:nvPr/>
          </p:nvSpPr>
          <p:spPr bwMode="auto">
            <a:xfrm>
              <a:off x="2940050" y="2540001"/>
              <a:ext cx="163513" cy="158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15" name="Rectangle 115"/>
            <p:cNvSpPr>
              <a:spLocks noChangeArrowheads="1"/>
            </p:cNvSpPr>
            <p:nvPr/>
          </p:nvSpPr>
          <p:spPr bwMode="auto">
            <a:xfrm>
              <a:off x="2940050" y="2560638"/>
              <a:ext cx="163513" cy="158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16" name="Rectangle 116"/>
            <p:cNvSpPr>
              <a:spLocks noChangeArrowheads="1"/>
            </p:cNvSpPr>
            <p:nvPr/>
          </p:nvSpPr>
          <p:spPr bwMode="auto">
            <a:xfrm>
              <a:off x="2940050" y="2581276"/>
              <a:ext cx="163513" cy="158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17" name="Rectangle 117"/>
            <p:cNvSpPr>
              <a:spLocks noChangeArrowheads="1"/>
            </p:cNvSpPr>
            <p:nvPr/>
          </p:nvSpPr>
          <p:spPr bwMode="auto">
            <a:xfrm>
              <a:off x="2940050" y="2601913"/>
              <a:ext cx="163513" cy="158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18" name="Rectangle 118"/>
            <p:cNvSpPr>
              <a:spLocks noChangeArrowheads="1"/>
            </p:cNvSpPr>
            <p:nvPr/>
          </p:nvSpPr>
          <p:spPr bwMode="auto">
            <a:xfrm>
              <a:off x="2940050" y="2662238"/>
              <a:ext cx="163513" cy="158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19" name="Rectangle 119"/>
            <p:cNvSpPr>
              <a:spLocks noChangeArrowheads="1"/>
            </p:cNvSpPr>
            <p:nvPr/>
          </p:nvSpPr>
          <p:spPr bwMode="auto">
            <a:xfrm>
              <a:off x="2940050" y="2682876"/>
              <a:ext cx="163513" cy="158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20" name="Rectangle 120"/>
            <p:cNvSpPr>
              <a:spLocks noChangeArrowheads="1"/>
            </p:cNvSpPr>
            <p:nvPr/>
          </p:nvSpPr>
          <p:spPr bwMode="auto">
            <a:xfrm>
              <a:off x="2940050" y="2703513"/>
              <a:ext cx="163513" cy="158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21" name="Rectangle 121"/>
            <p:cNvSpPr>
              <a:spLocks noChangeArrowheads="1"/>
            </p:cNvSpPr>
            <p:nvPr/>
          </p:nvSpPr>
          <p:spPr bwMode="auto">
            <a:xfrm>
              <a:off x="2940050" y="2724151"/>
              <a:ext cx="163513" cy="158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2898775" y="3548063"/>
            <a:ext cx="246063" cy="700088"/>
            <a:chOff x="2898775" y="3548063"/>
            <a:chExt cx="246063" cy="700088"/>
          </a:xfrm>
        </p:grpSpPr>
        <p:sp>
          <p:nvSpPr>
            <p:cNvPr id="132" name="Rectangle 132"/>
            <p:cNvSpPr>
              <a:spLocks noChangeArrowheads="1"/>
            </p:cNvSpPr>
            <p:nvPr/>
          </p:nvSpPr>
          <p:spPr bwMode="auto">
            <a:xfrm>
              <a:off x="3001963" y="3548063"/>
              <a:ext cx="19050" cy="555625"/>
            </a:xfrm>
            <a:prstGeom prst="rect">
              <a:avLst/>
            </a:prstGeom>
            <a:solidFill>
              <a:srgbClr val="28BC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33" name="Freeform 133"/>
            <p:cNvSpPr>
              <a:spLocks/>
            </p:cNvSpPr>
            <p:nvPr/>
          </p:nvSpPr>
          <p:spPr bwMode="auto">
            <a:xfrm>
              <a:off x="2898775" y="4041776"/>
              <a:ext cx="246063" cy="206375"/>
            </a:xfrm>
            <a:custGeom>
              <a:avLst/>
              <a:gdLst>
                <a:gd name="T0" fmla="*/ 6 w 12"/>
                <a:gd name="T1" fmla="*/ 10 h 10"/>
                <a:gd name="T2" fmla="*/ 0 w 12"/>
                <a:gd name="T3" fmla="*/ 0 h 10"/>
                <a:gd name="T4" fmla="*/ 6 w 12"/>
                <a:gd name="T5" fmla="*/ 2 h 10"/>
                <a:gd name="T6" fmla="*/ 12 w 12"/>
                <a:gd name="T7" fmla="*/ 0 h 10"/>
                <a:gd name="T8" fmla="*/ 6 w 12"/>
                <a:gd name="T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0">
                  <a:moveTo>
                    <a:pt x="6" y="10"/>
                  </a:moveTo>
                  <a:cubicBezTo>
                    <a:pt x="5" y="7"/>
                    <a:pt x="2" y="2"/>
                    <a:pt x="0" y="0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9" y="2"/>
                    <a:pt x="7" y="7"/>
                    <a:pt x="6" y="10"/>
                  </a:cubicBezTo>
                  <a:close/>
                </a:path>
              </a:pathLst>
            </a:custGeom>
            <a:solidFill>
              <a:srgbClr val="28BC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4370388" y="3548063"/>
            <a:ext cx="223838" cy="700088"/>
            <a:chOff x="4370388" y="3548063"/>
            <a:chExt cx="223838" cy="700088"/>
          </a:xfrm>
        </p:grpSpPr>
        <p:sp>
          <p:nvSpPr>
            <p:cNvPr id="134" name="Rectangle 134"/>
            <p:cNvSpPr>
              <a:spLocks noChangeArrowheads="1"/>
            </p:cNvSpPr>
            <p:nvPr/>
          </p:nvSpPr>
          <p:spPr bwMode="auto">
            <a:xfrm>
              <a:off x="4471988" y="3548063"/>
              <a:ext cx="20638" cy="555625"/>
            </a:xfrm>
            <a:prstGeom prst="rect">
              <a:avLst/>
            </a:prstGeom>
            <a:solidFill>
              <a:srgbClr val="FFA7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35" name="Freeform 135"/>
            <p:cNvSpPr>
              <a:spLocks/>
            </p:cNvSpPr>
            <p:nvPr/>
          </p:nvSpPr>
          <p:spPr bwMode="auto">
            <a:xfrm>
              <a:off x="4370388" y="4041776"/>
              <a:ext cx="223838" cy="206375"/>
            </a:xfrm>
            <a:custGeom>
              <a:avLst/>
              <a:gdLst>
                <a:gd name="T0" fmla="*/ 5 w 11"/>
                <a:gd name="T1" fmla="*/ 10 h 10"/>
                <a:gd name="T2" fmla="*/ 0 w 11"/>
                <a:gd name="T3" fmla="*/ 0 h 10"/>
                <a:gd name="T4" fmla="*/ 5 w 11"/>
                <a:gd name="T5" fmla="*/ 2 h 10"/>
                <a:gd name="T6" fmla="*/ 11 w 11"/>
                <a:gd name="T7" fmla="*/ 0 h 10"/>
                <a:gd name="T8" fmla="*/ 5 w 11"/>
                <a:gd name="T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0">
                  <a:moveTo>
                    <a:pt x="5" y="10"/>
                  </a:moveTo>
                  <a:cubicBezTo>
                    <a:pt x="4" y="7"/>
                    <a:pt x="2" y="2"/>
                    <a:pt x="0" y="0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9" y="2"/>
                    <a:pt x="7" y="7"/>
                    <a:pt x="5" y="10"/>
                  </a:cubicBezTo>
                  <a:close/>
                </a:path>
              </a:pathLst>
            </a:custGeom>
            <a:solidFill>
              <a:srgbClr val="FFA7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5819775" y="3548063"/>
            <a:ext cx="244475" cy="700088"/>
            <a:chOff x="5819775" y="3548063"/>
            <a:chExt cx="244475" cy="700088"/>
          </a:xfrm>
        </p:grpSpPr>
        <p:sp>
          <p:nvSpPr>
            <p:cNvPr id="136" name="Rectangle 136"/>
            <p:cNvSpPr>
              <a:spLocks noChangeArrowheads="1"/>
            </p:cNvSpPr>
            <p:nvPr/>
          </p:nvSpPr>
          <p:spPr bwMode="auto">
            <a:xfrm>
              <a:off x="5921375" y="3548063"/>
              <a:ext cx="20638" cy="555625"/>
            </a:xfrm>
            <a:prstGeom prst="rect">
              <a:avLst/>
            </a:prstGeom>
            <a:solidFill>
              <a:srgbClr val="D18A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37" name="Freeform 137"/>
            <p:cNvSpPr>
              <a:spLocks/>
            </p:cNvSpPr>
            <p:nvPr/>
          </p:nvSpPr>
          <p:spPr bwMode="auto">
            <a:xfrm>
              <a:off x="5819775" y="4041776"/>
              <a:ext cx="244475" cy="206375"/>
            </a:xfrm>
            <a:custGeom>
              <a:avLst/>
              <a:gdLst>
                <a:gd name="T0" fmla="*/ 6 w 12"/>
                <a:gd name="T1" fmla="*/ 10 h 10"/>
                <a:gd name="T2" fmla="*/ 0 w 12"/>
                <a:gd name="T3" fmla="*/ 0 h 10"/>
                <a:gd name="T4" fmla="*/ 6 w 12"/>
                <a:gd name="T5" fmla="*/ 2 h 10"/>
                <a:gd name="T6" fmla="*/ 12 w 12"/>
                <a:gd name="T7" fmla="*/ 0 h 10"/>
                <a:gd name="T8" fmla="*/ 6 w 12"/>
                <a:gd name="T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0">
                  <a:moveTo>
                    <a:pt x="6" y="10"/>
                  </a:moveTo>
                  <a:cubicBezTo>
                    <a:pt x="5" y="7"/>
                    <a:pt x="2" y="2"/>
                    <a:pt x="0" y="0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9" y="2"/>
                    <a:pt x="7" y="7"/>
                    <a:pt x="6" y="10"/>
                  </a:cubicBezTo>
                  <a:close/>
                </a:path>
              </a:pathLst>
            </a:custGeom>
            <a:solidFill>
              <a:srgbClr val="D18A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7289800" y="3548063"/>
            <a:ext cx="225425" cy="700088"/>
            <a:chOff x="7289800" y="3548063"/>
            <a:chExt cx="225425" cy="700088"/>
          </a:xfrm>
        </p:grpSpPr>
        <p:sp>
          <p:nvSpPr>
            <p:cNvPr id="138" name="Rectangle 138"/>
            <p:cNvSpPr>
              <a:spLocks noChangeArrowheads="1"/>
            </p:cNvSpPr>
            <p:nvPr/>
          </p:nvSpPr>
          <p:spPr bwMode="auto">
            <a:xfrm>
              <a:off x="7391400" y="3548063"/>
              <a:ext cx="20638" cy="555625"/>
            </a:xfrm>
            <a:prstGeom prst="rect">
              <a:avLst/>
            </a:prstGeom>
            <a:solidFill>
              <a:srgbClr val="C9D9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39" name="Freeform 139"/>
            <p:cNvSpPr>
              <a:spLocks/>
            </p:cNvSpPr>
            <p:nvPr/>
          </p:nvSpPr>
          <p:spPr bwMode="auto">
            <a:xfrm>
              <a:off x="7289800" y="4041776"/>
              <a:ext cx="225425" cy="206375"/>
            </a:xfrm>
            <a:custGeom>
              <a:avLst/>
              <a:gdLst>
                <a:gd name="T0" fmla="*/ 5 w 11"/>
                <a:gd name="T1" fmla="*/ 10 h 10"/>
                <a:gd name="T2" fmla="*/ 0 w 11"/>
                <a:gd name="T3" fmla="*/ 0 h 10"/>
                <a:gd name="T4" fmla="*/ 5 w 11"/>
                <a:gd name="T5" fmla="*/ 2 h 10"/>
                <a:gd name="T6" fmla="*/ 11 w 11"/>
                <a:gd name="T7" fmla="*/ 0 h 10"/>
                <a:gd name="T8" fmla="*/ 5 w 11"/>
                <a:gd name="T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0">
                  <a:moveTo>
                    <a:pt x="5" y="10"/>
                  </a:moveTo>
                  <a:cubicBezTo>
                    <a:pt x="4" y="7"/>
                    <a:pt x="2" y="2"/>
                    <a:pt x="0" y="0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9" y="2"/>
                    <a:pt x="7" y="7"/>
                    <a:pt x="5" y="10"/>
                  </a:cubicBezTo>
                  <a:close/>
                </a:path>
              </a:pathLst>
            </a:custGeom>
            <a:solidFill>
              <a:srgbClr val="C9D9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8740775" y="3548063"/>
            <a:ext cx="223838" cy="700088"/>
            <a:chOff x="8740775" y="3548063"/>
            <a:chExt cx="223838" cy="700088"/>
          </a:xfrm>
        </p:grpSpPr>
        <p:sp>
          <p:nvSpPr>
            <p:cNvPr id="140" name="Rectangle 140"/>
            <p:cNvSpPr>
              <a:spLocks noChangeArrowheads="1"/>
            </p:cNvSpPr>
            <p:nvPr/>
          </p:nvSpPr>
          <p:spPr bwMode="auto">
            <a:xfrm>
              <a:off x="8842375" y="3548063"/>
              <a:ext cx="20638" cy="555625"/>
            </a:xfrm>
            <a:prstGeom prst="rect">
              <a:avLst/>
            </a:prstGeom>
            <a:solidFill>
              <a:srgbClr val="FF5E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41" name="Freeform 141"/>
            <p:cNvSpPr>
              <a:spLocks/>
            </p:cNvSpPr>
            <p:nvPr/>
          </p:nvSpPr>
          <p:spPr bwMode="auto">
            <a:xfrm>
              <a:off x="8740775" y="4041776"/>
              <a:ext cx="223838" cy="206375"/>
            </a:xfrm>
            <a:custGeom>
              <a:avLst/>
              <a:gdLst>
                <a:gd name="T0" fmla="*/ 6 w 11"/>
                <a:gd name="T1" fmla="*/ 10 h 10"/>
                <a:gd name="T2" fmla="*/ 0 w 11"/>
                <a:gd name="T3" fmla="*/ 0 h 10"/>
                <a:gd name="T4" fmla="*/ 6 w 11"/>
                <a:gd name="T5" fmla="*/ 2 h 10"/>
                <a:gd name="T6" fmla="*/ 11 w 11"/>
                <a:gd name="T7" fmla="*/ 0 h 10"/>
                <a:gd name="T8" fmla="*/ 6 w 11"/>
                <a:gd name="T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0">
                  <a:moveTo>
                    <a:pt x="6" y="10"/>
                  </a:moveTo>
                  <a:cubicBezTo>
                    <a:pt x="5" y="7"/>
                    <a:pt x="2" y="2"/>
                    <a:pt x="0" y="0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9" y="2"/>
                    <a:pt x="7" y="7"/>
                    <a:pt x="6" y="10"/>
                  </a:cubicBezTo>
                  <a:close/>
                </a:path>
              </a:pathLst>
            </a:custGeom>
            <a:solidFill>
              <a:srgbClr val="FF5E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142" name="文本框 141"/>
          <p:cNvSpPr txBox="1"/>
          <p:nvPr/>
        </p:nvSpPr>
        <p:spPr>
          <a:xfrm>
            <a:off x="2360450" y="4399131"/>
            <a:ext cx="12542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>
                <a:solidFill>
                  <a:srgbClr val="00ACC1"/>
                </a:solidFill>
                <a:cs typeface="+mn-ea"/>
                <a:sym typeface="+mn-lt"/>
              </a:rPr>
              <a:t>请在此处填入你需要的内容。请在此处填入你需要的内容。请在此处填入你</a:t>
            </a:r>
          </a:p>
        </p:txBody>
      </p:sp>
      <p:sp>
        <p:nvSpPr>
          <p:cNvPr id="143" name="文本框 142"/>
          <p:cNvSpPr txBox="1"/>
          <p:nvPr/>
        </p:nvSpPr>
        <p:spPr>
          <a:xfrm>
            <a:off x="3900488" y="4399131"/>
            <a:ext cx="12542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>
                <a:solidFill>
                  <a:srgbClr val="00ACC1"/>
                </a:solidFill>
                <a:cs typeface="+mn-ea"/>
                <a:sym typeface="+mn-lt"/>
              </a:rPr>
              <a:t>请在此处填入你需要的内容。请在此处填入你需要的内容。请在此处填入你</a:t>
            </a:r>
          </a:p>
        </p:txBody>
      </p:sp>
      <p:sp>
        <p:nvSpPr>
          <p:cNvPr id="144" name="文本框 143"/>
          <p:cNvSpPr txBox="1"/>
          <p:nvPr/>
        </p:nvSpPr>
        <p:spPr>
          <a:xfrm>
            <a:off x="5319713" y="4399130"/>
            <a:ext cx="12542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>
                <a:solidFill>
                  <a:srgbClr val="00ACC1"/>
                </a:solidFill>
                <a:cs typeface="+mn-ea"/>
                <a:sym typeface="+mn-lt"/>
              </a:rPr>
              <a:t>请在此处填入你需要的内容。请在此处填入你需要的内容。请在此处填入你</a:t>
            </a:r>
          </a:p>
        </p:txBody>
      </p:sp>
      <p:sp>
        <p:nvSpPr>
          <p:cNvPr id="145" name="文本框 144"/>
          <p:cNvSpPr txBox="1"/>
          <p:nvPr/>
        </p:nvSpPr>
        <p:spPr>
          <a:xfrm>
            <a:off x="6764256" y="4399129"/>
            <a:ext cx="12542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>
                <a:solidFill>
                  <a:srgbClr val="00ACC1"/>
                </a:solidFill>
                <a:cs typeface="+mn-ea"/>
                <a:sym typeface="+mn-lt"/>
              </a:rPr>
              <a:t>请在此处填入你需要的内容。请在此处填入你需要的内容。请在此处填入你</a:t>
            </a:r>
          </a:p>
        </p:txBody>
      </p:sp>
      <p:sp>
        <p:nvSpPr>
          <p:cNvPr id="146" name="文本框 145"/>
          <p:cNvSpPr txBox="1"/>
          <p:nvPr/>
        </p:nvSpPr>
        <p:spPr>
          <a:xfrm>
            <a:off x="8323100" y="4399129"/>
            <a:ext cx="12542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>
                <a:solidFill>
                  <a:srgbClr val="00ACC1"/>
                </a:solidFill>
                <a:cs typeface="+mn-ea"/>
                <a:sym typeface="+mn-lt"/>
              </a:rPr>
              <a:t>请在此处填入你需要的内容。请在此处填入你需要的内容。请在此处填入你</a:t>
            </a:r>
          </a:p>
        </p:txBody>
      </p:sp>
      <p:sp>
        <p:nvSpPr>
          <p:cNvPr id="90" name="矩形 89"/>
          <p:cNvSpPr/>
          <p:nvPr/>
        </p:nvSpPr>
        <p:spPr>
          <a:xfrm>
            <a:off x="398656" y="1436031"/>
            <a:ext cx="461665" cy="1438855"/>
          </a:xfrm>
          <a:prstGeom prst="rect">
            <a:avLst/>
          </a:prstGeom>
        </p:spPr>
        <p:txBody>
          <a:bodyPr vert="eaVert" wrap="none">
            <a:spAutoFit/>
          </a:bodyPr>
          <a:lstStyle/>
          <a:p>
            <a:r>
              <a:rPr lang="zh-CN" altLang="en-US" sz="1800" b="1" spc="300" dirty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请输入标题</a:t>
            </a:r>
          </a:p>
        </p:txBody>
      </p:sp>
      <p:sp>
        <p:nvSpPr>
          <p:cNvPr id="91" name="椭圆 90"/>
          <p:cNvSpPr/>
          <p:nvPr/>
        </p:nvSpPr>
        <p:spPr>
          <a:xfrm>
            <a:off x="568839" y="3298991"/>
            <a:ext cx="121298" cy="121298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92" name="椭圆 91"/>
          <p:cNvSpPr/>
          <p:nvPr/>
        </p:nvSpPr>
        <p:spPr>
          <a:xfrm>
            <a:off x="584848" y="3642290"/>
            <a:ext cx="89280" cy="87086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93" name="椭圆 92"/>
          <p:cNvSpPr/>
          <p:nvPr/>
        </p:nvSpPr>
        <p:spPr>
          <a:xfrm>
            <a:off x="584848" y="3951377"/>
            <a:ext cx="89280" cy="87086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94" name="椭圆 93"/>
          <p:cNvSpPr/>
          <p:nvPr/>
        </p:nvSpPr>
        <p:spPr>
          <a:xfrm>
            <a:off x="584848" y="4260463"/>
            <a:ext cx="89280" cy="87086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6313543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8000"/>
    </mc:Choice>
    <mc:Fallback xmlns="">
      <p:transition spd="slow" advClick="0" advTm="8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50" fill="hold"/>
                                        <p:tgtEl>
                                          <p:spTgt spid="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50" fill="hold"/>
                                        <p:tgtEl>
                                          <p:spTgt spid="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350"/>
                            </p:stCondLst>
                            <p:childTnLst>
                              <p:par>
                                <p:cTn id="1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50"/>
                            </p:stCondLst>
                            <p:childTnLst>
                              <p:par>
                                <p:cTn id="1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2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750"/>
                            </p:stCondLst>
                            <p:childTnLst>
                              <p:par>
                                <p:cTn id="2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2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950"/>
                            </p:stCondLst>
                            <p:childTnLst>
                              <p:par>
                                <p:cTn id="2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2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150"/>
                            </p:stCondLst>
                            <p:childTnLst>
                              <p:par>
                                <p:cTn id="34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150"/>
                            </p:stCondLst>
                            <p:childTnLst>
                              <p:par>
                                <p:cTn id="40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650"/>
                            </p:stCondLst>
                            <p:childTnLst>
                              <p:par>
                                <p:cTn id="4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3150"/>
                            </p:stCondLst>
                            <p:childTnLst>
                              <p:par>
                                <p:cTn id="52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4150"/>
                            </p:stCondLst>
                            <p:childTnLst>
                              <p:par>
                                <p:cTn id="58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4650"/>
                            </p:stCondLst>
                            <p:childTnLst>
                              <p:par>
                                <p:cTn id="6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5150"/>
                            </p:stCondLst>
                            <p:childTnLst>
                              <p:par>
                                <p:cTn id="70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6150"/>
                            </p:stCondLst>
                            <p:childTnLst>
                              <p:par>
                                <p:cTn id="76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6650"/>
                            </p:stCondLst>
                            <p:childTnLst>
                              <p:par>
                                <p:cTn id="8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7150"/>
                            </p:stCondLst>
                            <p:childTnLst>
                              <p:par>
                                <p:cTn id="88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8150"/>
                            </p:stCondLst>
                            <p:childTnLst>
                              <p:par>
                                <p:cTn id="94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8650"/>
                            </p:stCondLst>
                            <p:childTnLst>
                              <p:par>
                                <p:cTn id="10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9150"/>
                            </p:stCondLst>
                            <p:childTnLst>
                              <p:par>
                                <p:cTn id="106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10150"/>
                            </p:stCondLst>
                            <p:childTnLst>
                              <p:par>
                                <p:cTn id="112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10650"/>
                            </p:stCondLst>
                            <p:childTnLst>
                              <p:par>
                                <p:cTn id="11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2" grpId="0"/>
      <p:bldP spid="143" grpId="0"/>
      <p:bldP spid="144" grpId="0"/>
      <p:bldP spid="145" grpId="0"/>
      <p:bldP spid="146" grpId="0"/>
      <p:bldP spid="90" grpId="0" build="allAtOnce"/>
      <p:bldP spid="91" grpId="0" animBg="1"/>
      <p:bldP spid="92" grpId="0" animBg="1"/>
      <p:bldP spid="93" grpId="0" animBg="1"/>
      <p:bldP spid="94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2644883" y="2308706"/>
            <a:ext cx="1518744" cy="1313865"/>
            <a:chOff x="2644883" y="2308706"/>
            <a:chExt cx="1518744" cy="1313865"/>
          </a:xfrm>
        </p:grpSpPr>
        <p:sp>
          <p:nvSpPr>
            <p:cNvPr id="12" name="Freeform 9"/>
            <p:cNvSpPr>
              <a:spLocks/>
            </p:cNvSpPr>
            <p:nvPr/>
          </p:nvSpPr>
          <p:spPr bwMode="auto">
            <a:xfrm>
              <a:off x="2644883" y="2308706"/>
              <a:ext cx="1518744" cy="1313865"/>
            </a:xfrm>
            <a:custGeom>
              <a:avLst/>
              <a:gdLst>
                <a:gd name="T0" fmla="*/ 3 w 88"/>
                <a:gd name="T1" fmla="*/ 65 h 76"/>
                <a:gd name="T2" fmla="*/ 37 w 88"/>
                <a:gd name="T3" fmla="*/ 5 h 76"/>
                <a:gd name="T4" fmla="*/ 51 w 88"/>
                <a:gd name="T5" fmla="*/ 5 h 76"/>
                <a:gd name="T6" fmla="*/ 85 w 88"/>
                <a:gd name="T7" fmla="*/ 65 h 76"/>
                <a:gd name="T8" fmla="*/ 78 w 88"/>
                <a:gd name="T9" fmla="*/ 76 h 76"/>
                <a:gd name="T10" fmla="*/ 10 w 88"/>
                <a:gd name="T11" fmla="*/ 76 h 76"/>
                <a:gd name="T12" fmla="*/ 3 w 88"/>
                <a:gd name="T13" fmla="*/ 65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8" h="76">
                  <a:moveTo>
                    <a:pt x="3" y="65"/>
                  </a:moveTo>
                  <a:cubicBezTo>
                    <a:pt x="37" y="5"/>
                    <a:pt x="37" y="5"/>
                    <a:pt x="37" y="5"/>
                  </a:cubicBezTo>
                  <a:cubicBezTo>
                    <a:pt x="40" y="0"/>
                    <a:pt x="48" y="0"/>
                    <a:pt x="51" y="5"/>
                  </a:cubicBezTo>
                  <a:cubicBezTo>
                    <a:pt x="85" y="65"/>
                    <a:pt x="85" y="65"/>
                    <a:pt x="85" y="65"/>
                  </a:cubicBezTo>
                  <a:cubicBezTo>
                    <a:pt x="88" y="70"/>
                    <a:pt x="84" y="76"/>
                    <a:pt x="78" y="76"/>
                  </a:cubicBezTo>
                  <a:cubicBezTo>
                    <a:pt x="10" y="76"/>
                    <a:pt x="10" y="76"/>
                    <a:pt x="10" y="76"/>
                  </a:cubicBezTo>
                  <a:cubicBezTo>
                    <a:pt x="4" y="76"/>
                    <a:pt x="0" y="70"/>
                    <a:pt x="3" y="65"/>
                  </a:cubicBezTo>
                  <a:close/>
                </a:path>
              </a:pathLst>
            </a:custGeom>
            <a:solidFill>
              <a:srgbClr val="28BC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7" name="Freeform 44"/>
            <p:cNvSpPr>
              <a:spLocks noEditPoints="1"/>
            </p:cNvSpPr>
            <p:nvPr/>
          </p:nvSpPr>
          <p:spPr bwMode="auto">
            <a:xfrm>
              <a:off x="3092237" y="2827485"/>
              <a:ext cx="605242" cy="622159"/>
            </a:xfrm>
            <a:custGeom>
              <a:avLst/>
              <a:gdLst>
                <a:gd name="T0" fmla="*/ 35 w 35"/>
                <a:gd name="T1" fmla="*/ 32 h 36"/>
                <a:gd name="T2" fmla="*/ 23 w 35"/>
                <a:gd name="T3" fmla="*/ 20 h 36"/>
                <a:gd name="T4" fmla="*/ 22 w 35"/>
                <a:gd name="T5" fmla="*/ 20 h 36"/>
                <a:gd name="T6" fmla="*/ 22 w 35"/>
                <a:gd name="T7" fmla="*/ 20 h 36"/>
                <a:gd name="T8" fmla="*/ 20 w 35"/>
                <a:gd name="T9" fmla="*/ 18 h 36"/>
                <a:gd name="T10" fmla="*/ 19 w 35"/>
                <a:gd name="T11" fmla="*/ 4 h 36"/>
                <a:gd name="T12" fmla="*/ 4 w 35"/>
                <a:gd name="T13" fmla="*/ 4 h 36"/>
                <a:gd name="T14" fmla="*/ 4 w 35"/>
                <a:gd name="T15" fmla="*/ 19 h 36"/>
                <a:gd name="T16" fmla="*/ 18 w 35"/>
                <a:gd name="T17" fmla="*/ 20 h 36"/>
                <a:gd name="T18" fmla="*/ 20 w 35"/>
                <a:gd name="T19" fmla="*/ 22 h 36"/>
                <a:gd name="T20" fmla="*/ 20 w 35"/>
                <a:gd name="T21" fmla="*/ 22 h 36"/>
                <a:gd name="T22" fmla="*/ 20 w 35"/>
                <a:gd name="T23" fmla="*/ 23 h 36"/>
                <a:gd name="T24" fmla="*/ 32 w 35"/>
                <a:gd name="T25" fmla="*/ 35 h 36"/>
                <a:gd name="T26" fmla="*/ 34 w 35"/>
                <a:gd name="T27" fmla="*/ 35 h 36"/>
                <a:gd name="T28" fmla="*/ 35 w 35"/>
                <a:gd name="T29" fmla="*/ 34 h 36"/>
                <a:gd name="T30" fmla="*/ 35 w 35"/>
                <a:gd name="T31" fmla="*/ 32 h 36"/>
                <a:gd name="T32" fmla="*/ 5 w 35"/>
                <a:gd name="T33" fmla="*/ 19 h 36"/>
                <a:gd name="T34" fmla="*/ 4 w 35"/>
                <a:gd name="T35" fmla="*/ 19 h 36"/>
                <a:gd name="T36" fmla="*/ 4 w 35"/>
                <a:gd name="T37" fmla="*/ 5 h 36"/>
                <a:gd name="T38" fmla="*/ 5 w 35"/>
                <a:gd name="T39" fmla="*/ 5 h 36"/>
                <a:gd name="T40" fmla="*/ 5 w 35"/>
                <a:gd name="T41" fmla="*/ 5 h 36"/>
                <a:gd name="T42" fmla="*/ 5 w 35"/>
                <a:gd name="T43" fmla="*/ 18 h 36"/>
                <a:gd name="T44" fmla="*/ 5 w 35"/>
                <a:gd name="T45" fmla="*/ 19 h 36"/>
                <a:gd name="T46" fmla="*/ 5 w 35"/>
                <a:gd name="T47" fmla="*/ 18 h 36"/>
                <a:gd name="T48" fmla="*/ 5 w 35"/>
                <a:gd name="T49" fmla="*/ 6 h 36"/>
                <a:gd name="T50" fmla="*/ 17 w 35"/>
                <a:gd name="T51" fmla="*/ 6 h 36"/>
                <a:gd name="T52" fmla="*/ 17 w 35"/>
                <a:gd name="T53" fmla="*/ 18 h 36"/>
                <a:gd name="T54" fmla="*/ 5 w 35"/>
                <a:gd name="T55" fmla="*/ 18 h 36"/>
                <a:gd name="T56" fmla="*/ 18 w 35"/>
                <a:gd name="T57" fmla="*/ 19 h 36"/>
                <a:gd name="T58" fmla="*/ 18 w 35"/>
                <a:gd name="T59" fmla="*/ 18 h 36"/>
                <a:gd name="T60" fmla="*/ 18 w 35"/>
                <a:gd name="T61" fmla="*/ 5 h 36"/>
                <a:gd name="T62" fmla="*/ 18 w 35"/>
                <a:gd name="T63" fmla="*/ 5 h 36"/>
                <a:gd name="T64" fmla="*/ 19 w 35"/>
                <a:gd name="T65" fmla="*/ 5 h 36"/>
                <a:gd name="T66" fmla="*/ 19 w 35"/>
                <a:gd name="T67" fmla="*/ 19 h 36"/>
                <a:gd name="T68" fmla="*/ 18 w 35"/>
                <a:gd name="T69" fmla="*/ 19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5" h="36">
                  <a:moveTo>
                    <a:pt x="35" y="32"/>
                  </a:moveTo>
                  <a:cubicBezTo>
                    <a:pt x="23" y="20"/>
                    <a:pt x="23" y="20"/>
                    <a:pt x="23" y="20"/>
                  </a:cubicBezTo>
                  <a:cubicBezTo>
                    <a:pt x="23" y="20"/>
                    <a:pt x="22" y="20"/>
                    <a:pt x="22" y="20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20" y="18"/>
                    <a:pt x="20" y="18"/>
                    <a:pt x="20" y="18"/>
                  </a:cubicBezTo>
                  <a:cubicBezTo>
                    <a:pt x="23" y="14"/>
                    <a:pt x="23" y="8"/>
                    <a:pt x="19" y="4"/>
                  </a:cubicBezTo>
                  <a:cubicBezTo>
                    <a:pt x="15" y="0"/>
                    <a:pt x="8" y="0"/>
                    <a:pt x="4" y="4"/>
                  </a:cubicBezTo>
                  <a:cubicBezTo>
                    <a:pt x="0" y="8"/>
                    <a:pt x="0" y="15"/>
                    <a:pt x="4" y="19"/>
                  </a:cubicBezTo>
                  <a:cubicBezTo>
                    <a:pt x="8" y="23"/>
                    <a:pt x="14" y="23"/>
                    <a:pt x="18" y="20"/>
                  </a:cubicBezTo>
                  <a:cubicBezTo>
                    <a:pt x="20" y="22"/>
                    <a:pt x="20" y="22"/>
                    <a:pt x="20" y="22"/>
                  </a:cubicBezTo>
                  <a:cubicBezTo>
                    <a:pt x="20" y="22"/>
                    <a:pt x="20" y="22"/>
                    <a:pt x="20" y="22"/>
                  </a:cubicBezTo>
                  <a:cubicBezTo>
                    <a:pt x="20" y="22"/>
                    <a:pt x="20" y="23"/>
                    <a:pt x="20" y="23"/>
                  </a:cubicBezTo>
                  <a:cubicBezTo>
                    <a:pt x="32" y="35"/>
                    <a:pt x="32" y="35"/>
                    <a:pt x="32" y="35"/>
                  </a:cubicBezTo>
                  <a:cubicBezTo>
                    <a:pt x="32" y="36"/>
                    <a:pt x="33" y="36"/>
                    <a:pt x="34" y="35"/>
                  </a:cubicBezTo>
                  <a:cubicBezTo>
                    <a:pt x="35" y="34"/>
                    <a:pt x="35" y="34"/>
                    <a:pt x="35" y="34"/>
                  </a:cubicBezTo>
                  <a:cubicBezTo>
                    <a:pt x="35" y="34"/>
                    <a:pt x="35" y="33"/>
                    <a:pt x="35" y="32"/>
                  </a:cubicBezTo>
                  <a:close/>
                  <a:moveTo>
                    <a:pt x="5" y="19"/>
                  </a:moveTo>
                  <a:cubicBezTo>
                    <a:pt x="5" y="19"/>
                    <a:pt x="4" y="19"/>
                    <a:pt x="4" y="19"/>
                  </a:cubicBezTo>
                  <a:cubicBezTo>
                    <a:pt x="0" y="15"/>
                    <a:pt x="0" y="8"/>
                    <a:pt x="4" y="5"/>
                  </a:cubicBezTo>
                  <a:cubicBezTo>
                    <a:pt x="4" y="4"/>
                    <a:pt x="5" y="4"/>
                    <a:pt x="5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1" y="9"/>
                    <a:pt x="1" y="15"/>
                    <a:pt x="5" y="18"/>
                  </a:cubicBezTo>
                  <a:cubicBezTo>
                    <a:pt x="5" y="18"/>
                    <a:pt x="5" y="19"/>
                    <a:pt x="5" y="19"/>
                  </a:cubicBezTo>
                  <a:close/>
                  <a:moveTo>
                    <a:pt x="5" y="18"/>
                  </a:moveTo>
                  <a:cubicBezTo>
                    <a:pt x="2" y="14"/>
                    <a:pt x="2" y="9"/>
                    <a:pt x="5" y="6"/>
                  </a:cubicBezTo>
                  <a:cubicBezTo>
                    <a:pt x="9" y="2"/>
                    <a:pt x="14" y="2"/>
                    <a:pt x="17" y="6"/>
                  </a:cubicBezTo>
                  <a:cubicBezTo>
                    <a:pt x="21" y="9"/>
                    <a:pt x="21" y="14"/>
                    <a:pt x="17" y="18"/>
                  </a:cubicBezTo>
                  <a:cubicBezTo>
                    <a:pt x="14" y="21"/>
                    <a:pt x="9" y="21"/>
                    <a:pt x="5" y="18"/>
                  </a:cubicBezTo>
                  <a:close/>
                  <a:moveTo>
                    <a:pt x="18" y="19"/>
                  </a:moveTo>
                  <a:cubicBezTo>
                    <a:pt x="18" y="19"/>
                    <a:pt x="18" y="18"/>
                    <a:pt x="18" y="18"/>
                  </a:cubicBezTo>
                  <a:cubicBezTo>
                    <a:pt x="21" y="15"/>
                    <a:pt x="21" y="9"/>
                    <a:pt x="18" y="5"/>
                  </a:cubicBezTo>
                  <a:cubicBezTo>
                    <a:pt x="18" y="5"/>
                    <a:pt x="18" y="5"/>
                    <a:pt x="18" y="5"/>
                  </a:cubicBezTo>
                  <a:cubicBezTo>
                    <a:pt x="18" y="4"/>
                    <a:pt x="18" y="4"/>
                    <a:pt x="19" y="5"/>
                  </a:cubicBezTo>
                  <a:cubicBezTo>
                    <a:pt x="22" y="8"/>
                    <a:pt x="22" y="15"/>
                    <a:pt x="19" y="19"/>
                  </a:cubicBezTo>
                  <a:cubicBezTo>
                    <a:pt x="18" y="19"/>
                    <a:pt x="18" y="19"/>
                    <a:pt x="18" y="1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8" name="Freeform 45"/>
            <p:cNvSpPr>
              <a:spLocks/>
            </p:cNvSpPr>
            <p:nvPr/>
          </p:nvSpPr>
          <p:spPr bwMode="auto">
            <a:xfrm>
              <a:off x="3144867" y="2880114"/>
              <a:ext cx="206760" cy="223677"/>
            </a:xfrm>
            <a:custGeom>
              <a:avLst/>
              <a:gdLst>
                <a:gd name="T0" fmla="*/ 4 w 12"/>
                <a:gd name="T1" fmla="*/ 5 h 13"/>
                <a:gd name="T2" fmla="*/ 12 w 12"/>
                <a:gd name="T3" fmla="*/ 2 h 13"/>
                <a:gd name="T4" fmla="*/ 3 w 12"/>
                <a:gd name="T5" fmla="*/ 3 h 13"/>
                <a:gd name="T6" fmla="*/ 2 w 12"/>
                <a:gd name="T7" fmla="*/ 13 h 13"/>
                <a:gd name="T8" fmla="*/ 4 w 12"/>
                <a:gd name="T9" fmla="*/ 5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3">
                  <a:moveTo>
                    <a:pt x="4" y="5"/>
                  </a:moveTo>
                  <a:cubicBezTo>
                    <a:pt x="7" y="2"/>
                    <a:pt x="10" y="2"/>
                    <a:pt x="12" y="2"/>
                  </a:cubicBezTo>
                  <a:cubicBezTo>
                    <a:pt x="9" y="0"/>
                    <a:pt x="5" y="1"/>
                    <a:pt x="3" y="3"/>
                  </a:cubicBezTo>
                  <a:cubicBezTo>
                    <a:pt x="0" y="6"/>
                    <a:pt x="0" y="10"/>
                    <a:pt x="2" y="13"/>
                  </a:cubicBezTo>
                  <a:cubicBezTo>
                    <a:pt x="1" y="10"/>
                    <a:pt x="2" y="7"/>
                    <a:pt x="4" y="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4" name="Freeform 51"/>
            <p:cNvSpPr>
              <a:spLocks/>
            </p:cNvSpPr>
            <p:nvPr/>
          </p:nvSpPr>
          <p:spPr bwMode="auto">
            <a:xfrm>
              <a:off x="2815930" y="2757939"/>
              <a:ext cx="86463" cy="86463"/>
            </a:xfrm>
            <a:custGeom>
              <a:avLst/>
              <a:gdLst>
                <a:gd name="T0" fmla="*/ 5 w 5"/>
                <a:gd name="T1" fmla="*/ 3 h 5"/>
                <a:gd name="T2" fmla="*/ 2 w 5"/>
                <a:gd name="T3" fmla="*/ 4 h 5"/>
                <a:gd name="T4" fmla="*/ 1 w 5"/>
                <a:gd name="T5" fmla="*/ 1 h 5"/>
                <a:gd name="T6" fmla="*/ 4 w 5"/>
                <a:gd name="T7" fmla="*/ 0 h 5"/>
                <a:gd name="T8" fmla="*/ 5 w 5"/>
                <a:gd name="T9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5">
                  <a:moveTo>
                    <a:pt x="5" y="3"/>
                  </a:moveTo>
                  <a:cubicBezTo>
                    <a:pt x="4" y="4"/>
                    <a:pt x="3" y="5"/>
                    <a:pt x="2" y="4"/>
                  </a:cubicBezTo>
                  <a:cubicBezTo>
                    <a:pt x="0" y="3"/>
                    <a:pt x="0" y="2"/>
                    <a:pt x="1" y="1"/>
                  </a:cubicBezTo>
                  <a:cubicBezTo>
                    <a:pt x="1" y="0"/>
                    <a:pt x="3" y="0"/>
                    <a:pt x="4" y="0"/>
                  </a:cubicBezTo>
                  <a:cubicBezTo>
                    <a:pt x="5" y="1"/>
                    <a:pt x="5" y="2"/>
                    <a:pt x="5" y="3"/>
                  </a:cubicBezTo>
                  <a:close/>
                </a:path>
              </a:pathLst>
            </a:custGeom>
            <a:solidFill>
              <a:srgbClr val="AFB1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5" name="Freeform 52"/>
            <p:cNvSpPr>
              <a:spLocks/>
            </p:cNvSpPr>
            <p:nvPr/>
          </p:nvSpPr>
          <p:spPr bwMode="auto">
            <a:xfrm>
              <a:off x="3904239" y="2757939"/>
              <a:ext cx="86463" cy="86463"/>
            </a:xfrm>
            <a:custGeom>
              <a:avLst/>
              <a:gdLst>
                <a:gd name="T0" fmla="*/ 0 w 5"/>
                <a:gd name="T1" fmla="*/ 3 h 5"/>
                <a:gd name="T2" fmla="*/ 3 w 5"/>
                <a:gd name="T3" fmla="*/ 4 h 5"/>
                <a:gd name="T4" fmla="*/ 4 w 5"/>
                <a:gd name="T5" fmla="*/ 1 h 5"/>
                <a:gd name="T6" fmla="*/ 1 w 5"/>
                <a:gd name="T7" fmla="*/ 0 h 5"/>
                <a:gd name="T8" fmla="*/ 0 w 5"/>
                <a:gd name="T9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5">
                  <a:moveTo>
                    <a:pt x="0" y="3"/>
                  </a:moveTo>
                  <a:cubicBezTo>
                    <a:pt x="1" y="4"/>
                    <a:pt x="2" y="5"/>
                    <a:pt x="3" y="4"/>
                  </a:cubicBezTo>
                  <a:cubicBezTo>
                    <a:pt x="5" y="3"/>
                    <a:pt x="5" y="2"/>
                    <a:pt x="4" y="1"/>
                  </a:cubicBezTo>
                  <a:cubicBezTo>
                    <a:pt x="4" y="0"/>
                    <a:pt x="2" y="0"/>
                    <a:pt x="1" y="0"/>
                  </a:cubicBezTo>
                  <a:cubicBezTo>
                    <a:pt x="0" y="1"/>
                    <a:pt x="0" y="2"/>
                    <a:pt x="0" y="3"/>
                  </a:cubicBezTo>
                  <a:close/>
                </a:path>
              </a:pathLst>
            </a:custGeom>
            <a:solidFill>
              <a:srgbClr val="AFB1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2782097" y="823795"/>
            <a:ext cx="1242438" cy="1986774"/>
            <a:chOff x="2782097" y="823795"/>
            <a:chExt cx="1242438" cy="1986774"/>
          </a:xfrm>
        </p:grpSpPr>
        <p:grpSp>
          <p:nvGrpSpPr>
            <p:cNvPr id="2" name="组合 1"/>
            <p:cNvGrpSpPr/>
            <p:nvPr/>
          </p:nvGrpSpPr>
          <p:grpSpPr>
            <a:xfrm>
              <a:off x="2799014" y="876425"/>
              <a:ext cx="1208605" cy="1934144"/>
              <a:chOff x="2799014" y="876425"/>
              <a:chExt cx="1208605" cy="1934144"/>
            </a:xfrm>
          </p:grpSpPr>
          <p:sp>
            <p:nvSpPr>
              <p:cNvPr id="53" name="Freeform 50"/>
              <p:cNvSpPr>
                <a:spLocks/>
              </p:cNvSpPr>
              <p:nvPr/>
            </p:nvSpPr>
            <p:spPr bwMode="auto">
              <a:xfrm>
                <a:off x="2851644" y="2154576"/>
                <a:ext cx="1103346" cy="655993"/>
              </a:xfrm>
              <a:custGeom>
                <a:avLst/>
                <a:gdLst>
                  <a:gd name="T0" fmla="*/ 63 w 64"/>
                  <a:gd name="T1" fmla="*/ 38 h 38"/>
                  <a:gd name="T2" fmla="*/ 47 w 64"/>
                  <a:gd name="T3" fmla="*/ 10 h 38"/>
                  <a:gd name="T4" fmla="*/ 41 w 64"/>
                  <a:gd name="T5" fmla="*/ 3 h 38"/>
                  <a:gd name="T6" fmla="*/ 32 w 64"/>
                  <a:gd name="T7" fmla="*/ 1 h 38"/>
                  <a:gd name="T8" fmla="*/ 23 w 64"/>
                  <a:gd name="T9" fmla="*/ 3 h 38"/>
                  <a:gd name="T10" fmla="*/ 17 w 64"/>
                  <a:gd name="T11" fmla="*/ 10 h 38"/>
                  <a:gd name="T12" fmla="*/ 1 w 64"/>
                  <a:gd name="T13" fmla="*/ 38 h 38"/>
                  <a:gd name="T14" fmla="*/ 0 w 64"/>
                  <a:gd name="T15" fmla="*/ 37 h 38"/>
                  <a:gd name="T16" fmla="*/ 16 w 64"/>
                  <a:gd name="T17" fmla="*/ 9 h 38"/>
                  <a:gd name="T18" fmla="*/ 23 w 64"/>
                  <a:gd name="T19" fmla="*/ 2 h 38"/>
                  <a:gd name="T20" fmla="*/ 32 w 64"/>
                  <a:gd name="T21" fmla="*/ 0 h 38"/>
                  <a:gd name="T22" fmla="*/ 41 w 64"/>
                  <a:gd name="T23" fmla="*/ 2 h 38"/>
                  <a:gd name="T24" fmla="*/ 48 w 64"/>
                  <a:gd name="T25" fmla="*/ 9 h 38"/>
                  <a:gd name="T26" fmla="*/ 64 w 64"/>
                  <a:gd name="T27" fmla="*/ 37 h 38"/>
                  <a:gd name="T28" fmla="*/ 63 w 64"/>
                  <a:gd name="T29" fmla="*/ 38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64" h="38">
                    <a:moveTo>
                      <a:pt x="63" y="38"/>
                    </a:moveTo>
                    <a:cubicBezTo>
                      <a:pt x="47" y="10"/>
                      <a:pt x="47" y="10"/>
                      <a:pt x="47" y="10"/>
                    </a:cubicBezTo>
                    <a:cubicBezTo>
                      <a:pt x="45" y="7"/>
                      <a:pt x="43" y="5"/>
                      <a:pt x="41" y="3"/>
                    </a:cubicBezTo>
                    <a:cubicBezTo>
                      <a:pt x="38" y="2"/>
                      <a:pt x="35" y="1"/>
                      <a:pt x="32" y="1"/>
                    </a:cubicBezTo>
                    <a:cubicBezTo>
                      <a:pt x="29" y="1"/>
                      <a:pt x="26" y="2"/>
                      <a:pt x="23" y="3"/>
                    </a:cubicBezTo>
                    <a:cubicBezTo>
                      <a:pt x="21" y="5"/>
                      <a:pt x="19" y="7"/>
                      <a:pt x="17" y="10"/>
                    </a:cubicBezTo>
                    <a:cubicBezTo>
                      <a:pt x="1" y="38"/>
                      <a:pt x="1" y="38"/>
                      <a:pt x="1" y="38"/>
                    </a:cubicBezTo>
                    <a:cubicBezTo>
                      <a:pt x="0" y="37"/>
                      <a:pt x="0" y="37"/>
                      <a:pt x="0" y="37"/>
                    </a:cubicBezTo>
                    <a:cubicBezTo>
                      <a:pt x="16" y="9"/>
                      <a:pt x="16" y="9"/>
                      <a:pt x="16" y="9"/>
                    </a:cubicBezTo>
                    <a:cubicBezTo>
                      <a:pt x="18" y="6"/>
                      <a:pt x="20" y="4"/>
                      <a:pt x="23" y="2"/>
                    </a:cubicBezTo>
                    <a:cubicBezTo>
                      <a:pt x="26" y="1"/>
                      <a:pt x="29" y="0"/>
                      <a:pt x="32" y="0"/>
                    </a:cubicBezTo>
                    <a:cubicBezTo>
                      <a:pt x="35" y="0"/>
                      <a:pt x="38" y="1"/>
                      <a:pt x="41" y="2"/>
                    </a:cubicBezTo>
                    <a:cubicBezTo>
                      <a:pt x="44" y="4"/>
                      <a:pt x="46" y="6"/>
                      <a:pt x="48" y="9"/>
                    </a:cubicBezTo>
                    <a:cubicBezTo>
                      <a:pt x="64" y="37"/>
                      <a:pt x="64" y="37"/>
                      <a:pt x="64" y="37"/>
                    </a:cubicBezTo>
                    <a:lnTo>
                      <a:pt x="63" y="38"/>
                    </a:lnTo>
                    <a:close/>
                  </a:path>
                </a:pathLst>
              </a:custGeom>
              <a:solidFill>
                <a:srgbClr val="AFB1B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56" name="Rectangle 53"/>
              <p:cNvSpPr>
                <a:spLocks noChangeArrowheads="1"/>
              </p:cNvSpPr>
              <p:nvPr/>
            </p:nvSpPr>
            <p:spPr bwMode="auto">
              <a:xfrm>
                <a:off x="3385460" y="1410241"/>
                <a:ext cx="35714" cy="761252"/>
              </a:xfrm>
              <a:prstGeom prst="rect">
                <a:avLst/>
              </a:prstGeom>
              <a:solidFill>
                <a:srgbClr val="AFB1B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57" name="Freeform 54"/>
              <p:cNvSpPr>
                <a:spLocks/>
              </p:cNvSpPr>
              <p:nvPr/>
            </p:nvSpPr>
            <p:spPr bwMode="auto">
              <a:xfrm>
                <a:off x="2799014" y="876425"/>
                <a:ext cx="1208605" cy="552612"/>
              </a:xfrm>
              <a:custGeom>
                <a:avLst/>
                <a:gdLst>
                  <a:gd name="T0" fmla="*/ 35 w 70"/>
                  <a:gd name="T1" fmla="*/ 32 h 32"/>
                  <a:gd name="T2" fmla="*/ 0 w 70"/>
                  <a:gd name="T3" fmla="*/ 0 h 32"/>
                  <a:gd name="T4" fmla="*/ 2 w 70"/>
                  <a:gd name="T5" fmla="*/ 0 h 32"/>
                  <a:gd name="T6" fmla="*/ 35 w 70"/>
                  <a:gd name="T7" fmla="*/ 31 h 32"/>
                  <a:gd name="T8" fmla="*/ 68 w 70"/>
                  <a:gd name="T9" fmla="*/ 0 h 32"/>
                  <a:gd name="T10" fmla="*/ 70 w 70"/>
                  <a:gd name="T11" fmla="*/ 0 h 32"/>
                  <a:gd name="T12" fmla="*/ 35 w 70"/>
                  <a:gd name="T13" fmla="*/ 3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0" h="32">
                    <a:moveTo>
                      <a:pt x="35" y="32"/>
                    </a:moveTo>
                    <a:cubicBezTo>
                      <a:pt x="17" y="32"/>
                      <a:pt x="2" y="18"/>
                      <a:pt x="0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3" y="17"/>
                      <a:pt x="17" y="31"/>
                      <a:pt x="35" y="31"/>
                    </a:cubicBezTo>
                    <a:cubicBezTo>
                      <a:pt x="53" y="31"/>
                      <a:pt x="67" y="17"/>
                      <a:pt x="68" y="0"/>
                    </a:cubicBezTo>
                    <a:cubicBezTo>
                      <a:pt x="70" y="0"/>
                      <a:pt x="70" y="0"/>
                      <a:pt x="70" y="0"/>
                    </a:cubicBezTo>
                    <a:cubicBezTo>
                      <a:pt x="68" y="18"/>
                      <a:pt x="53" y="32"/>
                      <a:pt x="35" y="32"/>
                    </a:cubicBezTo>
                    <a:close/>
                  </a:path>
                </a:pathLst>
              </a:custGeom>
              <a:solidFill>
                <a:srgbClr val="AFB1B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</p:grpSp>
        <p:sp>
          <p:nvSpPr>
            <p:cNvPr id="58" name="Freeform 55"/>
            <p:cNvSpPr>
              <a:spLocks/>
            </p:cNvSpPr>
            <p:nvPr/>
          </p:nvSpPr>
          <p:spPr bwMode="auto">
            <a:xfrm>
              <a:off x="3954988" y="823795"/>
              <a:ext cx="69547" cy="86463"/>
            </a:xfrm>
            <a:custGeom>
              <a:avLst/>
              <a:gdLst>
                <a:gd name="T0" fmla="*/ 0 w 4"/>
                <a:gd name="T1" fmla="*/ 3 h 5"/>
                <a:gd name="T2" fmla="*/ 2 w 4"/>
                <a:gd name="T3" fmla="*/ 0 h 5"/>
                <a:gd name="T4" fmla="*/ 4 w 4"/>
                <a:gd name="T5" fmla="*/ 3 h 5"/>
                <a:gd name="T6" fmla="*/ 2 w 4"/>
                <a:gd name="T7" fmla="*/ 5 h 5"/>
                <a:gd name="T8" fmla="*/ 0 w 4"/>
                <a:gd name="T9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5">
                  <a:moveTo>
                    <a:pt x="0" y="3"/>
                  </a:moveTo>
                  <a:cubicBezTo>
                    <a:pt x="0" y="1"/>
                    <a:pt x="1" y="0"/>
                    <a:pt x="2" y="0"/>
                  </a:cubicBezTo>
                  <a:cubicBezTo>
                    <a:pt x="3" y="0"/>
                    <a:pt x="4" y="2"/>
                    <a:pt x="4" y="3"/>
                  </a:cubicBezTo>
                  <a:cubicBezTo>
                    <a:pt x="4" y="4"/>
                    <a:pt x="3" y="5"/>
                    <a:pt x="2" y="5"/>
                  </a:cubicBezTo>
                  <a:cubicBezTo>
                    <a:pt x="1" y="5"/>
                    <a:pt x="0" y="4"/>
                    <a:pt x="0" y="3"/>
                  </a:cubicBezTo>
                  <a:close/>
                </a:path>
              </a:pathLst>
            </a:custGeom>
            <a:solidFill>
              <a:srgbClr val="AFB1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9" name="Freeform 56"/>
            <p:cNvSpPr>
              <a:spLocks/>
            </p:cNvSpPr>
            <p:nvPr/>
          </p:nvSpPr>
          <p:spPr bwMode="auto">
            <a:xfrm>
              <a:off x="2782097" y="823795"/>
              <a:ext cx="69547" cy="86463"/>
            </a:xfrm>
            <a:custGeom>
              <a:avLst/>
              <a:gdLst>
                <a:gd name="T0" fmla="*/ 4 w 4"/>
                <a:gd name="T1" fmla="*/ 3 h 5"/>
                <a:gd name="T2" fmla="*/ 2 w 4"/>
                <a:gd name="T3" fmla="*/ 0 h 5"/>
                <a:gd name="T4" fmla="*/ 0 w 4"/>
                <a:gd name="T5" fmla="*/ 3 h 5"/>
                <a:gd name="T6" fmla="*/ 2 w 4"/>
                <a:gd name="T7" fmla="*/ 5 h 5"/>
                <a:gd name="T8" fmla="*/ 4 w 4"/>
                <a:gd name="T9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5">
                  <a:moveTo>
                    <a:pt x="4" y="3"/>
                  </a:moveTo>
                  <a:cubicBezTo>
                    <a:pt x="4" y="1"/>
                    <a:pt x="3" y="0"/>
                    <a:pt x="2" y="0"/>
                  </a:cubicBezTo>
                  <a:cubicBezTo>
                    <a:pt x="1" y="0"/>
                    <a:pt x="0" y="2"/>
                    <a:pt x="0" y="3"/>
                  </a:cubicBezTo>
                  <a:cubicBezTo>
                    <a:pt x="0" y="4"/>
                    <a:pt x="1" y="5"/>
                    <a:pt x="2" y="5"/>
                  </a:cubicBezTo>
                  <a:cubicBezTo>
                    <a:pt x="3" y="5"/>
                    <a:pt x="4" y="4"/>
                    <a:pt x="4" y="3"/>
                  </a:cubicBezTo>
                  <a:close/>
                </a:path>
              </a:pathLst>
            </a:custGeom>
            <a:solidFill>
              <a:srgbClr val="AFB1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13337" name="Freeform 85"/>
          <p:cNvSpPr>
            <a:spLocks noEditPoints="1"/>
          </p:cNvSpPr>
          <p:nvPr/>
        </p:nvSpPr>
        <p:spPr bwMode="auto">
          <a:xfrm>
            <a:off x="3231330" y="461026"/>
            <a:ext cx="343974" cy="639076"/>
          </a:xfrm>
          <a:custGeom>
            <a:avLst/>
            <a:gdLst>
              <a:gd name="T0" fmla="*/ 46 w 183"/>
              <a:gd name="T1" fmla="*/ 266 h 340"/>
              <a:gd name="T2" fmla="*/ 37 w 183"/>
              <a:gd name="T3" fmla="*/ 340 h 340"/>
              <a:gd name="T4" fmla="*/ 0 w 183"/>
              <a:gd name="T5" fmla="*/ 340 h 340"/>
              <a:gd name="T6" fmla="*/ 64 w 183"/>
              <a:gd name="T7" fmla="*/ 0 h 340"/>
              <a:gd name="T8" fmla="*/ 119 w 183"/>
              <a:gd name="T9" fmla="*/ 0 h 340"/>
              <a:gd name="T10" fmla="*/ 183 w 183"/>
              <a:gd name="T11" fmla="*/ 340 h 340"/>
              <a:gd name="T12" fmla="*/ 147 w 183"/>
              <a:gd name="T13" fmla="*/ 340 h 340"/>
              <a:gd name="T14" fmla="*/ 128 w 183"/>
              <a:gd name="T15" fmla="*/ 266 h 340"/>
              <a:gd name="T16" fmla="*/ 46 w 183"/>
              <a:gd name="T17" fmla="*/ 266 h 340"/>
              <a:gd name="T18" fmla="*/ 55 w 183"/>
              <a:gd name="T19" fmla="*/ 239 h 340"/>
              <a:gd name="T20" fmla="*/ 128 w 183"/>
              <a:gd name="T21" fmla="*/ 239 h 340"/>
              <a:gd name="T22" fmla="*/ 92 w 183"/>
              <a:gd name="T23" fmla="*/ 46 h 340"/>
              <a:gd name="T24" fmla="*/ 55 w 183"/>
              <a:gd name="T25" fmla="*/ 239 h 3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83" h="340">
                <a:moveTo>
                  <a:pt x="46" y="266"/>
                </a:moveTo>
                <a:lnTo>
                  <a:pt x="37" y="340"/>
                </a:lnTo>
                <a:lnTo>
                  <a:pt x="0" y="340"/>
                </a:lnTo>
                <a:lnTo>
                  <a:pt x="64" y="0"/>
                </a:lnTo>
                <a:lnTo>
                  <a:pt x="119" y="0"/>
                </a:lnTo>
                <a:lnTo>
                  <a:pt x="183" y="340"/>
                </a:lnTo>
                <a:lnTo>
                  <a:pt x="147" y="340"/>
                </a:lnTo>
                <a:lnTo>
                  <a:pt x="128" y="266"/>
                </a:lnTo>
                <a:lnTo>
                  <a:pt x="46" y="266"/>
                </a:lnTo>
                <a:close/>
                <a:moveTo>
                  <a:pt x="55" y="239"/>
                </a:moveTo>
                <a:lnTo>
                  <a:pt x="128" y="239"/>
                </a:lnTo>
                <a:lnTo>
                  <a:pt x="92" y="46"/>
                </a:lnTo>
                <a:lnTo>
                  <a:pt x="55" y="239"/>
                </a:lnTo>
                <a:close/>
              </a:path>
            </a:pathLst>
          </a:custGeom>
          <a:solidFill>
            <a:srgbClr val="7A7D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cs typeface="+mn-ea"/>
              <a:sym typeface="+mn-lt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2695633" y="3674704"/>
            <a:ext cx="1415365" cy="1813846"/>
            <a:chOff x="2695633" y="3674704"/>
            <a:chExt cx="1415365" cy="1813846"/>
          </a:xfrm>
        </p:grpSpPr>
        <p:sp>
          <p:nvSpPr>
            <p:cNvPr id="13342" name="Freeform 90"/>
            <p:cNvSpPr>
              <a:spLocks/>
            </p:cNvSpPr>
            <p:nvPr/>
          </p:nvSpPr>
          <p:spPr bwMode="auto">
            <a:xfrm>
              <a:off x="2695633" y="4003639"/>
              <a:ext cx="1415365" cy="1484911"/>
            </a:xfrm>
            <a:custGeom>
              <a:avLst/>
              <a:gdLst>
                <a:gd name="T0" fmla="*/ 753 w 753"/>
                <a:gd name="T1" fmla="*/ 790 h 790"/>
                <a:gd name="T2" fmla="*/ 735 w 753"/>
                <a:gd name="T3" fmla="*/ 790 h 790"/>
                <a:gd name="T4" fmla="*/ 735 w 753"/>
                <a:gd name="T5" fmla="*/ 9 h 790"/>
                <a:gd name="T6" fmla="*/ 19 w 753"/>
                <a:gd name="T7" fmla="*/ 9 h 790"/>
                <a:gd name="T8" fmla="*/ 19 w 753"/>
                <a:gd name="T9" fmla="*/ 790 h 790"/>
                <a:gd name="T10" fmla="*/ 0 w 753"/>
                <a:gd name="T11" fmla="*/ 790 h 790"/>
                <a:gd name="T12" fmla="*/ 0 w 753"/>
                <a:gd name="T13" fmla="*/ 0 h 790"/>
                <a:gd name="T14" fmla="*/ 753 w 753"/>
                <a:gd name="T15" fmla="*/ 0 h 790"/>
                <a:gd name="T16" fmla="*/ 753 w 753"/>
                <a:gd name="T17" fmla="*/ 790 h 7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53" h="790">
                  <a:moveTo>
                    <a:pt x="753" y="790"/>
                  </a:moveTo>
                  <a:lnTo>
                    <a:pt x="735" y="790"/>
                  </a:lnTo>
                  <a:lnTo>
                    <a:pt x="735" y="9"/>
                  </a:lnTo>
                  <a:lnTo>
                    <a:pt x="19" y="9"/>
                  </a:lnTo>
                  <a:lnTo>
                    <a:pt x="19" y="790"/>
                  </a:lnTo>
                  <a:lnTo>
                    <a:pt x="0" y="790"/>
                  </a:lnTo>
                  <a:lnTo>
                    <a:pt x="0" y="0"/>
                  </a:lnTo>
                  <a:lnTo>
                    <a:pt x="753" y="0"/>
                  </a:lnTo>
                  <a:lnTo>
                    <a:pt x="753" y="790"/>
                  </a:lnTo>
                  <a:close/>
                </a:path>
              </a:pathLst>
            </a:custGeom>
            <a:solidFill>
              <a:srgbClr val="AFB1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3343" name="Rectangle 91"/>
            <p:cNvSpPr>
              <a:spLocks noChangeArrowheads="1"/>
            </p:cNvSpPr>
            <p:nvPr/>
          </p:nvSpPr>
          <p:spPr bwMode="auto">
            <a:xfrm>
              <a:off x="3385459" y="3796879"/>
              <a:ext cx="35714" cy="206760"/>
            </a:xfrm>
            <a:prstGeom prst="rect">
              <a:avLst/>
            </a:prstGeom>
            <a:solidFill>
              <a:srgbClr val="AFB1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3344" name="Freeform 92"/>
            <p:cNvSpPr>
              <a:spLocks/>
            </p:cNvSpPr>
            <p:nvPr/>
          </p:nvSpPr>
          <p:spPr bwMode="auto">
            <a:xfrm>
              <a:off x="3300875" y="3674704"/>
              <a:ext cx="206760" cy="172926"/>
            </a:xfrm>
            <a:custGeom>
              <a:avLst/>
              <a:gdLst>
                <a:gd name="T0" fmla="*/ 6 w 12"/>
                <a:gd name="T1" fmla="*/ 0 h 10"/>
                <a:gd name="T2" fmla="*/ 12 w 12"/>
                <a:gd name="T3" fmla="*/ 10 h 10"/>
                <a:gd name="T4" fmla="*/ 6 w 12"/>
                <a:gd name="T5" fmla="*/ 8 h 10"/>
                <a:gd name="T6" fmla="*/ 0 w 12"/>
                <a:gd name="T7" fmla="*/ 10 h 10"/>
                <a:gd name="T8" fmla="*/ 6 w 12"/>
                <a:gd name="T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0">
                  <a:moveTo>
                    <a:pt x="6" y="0"/>
                  </a:moveTo>
                  <a:cubicBezTo>
                    <a:pt x="7" y="3"/>
                    <a:pt x="9" y="8"/>
                    <a:pt x="12" y="10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3" y="8"/>
                    <a:pt x="5" y="3"/>
                    <a:pt x="6" y="0"/>
                  </a:cubicBezTo>
                  <a:close/>
                </a:path>
              </a:pathLst>
            </a:custGeom>
            <a:solidFill>
              <a:srgbClr val="AFB1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4684788" y="2310586"/>
            <a:ext cx="1518744" cy="1311985"/>
            <a:chOff x="4684788" y="2310586"/>
            <a:chExt cx="1518744" cy="1311985"/>
          </a:xfrm>
        </p:grpSpPr>
        <p:sp>
          <p:nvSpPr>
            <p:cNvPr id="13" name="Freeform 10"/>
            <p:cNvSpPr>
              <a:spLocks/>
            </p:cNvSpPr>
            <p:nvPr/>
          </p:nvSpPr>
          <p:spPr bwMode="auto">
            <a:xfrm>
              <a:off x="4684788" y="2310586"/>
              <a:ext cx="1518744" cy="1311985"/>
            </a:xfrm>
            <a:custGeom>
              <a:avLst/>
              <a:gdLst>
                <a:gd name="T0" fmla="*/ 3 w 88"/>
                <a:gd name="T1" fmla="*/ 65 h 76"/>
                <a:gd name="T2" fmla="*/ 37 w 88"/>
                <a:gd name="T3" fmla="*/ 5 h 76"/>
                <a:gd name="T4" fmla="*/ 51 w 88"/>
                <a:gd name="T5" fmla="*/ 5 h 76"/>
                <a:gd name="T6" fmla="*/ 85 w 88"/>
                <a:gd name="T7" fmla="*/ 65 h 76"/>
                <a:gd name="T8" fmla="*/ 78 w 88"/>
                <a:gd name="T9" fmla="*/ 76 h 76"/>
                <a:gd name="T10" fmla="*/ 10 w 88"/>
                <a:gd name="T11" fmla="*/ 76 h 76"/>
                <a:gd name="T12" fmla="*/ 3 w 88"/>
                <a:gd name="T13" fmla="*/ 65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8" h="76">
                  <a:moveTo>
                    <a:pt x="3" y="65"/>
                  </a:moveTo>
                  <a:cubicBezTo>
                    <a:pt x="37" y="5"/>
                    <a:pt x="37" y="5"/>
                    <a:pt x="37" y="5"/>
                  </a:cubicBezTo>
                  <a:cubicBezTo>
                    <a:pt x="40" y="0"/>
                    <a:pt x="48" y="0"/>
                    <a:pt x="51" y="5"/>
                  </a:cubicBezTo>
                  <a:cubicBezTo>
                    <a:pt x="85" y="65"/>
                    <a:pt x="85" y="65"/>
                    <a:pt x="85" y="65"/>
                  </a:cubicBezTo>
                  <a:cubicBezTo>
                    <a:pt x="88" y="70"/>
                    <a:pt x="84" y="76"/>
                    <a:pt x="78" y="76"/>
                  </a:cubicBezTo>
                  <a:cubicBezTo>
                    <a:pt x="10" y="76"/>
                    <a:pt x="10" y="76"/>
                    <a:pt x="10" y="76"/>
                  </a:cubicBezTo>
                  <a:cubicBezTo>
                    <a:pt x="4" y="76"/>
                    <a:pt x="0" y="70"/>
                    <a:pt x="3" y="65"/>
                  </a:cubicBezTo>
                  <a:close/>
                </a:path>
              </a:pathLst>
            </a:custGeom>
            <a:solidFill>
              <a:srgbClr val="C9D9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7" name="Freeform 14"/>
            <p:cNvSpPr>
              <a:spLocks/>
            </p:cNvSpPr>
            <p:nvPr/>
          </p:nvSpPr>
          <p:spPr bwMode="auto">
            <a:xfrm>
              <a:off x="5391531" y="3398894"/>
              <a:ext cx="103380" cy="33833"/>
            </a:xfrm>
            <a:custGeom>
              <a:avLst/>
              <a:gdLst>
                <a:gd name="T0" fmla="*/ 4 w 6"/>
                <a:gd name="T1" fmla="*/ 2 h 2"/>
                <a:gd name="T2" fmla="*/ 2 w 6"/>
                <a:gd name="T3" fmla="*/ 2 h 2"/>
                <a:gd name="T4" fmla="*/ 2 w 6"/>
                <a:gd name="T5" fmla="*/ 2 h 2"/>
                <a:gd name="T6" fmla="*/ 0 w 6"/>
                <a:gd name="T7" fmla="*/ 1 h 2"/>
                <a:gd name="T8" fmla="*/ 0 w 6"/>
                <a:gd name="T9" fmla="*/ 0 h 2"/>
                <a:gd name="T10" fmla="*/ 6 w 6"/>
                <a:gd name="T11" fmla="*/ 0 h 2"/>
                <a:gd name="T12" fmla="*/ 6 w 6"/>
                <a:gd name="T13" fmla="*/ 1 h 2"/>
                <a:gd name="T14" fmla="*/ 4 w 6"/>
                <a:gd name="T15" fmla="*/ 2 h 2"/>
                <a:gd name="T16" fmla="*/ 4 w 6"/>
                <a:gd name="T1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" h="2">
                  <a:moveTo>
                    <a:pt x="4" y="2"/>
                  </a:move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0"/>
                    <a:pt x="0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1"/>
                    <a:pt x="6" y="1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8" name="Freeform 15"/>
            <p:cNvSpPr>
              <a:spLocks/>
            </p:cNvSpPr>
            <p:nvPr/>
          </p:nvSpPr>
          <p:spPr bwMode="auto">
            <a:xfrm>
              <a:off x="5511827" y="3086875"/>
              <a:ext cx="35714" cy="35714"/>
            </a:xfrm>
            <a:custGeom>
              <a:avLst/>
              <a:gdLst>
                <a:gd name="T0" fmla="*/ 1 w 2"/>
                <a:gd name="T1" fmla="*/ 0 h 2"/>
                <a:gd name="T2" fmla="*/ 0 w 2"/>
                <a:gd name="T3" fmla="*/ 1 h 2"/>
                <a:gd name="T4" fmla="*/ 0 w 2"/>
                <a:gd name="T5" fmla="*/ 1 h 2"/>
                <a:gd name="T6" fmla="*/ 0 w 2"/>
                <a:gd name="T7" fmla="*/ 2 h 2"/>
                <a:gd name="T8" fmla="*/ 1 w 2"/>
                <a:gd name="T9" fmla="*/ 2 h 2"/>
                <a:gd name="T10" fmla="*/ 2 w 2"/>
                <a:gd name="T11" fmla="*/ 1 h 2"/>
                <a:gd name="T12" fmla="*/ 1 w 2"/>
                <a:gd name="T13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" h="2">
                  <a:moveTo>
                    <a:pt x="1" y="0"/>
                  </a:moveTo>
                  <a:cubicBezTo>
                    <a:pt x="1" y="0"/>
                    <a:pt x="0" y="0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2" y="2"/>
                    <a:pt x="2" y="1"/>
                    <a:pt x="2" y="1"/>
                  </a:cubicBezTo>
                  <a:cubicBezTo>
                    <a:pt x="2" y="0"/>
                    <a:pt x="2" y="0"/>
                    <a:pt x="1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9" name="Freeform 16"/>
            <p:cNvSpPr>
              <a:spLocks/>
            </p:cNvSpPr>
            <p:nvPr/>
          </p:nvSpPr>
          <p:spPr bwMode="auto">
            <a:xfrm>
              <a:off x="5338901" y="3086875"/>
              <a:ext cx="35714" cy="35714"/>
            </a:xfrm>
            <a:custGeom>
              <a:avLst/>
              <a:gdLst>
                <a:gd name="T0" fmla="*/ 1 w 2"/>
                <a:gd name="T1" fmla="*/ 0 h 2"/>
                <a:gd name="T2" fmla="*/ 0 w 2"/>
                <a:gd name="T3" fmla="*/ 1 h 2"/>
                <a:gd name="T4" fmla="*/ 1 w 2"/>
                <a:gd name="T5" fmla="*/ 2 h 2"/>
                <a:gd name="T6" fmla="*/ 2 w 2"/>
                <a:gd name="T7" fmla="*/ 2 h 2"/>
                <a:gd name="T8" fmla="*/ 2 w 2"/>
                <a:gd name="T9" fmla="*/ 1 h 2"/>
                <a:gd name="T10" fmla="*/ 1 w 2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2">
                  <a:moveTo>
                    <a:pt x="1" y="0"/>
                  </a:moveTo>
                  <a:cubicBezTo>
                    <a:pt x="0" y="0"/>
                    <a:pt x="0" y="0"/>
                    <a:pt x="0" y="1"/>
                  </a:cubicBezTo>
                  <a:cubicBezTo>
                    <a:pt x="0" y="1"/>
                    <a:pt x="0" y="2"/>
                    <a:pt x="1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0" name="Freeform 17"/>
            <p:cNvSpPr>
              <a:spLocks noEditPoints="1"/>
            </p:cNvSpPr>
            <p:nvPr/>
          </p:nvSpPr>
          <p:spPr bwMode="auto">
            <a:xfrm>
              <a:off x="5271234" y="2932745"/>
              <a:ext cx="343974" cy="379686"/>
            </a:xfrm>
            <a:custGeom>
              <a:avLst/>
              <a:gdLst>
                <a:gd name="T0" fmla="*/ 17 w 20"/>
                <a:gd name="T1" fmla="*/ 3 h 22"/>
                <a:gd name="T2" fmla="*/ 3 w 20"/>
                <a:gd name="T3" fmla="*/ 3 h 22"/>
                <a:gd name="T4" fmla="*/ 3 w 20"/>
                <a:gd name="T5" fmla="*/ 17 h 22"/>
                <a:gd name="T6" fmla="*/ 6 w 20"/>
                <a:gd name="T7" fmla="*/ 22 h 22"/>
                <a:gd name="T8" fmla="*/ 14 w 20"/>
                <a:gd name="T9" fmla="*/ 22 h 22"/>
                <a:gd name="T10" fmla="*/ 17 w 20"/>
                <a:gd name="T11" fmla="*/ 17 h 22"/>
                <a:gd name="T12" fmla="*/ 17 w 20"/>
                <a:gd name="T13" fmla="*/ 3 h 22"/>
                <a:gd name="T14" fmla="*/ 15 w 20"/>
                <a:gd name="T15" fmla="*/ 12 h 22"/>
                <a:gd name="T16" fmla="*/ 14 w 20"/>
                <a:gd name="T17" fmla="*/ 12 h 22"/>
                <a:gd name="T18" fmla="*/ 13 w 20"/>
                <a:gd name="T19" fmla="*/ 22 h 22"/>
                <a:gd name="T20" fmla="*/ 12 w 20"/>
                <a:gd name="T21" fmla="*/ 21 h 22"/>
                <a:gd name="T22" fmla="*/ 13 w 20"/>
                <a:gd name="T23" fmla="*/ 12 h 22"/>
                <a:gd name="T24" fmla="*/ 12 w 20"/>
                <a:gd name="T25" fmla="*/ 12 h 22"/>
                <a:gd name="T26" fmla="*/ 11 w 20"/>
                <a:gd name="T27" fmla="*/ 11 h 22"/>
                <a:gd name="T28" fmla="*/ 11 w 20"/>
                <a:gd name="T29" fmla="*/ 10 h 22"/>
                <a:gd name="T30" fmla="*/ 11 w 20"/>
                <a:gd name="T31" fmla="*/ 10 h 22"/>
                <a:gd name="T32" fmla="*/ 10 w 20"/>
                <a:gd name="T33" fmla="*/ 9 h 22"/>
                <a:gd name="T34" fmla="*/ 9 w 20"/>
                <a:gd name="T35" fmla="*/ 10 h 22"/>
                <a:gd name="T36" fmla="*/ 9 w 20"/>
                <a:gd name="T37" fmla="*/ 10 h 22"/>
                <a:gd name="T38" fmla="*/ 9 w 20"/>
                <a:gd name="T39" fmla="*/ 11 h 22"/>
                <a:gd name="T40" fmla="*/ 8 w 20"/>
                <a:gd name="T41" fmla="*/ 12 h 22"/>
                <a:gd name="T42" fmla="*/ 7 w 20"/>
                <a:gd name="T43" fmla="*/ 12 h 22"/>
                <a:gd name="T44" fmla="*/ 8 w 20"/>
                <a:gd name="T45" fmla="*/ 21 h 22"/>
                <a:gd name="T46" fmla="*/ 7 w 20"/>
                <a:gd name="T47" fmla="*/ 22 h 22"/>
                <a:gd name="T48" fmla="*/ 6 w 20"/>
                <a:gd name="T49" fmla="*/ 12 h 22"/>
                <a:gd name="T50" fmla="*/ 5 w 20"/>
                <a:gd name="T51" fmla="*/ 12 h 22"/>
                <a:gd name="T52" fmla="*/ 3 w 20"/>
                <a:gd name="T53" fmla="*/ 10 h 22"/>
                <a:gd name="T54" fmla="*/ 5 w 20"/>
                <a:gd name="T55" fmla="*/ 8 h 22"/>
                <a:gd name="T56" fmla="*/ 6 w 20"/>
                <a:gd name="T57" fmla="*/ 9 h 22"/>
                <a:gd name="T58" fmla="*/ 6 w 20"/>
                <a:gd name="T59" fmla="*/ 9 h 22"/>
                <a:gd name="T60" fmla="*/ 7 w 20"/>
                <a:gd name="T61" fmla="*/ 11 h 22"/>
                <a:gd name="T62" fmla="*/ 8 w 20"/>
                <a:gd name="T63" fmla="*/ 11 h 22"/>
                <a:gd name="T64" fmla="*/ 8 w 20"/>
                <a:gd name="T65" fmla="*/ 11 h 22"/>
                <a:gd name="T66" fmla="*/ 8 w 20"/>
                <a:gd name="T67" fmla="*/ 10 h 22"/>
                <a:gd name="T68" fmla="*/ 8 w 20"/>
                <a:gd name="T69" fmla="*/ 10 h 22"/>
                <a:gd name="T70" fmla="*/ 10 w 20"/>
                <a:gd name="T71" fmla="*/ 8 h 22"/>
                <a:gd name="T72" fmla="*/ 12 w 20"/>
                <a:gd name="T73" fmla="*/ 10 h 22"/>
                <a:gd name="T74" fmla="*/ 12 w 20"/>
                <a:gd name="T75" fmla="*/ 10 h 22"/>
                <a:gd name="T76" fmla="*/ 12 w 20"/>
                <a:gd name="T77" fmla="*/ 11 h 22"/>
                <a:gd name="T78" fmla="*/ 12 w 20"/>
                <a:gd name="T79" fmla="*/ 11 h 22"/>
                <a:gd name="T80" fmla="*/ 13 w 20"/>
                <a:gd name="T81" fmla="*/ 11 h 22"/>
                <a:gd name="T82" fmla="*/ 14 w 20"/>
                <a:gd name="T83" fmla="*/ 9 h 22"/>
                <a:gd name="T84" fmla="*/ 15 w 20"/>
                <a:gd name="T85" fmla="*/ 8 h 22"/>
                <a:gd name="T86" fmla="*/ 17 w 20"/>
                <a:gd name="T87" fmla="*/ 10 h 22"/>
                <a:gd name="T88" fmla="*/ 15 w 20"/>
                <a:gd name="T89" fmla="*/ 1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0" h="22">
                  <a:moveTo>
                    <a:pt x="17" y="3"/>
                  </a:moveTo>
                  <a:cubicBezTo>
                    <a:pt x="13" y="0"/>
                    <a:pt x="7" y="0"/>
                    <a:pt x="3" y="3"/>
                  </a:cubicBezTo>
                  <a:cubicBezTo>
                    <a:pt x="0" y="7"/>
                    <a:pt x="0" y="13"/>
                    <a:pt x="3" y="17"/>
                  </a:cubicBezTo>
                  <a:cubicBezTo>
                    <a:pt x="5" y="18"/>
                    <a:pt x="6" y="20"/>
                    <a:pt x="6" y="22"/>
                  </a:cubicBezTo>
                  <a:cubicBezTo>
                    <a:pt x="14" y="22"/>
                    <a:pt x="14" y="22"/>
                    <a:pt x="14" y="22"/>
                  </a:cubicBezTo>
                  <a:cubicBezTo>
                    <a:pt x="14" y="20"/>
                    <a:pt x="15" y="18"/>
                    <a:pt x="17" y="17"/>
                  </a:cubicBezTo>
                  <a:cubicBezTo>
                    <a:pt x="20" y="13"/>
                    <a:pt x="20" y="7"/>
                    <a:pt x="17" y="3"/>
                  </a:cubicBezTo>
                  <a:close/>
                  <a:moveTo>
                    <a:pt x="15" y="12"/>
                  </a:moveTo>
                  <a:cubicBezTo>
                    <a:pt x="14" y="12"/>
                    <a:pt x="14" y="12"/>
                    <a:pt x="14" y="12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2" y="21"/>
                    <a:pt x="12" y="21"/>
                    <a:pt x="12" y="21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12" y="12"/>
                    <a:pt x="12" y="12"/>
                    <a:pt x="11" y="11"/>
                  </a:cubicBezTo>
                  <a:cubicBezTo>
                    <a:pt x="11" y="11"/>
                    <a:pt x="11" y="10"/>
                    <a:pt x="11" y="10"/>
                  </a:cubicBezTo>
                  <a:cubicBezTo>
                    <a:pt x="11" y="10"/>
                    <a:pt x="11" y="10"/>
                    <a:pt x="11" y="10"/>
                  </a:cubicBezTo>
                  <a:cubicBezTo>
                    <a:pt x="11" y="9"/>
                    <a:pt x="11" y="9"/>
                    <a:pt x="10" y="9"/>
                  </a:cubicBezTo>
                  <a:cubicBezTo>
                    <a:pt x="9" y="9"/>
                    <a:pt x="9" y="9"/>
                    <a:pt x="9" y="10"/>
                  </a:cubicBezTo>
                  <a:cubicBezTo>
                    <a:pt x="9" y="10"/>
                    <a:pt x="9" y="10"/>
                    <a:pt x="9" y="10"/>
                  </a:cubicBezTo>
                  <a:cubicBezTo>
                    <a:pt x="9" y="10"/>
                    <a:pt x="9" y="11"/>
                    <a:pt x="9" y="11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7" y="12"/>
                    <a:pt x="7" y="12"/>
                    <a:pt x="7" y="12"/>
                  </a:cubicBezTo>
                  <a:cubicBezTo>
                    <a:pt x="8" y="21"/>
                    <a:pt x="8" y="21"/>
                    <a:pt x="8" y="21"/>
                  </a:cubicBezTo>
                  <a:cubicBezTo>
                    <a:pt x="7" y="22"/>
                    <a:pt x="7" y="22"/>
                    <a:pt x="7" y="22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5" y="12"/>
                    <a:pt x="5" y="12"/>
                    <a:pt x="5" y="12"/>
                  </a:cubicBezTo>
                  <a:cubicBezTo>
                    <a:pt x="4" y="12"/>
                    <a:pt x="3" y="11"/>
                    <a:pt x="3" y="10"/>
                  </a:cubicBezTo>
                  <a:cubicBezTo>
                    <a:pt x="3" y="9"/>
                    <a:pt x="4" y="8"/>
                    <a:pt x="5" y="8"/>
                  </a:cubicBezTo>
                  <a:cubicBezTo>
                    <a:pt x="6" y="8"/>
                    <a:pt x="6" y="9"/>
                    <a:pt x="6" y="9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7" y="11"/>
                    <a:pt x="7" y="11"/>
                    <a:pt x="7" y="11"/>
                  </a:cubicBezTo>
                  <a:cubicBezTo>
                    <a:pt x="8" y="11"/>
                    <a:pt x="8" y="11"/>
                    <a:pt x="8" y="11"/>
                  </a:cubicBezTo>
                  <a:cubicBezTo>
                    <a:pt x="8" y="11"/>
                    <a:pt x="8" y="11"/>
                    <a:pt x="8" y="11"/>
                  </a:cubicBezTo>
                  <a:cubicBezTo>
                    <a:pt x="8" y="11"/>
                    <a:pt x="8" y="10"/>
                    <a:pt x="8" y="10"/>
                  </a:cubicBezTo>
                  <a:cubicBezTo>
                    <a:pt x="8" y="10"/>
                    <a:pt x="8" y="10"/>
                    <a:pt x="8" y="10"/>
                  </a:cubicBezTo>
                  <a:cubicBezTo>
                    <a:pt x="8" y="9"/>
                    <a:pt x="9" y="8"/>
                    <a:pt x="10" y="8"/>
                  </a:cubicBezTo>
                  <a:cubicBezTo>
                    <a:pt x="11" y="8"/>
                    <a:pt x="12" y="9"/>
                    <a:pt x="12" y="10"/>
                  </a:cubicBezTo>
                  <a:cubicBezTo>
                    <a:pt x="12" y="10"/>
                    <a:pt x="12" y="10"/>
                    <a:pt x="12" y="10"/>
                  </a:cubicBezTo>
                  <a:cubicBezTo>
                    <a:pt x="12" y="10"/>
                    <a:pt x="12" y="11"/>
                    <a:pt x="12" y="11"/>
                  </a:cubicBezTo>
                  <a:cubicBezTo>
                    <a:pt x="12" y="11"/>
                    <a:pt x="12" y="11"/>
                    <a:pt x="12" y="11"/>
                  </a:cubicBezTo>
                  <a:cubicBezTo>
                    <a:pt x="13" y="11"/>
                    <a:pt x="13" y="11"/>
                    <a:pt x="13" y="11"/>
                  </a:cubicBezTo>
                  <a:cubicBezTo>
                    <a:pt x="14" y="9"/>
                    <a:pt x="14" y="9"/>
                    <a:pt x="14" y="9"/>
                  </a:cubicBezTo>
                  <a:cubicBezTo>
                    <a:pt x="14" y="9"/>
                    <a:pt x="14" y="8"/>
                    <a:pt x="15" y="8"/>
                  </a:cubicBezTo>
                  <a:cubicBezTo>
                    <a:pt x="16" y="8"/>
                    <a:pt x="17" y="9"/>
                    <a:pt x="17" y="10"/>
                  </a:cubicBezTo>
                  <a:cubicBezTo>
                    <a:pt x="17" y="11"/>
                    <a:pt x="16" y="12"/>
                    <a:pt x="15" y="1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1" name="Freeform 18"/>
            <p:cNvSpPr>
              <a:spLocks/>
            </p:cNvSpPr>
            <p:nvPr/>
          </p:nvSpPr>
          <p:spPr bwMode="auto">
            <a:xfrm>
              <a:off x="5444161" y="2846281"/>
              <a:ext cx="0" cy="86463"/>
            </a:xfrm>
            <a:custGeom>
              <a:avLst/>
              <a:gdLst>
                <a:gd name="T0" fmla="*/ 5 h 5"/>
                <a:gd name="T1" fmla="*/ 4 h 5"/>
                <a:gd name="T2" fmla="*/ 0 h 5"/>
                <a:gd name="T3" fmla="*/ 0 h 5"/>
                <a:gd name="T4" fmla="*/ 0 h 5"/>
                <a:gd name="T5" fmla="*/ 4 h 5"/>
                <a:gd name="T6" fmla="*/ 5 h 5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  <a:cxn ang="0">
                  <a:pos x="0" y="T5"/>
                </a:cxn>
                <a:cxn ang="0">
                  <a:pos x="0" y="T6"/>
                </a:cxn>
              </a:cxnLst>
              <a:rect l="0" t="0" r="r" b="b"/>
              <a:pathLst>
                <a:path h="5">
                  <a:moveTo>
                    <a:pt x="0" y="5"/>
                  </a:moveTo>
                  <a:cubicBezTo>
                    <a:pt x="0" y="5"/>
                    <a:pt x="0" y="4"/>
                    <a:pt x="0" y="4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5"/>
                    <a:pt x="0" y="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2" name="Freeform 19"/>
            <p:cNvSpPr>
              <a:spLocks/>
            </p:cNvSpPr>
            <p:nvPr/>
          </p:nvSpPr>
          <p:spPr bwMode="auto">
            <a:xfrm>
              <a:off x="5374614" y="2880115"/>
              <a:ext cx="33833" cy="52630"/>
            </a:xfrm>
            <a:custGeom>
              <a:avLst/>
              <a:gdLst>
                <a:gd name="T0" fmla="*/ 1 w 2"/>
                <a:gd name="T1" fmla="*/ 3 h 3"/>
                <a:gd name="T2" fmla="*/ 1 w 2"/>
                <a:gd name="T3" fmla="*/ 3 h 3"/>
                <a:gd name="T4" fmla="*/ 0 w 2"/>
                <a:gd name="T5" fmla="*/ 1 h 3"/>
                <a:gd name="T6" fmla="*/ 1 w 2"/>
                <a:gd name="T7" fmla="*/ 0 h 3"/>
                <a:gd name="T8" fmla="*/ 1 w 2"/>
                <a:gd name="T9" fmla="*/ 1 h 3"/>
                <a:gd name="T10" fmla="*/ 2 w 2"/>
                <a:gd name="T11" fmla="*/ 2 h 3"/>
                <a:gd name="T12" fmla="*/ 1 w 2"/>
                <a:gd name="T13" fmla="*/ 3 h 3"/>
                <a:gd name="T14" fmla="*/ 1 w 2"/>
                <a:gd name="T15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" h="3">
                  <a:moveTo>
                    <a:pt x="1" y="3"/>
                  </a:moveTo>
                  <a:cubicBezTo>
                    <a:pt x="1" y="3"/>
                    <a:pt x="1" y="3"/>
                    <a:pt x="1" y="3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0"/>
                    <a:pt x="1" y="0"/>
                  </a:cubicBezTo>
                  <a:cubicBezTo>
                    <a:pt x="1" y="0"/>
                    <a:pt x="1" y="0"/>
                    <a:pt x="1" y="1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3"/>
                    <a:pt x="2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3" name="Freeform 20"/>
            <p:cNvSpPr>
              <a:spLocks/>
            </p:cNvSpPr>
            <p:nvPr/>
          </p:nvSpPr>
          <p:spPr bwMode="auto">
            <a:xfrm>
              <a:off x="5288150" y="2932745"/>
              <a:ext cx="33833" cy="50751"/>
            </a:xfrm>
            <a:custGeom>
              <a:avLst/>
              <a:gdLst>
                <a:gd name="T0" fmla="*/ 1 w 2"/>
                <a:gd name="T1" fmla="*/ 3 h 3"/>
                <a:gd name="T2" fmla="*/ 1 w 2"/>
                <a:gd name="T3" fmla="*/ 3 h 3"/>
                <a:gd name="T4" fmla="*/ 0 w 2"/>
                <a:gd name="T5" fmla="*/ 1 h 3"/>
                <a:gd name="T6" fmla="*/ 0 w 2"/>
                <a:gd name="T7" fmla="*/ 1 h 3"/>
                <a:gd name="T8" fmla="*/ 0 w 2"/>
                <a:gd name="T9" fmla="*/ 1 h 3"/>
                <a:gd name="T10" fmla="*/ 2 w 2"/>
                <a:gd name="T11" fmla="*/ 2 h 3"/>
                <a:gd name="T12" fmla="*/ 2 w 2"/>
                <a:gd name="T13" fmla="*/ 3 h 3"/>
                <a:gd name="T14" fmla="*/ 1 w 2"/>
                <a:gd name="T15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" h="3">
                  <a:moveTo>
                    <a:pt x="1" y="3"/>
                  </a:moveTo>
                  <a:cubicBezTo>
                    <a:pt x="1" y="3"/>
                    <a:pt x="1" y="3"/>
                    <a:pt x="1" y="3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3"/>
                  </a:cubicBezTo>
                  <a:cubicBezTo>
                    <a:pt x="2" y="3"/>
                    <a:pt x="1" y="3"/>
                    <a:pt x="1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4" name="Freeform 21"/>
            <p:cNvSpPr>
              <a:spLocks/>
            </p:cNvSpPr>
            <p:nvPr/>
          </p:nvSpPr>
          <p:spPr bwMode="auto">
            <a:xfrm>
              <a:off x="5218605" y="3036125"/>
              <a:ext cx="52630" cy="33833"/>
            </a:xfrm>
            <a:custGeom>
              <a:avLst/>
              <a:gdLst>
                <a:gd name="T0" fmla="*/ 3 w 3"/>
                <a:gd name="T1" fmla="*/ 2 h 2"/>
                <a:gd name="T2" fmla="*/ 2 w 3"/>
                <a:gd name="T3" fmla="*/ 2 h 2"/>
                <a:gd name="T4" fmla="*/ 1 w 3"/>
                <a:gd name="T5" fmla="*/ 1 h 2"/>
                <a:gd name="T6" fmla="*/ 0 w 3"/>
                <a:gd name="T7" fmla="*/ 1 h 2"/>
                <a:gd name="T8" fmla="*/ 1 w 3"/>
                <a:gd name="T9" fmla="*/ 0 h 2"/>
                <a:gd name="T10" fmla="*/ 3 w 3"/>
                <a:gd name="T11" fmla="*/ 1 h 2"/>
                <a:gd name="T12" fmla="*/ 3 w 3"/>
                <a:gd name="T13" fmla="*/ 1 h 2"/>
                <a:gd name="T14" fmla="*/ 3 w 3"/>
                <a:gd name="T1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" h="2">
                  <a:moveTo>
                    <a:pt x="3" y="2"/>
                  </a:moveTo>
                  <a:cubicBezTo>
                    <a:pt x="3" y="2"/>
                    <a:pt x="2" y="2"/>
                    <a:pt x="2" y="2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1" y="0"/>
                    <a:pt x="1" y="0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2"/>
                    <a:pt x="3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5" name="Freeform 22"/>
            <p:cNvSpPr>
              <a:spLocks/>
            </p:cNvSpPr>
            <p:nvPr/>
          </p:nvSpPr>
          <p:spPr bwMode="auto">
            <a:xfrm>
              <a:off x="5218605" y="3139504"/>
              <a:ext cx="52630" cy="33833"/>
            </a:xfrm>
            <a:custGeom>
              <a:avLst/>
              <a:gdLst>
                <a:gd name="T0" fmla="*/ 1 w 3"/>
                <a:gd name="T1" fmla="*/ 2 h 2"/>
                <a:gd name="T2" fmla="*/ 0 w 3"/>
                <a:gd name="T3" fmla="*/ 1 h 2"/>
                <a:gd name="T4" fmla="*/ 1 w 3"/>
                <a:gd name="T5" fmla="*/ 1 h 2"/>
                <a:gd name="T6" fmla="*/ 2 w 3"/>
                <a:gd name="T7" fmla="*/ 0 h 2"/>
                <a:gd name="T8" fmla="*/ 3 w 3"/>
                <a:gd name="T9" fmla="*/ 1 h 2"/>
                <a:gd name="T10" fmla="*/ 3 w 3"/>
                <a:gd name="T11" fmla="*/ 1 h 2"/>
                <a:gd name="T12" fmla="*/ 1 w 3"/>
                <a:gd name="T13" fmla="*/ 2 h 2"/>
                <a:gd name="T14" fmla="*/ 1 w 3"/>
                <a:gd name="T1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" h="2">
                  <a:moveTo>
                    <a:pt x="1" y="2"/>
                  </a:moveTo>
                  <a:cubicBezTo>
                    <a:pt x="1" y="2"/>
                    <a:pt x="0" y="2"/>
                    <a:pt x="0" y="1"/>
                  </a:cubicBezTo>
                  <a:cubicBezTo>
                    <a:pt x="0" y="1"/>
                    <a:pt x="0" y="1"/>
                    <a:pt x="1" y="1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0"/>
                    <a:pt x="3" y="0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6" name="Freeform 23"/>
            <p:cNvSpPr>
              <a:spLocks/>
            </p:cNvSpPr>
            <p:nvPr/>
          </p:nvSpPr>
          <p:spPr bwMode="auto">
            <a:xfrm>
              <a:off x="5288150" y="3225967"/>
              <a:ext cx="33833" cy="33833"/>
            </a:xfrm>
            <a:custGeom>
              <a:avLst/>
              <a:gdLst>
                <a:gd name="T0" fmla="*/ 0 w 2"/>
                <a:gd name="T1" fmla="*/ 2 h 2"/>
                <a:gd name="T2" fmla="*/ 0 w 2"/>
                <a:gd name="T3" fmla="*/ 2 h 2"/>
                <a:gd name="T4" fmla="*/ 0 w 2"/>
                <a:gd name="T5" fmla="*/ 2 h 2"/>
                <a:gd name="T6" fmla="*/ 1 w 2"/>
                <a:gd name="T7" fmla="*/ 0 h 2"/>
                <a:gd name="T8" fmla="*/ 2 w 2"/>
                <a:gd name="T9" fmla="*/ 0 h 2"/>
                <a:gd name="T10" fmla="*/ 2 w 2"/>
                <a:gd name="T11" fmla="*/ 1 h 2"/>
                <a:gd name="T12" fmla="*/ 0 w 2"/>
                <a:gd name="T13" fmla="*/ 2 h 2"/>
                <a:gd name="T14" fmla="*/ 0 w 2"/>
                <a:gd name="T1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" h="2">
                  <a:moveTo>
                    <a:pt x="0" y="2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2" y="0"/>
                  </a:cubicBezTo>
                  <a:cubicBezTo>
                    <a:pt x="2" y="0"/>
                    <a:pt x="2" y="1"/>
                    <a:pt x="2" y="1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7" name="Freeform 24"/>
            <p:cNvSpPr>
              <a:spLocks/>
            </p:cNvSpPr>
            <p:nvPr/>
          </p:nvSpPr>
          <p:spPr bwMode="auto">
            <a:xfrm>
              <a:off x="5564457" y="3225967"/>
              <a:ext cx="33833" cy="33833"/>
            </a:xfrm>
            <a:custGeom>
              <a:avLst/>
              <a:gdLst>
                <a:gd name="T0" fmla="*/ 2 w 2"/>
                <a:gd name="T1" fmla="*/ 2 h 2"/>
                <a:gd name="T2" fmla="*/ 2 w 2"/>
                <a:gd name="T3" fmla="*/ 2 h 2"/>
                <a:gd name="T4" fmla="*/ 0 w 2"/>
                <a:gd name="T5" fmla="*/ 1 h 2"/>
                <a:gd name="T6" fmla="*/ 0 w 2"/>
                <a:gd name="T7" fmla="*/ 0 h 2"/>
                <a:gd name="T8" fmla="*/ 1 w 2"/>
                <a:gd name="T9" fmla="*/ 0 h 2"/>
                <a:gd name="T10" fmla="*/ 2 w 2"/>
                <a:gd name="T11" fmla="*/ 2 h 2"/>
                <a:gd name="T12" fmla="*/ 2 w 2"/>
                <a:gd name="T13" fmla="*/ 2 h 2"/>
                <a:gd name="T14" fmla="*/ 2 w 2"/>
                <a:gd name="T1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" h="2">
                  <a:moveTo>
                    <a:pt x="2" y="2"/>
                  </a:moveTo>
                  <a:cubicBezTo>
                    <a:pt x="2" y="2"/>
                    <a:pt x="2" y="2"/>
                    <a:pt x="2" y="2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0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8" name="Freeform 25"/>
            <p:cNvSpPr>
              <a:spLocks/>
            </p:cNvSpPr>
            <p:nvPr/>
          </p:nvSpPr>
          <p:spPr bwMode="auto">
            <a:xfrm>
              <a:off x="5615207" y="3139504"/>
              <a:ext cx="52630" cy="33833"/>
            </a:xfrm>
            <a:custGeom>
              <a:avLst/>
              <a:gdLst>
                <a:gd name="T0" fmla="*/ 2 w 3"/>
                <a:gd name="T1" fmla="*/ 2 h 2"/>
                <a:gd name="T2" fmla="*/ 2 w 3"/>
                <a:gd name="T3" fmla="*/ 2 h 2"/>
                <a:gd name="T4" fmla="*/ 0 w 3"/>
                <a:gd name="T5" fmla="*/ 1 h 2"/>
                <a:gd name="T6" fmla="*/ 0 w 3"/>
                <a:gd name="T7" fmla="*/ 1 h 2"/>
                <a:gd name="T8" fmla="*/ 1 w 3"/>
                <a:gd name="T9" fmla="*/ 0 h 2"/>
                <a:gd name="T10" fmla="*/ 2 w 3"/>
                <a:gd name="T11" fmla="*/ 1 h 2"/>
                <a:gd name="T12" fmla="*/ 3 w 3"/>
                <a:gd name="T13" fmla="*/ 1 h 2"/>
                <a:gd name="T14" fmla="*/ 2 w 3"/>
                <a:gd name="T1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" h="2">
                  <a:moveTo>
                    <a:pt x="2" y="2"/>
                  </a:moveTo>
                  <a:cubicBezTo>
                    <a:pt x="2" y="2"/>
                    <a:pt x="2" y="2"/>
                    <a:pt x="2" y="2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1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2"/>
                    <a:pt x="2" y="2"/>
                    <a:pt x="2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9" name="Freeform 26"/>
            <p:cNvSpPr>
              <a:spLocks/>
            </p:cNvSpPr>
            <p:nvPr/>
          </p:nvSpPr>
          <p:spPr bwMode="auto">
            <a:xfrm>
              <a:off x="5615207" y="3036125"/>
              <a:ext cx="52630" cy="33833"/>
            </a:xfrm>
            <a:custGeom>
              <a:avLst/>
              <a:gdLst>
                <a:gd name="T0" fmla="*/ 0 w 3"/>
                <a:gd name="T1" fmla="*/ 2 h 2"/>
                <a:gd name="T2" fmla="*/ 0 w 3"/>
                <a:gd name="T3" fmla="*/ 1 h 2"/>
                <a:gd name="T4" fmla="*/ 0 w 3"/>
                <a:gd name="T5" fmla="*/ 1 h 2"/>
                <a:gd name="T6" fmla="*/ 2 w 3"/>
                <a:gd name="T7" fmla="*/ 0 h 2"/>
                <a:gd name="T8" fmla="*/ 3 w 3"/>
                <a:gd name="T9" fmla="*/ 1 h 2"/>
                <a:gd name="T10" fmla="*/ 2 w 3"/>
                <a:gd name="T11" fmla="*/ 1 h 2"/>
                <a:gd name="T12" fmla="*/ 1 w 3"/>
                <a:gd name="T13" fmla="*/ 2 h 2"/>
                <a:gd name="T14" fmla="*/ 0 w 3"/>
                <a:gd name="T1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" h="2">
                  <a:moveTo>
                    <a:pt x="0" y="2"/>
                  </a:moveTo>
                  <a:cubicBezTo>
                    <a:pt x="0" y="2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3" y="0"/>
                    <a:pt x="3" y="1"/>
                  </a:cubicBezTo>
                  <a:cubicBezTo>
                    <a:pt x="3" y="1"/>
                    <a:pt x="3" y="1"/>
                    <a:pt x="2" y="1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0" y="2"/>
                    <a:pt x="0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0" name="Freeform 27"/>
            <p:cNvSpPr>
              <a:spLocks/>
            </p:cNvSpPr>
            <p:nvPr/>
          </p:nvSpPr>
          <p:spPr bwMode="auto">
            <a:xfrm>
              <a:off x="5564457" y="2932745"/>
              <a:ext cx="33833" cy="50751"/>
            </a:xfrm>
            <a:custGeom>
              <a:avLst/>
              <a:gdLst>
                <a:gd name="T0" fmla="*/ 1 w 2"/>
                <a:gd name="T1" fmla="*/ 3 h 3"/>
                <a:gd name="T2" fmla="*/ 0 w 2"/>
                <a:gd name="T3" fmla="*/ 3 h 3"/>
                <a:gd name="T4" fmla="*/ 0 w 2"/>
                <a:gd name="T5" fmla="*/ 2 h 3"/>
                <a:gd name="T6" fmla="*/ 2 w 2"/>
                <a:gd name="T7" fmla="*/ 1 h 3"/>
                <a:gd name="T8" fmla="*/ 2 w 2"/>
                <a:gd name="T9" fmla="*/ 1 h 3"/>
                <a:gd name="T10" fmla="*/ 2 w 2"/>
                <a:gd name="T11" fmla="*/ 1 h 3"/>
                <a:gd name="T12" fmla="*/ 1 w 2"/>
                <a:gd name="T13" fmla="*/ 3 h 3"/>
                <a:gd name="T14" fmla="*/ 1 w 2"/>
                <a:gd name="T15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" h="3">
                  <a:moveTo>
                    <a:pt x="1" y="3"/>
                  </a:moveTo>
                  <a:cubicBezTo>
                    <a:pt x="1" y="3"/>
                    <a:pt x="0" y="3"/>
                    <a:pt x="0" y="3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2" y="0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1" name="Freeform 28"/>
            <p:cNvSpPr>
              <a:spLocks/>
            </p:cNvSpPr>
            <p:nvPr/>
          </p:nvSpPr>
          <p:spPr bwMode="auto">
            <a:xfrm>
              <a:off x="5477994" y="2880115"/>
              <a:ext cx="33833" cy="52630"/>
            </a:xfrm>
            <a:custGeom>
              <a:avLst/>
              <a:gdLst>
                <a:gd name="T0" fmla="*/ 1 w 2"/>
                <a:gd name="T1" fmla="*/ 3 h 3"/>
                <a:gd name="T2" fmla="*/ 1 w 2"/>
                <a:gd name="T3" fmla="*/ 3 h 3"/>
                <a:gd name="T4" fmla="*/ 0 w 2"/>
                <a:gd name="T5" fmla="*/ 2 h 3"/>
                <a:gd name="T6" fmla="*/ 1 w 2"/>
                <a:gd name="T7" fmla="*/ 1 h 3"/>
                <a:gd name="T8" fmla="*/ 1 w 2"/>
                <a:gd name="T9" fmla="*/ 0 h 3"/>
                <a:gd name="T10" fmla="*/ 2 w 2"/>
                <a:gd name="T11" fmla="*/ 1 h 3"/>
                <a:gd name="T12" fmla="*/ 1 w 2"/>
                <a:gd name="T13" fmla="*/ 3 h 3"/>
                <a:gd name="T14" fmla="*/ 1 w 2"/>
                <a:gd name="T15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" h="3">
                  <a:moveTo>
                    <a:pt x="1" y="3"/>
                  </a:moveTo>
                  <a:cubicBezTo>
                    <a:pt x="1" y="3"/>
                    <a:pt x="1" y="3"/>
                    <a:pt x="1" y="3"/>
                  </a:cubicBezTo>
                  <a:cubicBezTo>
                    <a:pt x="0" y="3"/>
                    <a:pt x="0" y="3"/>
                    <a:pt x="0" y="2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2" y="0"/>
                    <a:pt x="2" y="1"/>
                    <a:pt x="2" y="1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2" name="Freeform 29"/>
            <p:cNvSpPr>
              <a:spLocks/>
            </p:cNvSpPr>
            <p:nvPr/>
          </p:nvSpPr>
          <p:spPr bwMode="auto">
            <a:xfrm>
              <a:off x="5305068" y="2880115"/>
              <a:ext cx="52630" cy="69547"/>
            </a:xfrm>
            <a:custGeom>
              <a:avLst/>
              <a:gdLst>
                <a:gd name="T0" fmla="*/ 3 w 3"/>
                <a:gd name="T1" fmla="*/ 4 h 4"/>
                <a:gd name="T2" fmla="*/ 2 w 3"/>
                <a:gd name="T3" fmla="*/ 4 h 4"/>
                <a:gd name="T4" fmla="*/ 0 w 3"/>
                <a:gd name="T5" fmla="*/ 0 h 4"/>
                <a:gd name="T6" fmla="*/ 0 w 3"/>
                <a:gd name="T7" fmla="*/ 0 h 4"/>
                <a:gd name="T8" fmla="*/ 1 w 3"/>
                <a:gd name="T9" fmla="*/ 0 h 4"/>
                <a:gd name="T10" fmla="*/ 3 w 3"/>
                <a:gd name="T11" fmla="*/ 3 h 4"/>
                <a:gd name="T12" fmla="*/ 3 w 3"/>
                <a:gd name="T13" fmla="*/ 4 h 4"/>
                <a:gd name="T14" fmla="*/ 3 w 3"/>
                <a:gd name="T15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" h="4">
                  <a:moveTo>
                    <a:pt x="3" y="4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3" name="Freeform 30"/>
            <p:cNvSpPr>
              <a:spLocks/>
            </p:cNvSpPr>
            <p:nvPr/>
          </p:nvSpPr>
          <p:spPr bwMode="auto">
            <a:xfrm>
              <a:off x="5218605" y="2966578"/>
              <a:ext cx="69547" cy="50751"/>
            </a:xfrm>
            <a:custGeom>
              <a:avLst/>
              <a:gdLst>
                <a:gd name="T0" fmla="*/ 4 w 4"/>
                <a:gd name="T1" fmla="*/ 3 h 3"/>
                <a:gd name="T2" fmla="*/ 3 w 4"/>
                <a:gd name="T3" fmla="*/ 3 h 3"/>
                <a:gd name="T4" fmla="*/ 0 w 4"/>
                <a:gd name="T5" fmla="*/ 1 h 3"/>
                <a:gd name="T6" fmla="*/ 0 w 4"/>
                <a:gd name="T7" fmla="*/ 0 h 3"/>
                <a:gd name="T8" fmla="*/ 1 w 4"/>
                <a:gd name="T9" fmla="*/ 0 h 3"/>
                <a:gd name="T10" fmla="*/ 4 w 4"/>
                <a:gd name="T11" fmla="*/ 2 h 3"/>
                <a:gd name="T12" fmla="*/ 4 w 4"/>
                <a:gd name="T13" fmla="*/ 3 h 3"/>
                <a:gd name="T14" fmla="*/ 4 w 4"/>
                <a:gd name="T15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" h="3">
                  <a:moveTo>
                    <a:pt x="4" y="3"/>
                  </a:moveTo>
                  <a:cubicBezTo>
                    <a:pt x="4" y="3"/>
                    <a:pt x="4" y="3"/>
                    <a:pt x="3" y="3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0"/>
                  </a:cubicBezTo>
                  <a:cubicBezTo>
                    <a:pt x="0" y="0"/>
                    <a:pt x="0" y="0"/>
                    <a:pt x="1" y="0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2"/>
                    <a:pt x="4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4" name="Freeform 31"/>
            <p:cNvSpPr>
              <a:spLocks/>
            </p:cNvSpPr>
            <p:nvPr/>
          </p:nvSpPr>
          <p:spPr bwMode="auto">
            <a:xfrm>
              <a:off x="5184771" y="3103792"/>
              <a:ext cx="86463" cy="0"/>
            </a:xfrm>
            <a:custGeom>
              <a:avLst/>
              <a:gdLst>
                <a:gd name="T0" fmla="*/ 4 w 5"/>
                <a:gd name="T1" fmla="*/ 0 w 5"/>
                <a:gd name="T2" fmla="*/ 0 w 5"/>
                <a:gd name="T3" fmla="*/ 0 w 5"/>
                <a:gd name="T4" fmla="*/ 4 w 5"/>
                <a:gd name="T5" fmla="*/ 5 w 5"/>
                <a:gd name="T6" fmla="*/ 4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</a:cxnLst>
              <a:rect l="0" t="0" r="r" b="b"/>
              <a:pathLst>
                <a:path w="5">
                  <a:moveTo>
                    <a:pt x="4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5" y="0"/>
                    <a:pt x="5" y="0"/>
                  </a:cubicBezTo>
                  <a:cubicBezTo>
                    <a:pt x="5" y="0"/>
                    <a:pt x="4" y="0"/>
                    <a:pt x="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5" name="Freeform 32"/>
            <p:cNvSpPr>
              <a:spLocks/>
            </p:cNvSpPr>
            <p:nvPr/>
          </p:nvSpPr>
          <p:spPr bwMode="auto">
            <a:xfrm>
              <a:off x="5218605" y="3190255"/>
              <a:ext cx="69547" cy="52630"/>
            </a:xfrm>
            <a:custGeom>
              <a:avLst/>
              <a:gdLst>
                <a:gd name="T0" fmla="*/ 0 w 4"/>
                <a:gd name="T1" fmla="*/ 3 h 3"/>
                <a:gd name="T2" fmla="*/ 0 w 4"/>
                <a:gd name="T3" fmla="*/ 2 h 3"/>
                <a:gd name="T4" fmla="*/ 0 w 4"/>
                <a:gd name="T5" fmla="*/ 2 h 3"/>
                <a:gd name="T6" fmla="*/ 3 w 4"/>
                <a:gd name="T7" fmla="*/ 0 h 3"/>
                <a:gd name="T8" fmla="*/ 4 w 4"/>
                <a:gd name="T9" fmla="*/ 0 h 3"/>
                <a:gd name="T10" fmla="*/ 4 w 4"/>
                <a:gd name="T11" fmla="*/ 1 h 3"/>
                <a:gd name="T12" fmla="*/ 1 w 4"/>
                <a:gd name="T13" fmla="*/ 3 h 3"/>
                <a:gd name="T14" fmla="*/ 0 w 4"/>
                <a:gd name="T15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" h="3">
                  <a:moveTo>
                    <a:pt x="0" y="3"/>
                  </a:moveTo>
                  <a:cubicBezTo>
                    <a:pt x="0" y="3"/>
                    <a:pt x="0" y="3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1"/>
                    <a:pt x="4" y="1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0" y="3"/>
                    <a:pt x="0" y="3"/>
                    <a:pt x="0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6" name="Freeform 33"/>
            <p:cNvSpPr>
              <a:spLocks/>
            </p:cNvSpPr>
            <p:nvPr/>
          </p:nvSpPr>
          <p:spPr bwMode="auto">
            <a:xfrm>
              <a:off x="5598291" y="3190255"/>
              <a:ext cx="69547" cy="52630"/>
            </a:xfrm>
            <a:custGeom>
              <a:avLst/>
              <a:gdLst>
                <a:gd name="T0" fmla="*/ 4 w 4"/>
                <a:gd name="T1" fmla="*/ 3 h 3"/>
                <a:gd name="T2" fmla="*/ 3 w 4"/>
                <a:gd name="T3" fmla="*/ 3 h 3"/>
                <a:gd name="T4" fmla="*/ 0 w 4"/>
                <a:gd name="T5" fmla="*/ 1 h 3"/>
                <a:gd name="T6" fmla="*/ 0 w 4"/>
                <a:gd name="T7" fmla="*/ 0 h 3"/>
                <a:gd name="T8" fmla="*/ 1 w 4"/>
                <a:gd name="T9" fmla="*/ 0 h 3"/>
                <a:gd name="T10" fmla="*/ 4 w 4"/>
                <a:gd name="T11" fmla="*/ 2 h 3"/>
                <a:gd name="T12" fmla="*/ 4 w 4"/>
                <a:gd name="T13" fmla="*/ 2 h 3"/>
                <a:gd name="T14" fmla="*/ 4 w 4"/>
                <a:gd name="T15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" h="3">
                  <a:moveTo>
                    <a:pt x="4" y="3"/>
                  </a:moveTo>
                  <a:cubicBezTo>
                    <a:pt x="4" y="3"/>
                    <a:pt x="4" y="3"/>
                    <a:pt x="3" y="3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0"/>
                    <a:pt x="0" y="0"/>
                  </a:cubicBezTo>
                  <a:cubicBezTo>
                    <a:pt x="0" y="0"/>
                    <a:pt x="0" y="0"/>
                    <a:pt x="1" y="0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3"/>
                    <a:pt x="4" y="3"/>
                    <a:pt x="4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7" name="Freeform 34"/>
            <p:cNvSpPr>
              <a:spLocks/>
            </p:cNvSpPr>
            <p:nvPr/>
          </p:nvSpPr>
          <p:spPr bwMode="auto">
            <a:xfrm>
              <a:off x="5615207" y="3103792"/>
              <a:ext cx="86463" cy="0"/>
            </a:xfrm>
            <a:custGeom>
              <a:avLst/>
              <a:gdLst>
                <a:gd name="T0" fmla="*/ 5 w 5"/>
                <a:gd name="T1" fmla="*/ 1 w 5"/>
                <a:gd name="T2" fmla="*/ 0 w 5"/>
                <a:gd name="T3" fmla="*/ 1 w 5"/>
                <a:gd name="T4" fmla="*/ 5 w 5"/>
                <a:gd name="T5" fmla="*/ 5 w 5"/>
                <a:gd name="T6" fmla="*/ 5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</a:cxnLst>
              <a:rect l="0" t="0" r="r" b="b"/>
              <a:pathLst>
                <a:path w="5">
                  <a:moveTo>
                    <a:pt x="5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0"/>
                    <a:pt x="1" y="0"/>
                    <a:pt x="1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8" name="Freeform 35"/>
            <p:cNvSpPr>
              <a:spLocks/>
            </p:cNvSpPr>
            <p:nvPr/>
          </p:nvSpPr>
          <p:spPr bwMode="auto">
            <a:xfrm>
              <a:off x="5598291" y="2966578"/>
              <a:ext cx="69547" cy="50751"/>
            </a:xfrm>
            <a:custGeom>
              <a:avLst/>
              <a:gdLst>
                <a:gd name="T0" fmla="*/ 0 w 4"/>
                <a:gd name="T1" fmla="*/ 3 h 3"/>
                <a:gd name="T2" fmla="*/ 0 w 4"/>
                <a:gd name="T3" fmla="*/ 3 h 3"/>
                <a:gd name="T4" fmla="*/ 0 w 4"/>
                <a:gd name="T5" fmla="*/ 2 h 3"/>
                <a:gd name="T6" fmla="*/ 3 w 4"/>
                <a:gd name="T7" fmla="*/ 0 h 3"/>
                <a:gd name="T8" fmla="*/ 4 w 4"/>
                <a:gd name="T9" fmla="*/ 0 h 3"/>
                <a:gd name="T10" fmla="*/ 4 w 4"/>
                <a:gd name="T11" fmla="*/ 1 h 3"/>
                <a:gd name="T12" fmla="*/ 1 w 4"/>
                <a:gd name="T13" fmla="*/ 3 h 3"/>
                <a:gd name="T14" fmla="*/ 0 w 4"/>
                <a:gd name="T15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" h="3">
                  <a:moveTo>
                    <a:pt x="0" y="3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2"/>
                    <a:pt x="0" y="2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0" y="3"/>
                    <a:pt x="0" y="3"/>
                    <a:pt x="0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9" name="Freeform 36"/>
            <p:cNvSpPr>
              <a:spLocks/>
            </p:cNvSpPr>
            <p:nvPr/>
          </p:nvSpPr>
          <p:spPr bwMode="auto">
            <a:xfrm>
              <a:off x="5528744" y="2880115"/>
              <a:ext cx="52630" cy="69547"/>
            </a:xfrm>
            <a:custGeom>
              <a:avLst/>
              <a:gdLst>
                <a:gd name="T0" fmla="*/ 0 w 3"/>
                <a:gd name="T1" fmla="*/ 4 h 4"/>
                <a:gd name="T2" fmla="*/ 0 w 3"/>
                <a:gd name="T3" fmla="*/ 4 h 4"/>
                <a:gd name="T4" fmla="*/ 0 w 3"/>
                <a:gd name="T5" fmla="*/ 3 h 4"/>
                <a:gd name="T6" fmla="*/ 2 w 3"/>
                <a:gd name="T7" fmla="*/ 0 h 4"/>
                <a:gd name="T8" fmla="*/ 3 w 3"/>
                <a:gd name="T9" fmla="*/ 0 h 4"/>
                <a:gd name="T10" fmla="*/ 3 w 3"/>
                <a:gd name="T11" fmla="*/ 0 h 4"/>
                <a:gd name="T12" fmla="*/ 1 w 3"/>
                <a:gd name="T13" fmla="*/ 4 h 4"/>
                <a:gd name="T14" fmla="*/ 0 w 3"/>
                <a:gd name="T15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" h="4">
                  <a:moveTo>
                    <a:pt x="0" y="4"/>
                  </a:move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4"/>
                    <a:pt x="0" y="3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1" y="4"/>
                    <a:pt x="0" y="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0" name="Freeform 37"/>
            <p:cNvSpPr>
              <a:spLocks/>
            </p:cNvSpPr>
            <p:nvPr/>
          </p:nvSpPr>
          <p:spPr bwMode="auto">
            <a:xfrm>
              <a:off x="5374614" y="3295514"/>
              <a:ext cx="137214" cy="33833"/>
            </a:xfrm>
            <a:custGeom>
              <a:avLst/>
              <a:gdLst>
                <a:gd name="T0" fmla="*/ 8 w 8"/>
                <a:gd name="T1" fmla="*/ 2 h 2"/>
                <a:gd name="T2" fmla="*/ 0 w 8"/>
                <a:gd name="T3" fmla="*/ 2 h 2"/>
                <a:gd name="T4" fmla="*/ 0 w 8"/>
                <a:gd name="T5" fmla="*/ 2 h 2"/>
                <a:gd name="T6" fmla="*/ 0 w 8"/>
                <a:gd name="T7" fmla="*/ 0 h 2"/>
                <a:gd name="T8" fmla="*/ 0 w 8"/>
                <a:gd name="T9" fmla="*/ 0 h 2"/>
                <a:gd name="T10" fmla="*/ 8 w 8"/>
                <a:gd name="T11" fmla="*/ 0 h 2"/>
                <a:gd name="T12" fmla="*/ 8 w 8"/>
                <a:gd name="T13" fmla="*/ 0 h 2"/>
                <a:gd name="T14" fmla="*/ 8 w 8"/>
                <a:gd name="T15" fmla="*/ 2 h 2"/>
                <a:gd name="T16" fmla="*/ 8 w 8"/>
                <a:gd name="T1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" h="2">
                  <a:moveTo>
                    <a:pt x="8" y="2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8" y="2"/>
                    <a:pt x="8" y="2"/>
                    <a:pt x="8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1" name="Freeform 38"/>
            <p:cNvSpPr>
              <a:spLocks/>
            </p:cNvSpPr>
            <p:nvPr/>
          </p:nvSpPr>
          <p:spPr bwMode="auto">
            <a:xfrm>
              <a:off x="5374614" y="3346264"/>
              <a:ext cx="137214" cy="16917"/>
            </a:xfrm>
            <a:custGeom>
              <a:avLst/>
              <a:gdLst>
                <a:gd name="T0" fmla="*/ 8 w 8"/>
                <a:gd name="T1" fmla="*/ 1 h 1"/>
                <a:gd name="T2" fmla="*/ 0 w 8"/>
                <a:gd name="T3" fmla="*/ 1 h 1"/>
                <a:gd name="T4" fmla="*/ 0 w 8"/>
                <a:gd name="T5" fmla="*/ 0 h 1"/>
                <a:gd name="T6" fmla="*/ 0 w 8"/>
                <a:gd name="T7" fmla="*/ 0 h 1"/>
                <a:gd name="T8" fmla="*/ 0 w 8"/>
                <a:gd name="T9" fmla="*/ 0 h 1"/>
                <a:gd name="T10" fmla="*/ 8 w 8"/>
                <a:gd name="T11" fmla="*/ 0 h 1"/>
                <a:gd name="T12" fmla="*/ 8 w 8"/>
                <a:gd name="T13" fmla="*/ 0 h 1"/>
                <a:gd name="T14" fmla="*/ 8 w 8"/>
                <a:gd name="T15" fmla="*/ 0 h 1"/>
                <a:gd name="T16" fmla="*/ 8 w 8"/>
                <a:gd name="T1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" h="1">
                  <a:moveTo>
                    <a:pt x="8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8" y="1"/>
                    <a:pt x="8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2" name="Freeform 39"/>
            <p:cNvSpPr>
              <a:spLocks/>
            </p:cNvSpPr>
            <p:nvPr/>
          </p:nvSpPr>
          <p:spPr bwMode="auto">
            <a:xfrm>
              <a:off x="5374614" y="3363181"/>
              <a:ext cx="137214" cy="18796"/>
            </a:xfrm>
            <a:custGeom>
              <a:avLst/>
              <a:gdLst>
                <a:gd name="T0" fmla="*/ 8 w 8"/>
                <a:gd name="T1" fmla="*/ 1 h 1"/>
                <a:gd name="T2" fmla="*/ 0 w 8"/>
                <a:gd name="T3" fmla="*/ 1 h 1"/>
                <a:gd name="T4" fmla="*/ 0 w 8"/>
                <a:gd name="T5" fmla="*/ 1 h 1"/>
                <a:gd name="T6" fmla="*/ 0 w 8"/>
                <a:gd name="T7" fmla="*/ 1 h 1"/>
                <a:gd name="T8" fmla="*/ 0 w 8"/>
                <a:gd name="T9" fmla="*/ 0 h 1"/>
                <a:gd name="T10" fmla="*/ 8 w 8"/>
                <a:gd name="T11" fmla="*/ 0 h 1"/>
                <a:gd name="T12" fmla="*/ 8 w 8"/>
                <a:gd name="T13" fmla="*/ 1 h 1"/>
                <a:gd name="T14" fmla="*/ 8 w 8"/>
                <a:gd name="T15" fmla="*/ 1 h 1"/>
                <a:gd name="T16" fmla="*/ 8 w 8"/>
                <a:gd name="T1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" h="1">
                  <a:moveTo>
                    <a:pt x="8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0"/>
                    <a:pt x="0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8" y="1"/>
                    <a:pt x="8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1"/>
                    <a:pt x="8" y="1"/>
                    <a:pt x="8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4822001" y="823795"/>
            <a:ext cx="1242439" cy="2022486"/>
            <a:chOff x="4822001" y="823795"/>
            <a:chExt cx="1242439" cy="2022486"/>
          </a:xfrm>
        </p:grpSpPr>
        <p:sp>
          <p:nvSpPr>
            <p:cNvPr id="60" name="Freeform 57"/>
            <p:cNvSpPr>
              <a:spLocks/>
            </p:cNvSpPr>
            <p:nvPr/>
          </p:nvSpPr>
          <p:spPr bwMode="auto">
            <a:xfrm>
              <a:off x="4891548" y="2154576"/>
              <a:ext cx="1103346" cy="655993"/>
            </a:xfrm>
            <a:custGeom>
              <a:avLst/>
              <a:gdLst>
                <a:gd name="T0" fmla="*/ 63 w 64"/>
                <a:gd name="T1" fmla="*/ 38 h 38"/>
                <a:gd name="T2" fmla="*/ 47 w 64"/>
                <a:gd name="T3" fmla="*/ 10 h 38"/>
                <a:gd name="T4" fmla="*/ 41 w 64"/>
                <a:gd name="T5" fmla="*/ 3 h 38"/>
                <a:gd name="T6" fmla="*/ 32 w 64"/>
                <a:gd name="T7" fmla="*/ 1 h 38"/>
                <a:gd name="T8" fmla="*/ 23 w 64"/>
                <a:gd name="T9" fmla="*/ 3 h 38"/>
                <a:gd name="T10" fmla="*/ 17 w 64"/>
                <a:gd name="T11" fmla="*/ 10 h 38"/>
                <a:gd name="T12" fmla="*/ 1 w 64"/>
                <a:gd name="T13" fmla="*/ 38 h 38"/>
                <a:gd name="T14" fmla="*/ 0 w 64"/>
                <a:gd name="T15" fmla="*/ 37 h 38"/>
                <a:gd name="T16" fmla="*/ 16 w 64"/>
                <a:gd name="T17" fmla="*/ 9 h 38"/>
                <a:gd name="T18" fmla="*/ 23 w 64"/>
                <a:gd name="T19" fmla="*/ 2 h 38"/>
                <a:gd name="T20" fmla="*/ 32 w 64"/>
                <a:gd name="T21" fmla="*/ 0 h 38"/>
                <a:gd name="T22" fmla="*/ 41 w 64"/>
                <a:gd name="T23" fmla="*/ 2 h 38"/>
                <a:gd name="T24" fmla="*/ 48 w 64"/>
                <a:gd name="T25" fmla="*/ 9 h 38"/>
                <a:gd name="T26" fmla="*/ 64 w 64"/>
                <a:gd name="T27" fmla="*/ 37 h 38"/>
                <a:gd name="T28" fmla="*/ 63 w 64"/>
                <a:gd name="T29" fmla="*/ 3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4" h="38">
                  <a:moveTo>
                    <a:pt x="63" y="38"/>
                  </a:moveTo>
                  <a:cubicBezTo>
                    <a:pt x="47" y="10"/>
                    <a:pt x="47" y="10"/>
                    <a:pt x="47" y="10"/>
                  </a:cubicBezTo>
                  <a:cubicBezTo>
                    <a:pt x="45" y="7"/>
                    <a:pt x="43" y="5"/>
                    <a:pt x="41" y="3"/>
                  </a:cubicBezTo>
                  <a:cubicBezTo>
                    <a:pt x="38" y="2"/>
                    <a:pt x="35" y="1"/>
                    <a:pt x="32" y="1"/>
                  </a:cubicBezTo>
                  <a:cubicBezTo>
                    <a:pt x="29" y="1"/>
                    <a:pt x="26" y="2"/>
                    <a:pt x="23" y="3"/>
                  </a:cubicBezTo>
                  <a:cubicBezTo>
                    <a:pt x="21" y="5"/>
                    <a:pt x="19" y="7"/>
                    <a:pt x="17" y="10"/>
                  </a:cubicBezTo>
                  <a:cubicBezTo>
                    <a:pt x="1" y="38"/>
                    <a:pt x="1" y="38"/>
                    <a:pt x="1" y="38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16" y="9"/>
                    <a:pt x="16" y="9"/>
                    <a:pt x="16" y="9"/>
                  </a:cubicBezTo>
                  <a:cubicBezTo>
                    <a:pt x="18" y="6"/>
                    <a:pt x="20" y="4"/>
                    <a:pt x="23" y="2"/>
                  </a:cubicBezTo>
                  <a:cubicBezTo>
                    <a:pt x="26" y="1"/>
                    <a:pt x="29" y="0"/>
                    <a:pt x="32" y="0"/>
                  </a:cubicBezTo>
                  <a:cubicBezTo>
                    <a:pt x="35" y="0"/>
                    <a:pt x="38" y="1"/>
                    <a:pt x="41" y="2"/>
                  </a:cubicBezTo>
                  <a:cubicBezTo>
                    <a:pt x="44" y="4"/>
                    <a:pt x="46" y="6"/>
                    <a:pt x="48" y="9"/>
                  </a:cubicBezTo>
                  <a:cubicBezTo>
                    <a:pt x="64" y="37"/>
                    <a:pt x="64" y="37"/>
                    <a:pt x="64" y="37"/>
                  </a:cubicBezTo>
                  <a:lnTo>
                    <a:pt x="63" y="38"/>
                  </a:lnTo>
                  <a:close/>
                </a:path>
              </a:pathLst>
            </a:custGeom>
            <a:solidFill>
              <a:srgbClr val="AFB1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1" name="Freeform 58"/>
            <p:cNvSpPr>
              <a:spLocks/>
            </p:cNvSpPr>
            <p:nvPr/>
          </p:nvSpPr>
          <p:spPr bwMode="auto">
            <a:xfrm>
              <a:off x="4855835" y="2759818"/>
              <a:ext cx="86463" cy="86463"/>
            </a:xfrm>
            <a:custGeom>
              <a:avLst/>
              <a:gdLst>
                <a:gd name="T0" fmla="*/ 5 w 5"/>
                <a:gd name="T1" fmla="*/ 3 h 5"/>
                <a:gd name="T2" fmla="*/ 2 w 5"/>
                <a:gd name="T3" fmla="*/ 4 h 5"/>
                <a:gd name="T4" fmla="*/ 1 w 5"/>
                <a:gd name="T5" fmla="*/ 1 h 5"/>
                <a:gd name="T6" fmla="*/ 4 w 5"/>
                <a:gd name="T7" fmla="*/ 0 h 5"/>
                <a:gd name="T8" fmla="*/ 5 w 5"/>
                <a:gd name="T9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5">
                  <a:moveTo>
                    <a:pt x="5" y="3"/>
                  </a:moveTo>
                  <a:cubicBezTo>
                    <a:pt x="4" y="4"/>
                    <a:pt x="3" y="5"/>
                    <a:pt x="2" y="4"/>
                  </a:cubicBezTo>
                  <a:cubicBezTo>
                    <a:pt x="0" y="3"/>
                    <a:pt x="0" y="2"/>
                    <a:pt x="1" y="1"/>
                  </a:cubicBezTo>
                  <a:cubicBezTo>
                    <a:pt x="1" y="0"/>
                    <a:pt x="3" y="0"/>
                    <a:pt x="4" y="0"/>
                  </a:cubicBezTo>
                  <a:cubicBezTo>
                    <a:pt x="5" y="1"/>
                    <a:pt x="5" y="2"/>
                    <a:pt x="5" y="3"/>
                  </a:cubicBezTo>
                  <a:close/>
                </a:path>
              </a:pathLst>
            </a:custGeom>
            <a:solidFill>
              <a:srgbClr val="AFB1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2" name="Freeform 59"/>
            <p:cNvSpPr>
              <a:spLocks/>
            </p:cNvSpPr>
            <p:nvPr/>
          </p:nvSpPr>
          <p:spPr bwMode="auto">
            <a:xfrm>
              <a:off x="5944143" y="2759818"/>
              <a:ext cx="86463" cy="86463"/>
            </a:xfrm>
            <a:custGeom>
              <a:avLst/>
              <a:gdLst>
                <a:gd name="T0" fmla="*/ 0 w 5"/>
                <a:gd name="T1" fmla="*/ 3 h 5"/>
                <a:gd name="T2" fmla="*/ 3 w 5"/>
                <a:gd name="T3" fmla="*/ 4 h 5"/>
                <a:gd name="T4" fmla="*/ 4 w 5"/>
                <a:gd name="T5" fmla="*/ 1 h 5"/>
                <a:gd name="T6" fmla="*/ 1 w 5"/>
                <a:gd name="T7" fmla="*/ 0 h 5"/>
                <a:gd name="T8" fmla="*/ 0 w 5"/>
                <a:gd name="T9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5">
                  <a:moveTo>
                    <a:pt x="0" y="3"/>
                  </a:moveTo>
                  <a:cubicBezTo>
                    <a:pt x="1" y="4"/>
                    <a:pt x="2" y="5"/>
                    <a:pt x="3" y="4"/>
                  </a:cubicBezTo>
                  <a:cubicBezTo>
                    <a:pt x="5" y="3"/>
                    <a:pt x="5" y="2"/>
                    <a:pt x="4" y="1"/>
                  </a:cubicBezTo>
                  <a:cubicBezTo>
                    <a:pt x="4" y="0"/>
                    <a:pt x="2" y="0"/>
                    <a:pt x="1" y="0"/>
                  </a:cubicBezTo>
                  <a:cubicBezTo>
                    <a:pt x="0" y="1"/>
                    <a:pt x="0" y="2"/>
                    <a:pt x="0" y="3"/>
                  </a:cubicBezTo>
                  <a:close/>
                </a:path>
              </a:pathLst>
            </a:custGeom>
            <a:solidFill>
              <a:srgbClr val="AFB1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3" name="Rectangle 60"/>
            <p:cNvSpPr>
              <a:spLocks noChangeArrowheads="1"/>
            </p:cNvSpPr>
            <p:nvPr/>
          </p:nvSpPr>
          <p:spPr bwMode="auto">
            <a:xfrm>
              <a:off x="5425364" y="1412121"/>
              <a:ext cx="35714" cy="759372"/>
            </a:xfrm>
            <a:prstGeom prst="rect">
              <a:avLst/>
            </a:prstGeom>
            <a:solidFill>
              <a:srgbClr val="AFB1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3312" name="Freeform 61"/>
            <p:cNvSpPr>
              <a:spLocks/>
            </p:cNvSpPr>
            <p:nvPr/>
          </p:nvSpPr>
          <p:spPr bwMode="auto">
            <a:xfrm>
              <a:off x="4838918" y="876425"/>
              <a:ext cx="1208605" cy="552612"/>
            </a:xfrm>
            <a:custGeom>
              <a:avLst/>
              <a:gdLst>
                <a:gd name="T0" fmla="*/ 35 w 70"/>
                <a:gd name="T1" fmla="*/ 32 h 32"/>
                <a:gd name="T2" fmla="*/ 0 w 70"/>
                <a:gd name="T3" fmla="*/ 0 h 32"/>
                <a:gd name="T4" fmla="*/ 2 w 70"/>
                <a:gd name="T5" fmla="*/ 0 h 32"/>
                <a:gd name="T6" fmla="*/ 35 w 70"/>
                <a:gd name="T7" fmla="*/ 31 h 32"/>
                <a:gd name="T8" fmla="*/ 68 w 70"/>
                <a:gd name="T9" fmla="*/ 0 h 32"/>
                <a:gd name="T10" fmla="*/ 70 w 70"/>
                <a:gd name="T11" fmla="*/ 0 h 32"/>
                <a:gd name="T12" fmla="*/ 35 w 70"/>
                <a:gd name="T13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0" h="32">
                  <a:moveTo>
                    <a:pt x="35" y="32"/>
                  </a:moveTo>
                  <a:cubicBezTo>
                    <a:pt x="17" y="32"/>
                    <a:pt x="2" y="18"/>
                    <a:pt x="0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17"/>
                    <a:pt x="17" y="31"/>
                    <a:pt x="35" y="31"/>
                  </a:cubicBezTo>
                  <a:cubicBezTo>
                    <a:pt x="53" y="31"/>
                    <a:pt x="67" y="17"/>
                    <a:pt x="68" y="0"/>
                  </a:cubicBezTo>
                  <a:cubicBezTo>
                    <a:pt x="70" y="0"/>
                    <a:pt x="70" y="0"/>
                    <a:pt x="70" y="0"/>
                  </a:cubicBezTo>
                  <a:cubicBezTo>
                    <a:pt x="68" y="18"/>
                    <a:pt x="53" y="32"/>
                    <a:pt x="35" y="32"/>
                  </a:cubicBezTo>
                  <a:close/>
                </a:path>
              </a:pathLst>
            </a:custGeom>
            <a:solidFill>
              <a:srgbClr val="AFB1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3313" name="Freeform 62"/>
            <p:cNvSpPr>
              <a:spLocks/>
            </p:cNvSpPr>
            <p:nvPr/>
          </p:nvSpPr>
          <p:spPr bwMode="auto">
            <a:xfrm>
              <a:off x="5994893" y="823795"/>
              <a:ext cx="69547" cy="86463"/>
            </a:xfrm>
            <a:custGeom>
              <a:avLst/>
              <a:gdLst>
                <a:gd name="T0" fmla="*/ 0 w 4"/>
                <a:gd name="T1" fmla="*/ 3 h 5"/>
                <a:gd name="T2" fmla="*/ 2 w 4"/>
                <a:gd name="T3" fmla="*/ 0 h 5"/>
                <a:gd name="T4" fmla="*/ 4 w 4"/>
                <a:gd name="T5" fmla="*/ 3 h 5"/>
                <a:gd name="T6" fmla="*/ 2 w 4"/>
                <a:gd name="T7" fmla="*/ 5 h 5"/>
                <a:gd name="T8" fmla="*/ 0 w 4"/>
                <a:gd name="T9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5">
                  <a:moveTo>
                    <a:pt x="0" y="3"/>
                  </a:moveTo>
                  <a:cubicBezTo>
                    <a:pt x="0" y="1"/>
                    <a:pt x="1" y="0"/>
                    <a:pt x="2" y="0"/>
                  </a:cubicBezTo>
                  <a:cubicBezTo>
                    <a:pt x="3" y="0"/>
                    <a:pt x="4" y="2"/>
                    <a:pt x="4" y="3"/>
                  </a:cubicBezTo>
                  <a:cubicBezTo>
                    <a:pt x="4" y="4"/>
                    <a:pt x="3" y="5"/>
                    <a:pt x="2" y="5"/>
                  </a:cubicBezTo>
                  <a:cubicBezTo>
                    <a:pt x="1" y="5"/>
                    <a:pt x="0" y="4"/>
                    <a:pt x="0" y="3"/>
                  </a:cubicBezTo>
                  <a:close/>
                </a:path>
              </a:pathLst>
            </a:custGeom>
            <a:solidFill>
              <a:srgbClr val="AFB1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3314" name="Freeform 63"/>
            <p:cNvSpPr>
              <a:spLocks/>
            </p:cNvSpPr>
            <p:nvPr/>
          </p:nvSpPr>
          <p:spPr bwMode="auto">
            <a:xfrm>
              <a:off x="4822001" y="823795"/>
              <a:ext cx="69547" cy="86463"/>
            </a:xfrm>
            <a:custGeom>
              <a:avLst/>
              <a:gdLst>
                <a:gd name="T0" fmla="*/ 4 w 4"/>
                <a:gd name="T1" fmla="*/ 3 h 5"/>
                <a:gd name="T2" fmla="*/ 2 w 4"/>
                <a:gd name="T3" fmla="*/ 0 h 5"/>
                <a:gd name="T4" fmla="*/ 0 w 4"/>
                <a:gd name="T5" fmla="*/ 3 h 5"/>
                <a:gd name="T6" fmla="*/ 2 w 4"/>
                <a:gd name="T7" fmla="*/ 5 h 5"/>
                <a:gd name="T8" fmla="*/ 4 w 4"/>
                <a:gd name="T9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5">
                  <a:moveTo>
                    <a:pt x="4" y="3"/>
                  </a:moveTo>
                  <a:cubicBezTo>
                    <a:pt x="4" y="1"/>
                    <a:pt x="3" y="0"/>
                    <a:pt x="2" y="0"/>
                  </a:cubicBezTo>
                  <a:cubicBezTo>
                    <a:pt x="1" y="0"/>
                    <a:pt x="0" y="2"/>
                    <a:pt x="0" y="3"/>
                  </a:cubicBezTo>
                  <a:cubicBezTo>
                    <a:pt x="0" y="4"/>
                    <a:pt x="1" y="5"/>
                    <a:pt x="2" y="5"/>
                  </a:cubicBezTo>
                  <a:cubicBezTo>
                    <a:pt x="3" y="5"/>
                    <a:pt x="4" y="4"/>
                    <a:pt x="4" y="3"/>
                  </a:cubicBezTo>
                  <a:close/>
                </a:path>
              </a:pathLst>
            </a:custGeom>
            <a:solidFill>
              <a:srgbClr val="AFB1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13338" name="Freeform 86"/>
          <p:cNvSpPr>
            <a:spLocks noEditPoints="1"/>
          </p:cNvSpPr>
          <p:nvPr/>
        </p:nvSpPr>
        <p:spPr bwMode="auto">
          <a:xfrm>
            <a:off x="5305068" y="461026"/>
            <a:ext cx="293223" cy="639076"/>
          </a:xfrm>
          <a:custGeom>
            <a:avLst/>
            <a:gdLst>
              <a:gd name="T0" fmla="*/ 8 w 17"/>
              <a:gd name="T1" fmla="*/ 0 h 37"/>
              <a:gd name="T2" fmla="*/ 16 w 17"/>
              <a:gd name="T3" fmla="*/ 8 h 37"/>
              <a:gd name="T4" fmla="*/ 16 w 17"/>
              <a:gd name="T5" fmla="*/ 10 h 37"/>
              <a:gd name="T6" fmla="*/ 12 w 17"/>
              <a:gd name="T7" fmla="*/ 17 h 37"/>
              <a:gd name="T8" fmla="*/ 17 w 17"/>
              <a:gd name="T9" fmla="*/ 25 h 37"/>
              <a:gd name="T10" fmla="*/ 17 w 17"/>
              <a:gd name="T11" fmla="*/ 28 h 37"/>
              <a:gd name="T12" fmla="*/ 8 w 17"/>
              <a:gd name="T13" fmla="*/ 37 h 37"/>
              <a:gd name="T14" fmla="*/ 0 w 17"/>
              <a:gd name="T15" fmla="*/ 37 h 37"/>
              <a:gd name="T16" fmla="*/ 0 w 17"/>
              <a:gd name="T17" fmla="*/ 0 h 37"/>
              <a:gd name="T18" fmla="*/ 8 w 17"/>
              <a:gd name="T19" fmla="*/ 0 h 37"/>
              <a:gd name="T20" fmla="*/ 7 w 17"/>
              <a:gd name="T21" fmla="*/ 16 h 37"/>
              <a:gd name="T22" fmla="*/ 12 w 17"/>
              <a:gd name="T23" fmla="*/ 11 h 37"/>
              <a:gd name="T24" fmla="*/ 12 w 17"/>
              <a:gd name="T25" fmla="*/ 9 h 37"/>
              <a:gd name="T26" fmla="*/ 8 w 17"/>
              <a:gd name="T27" fmla="*/ 4 h 37"/>
              <a:gd name="T28" fmla="*/ 4 w 17"/>
              <a:gd name="T29" fmla="*/ 4 h 37"/>
              <a:gd name="T30" fmla="*/ 4 w 17"/>
              <a:gd name="T31" fmla="*/ 16 h 37"/>
              <a:gd name="T32" fmla="*/ 7 w 17"/>
              <a:gd name="T33" fmla="*/ 16 h 37"/>
              <a:gd name="T34" fmla="*/ 8 w 17"/>
              <a:gd name="T35" fmla="*/ 33 h 37"/>
              <a:gd name="T36" fmla="*/ 13 w 17"/>
              <a:gd name="T37" fmla="*/ 28 h 37"/>
              <a:gd name="T38" fmla="*/ 13 w 17"/>
              <a:gd name="T39" fmla="*/ 25 h 37"/>
              <a:gd name="T40" fmla="*/ 7 w 17"/>
              <a:gd name="T41" fmla="*/ 19 h 37"/>
              <a:gd name="T42" fmla="*/ 4 w 17"/>
              <a:gd name="T43" fmla="*/ 19 h 37"/>
              <a:gd name="T44" fmla="*/ 4 w 17"/>
              <a:gd name="T45" fmla="*/ 33 h 37"/>
              <a:gd name="T46" fmla="*/ 8 w 17"/>
              <a:gd name="T47" fmla="*/ 33 h 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7" h="37">
                <a:moveTo>
                  <a:pt x="8" y="0"/>
                </a:moveTo>
                <a:cubicBezTo>
                  <a:pt x="14" y="0"/>
                  <a:pt x="16" y="3"/>
                  <a:pt x="16" y="8"/>
                </a:cubicBezTo>
                <a:cubicBezTo>
                  <a:pt x="16" y="10"/>
                  <a:pt x="16" y="10"/>
                  <a:pt x="16" y="10"/>
                </a:cubicBezTo>
                <a:cubicBezTo>
                  <a:pt x="16" y="14"/>
                  <a:pt x="15" y="16"/>
                  <a:pt x="12" y="17"/>
                </a:cubicBezTo>
                <a:cubicBezTo>
                  <a:pt x="15" y="18"/>
                  <a:pt x="17" y="21"/>
                  <a:pt x="17" y="25"/>
                </a:cubicBezTo>
                <a:cubicBezTo>
                  <a:pt x="17" y="28"/>
                  <a:pt x="17" y="28"/>
                  <a:pt x="17" y="28"/>
                </a:cubicBezTo>
                <a:cubicBezTo>
                  <a:pt x="17" y="34"/>
                  <a:pt x="14" y="37"/>
                  <a:pt x="8" y="37"/>
                </a:cubicBezTo>
                <a:cubicBezTo>
                  <a:pt x="0" y="37"/>
                  <a:pt x="0" y="37"/>
                  <a:pt x="0" y="37"/>
                </a:cubicBezTo>
                <a:cubicBezTo>
                  <a:pt x="0" y="0"/>
                  <a:pt x="0" y="0"/>
                  <a:pt x="0" y="0"/>
                </a:cubicBezTo>
                <a:lnTo>
                  <a:pt x="8" y="0"/>
                </a:lnTo>
                <a:close/>
                <a:moveTo>
                  <a:pt x="7" y="16"/>
                </a:moveTo>
                <a:cubicBezTo>
                  <a:pt x="10" y="16"/>
                  <a:pt x="12" y="15"/>
                  <a:pt x="12" y="11"/>
                </a:cubicBezTo>
                <a:cubicBezTo>
                  <a:pt x="12" y="9"/>
                  <a:pt x="12" y="9"/>
                  <a:pt x="12" y="9"/>
                </a:cubicBezTo>
                <a:cubicBezTo>
                  <a:pt x="12" y="6"/>
                  <a:pt x="11" y="4"/>
                  <a:pt x="8" y="4"/>
                </a:cubicBezTo>
                <a:cubicBezTo>
                  <a:pt x="4" y="4"/>
                  <a:pt x="4" y="4"/>
                  <a:pt x="4" y="4"/>
                </a:cubicBezTo>
                <a:cubicBezTo>
                  <a:pt x="4" y="16"/>
                  <a:pt x="4" y="16"/>
                  <a:pt x="4" y="16"/>
                </a:cubicBezTo>
                <a:lnTo>
                  <a:pt x="7" y="16"/>
                </a:lnTo>
                <a:close/>
                <a:moveTo>
                  <a:pt x="8" y="33"/>
                </a:moveTo>
                <a:cubicBezTo>
                  <a:pt x="11" y="33"/>
                  <a:pt x="13" y="31"/>
                  <a:pt x="13" y="28"/>
                </a:cubicBezTo>
                <a:cubicBezTo>
                  <a:pt x="13" y="25"/>
                  <a:pt x="13" y="25"/>
                  <a:pt x="13" y="25"/>
                </a:cubicBezTo>
                <a:cubicBezTo>
                  <a:pt x="13" y="21"/>
                  <a:pt x="11" y="19"/>
                  <a:pt x="7" y="19"/>
                </a:cubicBezTo>
                <a:cubicBezTo>
                  <a:pt x="4" y="19"/>
                  <a:pt x="4" y="19"/>
                  <a:pt x="4" y="19"/>
                </a:cubicBezTo>
                <a:cubicBezTo>
                  <a:pt x="4" y="33"/>
                  <a:pt x="4" y="33"/>
                  <a:pt x="4" y="33"/>
                </a:cubicBezTo>
                <a:lnTo>
                  <a:pt x="8" y="33"/>
                </a:lnTo>
                <a:close/>
              </a:path>
            </a:pathLst>
          </a:custGeom>
          <a:solidFill>
            <a:srgbClr val="7A7D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cs typeface="+mn-ea"/>
              <a:sym typeface="+mn-lt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4736478" y="3674704"/>
            <a:ext cx="1415365" cy="1815726"/>
            <a:chOff x="4736478" y="3674704"/>
            <a:chExt cx="1415365" cy="1815726"/>
          </a:xfrm>
        </p:grpSpPr>
        <p:sp>
          <p:nvSpPr>
            <p:cNvPr id="13345" name="Freeform 93"/>
            <p:cNvSpPr>
              <a:spLocks/>
            </p:cNvSpPr>
            <p:nvPr/>
          </p:nvSpPr>
          <p:spPr bwMode="auto">
            <a:xfrm>
              <a:off x="4736478" y="4003639"/>
              <a:ext cx="1415365" cy="1486791"/>
            </a:xfrm>
            <a:custGeom>
              <a:avLst/>
              <a:gdLst>
                <a:gd name="T0" fmla="*/ 753 w 753"/>
                <a:gd name="T1" fmla="*/ 791 h 791"/>
                <a:gd name="T2" fmla="*/ 735 w 753"/>
                <a:gd name="T3" fmla="*/ 791 h 791"/>
                <a:gd name="T4" fmla="*/ 735 w 753"/>
                <a:gd name="T5" fmla="*/ 9 h 791"/>
                <a:gd name="T6" fmla="*/ 18 w 753"/>
                <a:gd name="T7" fmla="*/ 9 h 791"/>
                <a:gd name="T8" fmla="*/ 18 w 753"/>
                <a:gd name="T9" fmla="*/ 791 h 791"/>
                <a:gd name="T10" fmla="*/ 0 w 753"/>
                <a:gd name="T11" fmla="*/ 791 h 791"/>
                <a:gd name="T12" fmla="*/ 0 w 753"/>
                <a:gd name="T13" fmla="*/ 0 h 791"/>
                <a:gd name="T14" fmla="*/ 753 w 753"/>
                <a:gd name="T15" fmla="*/ 0 h 791"/>
                <a:gd name="T16" fmla="*/ 753 w 753"/>
                <a:gd name="T17" fmla="*/ 791 h 7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53" h="791">
                  <a:moveTo>
                    <a:pt x="753" y="791"/>
                  </a:moveTo>
                  <a:lnTo>
                    <a:pt x="735" y="791"/>
                  </a:lnTo>
                  <a:lnTo>
                    <a:pt x="735" y="9"/>
                  </a:lnTo>
                  <a:lnTo>
                    <a:pt x="18" y="9"/>
                  </a:lnTo>
                  <a:lnTo>
                    <a:pt x="18" y="791"/>
                  </a:lnTo>
                  <a:lnTo>
                    <a:pt x="0" y="791"/>
                  </a:lnTo>
                  <a:lnTo>
                    <a:pt x="0" y="0"/>
                  </a:lnTo>
                  <a:lnTo>
                    <a:pt x="753" y="0"/>
                  </a:lnTo>
                  <a:lnTo>
                    <a:pt x="753" y="791"/>
                  </a:lnTo>
                  <a:close/>
                </a:path>
              </a:pathLst>
            </a:custGeom>
            <a:solidFill>
              <a:srgbClr val="AFB1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3346" name="Rectangle 94"/>
            <p:cNvSpPr>
              <a:spLocks noChangeArrowheads="1"/>
            </p:cNvSpPr>
            <p:nvPr/>
          </p:nvSpPr>
          <p:spPr bwMode="auto">
            <a:xfrm>
              <a:off x="5426304" y="3796880"/>
              <a:ext cx="35714" cy="206760"/>
            </a:xfrm>
            <a:prstGeom prst="rect">
              <a:avLst/>
            </a:prstGeom>
            <a:solidFill>
              <a:srgbClr val="AFB1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3347" name="Freeform 95"/>
            <p:cNvSpPr>
              <a:spLocks/>
            </p:cNvSpPr>
            <p:nvPr/>
          </p:nvSpPr>
          <p:spPr bwMode="auto">
            <a:xfrm>
              <a:off x="5339841" y="3674704"/>
              <a:ext cx="208640" cy="172926"/>
            </a:xfrm>
            <a:custGeom>
              <a:avLst/>
              <a:gdLst>
                <a:gd name="T0" fmla="*/ 6 w 12"/>
                <a:gd name="T1" fmla="*/ 0 h 10"/>
                <a:gd name="T2" fmla="*/ 12 w 12"/>
                <a:gd name="T3" fmla="*/ 10 h 10"/>
                <a:gd name="T4" fmla="*/ 6 w 12"/>
                <a:gd name="T5" fmla="*/ 8 h 10"/>
                <a:gd name="T6" fmla="*/ 0 w 12"/>
                <a:gd name="T7" fmla="*/ 10 h 10"/>
                <a:gd name="T8" fmla="*/ 6 w 12"/>
                <a:gd name="T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0">
                  <a:moveTo>
                    <a:pt x="6" y="0"/>
                  </a:moveTo>
                  <a:cubicBezTo>
                    <a:pt x="7" y="3"/>
                    <a:pt x="9" y="8"/>
                    <a:pt x="12" y="10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3" y="8"/>
                    <a:pt x="5" y="3"/>
                    <a:pt x="6" y="0"/>
                  </a:cubicBezTo>
                  <a:close/>
                </a:path>
              </a:pathLst>
            </a:custGeom>
            <a:solidFill>
              <a:srgbClr val="AFB1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64" name="组合 63"/>
          <p:cNvGrpSpPr/>
          <p:nvPr/>
        </p:nvGrpSpPr>
        <p:grpSpPr>
          <a:xfrm>
            <a:off x="6905559" y="2326564"/>
            <a:ext cx="1516865" cy="1311985"/>
            <a:chOff x="6905559" y="2326564"/>
            <a:chExt cx="1516865" cy="1311985"/>
          </a:xfrm>
        </p:grpSpPr>
        <p:sp>
          <p:nvSpPr>
            <p:cNvPr id="14" name="Freeform 11"/>
            <p:cNvSpPr>
              <a:spLocks/>
            </p:cNvSpPr>
            <p:nvPr/>
          </p:nvSpPr>
          <p:spPr bwMode="auto">
            <a:xfrm>
              <a:off x="6905559" y="2326564"/>
              <a:ext cx="1516865" cy="1311985"/>
            </a:xfrm>
            <a:custGeom>
              <a:avLst/>
              <a:gdLst>
                <a:gd name="T0" fmla="*/ 3 w 88"/>
                <a:gd name="T1" fmla="*/ 65 h 76"/>
                <a:gd name="T2" fmla="*/ 37 w 88"/>
                <a:gd name="T3" fmla="*/ 5 h 76"/>
                <a:gd name="T4" fmla="*/ 51 w 88"/>
                <a:gd name="T5" fmla="*/ 5 h 76"/>
                <a:gd name="T6" fmla="*/ 85 w 88"/>
                <a:gd name="T7" fmla="*/ 65 h 76"/>
                <a:gd name="T8" fmla="*/ 78 w 88"/>
                <a:gd name="T9" fmla="*/ 76 h 76"/>
                <a:gd name="T10" fmla="*/ 10 w 88"/>
                <a:gd name="T11" fmla="*/ 76 h 76"/>
                <a:gd name="T12" fmla="*/ 3 w 88"/>
                <a:gd name="T13" fmla="*/ 65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8" h="76">
                  <a:moveTo>
                    <a:pt x="3" y="65"/>
                  </a:moveTo>
                  <a:cubicBezTo>
                    <a:pt x="37" y="5"/>
                    <a:pt x="37" y="5"/>
                    <a:pt x="37" y="5"/>
                  </a:cubicBezTo>
                  <a:cubicBezTo>
                    <a:pt x="40" y="0"/>
                    <a:pt x="48" y="0"/>
                    <a:pt x="51" y="5"/>
                  </a:cubicBezTo>
                  <a:cubicBezTo>
                    <a:pt x="85" y="65"/>
                    <a:pt x="85" y="65"/>
                    <a:pt x="85" y="65"/>
                  </a:cubicBezTo>
                  <a:cubicBezTo>
                    <a:pt x="88" y="70"/>
                    <a:pt x="84" y="76"/>
                    <a:pt x="78" y="76"/>
                  </a:cubicBezTo>
                  <a:cubicBezTo>
                    <a:pt x="10" y="76"/>
                    <a:pt x="10" y="76"/>
                    <a:pt x="10" y="76"/>
                  </a:cubicBezTo>
                  <a:cubicBezTo>
                    <a:pt x="4" y="76"/>
                    <a:pt x="0" y="70"/>
                    <a:pt x="3" y="65"/>
                  </a:cubicBezTo>
                  <a:close/>
                </a:path>
              </a:pathLst>
            </a:custGeom>
            <a:solidFill>
              <a:srgbClr val="FFA7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9" name="Freeform 46"/>
            <p:cNvSpPr>
              <a:spLocks/>
            </p:cNvSpPr>
            <p:nvPr/>
          </p:nvSpPr>
          <p:spPr bwMode="auto">
            <a:xfrm>
              <a:off x="7595384" y="3102852"/>
              <a:ext cx="137214" cy="122177"/>
            </a:xfrm>
            <a:custGeom>
              <a:avLst/>
              <a:gdLst>
                <a:gd name="T0" fmla="*/ 3 w 8"/>
                <a:gd name="T1" fmla="*/ 4 h 7"/>
                <a:gd name="T2" fmla="*/ 4 w 8"/>
                <a:gd name="T3" fmla="*/ 0 h 7"/>
                <a:gd name="T4" fmla="*/ 5 w 8"/>
                <a:gd name="T5" fmla="*/ 0 h 7"/>
                <a:gd name="T6" fmla="*/ 2 w 8"/>
                <a:gd name="T7" fmla="*/ 1 h 7"/>
                <a:gd name="T8" fmla="*/ 2 w 8"/>
                <a:gd name="T9" fmla="*/ 6 h 7"/>
                <a:gd name="T10" fmla="*/ 6 w 8"/>
                <a:gd name="T11" fmla="*/ 6 h 7"/>
                <a:gd name="T12" fmla="*/ 7 w 8"/>
                <a:gd name="T13" fmla="*/ 3 h 7"/>
                <a:gd name="T14" fmla="*/ 7 w 8"/>
                <a:gd name="T15" fmla="*/ 3 h 7"/>
                <a:gd name="T16" fmla="*/ 3 w 8"/>
                <a:gd name="T17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" h="7">
                  <a:moveTo>
                    <a:pt x="3" y="4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3" y="0"/>
                    <a:pt x="2" y="0"/>
                    <a:pt x="2" y="1"/>
                  </a:cubicBezTo>
                  <a:cubicBezTo>
                    <a:pt x="0" y="2"/>
                    <a:pt x="0" y="4"/>
                    <a:pt x="2" y="6"/>
                  </a:cubicBezTo>
                  <a:cubicBezTo>
                    <a:pt x="3" y="7"/>
                    <a:pt x="5" y="7"/>
                    <a:pt x="6" y="6"/>
                  </a:cubicBezTo>
                  <a:cubicBezTo>
                    <a:pt x="7" y="5"/>
                    <a:pt x="8" y="4"/>
                    <a:pt x="7" y="3"/>
                  </a:cubicBezTo>
                  <a:cubicBezTo>
                    <a:pt x="7" y="3"/>
                    <a:pt x="7" y="3"/>
                    <a:pt x="7" y="3"/>
                  </a:cubicBezTo>
                  <a:lnTo>
                    <a:pt x="3" y="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0" name="Freeform 47"/>
            <p:cNvSpPr>
              <a:spLocks/>
            </p:cNvSpPr>
            <p:nvPr/>
          </p:nvSpPr>
          <p:spPr bwMode="auto">
            <a:xfrm>
              <a:off x="7475087" y="2965639"/>
              <a:ext cx="379686" cy="396603"/>
            </a:xfrm>
            <a:custGeom>
              <a:avLst/>
              <a:gdLst>
                <a:gd name="T0" fmla="*/ 16 w 22"/>
                <a:gd name="T1" fmla="*/ 7 h 23"/>
                <a:gd name="T2" fmla="*/ 16 w 22"/>
                <a:gd name="T3" fmla="*/ 16 h 23"/>
                <a:gd name="T4" fmla="*/ 6 w 22"/>
                <a:gd name="T5" fmla="*/ 16 h 23"/>
                <a:gd name="T6" fmla="*/ 6 w 22"/>
                <a:gd name="T7" fmla="*/ 6 h 23"/>
                <a:gd name="T8" fmla="*/ 15 w 22"/>
                <a:gd name="T9" fmla="*/ 6 h 23"/>
                <a:gd name="T10" fmla="*/ 17 w 22"/>
                <a:gd name="T11" fmla="*/ 4 h 23"/>
                <a:gd name="T12" fmla="*/ 18 w 22"/>
                <a:gd name="T13" fmla="*/ 3 h 23"/>
                <a:gd name="T14" fmla="*/ 4 w 22"/>
                <a:gd name="T15" fmla="*/ 4 h 23"/>
                <a:gd name="T16" fmla="*/ 4 w 22"/>
                <a:gd name="T17" fmla="*/ 19 h 23"/>
                <a:gd name="T18" fmla="*/ 18 w 22"/>
                <a:gd name="T19" fmla="*/ 19 h 23"/>
                <a:gd name="T20" fmla="*/ 19 w 22"/>
                <a:gd name="T21" fmla="*/ 5 h 23"/>
                <a:gd name="T22" fmla="*/ 18 w 22"/>
                <a:gd name="T23" fmla="*/ 6 h 23"/>
                <a:gd name="T24" fmla="*/ 16 w 22"/>
                <a:gd name="T25" fmla="*/ 7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2" h="23">
                  <a:moveTo>
                    <a:pt x="16" y="7"/>
                  </a:moveTo>
                  <a:cubicBezTo>
                    <a:pt x="19" y="10"/>
                    <a:pt x="18" y="14"/>
                    <a:pt x="16" y="16"/>
                  </a:cubicBezTo>
                  <a:cubicBezTo>
                    <a:pt x="13" y="19"/>
                    <a:pt x="9" y="19"/>
                    <a:pt x="6" y="16"/>
                  </a:cubicBezTo>
                  <a:cubicBezTo>
                    <a:pt x="3" y="13"/>
                    <a:pt x="3" y="9"/>
                    <a:pt x="6" y="6"/>
                  </a:cubicBezTo>
                  <a:cubicBezTo>
                    <a:pt x="9" y="4"/>
                    <a:pt x="12" y="4"/>
                    <a:pt x="15" y="6"/>
                  </a:cubicBezTo>
                  <a:cubicBezTo>
                    <a:pt x="17" y="4"/>
                    <a:pt x="17" y="4"/>
                    <a:pt x="17" y="4"/>
                  </a:cubicBezTo>
                  <a:cubicBezTo>
                    <a:pt x="18" y="3"/>
                    <a:pt x="18" y="3"/>
                    <a:pt x="18" y="3"/>
                  </a:cubicBezTo>
                  <a:cubicBezTo>
                    <a:pt x="14" y="0"/>
                    <a:pt x="8" y="0"/>
                    <a:pt x="4" y="4"/>
                  </a:cubicBezTo>
                  <a:cubicBezTo>
                    <a:pt x="0" y="8"/>
                    <a:pt x="0" y="14"/>
                    <a:pt x="4" y="19"/>
                  </a:cubicBezTo>
                  <a:cubicBezTo>
                    <a:pt x="8" y="23"/>
                    <a:pt x="14" y="23"/>
                    <a:pt x="18" y="19"/>
                  </a:cubicBezTo>
                  <a:cubicBezTo>
                    <a:pt x="22" y="15"/>
                    <a:pt x="22" y="9"/>
                    <a:pt x="19" y="5"/>
                  </a:cubicBezTo>
                  <a:cubicBezTo>
                    <a:pt x="18" y="6"/>
                    <a:pt x="18" y="6"/>
                    <a:pt x="18" y="6"/>
                  </a:cubicBezTo>
                  <a:lnTo>
                    <a:pt x="16" y="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1" name="Freeform 48"/>
            <p:cNvSpPr>
              <a:spLocks/>
            </p:cNvSpPr>
            <p:nvPr/>
          </p:nvSpPr>
          <p:spPr bwMode="auto">
            <a:xfrm>
              <a:off x="7335994" y="2826546"/>
              <a:ext cx="655993" cy="657872"/>
            </a:xfrm>
            <a:custGeom>
              <a:avLst/>
              <a:gdLst>
                <a:gd name="T0" fmla="*/ 33 w 38"/>
                <a:gd name="T1" fmla="*/ 10 h 38"/>
                <a:gd name="T2" fmla="*/ 31 w 38"/>
                <a:gd name="T3" fmla="*/ 10 h 38"/>
                <a:gd name="T4" fmla="*/ 29 w 38"/>
                <a:gd name="T5" fmla="*/ 10 h 38"/>
                <a:gd name="T6" fmla="*/ 29 w 38"/>
                <a:gd name="T7" fmla="*/ 10 h 38"/>
                <a:gd name="T8" fmla="*/ 29 w 38"/>
                <a:gd name="T9" fmla="*/ 29 h 38"/>
                <a:gd name="T10" fmla="*/ 9 w 38"/>
                <a:gd name="T11" fmla="*/ 29 h 38"/>
                <a:gd name="T12" fmla="*/ 9 w 38"/>
                <a:gd name="T13" fmla="*/ 9 h 38"/>
                <a:gd name="T14" fmla="*/ 28 w 38"/>
                <a:gd name="T15" fmla="*/ 9 h 38"/>
                <a:gd name="T16" fmla="*/ 28 w 38"/>
                <a:gd name="T17" fmla="*/ 9 h 38"/>
                <a:gd name="T18" fmla="*/ 28 w 38"/>
                <a:gd name="T19" fmla="*/ 7 h 38"/>
                <a:gd name="T20" fmla="*/ 28 w 38"/>
                <a:gd name="T21" fmla="*/ 5 h 38"/>
                <a:gd name="T22" fmla="*/ 29 w 38"/>
                <a:gd name="T23" fmla="*/ 5 h 38"/>
                <a:gd name="T24" fmla="*/ 7 w 38"/>
                <a:gd name="T25" fmla="*/ 7 h 38"/>
                <a:gd name="T26" fmla="*/ 7 w 38"/>
                <a:gd name="T27" fmla="*/ 31 h 38"/>
                <a:gd name="T28" fmla="*/ 31 w 38"/>
                <a:gd name="T29" fmla="*/ 31 h 38"/>
                <a:gd name="T30" fmla="*/ 33 w 38"/>
                <a:gd name="T31" fmla="*/ 1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8" h="38">
                  <a:moveTo>
                    <a:pt x="33" y="10"/>
                  </a:moveTo>
                  <a:cubicBezTo>
                    <a:pt x="31" y="10"/>
                    <a:pt x="31" y="10"/>
                    <a:pt x="31" y="10"/>
                  </a:cubicBezTo>
                  <a:cubicBezTo>
                    <a:pt x="29" y="10"/>
                    <a:pt x="29" y="10"/>
                    <a:pt x="29" y="10"/>
                  </a:cubicBezTo>
                  <a:cubicBezTo>
                    <a:pt x="29" y="10"/>
                    <a:pt x="29" y="10"/>
                    <a:pt x="29" y="10"/>
                  </a:cubicBezTo>
                  <a:cubicBezTo>
                    <a:pt x="34" y="16"/>
                    <a:pt x="34" y="24"/>
                    <a:pt x="29" y="29"/>
                  </a:cubicBezTo>
                  <a:cubicBezTo>
                    <a:pt x="23" y="34"/>
                    <a:pt x="15" y="34"/>
                    <a:pt x="9" y="29"/>
                  </a:cubicBezTo>
                  <a:cubicBezTo>
                    <a:pt x="4" y="24"/>
                    <a:pt x="4" y="15"/>
                    <a:pt x="9" y="9"/>
                  </a:cubicBezTo>
                  <a:cubicBezTo>
                    <a:pt x="14" y="4"/>
                    <a:pt x="23" y="4"/>
                    <a:pt x="28" y="9"/>
                  </a:cubicBezTo>
                  <a:cubicBezTo>
                    <a:pt x="28" y="9"/>
                    <a:pt x="28" y="9"/>
                    <a:pt x="28" y="9"/>
                  </a:cubicBezTo>
                  <a:cubicBezTo>
                    <a:pt x="28" y="7"/>
                    <a:pt x="28" y="7"/>
                    <a:pt x="28" y="7"/>
                  </a:cubicBezTo>
                  <a:cubicBezTo>
                    <a:pt x="28" y="5"/>
                    <a:pt x="28" y="5"/>
                    <a:pt x="28" y="5"/>
                  </a:cubicBezTo>
                  <a:cubicBezTo>
                    <a:pt x="29" y="5"/>
                    <a:pt x="29" y="5"/>
                    <a:pt x="29" y="5"/>
                  </a:cubicBezTo>
                  <a:cubicBezTo>
                    <a:pt x="22" y="0"/>
                    <a:pt x="13" y="1"/>
                    <a:pt x="7" y="7"/>
                  </a:cubicBezTo>
                  <a:cubicBezTo>
                    <a:pt x="0" y="14"/>
                    <a:pt x="0" y="25"/>
                    <a:pt x="7" y="31"/>
                  </a:cubicBezTo>
                  <a:cubicBezTo>
                    <a:pt x="14" y="38"/>
                    <a:pt x="24" y="38"/>
                    <a:pt x="31" y="31"/>
                  </a:cubicBezTo>
                  <a:cubicBezTo>
                    <a:pt x="37" y="26"/>
                    <a:pt x="38" y="16"/>
                    <a:pt x="33" y="1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2" name="Freeform 49"/>
            <p:cNvSpPr>
              <a:spLocks/>
            </p:cNvSpPr>
            <p:nvPr/>
          </p:nvSpPr>
          <p:spPr bwMode="auto">
            <a:xfrm>
              <a:off x="7664931" y="2862259"/>
              <a:ext cx="293223" cy="293223"/>
            </a:xfrm>
            <a:custGeom>
              <a:avLst/>
              <a:gdLst>
                <a:gd name="T0" fmla="*/ 119 w 156"/>
                <a:gd name="T1" fmla="*/ 46 h 156"/>
                <a:gd name="T2" fmla="*/ 119 w 156"/>
                <a:gd name="T3" fmla="*/ 46 h 156"/>
                <a:gd name="T4" fmla="*/ 119 w 156"/>
                <a:gd name="T5" fmla="*/ 36 h 156"/>
                <a:gd name="T6" fmla="*/ 119 w 156"/>
                <a:gd name="T7" fmla="*/ 0 h 156"/>
                <a:gd name="T8" fmla="*/ 91 w 156"/>
                <a:gd name="T9" fmla="*/ 27 h 156"/>
                <a:gd name="T10" fmla="*/ 91 w 156"/>
                <a:gd name="T11" fmla="*/ 64 h 156"/>
                <a:gd name="T12" fmla="*/ 18 w 156"/>
                <a:gd name="T13" fmla="*/ 138 h 156"/>
                <a:gd name="T14" fmla="*/ 18 w 156"/>
                <a:gd name="T15" fmla="*/ 101 h 156"/>
                <a:gd name="T16" fmla="*/ 0 w 156"/>
                <a:gd name="T17" fmla="*/ 147 h 156"/>
                <a:gd name="T18" fmla="*/ 0 w 156"/>
                <a:gd name="T19" fmla="*/ 147 h 156"/>
                <a:gd name="T20" fmla="*/ 0 w 156"/>
                <a:gd name="T21" fmla="*/ 156 h 156"/>
                <a:gd name="T22" fmla="*/ 0 w 156"/>
                <a:gd name="T23" fmla="*/ 156 h 156"/>
                <a:gd name="T24" fmla="*/ 0 w 156"/>
                <a:gd name="T25" fmla="*/ 156 h 156"/>
                <a:gd name="T26" fmla="*/ 9 w 156"/>
                <a:gd name="T27" fmla="*/ 156 h 156"/>
                <a:gd name="T28" fmla="*/ 9 w 156"/>
                <a:gd name="T29" fmla="*/ 156 h 156"/>
                <a:gd name="T30" fmla="*/ 9 w 156"/>
                <a:gd name="T31" fmla="*/ 156 h 156"/>
                <a:gd name="T32" fmla="*/ 55 w 156"/>
                <a:gd name="T33" fmla="*/ 138 h 156"/>
                <a:gd name="T34" fmla="*/ 18 w 156"/>
                <a:gd name="T35" fmla="*/ 138 h 156"/>
                <a:gd name="T36" fmla="*/ 91 w 156"/>
                <a:gd name="T37" fmla="*/ 73 h 156"/>
                <a:gd name="T38" fmla="*/ 128 w 156"/>
                <a:gd name="T39" fmla="*/ 64 h 156"/>
                <a:gd name="T40" fmla="*/ 156 w 156"/>
                <a:gd name="T41" fmla="*/ 36 h 156"/>
                <a:gd name="T42" fmla="*/ 119 w 156"/>
                <a:gd name="T43" fmla="*/ 46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56" h="156">
                  <a:moveTo>
                    <a:pt x="119" y="46"/>
                  </a:moveTo>
                  <a:lnTo>
                    <a:pt x="119" y="46"/>
                  </a:lnTo>
                  <a:lnTo>
                    <a:pt x="119" y="36"/>
                  </a:lnTo>
                  <a:lnTo>
                    <a:pt x="119" y="0"/>
                  </a:lnTo>
                  <a:lnTo>
                    <a:pt x="91" y="27"/>
                  </a:lnTo>
                  <a:lnTo>
                    <a:pt x="91" y="64"/>
                  </a:lnTo>
                  <a:lnTo>
                    <a:pt x="18" y="138"/>
                  </a:lnTo>
                  <a:lnTo>
                    <a:pt x="18" y="101"/>
                  </a:lnTo>
                  <a:lnTo>
                    <a:pt x="0" y="147"/>
                  </a:lnTo>
                  <a:lnTo>
                    <a:pt x="0" y="147"/>
                  </a:lnTo>
                  <a:lnTo>
                    <a:pt x="0" y="156"/>
                  </a:lnTo>
                  <a:lnTo>
                    <a:pt x="0" y="156"/>
                  </a:lnTo>
                  <a:lnTo>
                    <a:pt x="0" y="156"/>
                  </a:lnTo>
                  <a:lnTo>
                    <a:pt x="9" y="156"/>
                  </a:lnTo>
                  <a:lnTo>
                    <a:pt x="9" y="156"/>
                  </a:lnTo>
                  <a:lnTo>
                    <a:pt x="9" y="156"/>
                  </a:lnTo>
                  <a:lnTo>
                    <a:pt x="55" y="138"/>
                  </a:lnTo>
                  <a:lnTo>
                    <a:pt x="18" y="138"/>
                  </a:lnTo>
                  <a:lnTo>
                    <a:pt x="91" y="73"/>
                  </a:lnTo>
                  <a:lnTo>
                    <a:pt x="128" y="64"/>
                  </a:lnTo>
                  <a:lnTo>
                    <a:pt x="156" y="36"/>
                  </a:lnTo>
                  <a:lnTo>
                    <a:pt x="119" y="4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45" name="组合 44"/>
          <p:cNvGrpSpPr/>
          <p:nvPr/>
        </p:nvGrpSpPr>
        <p:grpSpPr>
          <a:xfrm>
            <a:off x="7042771" y="839772"/>
            <a:ext cx="1242439" cy="2022487"/>
            <a:chOff x="7042771" y="839772"/>
            <a:chExt cx="1242439" cy="2022487"/>
          </a:xfrm>
        </p:grpSpPr>
        <p:sp>
          <p:nvSpPr>
            <p:cNvPr id="13315" name="Freeform 64"/>
            <p:cNvSpPr>
              <a:spLocks/>
            </p:cNvSpPr>
            <p:nvPr/>
          </p:nvSpPr>
          <p:spPr bwMode="auto">
            <a:xfrm>
              <a:off x="7112318" y="2170553"/>
              <a:ext cx="1103346" cy="655993"/>
            </a:xfrm>
            <a:custGeom>
              <a:avLst/>
              <a:gdLst>
                <a:gd name="T0" fmla="*/ 63 w 64"/>
                <a:gd name="T1" fmla="*/ 38 h 38"/>
                <a:gd name="T2" fmla="*/ 47 w 64"/>
                <a:gd name="T3" fmla="*/ 10 h 38"/>
                <a:gd name="T4" fmla="*/ 41 w 64"/>
                <a:gd name="T5" fmla="*/ 3 h 38"/>
                <a:gd name="T6" fmla="*/ 32 w 64"/>
                <a:gd name="T7" fmla="*/ 1 h 38"/>
                <a:gd name="T8" fmla="*/ 23 w 64"/>
                <a:gd name="T9" fmla="*/ 3 h 38"/>
                <a:gd name="T10" fmla="*/ 17 w 64"/>
                <a:gd name="T11" fmla="*/ 10 h 38"/>
                <a:gd name="T12" fmla="*/ 1 w 64"/>
                <a:gd name="T13" fmla="*/ 38 h 38"/>
                <a:gd name="T14" fmla="*/ 0 w 64"/>
                <a:gd name="T15" fmla="*/ 37 h 38"/>
                <a:gd name="T16" fmla="*/ 16 w 64"/>
                <a:gd name="T17" fmla="*/ 9 h 38"/>
                <a:gd name="T18" fmla="*/ 23 w 64"/>
                <a:gd name="T19" fmla="*/ 2 h 38"/>
                <a:gd name="T20" fmla="*/ 32 w 64"/>
                <a:gd name="T21" fmla="*/ 0 h 38"/>
                <a:gd name="T22" fmla="*/ 41 w 64"/>
                <a:gd name="T23" fmla="*/ 2 h 38"/>
                <a:gd name="T24" fmla="*/ 48 w 64"/>
                <a:gd name="T25" fmla="*/ 9 h 38"/>
                <a:gd name="T26" fmla="*/ 64 w 64"/>
                <a:gd name="T27" fmla="*/ 37 h 38"/>
                <a:gd name="T28" fmla="*/ 63 w 64"/>
                <a:gd name="T29" fmla="*/ 3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4" h="38">
                  <a:moveTo>
                    <a:pt x="63" y="38"/>
                  </a:moveTo>
                  <a:cubicBezTo>
                    <a:pt x="47" y="10"/>
                    <a:pt x="47" y="10"/>
                    <a:pt x="47" y="10"/>
                  </a:cubicBezTo>
                  <a:cubicBezTo>
                    <a:pt x="45" y="7"/>
                    <a:pt x="43" y="5"/>
                    <a:pt x="41" y="3"/>
                  </a:cubicBezTo>
                  <a:cubicBezTo>
                    <a:pt x="38" y="2"/>
                    <a:pt x="35" y="1"/>
                    <a:pt x="32" y="1"/>
                  </a:cubicBezTo>
                  <a:cubicBezTo>
                    <a:pt x="29" y="1"/>
                    <a:pt x="26" y="2"/>
                    <a:pt x="23" y="3"/>
                  </a:cubicBezTo>
                  <a:cubicBezTo>
                    <a:pt x="21" y="5"/>
                    <a:pt x="19" y="7"/>
                    <a:pt x="17" y="10"/>
                  </a:cubicBezTo>
                  <a:cubicBezTo>
                    <a:pt x="1" y="38"/>
                    <a:pt x="1" y="38"/>
                    <a:pt x="1" y="38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16" y="9"/>
                    <a:pt x="16" y="9"/>
                    <a:pt x="16" y="9"/>
                  </a:cubicBezTo>
                  <a:cubicBezTo>
                    <a:pt x="18" y="6"/>
                    <a:pt x="20" y="4"/>
                    <a:pt x="23" y="2"/>
                  </a:cubicBezTo>
                  <a:cubicBezTo>
                    <a:pt x="26" y="1"/>
                    <a:pt x="29" y="0"/>
                    <a:pt x="32" y="0"/>
                  </a:cubicBezTo>
                  <a:cubicBezTo>
                    <a:pt x="35" y="0"/>
                    <a:pt x="38" y="1"/>
                    <a:pt x="41" y="2"/>
                  </a:cubicBezTo>
                  <a:cubicBezTo>
                    <a:pt x="44" y="4"/>
                    <a:pt x="46" y="6"/>
                    <a:pt x="48" y="9"/>
                  </a:cubicBezTo>
                  <a:cubicBezTo>
                    <a:pt x="64" y="37"/>
                    <a:pt x="64" y="37"/>
                    <a:pt x="64" y="37"/>
                  </a:cubicBezTo>
                  <a:lnTo>
                    <a:pt x="63" y="38"/>
                  </a:lnTo>
                  <a:close/>
                </a:path>
              </a:pathLst>
            </a:custGeom>
            <a:solidFill>
              <a:srgbClr val="AFB1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3316" name="Freeform 65"/>
            <p:cNvSpPr>
              <a:spLocks/>
            </p:cNvSpPr>
            <p:nvPr/>
          </p:nvSpPr>
          <p:spPr bwMode="auto">
            <a:xfrm>
              <a:off x="7076605" y="2775796"/>
              <a:ext cx="86463" cy="86463"/>
            </a:xfrm>
            <a:custGeom>
              <a:avLst/>
              <a:gdLst>
                <a:gd name="T0" fmla="*/ 5 w 5"/>
                <a:gd name="T1" fmla="*/ 3 h 5"/>
                <a:gd name="T2" fmla="*/ 2 w 5"/>
                <a:gd name="T3" fmla="*/ 4 h 5"/>
                <a:gd name="T4" fmla="*/ 1 w 5"/>
                <a:gd name="T5" fmla="*/ 1 h 5"/>
                <a:gd name="T6" fmla="*/ 4 w 5"/>
                <a:gd name="T7" fmla="*/ 0 h 5"/>
                <a:gd name="T8" fmla="*/ 5 w 5"/>
                <a:gd name="T9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5">
                  <a:moveTo>
                    <a:pt x="5" y="3"/>
                  </a:moveTo>
                  <a:cubicBezTo>
                    <a:pt x="4" y="4"/>
                    <a:pt x="3" y="5"/>
                    <a:pt x="2" y="4"/>
                  </a:cubicBezTo>
                  <a:cubicBezTo>
                    <a:pt x="0" y="3"/>
                    <a:pt x="0" y="2"/>
                    <a:pt x="1" y="1"/>
                  </a:cubicBezTo>
                  <a:cubicBezTo>
                    <a:pt x="1" y="0"/>
                    <a:pt x="3" y="0"/>
                    <a:pt x="4" y="0"/>
                  </a:cubicBezTo>
                  <a:cubicBezTo>
                    <a:pt x="5" y="1"/>
                    <a:pt x="5" y="2"/>
                    <a:pt x="5" y="3"/>
                  </a:cubicBezTo>
                  <a:close/>
                </a:path>
              </a:pathLst>
            </a:custGeom>
            <a:solidFill>
              <a:srgbClr val="AFB1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3318" name="Freeform 66"/>
            <p:cNvSpPr>
              <a:spLocks/>
            </p:cNvSpPr>
            <p:nvPr/>
          </p:nvSpPr>
          <p:spPr bwMode="auto">
            <a:xfrm>
              <a:off x="8164913" y="2775796"/>
              <a:ext cx="86463" cy="86463"/>
            </a:xfrm>
            <a:custGeom>
              <a:avLst/>
              <a:gdLst>
                <a:gd name="T0" fmla="*/ 0 w 5"/>
                <a:gd name="T1" fmla="*/ 3 h 5"/>
                <a:gd name="T2" fmla="*/ 3 w 5"/>
                <a:gd name="T3" fmla="*/ 4 h 5"/>
                <a:gd name="T4" fmla="*/ 4 w 5"/>
                <a:gd name="T5" fmla="*/ 1 h 5"/>
                <a:gd name="T6" fmla="*/ 1 w 5"/>
                <a:gd name="T7" fmla="*/ 0 h 5"/>
                <a:gd name="T8" fmla="*/ 0 w 5"/>
                <a:gd name="T9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5">
                  <a:moveTo>
                    <a:pt x="0" y="3"/>
                  </a:moveTo>
                  <a:cubicBezTo>
                    <a:pt x="1" y="4"/>
                    <a:pt x="2" y="5"/>
                    <a:pt x="3" y="4"/>
                  </a:cubicBezTo>
                  <a:cubicBezTo>
                    <a:pt x="5" y="3"/>
                    <a:pt x="5" y="2"/>
                    <a:pt x="4" y="1"/>
                  </a:cubicBezTo>
                  <a:cubicBezTo>
                    <a:pt x="4" y="0"/>
                    <a:pt x="2" y="0"/>
                    <a:pt x="1" y="0"/>
                  </a:cubicBezTo>
                  <a:cubicBezTo>
                    <a:pt x="0" y="1"/>
                    <a:pt x="0" y="2"/>
                    <a:pt x="0" y="3"/>
                  </a:cubicBezTo>
                  <a:close/>
                </a:path>
              </a:pathLst>
            </a:custGeom>
            <a:solidFill>
              <a:srgbClr val="AFB1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3319" name="Rectangle 67"/>
            <p:cNvSpPr>
              <a:spLocks noChangeArrowheads="1"/>
            </p:cNvSpPr>
            <p:nvPr/>
          </p:nvSpPr>
          <p:spPr bwMode="auto">
            <a:xfrm>
              <a:off x="7646135" y="1428098"/>
              <a:ext cx="35714" cy="759372"/>
            </a:xfrm>
            <a:prstGeom prst="rect">
              <a:avLst/>
            </a:prstGeom>
            <a:solidFill>
              <a:srgbClr val="AFB1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3320" name="Freeform 68"/>
            <p:cNvSpPr>
              <a:spLocks/>
            </p:cNvSpPr>
            <p:nvPr/>
          </p:nvSpPr>
          <p:spPr bwMode="auto">
            <a:xfrm>
              <a:off x="7059689" y="892402"/>
              <a:ext cx="1208605" cy="552612"/>
            </a:xfrm>
            <a:custGeom>
              <a:avLst/>
              <a:gdLst>
                <a:gd name="T0" fmla="*/ 35 w 70"/>
                <a:gd name="T1" fmla="*/ 32 h 32"/>
                <a:gd name="T2" fmla="*/ 0 w 70"/>
                <a:gd name="T3" fmla="*/ 0 h 32"/>
                <a:gd name="T4" fmla="*/ 2 w 70"/>
                <a:gd name="T5" fmla="*/ 0 h 32"/>
                <a:gd name="T6" fmla="*/ 35 w 70"/>
                <a:gd name="T7" fmla="*/ 31 h 32"/>
                <a:gd name="T8" fmla="*/ 68 w 70"/>
                <a:gd name="T9" fmla="*/ 0 h 32"/>
                <a:gd name="T10" fmla="*/ 70 w 70"/>
                <a:gd name="T11" fmla="*/ 0 h 32"/>
                <a:gd name="T12" fmla="*/ 35 w 70"/>
                <a:gd name="T13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0" h="32">
                  <a:moveTo>
                    <a:pt x="35" y="32"/>
                  </a:moveTo>
                  <a:cubicBezTo>
                    <a:pt x="17" y="32"/>
                    <a:pt x="2" y="18"/>
                    <a:pt x="0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17"/>
                    <a:pt x="17" y="31"/>
                    <a:pt x="35" y="31"/>
                  </a:cubicBezTo>
                  <a:cubicBezTo>
                    <a:pt x="53" y="31"/>
                    <a:pt x="67" y="17"/>
                    <a:pt x="68" y="0"/>
                  </a:cubicBezTo>
                  <a:cubicBezTo>
                    <a:pt x="70" y="0"/>
                    <a:pt x="70" y="0"/>
                    <a:pt x="70" y="0"/>
                  </a:cubicBezTo>
                  <a:cubicBezTo>
                    <a:pt x="68" y="18"/>
                    <a:pt x="53" y="32"/>
                    <a:pt x="35" y="32"/>
                  </a:cubicBezTo>
                  <a:close/>
                </a:path>
              </a:pathLst>
            </a:custGeom>
            <a:solidFill>
              <a:srgbClr val="AFB1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3321" name="Freeform 69"/>
            <p:cNvSpPr>
              <a:spLocks/>
            </p:cNvSpPr>
            <p:nvPr/>
          </p:nvSpPr>
          <p:spPr bwMode="auto">
            <a:xfrm>
              <a:off x="8215663" y="839772"/>
              <a:ext cx="69547" cy="86463"/>
            </a:xfrm>
            <a:custGeom>
              <a:avLst/>
              <a:gdLst>
                <a:gd name="T0" fmla="*/ 0 w 4"/>
                <a:gd name="T1" fmla="*/ 3 h 5"/>
                <a:gd name="T2" fmla="*/ 2 w 4"/>
                <a:gd name="T3" fmla="*/ 0 h 5"/>
                <a:gd name="T4" fmla="*/ 4 w 4"/>
                <a:gd name="T5" fmla="*/ 3 h 5"/>
                <a:gd name="T6" fmla="*/ 2 w 4"/>
                <a:gd name="T7" fmla="*/ 5 h 5"/>
                <a:gd name="T8" fmla="*/ 0 w 4"/>
                <a:gd name="T9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5">
                  <a:moveTo>
                    <a:pt x="0" y="3"/>
                  </a:moveTo>
                  <a:cubicBezTo>
                    <a:pt x="0" y="1"/>
                    <a:pt x="1" y="0"/>
                    <a:pt x="2" y="0"/>
                  </a:cubicBezTo>
                  <a:cubicBezTo>
                    <a:pt x="3" y="0"/>
                    <a:pt x="4" y="2"/>
                    <a:pt x="4" y="3"/>
                  </a:cubicBezTo>
                  <a:cubicBezTo>
                    <a:pt x="4" y="4"/>
                    <a:pt x="3" y="5"/>
                    <a:pt x="2" y="5"/>
                  </a:cubicBezTo>
                  <a:cubicBezTo>
                    <a:pt x="1" y="5"/>
                    <a:pt x="0" y="4"/>
                    <a:pt x="0" y="3"/>
                  </a:cubicBezTo>
                  <a:close/>
                </a:path>
              </a:pathLst>
            </a:custGeom>
            <a:solidFill>
              <a:srgbClr val="AFB1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3322" name="Freeform 70"/>
            <p:cNvSpPr>
              <a:spLocks/>
            </p:cNvSpPr>
            <p:nvPr/>
          </p:nvSpPr>
          <p:spPr bwMode="auto">
            <a:xfrm>
              <a:off x="7042771" y="839772"/>
              <a:ext cx="69547" cy="86463"/>
            </a:xfrm>
            <a:custGeom>
              <a:avLst/>
              <a:gdLst>
                <a:gd name="T0" fmla="*/ 4 w 4"/>
                <a:gd name="T1" fmla="*/ 3 h 5"/>
                <a:gd name="T2" fmla="*/ 2 w 4"/>
                <a:gd name="T3" fmla="*/ 0 h 5"/>
                <a:gd name="T4" fmla="*/ 0 w 4"/>
                <a:gd name="T5" fmla="*/ 3 h 5"/>
                <a:gd name="T6" fmla="*/ 2 w 4"/>
                <a:gd name="T7" fmla="*/ 5 h 5"/>
                <a:gd name="T8" fmla="*/ 4 w 4"/>
                <a:gd name="T9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5">
                  <a:moveTo>
                    <a:pt x="4" y="3"/>
                  </a:moveTo>
                  <a:cubicBezTo>
                    <a:pt x="4" y="1"/>
                    <a:pt x="3" y="0"/>
                    <a:pt x="2" y="0"/>
                  </a:cubicBezTo>
                  <a:cubicBezTo>
                    <a:pt x="1" y="0"/>
                    <a:pt x="0" y="2"/>
                    <a:pt x="0" y="3"/>
                  </a:cubicBezTo>
                  <a:cubicBezTo>
                    <a:pt x="0" y="4"/>
                    <a:pt x="1" y="5"/>
                    <a:pt x="2" y="5"/>
                  </a:cubicBezTo>
                  <a:cubicBezTo>
                    <a:pt x="3" y="5"/>
                    <a:pt x="4" y="4"/>
                    <a:pt x="4" y="3"/>
                  </a:cubicBezTo>
                  <a:close/>
                </a:path>
              </a:pathLst>
            </a:custGeom>
            <a:solidFill>
              <a:srgbClr val="AFB1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13339" name="Freeform 87"/>
          <p:cNvSpPr>
            <a:spLocks/>
          </p:cNvSpPr>
          <p:nvPr/>
        </p:nvSpPr>
        <p:spPr bwMode="auto">
          <a:xfrm>
            <a:off x="7525838" y="477004"/>
            <a:ext cx="276307" cy="639076"/>
          </a:xfrm>
          <a:custGeom>
            <a:avLst/>
            <a:gdLst>
              <a:gd name="T0" fmla="*/ 16 w 16"/>
              <a:gd name="T1" fmla="*/ 9 h 37"/>
              <a:gd name="T2" fmla="*/ 16 w 16"/>
              <a:gd name="T3" fmla="*/ 12 h 37"/>
              <a:gd name="T4" fmla="*/ 12 w 16"/>
              <a:gd name="T5" fmla="*/ 12 h 37"/>
              <a:gd name="T6" fmla="*/ 12 w 16"/>
              <a:gd name="T7" fmla="*/ 9 h 37"/>
              <a:gd name="T8" fmla="*/ 8 w 16"/>
              <a:gd name="T9" fmla="*/ 4 h 37"/>
              <a:gd name="T10" fmla="*/ 4 w 16"/>
              <a:gd name="T11" fmla="*/ 9 h 37"/>
              <a:gd name="T12" fmla="*/ 4 w 16"/>
              <a:gd name="T13" fmla="*/ 28 h 37"/>
              <a:gd name="T14" fmla="*/ 8 w 16"/>
              <a:gd name="T15" fmla="*/ 33 h 37"/>
              <a:gd name="T16" fmla="*/ 12 w 16"/>
              <a:gd name="T17" fmla="*/ 28 h 37"/>
              <a:gd name="T18" fmla="*/ 12 w 16"/>
              <a:gd name="T19" fmla="*/ 23 h 37"/>
              <a:gd name="T20" fmla="*/ 16 w 16"/>
              <a:gd name="T21" fmla="*/ 23 h 37"/>
              <a:gd name="T22" fmla="*/ 16 w 16"/>
              <a:gd name="T23" fmla="*/ 28 h 37"/>
              <a:gd name="T24" fmla="*/ 8 w 16"/>
              <a:gd name="T25" fmla="*/ 37 h 37"/>
              <a:gd name="T26" fmla="*/ 0 w 16"/>
              <a:gd name="T27" fmla="*/ 28 h 37"/>
              <a:gd name="T28" fmla="*/ 0 w 16"/>
              <a:gd name="T29" fmla="*/ 9 h 37"/>
              <a:gd name="T30" fmla="*/ 8 w 16"/>
              <a:gd name="T31" fmla="*/ 0 h 37"/>
              <a:gd name="T32" fmla="*/ 16 w 16"/>
              <a:gd name="T33" fmla="*/ 9 h 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6" h="37">
                <a:moveTo>
                  <a:pt x="16" y="9"/>
                </a:moveTo>
                <a:cubicBezTo>
                  <a:pt x="16" y="12"/>
                  <a:pt x="16" y="12"/>
                  <a:pt x="16" y="12"/>
                </a:cubicBezTo>
                <a:cubicBezTo>
                  <a:pt x="12" y="12"/>
                  <a:pt x="12" y="12"/>
                  <a:pt x="12" y="12"/>
                </a:cubicBezTo>
                <a:cubicBezTo>
                  <a:pt x="12" y="9"/>
                  <a:pt x="12" y="9"/>
                  <a:pt x="12" y="9"/>
                </a:cubicBezTo>
                <a:cubicBezTo>
                  <a:pt x="12" y="6"/>
                  <a:pt x="11" y="4"/>
                  <a:pt x="8" y="4"/>
                </a:cubicBezTo>
                <a:cubicBezTo>
                  <a:pt x="5" y="4"/>
                  <a:pt x="4" y="6"/>
                  <a:pt x="4" y="9"/>
                </a:cubicBezTo>
                <a:cubicBezTo>
                  <a:pt x="4" y="28"/>
                  <a:pt x="4" y="28"/>
                  <a:pt x="4" y="28"/>
                </a:cubicBezTo>
                <a:cubicBezTo>
                  <a:pt x="4" y="31"/>
                  <a:pt x="5" y="33"/>
                  <a:pt x="8" y="33"/>
                </a:cubicBezTo>
                <a:cubicBezTo>
                  <a:pt x="11" y="33"/>
                  <a:pt x="12" y="31"/>
                  <a:pt x="12" y="28"/>
                </a:cubicBezTo>
                <a:cubicBezTo>
                  <a:pt x="12" y="23"/>
                  <a:pt x="12" y="23"/>
                  <a:pt x="12" y="23"/>
                </a:cubicBezTo>
                <a:cubicBezTo>
                  <a:pt x="16" y="23"/>
                  <a:pt x="16" y="23"/>
                  <a:pt x="16" y="23"/>
                </a:cubicBezTo>
                <a:cubicBezTo>
                  <a:pt x="16" y="28"/>
                  <a:pt x="16" y="28"/>
                  <a:pt x="16" y="28"/>
                </a:cubicBezTo>
                <a:cubicBezTo>
                  <a:pt x="16" y="33"/>
                  <a:pt x="14" y="37"/>
                  <a:pt x="8" y="37"/>
                </a:cubicBezTo>
                <a:cubicBezTo>
                  <a:pt x="2" y="37"/>
                  <a:pt x="0" y="33"/>
                  <a:pt x="0" y="28"/>
                </a:cubicBezTo>
                <a:cubicBezTo>
                  <a:pt x="0" y="9"/>
                  <a:pt x="0" y="9"/>
                  <a:pt x="0" y="9"/>
                </a:cubicBezTo>
                <a:cubicBezTo>
                  <a:pt x="0" y="4"/>
                  <a:pt x="2" y="0"/>
                  <a:pt x="8" y="0"/>
                </a:cubicBezTo>
                <a:cubicBezTo>
                  <a:pt x="14" y="0"/>
                  <a:pt x="16" y="4"/>
                  <a:pt x="16" y="9"/>
                </a:cubicBezTo>
                <a:close/>
              </a:path>
            </a:pathLst>
          </a:custGeom>
          <a:solidFill>
            <a:srgbClr val="7A7D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cs typeface="+mn-ea"/>
              <a:sym typeface="+mn-lt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6999540" y="3674702"/>
            <a:ext cx="1415365" cy="1813848"/>
            <a:chOff x="6867770" y="3676582"/>
            <a:chExt cx="1415365" cy="1813848"/>
          </a:xfrm>
        </p:grpSpPr>
        <p:sp>
          <p:nvSpPr>
            <p:cNvPr id="13348" name="Freeform 96"/>
            <p:cNvSpPr>
              <a:spLocks/>
            </p:cNvSpPr>
            <p:nvPr/>
          </p:nvSpPr>
          <p:spPr bwMode="auto">
            <a:xfrm>
              <a:off x="6867770" y="4003639"/>
              <a:ext cx="1415365" cy="1486791"/>
            </a:xfrm>
            <a:custGeom>
              <a:avLst/>
              <a:gdLst>
                <a:gd name="T0" fmla="*/ 753 w 753"/>
                <a:gd name="T1" fmla="*/ 791 h 791"/>
                <a:gd name="T2" fmla="*/ 735 w 753"/>
                <a:gd name="T3" fmla="*/ 791 h 791"/>
                <a:gd name="T4" fmla="*/ 735 w 753"/>
                <a:gd name="T5" fmla="*/ 9 h 791"/>
                <a:gd name="T6" fmla="*/ 18 w 753"/>
                <a:gd name="T7" fmla="*/ 9 h 791"/>
                <a:gd name="T8" fmla="*/ 18 w 753"/>
                <a:gd name="T9" fmla="*/ 791 h 791"/>
                <a:gd name="T10" fmla="*/ 0 w 753"/>
                <a:gd name="T11" fmla="*/ 791 h 791"/>
                <a:gd name="T12" fmla="*/ 0 w 753"/>
                <a:gd name="T13" fmla="*/ 0 h 791"/>
                <a:gd name="T14" fmla="*/ 753 w 753"/>
                <a:gd name="T15" fmla="*/ 0 h 791"/>
                <a:gd name="T16" fmla="*/ 753 w 753"/>
                <a:gd name="T17" fmla="*/ 791 h 7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53" h="791">
                  <a:moveTo>
                    <a:pt x="753" y="791"/>
                  </a:moveTo>
                  <a:lnTo>
                    <a:pt x="735" y="791"/>
                  </a:lnTo>
                  <a:lnTo>
                    <a:pt x="735" y="9"/>
                  </a:lnTo>
                  <a:lnTo>
                    <a:pt x="18" y="9"/>
                  </a:lnTo>
                  <a:lnTo>
                    <a:pt x="18" y="791"/>
                  </a:lnTo>
                  <a:lnTo>
                    <a:pt x="0" y="791"/>
                  </a:lnTo>
                  <a:lnTo>
                    <a:pt x="0" y="0"/>
                  </a:lnTo>
                  <a:lnTo>
                    <a:pt x="753" y="0"/>
                  </a:lnTo>
                  <a:lnTo>
                    <a:pt x="753" y="791"/>
                  </a:lnTo>
                  <a:close/>
                </a:path>
              </a:pathLst>
            </a:custGeom>
            <a:solidFill>
              <a:srgbClr val="AFB1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3349" name="Rectangle 97"/>
            <p:cNvSpPr>
              <a:spLocks noChangeArrowheads="1"/>
            </p:cNvSpPr>
            <p:nvPr/>
          </p:nvSpPr>
          <p:spPr bwMode="auto">
            <a:xfrm>
              <a:off x="7557597" y="3796879"/>
              <a:ext cx="35714" cy="206760"/>
            </a:xfrm>
            <a:prstGeom prst="rect">
              <a:avLst/>
            </a:prstGeom>
            <a:solidFill>
              <a:srgbClr val="AFB1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3350" name="Freeform 98"/>
            <p:cNvSpPr>
              <a:spLocks/>
            </p:cNvSpPr>
            <p:nvPr/>
          </p:nvSpPr>
          <p:spPr bwMode="auto">
            <a:xfrm>
              <a:off x="7471133" y="3676582"/>
              <a:ext cx="208640" cy="171047"/>
            </a:xfrm>
            <a:custGeom>
              <a:avLst/>
              <a:gdLst>
                <a:gd name="T0" fmla="*/ 6 w 12"/>
                <a:gd name="T1" fmla="*/ 0 h 10"/>
                <a:gd name="T2" fmla="*/ 12 w 12"/>
                <a:gd name="T3" fmla="*/ 10 h 10"/>
                <a:gd name="T4" fmla="*/ 6 w 12"/>
                <a:gd name="T5" fmla="*/ 8 h 10"/>
                <a:gd name="T6" fmla="*/ 0 w 12"/>
                <a:gd name="T7" fmla="*/ 10 h 10"/>
                <a:gd name="T8" fmla="*/ 6 w 12"/>
                <a:gd name="T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0">
                  <a:moveTo>
                    <a:pt x="6" y="0"/>
                  </a:moveTo>
                  <a:cubicBezTo>
                    <a:pt x="7" y="3"/>
                    <a:pt x="9" y="8"/>
                    <a:pt x="12" y="10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3" y="8"/>
                    <a:pt x="5" y="3"/>
                    <a:pt x="6" y="0"/>
                  </a:cubicBezTo>
                  <a:close/>
                </a:path>
              </a:pathLst>
            </a:custGeom>
            <a:solidFill>
              <a:srgbClr val="AFB1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65" name="组合 64"/>
          <p:cNvGrpSpPr/>
          <p:nvPr/>
        </p:nvGrpSpPr>
        <p:grpSpPr>
          <a:xfrm>
            <a:off x="9141366" y="2326564"/>
            <a:ext cx="1518744" cy="1313865"/>
            <a:chOff x="9141366" y="2326564"/>
            <a:chExt cx="1518744" cy="1313865"/>
          </a:xfrm>
        </p:grpSpPr>
        <p:sp>
          <p:nvSpPr>
            <p:cNvPr id="15" name="Freeform 12"/>
            <p:cNvSpPr>
              <a:spLocks/>
            </p:cNvSpPr>
            <p:nvPr/>
          </p:nvSpPr>
          <p:spPr bwMode="auto">
            <a:xfrm>
              <a:off x="9141366" y="2326564"/>
              <a:ext cx="1518744" cy="1313865"/>
            </a:xfrm>
            <a:custGeom>
              <a:avLst/>
              <a:gdLst>
                <a:gd name="T0" fmla="*/ 3 w 88"/>
                <a:gd name="T1" fmla="*/ 65 h 76"/>
                <a:gd name="T2" fmla="*/ 37 w 88"/>
                <a:gd name="T3" fmla="*/ 5 h 76"/>
                <a:gd name="T4" fmla="*/ 51 w 88"/>
                <a:gd name="T5" fmla="*/ 5 h 76"/>
                <a:gd name="T6" fmla="*/ 85 w 88"/>
                <a:gd name="T7" fmla="*/ 65 h 76"/>
                <a:gd name="T8" fmla="*/ 78 w 88"/>
                <a:gd name="T9" fmla="*/ 76 h 76"/>
                <a:gd name="T10" fmla="*/ 10 w 88"/>
                <a:gd name="T11" fmla="*/ 76 h 76"/>
                <a:gd name="T12" fmla="*/ 3 w 88"/>
                <a:gd name="T13" fmla="*/ 65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8" h="76">
                  <a:moveTo>
                    <a:pt x="3" y="65"/>
                  </a:moveTo>
                  <a:cubicBezTo>
                    <a:pt x="37" y="5"/>
                    <a:pt x="37" y="5"/>
                    <a:pt x="37" y="5"/>
                  </a:cubicBezTo>
                  <a:cubicBezTo>
                    <a:pt x="40" y="0"/>
                    <a:pt x="48" y="0"/>
                    <a:pt x="51" y="5"/>
                  </a:cubicBezTo>
                  <a:cubicBezTo>
                    <a:pt x="85" y="65"/>
                    <a:pt x="85" y="65"/>
                    <a:pt x="85" y="65"/>
                  </a:cubicBezTo>
                  <a:cubicBezTo>
                    <a:pt x="88" y="70"/>
                    <a:pt x="84" y="76"/>
                    <a:pt x="78" y="76"/>
                  </a:cubicBezTo>
                  <a:cubicBezTo>
                    <a:pt x="10" y="76"/>
                    <a:pt x="10" y="76"/>
                    <a:pt x="10" y="76"/>
                  </a:cubicBezTo>
                  <a:cubicBezTo>
                    <a:pt x="4" y="76"/>
                    <a:pt x="0" y="70"/>
                    <a:pt x="3" y="65"/>
                  </a:cubicBezTo>
                  <a:close/>
                </a:path>
              </a:pathLst>
            </a:custGeom>
            <a:solidFill>
              <a:srgbClr val="FF5E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3" name="Freeform 40"/>
            <p:cNvSpPr>
              <a:spLocks noEditPoints="1"/>
            </p:cNvSpPr>
            <p:nvPr/>
          </p:nvSpPr>
          <p:spPr bwMode="auto">
            <a:xfrm>
              <a:off x="9607515" y="2862259"/>
              <a:ext cx="588326" cy="586446"/>
            </a:xfrm>
            <a:custGeom>
              <a:avLst/>
              <a:gdLst>
                <a:gd name="T0" fmla="*/ 32 w 34"/>
                <a:gd name="T1" fmla="*/ 18 h 34"/>
                <a:gd name="T2" fmla="*/ 32 w 34"/>
                <a:gd name="T3" fmla="*/ 17 h 34"/>
                <a:gd name="T4" fmla="*/ 34 w 34"/>
                <a:gd name="T5" fmla="*/ 16 h 34"/>
                <a:gd name="T6" fmla="*/ 33 w 34"/>
                <a:gd name="T7" fmla="*/ 13 h 34"/>
                <a:gd name="T8" fmla="*/ 31 w 34"/>
                <a:gd name="T9" fmla="*/ 12 h 34"/>
                <a:gd name="T10" fmla="*/ 31 w 34"/>
                <a:gd name="T11" fmla="*/ 11 h 34"/>
                <a:gd name="T12" fmla="*/ 31 w 34"/>
                <a:gd name="T13" fmla="*/ 8 h 34"/>
                <a:gd name="T14" fmla="*/ 28 w 34"/>
                <a:gd name="T15" fmla="*/ 8 h 34"/>
                <a:gd name="T16" fmla="*/ 28 w 34"/>
                <a:gd name="T17" fmla="*/ 8 h 34"/>
                <a:gd name="T18" fmla="*/ 29 w 34"/>
                <a:gd name="T19" fmla="*/ 5 h 34"/>
                <a:gd name="T20" fmla="*/ 25 w 34"/>
                <a:gd name="T21" fmla="*/ 5 h 34"/>
                <a:gd name="T22" fmla="*/ 24 w 34"/>
                <a:gd name="T23" fmla="*/ 4 h 34"/>
                <a:gd name="T24" fmla="*/ 24 w 34"/>
                <a:gd name="T25" fmla="*/ 2 h 34"/>
                <a:gd name="T26" fmla="*/ 21 w 34"/>
                <a:gd name="T27" fmla="*/ 1 h 34"/>
                <a:gd name="T28" fmla="*/ 20 w 34"/>
                <a:gd name="T29" fmla="*/ 3 h 34"/>
                <a:gd name="T30" fmla="*/ 19 w 34"/>
                <a:gd name="T31" fmla="*/ 2 h 34"/>
                <a:gd name="T32" fmla="*/ 16 w 34"/>
                <a:gd name="T33" fmla="*/ 0 h 34"/>
                <a:gd name="T34" fmla="*/ 15 w 34"/>
                <a:gd name="T35" fmla="*/ 3 h 34"/>
                <a:gd name="T36" fmla="*/ 14 w 34"/>
                <a:gd name="T37" fmla="*/ 3 h 34"/>
                <a:gd name="T38" fmla="*/ 12 w 34"/>
                <a:gd name="T39" fmla="*/ 1 h 34"/>
                <a:gd name="T40" fmla="*/ 10 w 34"/>
                <a:gd name="T41" fmla="*/ 4 h 34"/>
                <a:gd name="T42" fmla="*/ 9 w 34"/>
                <a:gd name="T43" fmla="*/ 5 h 34"/>
                <a:gd name="T44" fmla="*/ 7 w 34"/>
                <a:gd name="T45" fmla="*/ 3 h 34"/>
                <a:gd name="T46" fmla="*/ 5 w 34"/>
                <a:gd name="T47" fmla="*/ 5 h 34"/>
                <a:gd name="T48" fmla="*/ 6 w 34"/>
                <a:gd name="T49" fmla="*/ 8 h 34"/>
                <a:gd name="T50" fmla="*/ 5 w 34"/>
                <a:gd name="T51" fmla="*/ 8 h 34"/>
                <a:gd name="T52" fmla="*/ 2 w 34"/>
                <a:gd name="T53" fmla="*/ 9 h 34"/>
                <a:gd name="T54" fmla="*/ 3 w 34"/>
                <a:gd name="T55" fmla="*/ 12 h 34"/>
                <a:gd name="T56" fmla="*/ 3 w 34"/>
                <a:gd name="T57" fmla="*/ 13 h 34"/>
                <a:gd name="T58" fmla="*/ 0 w 34"/>
                <a:gd name="T59" fmla="*/ 13 h 34"/>
                <a:gd name="T60" fmla="*/ 2 w 34"/>
                <a:gd name="T61" fmla="*/ 16 h 34"/>
                <a:gd name="T62" fmla="*/ 2 w 34"/>
                <a:gd name="T63" fmla="*/ 17 h 34"/>
                <a:gd name="T64" fmla="*/ 2 w 34"/>
                <a:gd name="T65" fmla="*/ 18 h 34"/>
                <a:gd name="T66" fmla="*/ 0 w 34"/>
                <a:gd name="T67" fmla="*/ 21 h 34"/>
                <a:gd name="T68" fmla="*/ 3 w 34"/>
                <a:gd name="T69" fmla="*/ 22 h 34"/>
                <a:gd name="T70" fmla="*/ 3 w 34"/>
                <a:gd name="T71" fmla="*/ 23 h 34"/>
                <a:gd name="T72" fmla="*/ 2 w 34"/>
                <a:gd name="T73" fmla="*/ 25 h 34"/>
                <a:gd name="T74" fmla="*/ 5 w 34"/>
                <a:gd name="T75" fmla="*/ 26 h 34"/>
                <a:gd name="T76" fmla="*/ 6 w 34"/>
                <a:gd name="T77" fmla="*/ 27 h 34"/>
                <a:gd name="T78" fmla="*/ 5 w 34"/>
                <a:gd name="T79" fmla="*/ 29 h 34"/>
                <a:gd name="T80" fmla="*/ 7 w 34"/>
                <a:gd name="T81" fmla="*/ 31 h 34"/>
                <a:gd name="T82" fmla="*/ 9 w 34"/>
                <a:gd name="T83" fmla="*/ 30 h 34"/>
                <a:gd name="T84" fmla="*/ 10 w 34"/>
                <a:gd name="T85" fmla="*/ 31 h 34"/>
                <a:gd name="T86" fmla="*/ 12 w 34"/>
                <a:gd name="T87" fmla="*/ 34 h 34"/>
                <a:gd name="T88" fmla="*/ 14 w 34"/>
                <a:gd name="T89" fmla="*/ 32 h 34"/>
                <a:gd name="T90" fmla="*/ 15 w 34"/>
                <a:gd name="T91" fmla="*/ 32 h 34"/>
                <a:gd name="T92" fmla="*/ 16 w 34"/>
                <a:gd name="T93" fmla="*/ 34 h 34"/>
                <a:gd name="T94" fmla="*/ 19 w 34"/>
                <a:gd name="T95" fmla="*/ 32 h 34"/>
                <a:gd name="T96" fmla="*/ 20 w 34"/>
                <a:gd name="T97" fmla="*/ 32 h 34"/>
                <a:gd name="T98" fmla="*/ 21 w 34"/>
                <a:gd name="T99" fmla="*/ 33 h 34"/>
                <a:gd name="T100" fmla="*/ 24 w 34"/>
                <a:gd name="T101" fmla="*/ 32 h 34"/>
                <a:gd name="T102" fmla="*/ 24 w 34"/>
                <a:gd name="T103" fmla="*/ 30 h 34"/>
                <a:gd name="T104" fmla="*/ 25 w 34"/>
                <a:gd name="T105" fmla="*/ 30 h 34"/>
                <a:gd name="T106" fmla="*/ 29 w 34"/>
                <a:gd name="T107" fmla="*/ 30 h 34"/>
                <a:gd name="T108" fmla="*/ 28 w 34"/>
                <a:gd name="T109" fmla="*/ 27 h 34"/>
                <a:gd name="T110" fmla="*/ 28 w 34"/>
                <a:gd name="T111" fmla="*/ 26 h 34"/>
                <a:gd name="T112" fmla="*/ 31 w 34"/>
                <a:gd name="T113" fmla="*/ 27 h 34"/>
                <a:gd name="T114" fmla="*/ 31 w 34"/>
                <a:gd name="T115" fmla="*/ 23 h 34"/>
                <a:gd name="T116" fmla="*/ 31 w 34"/>
                <a:gd name="T117" fmla="*/ 22 h 34"/>
                <a:gd name="T118" fmla="*/ 33 w 34"/>
                <a:gd name="T119" fmla="*/ 22 h 34"/>
                <a:gd name="T120" fmla="*/ 34 w 34"/>
                <a:gd name="T121" fmla="*/ 19 h 34"/>
                <a:gd name="T122" fmla="*/ 17 w 34"/>
                <a:gd name="T123" fmla="*/ 5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4" h="34">
                  <a:moveTo>
                    <a:pt x="34" y="19"/>
                  </a:moveTo>
                  <a:cubicBezTo>
                    <a:pt x="32" y="18"/>
                    <a:pt x="32" y="18"/>
                    <a:pt x="32" y="18"/>
                  </a:cubicBezTo>
                  <a:cubicBezTo>
                    <a:pt x="32" y="18"/>
                    <a:pt x="32" y="18"/>
                    <a:pt x="32" y="18"/>
                  </a:cubicBezTo>
                  <a:cubicBezTo>
                    <a:pt x="32" y="18"/>
                    <a:pt x="32" y="17"/>
                    <a:pt x="32" y="17"/>
                  </a:cubicBezTo>
                  <a:cubicBezTo>
                    <a:pt x="32" y="17"/>
                    <a:pt x="32" y="17"/>
                    <a:pt x="32" y="17"/>
                  </a:cubicBezTo>
                  <a:cubicBezTo>
                    <a:pt x="32" y="17"/>
                    <a:pt x="32" y="17"/>
                    <a:pt x="32" y="17"/>
                  </a:cubicBezTo>
                  <a:cubicBezTo>
                    <a:pt x="32" y="17"/>
                    <a:pt x="32" y="17"/>
                    <a:pt x="32" y="17"/>
                  </a:cubicBezTo>
                  <a:cubicBezTo>
                    <a:pt x="32" y="16"/>
                    <a:pt x="32" y="16"/>
                    <a:pt x="32" y="16"/>
                  </a:cubicBezTo>
                  <a:cubicBezTo>
                    <a:pt x="34" y="16"/>
                    <a:pt x="34" y="16"/>
                    <a:pt x="34" y="16"/>
                  </a:cubicBezTo>
                  <a:cubicBezTo>
                    <a:pt x="34" y="16"/>
                    <a:pt x="34" y="15"/>
                    <a:pt x="34" y="15"/>
                  </a:cubicBezTo>
                  <a:cubicBezTo>
                    <a:pt x="34" y="13"/>
                    <a:pt x="34" y="13"/>
                    <a:pt x="34" y="13"/>
                  </a:cubicBezTo>
                  <a:cubicBezTo>
                    <a:pt x="34" y="13"/>
                    <a:pt x="34" y="13"/>
                    <a:pt x="33" y="13"/>
                  </a:cubicBezTo>
                  <a:cubicBezTo>
                    <a:pt x="32" y="13"/>
                    <a:pt x="32" y="13"/>
                    <a:pt x="32" y="13"/>
                  </a:cubicBezTo>
                  <a:cubicBezTo>
                    <a:pt x="31" y="13"/>
                    <a:pt x="31" y="13"/>
                    <a:pt x="31" y="13"/>
                  </a:cubicBezTo>
                  <a:cubicBezTo>
                    <a:pt x="31" y="13"/>
                    <a:pt x="31" y="13"/>
                    <a:pt x="31" y="12"/>
                  </a:cubicBezTo>
                  <a:cubicBezTo>
                    <a:pt x="31" y="12"/>
                    <a:pt x="31" y="12"/>
                    <a:pt x="31" y="12"/>
                  </a:cubicBezTo>
                  <a:cubicBezTo>
                    <a:pt x="31" y="12"/>
                    <a:pt x="31" y="12"/>
                    <a:pt x="31" y="12"/>
                  </a:cubicBezTo>
                  <a:cubicBezTo>
                    <a:pt x="30" y="11"/>
                    <a:pt x="31" y="11"/>
                    <a:pt x="31" y="11"/>
                  </a:cubicBezTo>
                  <a:cubicBezTo>
                    <a:pt x="32" y="10"/>
                    <a:pt x="32" y="10"/>
                    <a:pt x="32" y="10"/>
                  </a:cubicBezTo>
                  <a:cubicBezTo>
                    <a:pt x="33" y="10"/>
                    <a:pt x="33" y="10"/>
                    <a:pt x="32" y="9"/>
                  </a:cubicBezTo>
                  <a:cubicBezTo>
                    <a:pt x="31" y="8"/>
                    <a:pt x="31" y="8"/>
                    <a:pt x="31" y="8"/>
                  </a:cubicBezTo>
                  <a:cubicBezTo>
                    <a:pt x="31" y="7"/>
                    <a:pt x="31" y="7"/>
                    <a:pt x="31" y="7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9" y="8"/>
                    <a:pt x="29" y="8"/>
                    <a:pt x="28" y="8"/>
                  </a:cubicBezTo>
                  <a:cubicBezTo>
                    <a:pt x="28" y="8"/>
                    <a:pt x="28" y="8"/>
                    <a:pt x="28" y="8"/>
                  </a:cubicBezTo>
                  <a:cubicBezTo>
                    <a:pt x="28" y="8"/>
                    <a:pt x="28" y="8"/>
                    <a:pt x="28" y="8"/>
                  </a:cubicBezTo>
                  <a:cubicBezTo>
                    <a:pt x="28" y="8"/>
                    <a:pt x="28" y="8"/>
                    <a:pt x="28" y="8"/>
                  </a:cubicBezTo>
                  <a:cubicBezTo>
                    <a:pt x="28" y="7"/>
                    <a:pt x="28" y="7"/>
                    <a:pt x="28" y="7"/>
                  </a:cubicBezTo>
                  <a:cubicBezTo>
                    <a:pt x="29" y="5"/>
                    <a:pt x="29" y="5"/>
                    <a:pt x="29" y="5"/>
                  </a:cubicBezTo>
                  <a:cubicBezTo>
                    <a:pt x="29" y="5"/>
                    <a:pt x="29" y="5"/>
                    <a:pt x="29" y="5"/>
                  </a:cubicBezTo>
                  <a:cubicBezTo>
                    <a:pt x="27" y="3"/>
                    <a:pt x="27" y="3"/>
                    <a:pt x="27" y="3"/>
                  </a:cubicBezTo>
                  <a:cubicBezTo>
                    <a:pt x="27" y="3"/>
                    <a:pt x="27" y="3"/>
                    <a:pt x="27" y="3"/>
                  </a:cubicBezTo>
                  <a:cubicBezTo>
                    <a:pt x="25" y="5"/>
                    <a:pt x="25" y="5"/>
                    <a:pt x="25" y="5"/>
                  </a:cubicBezTo>
                  <a:cubicBezTo>
                    <a:pt x="25" y="5"/>
                    <a:pt x="25" y="5"/>
                    <a:pt x="25" y="5"/>
                  </a:cubicBezTo>
                  <a:cubicBezTo>
                    <a:pt x="25" y="5"/>
                    <a:pt x="25" y="5"/>
                    <a:pt x="25" y="5"/>
                  </a:cubicBezTo>
                  <a:cubicBezTo>
                    <a:pt x="24" y="5"/>
                    <a:pt x="24" y="4"/>
                    <a:pt x="24" y="4"/>
                  </a:cubicBezTo>
                  <a:cubicBezTo>
                    <a:pt x="24" y="4"/>
                    <a:pt x="24" y="4"/>
                    <a:pt x="24" y="4"/>
                  </a:cubicBezTo>
                  <a:cubicBezTo>
                    <a:pt x="24" y="4"/>
                    <a:pt x="24" y="4"/>
                    <a:pt x="24" y="4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4" y="2"/>
                    <a:pt x="24" y="1"/>
                    <a:pt x="24" y="1"/>
                  </a:cubicBezTo>
                  <a:cubicBezTo>
                    <a:pt x="22" y="1"/>
                    <a:pt x="22" y="1"/>
                    <a:pt x="22" y="1"/>
                  </a:cubicBezTo>
                  <a:cubicBezTo>
                    <a:pt x="22" y="1"/>
                    <a:pt x="21" y="1"/>
                    <a:pt x="21" y="1"/>
                  </a:cubicBezTo>
                  <a:cubicBezTo>
                    <a:pt x="21" y="2"/>
                    <a:pt x="21" y="2"/>
                    <a:pt x="21" y="2"/>
                  </a:cubicBezTo>
                  <a:cubicBezTo>
                    <a:pt x="20" y="3"/>
                    <a:pt x="20" y="3"/>
                    <a:pt x="20" y="3"/>
                  </a:cubicBezTo>
                  <a:cubicBezTo>
                    <a:pt x="20" y="3"/>
                    <a:pt x="20" y="3"/>
                    <a:pt x="20" y="3"/>
                  </a:cubicBezTo>
                  <a:cubicBezTo>
                    <a:pt x="20" y="3"/>
                    <a:pt x="19" y="3"/>
                    <a:pt x="19" y="3"/>
                  </a:cubicBezTo>
                  <a:cubicBezTo>
                    <a:pt x="19" y="3"/>
                    <a:pt x="19" y="3"/>
                    <a:pt x="19" y="3"/>
                  </a:cubicBezTo>
                  <a:cubicBezTo>
                    <a:pt x="19" y="3"/>
                    <a:pt x="19" y="2"/>
                    <a:pt x="19" y="2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9" y="0"/>
                    <a:pt x="18" y="0"/>
                    <a:pt x="18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6" y="0"/>
                    <a:pt x="15" y="0"/>
                    <a:pt x="15" y="0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15" y="2"/>
                    <a:pt x="15" y="3"/>
                    <a:pt x="15" y="3"/>
                  </a:cubicBezTo>
                  <a:cubicBezTo>
                    <a:pt x="15" y="3"/>
                    <a:pt x="15" y="3"/>
                    <a:pt x="15" y="3"/>
                  </a:cubicBezTo>
                  <a:cubicBezTo>
                    <a:pt x="15" y="3"/>
                    <a:pt x="14" y="3"/>
                    <a:pt x="14" y="3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4" y="3"/>
                    <a:pt x="14" y="3"/>
                    <a:pt x="13" y="2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3" y="1"/>
                    <a:pt x="12" y="1"/>
                    <a:pt x="12" y="1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10" y="1"/>
                    <a:pt x="10" y="2"/>
                    <a:pt x="10" y="2"/>
                  </a:cubicBezTo>
                  <a:cubicBezTo>
                    <a:pt x="10" y="4"/>
                    <a:pt x="10" y="4"/>
                    <a:pt x="10" y="4"/>
                  </a:cubicBezTo>
                  <a:cubicBezTo>
                    <a:pt x="10" y="4"/>
                    <a:pt x="10" y="4"/>
                    <a:pt x="10" y="4"/>
                  </a:cubicBezTo>
                  <a:cubicBezTo>
                    <a:pt x="10" y="4"/>
                    <a:pt x="10" y="4"/>
                    <a:pt x="10" y="4"/>
                  </a:cubicBezTo>
                  <a:cubicBezTo>
                    <a:pt x="10" y="4"/>
                    <a:pt x="10" y="5"/>
                    <a:pt x="9" y="5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6" y="7"/>
                    <a:pt x="6" y="7"/>
                    <a:pt x="6" y="8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7"/>
                    <a:pt x="3" y="7"/>
                    <a:pt x="3" y="8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1" y="10"/>
                    <a:pt x="1" y="10"/>
                    <a:pt x="2" y="10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3" y="11"/>
                    <a:pt x="4" y="11"/>
                    <a:pt x="3" y="12"/>
                  </a:cubicBezTo>
                  <a:cubicBezTo>
                    <a:pt x="3" y="12"/>
                    <a:pt x="3" y="12"/>
                    <a:pt x="3" y="12"/>
                  </a:cubicBezTo>
                  <a:cubicBezTo>
                    <a:pt x="3" y="12"/>
                    <a:pt x="3" y="12"/>
                    <a:pt x="3" y="12"/>
                  </a:cubicBezTo>
                  <a:cubicBezTo>
                    <a:pt x="3" y="13"/>
                    <a:pt x="3" y="13"/>
                    <a:pt x="3" y="13"/>
                  </a:cubicBezTo>
                  <a:cubicBezTo>
                    <a:pt x="3" y="13"/>
                    <a:pt x="3" y="13"/>
                    <a:pt x="2" y="13"/>
                  </a:cubicBezTo>
                  <a:cubicBezTo>
                    <a:pt x="1" y="13"/>
                    <a:pt x="1" y="13"/>
                    <a:pt x="1" y="13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15"/>
                    <a:pt x="0" y="16"/>
                    <a:pt x="0" y="16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2" y="16"/>
                    <a:pt x="2" y="16"/>
                    <a:pt x="2" y="17"/>
                  </a:cubicBezTo>
                  <a:cubicBezTo>
                    <a:pt x="2" y="17"/>
                    <a:pt x="2" y="17"/>
                    <a:pt x="2" y="17"/>
                  </a:cubicBezTo>
                  <a:cubicBezTo>
                    <a:pt x="2" y="17"/>
                    <a:pt x="2" y="17"/>
                    <a:pt x="2" y="17"/>
                  </a:cubicBezTo>
                  <a:cubicBezTo>
                    <a:pt x="2" y="17"/>
                    <a:pt x="2" y="17"/>
                    <a:pt x="2" y="17"/>
                  </a:cubicBezTo>
                  <a:cubicBezTo>
                    <a:pt x="2" y="17"/>
                    <a:pt x="2" y="18"/>
                    <a:pt x="2" y="18"/>
                  </a:cubicBezTo>
                  <a:cubicBezTo>
                    <a:pt x="2" y="18"/>
                    <a:pt x="2" y="18"/>
                    <a:pt x="2" y="18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21"/>
                    <a:pt x="0" y="22"/>
                    <a:pt x="1" y="22"/>
                  </a:cubicBezTo>
                  <a:cubicBezTo>
                    <a:pt x="2" y="22"/>
                    <a:pt x="2" y="22"/>
                    <a:pt x="2" y="22"/>
                  </a:cubicBezTo>
                  <a:cubicBezTo>
                    <a:pt x="3" y="22"/>
                    <a:pt x="3" y="21"/>
                    <a:pt x="3" y="22"/>
                  </a:cubicBezTo>
                  <a:cubicBezTo>
                    <a:pt x="3" y="22"/>
                    <a:pt x="3" y="22"/>
                    <a:pt x="3" y="22"/>
                  </a:cubicBezTo>
                  <a:cubicBezTo>
                    <a:pt x="3" y="22"/>
                    <a:pt x="3" y="22"/>
                    <a:pt x="3" y="22"/>
                  </a:cubicBezTo>
                  <a:cubicBezTo>
                    <a:pt x="3" y="23"/>
                    <a:pt x="3" y="23"/>
                    <a:pt x="3" y="23"/>
                  </a:cubicBezTo>
                  <a:cubicBezTo>
                    <a:pt x="4" y="23"/>
                    <a:pt x="3" y="23"/>
                    <a:pt x="3" y="23"/>
                  </a:cubicBezTo>
                  <a:cubicBezTo>
                    <a:pt x="2" y="24"/>
                    <a:pt x="2" y="24"/>
                    <a:pt x="2" y="24"/>
                  </a:cubicBezTo>
                  <a:cubicBezTo>
                    <a:pt x="1" y="24"/>
                    <a:pt x="1" y="25"/>
                    <a:pt x="2" y="25"/>
                  </a:cubicBezTo>
                  <a:cubicBezTo>
                    <a:pt x="3" y="27"/>
                    <a:pt x="3" y="27"/>
                    <a:pt x="3" y="27"/>
                  </a:cubicBezTo>
                  <a:cubicBezTo>
                    <a:pt x="3" y="27"/>
                    <a:pt x="3" y="27"/>
                    <a:pt x="3" y="27"/>
                  </a:cubicBezTo>
                  <a:cubicBezTo>
                    <a:pt x="5" y="26"/>
                    <a:pt x="5" y="26"/>
                    <a:pt x="5" y="26"/>
                  </a:cubicBezTo>
                  <a:cubicBezTo>
                    <a:pt x="5" y="26"/>
                    <a:pt x="5" y="26"/>
                    <a:pt x="6" y="26"/>
                  </a:cubicBezTo>
                  <a:cubicBezTo>
                    <a:pt x="6" y="26"/>
                    <a:pt x="6" y="26"/>
                    <a:pt x="6" y="26"/>
                  </a:cubicBezTo>
                  <a:cubicBezTo>
                    <a:pt x="6" y="27"/>
                    <a:pt x="6" y="27"/>
                    <a:pt x="6" y="27"/>
                  </a:cubicBezTo>
                  <a:cubicBezTo>
                    <a:pt x="6" y="27"/>
                    <a:pt x="6" y="27"/>
                    <a:pt x="6" y="27"/>
                  </a:cubicBezTo>
                  <a:cubicBezTo>
                    <a:pt x="6" y="27"/>
                    <a:pt x="6" y="28"/>
                    <a:pt x="6" y="28"/>
                  </a:cubicBezTo>
                  <a:cubicBezTo>
                    <a:pt x="5" y="29"/>
                    <a:pt x="5" y="29"/>
                    <a:pt x="5" y="29"/>
                  </a:cubicBezTo>
                  <a:cubicBezTo>
                    <a:pt x="5" y="29"/>
                    <a:pt x="5" y="30"/>
                    <a:pt x="5" y="30"/>
                  </a:cubicBezTo>
                  <a:cubicBezTo>
                    <a:pt x="7" y="31"/>
                    <a:pt x="7" y="31"/>
                    <a:pt x="7" y="31"/>
                  </a:cubicBezTo>
                  <a:cubicBezTo>
                    <a:pt x="7" y="31"/>
                    <a:pt x="7" y="31"/>
                    <a:pt x="7" y="31"/>
                  </a:cubicBezTo>
                  <a:cubicBezTo>
                    <a:pt x="9" y="30"/>
                    <a:pt x="9" y="30"/>
                    <a:pt x="9" y="30"/>
                  </a:cubicBezTo>
                  <a:cubicBezTo>
                    <a:pt x="9" y="30"/>
                    <a:pt x="9" y="29"/>
                    <a:pt x="9" y="30"/>
                  </a:cubicBezTo>
                  <a:cubicBezTo>
                    <a:pt x="9" y="30"/>
                    <a:pt x="9" y="30"/>
                    <a:pt x="9" y="30"/>
                  </a:cubicBezTo>
                  <a:cubicBezTo>
                    <a:pt x="10" y="30"/>
                    <a:pt x="10" y="30"/>
                    <a:pt x="10" y="30"/>
                  </a:cubicBezTo>
                  <a:cubicBezTo>
                    <a:pt x="10" y="30"/>
                    <a:pt x="10" y="30"/>
                    <a:pt x="10" y="30"/>
                  </a:cubicBezTo>
                  <a:cubicBezTo>
                    <a:pt x="10" y="30"/>
                    <a:pt x="10" y="31"/>
                    <a:pt x="10" y="31"/>
                  </a:cubicBezTo>
                  <a:cubicBezTo>
                    <a:pt x="10" y="32"/>
                    <a:pt x="10" y="32"/>
                    <a:pt x="10" y="32"/>
                  </a:cubicBezTo>
                  <a:cubicBezTo>
                    <a:pt x="10" y="33"/>
                    <a:pt x="10" y="33"/>
                    <a:pt x="10" y="33"/>
                  </a:cubicBezTo>
                  <a:cubicBezTo>
                    <a:pt x="12" y="34"/>
                    <a:pt x="12" y="34"/>
                    <a:pt x="12" y="34"/>
                  </a:cubicBezTo>
                  <a:cubicBezTo>
                    <a:pt x="12" y="34"/>
                    <a:pt x="13" y="34"/>
                    <a:pt x="13" y="33"/>
                  </a:cubicBezTo>
                  <a:cubicBezTo>
                    <a:pt x="13" y="32"/>
                    <a:pt x="13" y="32"/>
                    <a:pt x="13" y="32"/>
                  </a:cubicBezTo>
                  <a:cubicBezTo>
                    <a:pt x="14" y="32"/>
                    <a:pt x="14" y="31"/>
                    <a:pt x="14" y="32"/>
                  </a:cubicBezTo>
                  <a:cubicBezTo>
                    <a:pt x="14" y="32"/>
                    <a:pt x="14" y="32"/>
                    <a:pt x="14" y="32"/>
                  </a:cubicBezTo>
                  <a:cubicBezTo>
                    <a:pt x="14" y="32"/>
                    <a:pt x="15" y="32"/>
                    <a:pt x="15" y="32"/>
                  </a:cubicBezTo>
                  <a:cubicBezTo>
                    <a:pt x="15" y="32"/>
                    <a:pt x="15" y="32"/>
                    <a:pt x="15" y="32"/>
                  </a:cubicBezTo>
                  <a:cubicBezTo>
                    <a:pt x="15" y="32"/>
                    <a:pt x="15" y="32"/>
                    <a:pt x="15" y="32"/>
                  </a:cubicBezTo>
                  <a:cubicBezTo>
                    <a:pt x="15" y="34"/>
                    <a:pt x="15" y="34"/>
                    <a:pt x="15" y="34"/>
                  </a:cubicBezTo>
                  <a:cubicBezTo>
                    <a:pt x="15" y="34"/>
                    <a:pt x="16" y="34"/>
                    <a:pt x="16" y="34"/>
                  </a:cubicBezTo>
                  <a:cubicBezTo>
                    <a:pt x="18" y="34"/>
                    <a:pt x="18" y="34"/>
                    <a:pt x="18" y="34"/>
                  </a:cubicBezTo>
                  <a:cubicBezTo>
                    <a:pt x="18" y="34"/>
                    <a:pt x="19" y="34"/>
                    <a:pt x="19" y="34"/>
                  </a:cubicBezTo>
                  <a:cubicBezTo>
                    <a:pt x="19" y="32"/>
                    <a:pt x="19" y="32"/>
                    <a:pt x="19" y="32"/>
                  </a:cubicBezTo>
                  <a:cubicBezTo>
                    <a:pt x="19" y="32"/>
                    <a:pt x="19" y="32"/>
                    <a:pt x="19" y="32"/>
                  </a:cubicBezTo>
                  <a:cubicBezTo>
                    <a:pt x="19" y="32"/>
                    <a:pt x="19" y="32"/>
                    <a:pt x="19" y="32"/>
                  </a:cubicBezTo>
                  <a:cubicBezTo>
                    <a:pt x="19" y="32"/>
                    <a:pt x="20" y="32"/>
                    <a:pt x="20" y="32"/>
                  </a:cubicBezTo>
                  <a:cubicBezTo>
                    <a:pt x="20" y="32"/>
                    <a:pt x="20" y="32"/>
                    <a:pt x="20" y="32"/>
                  </a:cubicBezTo>
                  <a:cubicBezTo>
                    <a:pt x="20" y="31"/>
                    <a:pt x="20" y="32"/>
                    <a:pt x="21" y="32"/>
                  </a:cubicBezTo>
                  <a:cubicBezTo>
                    <a:pt x="21" y="33"/>
                    <a:pt x="21" y="33"/>
                    <a:pt x="21" y="33"/>
                  </a:cubicBezTo>
                  <a:cubicBezTo>
                    <a:pt x="21" y="34"/>
                    <a:pt x="22" y="34"/>
                    <a:pt x="22" y="34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3"/>
                    <a:pt x="24" y="33"/>
                    <a:pt x="24" y="32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24" y="31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30"/>
                    <a:pt x="24" y="30"/>
                    <a:pt x="25" y="30"/>
                  </a:cubicBezTo>
                  <a:cubicBezTo>
                    <a:pt x="25" y="30"/>
                    <a:pt x="25" y="30"/>
                    <a:pt x="25" y="30"/>
                  </a:cubicBezTo>
                  <a:cubicBezTo>
                    <a:pt x="25" y="29"/>
                    <a:pt x="25" y="30"/>
                    <a:pt x="25" y="30"/>
                  </a:cubicBezTo>
                  <a:cubicBezTo>
                    <a:pt x="27" y="31"/>
                    <a:pt x="27" y="31"/>
                    <a:pt x="27" y="31"/>
                  </a:cubicBezTo>
                  <a:cubicBezTo>
                    <a:pt x="27" y="31"/>
                    <a:pt x="27" y="31"/>
                    <a:pt x="27" y="31"/>
                  </a:cubicBezTo>
                  <a:cubicBezTo>
                    <a:pt x="29" y="30"/>
                    <a:pt x="29" y="30"/>
                    <a:pt x="29" y="30"/>
                  </a:cubicBezTo>
                  <a:cubicBezTo>
                    <a:pt x="29" y="30"/>
                    <a:pt x="29" y="29"/>
                    <a:pt x="29" y="29"/>
                  </a:cubicBezTo>
                  <a:cubicBezTo>
                    <a:pt x="28" y="28"/>
                    <a:pt x="28" y="28"/>
                    <a:pt x="28" y="28"/>
                  </a:cubicBezTo>
                  <a:cubicBezTo>
                    <a:pt x="28" y="28"/>
                    <a:pt x="28" y="27"/>
                    <a:pt x="28" y="27"/>
                  </a:cubicBezTo>
                  <a:cubicBezTo>
                    <a:pt x="28" y="27"/>
                    <a:pt x="28" y="27"/>
                    <a:pt x="28" y="27"/>
                  </a:cubicBezTo>
                  <a:cubicBezTo>
                    <a:pt x="28" y="27"/>
                    <a:pt x="28" y="27"/>
                    <a:pt x="28" y="26"/>
                  </a:cubicBezTo>
                  <a:cubicBezTo>
                    <a:pt x="28" y="26"/>
                    <a:pt x="28" y="26"/>
                    <a:pt x="28" y="26"/>
                  </a:cubicBezTo>
                  <a:cubicBezTo>
                    <a:pt x="29" y="26"/>
                    <a:pt x="29" y="26"/>
                    <a:pt x="29" y="26"/>
                  </a:cubicBezTo>
                  <a:cubicBezTo>
                    <a:pt x="31" y="27"/>
                    <a:pt x="31" y="27"/>
                    <a:pt x="31" y="27"/>
                  </a:cubicBezTo>
                  <a:cubicBezTo>
                    <a:pt x="31" y="27"/>
                    <a:pt x="31" y="27"/>
                    <a:pt x="31" y="27"/>
                  </a:cubicBezTo>
                  <a:cubicBezTo>
                    <a:pt x="32" y="25"/>
                    <a:pt x="32" y="25"/>
                    <a:pt x="32" y="25"/>
                  </a:cubicBezTo>
                  <a:cubicBezTo>
                    <a:pt x="33" y="25"/>
                    <a:pt x="33" y="24"/>
                    <a:pt x="32" y="24"/>
                  </a:cubicBezTo>
                  <a:cubicBezTo>
                    <a:pt x="31" y="23"/>
                    <a:pt x="31" y="23"/>
                    <a:pt x="31" y="23"/>
                  </a:cubicBezTo>
                  <a:cubicBezTo>
                    <a:pt x="31" y="23"/>
                    <a:pt x="30" y="23"/>
                    <a:pt x="31" y="23"/>
                  </a:cubicBezTo>
                  <a:cubicBezTo>
                    <a:pt x="31" y="23"/>
                    <a:pt x="31" y="23"/>
                    <a:pt x="31" y="22"/>
                  </a:cubicBezTo>
                  <a:cubicBezTo>
                    <a:pt x="31" y="22"/>
                    <a:pt x="31" y="22"/>
                    <a:pt x="31" y="22"/>
                  </a:cubicBezTo>
                  <a:cubicBezTo>
                    <a:pt x="31" y="22"/>
                    <a:pt x="31" y="22"/>
                    <a:pt x="31" y="22"/>
                  </a:cubicBezTo>
                  <a:cubicBezTo>
                    <a:pt x="31" y="21"/>
                    <a:pt x="31" y="22"/>
                    <a:pt x="32" y="22"/>
                  </a:cubicBezTo>
                  <a:cubicBezTo>
                    <a:pt x="33" y="22"/>
                    <a:pt x="33" y="22"/>
                    <a:pt x="33" y="22"/>
                  </a:cubicBezTo>
                  <a:cubicBezTo>
                    <a:pt x="34" y="22"/>
                    <a:pt x="34" y="21"/>
                    <a:pt x="34" y="21"/>
                  </a:cubicBezTo>
                  <a:cubicBezTo>
                    <a:pt x="34" y="19"/>
                    <a:pt x="34" y="19"/>
                    <a:pt x="34" y="19"/>
                  </a:cubicBezTo>
                  <a:cubicBezTo>
                    <a:pt x="34" y="19"/>
                    <a:pt x="34" y="19"/>
                    <a:pt x="34" y="19"/>
                  </a:cubicBezTo>
                  <a:close/>
                  <a:moveTo>
                    <a:pt x="17" y="29"/>
                  </a:moveTo>
                  <a:cubicBezTo>
                    <a:pt x="10" y="29"/>
                    <a:pt x="5" y="24"/>
                    <a:pt x="5" y="17"/>
                  </a:cubicBezTo>
                  <a:cubicBezTo>
                    <a:pt x="5" y="11"/>
                    <a:pt x="10" y="5"/>
                    <a:pt x="17" y="5"/>
                  </a:cubicBezTo>
                  <a:cubicBezTo>
                    <a:pt x="24" y="5"/>
                    <a:pt x="29" y="11"/>
                    <a:pt x="29" y="17"/>
                  </a:cubicBezTo>
                  <a:cubicBezTo>
                    <a:pt x="29" y="24"/>
                    <a:pt x="24" y="29"/>
                    <a:pt x="17" y="2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4" name="Freeform 41"/>
            <p:cNvSpPr>
              <a:spLocks noEditPoints="1"/>
            </p:cNvSpPr>
            <p:nvPr/>
          </p:nvSpPr>
          <p:spPr bwMode="auto">
            <a:xfrm>
              <a:off x="9710895" y="2965639"/>
              <a:ext cx="379686" cy="396603"/>
            </a:xfrm>
            <a:custGeom>
              <a:avLst/>
              <a:gdLst>
                <a:gd name="T0" fmla="*/ 11 w 22"/>
                <a:gd name="T1" fmla="*/ 0 h 23"/>
                <a:gd name="T2" fmla="*/ 0 w 22"/>
                <a:gd name="T3" fmla="*/ 11 h 23"/>
                <a:gd name="T4" fmla="*/ 11 w 22"/>
                <a:gd name="T5" fmla="*/ 23 h 23"/>
                <a:gd name="T6" fmla="*/ 22 w 22"/>
                <a:gd name="T7" fmla="*/ 11 h 23"/>
                <a:gd name="T8" fmla="*/ 11 w 22"/>
                <a:gd name="T9" fmla="*/ 0 h 23"/>
                <a:gd name="T10" fmla="*/ 11 w 22"/>
                <a:gd name="T11" fmla="*/ 10 h 23"/>
                <a:gd name="T12" fmla="*/ 12 w 22"/>
                <a:gd name="T13" fmla="*/ 11 h 23"/>
                <a:gd name="T14" fmla="*/ 11 w 22"/>
                <a:gd name="T15" fmla="*/ 12 h 23"/>
                <a:gd name="T16" fmla="*/ 10 w 22"/>
                <a:gd name="T17" fmla="*/ 11 h 23"/>
                <a:gd name="T18" fmla="*/ 11 w 22"/>
                <a:gd name="T19" fmla="*/ 10 h 23"/>
                <a:gd name="T20" fmla="*/ 0 w 22"/>
                <a:gd name="T21" fmla="*/ 11 h 23"/>
                <a:gd name="T22" fmla="*/ 9 w 22"/>
                <a:gd name="T23" fmla="*/ 1 h 23"/>
                <a:gd name="T24" fmla="*/ 9 w 22"/>
                <a:gd name="T25" fmla="*/ 9 h 23"/>
                <a:gd name="T26" fmla="*/ 8 w 22"/>
                <a:gd name="T27" fmla="*/ 11 h 23"/>
                <a:gd name="T28" fmla="*/ 1 w 22"/>
                <a:gd name="T29" fmla="*/ 15 h 23"/>
                <a:gd name="T30" fmla="*/ 0 w 22"/>
                <a:gd name="T31" fmla="*/ 11 h 23"/>
                <a:gd name="T32" fmla="*/ 11 w 22"/>
                <a:gd name="T33" fmla="*/ 22 h 23"/>
                <a:gd name="T34" fmla="*/ 3 w 22"/>
                <a:gd name="T35" fmla="*/ 18 h 23"/>
                <a:gd name="T36" fmla="*/ 10 w 22"/>
                <a:gd name="T37" fmla="*/ 14 h 23"/>
                <a:gd name="T38" fmla="*/ 11 w 22"/>
                <a:gd name="T39" fmla="*/ 14 h 23"/>
                <a:gd name="T40" fmla="*/ 12 w 22"/>
                <a:gd name="T41" fmla="*/ 14 h 23"/>
                <a:gd name="T42" fmla="*/ 19 w 22"/>
                <a:gd name="T43" fmla="*/ 18 h 23"/>
                <a:gd name="T44" fmla="*/ 11 w 22"/>
                <a:gd name="T45" fmla="*/ 22 h 23"/>
                <a:gd name="T46" fmla="*/ 14 w 22"/>
                <a:gd name="T47" fmla="*/ 11 h 23"/>
                <a:gd name="T48" fmla="*/ 13 w 22"/>
                <a:gd name="T49" fmla="*/ 9 h 23"/>
                <a:gd name="T50" fmla="*/ 13 w 22"/>
                <a:gd name="T51" fmla="*/ 1 h 23"/>
                <a:gd name="T52" fmla="*/ 22 w 22"/>
                <a:gd name="T53" fmla="*/ 11 h 23"/>
                <a:gd name="T54" fmla="*/ 21 w 22"/>
                <a:gd name="T55" fmla="*/ 15 h 23"/>
                <a:gd name="T56" fmla="*/ 14 w 22"/>
                <a:gd name="T57" fmla="*/ 11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2" h="23">
                  <a:moveTo>
                    <a:pt x="11" y="0"/>
                  </a:moveTo>
                  <a:cubicBezTo>
                    <a:pt x="5" y="0"/>
                    <a:pt x="0" y="5"/>
                    <a:pt x="0" y="11"/>
                  </a:cubicBezTo>
                  <a:cubicBezTo>
                    <a:pt x="0" y="18"/>
                    <a:pt x="5" y="23"/>
                    <a:pt x="11" y="23"/>
                  </a:cubicBezTo>
                  <a:cubicBezTo>
                    <a:pt x="17" y="23"/>
                    <a:pt x="22" y="18"/>
                    <a:pt x="22" y="11"/>
                  </a:cubicBezTo>
                  <a:cubicBezTo>
                    <a:pt x="22" y="5"/>
                    <a:pt x="17" y="0"/>
                    <a:pt x="11" y="0"/>
                  </a:cubicBezTo>
                  <a:close/>
                  <a:moveTo>
                    <a:pt x="11" y="10"/>
                  </a:moveTo>
                  <a:cubicBezTo>
                    <a:pt x="12" y="10"/>
                    <a:pt x="12" y="11"/>
                    <a:pt x="12" y="11"/>
                  </a:cubicBezTo>
                  <a:cubicBezTo>
                    <a:pt x="12" y="12"/>
                    <a:pt x="12" y="12"/>
                    <a:pt x="11" y="12"/>
                  </a:cubicBezTo>
                  <a:cubicBezTo>
                    <a:pt x="10" y="12"/>
                    <a:pt x="10" y="12"/>
                    <a:pt x="10" y="11"/>
                  </a:cubicBezTo>
                  <a:cubicBezTo>
                    <a:pt x="10" y="11"/>
                    <a:pt x="10" y="10"/>
                    <a:pt x="11" y="10"/>
                  </a:cubicBezTo>
                  <a:close/>
                  <a:moveTo>
                    <a:pt x="0" y="11"/>
                  </a:moveTo>
                  <a:cubicBezTo>
                    <a:pt x="0" y="6"/>
                    <a:pt x="4" y="1"/>
                    <a:pt x="9" y="1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9" y="9"/>
                    <a:pt x="8" y="10"/>
                    <a:pt x="8" y="11"/>
                  </a:cubicBezTo>
                  <a:cubicBezTo>
                    <a:pt x="1" y="15"/>
                    <a:pt x="1" y="15"/>
                    <a:pt x="1" y="15"/>
                  </a:cubicBezTo>
                  <a:cubicBezTo>
                    <a:pt x="0" y="14"/>
                    <a:pt x="0" y="13"/>
                    <a:pt x="0" y="11"/>
                  </a:cubicBezTo>
                  <a:close/>
                  <a:moveTo>
                    <a:pt x="11" y="22"/>
                  </a:moveTo>
                  <a:cubicBezTo>
                    <a:pt x="8" y="22"/>
                    <a:pt x="5" y="20"/>
                    <a:pt x="3" y="18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0" y="14"/>
                    <a:pt x="11" y="14"/>
                    <a:pt x="11" y="14"/>
                  </a:cubicBezTo>
                  <a:cubicBezTo>
                    <a:pt x="11" y="14"/>
                    <a:pt x="12" y="14"/>
                    <a:pt x="12" y="14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7" y="20"/>
                    <a:pt x="14" y="22"/>
                    <a:pt x="11" y="22"/>
                  </a:cubicBezTo>
                  <a:close/>
                  <a:moveTo>
                    <a:pt x="14" y="11"/>
                  </a:moveTo>
                  <a:cubicBezTo>
                    <a:pt x="14" y="10"/>
                    <a:pt x="13" y="9"/>
                    <a:pt x="13" y="9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8" y="1"/>
                    <a:pt x="22" y="6"/>
                    <a:pt x="22" y="11"/>
                  </a:cubicBezTo>
                  <a:cubicBezTo>
                    <a:pt x="22" y="13"/>
                    <a:pt x="22" y="14"/>
                    <a:pt x="21" y="15"/>
                  </a:cubicBezTo>
                  <a:lnTo>
                    <a:pt x="14" y="1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46" name="组合 45"/>
          <p:cNvGrpSpPr/>
          <p:nvPr/>
        </p:nvGrpSpPr>
        <p:grpSpPr>
          <a:xfrm>
            <a:off x="9280459" y="839773"/>
            <a:ext cx="1242438" cy="2022486"/>
            <a:chOff x="9280459" y="839773"/>
            <a:chExt cx="1242438" cy="2022486"/>
          </a:xfrm>
        </p:grpSpPr>
        <p:sp>
          <p:nvSpPr>
            <p:cNvPr id="13323" name="Freeform 71"/>
            <p:cNvSpPr>
              <a:spLocks/>
            </p:cNvSpPr>
            <p:nvPr/>
          </p:nvSpPr>
          <p:spPr bwMode="auto">
            <a:xfrm>
              <a:off x="9350006" y="2170554"/>
              <a:ext cx="1103346" cy="657872"/>
            </a:xfrm>
            <a:custGeom>
              <a:avLst/>
              <a:gdLst>
                <a:gd name="T0" fmla="*/ 63 w 64"/>
                <a:gd name="T1" fmla="*/ 38 h 38"/>
                <a:gd name="T2" fmla="*/ 47 w 64"/>
                <a:gd name="T3" fmla="*/ 10 h 38"/>
                <a:gd name="T4" fmla="*/ 41 w 64"/>
                <a:gd name="T5" fmla="*/ 3 h 38"/>
                <a:gd name="T6" fmla="*/ 32 w 64"/>
                <a:gd name="T7" fmla="*/ 1 h 38"/>
                <a:gd name="T8" fmla="*/ 23 w 64"/>
                <a:gd name="T9" fmla="*/ 3 h 38"/>
                <a:gd name="T10" fmla="*/ 17 w 64"/>
                <a:gd name="T11" fmla="*/ 10 h 38"/>
                <a:gd name="T12" fmla="*/ 1 w 64"/>
                <a:gd name="T13" fmla="*/ 38 h 38"/>
                <a:gd name="T14" fmla="*/ 0 w 64"/>
                <a:gd name="T15" fmla="*/ 37 h 38"/>
                <a:gd name="T16" fmla="*/ 16 w 64"/>
                <a:gd name="T17" fmla="*/ 9 h 38"/>
                <a:gd name="T18" fmla="*/ 23 w 64"/>
                <a:gd name="T19" fmla="*/ 2 h 38"/>
                <a:gd name="T20" fmla="*/ 32 w 64"/>
                <a:gd name="T21" fmla="*/ 0 h 38"/>
                <a:gd name="T22" fmla="*/ 41 w 64"/>
                <a:gd name="T23" fmla="*/ 2 h 38"/>
                <a:gd name="T24" fmla="*/ 48 w 64"/>
                <a:gd name="T25" fmla="*/ 9 h 38"/>
                <a:gd name="T26" fmla="*/ 64 w 64"/>
                <a:gd name="T27" fmla="*/ 37 h 38"/>
                <a:gd name="T28" fmla="*/ 63 w 64"/>
                <a:gd name="T29" fmla="*/ 3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4" h="38">
                  <a:moveTo>
                    <a:pt x="63" y="38"/>
                  </a:moveTo>
                  <a:cubicBezTo>
                    <a:pt x="47" y="10"/>
                    <a:pt x="47" y="10"/>
                    <a:pt x="47" y="10"/>
                  </a:cubicBezTo>
                  <a:cubicBezTo>
                    <a:pt x="45" y="7"/>
                    <a:pt x="43" y="5"/>
                    <a:pt x="41" y="3"/>
                  </a:cubicBezTo>
                  <a:cubicBezTo>
                    <a:pt x="38" y="2"/>
                    <a:pt x="35" y="1"/>
                    <a:pt x="32" y="1"/>
                  </a:cubicBezTo>
                  <a:cubicBezTo>
                    <a:pt x="29" y="1"/>
                    <a:pt x="26" y="2"/>
                    <a:pt x="23" y="3"/>
                  </a:cubicBezTo>
                  <a:cubicBezTo>
                    <a:pt x="21" y="5"/>
                    <a:pt x="19" y="7"/>
                    <a:pt x="17" y="10"/>
                  </a:cubicBezTo>
                  <a:cubicBezTo>
                    <a:pt x="1" y="38"/>
                    <a:pt x="1" y="38"/>
                    <a:pt x="1" y="38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16" y="9"/>
                    <a:pt x="16" y="9"/>
                    <a:pt x="16" y="9"/>
                  </a:cubicBezTo>
                  <a:cubicBezTo>
                    <a:pt x="18" y="6"/>
                    <a:pt x="20" y="4"/>
                    <a:pt x="23" y="2"/>
                  </a:cubicBezTo>
                  <a:cubicBezTo>
                    <a:pt x="26" y="1"/>
                    <a:pt x="29" y="0"/>
                    <a:pt x="32" y="0"/>
                  </a:cubicBezTo>
                  <a:cubicBezTo>
                    <a:pt x="35" y="0"/>
                    <a:pt x="38" y="1"/>
                    <a:pt x="41" y="2"/>
                  </a:cubicBezTo>
                  <a:cubicBezTo>
                    <a:pt x="44" y="4"/>
                    <a:pt x="46" y="6"/>
                    <a:pt x="48" y="9"/>
                  </a:cubicBezTo>
                  <a:cubicBezTo>
                    <a:pt x="64" y="37"/>
                    <a:pt x="64" y="37"/>
                    <a:pt x="64" y="37"/>
                  </a:cubicBezTo>
                  <a:lnTo>
                    <a:pt x="63" y="38"/>
                  </a:lnTo>
                  <a:close/>
                </a:path>
              </a:pathLst>
            </a:custGeom>
            <a:solidFill>
              <a:srgbClr val="AFB1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3324" name="Freeform 72"/>
            <p:cNvSpPr>
              <a:spLocks/>
            </p:cNvSpPr>
            <p:nvPr/>
          </p:nvSpPr>
          <p:spPr bwMode="auto">
            <a:xfrm>
              <a:off x="9314292" y="2775796"/>
              <a:ext cx="86463" cy="86463"/>
            </a:xfrm>
            <a:custGeom>
              <a:avLst/>
              <a:gdLst>
                <a:gd name="T0" fmla="*/ 5 w 5"/>
                <a:gd name="T1" fmla="*/ 3 h 5"/>
                <a:gd name="T2" fmla="*/ 2 w 5"/>
                <a:gd name="T3" fmla="*/ 4 h 5"/>
                <a:gd name="T4" fmla="*/ 1 w 5"/>
                <a:gd name="T5" fmla="*/ 1 h 5"/>
                <a:gd name="T6" fmla="*/ 4 w 5"/>
                <a:gd name="T7" fmla="*/ 0 h 5"/>
                <a:gd name="T8" fmla="*/ 5 w 5"/>
                <a:gd name="T9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5">
                  <a:moveTo>
                    <a:pt x="5" y="3"/>
                  </a:moveTo>
                  <a:cubicBezTo>
                    <a:pt x="4" y="4"/>
                    <a:pt x="3" y="5"/>
                    <a:pt x="2" y="4"/>
                  </a:cubicBezTo>
                  <a:cubicBezTo>
                    <a:pt x="0" y="3"/>
                    <a:pt x="0" y="2"/>
                    <a:pt x="1" y="1"/>
                  </a:cubicBezTo>
                  <a:cubicBezTo>
                    <a:pt x="1" y="0"/>
                    <a:pt x="3" y="0"/>
                    <a:pt x="4" y="0"/>
                  </a:cubicBezTo>
                  <a:cubicBezTo>
                    <a:pt x="5" y="1"/>
                    <a:pt x="5" y="2"/>
                    <a:pt x="5" y="3"/>
                  </a:cubicBezTo>
                  <a:close/>
                </a:path>
              </a:pathLst>
            </a:custGeom>
            <a:solidFill>
              <a:srgbClr val="AFB1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3325" name="Freeform 73"/>
            <p:cNvSpPr>
              <a:spLocks/>
            </p:cNvSpPr>
            <p:nvPr/>
          </p:nvSpPr>
          <p:spPr bwMode="auto">
            <a:xfrm>
              <a:off x="10402601" y="2775796"/>
              <a:ext cx="86463" cy="86463"/>
            </a:xfrm>
            <a:custGeom>
              <a:avLst/>
              <a:gdLst>
                <a:gd name="T0" fmla="*/ 0 w 5"/>
                <a:gd name="T1" fmla="*/ 3 h 5"/>
                <a:gd name="T2" fmla="*/ 3 w 5"/>
                <a:gd name="T3" fmla="*/ 4 h 5"/>
                <a:gd name="T4" fmla="*/ 4 w 5"/>
                <a:gd name="T5" fmla="*/ 1 h 5"/>
                <a:gd name="T6" fmla="*/ 1 w 5"/>
                <a:gd name="T7" fmla="*/ 0 h 5"/>
                <a:gd name="T8" fmla="*/ 0 w 5"/>
                <a:gd name="T9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5">
                  <a:moveTo>
                    <a:pt x="0" y="3"/>
                  </a:moveTo>
                  <a:cubicBezTo>
                    <a:pt x="1" y="4"/>
                    <a:pt x="2" y="5"/>
                    <a:pt x="3" y="4"/>
                  </a:cubicBezTo>
                  <a:cubicBezTo>
                    <a:pt x="5" y="3"/>
                    <a:pt x="5" y="2"/>
                    <a:pt x="4" y="1"/>
                  </a:cubicBezTo>
                  <a:cubicBezTo>
                    <a:pt x="4" y="0"/>
                    <a:pt x="2" y="0"/>
                    <a:pt x="1" y="0"/>
                  </a:cubicBezTo>
                  <a:cubicBezTo>
                    <a:pt x="0" y="1"/>
                    <a:pt x="0" y="2"/>
                    <a:pt x="0" y="3"/>
                  </a:cubicBezTo>
                  <a:close/>
                </a:path>
              </a:pathLst>
            </a:custGeom>
            <a:solidFill>
              <a:srgbClr val="AFB1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3326" name="Rectangle 74"/>
            <p:cNvSpPr>
              <a:spLocks noChangeArrowheads="1"/>
            </p:cNvSpPr>
            <p:nvPr/>
          </p:nvSpPr>
          <p:spPr bwMode="auto">
            <a:xfrm>
              <a:off x="9883822" y="1428099"/>
              <a:ext cx="35714" cy="759372"/>
            </a:xfrm>
            <a:prstGeom prst="rect">
              <a:avLst/>
            </a:prstGeom>
            <a:solidFill>
              <a:srgbClr val="AFB1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3327" name="Freeform 75"/>
            <p:cNvSpPr>
              <a:spLocks/>
            </p:cNvSpPr>
            <p:nvPr/>
          </p:nvSpPr>
          <p:spPr bwMode="auto">
            <a:xfrm>
              <a:off x="9297376" y="892403"/>
              <a:ext cx="1208605" cy="552612"/>
            </a:xfrm>
            <a:custGeom>
              <a:avLst/>
              <a:gdLst>
                <a:gd name="T0" fmla="*/ 35 w 70"/>
                <a:gd name="T1" fmla="*/ 32 h 32"/>
                <a:gd name="T2" fmla="*/ 0 w 70"/>
                <a:gd name="T3" fmla="*/ 0 h 32"/>
                <a:gd name="T4" fmla="*/ 2 w 70"/>
                <a:gd name="T5" fmla="*/ 0 h 32"/>
                <a:gd name="T6" fmla="*/ 35 w 70"/>
                <a:gd name="T7" fmla="*/ 31 h 32"/>
                <a:gd name="T8" fmla="*/ 68 w 70"/>
                <a:gd name="T9" fmla="*/ 0 h 32"/>
                <a:gd name="T10" fmla="*/ 70 w 70"/>
                <a:gd name="T11" fmla="*/ 0 h 32"/>
                <a:gd name="T12" fmla="*/ 35 w 70"/>
                <a:gd name="T13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0" h="32">
                  <a:moveTo>
                    <a:pt x="35" y="32"/>
                  </a:moveTo>
                  <a:cubicBezTo>
                    <a:pt x="17" y="32"/>
                    <a:pt x="2" y="18"/>
                    <a:pt x="0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17"/>
                    <a:pt x="17" y="31"/>
                    <a:pt x="35" y="31"/>
                  </a:cubicBezTo>
                  <a:cubicBezTo>
                    <a:pt x="53" y="31"/>
                    <a:pt x="67" y="17"/>
                    <a:pt x="68" y="0"/>
                  </a:cubicBezTo>
                  <a:cubicBezTo>
                    <a:pt x="70" y="0"/>
                    <a:pt x="70" y="0"/>
                    <a:pt x="70" y="0"/>
                  </a:cubicBezTo>
                  <a:cubicBezTo>
                    <a:pt x="68" y="18"/>
                    <a:pt x="53" y="32"/>
                    <a:pt x="35" y="32"/>
                  </a:cubicBezTo>
                  <a:close/>
                </a:path>
              </a:pathLst>
            </a:custGeom>
            <a:solidFill>
              <a:srgbClr val="AFB1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3328" name="Freeform 76"/>
            <p:cNvSpPr>
              <a:spLocks/>
            </p:cNvSpPr>
            <p:nvPr/>
          </p:nvSpPr>
          <p:spPr bwMode="auto">
            <a:xfrm>
              <a:off x="10453350" y="839773"/>
              <a:ext cx="69547" cy="86463"/>
            </a:xfrm>
            <a:custGeom>
              <a:avLst/>
              <a:gdLst>
                <a:gd name="T0" fmla="*/ 0 w 4"/>
                <a:gd name="T1" fmla="*/ 3 h 5"/>
                <a:gd name="T2" fmla="*/ 2 w 4"/>
                <a:gd name="T3" fmla="*/ 0 h 5"/>
                <a:gd name="T4" fmla="*/ 4 w 4"/>
                <a:gd name="T5" fmla="*/ 3 h 5"/>
                <a:gd name="T6" fmla="*/ 2 w 4"/>
                <a:gd name="T7" fmla="*/ 5 h 5"/>
                <a:gd name="T8" fmla="*/ 0 w 4"/>
                <a:gd name="T9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5">
                  <a:moveTo>
                    <a:pt x="0" y="3"/>
                  </a:moveTo>
                  <a:cubicBezTo>
                    <a:pt x="0" y="1"/>
                    <a:pt x="1" y="0"/>
                    <a:pt x="2" y="0"/>
                  </a:cubicBezTo>
                  <a:cubicBezTo>
                    <a:pt x="3" y="0"/>
                    <a:pt x="4" y="2"/>
                    <a:pt x="4" y="3"/>
                  </a:cubicBezTo>
                  <a:cubicBezTo>
                    <a:pt x="4" y="4"/>
                    <a:pt x="3" y="5"/>
                    <a:pt x="2" y="5"/>
                  </a:cubicBezTo>
                  <a:cubicBezTo>
                    <a:pt x="1" y="5"/>
                    <a:pt x="0" y="4"/>
                    <a:pt x="0" y="3"/>
                  </a:cubicBezTo>
                  <a:close/>
                </a:path>
              </a:pathLst>
            </a:custGeom>
            <a:solidFill>
              <a:srgbClr val="AFB1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3329" name="Freeform 77"/>
            <p:cNvSpPr>
              <a:spLocks/>
            </p:cNvSpPr>
            <p:nvPr/>
          </p:nvSpPr>
          <p:spPr bwMode="auto">
            <a:xfrm>
              <a:off x="9280459" y="839773"/>
              <a:ext cx="69547" cy="86463"/>
            </a:xfrm>
            <a:custGeom>
              <a:avLst/>
              <a:gdLst>
                <a:gd name="T0" fmla="*/ 4 w 4"/>
                <a:gd name="T1" fmla="*/ 3 h 5"/>
                <a:gd name="T2" fmla="*/ 2 w 4"/>
                <a:gd name="T3" fmla="*/ 0 h 5"/>
                <a:gd name="T4" fmla="*/ 0 w 4"/>
                <a:gd name="T5" fmla="*/ 3 h 5"/>
                <a:gd name="T6" fmla="*/ 2 w 4"/>
                <a:gd name="T7" fmla="*/ 5 h 5"/>
                <a:gd name="T8" fmla="*/ 4 w 4"/>
                <a:gd name="T9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5">
                  <a:moveTo>
                    <a:pt x="4" y="3"/>
                  </a:moveTo>
                  <a:cubicBezTo>
                    <a:pt x="4" y="1"/>
                    <a:pt x="3" y="0"/>
                    <a:pt x="2" y="0"/>
                  </a:cubicBezTo>
                  <a:cubicBezTo>
                    <a:pt x="1" y="0"/>
                    <a:pt x="0" y="2"/>
                    <a:pt x="0" y="3"/>
                  </a:cubicBezTo>
                  <a:cubicBezTo>
                    <a:pt x="0" y="4"/>
                    <a:pt x="1" y="5"/>
                    <a:pt x="2" y="5"/>
                  </a:cubicBezTo>
                  <a:cubicBezTo>
                    <a:pt x="3" y="5"/>
                    <a:pt x="4" y="4"/>
                    <a:pt x="4" y="3"/>
                  </a:cubicBezTo>
                  <a:close/>
                </a:path>
              </a:pathLst>
            </a:custGeom>
            <a:solidFill>
              <a:srgbClr val="AFB1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13340" name="Freeform 88"/>
          <p:cNvSpPr>
            <a:spLocks noEditPoints="1"/>
          </p:cNvSpPr>
          <p:nvPr/>
        </p:nvSpPr>
        <p:spPr bwMode="auto">
          <a:xfrm>
            <a:off x="9763525" y="477004"/>
            <a:ext cx="293223" cy="640956"/>
          </a:xfrm>
          <a:custGeom>
            <a:avLst/>
            <a:gdLst>
              <a:gd name="T0" fmla="*/ 8 w 17"/>
              <a:gd name="T1" fmla="*/ 0 h 37"/>
              <a:gd name="T2" fmla="*/ 17 w 17"/>
              <a:gd name="T3" fmla="*/ 9 h 37"/>
              <a:gd name="T4" fmla="*/ 17 w 17"/>
              <a:gd name="T5" fmla="*/ 28 h 37"/>
              <a:gd name="T6" fmla="*/ 8 w 17"/>
              <a:gd name="T7" fmla="*/ 37 h 37"/>
              <a:gd name="T8" fmla="*/ 0 w 17"/>
              <a:gd name="T9" fmla="*/ 37 h 37"/>
              <a:gd name="T10" fmla="*/ 0 w 17"/>
              <a:gd name="T11" fmla="*/ 0 h 37"/>
              <a:gd name="T12" fmla="*/ 8 w 17"/>
              <a:gd name="T13" fmla="*/ 0 h 37"/>
              <a:gd name="T14" fmla="*/ 8 w 17"/>
              <a:gd name="T15" fmla="*/ 33 h 37"/>
              <a:gd name="T16" fmla="*/ 13 w 17"/>
              <a:gd name="T17" fmla="*/ 28 h 37"/>
              <a:gd name="T18" fmla="*/ 13 w 17"/>
              <a:gd name="T19" fmla="*/ 9 h 37"/>
              <a:gd name="T20" fmla="*/ 8 w 17"/>
              <a:gd name="T21" fmla="*/ 4 h 37"/>
              <a:gd name="T22" fmla="*/ 4 w 17"/>
              <a:gd name="T23" fmla="*/ 4 h 37"/>
              <a:gd name="T24" fmla="*/ 4 w 17"/>
              <a:gd name="T25" fmla="*/ 33 h 37"/>
              <a:gd name="T26" fmla="*/ 8 w 17"/>
              <a:gd name="T27" fmla="*/ 33 h 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7" h="37">
                <a:moveTo>
                  <a:pt x="8" y="0"/>
                </a:moveTo>
                <a:cubicBezTo>
                  <a:pt x="14" y="0"/>
                  <a:pt x="17" y="4"/>
                  <a:pt x="17" y="9"/>
                </a:cubicBezTo>
                <a:cubicBezTo>
                  <a:pt x="17" y="28"/>
                  <a:pt x="17" y="28"/>
                  <a:pt x="17" y="28"/>
                </a:cubicBezTo>
                <a:cubicBezTo>
                  <a:pt x="17" y="33"/>
                  <a:pt x="14" y="37"/>
                  <a:pt x="8" y="37"/>
                </a:cubicBezTo>
                <a:cubicBezTo>
                  <a:pt x="0" y="37"/>
                  <a:pt x="0" y="37"/>
                  <a:pt x="0" y="37"/>
                </a:cubicBezTo>
                <a:cubicBezTo>
                  <a:pt x="0" y="0"/>
                  <a:pt x="0" y="0"/>
                  <a:pt x="0" y="0"/>
                </a:cubicBezTo>
                <a:lnTo>
                  <a:pt x="8" y="0"/>
                </a:lnTo>
                <a:close/>
                <a:moveTo>
                  <a:pt x="8" y="33"/>
                </a:moveTo>
                <a:cubicBezTo>
                  <a:pt x="11" y="33"/>
                  <a:pt x="13" y="31"/>
                  <a:pt x="13" y="28"/>
                </a:cubicBezTo>
                <a:cubicBezTo>
                  <a:pt x="13" y="9"/>
                  <a:pt x="13" y="9"/>
                  <a:pt x="13" y="9"/>
                </a:cubicBezTo>
                <a:cubicBezTo>
                  <a:pt x="13" y="6"/>
                  <a:pt x="11" y="4"/>
                  <a:pt x="8" y="4"/>
                </a:cubicBezTo>
                <a:cubicBezTo>
                  <a:pt x="4" y="4"/>
                  <a:pt x="4" y="4"/>
                  <a:pt x="4" y="4"/>
                </a:cubicBezTo>
                <a:cubicBezTo>
                  <a:pt x="4" y="33"/>
                  <a:pt x="4" y="33"/>
                  <a:pt x="4" y="33"/>
                </a:cubicBezTo>
                <a:lnTo>
                  <a:pt x="8" y="33"/>
                </a:lnTo>
                <a:close/>
              </a:path>
            </a:pathLst>
          </a:custGeom>
          <a:solidFill>
            <a:srgbClr val="7A7D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cs typeface="+mn-ea"/>
              <a:sym typeface="+mn-lt"/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9176139" y="3709975"/>
            <a:ext cx="1415365" cy="1813847"/>
            <a:chOff x="9176139" y="3709975"/>
            <a:chExt cx="1415365" cy="1813847"/>
          </a:xfrm>
        </p:grpSpPr>
        <p:sp>
          <p:nvSpPr>
            <p:cNvPr id="13351" name="Freeform 99"/>
            <p:cNvSpPr>
              <a:spLocks/>
            </p:cNvSpPr>
            <p:nvPr/>
          </p:nvSpPr>
          <p:spPr bwMode="auto">
            <a:xfrm>
              <a:off x="9176139" y="4037031"/>
              <a:ext cx="1415365" cy="1486791"/>
            </a:xfrm>
            <a:custGeom>
              <a:avLst/>
              <a:gdLst>
                <a:gd name="T0" fmla="*/ 753 w 753"/>
                <a:gd name="T1" fmla="*/ 791 h 791"/>
                <a:gd name="T2" fmla="*/ 735 w 753"/>
                <a:gd name="T3" fmla="*/ 791 h 791"/>
                <a:gd name="T4" fmla="*/ 735 w 753"/>
                <a:gd name="T5" fmla="*/ 10 h 791"/>
                <a:gd name="T6" fmla="*/ 18 w 753"/>
                <a:gd name="T7" fmla="*/ 10 h 791"/>
                <a:gd name="T8" fmla="*/ 18 w 753"/>
                <a:gd name="T9" fmla="*/ 791 h 791"/>
                <a:gd name="T10" fmla="*/ 0 w 753"/>
                <a:gd name="T11" fmla="*/ 791 h 791"/>
                <a:gd name="T12" fmla="*/ 0 w 753"/>
                <a:gd name="T13" fmla="*/ 0 h 791"/>
                <a:gd name="T14" fmla="*/ 753 w 753"/>
                <a:gd name="T15" fmla="*/ 0 h 791"/>
                <a:gd name="T16" fmla="*/ 753 w 753"/>
                <a:gd name="T17" fmla="*/ 791 h 7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53" h="791">
                  <a:moveTo>
                    <a:pt x="753" y="791"/>
                  </a:moveTo>
                  <a:lnTo>
                    <a:pt x="735" y="791"/>
                  </a:lnTo>
                  <a:lnTo>
                    <a:pt x="735" y="10"/>
                  </a:lnTo>
                  <a:lnTo>
                    <a:pt x="18" y="10"/>
                  </a:lnTo>
                  <a:lnTo>
                    <a:pt x="18" y="791"/>
                  </a:lnTo>
                  <a:lnTo>
                    <a:pt x="0" y="791"/>
                  </a:lnTo>
                  <a:lnTo>
                    <a:pt x="0" y="0"/>
                  </a:lnTo>
                  <a:lnTo>
                    <a:pt x="753" y="0"/>
                  </a:lnTo>
                  <a:lnTo>
                    <a:pt x="753" y="791"/>
                  </a:lnTo>
                  <a:close/>
                </a:path>
              </a:pathLst>
            </a:custGeom>
            <a:solidFill>
              <a:srgbClr val="AFB1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3352" name="Rectangle 100"/>
            <p:cNvSpPr>
              <a:spLocks noChangeArrowheads="1"/>
            </p:cNvSpPr>
            <p:nvPr/>
          </p:nvSpPr>
          <p:spPr bwMode="auto">
            <a:xfrm>
              <a:off x="9865965" y="3830271"/>
              <a:ext cx="35714" cy="206760"/>
            </a:xfrm>
            <a:prstGeom prst="rect">
              <a:avLst/>
            </a:prstGeom>
            <a:solidFill>
              <a:srgbClr val="AFB1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3353" name="Freeform 101"/>
            <p:cNvSpPr>
              <a:spLocks/>
            </p:cNvSpPr>
            <p:nvPr/>
          </p:nvSpPr>
          <p:spPr bwMode="auto">
            <a:xfrm>
              <a:off x="9779502" y="3709975"/>
              <a:ext cx="208640" cy="172926"/>
            </a:xfrm>
            <a:custGeom>
              <a:avLst/>
              <a:gdLst>
                <a:gd name="T0" fmla="*/ 6 w 12"/>
                <a:gd name="T1" fmla="*/ 0 h 10"/>
                <a:gd name="T2" fmla="*/ 12 w 12"/>
                <a:gd name="T3" fmla="*/ 10 h 10"/>
                <a:gd name="T4" fmla="*/ 6 w 12"/>
                <a:gd name="T5" fmla="*/ 8 h 10"/>
                <a:gd name="T6" fmla="*/ 0 w 12"/>
                <a:gd name="T7" fmla="*/ 10 h 10"/>
                <a:gd name="T8" fmla="*/ 6 w 12"/>
                <a:gd name="T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0">
                  <a:moveTo>
                    <a:pt x="6" y="0"/>
                  </a:moveTo>
                  <a:cubicBezTo>
                    <a:pt x="7" y="3"/>
                    <a:pt x="9" y="8"/>
                    <a:pt x="12" y="10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3" y="8"/>
                    <a:pt x="5" y="3"/>
                    <a:pt x="6" y="0"/>
                  </a:cubicBezTo>
                  <a:close/>
                </a:path>
              </a:pathLst>
            </a:custGeom>
            <a:solidFill>
              <a:srgbClr val="AFB1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114" name="文本框 113"/>
          <p:cNvSpPr txBox="1"/>
          <p:nvPr/>
        </p:nvSpPr>
        <p:spPr>
          <a:xfrm>
            <a:off x="2766263" y="4238262"/>
            <a:ext cx="12542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>
                <a:solidFill>
                  <a:srgbClr val="00ACC1"/>
                </a:solidFill>
                <a:cs typeface="+mn-ea"/>
                <a:sym typeface="+mn-lt"/>
              </a:rPr>
              <a:t>请在此处填入你需要的内容。请在此处填入你需要的内容。请在此处填入你</a:t>
            </a:r>
          </a:p>
        </p:txBody>
      </p:sp>
      <p:sp>
        <p:nvSpPr>
          <p:cNvPr id="115" name="文本框 114"/>
          <p:cNvSpPr txBox="1"/>
          <p:nvPr/>
        </p:nvSpPr>
        <p:spPr>
          <a:xfrm>
            <a:off x="4824535" y="4272594"/>
            <a:ext cx="12542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>
                <a:solidFill>
                  <a:srgbClr val="00ACC1"/>
                </a:solidFill>
                <a:cs typeface="+mn-ea"/>
                <a:sym typeface="+mn-lt"/>
              </a:rPr>
              <a:t>请在此处填入你需要的内容。请在此处填入你需要的内容。请在此处填入你</a:t>
            </a:r>
          </a:p>
        </p:txBody>
      </p:sp>
      <p:sp>
        <p:nvSpPr>
          <p:cNvPr id="116" name="文本框 115"/>
          <p:cNvSpPr txBox="1"/>
          <p:nvPr/>
        </p:nvSpPr>
        <p:spPr>
          <a:xfrm>
            <a:off x="7103597" y="4299321"/>
            <a:ext cx="12542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>
                <a:solidFill>
                  <a:srgbClr val="00ACC1"/>
                </a:solidFill>
                <a:cs typeface="+mn-ea"/>
                <a:sym typeface="+mn-lt"/>
              </a:rPr>
              <a:t>请在此处填入你需要的内容。请在此处填入你需要的内容。请在此处填入你</a:t>
            </a:r>
          </a:p>
        </p:txBody>
      </p:sp>
      <p:sp>
        <p:nvSpPr>
          <p:cNvPr id="117" name="文本框 116"/>
          <p:cNvSpPr txBox="1"/>
          <p:nvPr/>
        </p:nvSpPr>
        <p:spPr>
          <a:xfrm>
            <a:off x="9269720" y="4329808"/>
            <a:ext cx="12542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>
                <a:solidFill>
                  <a:srgbClr val="00ACC1"/>
                </a:solidFill>
                <a:cs typeface="+mn-ea"/>
                <a:sym typeface="+mn-lt"/>
              </a:rPr>
              <a:t>请在此处填入你需要的内容。请在此处填入你需要的内容。请在此处填入你</a:t>
            </a:r>
          </a:p>
        </p:txBody>
      </p:sp>
      <p:sp>
        <p:nvSpPr>
          <p:cNvPr id="94" name="矩形 93"/>
          <p:cNvSpPr/>
          <p:nvPr/>
        </p:nvSpPr>
        <p:spPr>
          <a:xfrm>
            <a:off x="398656" y="1436031"/>
            <a:ext cx="461665" cy="1438855"/>
          </a:xfrm>
          <a:prstGeom prst="rect">
            <a:avLst/>
          </a:prstGeom>
        </p:spPr>
        <p:txBody>
          <a:bodyPr vert="eaVert" wrap="none">
            <a:spAutoFit/>
          </a:bodyPr>
          <a:lstStyle/>
          <a:p>
            <a:r>
              <a:rPr lang="zh-CN" altLang="en-US" sz="1800" b="1" spc="300" dirty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请输入标题</a:t>
            </a:r>
          </a:p>
        </p:txBody>
      </p:sp>
      <p:sp>
        <p:nvSpPr>
          <p:cNvPr id="95" name="椭圆 94"/>
          <p:cNvSpPr/>
          <p:nvPr/>
        </p:nvSpPr>
        <p:spPr>
          <a:xfrm>
            <a:off x="568839" y="3298991"/>
            <a:ext cx="121298" cy="121298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96" name="椭圆 95"/>
          <p:cNvSpPr/>
          <p:nvPr/>
        </p:nvSpPr>
        <p:spPr>
          <a:xfrm>
            <a:off x="584848" y="3642290"/>
            <a:ext cx="89280" cy="87086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97" name="椭圆 96"/>
          <p:cNvSpPr/>
          <p:nvPr/>
        </p:nvSpPr>
        <p:spPr>
          <a:xfrm>
            <a:off x="584848" y="3951377"/>
            <a:ext cx="89280" cy="87086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98" name="椭圆 97"/>
          <p:cNvSpPr/>
          <p:nvPr/>
        </p:nvSpPr>
        <p:spPr>
          <a:xfrm>
            <a:off x="584848" y="4260463"/>
            <a:ext cx="89280" cy="87086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0339839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8000"/>
    </mc:Choice>
    <mc:Fallback xmlns="">
      <p:transition spd="slow" advClick="0" advTm="8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50" fill="hold"/>
                                        <p:tgtEl>
                                          <p:spTgt spid="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50" fill="hold"/>
                                        <p:tgtEl>
                                          <p:spTgt spid="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350"/>
                            </p:stCondLst>
                            <p:childTnLst>
                              <p:par>
                                <p:cTn id="1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50"/>
                            </p:stCondLst>
                            <p:childTnLst>
                              <p:par>
                                <p:cTn id="1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2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750"/>
                            </p:stCondLst>
                            <p:childTnLst>
                              <p:par>
                                <p:cTn id="2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2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950"/>
                            </p:stCondLst>
                            <p:childTnLst>
                              <p:par>
                                <p:cTn id="2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2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150"/>
                            </p:stCondLst>
                            <p:childTnLst>
                              <p:par>
                                <p:cTn id="34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33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33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650"/>
                            </p:stCondLst>
                            <p:childTnLst>
                              <p:par>
                                <p:cTn id="3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150"/>
                            </p:stCondLst>
                            <p:childTnLst>
                              <p:par>
                                <p:cTn id="43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650"/>
                            </p:stCondLst>
                            <p:childTnLst>
                              <p:par>
                                <p:cTn id="4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150"/>
                            </p:stCondLst>
                            <p:childTnLst>
                              <p:par>
                                <p:cTn id="51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3650"/>
                            </p:stCondLst>
                            <p:childTnLst>
                              <p:par>
                                <p:cTn id="58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33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33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4150"/>
                            </p:stCondLst>
                            <p:childTnLst>
                              <p:par>
                                <p:cTn id="6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4650"/>
                            </p:stCondLst>
                            <p:childTnLst>
                              <p:par>
                                <p:cTn id="67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150"/>
                            </p:stCondLst>
                            <p:childTnLst>
                              <p:par>
                                <p:cTn id="7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5650"/>
                            </p:stCondLst>
                            <p:childTnLst>
                              <p:par>
                                <p:cTn id="7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6150"/>
                            </p:stCondLst>
                            <p:childTnLst>
                              <p:par>
                                <p:cTn id="82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133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133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6650"/>
                            </p:stCondLst>
                            <p:childTnLst>
                              <p:par>
                                <p:cTn id="8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9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7150"/>
                            </p:stCondLst>
                            <p:childTnLst>
                              <p:par>
                                <p:cTn id="91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93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7650"/>
                            </p:stCondLst>
                            <p:childTnLst>
                              <p:par>
                                <p:cTn id="9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8150"/>
                            </p:stCondLst>
                            <p:childTnLst>
                              <p:par>
                                <p:cTn id="99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8650"/>
                            </p:stCondLst>
                            <p:childTnLst>
                              <p:par>
                                <p:cTn id="106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133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133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9150"/>
                            </p:stCondLst>
                            <p:childTnLst>
                              <p:par>
                                <p:cTn id="11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9650"/>
                            </p:stCondLst>
                            <p:childTnLst>
                              <p:par>
                                <p:cTn id="11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7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10150"/>
                            </p:stCondLst>
                            <p:childTnLst>
                              <p:par>
                                <p:cTn id="11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10650"/>
                            </p:stCondLst>
                            <p:childTnLst>
                              <p:par>
                                <p:cTn id="123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8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37" grpId="0" animBg="1"/>
      <p:bldP spid="13338" grpId="0" animBg="1"/>
      <p:bldP spid="13339" grpId="0" animBg="1"/>
      <p:bldP spid="13340" grpId="0" animBg="1"/>
      <p:bldP spid="114" grpId="0"/>
      <p:bldP spid="115" grpId="0"/>
      <p:bldP spid="116" grpId="0"/>
      <p:bldP spid="117" grpId="0"/>
      <p:bldP spid="94" grpId="0" build="allAtOnce"/>
      <p:bldP spid="95" grpId="0" animBg="1"/>
      <p:bldP spid="96" grpId="0" animBg="1"/>
      <p:bldP spid="97" grpId="0" animBg="1"/>
      <p:bldP spid="98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697582" y="1441449"/>
            <a:ext cx="1932487" cy="2909889"/>
            <a:chOff x="1697582" y="1441449"/>
            <a:chExt cx="1932487" cy="2909889"/>
          </a:xfrm>
        </p:grpSpPr>
        <p:sp>
          <p:nvSpPr>
            <p:cNvPr id="19" name="矩形: 圆角 18"/>
            <p:cNvSpPr/>
            <p:nvPr/>
          </p:nvSpPr>
          <p:spPr>
            <a:xfrm>
              <a:off x="1697582" y="1441449"/>
              <a:ext cx="1932487" cy="2909889"/>
            </a:xfrm>
            <a:prstGeom prst="roundRect">
              <a:avLst>
                <a:gd name="adj" fmla="val 5582"/>
              </a:avLst>
            </a:prstGeom>
            <a:solidFill>
              <a:srgbClr val="8DD8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31" name="矩形: 圆角 30"/>
            <p:cNvSpPr/>
            <p:nvPr/>
          </p:nvSpPr>
          <p:spPr>
            <a:xfrm>
              <a:off x="1773147" y="1492249"/>
              <a:ext cx="1770154" cy="2203451"/>
            </a:xfrm>
            <a:prstGeom prst="roundRect">
              <a:avLst>
                <a:gd name="adj" fmla="val 5582"/>
              </a:avLst>
            </a:prstGeom>
            <a:blipFill dpi="0" rotWithShape="1">
              <a:blip r:embed="rId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tile tx="0" ty="0" sx="50000" sy="50000" flip="none" algn="ctr"/>
            </a:blip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3976540" y="1441449"/>
            <a:ext cx="1932487" cy="2909889"/>
            <a:chOff x="3976540" y="1441449"/>
            <a:chExt cx="1932487" cy="2909889"/>
          </a:xfrm>
        </p:grpSpPr>
        <p:sp>
          <p:nvSpPr>
            <p:cNvPr id="28" name="矩形: 圆角 27"/>
            <p:cNvSpPr/>
            <p:nvPr/>
          </p:nvSpPr>
          <p:spPr>
            <a:xfrm>
              <a:off x="3976540" y="1441449"/>
              <a:ext cx="1932487" cy="2909889"/>
            </a:xfrm>
            <a:prstGeom prst="roundRect">
              <a:avLst>
                <a:gd name="adj" fmla="val 5582"/>
              </a:avLst>
            </a:prstGeom>
            <a:solidFill>
              <a:srgbClr val="B6C2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2" name="矩形: 圆角 31"/>
            <p:cNvSpPr/>
            <p:nvPr/>
          </p:nvSpPr>
          <p:spPr>
            <a:xfrm>
              <a:off x="4057707" y="1492249"/>
              <a:ext cx="1770154" cy="2203451"/>
            </a:xfrm>
            <a:prstGeom prst="roundRect">
              <a:avLst>
                <a:gd name="adj" fmla="val 5582"/>
              </a:avLst>
            </a:prstGeom>
            <a:blipFill>
              <a:blip r:embed="rId4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6255498" y="1441449"/>
            <a:ext cx="1932487" cy="2909889"/>
            <a:chOff x="6255498" y="1441449"/>
            <a:chExt cx="1932487" cy="2909889"/>
          </a:xfrm>
        </p:grpSpPr>
        <p:sp>
          <p:nvSpPr>
            <p:cNvPr id="29" name="矩形: 圆角 28"/>
            <p:cNvSpPr/>
            <p:nvPr/>
          </p:nvSpPr>
          <p:spPr>
            <a:xfrm>
              <a:off x="6255498" y="1441449"/>
              <a:ext cx="1932487" cy="2909889"/>
            </a:xfrm>
            <a:prstGeom prst="roundRect">
              <a:avLst>
                <a:gd name="adj" fmla="val 5582"/>
              </a:avLst>
            </a:prstGeom>
            <a:solidFill>
              <a:srgbClr val="F59B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3" name="矩形: 圆角 32"/>
            <p:cNvSpPr/>
            <p:nvPr/>
          </p:nvSpPr>
          <p:spPr>
            <a:xfrm>
              <a:off x="6336665" y="1492249"/>
              <a:ext cx="1770154" cy="2203451"/>
            </a:xfrm>
            <a:prstGeom prst="roundRect">
              <a:avLst>
                <a:gd name="adj" fmla="val 5582"/>
              </a:avLst>
            </a:prstGeom>
            <a:blipFill>
              <a:blip r:embed="rId5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8534456" y="1441448"/>
            <a:ext cx="1932487" cy="2909889"/>
            <a:chOff x="8534456" y="1441448"/>
            <a:chExt cx="1932487" cy="2909889"/>
          </a:xfrm>
        </p:grpSpPr>
        <p:sp>
          <p:nvSpPr>
            <p:cNvPr id="30" name="矩形: 圆角 29"/>
            <p:cNvSpPr/>
            <p:nvPr/>
          </p:nvSpPr>
          <p:spPr>
            <a:xfrm>
              <a:off x="8534456" y="1441448"/>
              <a:ext cx="1932487" cy="2909889"/>
            </a:xfrm>
            <a:prstGeom prst="roundRect">
              <a:avLst>
                <a:gd name="adj" fmla="val 5582"/>
              </a:avLst>
            </a:prstGeom>
            <a:solidFill>
              <a:srgbClr val="E96F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4" name="矩形: 圆角 33"/>
            <p:cNvSpPr/>
            <p:nvPr/>
          </p:nvSpPr>
          <p:spPr>
            <a:xfrm>
              <a:off x="8615622" y="1520823"/>
              <a:ext cx="1770154" cy="2203451"/>
            </a:xfrm>
            <a:prstGeom prst="roundRect">
              <a:avLst>
                <a:gd name="adj" fmla="val 5582"/>
              </a:avLst>
            </a:prstGeom>
            <a:blipFill dpi="0" rotWithShape="1">
              <a:blip r:embed="rId6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35" name="矩形 34"/>
          <p:cNvSpPr/>
          <p:nvPr/>
        </p:nvSpPr>
        <p:spPr>
          <a:xfrm>
            <a:off x="1988810" y="3786745"/>
            <a:ext cx="13388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800" b="1" dirty="0">
                <a:solidFill>
                  <a:schemeClr val="bg1"/>
                </a:solidFill>
                <a:cs typeface="+mn-ea"/>
                <a:sym typeface="+mn-lt"/>
              </a:rPr>
              <a:t>请输入标题</a:t>
            </a:r>
          </a:p>
        </p:txBody>
      </p:sp>
      <p:sp>
        <p:nvSpPr>
          <p:cNvPr id="36" name="矩形 35"/>
          <p:cNvSpPr/>
          <p:nvPr/>
        </p:nvSpPr>
        <p:spPr>
          <a:xfrm>
            <a:off x="4273370" y="3786745"/>
            <a:ext cx="13388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800" b="1" dirty="0">
                <a:solidFill>
                  <a:schemeClr val="bg1"/>
                </a:solidFill>
                <a:cs typeface="+mn-ea"/>
                <a:sym typeface="+mn-lt"/>
              </a:rPr>
              <a:t>请输入标题</a:t>
            </a:r>
          </a:p>
        </p:txBody>
      </p:sp>
      <p:sp>
        <p:nvSpPr>
          <p:cNvPr id="37" name="矩形 36"/>
          <p:cNvSpPr/>
          <p:nvPr/>
        </p:nvSpPr>
        <p:spPr>
          <a:xfrm>
            <a:off x="6546850" y="3786745"/>
            <a:ext cx="13388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800" b="1" dirty="0">
                <a:solidFill>
                  <a:schemeClr val="bg1"/>
                </a:solidFill>
                <a:cs typeface="+mn-ea"/>
                <a:sym typeface="+mn-lt"/>
              </a:rPr>
              <a:t>请输入标题</a:t>
            </a:r>
          </a:p>
        </p:txBody>
      </p:sp>
      <p:sp>
        <p:nvSpPr>
          <p:cNvPr id="38" name="矩形 37"/>
          <p:cNvSpPr/>
          <p:nvPr/>
        </p:nvSpPr>
        <p:spPr>
          <a:xfrm>
            <a:off x="8831285" y="3786745"/>
            <a:ext cx="13388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800" b="1" dirty="0">
                <a:solidFill>
                  <a:schemeClr val="bg1"/>
                </a:solidFill>
                <a:cs typeface="+mn-ea"/>
                <a:sym typeface="+mn-lt"/>
              </a:rPr>
              <a:t>请输入标题</a:t>
            </a:r>
          </a:p>
        </p:txBody>
      </p:sp>
      <p:sp>
        <p:nvSpPr>
          <p:cNvPr id="39" name="文本框 38"/>
          <p:cNvSpPr txBox="1"/>
          <p:nvPr/>
        </p:nvSpPr>
        <p:spPr>
          <a:xfrm>
            <a:off x="2031080" y="4597257"/>
            <a:ext cx="12542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>
                <a:solidFill>
                  <a:srgbClr val="00ACC1"/>
                </a:solidFill>
                <a:cs typeface="+mn-ea"/>
                <a:sym typeface="+mn-lt"/>
              </a:rPr>
              <a:t>请在此处填入你需要的内容。请在此处填入你需要的内容。请在此处填入你</a:t>
            </a:r>
          </a:p>
        </p:txBody>
      </p:sp>
      <p:sp>
        <p:nvSpPr>
          <p:cNvPr id="40" name="文本框 39"/>
          <p:cNvSpPr txBox="1"/>
          <p:nvPr/>
        </p:nvSpPr>
        <p:spPr>
          <a:xfrm>
            <a:off x="4273370" y="4597257"/>
            <a:ext cx="12542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>
                <a:solidFill>
                  <a:srgbClr val="00ACC1"/>
                </a:solidFill>
                <a:cs typeface="+mn-ea"/>
                <a:sym typeface="+mn-lt"/>
              </a:rPr>
              <a:t>请在此处填入你需要的内容。请在此处填入你需要的内容。请在此处填入你</a:t>
            </a:r>
          </a:p>
        </p:txBody>
      </p:sp>
      <p:sp>
        <p:nvSpPr>
          <p:cNvPr id="41" name="文本框 40"/>
          <p:cNvSpPr txBox="1"/>
          <p:nvPr/>
        </p:nvSpPr>
        <p:spPr>
          <a:xfrm>
            <a:off x="6631390" y="4597257"/>
            <a:ext cx="12542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>
                <a:solidFill>
                  <a:srgbClr val="00ACC1"/>
                </a:solidFill>
                <a:cs typeface="+mn-ea"/>
                <a:sym typeface="+mn-lt"/>
              </a:rPr>
              <a:t>请在此处填入你需要的内容。请在此处填入你需要的内容。请在此处填入你</a:t>
            </a:r>
          </a:p>
        </p:txBody>
      </p:sp>
      <p:sp>
        <p:nvSpPr>
          <p:cNvPr id="42" name="文本框 41"/>
          <p:cNvSpPr txBox="1"/>
          <p:nvPr/>
        </p:nvSpPr>
        <p:spPr>
          <a:xfrm>
            <a:off x="8842212" y="4597257"/>
            <a:ext cx="12542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>
                <a:solidFill>
                  <a:srgbClr val="00ACC1"/>
                </a:solidFill>
                <a:cs typeface="+mn-ea"/>
                <a:sym typeface="+mn-lt"/>
              </a:rPr>
              <a:t>请在此处填入你需要的内容。请在此处填入你需要的内容。请在此处填入你</a:t>
            </a:r>
          </a:p>
        </p:txBody>
      </p:sp>
      <p:sp>
        <p:nvSpPr>
          <p:cNvPr id="25" name="矩形 24"/>
          <p:cNvSpPr/>
          <p:nvPr/>
        </p:nvSpPr>
        <p:spPr>
          <a:xfrm>
            <a:off x="398656" y="1436031"/>
            <a:ext cx="461665" cy="1438855"/>
          </a:xfrm>
          <a:prstGeom prst="rect">
            <a:avLst/>
          </a:prstGeom>
        </p:spPr>
        <p:txBody>
          <a:bodyPr vert="eaVert" wrap="none">
            <a:spAutoFit/>
          </a:bodyPr>
          <a:lstStyle/>
          <a:p>
            <a:r>
              <a:rPr lang="zh-CN" altLang="en-US" sz="1800" b="1" spc="300" dirty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请输入标题</a:t>
            </a:r>
          </a:p>
        </p:txBody>
      </p:sp>
      <p:sp>
        <p:nvSpPr>
          <p:cNvPr id="26" name="椭圆 25"/>
          <p:cNvSpPr/>
          <p:nvPr/>
        </p:nvSpPr>
        <p:spPr>
          <a:xfrm>
            <a:off x="568839" y="3298991"/>
            <a:ext cx="121298" cy="121298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7" name="椭圆 26"/>
          <p:cNvSpPr/>
          <p:nvPr/>
        </p:nvSpPr>
        <p:spPr>
          <a:xfrm>
            <a:off x="584848" y="3642290"/>
            <a:ext cx="89280" cy="87086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3" name="椭圆 42"/>
          <p:cNvSpPr/>
          <p:nvPr/>
        </p:nvSpPr>
        <p:spPr>
          <a:xfrm>
            <a:off x="584848" y="3951377"/>
            <a:ext cx="89280" cy="87086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4" name="椭圆 43"/>
          <p:cNvSpPr/>
          <p:nvPr/>
        </p:nvSpPr>
        <p:spPr>
          <a:xfrm>
            <a:off x="584848" y="4260463"/>
            <a:ext cx="89280" cy="87086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6517480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8000"/>
    </mc:Choice>
    <mc:Fallback xmlns="">
      <p:transition spd="slow" advClick="0" advTm="8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5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5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350"/>
                            </p:stCondLst>
                            <p:childTnLst>
                              <p:par>
                                <p:cTn id="1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50"/>
                            </p:stCondLst>
                            <p:childTnLst>
                              <p:par>
                                <p:cTn id="1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2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750"/>
                            </p:stCondLst>
                            <p:childTnLst>
                              <p:par>
                                <p:cTn id="2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2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950"/>
                            </p:stCondLst>
                            <p:childTnLst>
                              <p:par>
                                <p:cTn id="2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2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150"/>
                            </p:stCondLst>
                            <p:childTnLst>
                              <p:par>
                                <p:cTn id="34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650"/>
                            </p:stCondLst>
                            <p:childTnLst>
                              <p:par>
                                <p:cTn id="3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150"/>
                            </p:stCondLst>
                            <p:childTnLst>
                              <p:par>
                                <p:cTn id="4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150"/>
                            </p:stCondLst>
                            <p:childTnLst>
                              <p:par>
                                <p:cTn id="50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3650"/>
                            </p:stCondLst>
                            <p:childTnLst>
                              <p:par>
                                <p:cTn id="5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4150"/>
                            </p:stCondLst>
                            <p:childTnLst>
                              <p:par>
                                <p:cTn id="6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5150"/>
                            </p:stCondLst>
                            <p:childTnLst>
                              <p:par>
                                <p:cTn id="66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5650"/>
                            </p:stCondLst>
                            <p:childTnLst>
                              <p:par>
                                <p:cTn id="7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6150"/>
                            </p:stCondLst>
                            <p:childTnLst>
                              <p:par>
                                <p:cTn id="7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7150"/>
                            </p:stCondLst>
                            <p:childTnLst>
                              <p:par>
                                <p:cTn id="82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8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7650"/>
                            </p:stCondLst>
                            <p:childTnLst>
                              <p:par>
                                <p:cTn id="8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8150"/>
                            </p:stCondLst>
                            <p:childTnLst>
                              <p:par>
                                <p:cTn id="9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/>
      <p:bldP spid="36" grpId="0"/>
      <p:bldP spid="37" grpId="0"/>
      <p:bldP spid="38" grpId="0"/>
      <p:bldP spid="39" grpId="0"/>
      <p:bldP spid="40" grpId="0"/>
      <p:bldP spid="41" grpId="0"/>
      <p:bldP spid="42" grpId="0"/>
      <p:bldP spid="25" grpId="0" build="allAtOnce"/>
      <p:bldP spid="26" grpId="0" animBg="1"/>
      <p:bldP spid="27" grpId="0" animBg="1"/>
      <p:bldP spid="43" grpId="0" animBg="1"/>
      <p:bldP spid="44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765300" y="1739900"/>
            <a:ext cx="1828800" cy="1485900"/>
          </a:xfrm>
          <a:prstGeom prst="rect">
            <a:avLst/>
          </a:prstGeom>
          <a:blipFill dpi="0"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tile tx="0" ty="0" sx="50000" sy="50000" flip="none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algn="l" defTabSz="684213" rtl="0" eaLnBrk="0" fontAlgn="base" hangingPunct="0">
              <a:spcBef>
                <a:spcPct val="0"/>
              </a:spcBef>
              <a:spcAft>
                <a:spcPct val="0"/>
              </a:spcAft>
              <a:defRPr sz="13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41313" indent="115888" algn="l" defTabSz="684213" rtl="0" eaLnBrk="0" fontAlgn="base" hangingPunct="0">
              <a:spcBef>
                <a:spcPct val="0"/>
              </a:spcBef>
              <a:spcAft>
                <a:spcPct val="0"/>
              </a:spcAft>
              <a:defRPr sz="13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684213" indent="230188" algn="l" defTabSz="684213" rtl="0" eaLnBrk="0" fontAlgn="base" hangingPunct="0">
              <a:spcBef>
                <a:spcPct val="0"/>
              </a:spcBef>
              <a:spcAft>
                <a:spcPct val="0"/>
              </a:spcAft>
              <a:defRPr sz="13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027113" indent="344488" algn="l" defTabSz="684213" rtl="0" eaLnBrk="0" fontAlgn="base" hangingPunct="0">
              <a:spcBef>
                <a:spcPct val="0"/>
              </a:spcBef>
              <a:spcAft>
                <a:spcPct val="0"/>
              </a:spcAft>
              <a:defRPr sz="13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370013" indent="458788" algn="l" defTabSz="684213" rtl="0" eaLnBrk="0" fontAlgn="base" hangingPunct="0">
              <a:spcBef>
                <a:spcPct val="0"/>
              </a:spcBef>
              <a:spcAft>
                <a:spcPct val="0"/>
              </a:spcAft>
              <a:defRPr sz="13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3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3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3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3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350" dirty="0">
              <a:cs typeface="+mn-ea"/>
              <a:sym typeface="+mn-lt"/>
            </a:endParaRPr>
          </a:p>
        </p:txBody>
      </p:sp>
      <p:sp>
        <p:nvSpPr>
          <p:cNvPr id="3" name="Rectangle 24"/>
          <p:cNvSpPr/>
          <p:nvPr/>
        </p:nvSpPr>
        <p:spPr>
          <a:xfrm>
            <a:off x="1765300" y="3225800"/>
            <a:ext cx="1828800" cy="1485900"/>
          </a:xfrm>
          <a:prstGeom prst="rect">
            <a:avLst/>
          </a:prstGeom>
          <a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algn="l" defTabSz="684213" rtl="0" eaLnBrk="0" fontAlgn="base" hangingPunct="0">
              <a:spcBef>
                <a:spcPct val="0"/>
              </a:spcBef>
              <a:spcAft>
                <a:spcPct val="0"/>
              </a:spcAft>
              <a:defRPr sz="13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41313" indent="115888" algn="l" defTabSz="684213" rtl="0" eaLnBrk="0" fontAlgn="base" hangingPunct="0">
              <a:spcBef>
                <a:spcPct val="0"/>
              </a:spcBef>
              <a:spcAft>
                <a:spcPct val="0"/>
              </a:spcAft>
              <a:defRPr sz="13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684213" indent="230188" algn="l" defTabSz="684213" rtl="0" eaLnBrk="0" fontAlgn="base" hangingPunct="0">
              <a:spcBef>
                <a:spcPct val="0"/>
              </a:spcBef>
              <a:spcAft>
                <a:spcPct val="0"/>
              </a:spcAft>
              <a:defRPr sz="13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027113" indent="344488" algn="l" defTabSz="684213" rtl="0" eaLnBrk="0" fontAlgn="base" hangingPunct="0">
              <a:spcBef>
                <a:spcPct val="0"/>
              </a:spcBef>
              <a:spcAft>
                <a:spcPct val="0"/>
              </a:spcAft>
              <a:defRPr sz="13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370013" indent="458788" algn="l" defTabSz="684213" rtl="0" eaLnBrk="0" fontAlgn="base" hangingPunct="0">
              <a:spcBef>
                <a:spcPct val="0"/>
              </a:spcBef>
              <a:spcAft>
                <a:spcPct val="0"/>
              </a:spcAft>
              <a:defRPr sz="13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3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3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3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3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350" dirty="0">
              <a:cs typeface="+mn-ea"/>
              <a:sym typeface="+mn-lt"/>
            </a:endParaRPr>
          </a:p>
        </p:txBody>
      </p:sp>
      <p:sp>
        <p:nvSpPr>
          <p:cNvPr id="4" name="Rectangle 26"/>
          <p:cNvSpPr/>
          <p:nvPr/>
        </p:nvSpPr>
        <p:spPr>
          <a:xfrm>
            <a:off x="5422900" y="3225800"/>
            <a:ext cx="1828800" cy="1485900"/>
          </a:xfrm>
          <a:prstGeom prst="rect">
            <a:avLst/>
          </a:prstGeom>
          <a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algn="l" defTabSz="684213" rtl="0" eaLnBrk="0" fontAlgn="base" hangingPunct="0">
              <a:spcBef>
                <a:spcPct val="0"/>
              </a:spcBef>
              <a:spcAft>
                <a:spcPct val="0"/>
              </a:spcAft>
              <a:defRPr sz="13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41313" indent="115888" algn="l" defTabSz="684213" rtl="0" eaLnBrk="0" fontAlgn="base" hangingPunct="0">
              <a:spcBef>
                <a:spcPct val="0"/>
              </a:spcBef>
              <a:spcAft>
                <a:spcPct val="0"/>
              </a:spcAft>
              <a:defRPr sz="13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684213" indent="230188" algn="l" defTabSz="684213" rtl="0" eaLnBrk="0" fontAlgn="base" hangingPunct="0">
              <a:spcBef>
                <a:spcPct val="0"/>
              </a:spcBef>
              <a:spcAft>
                <a:spcPct val="0"/>
              </a:spcAft>
              <a:defRPr sz="13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027113" indent="344488" algn="l" defTabSz="684213" rtl="0" eaLnBrk="0" fontAlgn="base" hangingPunct="0">
              <a:spcBef>
                <a:spcPct val="0"/>
              </a:spcBef>
              <a:spcAft>
                <a:spcPct val="0"/>
              </a:spcAft>
              <a:defRPr sz="13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370013" indent="458788" algn="l" defTabSz="684213" rtl="0" eaLnBrk="0" fontAlgn="base" hangingPunct="0">
              <a:spcBef>
                <a:spcPct val="0"/>
              </a:spcBef>
              <a:spcAft>
                <a:spcPct val="0"/>
              </a:spcAft>
              <a:defRPr sz="13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3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3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3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3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350" dirty="0">
              <a:cs typeface="+mn-ea"/>
              <a:sym typeface="+mn-lt"/>
            </a:endParaRPr>
          </a:p>
        </p:txBody>
      </p:sp>
      <p:sp>
        <p:nvSpPr>
          <p:cNvPr id="5" name="Rectangle 8"/>
          <p:cNvSpPr/>
          <p:nvPr/>
        </p:nvSpPr>
        <p:spPr>
          <a:xfrm>
            <a:off x="7251700" y="1739900"/>
            <a:ext cx="1828800" cy="1485900"/>
          </a:xfrm>
          <a:prstGeom prst="rect">
            <a:avLst/>
          </a:prstGeom>
          <a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algn="l" defTabSz="684213" rtl="0" eaLnBrk="0" fontAlgn="base" hangingPunct="0">
              <a:spcBef>
                <a:spcPct val="0"/>
              </a:spcBef>
              <a:spcAft>
                <a:spcPct val="0"/>
              </a:spcAft>
              <a:defRPr sz="13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41313" indent="115888" algn="l" defTabSz="684213" rtl="0" eaLnBrk="0" fontAlgn="base" hangingPunct="0">
              <a:spcBef>
                <a:spcPct val="0"/>
              </a:spcBef>
              <a:spcAft>
                <a:spcPct val="0"/>
              </a:spcAft>
              <a:defRPr sz="13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684213" indent="230188" algn="l" defTabSz="684213" rtl="0" eaLnBrk="0" fontAlgn="base" hangingPunct="0">
              <a:spcBef>
                <a:spcPct val="0"/>
              </a:spcBef>
              <a:spcAft>
                <a:spcPct val="0"/>
              </a:spcAft>
              <a:defRPr sz="13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027113" indent="344488" algn="l" defTabSz="684213" rtl="0" eaLnBrk="0" fontAlgn="base" hangingPunct="0">
              <a:spcBef>
                <a:spcPct val="0"/>
              </a:spcBef>
              <a:spcAft>
                <a:spcPct val="0"/>
              </a:spcAft>
              <a:defRPr sz="13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370013" indent="458788" algn="l" defTabSz="684213" rtl="0" eaLnBrk="0" fontAlgn="base" hangingPunct="0">
              <a:spcBef>
                <a:spcPct val="0"/>
              </a:spcBef>
              <a:spcAft>
                <a:spcPct val="0"/>
              </a:spcAft>
              <a:defRPr sz="13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3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3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3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3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350" dirty="0">
              <a:cs typeface="+mn-ea"/>
              <a:sym typeface="+mn-lt"/>
            </a:endParaRPr>
          </a:p>
        </p:txBody>
      </p:sp>
      <p:sp>
        <p:nvSpPr>
          <p:cNvPr id="7" name="Rectangle 28"/>
          <p:cNvSpPr/>
          <p:nvPr/>
        </p:nvSpPr>
        <p:spPr>
          <a:xfrm>
            <a:off x="9080500" y="1739900"/>
            <a:ext cx="1828800" cy="1485900"/>
          </a:xfrm>
          <a:prstGeom prst="rect">
            <a:avLst/>
          </a:prstGeom>
          <a:blipFill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algn="l" defTabSz="684213" rtl="0" eaLnBrk="0" fontAlgn="base" hangingPunct="0">
              <a:spcBef>
                <a:spcPct val="0"/>
              </a:spcBef>
              <a:spcAft>
                <a:spcPct val="0"/>
              </a:spcAft>
              <a:defRPr sz="13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41313" indent="115888" algn="l" defTabSz="684213" rtl="0" eaLnBrk="0" fontAlgn="base" hangingPunct="0">
              <a:spcBef>
                <a:spcPct val="0"/>
              </a:spcBef>
              <a:spcAft>
                <a:spcPct val="0"/>
              </a:spcAft>
              <a:defRPr sz="13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684213" indent="230188" algn="l" defTabSz="684213" rtl="0" eaLnBrk="0" fontAlgn="base" hangingPunct="0">
              <a:spcBef>
                <a:spcPct val="0"/>
              </a:spcBef>
              <a:spcAft>
                <a:spcPct val="0"/>
              </a:spcAft>
              <a:defRPr sz="13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027113" indent="344488" algn="l" defTabSz="684213" rtl="0" eaLnBrk="0" fontAlgn="base" hangingPunct="0">
              <a:spcBef>
                <a:spcPct val="0"/>
              </a:spcBef>
              <a:spcAft>
                <a:spcPct val="0"/>
              </a:spcAft>
              <a:defRPr sz="13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370013" indent="458788" algn="l" defTabSz="684213" rtl="0" eaLnBrk="0" fontAlgn="base" hangingPunct="0">
              <a:spcBef>
                <a:spcPct val="0"/>
              </a:spcBef>
              <a:spcAft>
                <a:spcPct val="0"/>
              </a:spcAft>
              <a:defRPr sz="13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3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3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3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3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350" dirty="0">
              <a:cs typeface="+mn-ea"/>
              <a:sym typeface="+mn-lt"/>
            </a:endParaRPr>
          </a:p>
        </p:txBody>
      </p:sp>
      <p:sp>
        <p:nvSpPr>
          <p:cNvPr id="8" name="Rectangle 29"/>
          <p:cNvSpPr/>
          <p:nvPr/>
        </p:nvSpPr>
        <p:spPr>
          <a:xfrm>
            <a:off x="9080500" y="3225800"/>
            <a:ext cx="1828800" cy="1485900"/>
          </a:xfrm>
          <a:prstGeom prst="rect">
            <a:avLst/>
          </a:prstGeom>
          <a:blipFill>
            <a:blip r:embed="rId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algn="l" defTabSz="684213" rtl="0" eaLnBrk="0" fontAlgn="base" hangingPunct="0">
              <a:spcBef>
                <a:spcPct val="0"/>
              </a:spcBef>
              <a:spcAft>
                <a:spcPct val="0"/>
              </a:spcAft>
              <a:defRPr sz="13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41313" indent="115888" algn="l" defTabSz="684213" rtl="0" eaLnBrk="0" fontAlgn="base" hangingPunct="0">
              <a:spcBef>
                <a:spcPct val="0"/>
              </a:spcBef>
              <a:spcAft>
                <a:spcPct val="0"/>
              </a:spcAft>
              <a:defRPr sz="13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684213" indent="230188" algn="l" defTabSz="684213" rtl="0" eaLnBrk="0" fontAlgn="base" hangingPunct="0">
              <a:spcBef>
                <a:spcPct val="0"/>
              </a:spcBef>
              <a:spcAft>
                <a:spcPct val="0"/>
              </a:spcAft>
              <a:defRPr sz="13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027113" indent="344488" algn="l" defTabSz="684213" rtl="0" eaLnBrk="0" fontAlgn="base" hangingPunct="0">
              <a:spcBef>
                <a:spcPct val="0"/>
              </a:spcBef>
              <a:spcAft>
                <a:spcPct val="0"/>
              </a:spcAft>
              <a:defRPr sz="13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370013" indent="458788" algn="l" defTabSz="684213" rtl="0" eaLnBrk="0" fontAlgn="base" hangingPunct="0">
              <a:spcBef>
                <a:spcPct val="0"/>
              </a:spcBef>
              <a:spcAft>
                <a:spcPct val="0"/>
              </a:spcAft>
              <a:defRPr sz="13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3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3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3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3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350" dirty="0">
              <a:cs typeface="+mn-ea"/>
              <a:sym typeface="+mn-lt"/>
            </a:endParaRPr>
          </a:p>
        </p:txBody>
      </p:sp>
      <p:sp>
        <p:nvSpPr>
          <p:cNvPr id="9" name="Rectangle 41"/>
          <p:cNvSpPr/>
          <p:nvPr/>
        </p:nvSpPr>
        <p:spPr>
          <a:xfrm>
            <a:off x="3590925" y="1739900"/>
            <a:ext cx="1828800" cy="1485900"/>
          </a:xfrm>
          <a:prstGeom prst="rect">
            <a:avLst/>
          </a:prstGeom>
          <a:blipFill>
            <a:blip r:embed="rId9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algn="l" defTabSz="684213" rtl="0" eaLnBrk="0" fontAlgn="base" hangingPunct="0">
              <a:spcBef>
                <a:spcPct val="0"/>
              </a:spcBef>
              <a:spcAft>
                <a:spcPct val="0"/>
              </a:spcAft>
              <a:defRPr sz="13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41313" indent="115888" algn="l" defTabSz="684213" rtl="0" eaLnBrk="0" fontAlgn="base" hangingPunct="0">
              <a:spcBef>
                <a:spcPct val="0"/>
              </a:spcBef>
              <a:spcAft>
                <a:spcPct val="0"/>
              </a:spcAft>
              <a:defRPr sz="13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684213" indent="230188" algn="l" defTabSz="684213" rtl="0" eaLnBrk="0" fontAlgn="base" hangingPunct="0">
              <a:spcBef>
                <a:spcPct val="0"/>
              </a:spcBef>
              <a:spcAft>
                <a:spcPct val="0"/>
              </a:spcAft>
              <a:defRPr sz="13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027113" indent="344488" algn="l" defTabSz="684213" rtl="0" eaLnBrk="0" fontAlgn="base" hangingPunct="0">
              <a:spcBef>
                <a:spcPct val="0"/>
              </a:spcBef>
              <a:spcAft>
                <a:spcPct val="0"/>
              </a:spcAft>
              <a:defRPr sz="13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370013" indent="458788" algn="l" defTabSz="684213" rtl="0" eaLnBrk="0" fontAlgn="base" hangingPunct="0">
              <a:spcBef>
                <a:spcPct val="0"/>
              </a:spcBef>
              <a:spcAft>
                <a:spcPct val="0"/>
              </a:spcAft>
              <a:defRPr sz="13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3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3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3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3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350" dirty="0">
              <a:cs typeface="+mn-ea"/>
              <a:sym typeface="+mn-lt"/>
            </a:endParaRPr>
          </a:p>
        </p:txBody>
      </p:sp>
      <p:sp>
        <p:nvSpPr>
          <p:cNvPr id="10" name="Rectangle 42"/>
          <p:cNvSpPr/>
          <p:nvPr/>
        </p:nvSpPr>
        <p:spPr>
          <a:xfrm>
            <a:off x="3590925" y="3225800"/>
            <a:ext cx="1828800" cy="1485900"/>
          </a:xfrm>
          <a:prstGeom prst="rect">
            <a:avLst/>
          </a:prstGeom>
          <a:solidFill>
            <a:srgbClr val="8DD8E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algn="l" defTabSz="684213" rtl="0" eaLnBrk="0" fontAlgn="base" hangingPunct="0">
              <a:spcBef>
                <a:spcPct val="0"/>
              </a:spcBef>
              <a:spcAft>
                <a:spcPct val="0"/>
              </a:spcAft>
              <a:defRPr sz="13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41313" indent="115888" algn="l" defTabSz="684213" rtl="0" eaLnBrk="0" fontAlgn="base" hangingPunct="0">
              <a:spcBef>
                <a:spcPct val="0"/>
              </a:spcBef>
              <a:spcAft>
                <a:spcPct val="0"/>
              </a:spcAft>
              <a:defRPr sz="13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684213" indent="230188" algn="l" defTabSz="684213" rtl="0" eaLnBrk="0" fontAlgn="base" hangingPunct="0">
              <a:spcBef>
                <a:spcPct val="0"/>
              </a:spcBef>
              <a:spcAft>
                <a:spcPct val="0"/>
              </a:spcAft>
              <a:defRPr sz="13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027113" indent="344488" algn="l" defTabSz="684213" rtl="0" eaLnBrk="0" fontAlgn="base" hangingPunct="0">
              <a:spcBef>
                <a:spcPct val="0"/>
              </a:spcBef>
              <a:spcAft>
                <a:spcPct val="0"/>
              </a:spcAft>
              <a:defRPr sz="13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370013" indent="458788" algn="l" defTabSz="684213" rtl="0" eaLnBrk="0" fontAlgn="base" hangingPunct="0">
              <a:spcBef>
                <a:spcPct val="0"/>
              </a:spcBef>
              <a:spcAft>
                <a:spcPct val="0"/>
              </a:spcAft>
              <a:defRPr sz="13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3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3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3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3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350" dirty="0">
              <a:cs typeface="+mn-ea"/>
              <a:sym typeface="+mn-lt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5418138" y="1739900"/>
            <a:ext cx="1841499" cy="1485900"/>
            <a:chOff x="5418138" y="1739900"/>
            <a:chExt cx="1841499" cy="1485900"/>
          </a:xfrm>
        </p:grpSpPr>
        <p:sp>
          <p:nvSpPr>
            <p:cNvPr id="12" name="Rectangle 6"/>
            <p:cNvSpPr/>
            <p:nvPr/>
          </p:nvSpPr>
          <p:spPr bwMode="auto">
            <a:xfrm>
              <a:off x="5418138" y="1739900"/>
              <a:ext cx="1830387" cy="1485900"/>
            </a:xfrm>
            <a:prstGeom prst="rect">
              <a:avLst/>
            </a:prstGeom>
            <a:blipFill dpi="0" rotWithShape="1">
              <a:blip r:embed="rId10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tile tx="0" ty="0" sx="50000" sy="50000" flip="none" algn="ctr"/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zh-CN"/>
              </a:defPPr>
              <a:lvl1pPr algn="l" defTabSz="684213" rtl="0" eaLnBrk="0" fontAlgn="base" hangingPunct="0">
                <a:spcBef>
                  <a:spcPct val="0"/>
                </a:spcBef>
                <a:spcAft>
                  <a:spcPct val="0"/>
                </a:spcAft>
                <a:defRPr sz="13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41313" indent="115888" algn="l" defTabSz="684213" rtl="0" eaLnBrk="0" fontAlgn="base" hangingPunct="0">
                <a:spcBef>
                  <a:spcPct val="0"/>
                </a:spcBef>
                <a:spcAft>
                  <a:spcPct val="0"/>
                </a:spcAft>
                <a:defRPr sz="13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684213" indent="230188" algn="l" defTabSz="684213" rtl="0" eaLnBrk="0" fontAlgn="base" hangingPunct="0">
                <a:spcBef>
                  <a:spcPct val="0"/>
                </a:spcBef>
                <a:spcAft>
                  <a:spcPct val="0"/>
                </a:spcAft>
                <a:defRPr sz="13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027113" indent="344488" algn="l" defTabSz="684213" rtl="0" eaLnBrk="0" fontAlgn="base" hangingPunct="0">
                <a:spcBef>
                  <a:spcPct val="0"/>
                </a:spcBef>
                <a:spcAft>
                  <a:spcPct val="0"/>
                </a:spcAft>
                <a:defRPr sz="13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370013" indent="458788" algn="l" defTabSz="684213" rtl="0" eaLnBrk="0" fontAlgn="base" hangingPunct="0">
                <a:spcBef>
                  <a:spcPct val="0"/>
                </a:spcBef>
                <a:spcAft>
                  <a:spcPct val="0"/>
                </a:spcAft>
                <a:defRPr sz="13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3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3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3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3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68575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 dirty="0">
                <a:cs typeface="+mn-ea"/>
                <a:sym typeface="+mn-lt"/>
              </a:endParaRPr>
            </a:p>
          </p:txBody>
        </p:sp>
        <p:sp>
          <p:nvSpPr>
            <p:cNvPr id="13" name="矩形 12"/>
            <p:cNvSpPr/>
            <p:nvPr/>
          </p:nvSpPr>
          <p:spPr bwMode="auto">
            <a:xfrm>
              <a:off x="5427662" y="1739900"/>
              <a:ext cx="1831975" cy="1485900"/>
            </a:xfrm>
            <a:prstGeom prst="rect">
              <a:avLst/>
            </a:prstGeom>
            <a:solidFill>
              <a:srgbClr val="255D6E">
                <a:alpha val="8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zh-CN"/>
              </a:defPPr>
              <a:lvl1pPr algn="l" defTabSz="684213" rtl="0" eaLnBrk="0" fontAlgn="base" hangingPunct="0">
                <a:spcBef>
                  <a:spcPct val="0"/>
                </a:spcBef>
                <a:spcAft>
                  <a:spcPct val="0"/>
                </a:spcAft>
                <a:defRPr sz="13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41313" indent="115888" algn="l" defTabSz="684213" rtl="0" eaLnBrk="0" fontAlgn="base" hangingPunct="0">
                <a:spcBef>
                  <a:spcPct val="0"/>
                </a:spcBef>
                <a:spcAft>
                  <a:spcPct val="0"/>
                </a:spcAft>
                <a:defRPr sz="13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684213" indent="230188" algn="l" defTabSz="684213" rtl="0" eaLnBrk="0" fontAlgn="base" hangingPunct="0">
                <a:spcBef>
                  <a:spcPct val="0"/>
                </a:spcBef>
                <a:spcAft>
                  <a:spcPct val="0"/>
                </a:spcAft>
                <a:defRPr sz="13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027113" indent="344488" algn="l" defTabSz="684213" rtl="0" eaLnBrk="0" fontAlgn="base" hangingPunct="0">
                <a:spcBef>
                  <a:spcPct val="0"/>
                </a:spcBef>
                <a:spcAft>
                  <a:spcPct val="0"/>
                </a:spcAft>
                <a:defRPr sz="13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370013" indent="458788" algn="l" defTabSz="684213" rtl="0" eaLnBrk="0" fontAlgn="base" hangingPunct="0">
                <a:spcBef>
                  <a:spcPct val="0"/>
                </a:spcBef>
                <a:spcAft>
                  <a:spcPct val="0"/>
                </a:spcAft>
                <a:defRPr sz="13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3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3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3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3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68575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cs typeface="+mn-ea"/>
                <a:sym typeface="+mn-lt"/>
              </a:endParaRPr>
            </a:p>
          </p:txBody>
        </p:sp>
      </p:grpSp>
      <p:sp>
        <p:nvSpPr>
          <p:cNvPr id="17" name="矩形 16"/>
          <p:cNvSpPr/>
          <p:nvPr/>
        </p:nvSpPr>
        <p:spPr>
          <a:xfrm>
            <a:off x="5674235" y="2298184"/>
            <a:ext cx="13388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800" b="1" dirty="0">
                <a:solidFill>
                  <a:schemeClr val="bg1"/>
                </a:solidFill>
                <a:cs typeface="+mn-ea"/>
                <a:sym typeface="+mn-lt"/>
              </a:rPr>
              <a:t>请输入标题</a:t>
            </a:r>
          </a:p>
        </p:txBody>
      </p:sp>
      <p:sp>
        <p:nvSpPr>
          <p:cNvPr id="18" name="文本框 17"/>
          <p:cNvSpPr txBox="1"/>
          <p:nvPr/>
        </p:nvSpPr>
        <p:spPr>
          <a:xfrm>
            <a:off x="7538956" y="3460919"/>
            <a:ext cx="12542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>
                <a:solidFill>
                  <a:srgbClr val="00ACC1"/>
                </a:solidFill>
                <a:cs typeface="+mn-ea"/>
                <a:sym typeface="+mn-lt"/>
              </a:rPr>
              <a:t>请在此处填入你需要的内容。请在此处填入你需要的内容。请在此处填入你</a:t>
            </a:r>
          </a:p>
        </p:txBody>
      </p:sp>
      <p:sp>
        <p:nvSpPr>
          <p:cNvPr id="19" name="文本框 18"/>
          <p:cNvSpPr txBox="1"/>
          <p:nvPr/>
        </p:nvSpPr>
        <p:spPr>
          <a:xfrm>
            <a:off x="3885325" y="3460918"/>
            <a:ext cx="12542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>
                <a:solidFill>
                  <a:schemeClr val="bg1"/>
                </a:solidFill>
                <a:cs typeface="+mn-ea"/>
                <a:sym typeface="+mn-lt"/>
              </a:rPr>
              <a:t>请在此处填入你需要的内容。请在此处填入你需要的内容。请在此处填入你</a:t>
            </a:r>
          </a:p>
        </p:txBody>
      </p:sp>
      <p:sp>
        <p:nvSpPr>
          <p:cNvPr id="24" name="矩形 23"/>
          <p:cNvSpPr/>
          <p:nvPr/>
        </p:nvSpPr>
        <p:spPr>
          <a:xfrm>
            <a:off x="398656" y="1436031"/>
            <a:ext cx="461665" cy="1438855"/>
          </a:xfrm>
          <a:prstGeom prst="rect">
            <a:avLst/>
          </a:prstGeom>
        </p:spPr>
        <p:txBody>
          <a:bodyPr vert="eaVert" wrap="none">
            <a:spAutoFit/>
          </a:bodyPr>
          <a:lstStyle/>
          <a:p>
            <a:r>
              <a:rPr lang="zh-CN" altLang="en-US" sz="1800" b="1" spc="300" dirty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请输入标题</a:t>
            </a:r>
          </a:p>
        </p:txBody>
      </p:sp>
      <p:sp>
        <p:nvSpPr>
          <p:cNvPr id="25" name="椭圆 24"/>
          <p:cNvSpPr/>
          <p:nvPr/>
        </p:nvSpPr>
        <p:spPr>
          <a:xfrm>
            <a:off x="568839" y="3298991"/>
            <a:ext cx="121298" cy="121298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6" name="椭圆 25"/>
          <p:cNvSpPr/>
          <p:nvPr/>
        </p:nvSpPr>
        <p:spPr>
          <a:xfrm>
            <a:off x="584848" y="3642290"/>
            <a:ext cx="89280" cy="87086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7" name="椭圆 26"/>
          <p:cNvSpPr/>
          <p:nvPr/>
        </p:nvSpPr>
        <p:spPr>
          <a:xfrm>
            <a:off x="584848" y="3951377"/>
            <a:ext cx="89280" cy="87086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8" name="椭圆 27"/>
          <p:cNvSpPr/>
          <p:nvPr/>
        </p:nvSpPr>
        <p:spPr>
          <a:xfrm>
            <a:off x="584848" y="4260463"/>
            <a:ext cx="89280" cy="87086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4027708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8000"/>
    </mc:Choice>
    <mc:Fallback xmlns="">
      <p:transition spd="slow" advClick="0" advTm="8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5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5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350"/>
                            </p:stCondLst>
                            <p:childTnLst>
                              <p:par>
                                <p:cTn id="1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50"/>
                            </p:stCondLst>
                            <p:childTnLst>
                              <p:par>
                                <p:cTn id="1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2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750"/>
                            </p:stCondLst>
                            <p:childTnLst>
                              <p:par>
                                <p:cTn id="2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2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950"/>
                            </p:stCondLst>
                            <p:childTnLst>
                              <p:par>
                                <p:cTn id="2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2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150"/>
                            </p:stCondLst>
                            <p:childTnLst>
                              <p:par>
                                <p:cTn id="34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2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1650"/>
                            </p:stCondLst>
                            <p:childTnLst>
                              <p:par>
                                <p:cTn id="71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2650"/>
                            </p:stCondLst>
                            <p:childTnLst>
                              <p:par>
                                <p:cTn id="78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80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3650"/>
                            </p:stCondLst>
                            <p:childTnLst>
                              <p:par>
                                <p:cTn id="82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84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7" grpId="0" animBg="1"/>
      <p:bldP spid="8" grpId="0" animBg="1"/>
      <p:bldP spid="9" grpId="0" animBg="1"/>
      <p:bldP spid="10" grpId="0" animBg="1"/>
      <p:bldP spid="17" grpId="0"/>
      <p:bldP spid="18" grpId="0"/>
      <p:bldP spid="19" grpId="0"/>
      <p:bldP spid="24" grpId="0" build="allAtOnce"/>
      <p:bldP spid="25" grpId="0" animBg="1"/>
      <p:bldP spid="26" grpId="0" animBg="1"/>
      <p:bldP spid="27" grpId="0" animBg="1"/>
      <p:bldP spid="28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: 圆角 1"/>
          <p:cNvSpPr/>
          <p:nvPr/>
        </p:nvSpPr>
        <p:spPr>
          <a:xfrm>
            <a:off x="1676400" y="927100"/>
            <a:ext cx="9334500" cy="4114800"/>
          </a:xfrm>
          <a:prstGeom prst="roundRect">
            <a:avLst>
              <a:gd name="adj" fmla="val 2469"/>
            </a:avLst>
          </a:prstGeom>
          <a:blipFill dpi="0" rotWithShape="1">
            <a:blip r:embed="rId3"/>
            <a:srcRect/>
            <a:tile tx="0" ty="0" sx="80000" sy="80000" flip="none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" name="任意多边形: 形状 4"/>
          <p:cNvSpPr/>
          <p:nvPr/>
        </p:nvSpPr>
        <p:spPr>
          <a:xfrm rot="16200000">
            <a:off x="8001000" y="2032000"/>
            <a:ext cx="4114800" cy="1905000"/>
          </a:xfrm>
          <a:custGeom>
            <a:avLst/>
            <a:gdLst>
              <a:gd name="connsiteX0" fmla="*/ 4114800 w 4114800"/>
              <a:gd name="connsiteY0" fmla="*/ 592038 h 1905000"/>
              <a:gd name="connsiteX1" fmla="*/ 4114800 w 4114800"/>
              <a:gd name="connsiteY1" fmla="*/ 1871762 h 1905000"/>
              <a:gd name="connsiteX2" fmla="*/ 4081562 w 4114800"/>
              <a:gd name="connsiteY2" fmla="*/ 1905000 h 1905000"/>
              <a:gd name="connsiteX3" fmla="*/ 33238 w 4114800"/>
              <a:gd name="connsiteY3" fmla="*/ 1905000 h 1905000"/>
              <a:gd name="connsiteX4" fmla="*/ 0 w 4114800"/>
              <a:gd name="connsiteY4" fmla="*/ 1871762 h 1905000"/>
              <a:gd name="connsiteX5" fmla="*/ 0 w 4114800"/>
              <a:gd name="connsiteY5" fmla="*/ 592038 h 1905000"/>
              <a:gd name="connsiteX6" fmla="*/ 33238 w 4114800"/>
              <a:gd name="connsiteY6" fmla="*/ 558800 h 1905000"/>
              <a:gd name="connsiteX7" fmla="*/ 1651000 w 4114800"/>
              <a:gd name="connsiteY7" fmla="*/ 558800 h 1905000"/>
              <a:gd name="connsiteX8" fmla="*/ 2222500 w 4114800"/>
              <a:gd name="connsiteY8" fmla="*/ 0 h 1905000"/>
              <a:gd name="connsiteX9" fmla="*/ 2794000 w 4114800"/>
              <a:gd name="connsiteY9" fmla="*/ 558800 h 1905000"/>
              <a:gd name="connsiteX10" fmla="*/ 4081562 w 4114800"/>
              <a:gd name="connsiteY10" fmla="*/ 558800 h 1905000"/>
              <a:gd name="connsiteX11" fmla="*/ 4114800 w 4114800"/>
              <a:gd name="connsiteY11" fmla="*/ 592038 h 1905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4114800" h="1905000">
                <a:moveTo>
                  <a:pt x="4114800" y="592038"/>
                </a:moveTo>
                <a:lnTo>
                  <a:pt x="4114800" y="1871762"/>
                </a:lnTo>
                <a:cubicBezTo>
                  <a:pt x="4114800" y="1890119"/>
                  <a:pt x="4099919" y="1905000"/>
                  <a:pt x="4081562" y="1905000"/>
                </a:cubicBezTo>
                <a:lnTo>
                  <a:pt x="33238" y="1905000"/>
                </a:lnTo>
                <a:cubicBezTo>
                  <a:pt x="14881" y="1905000"/>
                  <a:pt x="0" y="1890119"/>
                  <a:pt x="0" y="1871762"/>
                </a:cubicBezTo>
                <a:lnTo>
                  <a:pt x="0" y="592038"/>
                </a:lnTo>
                <a:cubicBezTo>
                  <a:pt x="0" y="573681"/>
                  <a:pt x="14881" y="558800"/>
                  <a:pt x="33238" y="558800"/>
                </a:cubicBezTo>
                <a:lnTo>
                  <a:pt x="1651000" y="558800"/>
                </a:lnTo>
                <a:lnTo>
                  <a:pt x="2222500" y="0"/>
                </a:lnTo>
                <a:lnTo>
                  <a:pt x="2794000" y="558800"/>
                </a:lnTo>
                <a:lnTo>
                  <a:pt x="4081562" y="558800"/>
                </a:lnTo>
                <a:cubicBezTo>
                  <a:pt x="4099919" y="558800"/>
                  <a:pt x="4114800" y="573681"/>
                  <a:pt x="4114800" y="592038"/>
                </a:cubicBezTo>
                <a:close/>
              </a:path>
            </a:pathLst>
          </a:custGeom>
          <a:solidFill>
            <a:srgbClr val="00ACC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9655012" y="2311568"/>
            <a:ext cx="12542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>
                <a:solidFill>
                  <a:schemeClr val="bg1"/>
                </a:solidFill>
                <a:cs typeface="+mn-ea"/>
                <a:sym typeface="+mn-lt"/>
              </a:rPr>
              <a:t>请在此处填入你需要的内容。请在此处填入你需要的内容。请在此处填入你</a:t>
            </a:r>
          </a:p>
        </p:txBody>
      </p:sp>
      <p:sp>
        <p:nvSpPr>
          <p:cNvPr id="7" name="Freeform 146"/>
          <p:cNvSpPr>
            <a:spLocks noEditPoints="1"/>
          </p:cNvSpPr>
          <p:nvPr/>
        </p:nvSpPr>
        <p:spPr bwMode="auto">
          <a:xfrm>
            <a:off x="10109199" y="1747043"/>
            <a:ext cx="392113" cy="392113"/>
          </a:xfrm>
          <a:custGeom>
            <a:avLst/>
            <a:gdLst>
              <a:gd name="T0" fmla="*/ 85 w 174"/>
              <a:gd name="T1" fmla="*/ 72 h 174"/>
              <a:gd name="T2" fmla="*/ 119 w 174"/>
              <a:gd name="T3" fmla="*/ 109 h 174"/>
              <a:gd name="T4" fmla="*/ 87 w 174"/>
              <a:gd name="T5" fmla="*/ 0 h 174"/>
              <a:gd name="T6" fmla="*/ 87 w 174"/>
              <a:gd name="T7" fmla="*/ 0 h 174"/>
              <a:gd name="T8" fmla="*/ 129 w 174"/>
              <a:gd name="T9" fmla="*/ 38 h 174"/>
              <a:gd name="T10" fmla="*/ 111 w 174"/>
              <a:gd name="T11" fmla="*/ 36 h 174"/>
              <a:gd name="T12" fmla="*/ 113 w 174"/>
              <a:gd name="T13" fmla="*/ 28 h 174"/>
              <a:gd name="T14" fmla="*/ 103 w 174"/>
              <a:gd name="T15" fmla="*/ 27 h 174"/>
              <a:gd name="T16" fmla="*/ 100 w 174"/>
              <a:gd name="T17" fmla="*/ 30 h 174"/>
              <a:gd name="T18" fmla="*/ 93 w 174"/>
              <a:gd name="T19" fmla="*/ 27 h 174"/>
              <a:gd name="T20" fmla="*/ 82 w 174"/>
              <a:gd name="T21" fmla="*/ 25 h 174"/>
              <a:gd name="T22" fmla="*/ 79 w 174"/>
              <a:gd name="T23" fmla="*/ 25 h 174"/>
              <a:gd name="T24" fmla="*/ 78 w 174"/>
              <a:gd name="T25" fmla="*/ 41 h 174"/>
              <a:gd name="T26" fmla="*/ 87 w 174"/>
              <a:gd name="T27" fmla="*/ 44 h 174"/>
              <a:gd name="T28" fmla="*/ 96 w 174"/>
              <a:gd name="T29" fmla="*/ 32 h 174"/>
              <a:gd name="T30" fmla="*/ 107 w 174"/>
              <a:gd name="T31" fmla="*/ 38 h 174"/>
              <a:gd name="T32" fmla="*/ 98 w 174"/>
              <a:gd name="T33" fmla="*/ 52 h 174"/>
              <a:gd name="T34" fmla="*/ 108 w 174"/>
              <a:gd name="T35" fmla="*/ 54 h 174"/>
              <a:gd name="T36" fmla="*/ 117 w 174"/>
              <a:gd name="T37" fmla="*/ 53 h 174"/>
              <a:gd name="T38" fmla="*/ 104 w 174"/>
              <a:gd name="T39" fmla="*/ 55 h 174"/>
              <a:gd name="T40" fmla="*/ 93 w 174"/>
              <a:gd name="T41" fmla="*/ 64 h 174"/>
              <a:gd name="T42" fmla="*/ 88 w 174"/>
              <a:gd name="T43" fmla="*/ 70 h 174"/>
              <a:gd name="T44" fmla="*/ 72 w 174"/>
              <a:gd name="T45" fmla="*/ 75 h 174"/>
              <a:gd name="T46" fmla="*/ 77 w 174"/>
              <a:gd name="T47" fmla="*/ 89 h 174"/>
              <a:gd name="T48" fmla="*/ 84 w 174"/>
              <a:gd name="T49" fmla="*/ 97 h 174"/>
              <a:gd name="T50" fmla="*/ 100 w 174"/>
              <a:gd name="T51" fmla="*/ 95 h 174"/>
              <a:gd name="T52" fmla="*/ 116 w 174"/>
              <a:gd name="T53" fmla="*/ 102 h 174"/>
              <a:gd name="T54" fmla="*/ 121 w 174"/>
              <a:gd name="T55" fmla="*/ 109 h 174"/>
              <a:gd name="T56" fmla="*/ 137 w 174"/>
              <a:gd name="T57" fmla="*/ 114 h 174"/>
              <a:gd name="T58" fmla="*/ 130 w 174"/>
              <a:gd name="T59" fmla="*/ 132 h 174"/>
              <a:gd name="T60" fmla="*/ 122 w 174"/>
              <a:gd name="T61" fmla="*/ 139 h 174"/>
              <a:gd name="T62" fmla="*/ 113 w 174"/>
              <a:gd name="T63" fmla="*/ 148 h 174"/>
              <a:gd name="T64" fmla="*/ 101 w 174"/>
              <a:gd name="T65" fmla="*/ 161 h 174"/>
              <a:gd name="T66" fmla="*/ 94 w 174"/>
              <a:gd name="T67" fmla="*/ 159 h 174"/>
              <a:gd name="T68" fmla="*/ 97 w 174"/>
              <a:gd name="T69" fmla="*/ 136 h 174"/>
              <a:gd name="T70" fmla="*/ 86 w 174"/>
              <a:gd name="T71" fmla="*/ 114 h 174"/>
              <a:gd name="T72" fmla="*/ 88 w 174"/>
              <a:gd name="T73" fmla="*/ 99 h 174"/>
              <a:gd name="T74" fmla="*/ 75 w 174"/>
              <a:gd name="T75" fmla="*/ 93 h 174"/>
              <a:gd name="T76" fmla="*/ 56 w 174"/>
              <a:gd name="T77" fmla="*/ 82 h 174"/>
              <a:gd name="T78" fmla="*/ 52 w 174"/>
              <a:gd name="T79" fmla="*/ 79 h 174"/>
              <a:gd name="T80" fmla="*/ 40 w 174"/>
              <a:gd name="T81" fmla="*/ 67 h 174"/>
              <a:gd name="T82" fmla="*/ 34 w 174"/>
              <a:gd name="T83" fmla="*/ 46 h 174"/>
              <a:gd name="T84" fmla="*/ 59 w 174"/>
              <a:gd name="T85" fmla="*/ 17 h 174"/>
              <a:gd name="T86" fmla="*/ 55 w 174"/>
              <a:gd name="T87" fmla="*/ 22 h 174"/>
              <a:gd name="T88" fmla="*/ 65 w 174"/>
              <a:gd name="T89" fmla="*/ 21 h 174"/>
              <a:gd name="T90" fmla="*/ 73 w 174"/>
              <a:gd name="T91" fmla="*/ 19 h 174"/>
              <a:gd name="T92" fmla="*/ 76 w 174"/>
              <a:gd name="T93" fmla="*/ 14 h 174"/>
              <a:gd name="T94" fmla="*/ 71 w 174"/>
              <a:gd name="T95" fmla="*/ 11 h 174"/>
              <a:gd name="T96" fmla="*/ 96 w 174"/>
              <a:gd name="T97" fmla="*/ 12 h 174"/>
              <a:gd name="T98" fmla="*/ 102 w 174"/>
              <a:gd name="T99" fmla="*/ 11 h 174"/>
              <a:gd name="T100" fmla="*/ 158 w 174"/>
              <a:gd name="T101" fmla="*/ 64 h 174"/>
              <a:gd name="T102" fmla="*/ 163 w 174"/>
              <a:gd name="T103" fmla="*/ 72 h 174"/>
              <a:gd name="T104" fmla="*/ 157 w 174"/>
              <a:gd name="T105" fmla="*/ 69 h 174"/>
              <a:gd name="T106" fmla="*/ 154 w 174"/>
              <a:gd name="T107" fmla="*/ 100 h 174"/>
              <a:gd name="T108" fmla="*/ 156 w 174"/>
              <a:gd name="T109" fmla="*/ 84 h 174"/>
              <a:gd name="T110" fmla="*/ 164 w 174"/>
              <a:gd name="T111" fmla="*/ 87 h 1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74" h="174">
                <a:moveTo>
                  <a:pt x="85" y="72"/>
                </a:moveTo>
                <a:cubicBezTo>
                  <a:pt x="85" y="72"/>
                  <a:pt x="85" y="72"/>
                  <a:pt x="85" y="72"/>
                </a:cubicBezTo>
                <a:cubicBezTo>
                  <a:pt x="85" y="72"/>
                  <a:pt x="85" y="72"/>
                  <a:pt x="85" y="72"/>
                </a:cubicBezTo>
                <a:cubicBezTo>
                  <a:pt x="85" y="72"/>
                  <a:pt x="85" y="72"/>
                  <a:pt x="85" y="72"/>
                </a:cubicBezTo>
                <a:close/>
                <a:moveTo>
                  <a:pt x="119" y="109"/>
                </a:moveTo>
                <a:cubicBezTo>
                  <a:pt x="119" y="109"/>
                  <a:pt x="119" y="109"/>
                  <a:pt x="119" y="109"/>
                </a:cubicBezTo>
                <a:cubicBezTo>
                  <a:pt x="119" y="109"/>
                  <a:pt x="119" y="109"/>
                  <a:pt x="119" y="109"/>
                </a:cubicBezTo>
                <a:cubicBezTo>
                  <a:pt x="119" y="109"/>
                  <a:pt x="119" y="109"/>
                  <a:pt x="119" y="109"/>
                </a:cubicBezTo>
                <a:close/>
                <a:moveTo>
                  <a:pt x="120" y="109"/>
                </a:moveTo>
                <a:cubicBezTo>
                  <a:pt x="119" y="109"/>
                  <a:pt x="119" y="109"/>
                  <a:pt x="119" y="109"/>
                </a:cubicBezTo>
                <a:cubicBezTo>
                  <a:pt x="119" y="109"/>
                  <a:pt x="119" y="109"/>
                  <a:pt x="120" y="109"/>
                </a:cubicBezTo>
                <a:close/>
                <a:moveTo>
                  <a:pt x="87" y="0"/>
                </a:moveTo>
                <a:cubicBezTo>
                  <a:pt x="39" y="0"/>
                  <a:pt x="0" y="39"/>
                  <a:pt x="0" y="87"/>
                </a:cubicBezTo>
                <a:cubicBezTo>
                  <a:pt x="0" y="135"/>
                  <a:pt x="39" y="174"/>
                  <a:pt x="87" y="174"/>
                </a:cubicBezTo>
                <a:cubicBezTo>
                  <a:pt x="135" y="174"/>
                  <a:pt x="174" y="135"/>
                  <a:pt x="174" y="87"/>
                </a:cubicBezTo>
                <a:cubicBezTo>
                  <a:pt x="174" y="39"/>
                  <a:pt x="135" y="0"/>
                  <a:pt x="87" y="0"/>
                </a:cubicBezTo>
                <a:close/>
                <a:moveTo>
                  <a:pt x="143" y="34"/>
                </a:moveTo>
                <a:cubicBezTo>
                  <a:pt x="140" y="34"/>
                  <a:pt x="138" y="34"/>
                  <a:pt x="135" y="36"/>
                </a:cubicBezTo>
                <a:cubicBezTo>
                  <a:pt x="134" y="36"/>
                  <a:pt x="134" y="37"/>
                  <a:pt x="132" y="37"/>
                </a:cubicBezTo>
                <a:cubicBezTo>
                  <a:pt x="131" y="38"/>
                  <a:pt x="130" y="37"/>
                  <a:pt x="129" y="38"/>
                </a:cubicBezTo>
                <a:cubicBezTo>
                  <a:pt x="125" y="39"/>
                  <a:pt x="126" y="48"/>
                  <a:pt x="120" y="46"/>
                </a:cubicBezTo>
                <a:cubicBezTo>
                  <a:pt x="118" y="46"/>
                  <a:pt x="116" y="43"/>
                  <a:pt x="115" y="41"/>
                </a:cubicBezTo>
                <a:cubicBezTo>
                  <a:pt x="114" y="39"/>
                  <a:pt x="112" y="38"/>
                  <a:pt x="113" y="36"/>
                </a:cubicBezTo>
                <a:cubicBezTo>
                  <a:pt x="113" y="36"/>
                  <a:pt x="112" y="36"/>
                  <a:pt x="111" y="36"/>
                </a:cubicBezTo>
                <a:cubicBezTo>
                  <a:pt x="112" y="34"/>
                  <a:pt x="115" y="34"/>
                  <a:pt x="116" y="33"/>
                </a:cubicBezTo>
                <a:cubicBezTo>
                  <a:pt x="117" y="31"/>
                  <a:pt x="112" y="31"/>
                  <a:pt x="111" y="30"/>
                </a:cubicBezTo>
                <a:cubicBezTo>
                  <a:pt x="113" y="29"/>
                  <a:pt x="113" y="31"/>
                  <a:pt x="115" y="31"/>
                </a:cubicBezTo>
                <a:cubicBezTo>
                  <a:pt x="116" y="30"/>
                  <a:pt x="114" y="28"/>
                  <a:pt x="113" y="28"/>
                </a:cubicBezTo>
                <a:cubicBezTo>
                  <a:pt x="113" y="28"/>
                  <a:pt x="108" y="30"/>
                  <a:pt x="111" y="27"/>
                </a:cubicBezTo>
                <a:cubicBezTo>
                  <a:pt x="107" y="25"/>
                  <a:pt x="104" y="22"/>
                  <a:pt x="100" y="20"/>
                </a:cubicBezTo>
                <a:cubicBezTo>
                  <a:pt x="100" y="23"/>
                  <a:pt x="105" y="24"/>
                  <a:pt x="107" y="25"/>
                </a:cubicBezTo>
                <a:cubicBezTo>
                  <a:pt x="106" y="26"/>
                  <a:pt x="105" y="28"/>
                  <a:pt x="103" y="27"/>
                </a:cubicBezTo>
                <a:cubicBezTo>
                  <a:pt x="102" y="27"/>
                  <a:pt x="103" y="25"/>
                  <a:pt x="101" y="25"/>
                </a:cubicBezTo>
                <a:cubicBezTo>
                  <a:pt x="100" y="28"/>
                  <a:pt x="104" y="27"/>
                  <a:pt x="104" y="29"/>
                </a:cubicBezTo>
                <a:cubicBezTo>
                  <a:pt x="104" y="31"/>
                  <a:pt x="103" y="30"/>
                  <a:pt x="102" y="30"/>
                </a:cubicBezTo>
                <a:cubicBezTo>
                  <a:pt x="102" y="30"/>
                  <a:pt x="100" y="29"/>
                  <a:pt x="100" y="30"/>
                </a:cubicBezTo>
                <a:cubicBezTo>
                  <a:pt x="100" y="31"/>
                  <a:pt x="102" y="30"/>
                  <a:pt x="103" y="32"/>
                </a:cubicBezTo>
                <a:cubicBezTo>
                  <a:pt x="100" y="32"/>
                  <a:pt x="99" y="31"/>
                  <a:pt x="96" y="29"/>
                </a:cubicBezTo>
                <a:cubicBezTo>
                  <a:pt x="94" y="28"/>
                  <a:pt x="93" y="28"/>
                  <a:pt x="90" y="28"/>
                </a:cubicBezTo>
                <a:cubicBezTo>
                  <a:pt x="90" y="28"/>
                  <a:pt x="92" y="27"/>
                  <a:pt x="93" y="27"/>
                </a:cubicBezTo>
                <a:cubicBezTo>
                  <a:pt x="93" y="26"/>
                  <a:pt x="95" y="25"/>
                  <a:pt x="95" y="24"/>
                </a:cubicBezTo>
                <a:cubicBezTo>
                  <a:pt x="95" y="23"/>
                  <a:pt x="95" y="23"/>
                  <a:pt x="93" y="22"/>
                </a:cubicBezTo>
                <a:cubicBezTo>
                  <a:pt x="92" y="21"/>
                  <a:pt x="90" y="19"/>
                  <a:pt x="89" y="19"/>
                </a:cubicBezTo>
                <a:cubicBezTo>
                  <a:pt x="83" y="18"/>
                  <a:pt x="87" y="24"/>
                  <a:pt x="82" y="25"/>
                </a:cubicBezTo>
                <a:cubicBezTo>
                  <a:pt x="82" y="25"/>
                  <a:pt x="83" y="25"/>
                  <a:pt x="83" y="25"/>
                </a:cubicBezTo>
                <a:cubicBezTo>
                  <a:pt x="82" y="25"/>
                  <a:pt x="82" y="25"/>
                  <a:pt x="82" y="25"/>
                </a:cubicBezTo>
                <a:cubicBezTo>
                  <a:pt x="82" y="25"/>
                  <a:pt x="82" y="25"/>
                  <a:pt x="82" y="25"/>
                </a:cubicBezTo>
                <a:cubicBezTo>
                  <a:pt x="81" y="25"/>
                  <a:pt x="79" y="25"/>
                  <a:pt x="79" y="25"/>
                </a:cubicBezTo>
                <a:cubicBezTo>
                  <a:pt x="78" y="26"/>
                  <a:pt x="78" y="27"/>
                  <a:pt x="78" y="28"/>
                </a:cubicBezTo>
                <a:cubicBezTo>
                  <a:pt x="77" y="29"/>
                  <a:pt x="75" y="29"/>
                  <a:pt x="74" y="30"/>
                </a:cubicBezTo>
                <a:cubicBezTo>
                  <a:pt x="73" y="31"/>
                  <a:pt x="71" y="32"/>
                  <a:pt x="70" y="34"/>
                </a:cubicBezTo>
                <a:cubicBezTo>
                  <a:pt x="68" y="38"/>
                  <a:pt x="75" y="39"/>
                  <a:pt x="78" y="41"/>
                </a:cubicBezTo>
                <a:cubicBezTo>
                  <a:pt x="80" y="41"/>
                  <a:pt x="84" y="42"/>
                  <a:pt x="84" y="43"/>
                </a:cubicBezTo>
                <a:cubicBezTo>
                  <a:pt x="85" y="44"/>
                  <a:pt x="83" y="46"/>
                  <a:pt x="85" y="47"/>
                </a:cubicBezTo>
                <a:cubicBezTo>
                  <a:pt x="86" y="47"/>
                  <a:pt x="87" y="47"/>
                  <a:pt x="88" y="46"/>
                </a:cubicBezTo>
                <a:cubicBezTo>
                  <a:pt x="89" y="45"/>
                  <a:pt x="88" y="45"/>
                  <a:pt x="87" y="44"/>
                </a:cubicBezTo>
                <a:cubicBezTo>
                  <a:pt x="87" y="42"/>
                  <a:pt x="88" y="43"/>
                  <a:pt x="89" y="42"/>
                </a:cubicBezTo>
                <a:cubicBezTo>
                  <a:pt x="91" y="40"/>
                  <a:pt x="90" y="40"/>
                  <a:pt x="90" y="37"/>
                </a:cubicBezTo>
                <a:cubicBezTo>
                  <a:pt x="89" y="36"/>
                  <a:pt x="88" y="33"/>
                  <a:pt x="89" y="32"/>
                </a:cubicBezTo>
                <a:cubicBezTo>
                  <a:pt x="91" y="30"/>
                  <a:pt x="94" y="32"/>
                  <a:pt x="96" y="32"/>
                </a:cubicBezTo>
                <a:cubicBezTo>
                  <a:pt x="97" y="33"/>
                  <a:pt x="98" y="35"/>
                  <a:pt x="99" y="36"/>
                </a:cubicBezTo>
                <a:cubicBezTo>
                  <a:pt x="99" y="36"/>
                  <a:pt x="100" y="37"/>
                  <a:pt x="101" y="37"/>
                </a:cubicBezTo>
                <a:cubicBezTo>
                  <a:pt x="103" y="37"/>
                  <a:pt x="102" y="36"/>
                  <a:pt x="103" y="35"/>
                </a:cubicBezTo>
                <a:cubicBezTo>
                  <a:pt x="105" y="33"/>
                  <a:pt x="106" y="36"/>
                  <a:pt x="107" y="38"/>
                </a:cubicBezTo>
                <a:cubicBezTo>
                  <a:pt x="108" y="40"/>
                  <a:pt x="108" y="41"/>
                  <a:pt x="110" y="42"/>
                </a:cubicBezTo>
                <a:cubicBezTo>
                  <a:pt x="111" y="42"/>
                  <a:pt x="114" y="45"/>
                  <a:pt x="113" y="46"/>
                </a:cubicBezTo>
                <a:cubicBezTo>
                  <a:pt x="113" y="47"/>
                  <a:pt x="110" y="48"/>
                  <a:pt x="109" y="49"/>
                </a:cubicBezTo>
                <a:cubicBezTo>
                  <a:pt x="105" y="50"/>
                  <a:pt x="99" y="47"/>
                  <a:pt x="98" y="52"/>
                </a:cubicBezTo>
                <a:cubicBezTo>
                  <a:pt x="99" y="52"/>
                  <a:pt x="103" y="49"/>
                  <a:pt x="104" y="50"/>
                </a:cubicBezTo>
                <a:cubicBezTo>
                  <a:pt x="105" y="51"/>
                  <a:pt x="104" y="52"/>
                  <a:pt x="104" y="53"/>
                </a:cubicBezTo>
                <a:cubicBezTo>
                  <a:pt x="105" y="55"/>
                  <a:pt x="106" y="54"/>
                  <a:pt x="108" y="53"/>
                </a:cubicBezTo>
                <a:cubicBezTo>
                  <a:pt x="108" y="54"/>
                  <a:pt x="108" y="54"/>
                  <a:pt x="108" y="54"/>
                </a:cubicBezTo>
                <a:cubicBezTo>
                  <a:pt x="110" y="53"/>
                  <a:pt x="110" y="53"/>
                  <a:pt x="111" y="51"/>
                </a:cubicBezTo>
                <a:cubicBezTo>
                  <a:pt x="111" y="50"/>
                  <a:pt x="112" y="49"/>
                  <a:pt x="112" y="48"/>
                </a:cubicBezTo>
                <a:cubicBezTo>
                  <a:pt x="114" y="47"/>
                  <a:pt x="114" y="48"/>
                  <a:pt x="115" y="49"/>
                </a:cubicBezTo>
                <a:cubicBezTo>
                  <a:pt x="115" y="49"/>
                  <a:pt x="118" y="53"/>
                  <a:pt x="117" y="53"/>
                </a:cubicBezTo>
                <a:cubicBezTo>
                  <a:pt x="114" y="52"/>
                  <a:pt x="111" y="52"/>
                  <a:pt x="109" y="54"/>
                </a:cubicBezTo>
                <a:cubicBezTo>
                  <a:pt x="107" y="55"/>
                  <a:pt x="106" y="56"/>
                  <a:pt x="104" y="57"/>
                </a:cubicBezTo>
                <a:cubicBezTo>
                  <a:pt x="104" y="57"/>
                  <a:pt x="101" y="57"/>
                  <a:pt x="101" y="57"/>
                </a:cubicBezTo>
                <a:cubicBezTo>
                  <a:pt x="102" y="56"/>
                  <a:pt x="104" y="55"/>
                  <a:pt x="104" y="55"/>
                </a:cubicBezTo>
                <a:cubicBezTo>
                  <a:pt x="102" y="54"/>
                  <a:pt x="101" y="55"/>
                  <a:pt x="99" y="57"/>
                </a:cubicBezTo>
                <a:cubicBezTo>
                  <a:pt x="98" y="57"/>
                  <a:pt x="97" y="59"/>
                  <a:pt x="96" y="60"/>
                </a:cubicBezTo>
                <a:cubicBezTo>
                  <a:pt x="95" y="60"/>
                  <a:pt x="94" y="61"/>
                  <a:pt x="94" y="61"/>
                </a:cubicBezTo>
                <a:cubicBezTo>
                  <a:pt x="93" y="62"/>
                  <a:pt x="93" y="63"/>
                  <a:pt x="93" y="64"/>
                </a:cubicBezTo>
                <a:cubicBezTo>
                  <a:pt x="92" y="64"/>
                  <a:pt x="91" y="64"/>
                  <a:pt x="91" y="64"/>
                </a:cubicBezTo>
                <a:cubicBezTo>
                  <a:pt x="90" y="65"/>
                  <a:pt x="91" y="66"/>
                  <a:pt x="91" y="67"/>
                </a:cubicBezTo>
                <a:cubicBezTo>
                  <a:pt x="91" y="68"/>
                  <a:pt x="88" y="69"/>
                  <a:pt x="88" y="70"/>
                </a:cubicBezTo>
                <a:cubicBezTo>
                  <a:pt x="88" y="70"/>
                  <a:pt x="88" y="70"/>
                  <a:pt x="88" y="70"/>
                </a:cubicBezTo>
                <a:cubicBezTo>
                  <a:pt x="87" y="70"/>
                  <a:pt x="86" y="71"/>
                  <a:pt x="85" y="72"/>
                </a:cubicBezTo>
                <a:cubicBezTo>
                  <a:pt x="86" y="74"/>
                  <a:pt x="87" y="77"/>
                  <a:pt x="86" y="78"/>
                </a:cubicBezTo>
                <a:cubicBezTo>
                  <a:pt x="85" y="81"/>
                  <a:pt x="84" y="76"/>
                  <a:pt x="83" y="75"/>
                </a:cubicBezTo>
                <a:cubicBezTo>
                  <a:pt x="81" y="72"/>
                  <a:pt x="76" y="74"/>
                  <a:pt x="72" y="75"/>
                </a:cubicBezTo>
                <a:cubicBezTo>
                  <a:pt x="68" y="75"/>
                  <a:pt x="64" y="80"/>
                  <a:pt x="67" y="85"/>
                </a:cubicBezTo>
                <a:cubicBezTo>
                  <a:pt x="68" y="87"/>
                  <a:pt x="70" y="88"/>
                  <a:pt x="72" y="87"/>
                </a:cubicBezTo>
                <a:cubicBezTo>
                  <a:pt x="75" y="87"/>
                  <a:pt x="75" y="84"/>
                  <a:pt x="77" y="84"/>
                </a:cubicBezTo>
                <a:cubicBezTo>
                  <a:pt x="81" y="84"/>
                  <a:pt x="77" y="87"/>
                  <a:pt x="77" y="89"/>
                </a:cubicBezTo>
                <a:cubicBezTo>
                  <a:pt x="77" y="90"/>
                  <a:pt x="77" y="90"/>
                  <a:pt x="79" y="90"/>
                </a:cubicBezTo>
                <a:cubicBezTo>
                  <a:pt x="80" y="91"/>
                  <a:pt x="81" y="90"/>
                  <a:pt x="82" y="91"/>
                </a:cubicBezTo>
                <a:cubicBezTo>
                  <a:pt x="82" y="91"/>
                  <a:pt x="82" y="93"/>
                  <a:pt x="83" y="92"/>
                </a:cubicBezTo>
                <a:cubicBezTo>
                  <a:pt x="82" y="93"/>
                  <a:pt x="82" y="96"/>
                  <a:pt x="84" y="97"/>
                </a:cubicBezTo>
                <a:cubicBezTo>
                  <a:pt x="85" y="98"/>
                  <a:pt x="87" y="97"/>
                  <a:pt x="89" y="98"/>
                </a:cubicBezTo>
                <a:cubicBezTo>
                  <a:pt x="92" y="99"/>
                  <a:pt x="90" y="98"/>
                  <a:pt x="93" y="96"/>
                </a:cubicBezTo>
                <a:cubicBezTo>
                  <a:pt x="95" y="95"/>
                  <a:pt x="95" y="96"/>
                  <a:pt x="97" y="96"/>
                </a:cubicBezTo>
                <a:cubicBezTo>
                  <a:pt x="98" y="96"/>
                  <a:pt x="98" y="95"/>
                  <a:pt x="100" y="95"/>
                </a:cubicBezTo>
                <a:cubicBezTo>
                  <a:pt x="101" y="95"/>
                  <a:pt x="101" y="96"/>
                  <a:pt x="103" y="97"/>
                </a:cubicBezTo>
                <a:cubicBezTo>
                  <a:pt x="103" y="97"/>
                  <a:pt x="104" y="96"/>
                  <a:pt x="105" y="96"/>
                </a:cubicBezTo>
                <a:cubicBezTo>
                  <a:pt x="107" y="97"/>
                  <a:pt x="109" y="98"/>
                  <a:pt x="111" y="100"/>
                </a:cubicBezTo>
                <a:cubicBezTo>
                  <a:pt x="113" y="101"/>
                  <a:pt x="114" y="101"/>
                  <a:pt x="116" y="102"/>
                </a:cubicBezTo>
                <a:cubicBezTo>
                  <a:pt x="118" y="102"/>
                  <a:pt x="120" y="104"/>
                  <a:pt x="120" y="106"/>
                </a:cubicBezTo>
                <a:cubicBezTo>
                  <a:pt x="120" y="106"/>
                  <a:pt x="119" y="108"/>
                  <a:pt x="119" y="109"/>
                </a:cubicBezTo>
                <a:cubicBezTo>
                  <a:pt x="119" y="109"/>
                  <a:pt x="122" y="108"/>
                  <a:pt x="123" y="108"/>
                </a:cubicBezTo>
                <a:cubicBezTo>
                  <a:pt x="122" y="109"/>
                  <a:pt x="121" y="110"/>
                  <a:pt x="121" y="109"/>
                </a:cubicBezTo>
                <a:cubicBezTo>
                  <a:pt x="121" y="110"/>
                  <a:pt x="122" y="110"/>
                  <a:pt x="122" y="111"/>
                </a:cubicBezTo>
                <a:cubicBezTo>
                  <a:pt x="123" y="108"/>
                  <a:pt x="125" y="109"/>
                  <a:pt x="126" y="110"/>
                </a:cubicBezTo>
                <a:cubicBezTo>
                  <a:pt x="128" y="111"/>
                  <a:pt x="130" y="111"/>
                  <a:pt x="132" y="111"/>
                </a:cubicBezTo>
                <a:cubicBezTo>
                  <a:pt x="133" y="112"/>
                  <a:pt x="136" y="113"/>
                  <a:pt x="137" y="114"/>
                </a:cubicBezTo>
                <a:cubicBezTo>
                  <a:pt x="138" y="115"/>
                  <a:pt x="138" y="117"/>
                  <a:pt x="137" y="119"/>
                </a:cubicBezTo>
                <a:cubicBezTo>
                  <a:pt x="135" y="121"/>
                  <a:pt x="134" y="121"/>
                  <a:pt x="133" y="123"/>
                </a:cubicBezTo>
                <a:cubicBezTo>
                  <a:pt x="132" y="125"/>
                  <a:pt x="133" y="127"/>
                  <a:pt x="132" y="129"/>
                </a:cubicBezTo>
                <a:cubicBezTo>
                  <a:pt x="132" y="131"/>
                  <a:pt x="131" y="130"/>
                  <a:pt x="130" y="132"/>
                </a:cubicBezTo>
                <a:cubicBezTo>
                  <a:pt x="128" y="133"/>
                  <a:pt x="130" y="133"/>
                  <a:pt x="128" y="134"/>
                </a:cubicBezTo>
                <a:cubicBezTo>
                  <a:pt x="126" y="135"/>
                  <a:pt x="124" y="134"/>
                  <a:pt x="123" y="137"/>
                </a:cubicBezTo>
                <a:cubicBezTo>
                  <a:pt x="123" y="136"/>
                  <a:pt x="123" y="136"/>
                  <a:pt x="123" y="136"/>
                </a:cubicBezTo>
                <a:cubicBezTo>
                  <a:pt x="123" y="137"/>
                  <a:pt x="122" y="138"/>
                  <a:pt x="122" y="139"/>
                </a:cubicBezTo>
                <a:cubicBezTo>
                  <a:pt x="121" y="140"/>
                  <a:pt x="121" y="141"/>
                  <a:pt x="120" y="142"/>
                </a:cubicBezTo>
                <a:cubicBezTo>
                  <a:pt x="119" y="143"/>
                  <a:pt x="115" y="148"/>
                  <a:pt x="115" y="147"/>
                </a:cubicBezTo>
                <a:cubicBezTo>
                  <a:pt x="115" y="147"/>
                  <a:pt x="112" y="148"/>
                  <a:pt x="112" y="147"/>
                </a:cubicBezTo>
                <a:cubicBezTo>
                  <a:pt x="112" y="148"/>
                  <a:pt x="112" y="148"/>
                  <a:pt x="113" y="148"/>
                </a:cubicBezTo>
                <a:cubicBezTo>
                  <a:pt x="112" y="152"/>
                  <a:pt x="110" y="153"/>
                  <a:pt x="106" y="153"/>
                </a:cubicBezTo>
                <a:cubicBezTo>
                  <a:pt x="107" y="155"/>
                  <a:pt x="105" y="154"/>
                  <a:pt x="104" y="155"/>
                </a:cubicBezTo>
                <a:cubicBezTo>
                  <a:pt x="103" y="156"/>
                  <a:pt x="103" y="158"/>
                  <a:pt x="103" y="158"/>
                </a:cubicBezTo>
                <a:cubicBezTo>
                  <a:pt x="103" y="159"/>
                  <a:pt x="101" y="161"/>
                  <a:pt x="101" y="161"/>
                </a:cubicBezTo>
                <a:cubicBezTo>
                  <a:pt x="101" y="162"/>
                  <a:pt x="102" y="162"/>
                  <a:pt x="102" y="163"/>
                </a:cubicBezTo>
                <a:cubicBezTo>
                  <a:pt x="99" y="163"/>
                  <a:pt x="96" y="164"/>
                  <a:pt x="93" y="164"/>
                </a:cubicBezTo>
                <a:cubicBezTo>
                  <a:pt x="94" y="163"/>
                  <a:pt x="94" y="163"/>
                  <a:pt x="92" y="163"/>
                </a:cubicBezTo>
                <a:cubicBezTo>
                  <a:pt x="93" y="161"/>
                  <a:pt x="94" y="161"/>
                  <a:pt x="94" y="159"/>
                </a:cubicBezTo>
                <a:cubicBezTo>
                  <a:pt x="94" y="159"/>
                  <a:pt x="94" y="159"/>
                  <a:pt x="94" y="158"/>
                </a:cubicBezTo>
                <a:cubicBezTo>
                  <a:pt x="95" y="156"/>
                  <a:pt x="95" y="157"/>
                  <a:pt x="94" y="155"/>
                </a:cubicBezTo>
                <a:cubicBezTo>
                  <a:pt x="94" y="152"/>
                  <a:pt x="95" y="151"/>
                  <a:pt x="96" y="147"/>
                </a:cubicBezTo>
                <a:cubicBezTo>
                  <a:pt x="97" y="144"/>
                  <a:pt x="97" y="139"/>
                  <a:pt x="97" y="136"/>
                </a:cubicBezTo>
                <a:cubicBezTo>
                  <a:pt x="98" y="134"/>
                  <a:pt x="98" y="130"/>
                  <a:pt x="98" y="129"/>
                </a:cubicBezTo>
                <a:cubicBezTo>
                  <a:pt x="97" y="127"/>
                  <a:pt x="94" y="125"/>
                  <a:pt x="92" y="124"/>
                </a:cubicBezTo>
                <a:cubicBezTo>
                  <a:pt x="90" y="122"/>
                  <a:pt x="89" y="120"/>
                  <a:pt x="88" y="118"/>
                </a:cubicBezTo>
                <a:cubicBezTo>
                  <a:pt x="87" y="117"/>
                  <a:pt x="86" y="116"/>
                  <a:pt x="86" y="114"/>
                </a:cubicBezTo>
                <a:cubicBezTo>
                  <a:pt x="85" y="112"/>
                  <a:pt x="86" y="113"/>
                  <a:pt x="86" y="112"/>
                </a:cubicBezTo>
                <a:cubicBezTo>
                  <a:pt x="86" y="110"/>
                  <a:pt x="86" y="109"/>
                  <a:pt x="86" y="107"/>
                </a:cubicBezTo>
                <a:cubicBezTo>
                  <a:pt x="87" y="106"/>
                  <a:pt x="89" y="105"/>
                  <a:pt x="89" y="103"/>
                </a:cubicBezTo>
                <a:cubicBezTo>
                  <a:pt x="90" y="101"/>
                  <a:pt x="89" y="99"/>
                  <a:pt x="88" y="99"/>
                </a:cubicBezTo>
                <a:cubicBezTo>
                  <a:pt x="87" y="99"/>
                  <a:pt x="86" y="99"/>
                  <a:pt x="85" y="99"/>
                </a:cubicBezTo>
                <a:cubicBezTo>
                  <a:pt x="84" y="99"/>
                  <a:pt x="82" y="98"/>
                  <a:pt x="81" y="97"/>
                </a:cubicBezTo>
                <a:cubicBezTo>
                  <a:pt x="80" y="96"/>
                  <a:pt x="79" y="94"/>
                  <a:pt x="78" y="93"/>
                </a:cubicBezTo>
                <a:cubicBezTo>
                  <a:pt x="77" y="93"/>
                  <a:pt x="76" y="93"/>
                  <a:pt x="75" y="93"/>
                </a:cubicBezTo>
                <a:cubicBezTo>
                  <a:pt x="73" y="92"/>
                  <a:pt x="72" y="91"/>
                  <a:pt x="71" y="90"/>
                </a:cubicBezTo>
                <a:cubicBezTo>
                  <a:pt x="70" y="89"/>
                  <a:pt x="69" y="90"/>
                  <a:pt x="67" y="90"/>
                </a:cubicBezTo>
                <a:cubicBezTo>
                  <a:pt x="65" y="90"/>
                  <a:pt x="63" y="88"/>
                  <a:pt x="62" y="88"/>
                </a:cubicBezTo>
                <a:cubicBezTo>
                  <a:pt x="59" y="87"/>
                  <a:pt x="57" y="85"/>
                  <a:pt x="56" y="82"/>
                </a:cubicBezTo>
                <a:cubicBezTo>
                  <a:pt x="55" y="80"/>
                  <a:pt x="54" y="79"/>
                  <a:pt x="52" y="77"/>
                </a:cubicBezTo>
                <a:cubicBezTo>
                  <a:pt x="51" y="75"/>
                  <a:pt x="50" y="73"/>
                  <a:pt x="47" y="72"/>
                </a:cubicBezTo>
                <a:cubicBezTo>
                  <a:pt x="47" y="72"/>
                  <a:pt x="48" y="74"/>
                  <a:pt x="48" y="75"/>
                </a:cubicBezTo>
                <a:cubicBezTo>
                  <a:pt x="49" y="76"/>
                  <a:pt x="50" y="78"/>
                  <a:pt x="52" y="79"/>
                </a:cubicBezTo>
                <a:cubicBezTo>
                  <a:pt x="53" y="82"/>
                  <a:pt x="52" y="82"/>
                  <a:pt x="51" y="80"/>
                </a:cubicBezTo>
                <a:cubicBezTo>
                  <a:pt x="49" y="77"/>
                  <a:pt x="47" y="75"/>
                  <a:pt x="45" y="72"/>
                </a:cubicBezTo>
                <a:cubicBezTo>
                  <a:pt x="44" y="71"/>
                  <a:pt x="45" y="70"/>
                  <a:pt x="44" y="69"/>
                </a:cubicBezTo>
                <a:cubicBezTo>
                  <a:pt x="43" y="68"/>
                  <a:pt x="41" y="68"/>
                  <a:pt x="40" y="67"/>
                </a:cubicBezTo>
                <a:cubicBezTo>
                  <a:pt x="37" y="64"/>
                  <a:pt x="36" y="59"/>
                  <a:pt x="36" y="55"/>
                </a:cubicBezTo>
                <a:cubicBezTo>
                  <a:pt x="36" y="53"/>
                  <a:pt x="37" y="52"/>
                  <a:pt x="37" y="51"/>
                </a:cubicBezTo>
                <a:cubicBezTo>
                  <a:pt x="37" y="49"/>
                  <a:pt x="36" y="48"/>
                  <a:pt x="35" y="48"/>
                </a:cubicBezTo>
                <a:cubicBezTo>
                  <a:pt x="35" y="47"/>
                  <a:pt x="34" y="46"/>
                  <a:pt x="34" y="46"/>
                </a:cubicBezTo>
                <a:cubicBezTo>
                  <a:pt x="33" y="45"/>
                  <a:pt x="32" y="43"/>
                  <a:pt x="31" y="42"/>
                </a:cubicBezTo>
                <a:cubicBezTo>
                  <a:pt x="30" y="41"/>
                  <a:pt x="28" y="40"/>
                  <a:pt x="27" y="39"/>
                </a:cubicBezTo>
                <a:cubicBezTo>
                  <a:pt x="35" y="29"/>
                  <a:pt x="46" y="20"/>
                  <a:pt x="58" y="15"/>
                </a:cubicBezTo>
                <a:cubicBezTo>
                  <a:pt x="58" y="16"/>
                  <a:pt x="58" y="17"/>
                  <a:pt x="59" y="17"/>
                </a:cubicBezTo>
                <a:cubicBezTo>
                  <a:pt x="60" y="19"/>
                  <a:pt x="61" y="19"/>
                  <a:pt x="63" y="19"/>
                </a:cubicBezTo>
                <a:cubicBezTo>
                  <a:pt x="62" y="21"/>
                  <a:pt x="60" y="21"/>
                  <a:pt x="58" y="21"/>
                </a:cubicBezTo>
                <a:cubicBezTo>
                  <a:pt x="56" y="21"/>
                  <a:pt x="53" y="20"/>
                  <a:pt x="52" y="22"/>
                </a:cubicBezTo>
                <a:cubicBezTo>
                  <a:pt x="53" y="23"/>
                  <a:pt x="55" y="25"/>
                  <a:pt x="55" y="22"/>
                </a:cubicBezTo>
                <a:cubicBezTo>
                  <a:pt x="57" y="22"/>
                  <a:pt x="59" y="22"/>
                  <a:pt x="61" y="23"/>
                </a:cubicBezTo>
                <a:cubicBezTo>
                  <a:pt x="62" y="23"/>
                  <a:pt x="65" y="24"/>
                  <a:pt x="65" y="23"/>
                </a:cubicBezTo>
                <a:cubicBezTo>
                  <a:pt x="66" y="23"/>
                  <a:pt x="66" y="21"/>
                  <a:pt x="66" y="21"/>
                </a:cubicBezTo>
                <a:cubicBezTo>
                  <a:pt x="66" y="21"/>
                  <a:pt x="65" y="21"/>
                  <a:pt x="65" y="21"/>
                </a:cubicBezTo>
                <a:cubicBezTo>
                  <a:pt x="66" y="19"/>
                  <a:pt x="67" y="20"/>
                  <a:pt x="69" y="21"/>
                </a:cubicBezTo>
                <a:cubicBezTo>
                  <a:pt x="67" y="22"/>
                  <a:pt x="68" y="25"/>
                  <a:pt x="70" y="23"/>
                </a:cubicBezTo>
                <a:cubicBezTo>
                  <a:pt x="72" y="21"/>
                  <a:pt x="70" y="20"/>
                  <a:pt x="68" y="19"/>
                </a:cubicBezTo>
                <a:cubicBezTo>
                  <a:pt x="70" y="16"/>
                  <a:pt x="71" y="16"/>
                  <a:pt x="73" y="19"/>
                </a:cubicBezTo>
                <a:cubicBezTo>
                  <a:pt x="73" y="17"/>
                  <a:pt x="74" y="18"/>
                  <a:pt x="76" y="18"/>
                </a:cubicBezTo>
                <a:cubicBezTo>
                  <a:pt x="76" y="17"/>
                  <a:pt x="76" y="17"/>
                  <a:pt x="76" y="17"/>
                </a:cubicBezTo>
                <a:cubicBezTo>
                  <a:pt x="75" y="17"/>
                  <a:pt x="74" y="17"/>
                  <a:pt x="74" y="17"/>
                </a:cubicBezTo>
                <a:cubicBezTo>
                  <a:pt x="75" y="15"/>
                  <a:pt x="74" y="14"/>
                  <a:pt x="76" y="14"/>
                </a:cubicBezTo>
                <a:cubicBezTo>
                  <a:pt x="78" y="13"/>
                  <a:pt x="83" y="13"/>
                  <a:pt x="83" y="12"/>
                </a:cubicBezTo>
                <a:cubicBezTo>
                  <a:pt x="80" y="13"/>
                  <a:pt x="76" y="13"/>
                  <a:pt x="73" y="14"/>
                </a:cubicBezTo>
                <a:cubicBezTo>
                  <a:pt x="72" y="15"/>
                  <a:pt x="70" y="17"/>
                  <a:pt x="69" y="16"/>
                </a:cubicBezTo>
                <a:cubicBezTo>
                  <a:pt x="68" y="14"/>
                  <a:pt x="70" y="12"/>
                  <a:pt x="71" y="11"/>
                </a:cubicBezTo>
                <a:cubicBezTo>
                  <a:pt x="71" y="11"/>
                  <a:pt x="71" y="11"/>
                  <a:pt x="71" y="11"/>
                </a:cubicBezTo>
                <a:cubicBezTo>
                  <a:pt x="76" y="10"/>
                  <a:pt x="81" y="10"/>
                  <a:pt x="87" y="10"/>
                </a:cubicBezTo>
                <a:cubicBezTo>
                  <a:pt x="91" y="10"/>
                  <a:pt x="94" y="10"/>
                  <a:pt x="98" y="10"/>
                </a:cubicBezTo>
                <a:cubicBezTo>
                  <a:pt x="96" y="11"/>
                  <a:pt x="97" y="11"/>
                  <a:pt x="96" y="12"/>
                </a:cubicBezTo>
                <a:cubicBezTo>
                  <a:pt x="95" y="13"/>
                  <a:pt x="92" y="14"/>
                  <a:pt x="90" y="15"/>
                </a:cubicBezTo>
                <a:cubicBezTo>
                  <a:pt x="92" y="15"/>
                  <a:pt x="98" y="17"/>
                  <a:pt x="100" y="14"/>
                </a:cubicBezTo>
                <a:cubicBezTo>
                  <a:pt x="99" y="14"/>
                  <a:pt x="98" y="14"/>
                  <a:pt x="97" y="14"/>
                </a:cubicBezTo>
                <a:cubicBezTo>
                  <a:pt x="99" y="13"/>
                  <a:pt x="100" y="12"/>
                  <a:pt x="102" y="11"/>
                </a:cubicBezTo>
                <a:cubicBezTo>
                  <a:pt x="118" y="14"/>
                  <a:pt x="132" y="22"/>
                  <a:pt x="143" y="34"/>
                </a:cubicBezTo>
                <a:cubicBezTo>
                  <a:pt x="143" y="34"/>
                  <a:pt x="143" y="34"/>
                  <a:pt x="143" y="34"/>
                </a:cubicBezTo>
                <a:close/>
                <a:moveTo>
                  <a:pt x="157" y="64"/>
                </a:moveTo>
                <a:cubicBezTo>
                  <a:pt x="157" y="64"/>
                  <a:pt x="157" y="64"/>
                  <a:pt x="158" y="64"/>
                </a:cubicBezTo>
                <a:cubicBezTo>
                  <a:pt x="158" y="63"/>
                  <a:pt x="158" y="63"/>
                  <a:pt x="158" y="62"/>
                </a:cubicBezTo>
                <a:cubicBezTo>
                  <a:pt x="159" y="62"/>
                  <a:pt x="159" y="62"/>
                  <a:pt x="159" y="61"/>
                </a:cubicBezTo>
                <a:cubicBezTo>
                  <a:pt x="160" y="61"/>
                  <a:pt x="160" y="61"/>
                  <a:pt x="160" y="61"/>
                </a:cubicBezTo>
                <a:cubicBezTo>
                  <a:pt x="161" y="65"/>
                  <a:pt x="162" y="68"/>
                  <a:pt x="163" y="72"/>
                </a:cubicBezTo>
                <a:cubicBezTo>
                  <a:pt x="163" y="72"/>
                  <a:pt x="163" y="72"/>
                  <a:pt x="163" y="72"/>
                </a:cubicBezTo>
                <a:cubicBezTo>
                  <a:pt x="163" y="72"/>
                  <a:pt x="161" y="73"/>
                  <a:pt x="161" y="73"/>
                </a:cubicBezTo>
                <a:cubicBezTo>
                  <a:pt x="160" y="73"/>
                  <a:pt x="160" y="72"/>
                  <a:pt x="159" y="71"/>
                </a:cubicBezTo>
                <a:cubicBezTo>
                  <a:pt x="158" y="71"/>
                  <a:pt x="158" y="70"/>
                  <a:pt x="157" y="69"/>
                </a:cubicBezTo>
                <a:cubicBezTo>
                  <a:pt x="157" y="69"/>
                  <a:pt x="157" y="68"/>
                  <a:pt x="157" y="67"/>
                </a:cubicBezTo>
                <a:cubicBezTo>
                  <a:pt x="157" y="66"/>
                  <a:pt x="157" y="65"/>
                  <a:pt x="157" y="64"/>
                </a:cubicBezTo>
                <a:close/>
                <a:moveTo>
                  <a:pt x="158" y="104"/>
                </a:moveTo>
                <a:cubicBezTo>
                  <a:pt x="156" y="103"/>
                  <a:pt x="155" y="101"/>
                  <a:pt x="154" y="100"/>
                </a:cubicBezTo>
                <a:cubicBezTo>
                  <a:pt x="152" y="98"/>
                  <a:pt x="153" y="96"/>
                  <a:pt x="153" y="94"/>
                </a:cubicBezTo>
                <a:cubicBezTo>
                  <a:pt x="153" y="92"/>
                  <a:pt x="152" y="90"/>
                  <a:pt x="153" y="88"/>
                </a:cubicBezTo>
                <a:cubicBezTo>
                  <a:pt x="154" y="88"/>
                  <a:pt x="154" y="87"/>
                  <a:pt x="155" y="87"/>
                </a:cubicBezTo>
                <a:cubicBezTo>
                  <a:pt x="155" y="86"/>
                  <a:pt x="155" y="85"/>
                  <a:pt x="156" y="84"/>
                </a:cubicBezTo>
                <a:cubicBezTo>
                  <a:pt x="157" y="82"/>
                  <a:pt x="158" y="82"/>
                  <a:pt x="159" y="81"/>
                </a:cubicBezTo>
                <a:cubicBezTo>
                  <a:pt x="160" y="80"/>
                  <a:pt x="160" y="80"/>
                  <a:pt x="161" y="78"/>
                </a:cubicBezTo>
                <a:cubicBezTo>
                  <a:pt x="161" y="78"/>
                  <a:pt x="162" y="76"/>
                  <a:pt x="163" y="75"/>
                </a:cubicBezTo>
                <a:cubicBezTo>
                  <a:pt x="164" y="79"/>
                  <a:pt x="164" y="83"/>
                  <a:pt x="164" y="87"/>
                </a:cubicBezTo>
                <a:cubicBezTo>
                  <a:pt x="164" y="94"/>
                  <a:pt x="163" y="101"/>
                  <a:pt x="162" y="107"/>
                </a:cubicBezTo>
                <a:cubicBezTo>
                  <a:pt x="160" y="107"/>
                  <a:pt x="159" y="105"/>
                  <a:pt x="158" y="10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/>
          <a:lstStyle>
            <a:defPPr>
              <a:defRPr lang="zh-CN"/>
            </a:defPPr>
            <a:lvl1pPr algn="l" defTabSz="684213" rtl="0" eaLnBrk="0" fontAlgn="base" hangingPunct="0">
              <a:spcBef>
                <a:spcPct val="0"/>
              </a:spcBef>
              <a:spcAft>
                <a:spcPct val="0"/>
              </a:spcAft>
              <a:defRPr sz="1300" kern="1200">
                <a:solidFill>
                  <a:schemeClr val="tx1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+mn-cs"/>
              </a:defRPr>
            </a:lvl1pPr>
            <a:lvl2pPr marL="341313" indent="115888" algn="l" defTabSz="684213" rtl="0" eaLnBrk="0" fontAlgn="base" hangingPunct="0">
              <a:spcBef>
                <a:spcPct val="0"/>
              </a:spcBef>
              <a:spcAft>
                <a:spcPct val="0"/>
              </a:spcAft>
              <a:defRPr sz="1300" kern="1200">
                <a:solidFill>
                  <a:schemeClr val="tx1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+mn-cs"/>
              </a:defRPr>
            </a:lvl2pPr>
            <a:lvl3pPr marL="684213" indent="230188" algn="l" defTabSz="684213" rtl="0" eaLnBrk="0" fontAlgn="base" hangingPunct="0">
              <a:spcBef>
                <a:spcPct val="0"/>
              </a:spcBef>
              <a:spcAft>
                <a:spcPct val="0"/>
              </a:spcAft>
              <a:defRPr sz="1300" kern="1200">
                <a:solidFill>
                  <a:schemeClr val="tx1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+mn-cs"/>
              </a:defRPr>
            </a:lvl3pPr>
            <a:lvl4pPr marL="1027113" indent="344488" algn="l" defTabSz="684213" rtl="0" eaLnBrk="0" fontAlgn="base" hangingPunct="0">
              <a:spcBef>
                <a:spcPct val="0"/>
              </a:spcBef>
              <a:spcAft>
                <a:spcPct val="0"/>
              </a:spcAft>
              <a:defRPr sz="1300" kern="1200">
                <a:solidFill>
                  <a:schemeClr val="tx1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+mn-cs"/>
              </a:defRPr>
            </a:lvl4pPr>
            <a:lvl5pPr marL="1370013" indent="458788" algn="l" defTabSz="684213" rtl="0" eaLnBrk="0" fontAlgn="base" hangingPunct="0">
              <a:spcBef>
                <a:spcPct val="0"/>
              </a:spcBef>
              <a:spcAft>
                <a:spcPct val="0"/>
              </a:spcAft>
              <a:defRPr sz="1300" kern="1200">
                <a:solidFill>
                  <a:schemeClr val="tx1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sz="1300" kern="1200">
                <a:solidFill>
                  <a:schemeClr val="tx1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sz="1300" kern="1200">
                <a:solidFill>
                  <a:schemeClr val="tx1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sz="1300" kern="1200">
                <a:solidFill>
                  <a:schemeClr val="tx1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sz="1300" kern="1200">
                <a:solidFill>
                  <a:schemeClr val="tx1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+mn-cs"/>
              </a:defRPr>
            </a:lvl9pPr>
          </a:lstStyle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398656" y="1436031"/>
            <a:ext cx="461665" cy="1438855"/>
          </a:xfrm>
          <a:prstGeom prst="rect">
            <a:avLst/>
          </a:prstGeom>
        </p:spPr>
        <p:txBody>
          <a:bodyPr vert="eaVert" wrap="none">
            <a:spAutoFit/>
          </a:bodyPr>
          <a:lstStyle/>
          <a:p>
            <a:r>
              <a:rPr lang="zh-CN" altLang="en-US" sz="1800" b="1" spc="300" dirty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请输入标题</a:t>
            </a:r>
          </a:p>
        </p:txBody>
      </p:sp>
      <p:sp>
        <p:nvSpPr>
          <p:cNvPr id="15" name="椭圆 14"/>
          <p:cNvSpPr/>
          <p:nvPr/>
        </p:nvSpPr>
        <p:spPr>
          <a:xfrm>
            <a:off x="568839" y="3298991"/>
            <a:ext cx="121298" cy="121298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6" name="椭圆 15"/>
          <p:cNvSpPr/>
          <p:nvPr/>
        </p:nvSpPr>
        <p:spPr>
          <a:xfrm>
            <a:off x="584848" y="3642290"/>
            <a:ext cx="89280" cy="87086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7" name="椭圆 16"/>
          <p:cNvSpPr/>
          <p:nvPr/>
        </p:nvSpPr>
        <p:spPr>
          <a:xfrm>
            <a:off x="584848" y="3951377"/>
            <a:ext cx="89280" cy="87086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8" name="椭圆 17"/>
          <p:cNvSpPr/>
          <p:nvPr/>
        </p:nvSpPr>
        <p:spPr>
          <a:xfrm>
            <a:off x="584848" y="4260463"/>
            <a:ext cx="89280" cy="87086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8690568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8000"/>
    </mc:Choice>
    <mc:Fallback xmlns="">
      <p:transition spd="slow" advClick="0" advTm="8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5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5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350"/>
                            </p:stCondLst>
                            <p:childTnLst>
                              <p:par>
                                <p:cTn id="1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50"/>
                            </p:stCondLst>
                            <p:childTnLst>
                              <p:par>
                                <p:cTn id="1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2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750"/>
                            </p:stCondLst>
                            <p:childTnLst>
                              <p:par>
                                <p:cTn id="2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2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950"/>
                            </p:stCondLst>
                            <p:childTnLst>
                              <p:par>
                                <p:cTn id="2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2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150"/>
                            </p:stCondLst>
                            <p:childTnLst>
                              <p:par>
                                <p:cTn id="34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650"/>
                            </p:stCondLst>
                            <p:childTnLst>
                              <p:par>
                                <p:cTn id="3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150"/>
                            </p:stCondLst>
                            <p:childTnLst>
                              <p:par>
                                <p:cTn id="43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150"/>
                            </p:stCondLst>
                            <p:childTnLst>
                              <p:par>
                                <p:cTn id="5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5" grpId="0" animBg="1"/>
      <p:bldP spid="6" grpId="0"/>
      <p:bldP spid="7" grpId="0" animBg="1"/>
      <p:bldP spid="14" grpId="0" build="allAtOnce"/>
      <p:bldP spid="15" grpId="0" animBg="1"/>
      <p:bldP spid="16" grpId="0" animBg="1"/>
      <p:bldP spid="17" grpId="0" animBg="1"/>
      <p:bldP spid="18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5336194" y="2630858"/>
            <a:ext cx="415070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>
                <a:solidFill>
                  <a:srgbClr val="FC9908"/>
                </a:solidFill>
                <a:cs typeface="+mn-ea"/>
                <a:sym typeface="+mn-lt"/>
              </a:rPr>
              <a:t>请在此处填入你需要的内容。请在此处填入你需要的内容。</a:t>
            </a:r>
            <a:endParaRPr lang="en-US" altLang="zh-CN" sz="1200" dirty="0">
              <a:solidFill>
                <a:srgbClr val="FC9908"/>
              </a:solidFill>
              <a:cs typeface="+mn-ea"/>
              <a:sym typeface="+mn-lt"/>
            </a:endParaRPr>
          </a:p>
          <a:p>
            <a:r>
              <a:rPr lang="zh-CN" altLang="en-US" sz="1200" dirty="0">
                <a:solidFill>
                  <a:srgbClr val="FC9908"/>
                </a:solidFill>
                <a:cs typeface="+mn-ea"/>
                <a:sym typeface="+mn-lt"/>
              </a:rPr>
              <a:t>请在此处填入你需要的内容。请在此处填入你需要的内容。</a:t>
            </a:r>
          </a:p>
          <a:p>
            <a:r>
              <a:rPr lang="zh-CN" altLang="en-US" sz="1200" dirty="0">
                <a:solidFill>
                  <a:srgbClr val="FC9908"/>
                </a:solidFill>
                <a:cs typeface="+mn-ea"/>
                <a:sym typeface="+mn-lt"/>
              </a:rPr>
              <a:t>请在此处填入你需要的内容。请在此处填入你需要的内容。</a:t>
            </a:r>
          </a:p>
          <a:p>
            <a:r>
              <a:rPr lang="zh-CN" altLang="en-US" sz="1200" dirty="0">
                <a:solidFill>
                  <a:srgbClr val="FC9908"/>
                </a:solidFill>
                <a:cs typeface="+mn-ea"/>
                <a:sym typeface="+mn-lt"/>
              </a:rPr>
              <a:t>请在此处填入你需要的内容。请在此处填入你需要的内容。</a:t>
            </a:r>
          </a:p>
          <a:p>
            <a:endParaRPr lang="zh-CN" altLang="en-US" sz="1200" dirty="0">
              <a:solidFill>
                <a:srgbClr val="FC9908"/>
              </a:solidFill>
              <a:cs typeface="+mn-ea"/>
              <a:sym typeface="+mn-lt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74618" y="1747553"/>
            <a:ext cx="1333863" cy="607683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7439" y="2625627"/>
            <a:ext cx="2048803" cy="737932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86193" y="4448854"/>
            <a:ext cx="9985842" cy="1920806"/>
          </a:xfrm>
          <a:prstGeom prst="rect">
            <a:avLst/>
          </a:prstGeom>
        </p:spPr>
      </p:pic>
      <p:grpSp>
        <p:nvGrpSpPr>
          <p:cNvPr id="9" name="组合 8"/>
          <p:cNvGrpSpPr/>
          <p:nvPr/>
        </p:nvGrpSpPr>
        <p:grpSpPr>
          <a:xfrm>
            <a:off x="2548618" y="1837416"/>
            <a:ext cx="2008188" cy="2611438"/>
            <a:chOff x="2548618" y="1837416"/>
            <a:chExt cx="2008188" cy="2611438"/>
          </a:xfrm>
        </p:grpSpPr>
        <p:sp>
          <p:nvSpPr>
            <p:cNvPr id="10" name="Freeform 992"/>
            <p:cNvSpPr>
              <a:spLocks noEditPoints="1"/>
            </p:cNvSpPr>
            <p:nvPr userDrawn="1"/>
          </p:nvSpPr>
          <p:spPr bwMode="auto">
            <a:xfrm>
              <a:off x="2548618" y="1837416"/>
              <a:ext cx="2008188" cy="2611438"/>
            </a:xfrm>
            <a:custGeom>
              <a:avLst/>
              <a:gdLst>
                <a:gd name="T0" fmla="*/ 851 w 901"/>
                <a:gd name="T1" fmla="*/ 249 h 1171"/>
                <a:gd name="T2" fmla="*/ 450 w 901"/>
                <a:gd name="T3" fmla="*/ 0 h 1171"/>
                <a:gd name="T4" fmla="*/ 0 w 901"/>
                <a:gd name="T5" fmla="*/ 454 h 1171"/>
                <a:gd name="T6" fmla="*/ 49 w 901"/>
                <a:gd name="T7" fmla="*/ 659 h 1171"/>
                <a:gd name="T8" fmla="*/ 450 w 901"/>
                <a:gd name="T9" fmla="*/ 1171 h 1171"/>
                <a:gd name="T10" fmla="*/ 901 w 901"/>
                <a:gd name="T11" fmla="*/ 454 h 1171"/>
                <a:gd name="T12" fmla="*/ 851 w 901"/>
                <a:gd name="T13" fmla="*/ 249 h 1171"/>
                <a:gd name="T14" fmla="*/ 450 w 901"/>
                <a:gd name="T15" fmla="*/ 680 h 1171"/>
                <a:gd name="T16" fmla="*/ 224 w 901"/>
                <a:gd name="T17" fmla="*/ 454 h 1171"/>
                <a:gd name="T18" fmla="*/ 365 w 901"/>
                <a:gd name="T19" fmla="*/ 245 h 1171"/>
                <a:gd name="T20" fmla="*/ 450 w 901"/>
                <a:gd name="T21" fmla="*/ 228 h 1171"/>
                <a:gd name="T22" fmla="*/ 676 w 901"/>
                <a:gd name="T23" fmla="*/ 451 h 1171"/>
                <a:gd name="T24" fmla="*/ 536 w 901"/>
                <a:gd name="T25" fmla="*/ 663 h 1171"/>
                <a:gd name="T26" fmla="*/ 450 w 901"/>
                <a:gd name="T27" fmla="*/ 680 h 1171"/>
                <a:gd name="T28" fmla="*/ 788 w 901"/>
                <a:gd name="T29" fmla="*/ 496 h 1171"/>
                <a:gd name="T30" fmla="*/ 789 w 901"/>
                <a:gd name="T31" fmla="*/ 494 h 1171"/>
                <a:gd name="T32" fmla="*/ 789 w 901"/>
                <a:gd name="T33" fmla="*/ 494 h 1171"/>
                <a:gd name="T34" fmla="*/ 788 w 901"/>
                <a:gd name="T35" fmla="*/ 496 h 1171"/>
                <a:gd name="T36" fmla="*/ 783 w 901"/>
                <a:gd name="T37" fmla="*/ 503 h 1171"/>
                <a:gd name="T38" fmla="*/ 784 w 901"/>
                <a:gd name="T39" fmla="*/ 502 h 1171"/>
                <a:gd name="T40" fmla="*/ 783 w 901"/>
                <a:gd name="T41" fmla="*/ 503 h 1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901" h="1171">
                  <a:moveTo>
                    <a:pt x="851" y="249"/>
                  </a:moveTo>
                  <a:cubicBezTo>
                    <a:pt x="777" y="103"/>
                    <a:pt x="627" y="0"/>
                    <a:pt x="450" y="0"/>
                  </a:cubicBezTo>
                  <a:cubicBezTo>
                    <a:pt x="274" y="0"/>
                    <a:pt x="0" y="148"/>
                    <a:pt x="0" y="454"/>
                  </a:cubicBezTo>
                  <a:cubicBezTo>
                    <a:pt x="0" y="528"/>
                    <a:pt x="18" y="597"/>
                    <a:pt x="49" y="659"/>
                  </a:cubicBezTo>
                  <a:cubicBezTo>
                    <a:pt x="124" y="804"/>
                    <a:pt x="450" y="1171"/>
                    <a:pt x="450" y="1171"/>
                  </a:cubicBezTo>
                  <a:cubicBezTo>
                    <a:pt x="450" y="1171"/>
                    <a:pt x="901" y="702"/>
                    <a:pt x="901" y="454"/>
                  </a:cubicBezTo>
                  <a:cubicBezTo>
                    <a:pt x="901" y="380"/>
                    <a:pt x="883" y="310"/>
                    <a:pt x="851" y="249"/>
                  </a:cubicBezTo>
                  <a:close/>
                  <a:moveTo>
                    <a:pt x="450" y="680"/>
                  </a:moveTo>
                  <a:cubicBezTo>
                    <a:pt x="326" y="680"/>
                    <a:pt x="224" y="578"/>
                    <a:pt x="224" y="454"/>
                  </a:cubicBezTo>
                  <a:cubicBezTo>
                    <a:pt x="224" y="359"/>
                    <a:pt x="282" y="279"/>
                    <a:pt x="365" y="245"/>
                  </a:cubicBezTo>
                  <a:cubicBezTo>
                    <a:pt x="391" y="234"/>
                    <a:pt x="420" y="228"/>
                    <a:pt x="450" y="228"/>
                  </a:cubicBezTo>
                  <a:cubicBezTo>
                    <a:pt x="575" y="228"/>
                    <a:pt x="676" y="326"/>
                    <a:pt x="676" y="451"/>
                  </a:cubicBezTo>
                  <a:cubicBezTo>
                    <a:pt x="676" y="545"/>
                    <a:pt x="618" y="629"/>
                    <a:pt x="536" y="663"/>
                  </a:cubicBezTo>
                  <a:cubicBezTo>
                    <a:pt x="510" y="674"/>
                    <a:pt x="481" y="680"/>
                    <a:pt x="450" y="680"/>
                  </a:cubicBezTo>
                  <a:close/>
                  <a:moveTo>
                    <a:pt x="788" y="496"/>
                  </a:moveTo>
                  <a:cubicBezTo>
                    <a:pt x="788" y="495"/>
                    <a:pt x="789" y="495"/>
                    <a:pt x="789" y="494"/>
                  </a:cubicBezTo>
                  <a:cubicBezTo>
                    <a:pt x="789" y="494"/>
                    <a:pt x="789" y="494"/>
                    <a:pt x="789" y="494"/>
                  </a:cubicBezTo>
                  <a:cubicBezTo>
                    <a:pt x="788" y="495"/>
                    <a:pt x="788" y="495"/>
                    <a:pt x="788" y="496"/>
                  </a:cubicBezTo>
                  <a:close/>
                  <a:moveTo>
                    <a:pt x="783" y="503"/>
                  </a:moveTo>
                  <a:cubicBezTo>
                    <a:pt x="783" y="503"/>
                    <a:pt x="783" y="503"/>
                    <a:pt x="784" y="502"/>
                  </a:cubicBezTo>
                  <a:cubicBezTo>
                    <a:pt x="783" y="503"/>
                    <a:pt x="783" y="503"/>
                    <a:pt x="783" y="503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CA3214"/>
                </a:gs>
                <a:gs pos="48000">
                  <a:schemeClr val="accent2"/>
                </a:gs>
                <a:gs pos="100000">
                  <a:schemeClr val="accent2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1" name="椭圆 10"/>
            <p:cNvSpPr/>
            <p:nvPr userDrawn="1"/>
          </p:nvSpPr>
          <p:spPr>
            <a:xfrm>
              <a:off x="2774428" y="2046953"/>
              <a:ext cx="1555429" cy="1555429"/>
            </a:xfrm>
            <a:prstGeom prst="ellipse">
              <a:avLst/>
            </a:prstGeom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5400000" scaled="1"/>
              <a:tileRect/>
            </a:gradFill>
            <a:ln>
              <a:noFill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12" name="文本框 11"/>
          <p:cNvSpPr txBox="1"/>
          <p:nvPr/>
        </p:nvSpPr>
        <p:spPr>
          <a:xfrm>
            <a:off x="3222981" y="3603793"/>
            <a:ext cx="63991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b="1" i="0" dirty="0">
                <a:solidFill>
                  <a:schemeClr val="bg1"/>
                </a:solidFill>
                <a:cs typeface="+mn-ea"/>
                <a:sym typeface="+mn-lt"/>
              </a:rPr>
              <a:t>03</a:t>
            </a:r>
            <a:endParaRPr lang="zh-CN" altLang="en-US" sz="3200" b="1" i="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2899174" y="2594026"/>
            <a:ext cx="13388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800" b="1" dirty="0">
                <a:solidFill>
                  <a:srgbClr val="F84420"/>
                </a:solidFill>
                <a:cs typeface="+mn-ea"/>
                <a:sym typeface="+mn-lt"/>
              </a:rPr>
              <a:t>请输入标题</a:t>
            </a:r>
          </a:p>
        </p:txBody>
      </p:sp>
    </p:spTree>
    <p:extLst>
      <p:ext uri="{BB962C8B-B14F-4D97-AF65-F5344CB8AC3E}">
        <p14:creationId xmlns:p14="http://schemas.microsoft.com/office/powerpoint/2010/main" val="28241312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8000"/>
    </mc:Choice>
    <mc:Fallback xmlns="">
      <p:transition spd="slow" advClick="0" advTm="8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000"/>
                            </p:stCondLst>
                            <p:childTnLst>
                              <p:par>
                                <p:cTn id="38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2" grpId="0"/>
      <p:bldP spid="1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06" name="组合 905"/>
          <p:cNvGrpSpPr/>
          <p:nvPr/>
        </p:nvGrpSpPr>
        <p:grpSpPr>
          <a:xfrm>
            <a:off x="1806575" y="1016000"/>
            <a:ext cx="8356600" cy="4170363"/>
            <a:chOff x="1806575" y="1016000"/>
            <a:chExt cx="8356600" cy="4170363"/>
          </a:xfrm>
        </p:grpSpPr>
        <p:sp>
          <p:nvSpPr>
            <p:cNvPr id="22" name="Freeform 822"/>
            <p:cNvSpPr>
              <a:spLocks/>
            </p:cNvSpPr>
            <p:nvPr/>
          </p:nvSpPr>
          <p:spPr bwMode="auto">
            <a:xfrm>
              <a:off x="3802063" y="2327275"/>
              <a:ext cx="28575" cy="15875"/>
            </a:xfrm>
            <a:custGeom>
              <a:avLst/>
              <a:gdLst>
                <a:gd name="T0" fmla="*/ 0 w 11"/>
                <a:gd name="T1" fmla="*/ 3 h 6"/>
                <a:gd name="T2" fmla="*/ 9 w 11"/>
                <a:gd name="T3" fmla="*/ 6 h 6"/>
                <a:gd name="T4" fmla="*/ 11 w 11"/>
                <a:gd name="T5" fmla="*/ 6 h 6"/>
                <a:gd name="T6" fmla="*/ 1 w 11"/>
                <a:gd name="T7" fmla="*/ 0 h 6"/>
                <a:gd name="T8" fmla="*/ 0 w 11"/>
                <a:gd name="T9" fmla="*/ 1 h 6"/>
                <a:gd name="T10" fmla="*/ 0 w 11"/>
                <a:gd name="T11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" h="6">
                  <a:moveTo>
                    <a:pt x="0" y="3"/>
                  </a:moveTo>
                  <a:cubicBezTo>
                    <a:pt x="2" y="5"/>
                    <a:pt x="6" y="6"/>
                    <a:pt x="9" y="6"/>
                  </a:cubicBezTo>
                  <a:cubicBezTo>
                    <a:pt x="9" y="6"/>
                    <a:pt x="11" y="6"/>
                    <a:pt x="11" y="6"/>
                  </a:cubicBezTo>
                  <a:cubicBezTo>
                    <a:pt x="11" y="1"/>
                    <a:pt x="6" y="0"/>
                    <a:pt x="1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2"/>
                    <a:pt x="0" y="3"/>
                  </a:cubicBezTo>
                  <a:close/>
                </a:path>
              </a:pathLst>
            </a:custGeom>
            <a:solidFill>
              <a:srgbClr val="F186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4" name="Freeform 824"/>
            <p:cNvSpPr>
              <a:spLocks/>
            </p:cNvSpPr>
            <p:nvPr/>
          </p:nvSpPr>
          <p:spPr bwMode="auto">
            <a:xfrm>
              <a:off x="2751138" y="2420938"/>
              <a:ext cx="42863" cy="36513"/>
            </a:xfrm>
            <a:custGeom>
              <a:avLst/>
              <a:gdLst>
                <a:gd name="T0" fmla="*/ 5 w 16"/>
                <a:gd name="T1" fmla="*/ 0 h 13"/>
                <a:gd name="T2" fmla="*/ 0 w 16"/>
                <a:gd name="T3" fmla="*/ 5 h 13"/>
                <a:gd name="T4" fmla="*/ 5 w 16"/>
                <a:gd name="T5" fmla="*/ 6 h 13"/>
                <a:gd name="T6" fmla="*/ 2 w 16"/>
                <a:gd name="T7" fmla="*/ 9 h 13"/>
                <a:gd name="T8" fmla="*/ 9 w 16"/>
                <a:gd name="T9" fmla="*/ 13 h 13"/>
                <a:gd name="T10" fmla="*/ 16 w 16"/>
                <a:gd name="T11" fmla="*/ 6 h 13"/>
                <a:gd name="T12" fmla="*/ 5 w 16"/>
                <a:gd name="T13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13">
                  <a:moveTo>
                    <a:pt x="5" y="0"/>
                  </a:moveTo>
                  <a:cubicBezTo>
                    <a:pt x="0" y="5"/>
                    <a:pt x="0" y="5"/>
                    <a:pt x="0" y="5"/>
                  </a:cubicBezTo>
                  <a:cubicBezTo>
                    <a:pt x="2" y="5"/>
                    <a:pt x="4" y="6"/>
                    <a:pt x="5" y="6"/>
                  </a:cubicBezTo>
                  <a:cubicBezTo>
                    <a:pt x="4" y="6"/>
                    <a:pt x="3" y="7"/>
                    <a:pt x="2" y="9"/>
                  </a:cubicBezTo>
                  <a:cubicBezTo>
                    <a:pt x="4" y="10"/>
                    <a:pt x="6" y="11"/>
                    <a:pt x="9" y="13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3" y="4"/>
                    <a:pt x="9" y="2"/>
                    <a:pt x="5" y="0"/>
                  </a:cubicBezTo>
                  <a:close/>
                </a:path>
              </a:pathLst>
            </a:custGeom>
            <a:solidFill>
              <a:srgbClr val="F186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5" name="Freeform 825"/>
            <p:cNvSpPr>
              <a:spLocks/>
            </p:cNvSpPr>
            <p:nvPr/>
          </p:nvSpPr>
          <p:spPr bwMode="auto">
            <a:xfrm>
              <a:off x="2801938" y="2457450"/>
              <a:ext cx="26988" cy="19050"/>
            </a:xfrm>
            <a:custGeom>
              <a:avLst/>
              <a:gdLst>
                <a:gd name="T0" fmla="*/ 10 w 10"/>
                <a:gd name="T1" fmla="*/ 7 h 7"/>
                <a:gd name="T2" fmla="*/ 10 w 10"/>
                <a:gd name="T3" fmla="*/ 4 h 7"/>
                <a:gd name="T4" fmla="*/ 6 w 10"/>
                <a:gd name="T5" fmla="*/ 0 h 7"/>
                <a:gd name="T6" fmla="*/ 0 w 10"/>
                <a:gd name="T7" fmla="*/ 6 h 7"/>
                <a:gd name="T8" fmla="*/ 6 w 10"/>
                <a:gd name="T9" fmla="*/ 7 h 7"/>
                <a:gd name="T10" fmla="*/ 10 w 10"/>
                <a:gd name="T11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" h="7">
                  <a:moveTo>
                    <a:pt x="10" y="7"/>
                  </a:moveTo>
                  <a:cubicBezTo>
                    <a:pt x="10" y="4"/>
                    <a:pt x="10" y="4"/>
                    <a:pt x="10" y="4"/>
                  </a:cubicBezTo>
                  <a:cubicBezTo>
                    <a:pt x="7" y="3"/>
                    <a:pt x="7" y="1"/>
                    <a:pt x="6" y="0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2" y="6"/>
                    <a:pt x="4" y="7"/>
                    <a:pt x="6" y="7"/>
                  </a:cubicBezTo>
                  <a:cubicBezTo>
                    <a:pt x="6" y="7"/>
                    <a:pt x="10" y="7"/>
                    <a:pt x="10" y="7"/>
                  </a:cubicBezTo>
                  <a:close/>
                </a:path>
              </a:pathLst>
            </a:custGeom>
            <a:solidFill>
              <a:srgbClr val="F186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grpSp>
          <p:nvGrpSpPr>
            <p:cNvPr id="894" name="组合 893"/>
            <p:cNvGrpSpPr/>
            <p:nvPr/>
          </p:nvGrpSpPr>
          <p:grpSpPr>
            <a:xfrm>
              <a:off x="1806575" y="1016000"/>
              <a:ext cx="8356600" cy="4170363"/>
              <a:chOff x="1806575" y="1016000"/>
              <a:chExt cx="8356600" cy="4170363"/>
            </a:xfrm>
          </p:grpSpPr>
          <p:sp>
            <p:nvSpPr>
              <p:cNvPr id="9" name="Freeform 809"/>
              <p:cNvSpPr>
                <a:spLocks/>
              </p:cNvSpPr>
              <p:nvPr/>
            </p:nvSpPr>
            <p:spPr bwMode="auto">
              <a:xfrm>
                <a:off x="5259388" y="1465263"/>
                <a:ext cx="7938" cy="7938"/>
              </a:xfrm>
              <a:custGeom>
                <a:avLst/>
                <a:gdLst>
                  <a:gd name="T0" fmla="*/ 3 w 3"/>
                  <a:gd name="T1" fmla="*/ 3 h 3"/>
                  <a:gd name="T2" fmla="*/ 2 w 3"/>
                  <a:gd name="T3" fmla="*/ 0 h 3"/>
                  <a:gd name="T4" fmla="*/ 0 w 3"/>
                  <a:gd name="T5" fmla="*/ 3 h 3"/>
                  <a:gd name="T6" fmla="*/ 3 w 3"/>
                  <a:gd name="T7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3">
                    <a:moveTo>
                      <a:pt x="3" y="3"/>
                    </a:moveTo>
                    <a:cubicBezTo>
                      <a:pt x="2" y="2"/>
                      <a:pt x="2" y="1"/>
                      <a:pt x="2" y="0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1" y="3"/>
                      <a:pt x="2" y="3"/>
                      <a:pt x="3" y="3"/>
                    </a:cubicBezTo>
                    <a:close/>
                  </a:path>
                </a:pathLst>
              </a:custGeom>
              <a:solidFill>
                <a:srgbClr val="F186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0" name="Freeform 810"/>
              <p:cNvSpPr>
                <a:spLocks/>
              </p:cNvSpPr>
              <p:nvPr/>
            </p:nvSpPr>
            <p:spPr bwMode="auto">
              <a:xfrm>
                <a:off x="5180013" y="1489075"/>
                <a:ext cx="93663" cy="76200"/>
              </a:xfrm>
              <a:custGeom>
                <a:avLst/>
                <a:gdLst>
                  <a:gd name="T0" fmla="*/ 23 w 34"/>
                  <a:gd name="T1" fmla="*/ 0 h 28"/>
                  <a:gd name="T2" fmla="*/ 0 w 34"/>
                  <a:gd name="T3" fmla="*/ 23 h 28"/>
                  <a:gd name="T4" fmla="*/ 7 w 34"/>
                  <a:gd name="T5" fmla="*/ 28 h 28"/>
                  <a:gd name="T6" fmla="*/ 15 w 34"/>
                  <a:gd name="T7" fmla="*/ 23 h 28"/>
                  <a:gd name="T8" fmla="*/ 23 w 34"/>
                  <a:gd name="T9" fmla="*/ 16 h 28"/>
                  <a:gd name="T10" fmla="*/ 21 w 34"/>
                  <a:gd name="T11" fmla="*/ 12 h 28"/>
                  <a:gd name="T12" fmla="*/ 30 w 34"/>
                  <a:gd name="T13" fmla="*/ 9 h 28"/>
                  <a:gd name="T14" fmla="*/ 34 w 34"/>
                  <a:gd name="T15" fmla="*/ 5 h 28"/>
                  <a:gd name="T16" fmla="*/ 34 w 34"/>
                  <a:gd name="T17" fmla="*/ 4 h 28"/>
                  <a:gd name="T18" fmla="*/ 23 w 34"/>
                  <a:gd name="T19" fmla="*/ 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4" h="28">
                    <a:moveTo>
                      <a:pt x="23" y="0"/>
                    </a:moveTo>
                    <a:cubicBezTo>
                      <a:pt x="0" y="23"/>
                      <a:pt x="0" y="23"/>
                      <a:pt x="0" y="23"/>
                    </a:cubicBezTo>
                    <a:cubicBezTo>
                      <a:pt x="2" y="25"/>
                      <a:pt x="5" y="26"/>
                      <a:pt x="7" y="28"/>
                    </a:cubicBezTo>
                    <a:cubicBezTo>
                      <a:pt x="8" y="25"/>
                      <a:pt x="12" y="24"/>
                      <a:pt x="15" y="23"/>
                    </a:cubicBezTo>
                    <a:cubicBezTo>
                      <a:pt x="23" y="16"/>
                      <a:pt x="23" y="16"/>
                      <a:pt x="23" y="16"/>
                    </a:cubicBezTo>
                    <a:cubicBezTo>
                      <a:pt x="22" y="15"/>
                      <a:pt x="21" y="14"/>
                      <a:pt x="21" y="12"/>
                    </a:cubicBezTo>
                    <a:cubicBezTo>
                      <a:pt x="24" y="12"/>
                      <a:pt x="27" y="11"/>
                      <a:pt x="30" y="9"/>
                    </a:cubicBezTo>
                    <a:cubicBezTo>
                      <a:pt x="34" y="5"/>
                      <a:pt x="34" y="5"/>
                      <a:pt x="34" y="5"/>
                    </a:cubicBezTo>
                    <a:cubicBezTo>
                      <a:pt x="34" y="4"/>
                      <a:pt x="34" y="4"/>
                      <a:pt x="34" y="4"/>
                    </a:cubicBezTo>
                    <a:cubicBezTo>
                      <a:pt x="31" y="3"/>
                      <a:pt x="25" y="3"/>
                      <a:pt x="23" y="0"/>
                    </a:cubicBezTo>
                    <a:close/>
                  </a:path>
                </a:pathLst>
              </a:custGeom>
              <a:solidFill>
                <a:srgbClr val="F186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1" name="Freeform 811"/>
              <p:cNvSpPr>
                <a:spLocks/>
              </p:cNvSpPr>
              <p:nvPr/>
            </p:nvSpPr>
            <p:spPr bwMode="auto">
              <a:xfrm>
                <a:off x="5156200" y="1557338"/>
                <a:ext cx="46038" cy="41275"/>
              </a:xfrm>
              <a:custGeom>
                <a:avLst/>
                <a:gdLst>
                  <a:gd name="T0" fmla="*/ 0 w 17"/>
                  <a:gd name="T1" fmla="*/ 7 h 15"/>
                  <a:gd name="T2" fmla="*/ 8 w 17"/>
                  <a:gd name="T3" fmla="*/ 15 h 15"/>
                  <a:gd name="T4" fmla="*/ 17 w 17"/>
                  <a:gd name="T5" fmla="*/ 5 h 15"/>
                  <a:gd name="T6" fmla="*/ 6 w 17"/>
                  <a:gd name="T7" fmla="*/ 0 h 15"/>
                  <a:gd name="T8" fmla="*/ 0 w 17"/>
                  <a:gd name="T9" fmla="*/ 7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" h="15">
                    <a:moveTo>
                      <a:pt x="0" y="7"/>
                    </a:moveTo>
                    <a:cubicBezTo>
                      <a:pt x="1" y="10"/>
                      <a:pt x="4" y="13"/>
                      <a:pt x="8" y="15"/>
                    </a:cubicBezTo>
                    <a:cubicBezTo>
                      <a:pt x="17" y="5"/>
                      <a:pt x="17" y="5"/>
                      <a:pt x="17" y="5"/>
                    </a:cubicBezTo>
                    <a:cubicBezTo>
                      <a:pt x="14" y="3"/>
                      <a:pt x="9" y="3"/>
                      <a:pt x="6" y="0"/>
                    </a:cubicBez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F186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2" name="Freeform 812"/>
              <p:cNvSpPr>
                <a:spLocks/>
              </p:cNvSpPr>
              <p:nvPr/>
            </p:nvSpPr>
            <p:spPr bwMode="auto">
              <a:xfrm>
                <a:off x="4857750" y="1584325"/>
                <a:ext cx="312738" cy="290513"/>
              </a:xfrm>
              <a:custGeom>
                <a:avLst/>
                <a:gdLst>
                  <a:gd name="T0" fmla="*/ 106 w 115"/>
                  <a:gd name="T1" fmla="*/ 0 h 107"/>
                  <a:gd name="T2" fmla="*/ 0 w 115"/>
                  <a:gd name="T3" fmla="*/ 107 h 107"/>
                  <a:gd name="T4" fmla="*/ 0 w 115"/>
                  <a:gd name="T5" fmla="*/ 107 h 107"/>
                  <a:gd name="T6" fmla="*/ 23 w 115"/>
                  <a:gd name="T7" fmla="*/ 97 h 107"/>
                  <a:gd name="T8" fmla="*/ 34 w 115"/>
                  <a:gd name="T9" fmla="*/ 81 h 107"/>
                  <a:gd name="T10" fmla="*/ 41 w 115"/>
                  <a:gd name="T11" fmla="*/ 75 h 107"/>
                  <a:gd name="T12" fmla="*/ 47 w 115"/>
                  <a:gd name="T13" fmla="*/ 69 h 107"/>
                  <a:gd name="T14" fmla="*/ 53 w 115"/>
                  <a:gd name="T15" fmla="*/ 69 h 107"/>
                  <a:gd name="T16" fmla="*/ 99 w 115"/>
                  <a:gd name="T17" fmla="*/ 24 h 107"/>
                  <a:gd name="T18" fmla="*/ 98 w 115"/>
                  <a:gd name="T19" fmla="*/ 21 h 107"/>
                  <a:gd name="T20" fmla="*/ 102 w 115"/>
                  <a:gd name="T21" fmla="*/ 21 h 107"/>
                  <a:gd name="T22" fmla="*/ 115 w 115"/>
                  <a:gd name="T23" fmla="*/ 8 h 107"/>
                  <a:gd name="T24" fmla="*/ 106 w 115"/>
                  <a:gd name="T25" fmla="*/ 0 h 1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15" h="107">
                    <a:moveTo>
                      <a:pt x="106" y="0"/>
                    </a:moveTo>
                    <a:cubicBezTo>
                      <a:pt x="0" y="107"/>
                      <a:pt x="0" y="107"/>
                      <a:pt x="0" y="107"/>
                    </a:cubicBezTo>
                    <a:cubicBezTo>
                      <a:pt x="0" y="107"/>
                      <a:pt x="0" y="107"/>
                      <a:pt x="0" y="107"/>
                    </a:cubicBezTo>
                    <a:cubicBezTo>
                      <a:pt x="7" y="104"/>
                      <a:pt x="17" y="103"/>
                      <a:pt x="23" y="97"/>
                    </a:cubicBezTo>
                    <a:cubicBezTo>
                      <a:pt x="28" y="92"/>
                      <a:pt x="28" y="86"/>
                      <a:pt x="34" y="81"/>
                    </a:cubicBezTo>
                    <a:cubicBezTo>
                      <a:pt x="41" y="75"/>
                      <a:pt x="41" y="75"/>
                      <a:pt x="41" y="75"/>
                    </a:cubicBezTo>
                    <a:cubicBezTo>
                      <a:pt x="41" y="73"/>
                      <a:pt x="44" y="72"/>
                      <a:pt x="47" y="69"/>
                    </a:cubicBezTo>
                    <a:cubicBezTo>
                      <a:pt x="53" y="69"/>
                      <a:pt x="53" y="69"/>
                      <a:pt x="53" y="69"/>
                    </a:cubicBezTo>
                    <a:cubicBezTo>
                      <a:pt x="99" y="24"/>
                      <a:pt x="99" y="24"/>
                      <a:pt x="99" y="24"/>
                    </a:cubicBezTo>
                    <a:cubicBezTo>
                      <a:pt x="98" y="23"/>
                      <a:pt x="98" y="22"/>
                      <a:pt x="98" y="21"/>
                    </a:cubicBezTo>
                    <a:cubicBezTo>
                      <a:pt x="99" y="22"/>
                      <a:pt x="101" y="21"/>
                      <a:pt x="102" y="21"/>
                    </a:cubicBezTo>
                    <a:cubicBezTo>
                      <a:pt x="115" y="8"/>
                      <a:pt x="115" y="8"/>
                      <a:pt x="115" y="8"/>
                    </a:cubicBezTo>
                    <a:cubicBezTo>
                      <a:pt x="112" y="5"/>
                      <a:pt x="109" y="3"/>
                      <a:pt x="106" y="0"/>
                    </a:cubicBezTo>
                    <a:close/>
                  </a:path>
                </a:pathLst>
              </a:custGeom>
              <a:solidFill>
                <a:srgbClr val="F186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3" name="Freeform 813"/>
              <p:cNvSpPr>
                <a:spLocks/>
              </p:cNvSpPr>
              <p:nvPr/>
            </p:nvSpPr>
            <p:spPr bwMode="auto">
              <a:xfrm>
                <a:off x="4659313" y="1997075"/>
                <a:ext cx="76200" cy="90488"/>
              </a:xfrm>
              <a:custGeom>
                <a:avLst/>
                <a:gdLst>
                  <a:gd name="T0" fmla="*/ 7 w 28"/>
                  <a:gd name="T1" fmla="*/ 33 h 33"/>
                  <a:gd name="T2" fmla="*/ 13 w 28"/>
                  <a:gd name="T3" fmla="*/ 31 h 33"/>
                  <a:gd name="T4" fmla="*/ 13 w 28"/>
                  <a:gd name="T5" fmla="*/ 31 h 33"/>
                  <a:gd name="T6" fmla="*/ 24 w 28"/>
                  <a:gd name="T7" fmla="*/ 20 h 33"/>
                  <a:gd name="T8" fmla="*/ 28 w 28"/>
                  <a:gd name="T9" fmla="*/ 14 h 33"/>
                  <a:gd name="T10" fmla="*/ 28 w 28"/>
                  <a:gd name="T11" fmla="*/ 0 h 33"/>
                  <a:gd name="T12" fmla="*/ 0 w 28"/>
                  <a:gd name="T13" fmla="*/ 27 h 33"/>
                  <a:gd name="T14" fmla="*/ 7 w 28"/>
                  <a:gd name="T15" fmla="*/ 33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8" h="33">
                    <a:moveTo>
                      <a:pt x="7" y="33"/>
                    </a:moveTo>
                    <a:cubicBezTo>
                      <a:pt x="8" y="33"/>
                      <a:pt x="9" y="31"/>
                      <a:pt x="13" y="31"/>
                    </a:cubicBezTo>
                    <a:cubicBezTo>
                      <a:pt x="13" y="31"/>
                      <a:pt x="13" y="31"/>
                      <a:pt x="13" y="31"/>
                    </a:cubicBezTo>
                    <a:cubicBezTo>
                      <a:pt x="24" y="20"/>
                      <a:pt x="24" y="20"/>
                      <a:pt x="24" y="20"/>
                    </a:cubicBezTo>
                    <a:cubicBezTo>
                      <a:pt x="25" y="17"/>
                      <a:pt x="26" y="15"/>
                      <a:pt x="28" y="14"/>
                    </a:cubicBezTo>
                    <a:cubicBezTo>
                      <a:pt x="27" y="12"/>
                      <a:pt x="28" y="5"/>
                      <a:pt x="28" y="0"/>
                    </a:cubicBezTo>
                    <a:cubicBezTo>
                      <a:pt x="0" y="27"/>
                      <a:pt x="0" y="27"/>
                      <a:pt x="0" y="27"/>
                    </a:cubicBezTo>
                    <a:cubicBezTo>
                      <a:pt x="2" y="30"/>
                      <a:pt x="3" y="33"/>
                      <a:pt x="7" y="33"/>
                    </a:cubicBezTo>
                    <a:close/>
                  </a:path>
                </a:pathLst>
              </a:custGeom>
              <a:solidFill>
                <a:srgbClr val="F186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4" name="Freeform 814"/>
              <p:cNvSpPr>
                <a:spLocks/>
              </p:cNvSpPr>
              <p:nvPr/>
            </p:nvSpPr>
            <p:spPr bwMode="auto">
              <a:xfrm>
                <a:off x="5160963" y="1622425"/>
                <a:ext cx="55563" cy="57150"/>
              </a:xfrm>
              <a:custGeom>
                <a:avLst/>
                <a:gdLst>
                  <a:gd name="T0" fmla="*/ 8 w 20"/>
                  <a:gd name="T1" fmla="*/ 21 h 21"/>
                  <a:gd name="T2" fmla="*/ 20 w 20"/>
                  <a:gd name="T3" fmla="*/ 8 h 21"/>
                  <a:gd name="T4" fmla="*/ 12 w 20"/>
                  <a:gd name="T5" fmla="*/ 0 h 21"/>
                  <a:gd name="T6" fmla="*/ 0 w 20"/>
                  <a:gd name="T7" fmla="*/ 12 h 21"/>
                  <a:gd name="T8" fmla="*/ 8 w 20"/>
                  <a:gd name="T9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" h="21">
                    <a:moveTo>
                      <a:pt x="8" y="21"/>
                    </a:moveTo>
                    <a:cubicBezTo>
                      <a:pt x="20" y="8"/>
                      <a:pt x="20" y="8"/>
                      <a:pt x="20" y="8"/>
                    </a:cubicBezTo>
                    <a:cubicBezTo>
                      <a:pt x="18" y="5"/>
                      <a:pt x="15" y="2"/>
                      <a:pt x="12" y="0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2" y="15"/>
                      <a:pt x="4" y="19"/>
                      <a:pt x="8" y="21"/>
                    </a:cubicBezTo>
                    <a:close/>
                  </a:path>
                </a:pathLst>
              </a:custGeom>
              <a:solidFill>
                <a:srgbClr val="F186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5" name="Freeform 815"/>
              <p:cNvSpPr>
                <a:spLocks/>
              </p:cNvSpPr>
              <p:nvPr/>
            </p:nvSpPr>
            <p:spPr bwMode="auto">
              <a:xfrm>
                <a:off x="5053013" y="1687513"/>
                <a:ext cx="114300" cy="76200"/>
              </a:xfrm>
              <a:custGeom>
                <a:avLst/>
                <a:gdLst>
                  <a:gd name="T0" fmla="*/ 0 w 42"/>
                  <a:gd name="T1" fmla="*/ 28 h 28"/>
                  <a:gd name="T2" fmla="*/ 20 w 42"/>
                  <a:gd name="T3" fmla="*/ 25 h 28"/>
                  <a:gd name="T4" fmla="*/ 42 w 42"/>
                  <a:gd name="T5" fmla="*/ 3 h 28"/>
                  <a:gd name="T6" fmla="*/ 28 w 42"/>
                  <a:gd name="T7" fmla="*/ 0 h 28"/>
                  <a:gd name="T8" fmla="*/ 0 w 42"/>
                  <a:gd name="T9" fmla="*/ 28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2" h="28">
                    <a:moveTo>
                      <a:pt x="0" y="28"/>
                    </a:moveTo>
                    <a:cubicBezTo>
                      <a:pt x="7" y="27"/>
                      <a:pt x="13" y="27"/>
                      <a:pt x="20" y="25"/>
                    </a:cubicBezTo>
                    <a:cubicBezTo>
                      <a:pt x="42" y="3"/>
                      <a:pt x="42" y="3"/>
                      <a:pt x="42" y="3"/>
                    </a:cubicBezTo>
                    <a:cubicBezTo>
                      <a:pt x="37" y="2"/>
                      <a:pt x="32" y="1"/>
                      <a:pt x="28" y="0"/>
                    </a:cubicBezTo>
                    <a:lnTo>
                      <a:pt x="0" y="28"/>
                    </a:lnTo>
                    <a:close/>
                  </a:path>
                </a:pathLst>
              </a:custGeom>
              <a:solidFill>
                <a:srgbClr val="F186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6" name="Freeform 816"/>
              <p:cNvSpPr>
                <a:spLocks/>
              </p:cNvSpPr>
              <p:nvPr/>
            </p:nvSpPr>
            <p:spPr bwMode="auto">
              <a:xfrm>
                <a:off x="5199063" y="1698625"/>
                <a:ext cx="6350" cy="3175"/>
              </a:xfrm>
              <a:custGeom>
                <a:avLst/>
                <a:gdLst>
                  <a:gd name="T0" fmla="*/ 2 w 2"/>
                  <a:gd name="T1" fmla="*/ 0 h 1"/>
                  <a:gd name="T2" fmla="*/ 1 w 2"/>
                  <a:gd name="T3" fmla="*/ 0 h 1"/>
                  <a:gd name="T4" fmla="*/ 0 w 2"/>
                  <a:gd name="T5" fmla="*/ 1 h 1"/>
                  <a:gd name="T6" fmla="*/ 2 w 2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2" y="0"/>
                    </a:moveTo>
                    <a:cubicBezTo>
                      <a:pt x="2" y="0"/>
                      <a:pt x="1" y="0"/>
                      <a:pt x="1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1" y="1"/>
                      <a:pt x="1" y="1"/>
                      <a:pt x="2" y="0"/>
                    </a:cubicBezTo>
                    <a:close/>
                  </a:path>
                </a:pathLst>
              </a:custGeom>
              <a:solidFill>
                <a:srgbClr val="F186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7" name="Freeform 817"/>
              <p:cNvSpPr>
                <a:spLocks/>
              </p:cNvSpPr>
              <p:nvPr/>
            </p:nvSpPr>
            <p:spPr bwMode="auto">
              <a:xfrm>
                <a:off x="4440238" y="1690688"/>
                <a:ext cx="38100" cy="38100"/>
              </a:xfrm>
              <a:custGeom>
                <a:avLst/>
                <a:gdLst>
                  <a:gd name="T0" fmla="*/ 0 w 14"/>
                  <a:gd name="T1" fmla="*/ 6 h 14"/>
                  <a:gd name="T2" fmla="*/ 3 w 14"/>
                  <a:gd name="T3" fmla="*/ 14 h 14"/>
                  <a:gd name="T4" fmla="*/ 14 w 14"/>
                  <a:gd name="T5" fmla="*/ 3 h 14"/>
                  <a:gd name="T6" fmla="*/ 6 w 14"/>
                  <a:gd name="T7" fmla="*/ 0 h 14"/>
                  <a:gd name="T8" fmla="*/ 0 w 14"/>
                  <a:gd name="T9" fmla="*/ 6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" h="14">
                    <a:moveTo>
                      <a:pt x="0" y="6"/>
                    </a:moveTo>
                    <a:cubicBezTo>
                      <a:pt x="0" y="8"/>
                      <a:pt x="1" y="12"/>
                      <a:pt x="3" y="14"/>
                    </a:cubicBezTo>
                    <a:cubicBezTo>
                      <a:pt x="14" y="3"/>
                      <a:pt x="14" y="3"/>
                      <a:pt x="14" y="3"/>
                    </a:cubicBezTo>
                    <a:cubicBezTo>
                      <a:pt x="12" y="1"/>
                      <a:pt x="9" y="0"/>
                      <a:pt x="6" y="0"/>
                    </a:cubicBezTo>
                    <a:cubicBezTo>
                      <a:pt x="3" y="0"/>
                      <a:pt x="0" y="1"/>
                      <a:pt x="0" y="6"/>
                    </a:cubicBezTo>
                    <a:close/>
                  </a:path>
                </a:pathLst>
              </a:custGeom>
              <a:solidFill>
                <a:srgbClr val="F186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8" name="Freeform 818"/>
              <p:cNvSpPr>
                <a:spLocks/>
              </p:cNvSpPr>
              <p:nvPr/>
            </p:nvSpPr>
            <p:spPr bwMode="auto">
              <a:xfrm>
                <a:off x="4483100" y="1714500"/>
                <a:ext cx="22225" cy="19050"/>
              </a:xfrm>
              <a:custGeom>
                <a:avLst/>
                <a:gdLst>
                  <a:gd name="T0" fmla="*/ 8 w 8"/>
                  <a:gd name="T1" fmla="*/ 1 h 7"/>
                  <a:gd name="T2" fmla="*/ 6 w 8"/>
                  <a:gd name="T3" fmla="*/ 0 h 7"/>
                  <a:gd name="T4" fmla="*/ 0 w 8"/>
                  <a:gd name="T5" fmla="*/ 7 h 7"/>
                  <a:gd name="T6" fmla="*/ 8 w 8"/>
                  <a:gd name="T7" fmla="*/ 1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" h="7">
                    <a:moveTo>
                      <a:pt x="8" y="1"/>
                    </a:moveTo>
                    <a:cubicBezTo>
                      <a:pt x="8" y="1"/>
                      <a:pt x="7" y="1"/>
                      <a:pt x="6" y="0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4" y="7"/>
                      <a:pt x="8" y="5"/>
                      <a:pt x="8" y="1"/>
                    </a:cubicBezTo>
                    <a:close/>
                  </a:path>
                </a:pathLst>
              </a:custGeom>
              <a:solidFill>
                <a:srgbClr val="F186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9" name="Freeform 819"/>
              <p:cNvSpPr>
                <a:spLocks/>
              </p:cNvSpPr>
              <p:nvPr/>
            </p:nvSpPr>
            <p:spPr bwMode="auto">
              <a:xfrm>
                <a:off x="4338638" y="2401888"/>
                <a:ext cx="90488" cy="95250"/>
              </a:xfrm>
              <a:custGeom>
                <a:avLst/>
                <a:gdLst>
                  <a:gd name="T0" fmla="*/ 7 w 33"/>
                  <a:gd name="T1" fmla="*/ 26 h 35"/>
                  <a:gd name="T2" fmla="*/ 0 w 33"/>
                  <a:gd name="T3" fmla="*/ 32 h 35"/>
                  <a:gd name="T4" fmla="*/ 3 w 33"/>
                  <a:gd name="T5" fmla="*/ 35 h 35"/>
                  <a:gd name="T6" fmla="*/ 12 w 33"/>
                  <a:gd name="T7" fmla="*/ 33 h 35"/>
                  <a:gd name="T8" fmla="*/ 33 w 33"/>
                  <a:gd name="T9" fmla="*/ 13 h 35"/>
                  <a:gd name="T10" fmla="*/ 33 w 33"/>
                  <a:gd name="T11" fmla="*/ 11 h 35"/>
                  <a:gd name="T12" fmla="*/ 33 w 33"/>
                  <a:gd name="T13" fmla="*/ 9 h 35"/>
                  <a:gd name="T14" fmla="*/ 28 w 33"/>
                  <a:gd name="T15" fmla="*/ 8 h 35"/>
                  <a:gd name="T16" fmla="*/ 24 w 33"/>
                  <a:gd name="T17" fmla="*/ 10 h 35"/>
                  <a:gd name="T18" fmla="*/ 24 w 33"/>
                  <a:gd name="T19" fmla="*/ 7 h 35"/>
                  <a:gd name="T20" fmla="*/ 29 w 33"/>
                  <a:gd name="T21" fmla="*/ 0 h 35"/>
                  <a:gd name="T22" fmla="*/ 5 w 33"/>
                  <a:gd name="T23" fmla="*/ 24 h 35"/>
                  <a:gd name="T24" fmla="*/ 7 w 33"/>
                  <a:gd name="T25" fmla="*/ 24 h 35"/>
                  <a:gd name="T26" fmla="*/ 7 w 33"/>
                  <a:gd name="T27" fmla="*/ 26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3" h="35">
                    <a:moveTo>
                      <a:pt x="7" y="26"/>
                    </a:moveTo>
                    <a:cubicBezTo>
                      <a:pt x="7" y="27"/>
                      <a:pt x="0" y="31"/>
                      <a:pt x="0" y="32"/>
                    </a:cubicBezTo>
                    <a:cubicBezTo>
                      <a:pt x="0" y="33"/>
                      <a:pt x="1" y="35"/>
                      <a:pt x="3" y="35"/>
                    </a:cubicBezTo>
                    <a:cubicBezTo>
                      <a:pt x="6" y="35"/>
                      <a:pt x="8" y="33"/>
                      <a:pt x="12" y="33"/>
                    </a:cubicBezTo>
                    <a:cubicBezTo>
                      <a:pt x="33" y="13"/>
                      <a:pt x="33" y="13"/>
                      <a:pt x="33" y="13"/>
                    </a:cubicBezTo>
                    <a:cubicBezTo>
                      <a:pt x="33" y="11"/>
                      <a:pt x="33" y="11"/>
                      <a:pt x="33" y="11"/>
                    </a:cubicBezTo>
                    <a:cubicBezTo>
                      <a:pt x="33" y="9"/>
                      <a:pt x="33" y="9"/>
                      <a:pt x="33" y="9"/>
                    </a:cubicBezTo>
                    <a:cubicBezTo>
                      <a:pt x="32" y="8"/>
                      <a:pt x="30" y="8"/>
                      <a:pt x="28" y="8"/>
                    </a:cubicBezTo>
                    <a:cubicBezTo>
                      <a:pt x="26" y="8"/>
                      <a:pt x="27" y="10"/>
                      <a:pt x="24" y="10"/>
                    </a:cubicBezTo>
                    <a:cubicBezTo>
                      <a:pt x="24" y="7"/>
                      <a:pt x="24" y="7"/>
                      <a:pt x="24" y="7"/>
                    </a:cubicBezTo>
                    <a:cubicBezTo>
                      <a:pt x="24" y="5"/>
                      <a:pt x="27" y="2"/>
                      <a:pt x="29" y="0"/>
                    </a:cubicBezTo>
                    <a:cubicBezTo>
                      <a:pt x="5" y="24"/>
                      <a:pt x="5" y="24"/>
                      <a:pt x="5" y="24"/>
                    </a:cubicBezTo>
                    <a:cubicBezTo>
                      <a:pt x="6" y="24"/>
                      <a:pt x="7" y="24"/>
                      <a:pt x="7" y="24"/>
                    </a:cubicBezTo>
                    <a:lnTo>
                      <a:pt x="7" y="26"/>
                    </a:lnTo>
                    <a:close/>
                  </a:path>
                </a:pathLst>
              </a:custGeom>
              <a:solidFill>
                <a:srgbClr val="F186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0" name="Freeform 820"/>
              <p:cNvSpPr>
                <a:spLocks/>
              </p:cNvSpPr>
              <p:nvPr/>
            </p:nvSpPr>
            <p:spPr bwMode="auto">
              <a:xfrm>
                <a:off x="4406900" y="2439988"/>
                <a:ext cx="71438" cy="74613"/>
              </a:xfrm>
              <a:custGeom>
                <a:avLst/>
                <a:gdLst>
                  <a:gd name="T0" fmla="*/ 26 w 26"/>
                  <a:gd name="T1" fmla="*/ 9 h 27"/>
                  <a:gd name="T2" fmla="*/ 22 w 26"/>
                  <a:gd name="T3" fmla="*/ 10 h 27"/>
                  <a:gd name="T4" fmla="*/ 22 w 26"/>
                  <a:gd name="T5" fmla="*/ 0 h 27"/>
                  <a:gd name="T6" fmla="*/ 20 w 26"/>
                  <a:gd name="T7" fmla="*/ 0 h 27"/>
                  <a:gd name="T8" fmla="*/ 0 w 26"/>
                  <a:gd name="T9" fmla="*/ 21 h 27"/>
                  <a:gd name="T10" fmla="*/ 2 w 26"/>
                  <a:gd name="T11" fmla="*/ 20 h 27"/>
                  <a:gd name="T12" fmla="*/ 10 w 26"/>
                  <a:gd name="T13" fmla="*/ 22 h 27"/>
                  <a:gd name="T14" fmla="*/ 7 w 26"/>
                  <a:gd name="T15" fmla="*/ 27 h 27"/>
                  <a:gd name="T16" fmla="*/ 9 w 26"/>
                  <a:gd name="T17" fmla="*/ 27 h 27"/>
                  <a:gd name="T18" fmla="*/ 10 w 26"/>
                  <a:gd name="T19" fmla="*/ 27 h 27"/>
                  <a:gd name="T20" fmla="*/ 16 w 26"/>
                  <a:gd name="T21" fmla="*/ 21 h 27"/>
                  <a:gd name="T22" fmla="*/ 18 w 26"/>
                  <a:gd name="T23" fmla="*/ 18 h 27"/>
                  <a:gd name="T24" fmla="*/ 18 w 26"/>
                  <a:gd name="T25" fmla="*/ 19 h 27"/>
                  <a:gd name="T26" fmla="*/ 23 w 26"/>
                  <a:gd name="T27" fmla="*/ 14 h 27"/>
                  <a:gd name="T28" fmla="*/ 22 w 26"/>
                  <a:gd name="T29" fmla="*/ 13 h 27"/>
                  <a:gd name="T30" fmla="*/ 26 w 26"/>
                  <a:gd name="T31" fmla="*/ 9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6" h="27">
                    <a:moveTo>
                      <a:pt x="26" y="9"/>
                    </a:moveTo>
                    <a:cubicBezTo>
                      <a:pt x="24" y="9"/>
                      <a:pt x="23" y="9"/>
                      <a:pt x="22" y="10"/>
                    </a:cubicBezTo>
                    <a:cubicBezTo>
                      <a:pt x="22" y="5"/>
                      <a:pt x="22" y="3"/>
                      <a:pt x="22" y="0"/>
                    </a:cubicBezTo>
                    <a:cubicBezTo>
                      <a:pt x="22" y="0"/>
                      <a:pt x="21" y="0"/>
                      <a:pt x="20" y="0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1" y="20"/>
                      <a:pt x="1" y="20"/>
                      <a:pt x="2" y="20"/>
                    </a:cubicBezTo>
                    <a:cubicBezTo>
                      <a:pt x="3" y="23"/>
                      <a:pt x="7" y="22"/>
                      <a:pt x="10" y="22"/>
                    </a:cubicBezTo>
                    <a:cubicBezTo>
                      <a:pt x="9" y="24"/>
                      <a:pt x="7" y="25"/>
                      <a:pt x="7" y="27"/>
                    </a:cubicBezTo>
                    <a:cubicBezTo>
                      <a:pt x="7" y="27"/>
                      <a:pt x="8" y="27"/>
                      <a:pt x="9" y="27"/>
                    </a:cubicBezTo>
                    <a:cubicBezTo>
                      <a:pt x="9" y="27"/>
                      <a:pt x="9" y="27"/>
                      <a:pt x="10" y="27"/>
                    </a:cubicBezTo>
                    <a:cubicBezTo>
                      <a:pt x="16" y="21"/>
                      <a:pt x="16" y="21"/>
                      <a:pt x="16" y="21"/>
                    </a:cubicBezTo>
                    <a:cubicBezTo>
                      <a:pt x="17" y="20"/>
                      <a:pt x="17" y="19"/>
                      <a:pt x="18" y="18"/>
                    </a:cubicBezTo>
                    <a:cubicBezTo>
                      <a:pt x="18" y="19"/>
                      <a:pt x="18" y="19"/>
                      <a:pt x="18" y="19"/>
                    </a:cubicBezTo>
                    <a:cubicBezTo>
                      <a:pt x="23" y="14"/>
                      <a:pt x="23" y="14"/>
                      <a:pt x="23" y="14"/>
                    </a:cubicBezTo>
                    <a:cubicBezTo>
                      <a:pt x="23" y="14"/>
                      <a:pt x="22" y="14"/>
                      <a:pt x="22" y="13"/>
                    </a:cubicBezTo>
                    <a:cubicBezTo>
                      <a:pt x="22" y="12"/>
                      <a:pt x="25" y="12"/>
                      <a:pt x="26" y="9"/>
                    </a:cubicBezTo>
                    <a:close/>
                  </a:path>
                </a:pathLst>
              </a:custGeom>
              <a:solidFill>
                <a:srgbClr val="F186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1" name="Freeform 821"/>
              <p:cNvSpPr>
                <a:spLocks/>
              </p:cNvSpPr>
              <p:nvPr/>
            </p:nvSpPr>
            <p:spPr bwMode="auto">
              <a:xfrm>
                <a:off x="4471988" y="2500313"/>
                <a:ext cx="19050" cy="22225"/>
              </a:xfrm>
              <a:custGeom>
                <a:avLst/>
                <a:gdLst>
                  <a:gd name="T0" fmla="*/ 2 w 7"/>
                  <a:gd name="T1" fmla="*/ 8 h 8"/>
                  <a:gd name="T2" fmla="*/ 7 w 7"/>
                  <a:gd name="T3" fmla="*/ 1 h 8"/>
                  <a:gd name="T4" fmla="*/ 7 w 7"/>
                  <a:gd name="T5" fmla="*/ 0 h 8"/>
                  <a:gd name="T6" fmla="*/ 0 w 7"/>
                  <a:gd name="T7" fmla="*/ 7 h 8"/>
                  <a:gd name="T8" fmla="*/ 2 w 7"/>
                  <a:gd name="T9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" h="8">
                    <a:moveTo>
                      <a:pt x="2" y="8"/>
                    </a:moveTo>
                    <a:cubicBezTo>
                      <a:pt x="5" y="8"/>
                      <a:pt x="7" y="5"/>
                      <a:pt x="7" y="1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8"/>
                      <a:pt x="1" y="8"/>
                      <a:pt x="2" y="8"/>
                    </a:cubicBezTo>
                    <a:close/>
                  </a:path>
                </a:pathLst>
              </a:custGeom>
              <a:solidFill>
                <a:srgbClr val="F186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8" name="Freeform 828"/>
              <p:cNvSpPr>
                <a:spLocks/>
              </p:cNvSpPr>
              <p:nvPr/>
            </p:nvSpPr>
            <p:spPr bwMode="auto">
              <a:xfrm>
                <a:off x="4216400" y="2424113"/>
                <a:ext cx="38100" cy="22225"/>
              </a:xfrm>
              <a:custGeom>
                <a:avLst/>
                <a:gdLst>
                  <a:gd name="T0" fmla="*/ 1 w 14"/>
                  <a:gd name="T1" fmla="*/ 1 h 8"/>
                  <a:gd name="T2" fmla="*/ 0 w 14"/>
                  <a:gd name="T3" fmla="*/ 2 h 8"/>
                  <a:gd name="T4" fmla="*/ 10 w 14"/>
                  <a:gd name="T5" fmla="*/ 8 h 8"/>
                  <a:gd name="T6" fmla="*/ 14 w 14"/>
                  <a:gd name="T7" fmla="*/ 4 h 8"/>
                  <a:gd name="T8" fmla="*/ 1 w 14"/>
                  <a:gd name="T9" fmla="*/ 1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" h="8">
                    <a:moveTo>
                      <a:pt x="1" y="1"/>
                    </a:moveTo>
                    <a:cubicBezTo>
                      <a:pt x="0" y="2"/>
                      <a:pt x="0" y="2"/>
                      <a:pt x="0" y="2"/>
                    </a:cubicBezTo>
                    <a:cubicBezTo>
                      <a:pt x="3" y="3"/>
                      <a:pt x="6" y="6"/>
                      <a:pt x="10" y="8"/>
                    </a:cubicBezTo>
                    <a:cubicBezTo>
                      <a:pt x="14" y="4"/>
                      <a:pt x="14" y="4"/>
                      <a:pt x="14" y="4"/>
                    </a:cubicBezTo>
                    <a:cubicBezTo>
                      <a:pt x="10" y="2"/>
                      <a:pt x="6" y="0"/>
                      <a:pt x="1" y="1"/>
                    </a:cubicBezTo>
                    <a:close/>
                  </a:path>
                </a:pathLst>
              </a:custGeom>
              <a:solidFill>
                <a:srgbClr val="F186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9" name="Freeform 829"/>
              <p:cNvSpPr>
                <a:spLocks/>
              </p:cNvSpPr>
              <p:nvPr/>
            </p:nvSpPr>
            <p:spPr bwMode="auto">
              <a:xfrm>
                <a:off x="4219575" y="2522538"/>
                <a:ext cx="19050" cy="15875"/>
              </a:xfrm>
              <a:custGeom>
                <a:avLst/>
                <a:gdLst>
                  <a:gd name="T0" fmla="*/ 2 w 7"/>
                  <a:gd name="T1" fmla="*/ 0 h 6"/>
                  <a:gd name="T2" fmla="*/ 0 w 7"/>
                  <a:gd name="T3" fmla="*/ 1 h 6"/>
                  <a:gd name="T4" fmla="*/ 7 w 7"/>
                  <a:gd name="T5" fmla="*/ 6 h 6"/>
                  <a:gd name="T6" fmla="*/ 7 w 7"/>
                  <a:gd name="T7" fmla="*/ 5 h 6"/>
                  <a:gd name="T8" fmla="*/ 2 w 7"/>
                  <a:gd name="T9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" h="6">
                    <a:moveTo>
                      <a:pt x="2" y="0"/>
                    </a:moveTo>
                    <a:cubicBezTo>
                      <a:pt x="1" y="0"/>
                      <a:pt x="0" y="0"/>
                      <a:pt x="0" y="1"/>
                    </a:cubicBezTo>
                    <a:cubicBezTo>
                      <a:pt x="0" y="2"/>
                      <a:pt x="4" y="4"/>
                      <a:pt x="7" y="6"/>
                    </a:cubicBezTo>
                    <a:cubicBezTo>
                      <a:pt x="7" y="5"/>
                      <a:pt x="7" y="5"/>
                      <a:pt x="7" y="5"/>
                    </a:cubicBezTo>
                    <a:cubicBezTo>
                      <a:pt x="5" y="3"/>
                      <a:pt x="3" y="2"/>
                      <a:pt x="2" y="0"/>
                    </a:cubicBezTo>
                    <a:close/>
                  </a:path>
                </a:pathLst>
              </a:custGeom>
              <a:solidFill>
                <a:srgbClr val="F186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0" name="Freeform 830"/>
              <p:cNvSpPr>
                <a:spLocks/>
              </p:cNvSpPr>
              <p:nvPr/>
            </p:nvSpPr>
            <p:spPr bwMode="auto">
              <a:xfrm>
                <a:off x="4287838" y="2516188"/>
                <a:ext cx="31750" cy="38100"/>
              </a:xfrm>
              <a:custGeom>
                <a:avLst/>
                <a:gdLst>
                  <a:gd name="T0" fmla="*/ 12 w 12"/>
                  <a:gd name="T1" fmla="*/ 8 h 14"/>
                  <a:gd name="T2" fmla="*/ 9 w 12"/>
                  <a:gd name="T3" fmla="*/ 3 h 14"/>
                  <a:gd name="T4" fmla="*/ 7 w 12"/>
                  <a:gd name="T5" fmla="*/ 0 h 14"/>
                  <a:gd name="T6" fmla="*/ 0 w 12"/>
                  <a:gd name="T7" fmla="*/ 11 h 14"/>
                  <a:gd name="T8" fmla="*/ 4 w 12"/>
                  <a:gd name="T9" fmla="*/ 14 h 14"/>
                  <a:gd name="T10" fmla="*/ 8 w 12"/>
                  <a:gd name="T11" fmla="*/ 13 h 14"/>
                  <a:gd name="T12" fmla="*/ 11 w 12"/>
                  <a:gd name="T13" fmla="*/ 11 h 14"/>
                  <a:gd name="T14" fmla="*/ 12 w 12"/>
                  <a:gd name="T15" fmla="*/ 10 h 14"/>
                  <a:gd name="T16" fmla="*/ 12 w 12"/>
                  <a:gd name="T17" fmla="*/ 8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" h="14">
                    <a:moveTo>
                      <a:pt x="12" y="8"/>
                    </a:moveTo>
                    <a:cubicBezTo>
                      <a:pt x="6" y="8"/>
                      <a:pt x="9" y="6"/>
                      <a:pt x="9" y="3"/>
                    </a:cubicBezTo>
                    <a:cubicBezTo>
                      <a:pt x="9" y="2"/>
                      <a:pt x="8" y="2"/>
                      <a:pt x="7" y="0"/>
                    </a:cubicBezTo>
                    <a:cubicBezTo>
                      <a:pt x="4" y="1"/>
                      <a:pt x="0" y="9"/>
                      <a:pt x="0" y="11"/>
                    </a:cubicBezTo>
                    <a:cubicBezTo>
                      <a:pt x="0" y="12"/>
                      <a:pt x="1" y="14"/>
                      <a:pt x="4" y="14"/>
                    </a:cubicBezTo>
                    <a:cubicBezTo>
                      <a:pt x="6" y="14"/>
                      <a:pt x="7" y="14"/>
                      <a:pt x="8" y="13"/>
                    </a:cubicBezTo>
                    <a:cubicBezTo>
                      <a:pt x="11" y="11"/>
                      <a:pt x="11" y="11"/>
                      <a:pt x="11" y="11"/>
                    </a:cubicBezTo>
                    <a:cubicBezTo>
                      <a:pt x="11" y="11"/>
                      <a:pt x="12" y="10"/>
                      <a:pt x="12" y="10"/>
                    </a:cubicBezTo>
                    <a:cubicBezTo>
                      <a:pt x="12" y="9"/>
                      <a:pt x="12" y="9"/>
                      <a:pt x="12" y="8"/>
                    </a:cubicBezTo>
                    <a:close/>
                  </a:path>
                </a:pathLst>
              </a:custGeom>
              <a:solidFill>
                <a:srgbClr val="F186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grpSp>
            <p:nvGrpSpPr>
              <p:cNvPr id="4" name="组合 3"/>
              <p:cNvGrpSpPr/>
              <p:nvPr/>
            </p:nvGrpSpPr>
            <p:grpSpPr>
              <a:xfrm>
                <a:off x="1806575" y="1016000"/>
                <a:ext cx="8356600" cy="4170363"/>
                <a:chOff x="1806575" y="1016000"/>
                <a:chExt cx="8356600" cy="4170363"/>
              </a:xfrm>
            </p:grpSpPr>
            <p:grpSp>
              <p:nvGrpSpPr>
                <p:cNvPr id="3" name="组合 2"/>
                <p:cNvGrpSpPr/>
                <p:nvPr/>
              </p:nvGrpSpPr>
              <p:grpSpPr>
                <a:xfrm>
                  <a:off x="1819275" y="1016000"/>
                  <a:ext cx="8343900" cy="4170363"/>
                  <a:chOff x="1819275" y="1016000"/>
                  <a:chExt cx="8343900" cy="4170363"/>
                </a:xfrm>
              </p:grpSpPr>
              <p:grpSp>
                <p:nvGrpSpPr>
                  <p:cNvPr id="2" name="组合 1"/>
                  <p:cNvGrpSpPr/>
                  <p:nvPr/>
                </p:nvGrpSpPr>
                <p:grpSpPr>
                  <a:xfrm>
                    <a:off x="1819275" y="1096963"/>
                    <a:ext cx="8343900" cy="4089400"/>
                    <a:chOff x="1819275" y="1096963"/>
                    <a:chExt cx="8343900" cy="4089400"/>
                  </a:xfrm>
                </p:grpSpPr>
                <p:grpSp>
                  <p:nvGrpSpPr>
                    <p:cNvPr id="6" name="Group 406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3810000" y="1125538"/>
                      <a:ext cx="6353175" cy="4060825"/>
                      <a:chOff x="2352" y="961"/>
                      <a:chExt cx="4002" cy="2558"/>
                    </a:xfrm>
                  </p:grpSpPr>
                  <p:sp>
                    <p:nvSpPr>
                      <p:cNvPr id="494" name="Freeform 206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5716" y="1875"/>
                        <a:ext cx="2" cy="0"/>
                      </a:xfrm>
                      <a:custGeom>
                        <a:avLst/>
                        <a:gdLst>
                          <a:gd name="T0" fmla="*/ 0 w 1"/>
                          <a:gd name="T1" fmla="*/ 1 w 1"/>
                          <a:gd name="T2" fmla="*/ 1 w 1"/>
                          <a:gd name="T3" fmla="*/ 0 w 1"/>
                        </a:gdLst>
                        <a:ahLst/>
                        <a:cxnLst>
                          <a:cxn ang="0">
                            <a:pos x="T0" y="0"/>
                          </a:cxn>
                          <a:cxn ang="0">
                            <a:pos x="T1" y="0"/>
                          </a:cxn>
                          <a:cxn ang="0">
                            <a:pos x="T2" y="0"/>
                          </a:cxn>
                          <a:cxn ang="0">
                            <a:pos x="T3" y="0"/>
                          </a:cxn>
                        </a:cxnLst>
                        <a:rect l="0" t="0" r="r" b="b"/>
                        <a:pathLst>
                          <a:path w="1">
                            <a:moveTo>
                              <a:pt x="0" y="0"/>
                            </a:moveTo>
                            <a:cubicBezTo>
                              <a:pt x="1" y="0"/>
                              <a:pt x="1" y="0"/>
                              <a:pt x="1" y="0"/>
                            </a:cubicBezTo>
                            <a:cubicBezTo>
                              <a:pt x="1" y="0"/>
                              <a:pt x="1" y="0"/>
                              <a:pt x="1" y="0"/>
                            </a:cubicBezTo>
                            <a:lnTo>
                              <a:pt x="0" y="0"/>
                            </a:ln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495" name="Freeform 207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5704" y="1875"/>
                        <a:ext cx="15" cy="12"/>
                      </a:xfrm>
                      <a:custGeom>
                        <a:avLst/>
                        <a:gdLst>
                          <a:gd name="T0" fmla="*/ 1 w 9"/>
                          <a:gd name="T1" fmla="*/ 7 h 7"/>
                          <a:gd name="T2" fmla="*/ 9 w 9"/>
                          <a:gd name="T3" fmla="*/ 1 h 7"/>
                          <a:gd name="T4" fmla="*/ 8 w 9"/>
                          <a:gd name="T5" fmla="*/ 0 h 7"/>
                          <a:gd name="T6" fmla="*/ 1 w 9"/>
                          <a:gd name="T7" fmla="*/ 5 h 7"/>
                          <a:gd name="T8" fmla="*/ 1 w 9"/>
                          <a:gd name="T9" fmla="*/ 7 h 7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</a:cxnLst>
                        <a:rect l="0" t="0" r="r" b="b"/>
                        <a:pathLst>
                          <a:path w="9" h="7">
                            <a:moveTo>
                              <a:pt x="1" y="7"/>
                            </a:moveTo>
                            <a:cubicBezTo>
                              <a:pt x="4" y="7"/>
                              <a:pt x="8" y="3"/>
                              <a:pt x="9" y="1"/>
                            </a:cubicBezTo>
                            <a:cubicBezTo>
                              <a:pt x="8" y="0"/>
                              <a:pt x="8" y="0"/>
                              <a:pt x="8" y="0"/>
                            </a:cubicBezTo>
                            <a:cubicBezTo>
                              <a:pt x="5" y="1"/>
                              <a:pt x="2" y="3"/>
                              <a:pt x="1" y="5"/>
                            </a:cubicBezTo>
                            <a:cubicBezTo>
                              <a:pt x="1" y="6"/>
                              <a:pt x="0" y="7"/>
                              <a:pt x="1" y="7"/>
                            </a:cubicBez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496" name="Freeform 208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5735" y="1856"/>
                        <a:ext cx="17" cy="14"/>
                      </a:xfrm>
                      <a:custGeom>
                        <a:avLst/>
                        <a:gdLst>
                          <a:gd name="T0" fmla="*/ 0 w 10"/>
                          <a:gd name="T1" fmla="*/ 7 h 8"/>
                          <a:gd name="T2" fmla="*/ 0 w 10"/>
                          <a:gd name="T3" fmla="*/ 8 h 8"/>
                          <a:gd name="T4" fmla="*/ 6 w 10"/>
                          <a:gd name="T5" fmla="*/ 5 h 8"/>
                          <a:gd name="T6" fmla="*/ 10 w 10"/>
                          <a:gd name="T7" fmla="*/ 0 h 8"/>
                          <a:gd name="T8" fmla="*/ 8 w 10"/>
                          <a:gd name="T9" fmla="*/ 0 h 8"/>
                          <a:gd name="T10" fmla="*/ 0 w 10"/>
                          <a:gd name="T11" fmla="*/ 7 h 8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</a:cxnLst>
                        <a:rect l="0" t="0" r="r" b="b"/>
                        <a:pathLst>
                          <a:path w="10" h="8">
                            <a:moveTo>
                              <a:pt x="0" y="7"/>
                            </a:moveTo>
                            <a:cubicBezTo>
                              <a:pt x="0" y="7"/>
                              <a:pt x="0" y="8"/>
                              <a:pt x="0" y="8"/>
                            </a:cubicBezTo>
                            <a:cubicBezTo>
                              <a:pt x="3" y="8"/>
                              <a:pt x="4" y="6"/>
                              <a:pt x="6" y="5"/>
                            </a:cubicBezTo>
                            <a:cubicBezTo>
                              <a:pt x="10" y="0"/>
                              <a:pt x="10" y="0"/>
                              <a:pt x="10" y="0"/>
                            </a:cubicBezTo>
                            <a:cubicBezTo>
                              <a:pt x="9" y="0"/>
                              <a:pt x="9" y="0"/>
                              <a:pt x="8" y="0"/>
                            </a:cubicBezTo>
                            <a:cubicBezTo>
                              <a:pt x="4" y="0"/>
                              <a:pt x="0" y="7"/>
                              <a:pt x="0" y="7"/>
                            </a:cubicBez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497" name="Freeform 209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5651" y="1695"/>
                        <a:ext cx="22" cy="41"/>
                      </a:xfrm>
                      <a:custGeom>
                        <a:avLst/>
                        <a:gdLst>
                          <a:gd name="T0" fmla="*/ 2 w 13"/>
                          <a:gd name="T1" fmla="*/ 24 h 24"/>
                          <a:gd name="T2" fmla="*/ 12 w 13"/>
                          <a:gd name="T3" fmla="*/ 15 h 24"/>
                          <a:gd name="T4" fmla="*/ 12 w 13"/>
                          <a:gd name="T5" fmla="*/ 6 h 24"/>
                          <a:gd name="T6" fmla="*/ 10 w 13"/>
                          <a:gd name="T7" fmla="*/ 0 h 24"/>
                          <a:gd name="T8" fmla="*/ 1 w 13"/>
                          <a:gd name="T9" fmla="*/ 10 h 24"/>
                          <a:gd name="T10" fmla="*/ 0 w 13"/>
                          <a:gd name="T11" fmla="*/ 18 h 24"/>
                          <a:gd name="T12" fmla="*/ 2 w 13"/>
                          <a:gd name="T13" fmla="*/ 24 h 24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</a:cxnLst>
                        <a:rect l="0" t="0" r="r" b="b"/>
                        <a:pathLst>
                          <a:path w="13" h="24">
                            <a:moveTo>
                              <a:pt x="2" y="24"/>
                            </a:moveTo>
                            <a:cubicBezTo>
                              <a:pt x="12" y="15"/>
                              <a:pt x="12" y="15"/>
                              <a:pt x="12" y="15"/>
                            </a:cubicBezTo>
                            <a:cubicBezTo>
                              <a:pt x="12" y="12"/>
                              <a:pt x="13" y="9"/>
                              <a:pt x="12" y="6"/>
                            </a:cubicBezTo>
                            <a:cubicBezTo>
                              <a:pt x="12" y="4"/>
                              <a:pt x="11" y="2"/>
                              <a:pt x="10" y="0"/>
                            </a:cubicBezTo>
                            <a:cubicBezTo>
                              <a:pt x="1" y="10"/>
                              <a:pt x="1" y="10"/>
                              <a:pt x="1" y="10"/>
                            </a:cubicBezTo>
                            <a:cubicBezTo>
                              <a:pt x="0" y="12"/>
                              <a:pt x="0" y="16"/>
                              <a:pt x="0" y="18"/>
                            </a:cubicBezTo>
                            <a:cubicBezTo>
                              <a:pt x="0" y="21"/>
                              <a:pt x="1" y="22"/>
                              <a:pt x="2" y="24"/>
                            </a:cubicBez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498" name="Freeform 210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5656" y="1743"/>
                        <a:ext cx="26" cy="48"/>
                      </a:xfrm>
                      <a:custGeom>
                        <a:avLst/>
                        <a:gdLst>
                          <a:gd name="T0" fmla="*/ 3 w 15"/>
                          <a:gd name="T1" fmla="*/ 19 h 28"/>
                          <a:gd name="T2" fmla="*/ 0 w 15"/>
                          <a:gd name="T3" fmla="*/ 28 h 28"/>
                          <a:gd name="T4" fmla="*/ 15 w 15"/>
                          <a:gd name="T5" fmla="*/ 12 h 28"/>
                          <a:gd name="T6" fmla="*/ 12 w 15"/>
                          <a:gd name="T7" fmla="*/ 6 h 28"/>
                          <a:gd name="T8" fmla="*/ 11 w 15"/>
                          <a:gd name="T9" fmla="*/ 0 h 28"/>
                          <a:gd name="T10" fmla="*/ 3 w 15"/>
                          <a:gd name="T11" fmla="*/ 9 h 28"/>
                          <a:gd name="T12" fmla="*/ 3 w 15"/>
                          <a:gd name="T13" fmla="*/ 19 h 28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</a:cxnLst>
                        <a:rect l="0" t="0" r="r" b="b"/>
                        <a:pathLst>
                          <a:path w="15" h="28">
                            <a:moveTo>
                              <a:pt x="3" y="19"/>
                            </a:moveTo>
                            <a:cubicBezTo>
                              <a:pt x="3" y="23"/>
                              <a:pt x="0" y="24"/>
                              <a:pt x="0" y="28"/>
                            </a:cubicBezTo>
                            <a:cubicBezTo>
                              <a:pt x="15" y="12"/>
                              <a:pt x="15" y="12"/>
                              <a:pt x="15" y="12"/>
                            </a:cubicBezTo>
                            <a:cubicBezTo>
                              <a:pt x="14" y="10"/>
                              <a:pt x="13" y="8"/>
                              <a:pt x="12" y="6"/>
                            </a:cubicBezTo>
                            <a:cubicBezTo>
                              <a:pt x="12" y="4"/>
                              <a:pt x="12" y="2"/>
                              <a:pt x="11" y="0"/>
                            </a:cubicBezTo>
                            <a:cubicBezTo>
                              <a:pt x="3" y="9"/>
                              <a:pt x="3" y="9"/>
                              <a:pt x="3" y="9"/>
                            </a:cubicBezTo>
                            <a:cubicBezTo>
                              <a:pt x="3" y="12"/>
                              <a:pt x="3" y="15"/>
                              <a:pt x="3" y="19"/>
                            </a:cubicBez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499" name="Freeform 211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5687" y="1783"/>
                        <a:ext cx="3" cy="6"/>
                      </a:xfrm>
                      <a:custGeom>
                        <a:avLst/>
                        <a:gdLst>
                          <a:gd name="T0" fmla="*/ 2 w 2"/>
                          <a:gd name="T1" fmla="*/ 4 h 4"/>
                          <a:gd name="T2" fmla="*/ 1 w 2"/>
                          <a:gd name="T3" fmla="*/ 0 h 4"/>
                          <a:gd name="T4" fmla="*/ 0 w 2"/>
                          <a:gd name="T5" fmla="*/ 1 h 4"/>
                          <a:gd name="T6" fmla="*/ 2 w 2"/>
                          <a:gd name="T7" fmla="*/ 4 h 4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</a:cxnLst>
                        <a:rect l="0" t="0" r="r" b="b"/>
                        <a:pathLst>
                          <a:path w="2" h="4">
                            <a:moveTo>
                              <a:pt x="2" y="4"/>
                            </a:moveTo>
                            <a:cubicBezTo>
                              <a:pt x="2" y="2"/>
                              <a:pt x="2" y="1"/>
                              <a:pt x="1" y="0"/>
                            </a:cubicBezTo>
                            <a:cubicBezTo>
                              <a:pt x="0" y="1"/>
                              <a:pt x="0" y="1"/>
                              <a:pt x="0" y="1"/>
                            </a:cubicBezTo>
                            <a:cubicBezTo>
                              <a:pt x="1" y="2"/>
                              <a:pt x="2" y="3"/>
                              <a:pt x="2" y="4"/>
                            </a:cubicBez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500" name="Freeform 212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5659" y="1808"/>
                        <a:ext cx="14" cy="33"/>
                      </a:xfrm>
                      <a:custGeom>
                        <a:avLst/>
                        <a:gdLst>
                          <a:gd name="T0" fmla="*/ 1 w 8"/>
                          <a:gd name="T1" fmla="*/ 13 h 19"/>
                          <a:gd name="T2" fmla="*/ 1 w 8"/>
                          <a:gd name="T3" fmla="*/ 19 h 19"/>
                          <a:gd name="T4" fmla="*/ 8 w 8"/>
                          <a:gd name="T5" fmla="*/ 12 h 19"/>
                          <a:gd name="T6" fmla="*/ 3 w 8"/>
                          <a:gd name="T7" fmla="*/ 2 h 19"/>
                          <a:gd name="T8" fmla="*/ 3 w 8"/>
                          <a:gd name="T9" fmla="*/ 0 h 19"/>
                          <a:gd name="T10" fmla="*/ 0 w 8"/>
                          <a:gd name="T11" fmla="*/ 3 h 19"/>
                          <a:gd name="T12" fmla="*/ 1 w 8"/>
                          <a:gd name="T13" fmla="*/ 13 h 19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</a:cxnLst>
                        <a:rect l="0" t="0" r="r" b="b"/>
                        <a:pathLst>
                          <a:path w="8" h="19">
                            <a:moveTo>
                              <a:pt x="1" y="13"/>
                            </a:moveTo>
                            <a:cubicBezTo>
                              <a:pt x="1" y="14"/>
                              <a:pt x="1" y="17"/>
                              <a:pt x="1" y="19"/>
                            </a:cubicBezTo>
                            <a:cubicBezTo>
                              <a:pt x="8" y="12"/>
                              <a:pt x="8" y="12"/>
                              <a:pt x="8" y="12"/>
                            </a:cubicBezTo>
                            <a:cubicBezTo>
                              <a:pt x="5" y="9"/>
                              <a:pt x="3" y="6"/>
                              <a:pt x="3" y="2"/>
                            </a:cubicBezTo>
                            <a:cubicBezTo>
                              <a:pt x="3" y="1"/>
                              <a:pt x="3" y="0"/>
                              <a:pt x="3" y="0"/>
                            </a:cubicBezTo>
                            <a:cubicBezTo>
                              <a:pt x="0" y="3"/>
                              <a:pt x="0" y="3"/>
                              <a:pt x="0" y="3"/>
                            </a:cubicBezTo>
                            <a:cubicBezTo>
                              <a:pt x="0" y="6"/>
                              <a:pt x="1" y="9"/>
                              <a:pt x="1" y="13"/>
                            </a:cubicBez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501" name="Freeform 213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397" y="1303"/>
                        <a:ext cx="4" cy="3"/>
                      </a:xfrm>
                      <a:custGeom>
                        <a:avLst/>
                        <a:gdLst>
                          <a:gd name="T0" fmla="*/ 0 w 2"/>
                          <a:gd name="T1" fmla="*/ 0 h 2"/>
                          <a:gd name="T2" fmla="*/ 2 w 2"/>
                          <a:gd name="T3" fmla="*/ 2 h 2"/>
                          <a:gd name="T4" fmla="*/ 0 w 2"/>
                          <a:gd name="T5" fmla="*/ 0 h 2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</a:cxnLst>
                        <a:rect l="0" t="0" r="r" b="b"/>
                        <a:pathLst>
                          <a:path w="2" h="2">
                            <a:moveTo>
                              <a:pt x="0" y="0"/>
                            </a:moveTo>
                            <a:cubicBezTo>
                              <a:pt x="2" y="2"/>
                              <a:pt x="2" y="2"/>
                              <a:pt x="2" y="2"/>
                            </a:cubicBezTo>
                            <a:cubicBezTo>
                              <a:pt x="2" y="1"/>
                              <a:pt x="1" y="0"/>
                              <a:pt x="0" y="0"/>
                            </a:cubicBez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502" name="Freeform 214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401" y="1306"/>
                        <a:ext cx="1" cy="2"/>
                      </a:xfrm>
                      <a:custGeom>
                        <a:avLst/>
                        <a:gdLst>
                          <a:gd name="T0" fmla="*/ 0 w 1"/>
                          <a:gd name="T1" fmla="*/ 0 h 1"/>
                          <a:gd name="T2" fmla="*/ 1 w 1"/>
                          <a:gd name="T3" fmla="*/ 1 h 1"/>
                          <a:gd name="T4" fmla="*/ 0 w 1"/>
                          <a:gd name="T5" fmla="*/ 0 h 1"/>
                          <a:gd name="T6" fmla="*/ 0 w 1"/>
                          <a:gd name="T7" fmla="*/ 0 h 1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</a:cxnLst>
                        <a:rect l="0" t="0" r="r" b="b"/>
                        <a:pathLst>
                          <a:path w="1" h="1">
                            <a:moveTo>
                              <a:pt x="0" y="0"/>
                            </a:moveTo>
                            <a:cubicBezTo>
                              <a:pt x="1" y="0"/>
                              <a:pt x="1" y="1"/>
                              <a:pt x="1" y="1"/>
                            </a:cubicBezTo>
                            <a:cubicBezTo>
                              <a:pt x="0" y="0"/>
                              <a:pt x="0" y="0"/>
                              <a:pt x="0" y="0"/>
                            </a:cubicBezTo>
                            <a:cubicBezTo>
                              <a:pt x="0" y="0"/>
                              <a:pt x="0" y="0"/>
                              <a:pt x="0" y="0"/>
                            </a:cubicBez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503" name="Freeform 215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370" y="1176"/>
                        <a:ext cx="7" cy="7"/>
                      </a:xfrm>
                      <a:custGeom>
                        <a:avLst/>
                        <a:gdLst>
                          <a:gd name="T0" fmla="*/ 0 w 4"/>
                          <a:gd name="T1" fmla="*/ 3 h 4"/>
                          <a:gd name="T2" fmla="*/ 0 w 4"/>
                          <a:gd name="T3" fmla="*/ 4 h 4"/>
                          <a:gd name="T4" fmla="*/ 4 w 4"/>
                          <a:gd name="T5" fmla="*/ 0 h 4"/>
                          <a:gd name="T6" fmla="*/ 3 w 4"/>
                          <a:gd name="T7" fmla="*/ 0 h 4"/>
                          <a:gd name="T8" fmla="*/ 0 w 4"/>
                          <a:gd name="T9" fmla="*/ 3 h 4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</a:cxnLst>
                        <a:rect l="0" t="0" r="r" b="b"/>
                        <a:pathLst>
                          <a:path w="4" h="4">
                            <a:moveTo>
                              <a:pt x="0" y="3"/>
                            </a:moveTo>
                            <a:cubicBezTo>
                              <a:pt x="0" y="3"/>
                              <a:pt x="0" y="4"/>
                              <a:pt x="0" y="4"/>
                            </a:cubicBezTo>
                            <a:cubicBezTo>
                              <a:pt x="4" y="0"/>
                              <a:pt x="4" y="0"/>
                              <a:pt x="4" y="0"/>
                            </a:cubicBezTo>
                            <a:cubicBezTo>
                              <a:pt x="3" y="0"/>
                              <a:pt x="3" y="0"/>
                              <a:pt x="3" y="0"/>
                            </a:cubicBezTo>
                            <a:cubicBezTo>
                              <a:pt x="0" y="0"/>
                              <a:pt x="0" y="2"/>
                              <a:pt x="0" y="3"/>
                            </a:cubicBez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504" name="Freeform 216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313" y="1142"/>
                        <a:ext cx="151" cy="144"/>
                      </a:xfrm>
                      <a:custGeom>
                        <a:avLst/>
                        <a:gdLst>
                          <a:gd name="T0" fmla="*/ 23 w 88"/>
                          <a:gd name="T1" fmla="*/ 54 h 84"/>
                          <a:gd name="T2" fmla="*/ 18 w 88"/>
                          <a:gd name="T3" fmla="*/ 55 h 84"/>
                          <a:gd name="T4" fmla="*/ 9 w 88"/>
                          <a:gd name="T5" fmla="*/ 64 h 84"/>
                          <a:gd name="T6" fmla="*/ 9 w 88"/>
                          <a:gd name="T7" fmla="*/ 67 h 84"/>
                          <a:gd name="T8" fmla="*/ 0 w 88"/>
                          <a:gd name="T9" fmla="*/ 79 h 84"/>
                          <a:gd name="T10" fmla="*/ 4 w 88"/>
                          <a:gd name="T11" fmla="*/ 84 h 84"/>
                          <a:gd name="T12" fmla="*/ 88 w 88"/>
                          <a:gd name="T13" fmla="*/ 1 h 84"/>
                          <a:gd name="T14" fmla="*/ 85 w 88"/>
                          <a:gd name="T15" fmla="*/ 0 h 84"/>
                          <a:gd name="T16" fmla="*/ 75 w 88"/>
                          <a:gd name="T17" fmla="*/ 3 h 84"/>
                          <a:gd name="T18" fmla="*/ 65 w 88"/>
                          <a:gd name="T19" fmla="*/ 7 h 84"/>
                          <a:gd name="T20" fmla="*/ 22 w 88"/>
                          <a:gd name="T21" fmla="*/ 51 h 84"/>
                          <a:gd name="T22" fmla="*/ 23 w 88"/>
                          <a:gd name="T23" fmla="*/ 54 h 84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  <a:cxn ang="0">
                            <a:pos x="T16" y="T17"/>
                          </a:cxn>
                          <a:cxn ang="0">
                            <a:pos x="T18" y="T19"/>
                          </a:cxn>
                          <a:cxn ang="0">
                            <a:pos x="T20" y="T21"/>
                          </a:cxn>
                          <a:cxn ang="0">
                            <a:pos x="T22" y="T23"/>
                          </a:cxn>
                        </a:cxnLst>
                        <a:rect l="0" t="0" r="r" b="b"/>
                        <a:pathLst>
                          <a:path w="88" h="84">
                            <a:moveTo>
                              <a:pt x="23" y="54"/>
                            </a:moveTo>
                            <a:cubicBezTo>
                              <a:pt x="21" y="54"/>
                              <a:pt x="20" y="54"/>
                              <a:pt x="18" y="55"/>
                            </a:cubicBezTo>
                            <a:cubicBezTo>
                              <a:pt x="9" y="64"/>
                              <a:pt x="9" y="64"/>
                              <a:pt x="9" y="64"/>
                            </a:cubicBezTo>
                            <a:cubicBezTo>
                              <a:pt x="9" y="66"/>
                              <a:pt x="9" y="67"/>
                              <a:pt x="9" y="67"/>
                            </a:cubicBezTo>
                            <a:cubicBezTo>
                              <a:pt x="9" y="72"/>
                              <a:pt x="0" y="71"/>
                              <a:pt x="0" y="79"/>
                            </a:cubicBezTo>
                            <a:cubicBezTo>
                              <a:pt x="0" y="81"/>
                              <a:pt x="3" y="83"/>
                              <a:pt x="4" y="84"/>
                            </a:cubicBezTo>
                            <a:cubicBezTo>
                              <a:pt x="88" y="1"/>
                              <a:pt x="88" y="1"/>
                              <a:pt x="88" y="1"/>
                            </a:cubicBezTo>
                            <a:cubicBezTo>
                              <a:pt x="87" y="0"/>
                              <a:pt x="86" y="0"/>
                              <a:pt x="85" y="0"/>
                            </a:cubicBezTo>
                            <a:cubicBezTo>
                              <a:pt x="79" y="0"/>
                              <a:pt x="79" y="3"/>
                              <a:pt x="75" y="3"/>
                            </a:cubicBezTo>
                            <a:cubicBezTo>
                              <a:pt x="72" y="3"/>
                              <a:pt x="68" y="5"/>
                              <a:pt x="65" y="7"/>
                            </a:cubicBezTo>
                            <a:cubicBezTo>
                              <a:pt x="22" y="51"/>
                              <a:pt x="22" y="51"/>
                              <a:pt x="22" y="51"/>
                            </a:cubicBezTo>
                            <a:cubicBezTo>
                              <a:pt x="22" y="51"/>
                              <a:pt x="23" y="52"/>
                              <a:pt x="23" y="54"/>
                            </a:cubicBez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505" name="Freeform 217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343" y="1259"/>
                        <a:ext cx="34" cy="47"/>
                      </a:xfrm>
                      <a:custGeom>
                        <a:avLst/>
                        <a:gdLst>
                          <a:gd name="T0" fmla="*/ 7 w 20"/>
                          <a:gd name="T1" fmla="*/ 28 h 28"/>
                          <a:gd name="T2" fmla="*/ 20 w 20"/>
                          <a:gd name="T3" fmla="*/ 16 h 28"/>
                          <a:gd name="T4" fmla="*/ 18 w 20"/>
                          <a:gd name="T5" fmla="*/ 8 h 28"/>
                          <a:gd name="T6" fmla="*/ 19 w 20"/>
                          <a:gd name="T7" fmla="*/ 0 h 28"/>
                          <a:gd name="T8" fmla="*/ 0 w 20"/>
                          <a:gd name="T9" fmla="*/ 19 h 28"/>
                          <a:gd name="T10" fmla="*/ 2 w 20"/>
                          <a:gd name="T11" fmla="*/ 27 h 28"/>
                          <a:gd name="T12" fmla="*/ 7 w 20"/>
                          <a:gd name="T13" fmla="*/ 28 h 28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</a:cxnLst>
                        <a:rect l="0" t="0" r="r" b="b"/>
                        <a:pathLst>
                          <a:path w="20" h="28">
                            <a:moveTo>
                              <a:pt x="7" y="28"/>
                            </a:moveTo>
                            <a:cubicBezTo>
                              <a:pt x="20" y="16"/>
                              <a:pt x="20" y="16"/>
                              <a:pt x="20" y="16"/>
                            </a:cubicBezTo>
                            <a:cubicBezTo>
                              <a:pt x="18" y="14"/>
                              <a:pt x="18" y="11"/>
                              <a:pt x="18" y="8"/>
                            </a:cubicBezTo>
                            <a:cubicBezTo>
                              <a:pt x="18" y="5"/>
                              <a:pt x="18" y="3"/>
                              <a:pt x="19" y="0"/>
                            </a:cubicBezTo>
                            <a:cubicBezTo>
                              <a:pt x="0" y="19"/>
                              <a:pt x="0" y="19"/>
                              <a:pt x="0" y="19"/>
                            </a:cubicBezTo>
                            <a:cubicBezTo>
                              <a:pt x="1" y="21"/>
                              <a:pt x="0" y="24"/>
                              <a:pt x="2" y="27"/>
                            </a:cubicBezTo>
                            <a:cubicBezTo>
                              <a:pt x="2" y="28"/>
                              <a:pt x="5" y="28"/>
                              <a:pt x="7" y="28"/>
                            </a:cubicBez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506" name="Freeform 218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437" y="1120"/>
                        <a:ext cx="104" cy="77"/>
                      </a:xfrm>
                      <a:custGeom>
                        <a:avLst/>
                        <a:gdLst>
                          <a:gd name="T0" fmla="*/ 14 w 61"/>
                          <a:gd name="T1" fmla="*/ 37 h 45"/>
                          <a:gd name="T2" fmla="*/ 20 w 61"/>
                          <a:gd name="T3" fmla="*/ 30 h 45"/>
                          <a:gd name="T4" fmla="*/ 35 w 61"/>
                          <a:gd name="T5" fmla="*/ 26 h 45"/>
                          <a:gd name="T6" fmla="*/ 61 w 61"/>
                          <a:gd name="T7" fmla="*/ 0 h 45"/>
                          <a:gd name="T8" fmla="*/ 30 w 61"/>
                          <a:gd name="T9" fmla="*/ 15 h 45"/>
                          <a:gd name="T10" fmla="*/ 0 w 61"/>
                          <a:gd name="T11" fmla="*/ 45 h 45"/>
                          <a:gd name="T12" fmla="*/ 14 w 61"/>
                          <a:gd name="T13" fmla="*/ 37 h 45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</a:cxnLst>
                        <a:rect l="0" t="0" r="r" b="b"/>
                        <a:pathLst>
                          <a:path w="61" h="45">
                            <a:moveTo>
                              <a:pt x="14" y="37"/>
                            </a:moveTo>
                            <a:cubicBezTo>
                              <a:pt x="17" y="37"/>
                              <a:pt x="19" y="31"/>
                              <a:pt x="20" y="30"/>
                            </a:cubicBezTo>
                            <a:cubicBezTo>
                              <a:pt x="25" y="28"/>
                              <a:pt x="30" y="27"/>
                              <a:pt x="35" y="26"/>
                            </a:cubicBezTo>
                            <a:cubicBezTo>
                              <a:pt x="61" y="0"/>
                              <a:pt x="61" y="0"/>
                              <a:pt x="61" y="0"/>
                            </a:cubicBezTo>
                            <a:cubicBezTo>
                              <a:pt x="50" y="3"/>
                              <a:pt x="40" y="12"/>
                              <a:pt x="30" y="15"/>
                            </a:cubicBezTo>
                            <a:cubicBezTo>
                              <a:pt x="0" y="45"/>
                              <a:pt x="0" y="45"/>
                              <a:pt x="0" y="45"/>
                            </a:cubicBezTo>
                            <a:cubicBezTo>
                              <a:pt x="5" y="43"/>
                              <a:pt x="6" y="37"/>
                              <a:pt x="14" y="37"/>
                            </a:cubicBez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507" name="Freeform 219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377" y="1298"/>
                        <a:ext cx="25" cy="12"/>
                      </a:xfrm>
                      <a:custGeom>
                        <a:avLst/>
                        <a:gdLst>
                          <a:gd name="T0" fmla="*/ 15 w 15"/>
                          <a:gd name="T1" fmla="*/ 7 h 7"/>
                          <a:gd name="T2" fmla="*/ 14 w 15"/>
                          <a:gd name="T3" fmla="*/ 5 h 7"/>
                          <a:gd name="T4" fmla="*/ 7 w 15"/>
                          <a:gd name="T5" fmla="*/ 0 h 7"/>
                          <a:gd name="T6" fmla="*/ 0 w 15"/>
                          <a:gd name="T7" fmla="*/ 7 h 7"/>
                          <a:gd name="T8" fmla="*/ 15 w 15"/>
                          <a:gd name="T9" fmla="*/ 7 h 7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</a:cxnLst>
                        <a:rect l="0" t="0" r="r" b="b"/>
                        <a:pathLst>
                          <a:path w="15" h="7">
                            <a:moveTo>
                              <a:pt x="15" y="7"/>
                            </a:moveTo>
                            <a:cubicBezTo>
                              <a:pt x="15" y="7"/>
                              <a:pt x="15" y="6"/>
                              <a:pt x="14" y="5"/>
                            </a:cubicBezTo>
                            <a:cubicBezTo>
                              <a:pt x="12" y="3"/>
                              <a:pt x="10" y="2"/>
                              <a:pt x="7" y="0"/>
                            </a:cubicBezTo>
                            <a:cubicBezTo>
                              <a:pt x="0" y="7"/>
                              <a:pt x="0" y="7"/>
                              <a:pt x="0" y="7"/>
                            </a:cubicBezTo>
                            <a:lnTo>
                              <a:pt x="15" y="7"/>
                            </a:ln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508" name="Freeform 220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532" y="1123"/>
                        <a:ext cx="40" cy="31"/>
                      </a:xfrm>
                      <a:custGeom>
                        <a:avLst/>
                        <a:gdLst>
                          <a:gd name="T0" fmla="*/ 23 w 23"/>
                          <a:gd name="T1" fmla="*/ 5 h 18"/>
                          <a:gd name="T2" fmla="*/ 19 w 23"/>
                          <a:gd name="T3" fmla="*/ 0 h 18"/>
                          <a:gd name="T4" fmla="*/ 0 w 23"/>
                          <a:gd name="T5" fmla="*/ 18 h 18"/>
                          <a:gd name="T6" fmla="*/ 23 w 23"/>
                          <a:gd name="T7" fmla="*/ 5 h 18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</a:cxnLst>
                        <a:rect l="0" t="0" r="r" b="b"/>
                        <a:pathLst>
                          <a:path w="23" h="18">
                            <a:moveTo>
                              <a:pt x="23" y="5"/>
                            </a:moveTo>
                            <a:cubicBezTo>
                              <a:pt x="23" y="3"/>
                              <a:pt x="21" y="1"/>
                              <a:pt x="19" y="0"/>
                            </a:cubicBezTo>
                            <a:cubicBezTo>
                              <a:pt x="0" y="18"/>
                              <a:pt x="0" y="18"/>
                              <a:pt x="0" y="18"/>
                            </a:cubicBezTo>
                            <a:cubicBezTo>
                              <a:pt x="10" y="16"/>
                              <a:pt x="23" y="13"/>
                              <a:pt x="23" y="5"/>
                            </a:cubicBez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509" name="Freeform 221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101" y="1449"/>
                        <a:ext cx="2" cy="3"/>
                      </a:xfrm>
                      <a:custGeom>
                        <a:avLst/>
                        <a:gdLst>
                          <a:gd name="T0" fmla="*/ 0 w 1"/>
                          <a:gd name="T1" fmla="*/ 0 h 2"/>
                          <a:gd name="T2" fmla="*/ 0 w 1"/>
                          <a:gd name="T3" fmla="*/ 2 h 2"/>
                          <a:gd name="T4" fmla="*/ 1 w 1"/>
                          <a:gd name="T5" fmla="*/ 1 h 2"/>
                          <a:gd name="T6" fmla="*/ 0 w 1"/>
                          <a:gd name="T7" fmla="*/ 0 h 2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</a:cxnLst>
                        <a:rect l="0" t="0" r="r" b="b"/>
                        <a:pathLst>
                          <a:path w="1" h="2">
                            <a:moveTo>
                              <a:pt x="0" y="0"/>
                            </a:moveTo>
                            <a:cubicBezTo>
                              <a:pt x="0" y="2"/>
                              <a:pt x="0" y="2"/>
                              <a:pt x="0" y="2"/>
                            </a:cubicBezTo>
                            <a:cubicBezTo>
                              <a:pt x="1" y="1"/>
                              <a:pt x="1" y="1"/>
                              <a:pt x="1" y="1"/>
                            </a:cubicBezTo>
                            <a:cubicBezTo>
                              <a:pt x="1" y="0"/>
                              <a:pt x="0" y="0"/>
                              <a:pt x="0" y="0"/>
                            </a:cubicBez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510" name="Freeform 222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847" y="1450"/>
                        <a:ext cx="241" cy="233"/>
                      </a:xfrm>
                      <a:custGeom>
                        <a:avLst/>
                        <a:gdLst>
                          <a:gd name="T0" fmla="*/ 64 w 141"/>
                          <a:gd name="T1" fmla="*/ 74 h 136"/>
                          <a:gd name="T2" fmla="*/ 60 w 141"/>
                          <a:gd name="T3" fmla="*/ 73 h 136"/>
                          <a:gd name="T4" fmla="*/ 40 w 141"/>
                          <a:gd name="T5" fmla="*/ 94 h 136"/>
                          <a:gd name="T6" fmla="*/ 35 w 141"/>
                          <a:gd name="T7" fmla="*/ 102 h 136"/>
                          <a:gd name="T8" fmla="*/ 32 w 141"/>
                          <a:gd name="T9" fmla="*/ 101 h 136"/>
                          <a:gd name="T10" fmla="*/ 1 w 141"/>
                          <a:gd name="T11" fmla="*/ 133 h 136"/>
                          <a:gd name="T12" fmla="*/ 0 w 141"/>
                          <a:gd name="T13" fmla="*/ 136 h 136"/>
                          <a:gd name="T14" fmla="*/ 8 w 141"/>
                          <a:gd name="T15" fmla="*/ 136 h 136"/>
                          <a:gd name="T16" fmla="*/ 9 w 141"/>
                          <a:gd name="T17" fmla="*/ 136 h 136"/>
                          <a:gd name="T18" fmla="*/ 11 w 141"/>
                          <a:gd name="T19" fmla="*/ 136 h 136"/>
                          <a:gd name="T20" fmla="*/ 11 w 141"/>
                          <a:gd name="T21" fmla="*/ 136 h 136"/>
                          <a:gd name="T22" fmla="*/ 14 w 141"/>
                          <a:gd name="T23" fmla="*/ 136 h 136"/>
                          <a:gd name="T24" fmla="*/ 141 w 141"/>
                          <a:gd name="T25" fmla="*/ 9 h 136"/>
                          <a:gd name="T26" fmla="*/ 134 w 141"/>
                          <a:gd name="T27" fmla="*/ 0 h 136"/>
                          <a:gd name="T28" fmla="*/ 75 w 141"/>
                          <a:gd name="T29" fmla="*/ 59 h 136"/>
                          <a:gd name="T30" fmla="*/ 80 w 141"/>
                          <a:gd name="T31" fmla="*/ 67 h 136"/>
                          <a:gd name="T32" fmla="*/ 64 w 141"/>
                          <a:gd name="T33" fmla="*/ 74 h 136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  <a:cxn ang="0">
                            <a:pos x="T16" y="T17"/>
                          </a:cxn>
                          <a:cxn ang="0">
                            <a:pos x="T18" y="T19"/>
                          </a:cxn>
                          <a:cxn ang="0">
                            <a:pos x="T20" y="T21"/>
                          </a:cxn>
                          <a:cxn ang="0">
                            <a:pos x="T22" y="T23"/>
                          </a:cxn>
                          <a:cxn ang="0">
                            <a:pos x="T24" y="T25"/>
                          </a:cxn>
                          <a:cxn ang="0">
                            <a:pos x="T26" y="T27"/>
                          </a:cxn>
                          <a:cxn ang="0">
                            <a:pos x="T28" y="T29"/>
                          </a:cxn>
                          <a:cxn ang="0">
                            <a:pos x="T30" y="T31"/>
                          </a:cxn>
                          <a:cxn ang="0">
                            <a:pos x="T32" y="T33"/>
                          </a:cxn>
                        </a:cxnLst>
                        <a:rect l="0" t="0" r="r" b="b"/>
                        <a:pathLst>
                          <a:path w="141" h="136">
                            <a:moveTo>
                              <a:pt x="64" y="74"/>
                            </a:moveTo>
                            <a:cubicBezTo>
                              <a:pt x="62" y="74"/>
                              <a:pt x="61" y="74"/>
                              <a:pt x="60" y="73"/>
                            </a:cubicBezTo>
                            <a:cubicBezTo>
                              <a:pt x="40" y="94"/>
                              <a:pt x="40" y="94"/>
                              <a:pt x="40" y="94"/>
                            </a:cubicBezTo>
                            <a:cubicBezTo>
                              <a:pt x="41" y="100"/>
                              <a:pt x="37" y="102"/>
                              <a:pt x="35" y="102"/>
                            </a:cubicBezTo>
                            <a:cubicBezTo>
                              <a:pt x="34" y="102"/>
                              <a:pt x="33" y="102"/>
                              <a:pt x="32" y="101"/>
                            </a:cubicBezTo>
                            <a:cubicBezTo>
                              <a:pt x="1" y="133"/>
                              <a:pt x="1" y="133"/>
                              <a:pt x="1" y="133"/>
                            </a:cubicBezTo>
                            <a:cubicBezTo>
                              <a:pt x="0" y="134"/>
                              <a:pt x="0" y="135"/>
                              <a:pt x="0" y="136"/>
                            </a:cubicBezTo>
                            <a:cubicBezTo>
                              <a:pt x="3" y="136"/>
                              <a:pt x="6" y="136"/>
                              <a:pt x="8" y="136"/>
                            </a:cubicBezTo>
                            <a:cubicBezTo>
                              <a:pt x="8" y="136"/>
                              <a:pt x="8" y="136"/>
                              <a:pt x="9" y="136"/>
                            </a:cubicBezTo>
                            <a:cubicBezTo>
                              <a:pt x="9" y="136"/>
                              <a:pt x="10" y="136"/>
                              <a:pt x="11" y="136"/>
                            </a:cubicBezTo>
                            <a:cubicBezTo>
                              <a:pt x="11" y="136"/>
                              <a:pt x="11" y="136"/>
                              <a:pt x="11" y="136"/>
                            </a:cubicBezTo>
                            <a:cubicBezTo>
                              <a:pt x="12" y="136"/>
                              <a:pt x="13" y="136"/>
                              <a:pt x="14" y="136"/>
                            </a:cubicBezTo>
                            <a:cubicBezTo>
                              <a:pt x="141" y="9"/>
                              <a:pt x="141" y="9"/>
                              <a:pt x="141" y="9"/>
                            </a:cubicBezTo>
                            <a:cubicBezTo>
                              <a:pt x="138" y="7"/>
                              <a:pt x="135" y="4"/>
                              <a:pt x="134" y="0"/>
                            </a:cubicBezTo>
                            <a:cubicBezTo>
                              <a:pt x="75" y="59"/>
                              <a:pt x="75" y="59"/>
                              <a:pt x="75" y="59"/>
                            </a:cubicBezTo>
                            <a:cubicBezTo>
                              <a:pt x="77" y="61"/>
                              <a:pt x="79" y="63"/>
                              <a:pt x="80" y="67"/>
                            </a:cubicBezTo>
                            <a:cubicBezTo>
                              <a:pt x="77" y="70"/>
                              <a:pt x="67" y="74"/>
                              <a:pt x="64" y="74"/>
                            </a:cubicBez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511" name="Freeform 223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896" y="1418"/>
                        <a:ext cx="293" cy="282"/>
                      </a:xfrm>
                      <a:custGeom>
                        <a:avLst/>
                        <a:gdLst>
                          <a:gd name="T0" fmla="*/ 6 w 171"/>
                          <a:gd name="T1" fmla="*/ 165 h 165"/>
                          <a:gd name="T2" fmla="*/ 171 w 171"/>
                          <a:gd name="T3" fmla="*/ 1 h 165"/>
                          <a:gd name="T4" fmla="*/ 158 w 171"/>
                          <a:gd name="T5" fmla="*/ 1 h 165"/>
                          <a:gd name="T6" fmla="*/ 133 w 171"/>
                          <a:gd name="T7" fmla="*/ 22 h 165"/>
                          <a:gd name="T8" fmla="*/ 0 w 171"/>
                          <a:gd name="T9" fmla="*/ 155 h 165"/>
                          <a:gd name="T10" fmla="*/ 6 w 171"/>
                          <a:gd name="T11" fmla="*/ 165 h 165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</a:cxnLst>
                        <a:rect l="0" t="0" r="r" b="b"/>
                        <a:pathLst>
                          <a:path w="171" h="165">
                            <a:moveTo>
                              <a:pt x="6" y="165"/>
                            </a:moveTo>
                            <a:cubicBezTo>
                              <a:pt x="171" y="1"/>
                              <a:pt x="171" y="1"/>
                              <a:pt x="171" y="1"/>
                            </a:cubicBezTo>
                            <a:cubicBezTo>
                              <a:pt x="166" y="1"/>
                              <a:pt x="162" y="0"/>
                              <a:pt x="158" y="1"/>
                            </a:cubicBezTo>
                            <a:cubicBezTo>
                              <a:pt x="151" y="3"/>
                              <a:pt x="153" y="24"/>
                              <a:pt x="133" y="22"/>
                            </a:cubicBezTo>
                            <a:cubicBezTo>
                              <a:pt x="0" y="155"/>
                              <a:pt x="0" y="155"/>
                              <a:pt x="0" y="155"/>
                            </a:cubicBezTo>
                            <a:cubicBezTo>
                              <a:pt x="3" y="157"/>
                              <a:pt x="5" y="161"/>
                              <a:pt x="6" y="165"/>
                            </a:cubicBez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512" name="Freeform 224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901" y="1377"/>
                        <a:ext cx="383" cy="375"/>
                      </a:xfrm>
                      <a:custGeom>
                        <a:avLst/>
                        <a:gdLst>
                          <a:gd name="T0" fmla="*/ 5 w 224"/>
                          <a:gd name="T1" fmla="*/ 219 h 219"/>
                          <a:gd name="T2" fmla="*/ 224 w 224"/>
                          <a:gd name="T3" fmla="*/ 0 h 219"/>
                          <a:gd name="T4" fmla="*/ 197 w 224"/>
                          <a:gd name="T5" fmla="*/ 15 h 219"/>
                          <a:gd name="T6" fmla="*/ 194 w 224"/>
                          <a:gd name="T7" fmla="*/ 14 h 219"/>
                          <a:gd name="T8" fmla="*/ 0 w 224"/>
                          <a:gd name="T9" fmla="*/ 208 h 219"/>
                          <a:gd name="T10" fmla="*/ 5 w 224"/>
                          <a:gd name="T11" fmla="*/ 219 h 219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</a:cxnLst>
                        <a:rect l="0" t="0" r="r" b="b"/>
                        <a:pathLst>
                          <a:path w="224" h="219">
                            <a:moveTo>
                              <a:pt x="5" y="219"/>
                            </a:moveTo>
                            <a:cubicBezTo>
                              <a:pt x="224" y="0"/>
                              <a:pt x="224" y="0"/>
                              <a:pt x="224" y="0"/>
                            </a:cubicBezTo>
                            <a:cubicBezTo>
                              <a:pt x="212" y="7"/>
                              <a:pt x="202" y="15"/>
                              <a:pt x="197" y="15"/>
                            </a:cubicBezTo>
                            <a:cubicBezTo>
                              <a:pt x="196" y="15"/>
                              <a:pt x="195" y="14"/>
                              <a:pt x="194" y="14"/>
                            </a:cubicBezTo>
                            <a:cubicBezTo>
                              <a:pt x="0" y="208"/>
                              <a:pt x="0" y="208"/>
                              <a:pt x="0" y="208"/>
                            </a:cubicBezTo>
                            <a:cubicBezTo>
                              <a:pt x="1" y="212"/>
                              <a:pt x="4" y="215"/>
                              <a:pt x="5" y="219"/>
                            </a:cubicBez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513" name="Freeform 225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891" y="1354"/>
                        <a:ext cx="460" cy="456"/>
                      </a:xfrm>
                      <a:custGeom>
                        <a:avLst/>
                        <a:gdLst>
                          <a:gd name="T0" fmla="*/ 258 w 269"/>
                          <a:gd name="T1" fmla="*/ 0 h 266"/>
                          <a:gd name="T2" fmla="*/ 0 w 269"/>
                          <a:gd name="T3" fmla="*/ 258 h 266"/>
                          <a:gd name="T4" fmla="*/ 0 w 269"/>
                          <a:gd name="T5" fmla="*/ 260 h 266"/>
                          <a:gd name="T6" fmla="*/ 7 w 269"/>
                          <a:gd name="T7" fmla="*/ 266 h 266"/>
                          <a:gd name="T8" fmla="*/ 8 w 269"/>
                          <a:gd name="T9" fmla="*/ 266 h 266"/>
                          <a:gd name="T10" fmla="*/ 269 w 269"/>
                          <a:gd name="T11" fmla="*/ 6 h 266"/>
                          <a:gd name="T12" fmla="*/ 267 w 269"/>
                          <a:gd name="T13" fmla="*/ 5 h 266"/>
                          <a:gd name="T14" fmla="*/ 258 w 269"/>
                          <a:gd name="T15" fmla="*/ 0 h 266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</a:cxnLst>
                        <a:rect l="0" t="0" r="r" b="b"/>
                        <a:pathLst>
                          <a:path w="269" h="266">
                            <a:moveTo>
                              <a:pt x="258" y="0"/>
                            </a:moveTo>
                            <a:cubicBezTo>
                              <a:pt x="0" y="258"/>
                              <a:pt x="0" y="258"/>
                              <a:pt x="0" y="258"/>
                            </a:cubicBezTo>
                            <a:cubicBezTo>
                              <a:pt x="0" y="259"/>
                              <a:pt x="0" y="259"/>
                              <a:pt x="0" y="260"/>
                            </a:cubicBezTo>
                            <a:cubicBezTo>
                              <a:pt x="0" y="265"/>
                              <a:pt x="3" y="266"/>
                              <a:pt x="7" y="266"/>
                            </a:cubicBezTo>
                            <a:cubicBezTo>
                              <a:pt x="7" y="266"/>
                              <a:pt x="8" y="266"/>
                              <a:pt x="8" y="266"/>
                            </a:cubicBezTo>
                            <a:cubicBezTo>
                              <a:pt x="269" y="6"/>
                              <a:pt x="269" y="6"/>
                              <a:pt x="269" y="6"/>
                            </a:cubicBezTo>
                            <a:cubicBezTo>
                              <a:pt x="268" y="5"/>
                              <a:pt x="267" y="5"/>
                              <a:pt x="267" y="5"/>
                            </a:cubicBezTo>
                            <a:cubicBezTo>
                              <a:pt x="265" y="1"/>
                              <a:pt x="262" y="0"/>
                              <a:pt x="258" y="0"/>
                            </a:cubicBez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514" name="Freeform 226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935" y="1353"/>
                        <a:ext cx="481" cy="457"/>
                      </a:xfrm>
                      <a:custGeom>
                        <a:avLst/>
                        <a:gdLst>
                          <a:gd name="T0" fmla="*/ 9 w 281"/>
                          <a:gd name="T1" fmla="*/ 263 h 267"/>
                          <a:gd name="T2" fmla="*/ 15 w 281"/>
                          <a:gd name="T3" fmla="*/ 267 h 267"/>
                          <a:gd name="T4" fmla="*/ 281 w 281"/>
                          <a:gd name="T5" fmla="*/ 0 h 267"/>
                          <a:gd name="T6" fmla="*/ 258 w 281"/>
                          <a:gd name="T7" fmla="*/ 7 h 267"/>
                          <a:gd name="T8" fmla="*/ 0 w 281"/>
                          <a:gd name="T9" fmla="*/ 265 h 267"/>
                          <a:gd name="T10" fmla="*/ 9 w 281"/>
                          <a:gd name="T11" fmla="*/ 263 h 267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</a:cxnLst>
                        <a:rect l="0" t="0" r="r" b="b"/>
                        <a:pathLst>
                          <a:path w="281" h="267">
                            <a:moveTo>
                              <a:pt x="9" y="263"/>
                            </a:moveTo>
                            <a:cubicBezTo>
                              <a:pt x="12" y="263"/>
                              <a:pt x="13" y="265"/>
                              <a:pt x="15" y="267"/>
                            </a:cubicBezTo>
                            <a:cubicBezTo>
                              <a:pt x="281" y="0"/>
                              <a:pt x="281" y="0"/>
                              <a:pt x="281" y="0"/>
                            </a:cubicBezTo>
                            <a:cubicBezTo>
                              <a:pt x="276" y="0"/>
                              <a:pt x="267" y="5"/>
                              <a:pt x="258" y="7"/>
                            </a:cubicBezTo>
                            <a:cubicBezTo>
                              <a:pt x="0" y="265"/>
                              <a:pt x="0" y="265"/>
                              <a:pt x="0" y="265"/>
                            </a:cubicBezTo>
                            <a:cubicBezTo>
                              <a:pt x="3" y="264"/>
                              <a:pt x="6" y="263"/>
                              <a:pt x="9" y="263"/>
                            </a:cubicBez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515" name="Freeform 227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548" y="1259"/>
                        <a:ext cx="15" cy="17"/>
                      </a:xfrm>
                      <a:custGeom>
                        <a:avLst/>
                        <a:gdLst>
                          <a:gd name="T0" fmla="*/ 0 w 9"/>
                          <a:gd name="T1" fmla="*/ 10 h 10"/>
                          <a:gd name="T2" fmla="*/ 9 w 9"/>
                          <a:gd name="T3" fmla="*/ 0 h 10"/>
                          <a:gd name="T4" fmla="*/ 0 w 9"/>
                          <a:gd name="T5" fmla="*/ 10 h 10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</a:cxnLst>
                        <a:rect l="0" t="0" r="r" b="b"/>
                        <a:pathLst>
                          <a:path w="9" h="10">
                            <a:moveTo>
                              <a:pt x="0" y="10"/>
                            </a:moveTo>
                            <a:cubicBezTo>
                              <a:pt x="9" y="0"/>
                              <a:pt x="9" y="0"/>
                              <a:pt x="9" y="0"/>
                            </a:cubicBezTo>
                            <a:cubicBezTo>
                              <a:pt x="6" y="3"/>
                              <a:pt x="3" y="6"/>
                              <a:pt x="0" y="10"/>
                            </a:cubicBez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516" name="Freeform 228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971" y="1329"/>
                        <a:ext cx="520" cy="517"/>
                      </a:xfrm>
                      <a:custGeom>
                        <a:avLst/>
                        <a:gdLst>
                          <a:gd name="T0" fmla="*/ 5 w 304"/>
                          <a:gd name="T1" fmla="*/ 293 h 302"/>
                          <a:gd name="T2" fmla="*/ 5 w 304"/>
                          <a:gd name="T3" fmla="*/ 302 h 302"/>
                          <a:gd name="T4" fmla="*/ 304 w 304"/>
                          <a:gd name="T5" fmla="*/ 3 h 302"/>
                          <a:gd name="T6" fmla="*/ 290 w 304"/>
                          <a:gd name="T7" fmla="*/ 0 h 302"/>
                          <a:gd name="T8" fmla="*/ 279 w 304"/>
                          <a:gd name="T9" fmla="*/ 11 h 302"/>
                          <a:gd name="T10" fmla="*/ 270 w 304"/>
                          <a:gd name="T11" fmla="*/ 19 h 302"/>
                          <a:gd name="T12" fmla="*/ 0 w 304"/>
                          <a:gd name="T13" fmla="*/ 291 h 302"/>
                          <a:gd name="T14" fmla="*/ 5 w 304"/>
                          <a:gd name="T15" fmla="*/ 293 h 302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</a:cxnLst>
                        <a:rect l="0" t="0" r="r" b="b"/>
                        <a:pathLst>
                          <a:path w="304" h="302">
                            <a:moveTo>
                              <a:pt x="5" y="293"/>
                            </a:moveTo>
                            <a:cubicBezTo>
                              <a:pt x="5" y="302"/>
                              <a:pt x="5" y="302"/>
                              <a:pt x="5" y="302"/>
                            </a:cubicBezTo>
                            <a:cubicBezTo>
                              <a:pt x="304" y="3"/>
                              <a:pt x="304" y="3"/>
                              <a:pt x="304" y="3"/>
                            </a:cubicBezTo>
                            <a:cubicBezTo>
                              <a:pt x="298" y="1"/>
                              <a:pt x="293" y="1"/>
                              <a:pt x="290" y="0"/>
                            </a:cubicBezTo>
                            <a:cubicBezTo>
                              <a:pt x="279" y="11"/>
                              <a:pt x="279" y="11"/>
                              <a:pt x="279" y="11"/>
                            </a:cubicBezTo>
                            <a:cubicBezTo>
                              <a:pt x="278" y="23"/>
                              <a:pt x="274" y="22"/>
                              <a:pt x="270" y="19"/>
                            </a:cubicBezTo>
                            <a:cubicBezTo>
                              <a:pt x="0" y="291"/>
                              <a:pt x="0" y="291"/>
                              <a:pt x="0" y="291"/>
                            </a:cubicBezTo>
                            <a:cubicBezTo>
                              <a:pt x="1" y="292"/>
                              <a:pt x="2" y="293"/>
                              <a:pt x="5" y="293"/>
                            </a:cubicBez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517" name="Freeform 229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011" y="1341"/>
                        <a:ext cx="516" cy="508"/>
                      </a:xfrm>
                      <a:custGeom>
                        <a:avLst/>
                        <a:gdLst>
                          <a:gd name="T0" fmla="*/ 10 w 302"/>
                          <a:gd name="T1" fmla="*/ 297 h 297"/>
                          <a:gd name="T2" fmla="*/ 302 w 302"/>
                          <a:gd name="T3" fmla="*/ 5 h 297"/>
                          <a:gd name="T4" fmla="*/ 292 w 302"/>
                          <a:gd name="T5" fmla="*/ 0 h 297"/>
                          <a:gd name="T6" fmla="*/ 0 w 302"/>
                          <a:gd name="T7" fmla="*/ 292 h 297"/>
                          <a:gd name="T8" fmla="*/ 3 w 302"/>
                          <a:gd name="T9" fmla="*/ 291 h 297"/>
                          <a:gd name="T10" fmla="*/ 10 w 302"/>
                          <a:gd name="T11" fmla="*/ 297 h 297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</a:cxnLst>
                        <a:rect l="0" t="0" r="r" b="b"/>
                        <a:pathLst>
                          <a:path w="302" h="297">
                            <a:moveTo>
                              <a:pt x="10" y="297"/>
                            </a:moveTo>
                            <a:cubicBezTo>
                              <a:pt x="302" y="5"/>
                              <a:pt x="302" y="5"/>
                              <a:pt x="302" y="5"/>
                            </a:cubicBezTo>
                            <a:cubicBezTo>
                              <a:pt x="299" y="3"/>
                              <a:pt x="295" y="1"/>
                              <a:pt x="292" y="0"/>
                            </a:cubicBezTo>
                            <a:cubicBezTo>
                              <a:pt x="0" y="292"/>
                              <a:pt x="0" y="292"/>
                              <a:pt x="0" y="292"/>
                            </a:cubicBezTo>
                            <a:cubicBezTo>
                              <a:pt x="0" y="291"/>
                              <a:pt x="1" y="291"/>
                              <a:pt x="3" y="291"/>
                            </a:cubicBezTo>
                            <a:cubicBezTo>
                              <a:pt x="4" y="291"/>
                              <a:pt x="7" y="294"/>
                              <a:pt x="10" y="297"/>
                            </a:cubicBez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518" name="Freeform 230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541" y="1243"/>
                        <a:ext cx="85" cy="86"/>
                      </a:xfrm>
                      <a:custGeom>
                        <a:avLst/>
                        <a:gdLst>
                          <a:gd name="T0" fmla="*/ 4 w 50"/>
                          <a:gd name="T1" fmla="*/ 50 h 50"/>
                          <a:gd name="T2" fmla="*/ 50 w 50"/>
                          <a:gd name="T3" fmla="*/ 4 h 50"/>
                          <a:gd name="T4" fmla="*/ 38 w 50"/>
                          <a:gd name="T5" fmla="*/ 0 h 50"/>
                          <a:gd name="T6" fmla="*/ 0 w 50"/>
                          <a:gd name="T7" fmla="*/ 39 h 50"/>
                          <a:gd name="T8" fmla="*/ 4 w 50"/>
                          <a:gd name="T9" fmla="*/ 50 h 50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</a:cxnLst>
                        <a:rect l="0" t="0" r="r" b="b"/>
                        <a:pathLst>
                          <a:path w="50" h="50">
                            <a:moveTo>
                              <a:pt x="4" y="50"/>
                            </a:moveTo>
                            <a:cubicBezTo>
                              <a:pt x="50" y="4"/>
                              <a:pt x="50" y="4"/>
                              <a:pt x="50" y="4"/>
                            </a:cubicBezTo>
                            <a:cubicBezTo>
                              <a:pt x="48" y="3"/>
                              <a:pt x="45" y="2"/>
                              <a:pt x="38" y="0"/>
                            </a:cubicBezTo>
                            <a:cubicBezTo>
                              <a:pt x="0" y="39"/>
                              <a:pt x="0" y="39"/>
                              <a:pt x="0" y="39"/>
                            </a:cubicBezTo>
                            <a:cubicBezTo>
                              <a:pt x="1" y="43"/>
                              <a:pt x="2" y="47"/>
                              <a:pt x="4" y="50"/>
                            </a:cubicBez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519" name="Freeform 231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939" y="1947"/>
                        <a:ext cx="46" cy="41"/>
                      </a:xfrm>
                      <a:custGeom>
                        <a:avLst/>
                        <a:gdLst>
                          <a:gd name="T0" fmla="*/ 7 w 27"/>
                          <a:gd name="T1" fmla="*/ 4 h 24"/>
                          <a:gd name="T2" fmla="*/ 1 w 27"/>
                          <a:gd name="T3" fmla="*/ 9 h 24"/>
                          <a:gd name="T4" fmla="*/ 1 w 27"/>
                          <a:gd name="T5" fmla="*/ 10 h 24"/>
                          <a:gd name="T6" fmla="*/ 6 w 27"/>
                          <a:gd name="T7" fmla="*/ 11 h 24"/>
                          <a:gd name="T8" fmla="*/ 6 w 27"/>
                          <a:gd name="T9" fmla="*/ 15 h 24"/>
                          <a:gd name="T10" fmla="*/ 0 w 27"/>
                          <a:gd name="T11" fmla="*/ 23 h 24"/>
                          <a:gd name="T12" fmla="*/ 3 w 27"/>
                          <a:gd name="T13" fmla="*/ 24 h 24"/>
                          <a:gd name="T14" fmla="*/ 27 w 27"/>
                          <a:gd name="T15" fmla="*/ 0 h 24"/>
                          <a:gd name="T16" fmla="*/ 7 w 27"/>
                          <a:gd name="T17" fmla="*/ 4 h 24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  <a:cxn ang="0">
                            <a:pos x="T16" y="T17"/>
                          </a:cxn>
                        </a:cxnLst>
                        <a:rect l="0" t="0" r="r" b="b"/>
                        <a:pathLst>
                          <a:path w="27" h="24">
                            <a:moveTo>
                              <a:pt x="7" y="4"/>
                            </a:moveTo>
                            <a:cubicBezTo>
                              <a:pt x="1" y="9"/>
                              <a:pt x="1" y="9"/>
                              <a:pt x="1" y="9"/>
                            </a:cubicBezTo>
                            <a:cubicBezTo>
                              <a:pt x="1" y="10"/>
                              <a:pt x="1" y="10"/>
                              <a:pt x="1" y="10"/>
                            </a:cubicBezTo>
                            <a:cubicBezTo>
                              <a:pt x="1" y="12"/>
                              <a:pt x="4" y="11"/>
                              <a:pt x="6" y="11"/>
                            </a:cubicBezTo>
                            <a:cubicBezTo>
                              <a:pt x="6" y="13"/>
                              <a:pt x="6" y="13"/>
                              <a:pt x="6" y="15"/>
                            </a:cubicBezTo>
                            <a:cubicBezTo>
                              <a:pt x="6" y="21"/>
                              <a:pt x="3" y="20"/>
                              <a:pt x="0" y="23"/>
                            </a:cubicBezTo>
                            <a:cubicBezTo>
                              <a:pt x="1" y="24"/>
                              <a:pt x="2" y="24"/>
                              <a:pt x="3" y="24"/>
                            </a:cubicBezTo>
                            <a:cubicBezTo>
                              <a:pt x="27" y="0"/>
                              <a:pt x="27" y="0"/>
                              <a:pt x="27" y="0"/>
                            </a:cubicBezTo>
                            <a:cubicBezTo>
                              <a:pt x="22" y="2"/>
                              <a:pt x="13" y="2"/>
                              <a:pt x="7" y="4"/>
                            </a:cubicBez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520" name="Freeform 232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983" y="1938"/>
                        <a:ext cx="11" cy="7"/>
                      </a:xfrm>
                      <a:custGeom>
                        <a:avLst/>
                        <a:gdLst>
                          <a:gd name="T0" fmla="*/ 0 w 6"/>
                          <a:gd name="T1" fmla="*/ 2 h 4"/>
                          <a:gd name="T2" fmla="*/ 2 w 6"/>
                          <a:gd name="T3" fmla="*/ 4 h 4"/>
                          <a:gd name="T4" fmla="*/ 6 w 6"/>
                          <a:gd name="T5" fmla="*/ 0 h 4"/>
                          <a:gd name="T6" fmla="*/ 0 w 6"/>
                          <a:gd name="T7" fmla="*/ 2 h 4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</a:cxnLst>
                        <a:rect l="0" t="0" r="r" b="b"/>
                        <a:pathLst>
                          <a:path w="6" h="4">
                            <a:moveTo>
                              <a:pt x="0" y="2"/>
                            </a:moveTo>
                            <a:cubicBezTo>
                              <a:pt x="0" y="3"/>
                              <a:pt x="1" y="3"/>
                              <a:pt x="2" y="4"/>
                            </a:cubicBezTo>
                            <a:cubicBezTo>
                              <a:pt x="6" y="0"/>
                              <a:pt x="6" y="0"/>
                              <a:pt x="6" y="0"/>
                            </a:cubicBezTo>
                            <a:cubicBezTo>
                              <a:pt x="3" y="0"/>
                              <a:pt x="0" y="0"/>
                              <a:pt x="0" y="2"/>
                            </a:cubicBez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521" name="Freeform 233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040" y="1358"/>
                        <a:ext cx="527" cy="521"/>
                      </a:xfrm>
                      <a:custGeom>
                        <a:avLst/>
                        <a:gdLst>
                          <a:gd name="T0" fmla="*/ 9 w 308"/>
                          <a:gd name="T1" fmla="*/ 304 h 304"/>
                          <a:gd name="T2" fmla="*/ 20 w 308"/>
                          <a:gd name="T3" fmla="*/ 293 h 304"/>
                          <a:gd name="T4" fmla="*/ 17 w 308"/>
                          <a:gd name="T5" fmla="*/ 289 h 304"/>
                          <a:gd name="T6" fmla="*/ 31 w 308"/>
                          <a:gd name="T7" fmla="*/ 281 h 304"/>
                          <a:gd name="T8" fmla="*/ 308 w 308"/>
                          <a:gd name="T9" fmla="*/ 4 h 304"/>
                          <a:gd name="T10" fmla="*/ 296 w 308"/>
                          <a:gd name="T11" fmla="*/ 0 h 304"/>
                          <a:gd name="T12" fmla="*/ 0 w 308"/>
                          <a:gd name="T13" fmla="*/ 295 h 304"/>
                          <a:gd name="T14" fmla="*/ 9 w 308"/>
                          <a:gd name="T15" fmla="*/ 304 h 304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</a:cxnLst>
                        <a:rect l="0" t="0" r="r" b="b"/>
                        <a:pathLst>
                          <a:path w="308" h="304">
                            <a:moveTo>
                              <a:pt x="9" y="304"/>
                            </a:moveTo>
                            <a:cubicBezTo>
                              <a:pt x="20" y="293"/>
                              <a:pt x="20" y="293"/>
                              <a:pt x="20" y="293"/>
                            </a:cubicBezTo>
                            <a:cubicBezTo>
                              <a:pt x="18" y="292"/>
                              <a:pt x="17" y="291"/>
                              <a:pt x="17" y="289"/>
                            </a:cubicBezTo>
                            <a:cubicBezTo>
                              <a:pt x="17" y="287"/>
                              <a:pt x="24" y="284"/>
                              <a:pt x="31" y="281"/>
                            </a:cubicBezTo>
                            <a:cubicBezTo>
                              <a:pt x="308" y="4"/>
                              <a:pt x="308" y="4"/>
                              <a:pt x="308" y="4"/>
                            </a:cubicBezTo>
                            <a:cubicBezTo>
                              <a:pt x="305" y="5"/>
                              <a:pt x="301" y="3"/>
                              <a:pt x="296" y="0"/>
                            </a:cubicBezTo>
                            <a:cubicBezTo>
                              <a:pt x="0" y="295"/>
                              <a:pt x="0" y="295"/>
                              <a:pt x="0" y="295"/>
                            </a:cubicBezTo>
                            <a:cubicBezTo>
                              <a:pt x="4" y="299"/>
                              <a:pt x="7" y="303"/>
                              <a:pt x="9" y="304"/>
                            </a:cubicBez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522" name="Freeform 234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560" y="1284"/>
                        <a:ext cx="61" cy="79"/>
                      </a:xfrm>
                      <a:custGeom>
                        <a:avLst/>
                        <a:gdLst>
                          <a:gd name="T0" fmla="*/ 1 w 36"/>
                          <a:gd name="T1" fmla="*/ 37 h 46"/>
                          <a:gd name="T2" fmla="*/ 5 w 36"/>
                          <a:gd name="T3" fmla="*/ 46 h 46"/>
                          <a:gd name="T4" fmla="*/ 36 w 36"/>
                          <a:gd name="T5" fmla="*/ 15 h 46"/>
                          <a:gd name="T6" fmla="*/ 35 w 36"/>
                          <a:gd name="T7" fmla="*/ 0 h 46"/>
                          <a:gd name="T8" fmla="*/ 0 w 36"/>
                          <a:gd name="T9" fmla="*/ 35 h 46"/>
                          <a:gd name="T10" fmla="*/ 1 w 36"/>
                          <a:gd name="T11" fmla="*/ 37 h 46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</a:cxnLst>
                        <a:rect l="0" t="0" r="r" b="b"/>
                        <a:pathLst>
                          <a:path w="36" h="46">
                            <a:moveTo>
                              <a:pt x="1" y="37"/>
                            </a:moveTo>
                            <a:cubicBezTo>
                              <a:pt x="4" y="41"/>
                              <a:pt x="5" y="44"/>
                              <a:pt x="5" y="46"/>
                            </a:cubicBezTo>
                            <a:cubicBezTo>
                              <a:pt x="36" y="15"/>
                              <a:pt x="36" y="15"/>
                              <a:pt x="36" y="15"/>
                            </a:cubicBezTo>
                            <a:cubicBezTo>
                              <a:pt x="36" y="9"/>
                              <a:pt x="35" y="4"/>
                              <a:pt x="35" y="0"/>
                            </a:cubicBezTo>
                            <a:cubicBezTo>
                              <a:pt x="0" y="35"/>
                              <a:pt x="0" y="35"/>
                              <a:pt x="0" y="35"/>
                            </a:cubicBezTo>
                            <a:cubicBezTo>
                              <a:pt x="0" y="36"/>
                              <a:pt x="1" y="36"/>
                              <a:pt x="1" y="37"/>
                            </a:cubicBez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523" name="Freeform 235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632" y="1243"/>
                        <a:ext cx="34" cy="48"/>
                      </a:xfrm>
                      <a:custGeom>
                        <a:avLst/>
                        <a:gdLst>
                          <a:gd name="T0" fmla="*/ 0 w 20"/>
                          <a:gd name="T1" fmla="*/ 18 h 28"/>
                          <a:gd name="T2" fmla="*/ 6 w 20"/>
                          <a:gd name="T3" fmla="*/ 28 h 28"/>
                          <a:gd name="T4" fmla="*/ 20 w 20"/>
                          <a:gd name="T5" fmla="*/ 13 h 28"/>
                          <a:gd name="T6" fmla="*/ 16 w 20"/>
                          <a:gd name="T7" fmla="*/ 0 h 28"/>
                          <a:gd name="T8" fmla="*/ 16 w 20"/>
                          <a:gd name="T9" fmla="*/ 1 h 28"/>
                          <a:gd name="T10" fmla="*/ 0 w 20"/>
                          <a:gd name="T11" fmla="*/ 18 h 28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</a:cxnLst>
                        <a:rect l="0" t="0" r="r" b="b"/>
                        <a:pathLst>
                          <a:path w="20" h="28">
                            <a:moveTo>
                              <a:pt x="0" y="18"/>
                            </a:moveTo>
                            <a:cubicBezTo>
                              <a:pt x="1" y="21"/>
                              <a:pt x="3" y="24"/>
                              <a:pt x="6" y="28"/>
                            </a:cubicBezTo>
                            <a:cubicBezTo>
                              <a:pt x="20" y="13"/>
                              <a:pt x="20" y="13"/>
                              <a:pt x="20" y="13"/>
                            </a:cubicBezTo>
                            <a:cubicBezTo>
                              <a:pt x="19" y="8"/>
                              <a:pt x="18" y="3"/>
                              <a:pt x="16" y="0"/>
                            </a:cubicBezTo>
                            <a:cubicBezTo>
                              <a:pt x="16" y="1"/>
                              <a:pt x="16" y="1"/>
                              <a:pt x="16" y="1"/>
                            </a:cubicBezTo>
                            <a:cubicBezTo>
                              <a:pt x="14" y="10"/>
                              <a:pt x="8" y="14"/>
                              <a:pt x="0" y="18"/>
                            </a:cubicBez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524" name="Freeform 236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638" y="1259"/>
                        <a:ext cx="86" cy="83"/>
                      </a:xfrm>
                      <a:custGeom>
                        <a:avLst/>
                        <a:gdLst>
                          <a:gd name="T0" fmla="*/ 3 w 50"/>
                          <a:gd name="T1" fmla="*/ 49 h 49"/>
                          <a:gd name="T2" fmla="*/ 50 w 50"/>
                          <a:gd name="T3" fmla="*/ 1 h 49"/>
                          <a:gd name="T4" fmla="*/ 35 w 50"/>
                          <a:gd name="T5" fmla="*/ 0 h 49"/>
                          <a:gd name="T6" fmla="*/ 6 w 50"/>
                          <a:gd name="T7" fmla="*/ 30 h 49"/>
                          <a:gd name="T8" fmla="*/ 2 w 50"/>
                          <a:gd name="T9" fmla="*/ 36 h 49"/>
                          <a:gd name="T10" fmla="*/ 3 w 50"/>
                          <a:gd name="T11" fmla="*/ 49 h 49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</a:cxnLst>
                        <a:rect l="0" t="0" r="r" b="b"/>
                        <a:pathLst>
                          <a:path w="50" h="49">
                            <a:moveTo>
                              <a:pt x="3" y="49"/>
                            </a:moveTo>
                            <a:cubicBezTo>
                              <a:pt x="50" y="1"/>
                              <a:pt x="50" y="1"/>
                              <a:pt x="50" y="1"/>
                            </a:cubicBezTo>
                            <a:cubicBezTo>
                              <a:pt x="47" y="1"/>
                              <a:pt x="42" y="0"/>
                              <a:pt x="35" y="0"/>
                            </a:cubicBezTo>
                            <a:cubicBezTo>
                              <a:pt x="6" y="30"/>
                              <a:pt x="6" y="30"/>
                              <a:pt x="6" y="30"/>
                            </a:cubicBezTo>
                            <a:cubicBezTo>
                              <a:pt x="6" y="32"/>
                              <a:pt x="5" y="34"/>
                              <a:pt x="2" y="36"/>
                            </a:cubicBezTo>
                            <a:cubicBezTo>
                              <a:pt x="0" y="39"/>
                              <a:pt x="1" y="44"/>
                              <a:pt x="3" y="49"/>
                            </a:cubicBez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525" name="Freeform 237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096" y="1332"/>
                        <a:ext cx="536" cy="545"/>
                      </a:xfrm>
                      <a:custGeom>
                        <a:avLst/>
                        <a:gdLst>
                          <a:gd name="T0" fmla="*/ 0 w 313"/>
                          <a:gd name="T1" fmla="*/ 309 h 318"/>
                          <a:gd name="T2" fmla="*/ 0 w 313"/>
                          <a:gd name="T3" fmla="*/ 310 h 318"/>
                          <a:gd name="T4" fmla="*/ 7 w 313"/>
                          <a:gd name="T5" fmla="*/ 318 h 318"/>
                          <a:gd name="T6" fmla="*/ 313 w 313"/>
                          <a:gd name="T7" fmla="*/ 13 h 318"/>
                          <a:gd name="T8" fmla="*/ 309 w 313"/>
                          <a:gd name="T9" fmla="*/ 0 h 318"/>
                          <a:gd name="T10" fmla="*/ 10 w 313"/>
                          <a:gd name="T11" fmla="*/ 299 h 318"/>
                          <a:gd name="T12" fmla="*/ 0 w 313"/>
                          <a:gd name="T13" fmla="*/ 309 h 318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</a:cxnLst>
                        <a:rect l="0" t="0" r="r" b="b"/>
                        <a:pathLst>
                          <a:path w="313" h="318">
                            <a:moveTo>
                              <a:pt x="0" y="309"/>
                            </a:moveTo>
                            <a:cubicBezTo>
                              <a:pt x="0" y="310"/>
                              <a:pt x="0" y="310"/>
                              <a:pt x="0" y="310"/>
                            </a:cubicBezTo>
                            <a:cubicBezTo>
                              <a:pt x="1" y="313"/>
                              <a:pt x="4" y="316"/>
                              <a:pt x="7" y="318"/>
                            </a:cubicBezTo>
                            <a:cubicBezTo>
                              <a:pt x="313" y="13"/>
                              <a:pt x="313" y="13"/>
                              <a:pt x="313" y="13"/>
                            </a:cubicBezTo>
                            <a:cubicBezTo>
                              <a:pt x="311" y="9"/>
                              <a:pt x="310" y="5"/>
                              <a:pt x="309" y="0"/>
                            </a:cubicBezTo>
                            <a:cubicBezTo>
                              <a:pt x="10" y="299"/>
                              <a:pt x="10" y="299"/>
                              <a:pt x="10" y="299"/>
                            </a:cubicBezTo>
                            <a:cubicBezTo>
                              <a:pt x="11" y="302"/>
                              <a:pt x="11" y="307"/>
                              <a:pt x="0" y="309"/>
                            </a:cubicBez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526" name="Freeform 238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956" y="1921"/>
                        <a:ext cx="108" cy="98"/>
                      </a:xfrm>
                      <a:custGeom>
                        <a:avLst/>
                        <a:gdLst>
                          <a:gd name="T0" fmla="*/ 8 w 63"/>
                          <a:gd name="T1" fmla="*/ 54 h 57"/>
                          <a:gd name="T2" fmla="*/ 6 w 63"/>
                          <a:gd name="T3" fmla="*/ 57 h 57"/>
                          <a:gd name="T4" fmla="*/ 7 w 63"/>
                          <a:gd name="T5" fmla="*/ 57 h 57"/>
                          <a:gd name="T6" fmla="*/ 63 w 63"/>
                          <a:gd name="T7" fmla="*/ 0 h 57"/>
                          <a:gd name="T8" fmla="*/ 63 w 63"/>
                          <a:gd name="T9" fmla="*/ 0 h 57"/>
                          <a:gd name="T10" fmla="*/ 45 w 63"/>
                          <a:gd name="T11" fmla="*/ 4 h 57"/>
                          <a:gd name="T12" fmla="*/ 39 w 63"/>
                          <a:gd name="T13" fmla="*/ 8 h 57"/>
                          <a:gd name="T14" fmla="*/ 0 w 63"/>
                          <a:gd name="T15" fmla="*/ 47 h 57"/>
                          <a:gd name="T16" fmla="*/ 8 w 63"/>
                          <a:gd name="T17" fmla="*/ 54 h 57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  <a:cxn ang="0">
                            <a:pos x="T16" y="T17"/>
                          </a:cxn>
                        </a:cxnLst>
                        <a:rect l="0" t="0" r="r" b="b"/>
                        <a:pathLst>
                          <a:path w="63" h="57">
                            <a:moveTo>
                              <a:pt x="8" y="54"/>
                            </a:moveTo>
                            <a:cubicBezTo>
                              <a:pt x="8" y="55"/>
                              <a:pt x="6" y="57"/>
                              <a:pt x="6" y="57"/>
                            </a:cubicBezTo>
                            <a:cubicBezTo>
                              <a:pt x="7" y="57"/>
                              <a:pt x="7" y="57"/>
                              <a:pt x="7" y="57"/>
                            </a:cubicBezTo>
                            <a:cubicBezTo>
                              <a:pt x="63" y="0"/>
                              <a:pt x="63" y="0"/>
                              <a:pt x="63" y="0"/>
                            </a:cubicBezTo>
                            <a:cubicBezTo>
                              <a:pt x="63" y="0"/>
                              <a:pt x="63" y="0"/>
                              <a:pt x="63" y="0"/>
                            </a:cubicBezTo>
                            <a:cubicBezTo>
                              <a:pt x="58" y="0"/>
                              <a:pt x="49" y="1"/>
                              <a:pt x="45" y="4"/>
                            </a:cubicBezTo>
                            <a:cubicBezTo>
                              <a:pt x="44" y="5"/>
                              <a:pt x="42" y="7"/>
                              <a:pt x="39" y="8"/>
                            </a:cubicBezTo>
                            <a:cubicBezTo>
                              <a:pt x="0" y="47"/>
                              <a:pt x="0" y="47"/>
                              <a:pt x="0" y="47"/>
                            </a:cubicBezTo>
                            <a:cubicBezTo>
                              <a:pt x="2" y="50"/>
                              <a:pt x="7" y="53"/>
                              <a:pt x="8" y="54"/>
                            </a:cubicBez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527" name="Freeform 239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739" y="1216"/>
                        <a:ext cx="31" cy="29"/>
                      </a:xfrm>
                      <a:custGeom>
                        <a:avLst/>
                        <a:gdLst>
                          <a:gd name="T0" fmla="*/ 0 w 18"/>
                          <a:gd name="T1" fmla="*/ 13 h 17"/>
                          <a:gd name="T2" fmla="*/ 1 w 18"/>
                          <a:gd name="T3" fmla="*/ 17 h 17"/>
                          <a:gd name="T4" fmla="*/ 18 w 18"/>
                          <a:gd name="T5" fmla="*/ 0 h 17"/>
                          <a:gd name="T6" fmla="*/ 0 w 18"/>
                          <a:gd name="T7" fmla="*/ 13 h 17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</a:cxnLst>
                        <a:rect l="0" t="0" r="r" b="b"/>
                        <a:pathLst>
                          <a:path w="18" h="17">
                            <a:moveTo>
                              <a:pt x="0" y="13"/>
                            </a:moveTo>
                            <a:cubicBezTo>
                              <a:pt x="0" y="14"/>
                              <a:pt x="0" y="16"/>
                              <a:pt x="1" y="17"/>
                            </a:cubicBezTo>
                            <a:cubicBezTo>
                              <a:pt x="18" y="0"/>
                              <a:pt x="18" y="0"/>
                              <a:pt x="18" y="0"/>
                            </a:cubicBezTo>
                            <a:cubicBezTo>
                              <a:pt x="8" y="1"/>
                              <a:pt x="0" y="5"/>
                              <a:pt x="0" y="13"/>
                            </a:cubicBez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528" name="Freeform 240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125" y="1168"/>
                        <a:ext cx="746" cy="728"/>
                      </a:xfrm>
                      <a:custGeom>
                        <a:avLst/>
                        <a:gdLst>
                          <a:gd name="T0" fmla="*/ 305 w 436"/>
                          <a:gd name="T1" fmla="*/ 119 h 425"/>
                          <a:gd name="T2" fmla="*/ 302 w 436"/>
                          <a:gd name="T3" fmla="*/ 118 h 425"/>
                          <a:gd name="T4" fmla="*/ 0 w 436"/>
                          <a:gd name="T5" fmla="*/ 420 h 425"/>
                          <a:gd name="T6" fmla="*/ 11 w 436"/>
                          <a:gd name="T7" fmla="*/ 425 h 425"/>
                          <a:gd name="T8" fmla="*/ 436 w 436"/>
                          <a:gd name="T9" fmla="*/ 0 h 425"/>
                          <a:gd name="T10" fmla="*/ 419 w 436"/>
                          <a:gd name="T11" fmla="*/ 11 h 425"/>
                          <a:gd name="T12" fmla="*/ 406 w 436"/>
                          <a:gd name="T13" fmla="*/ 27 h 425"/>
                          <a:gd name="T14" fmla="*/ 393 w 436"/>
                          <a:gd name="T15" fmla="*/ 27 h 425"/>
                          <a:gd name="T16" fmla="*/ 307 w 436"/>
                          <a:gd name="T17" fmla="*/ 113 h 425"/>
                          <a:gd name="T18" fmla="*/ 305 w 436"/>
                          <a:gd name="T19" fmla="*/ 119 h 425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  <a:cxn ang="0">
                            <a:pos x="T16" y="T17"/>
                          </a:cxn>
                          <a:cxn ang="0">
                            <a:pos x="T18" y="T19"/>
                          </a:cxn>
                        </a:cxnLst>
                        <a:rect l="0" t="0" r="r" b="b"/>
                        <a:pathLst>
                          <a:path w="436" h="425">
                            <a:moveTo>
                              <a:pt x="305" y="119"/>
                            </a:moveTo>
                            <a:cubicBezTo>
                              <a:pt x="304" y="119"/>
                              <a:pt x="303" y="119"/>
                              <a:pt x="302" y="118"/>
                            </a:cubicBezTo>
                            <a:cubicBezTo>
                              <a:pt x="0" y="420"/>
                              <a:pt x="0" y="420"/>
                              <a:pt x="0" y="420"/>
                            </a:cubicBezTo>
                            <a:cubicBezTo>
                              <a:pt x="4" y="422"/>
                              <a:pt x="8" y="423"/>
                              <a:pt x="11" y="425"/>
                            </a:cubicBezTo>
                            <a:cubicBezTo>
                              <a:pt x="436" y="0"/>
                              <a:pt x="436" y="0"/>
                              <a:pt x="436" y="0"/>
                            </a:cubicBezTo>
                            <a:cubicBezTo>
                              <a:pt x="430" y="3"/>
                              <a:pt x="424" y="6"/>
                              <a:pt x="419" y="11"/>
                            </a:cubicBezTo>
                            <a:cubicBezTo>
                              <a:pt x="415" y="15"/>
                              <a:pt x="413" y="27"/>
                              <a:pt x="406" y="27"/>
                            </a:cubicBezTo>
                            <a:cubicBezTo>
                              <a:pt x="403" y="27"/>
                              <a:pt x="399" y="27"/>
                              <a:pt x="393" y="27"/>
                            </a:cubicBezTo>
                            <a:cubicBezTo>
                              <a:pt x="307" y="113"/>
                              <a:pt x="307" y="113"/>
                              <a:pt x="307" y="113"/>
                            </a:cubicBezTo>
                            <a:cubicBezTo>
                              <a:pt x="308" y="116"/>
                              <a:pt x="308" y="119"/>
                              <a:pt x="305" y="119"/>
                            </a:cubicBez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529" name="Freeform 241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988" y="1928"/>
                        <a:ext cx="115" cy="98"/>
                      </a:xfrm>
                      <a:custGeom>
                        <a:avLst/>
                        <a:gdLst>
                          <a:gd name="T0" fmla="*/ 59 w 67"/>
                          <a:gd name="T1" fmla="*/ 1 h 57"/>
                          <a:gd name="T2" fmla="*/ 56 w 67"/>
                          <a:gd name="T3" fmla="*/ 0 h 57"/>
                          <a:gd name="T4" fmla="*/ 0 w 67"/>
                          <a:gd name="T5" fmla="*/ 56 h 57"/>
                          <a:gd name="T6" fmla="*/ 4 w 67"/>
                          <a:gd name="T7" fmla="*/ 57 h 57"/>
                          <a:gd name="T8" fmla="*/ 15 w 67"/>
                          <a:gd name="T9" fmla="*/ 50 h 57"/>
                          <a:gd name="T10" fmla="*/ 20 w 67"/>
                          <a:gd name="T11" fmla="*/ 52 h 57"/>
                          <a:gd name="T12" fmla="*/ 67 w 67"/>
                          <a:gd name="T13" fmla="*/ 6 h 57"/>
                          <a:gd name="T14" fmla="*/ 59 w 67"/>
                          <a:gd name="T15" fmla="*/ 1 h 57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</a:cxnLst>
                        <a:rect l="0" t="0" r="r" b="b"/>
                        <a:pathLst>
                          <a:path w="67" h="57">
                            <a:moveTo>
                              <a:pt x="59" y="1"/>
                            </a:moveTo>
                            <a:cubicBezTo>
                              <a:pt x="57" y="1"/>
                              <a:pt x="56" y="1"/>
                              <a:pt x="56" y="0"/>
                            </a:cubicBezTo>
                            <a:cubicBezTo>
                              <a:pt x="0" y="56"/>
                              <a:pt x="0" y="56"/>
                              <a:pt x="0" y="56"/>
                            </a:cubicBezTo>
                            <a:cubicBezTo>
                              <a:pt x="1" y="57"/>
                              <a:pt x="3" y="57"/>
                              <a:pt x="4" y="57"/>
                            </a:cubicBezTo>
                            <a:cubicBezTo>
                              <a:pt x="10" y="57"/>
                              <a:pt x="9" y="50"/>
                              <a:pt x="15" y="50"/>
                            </a:cubicBezTo>
                            <a:cubicBezTo>
                              <a:pt x="17" y="50"/>
                              <a:pt x="19" y="51"/>
                              <a:pt x="20" y="52"/>
                            </a:cubicBezTo>
                            <a:cubicBezTo>
                              <a:pt x="67" y="6"/>
                              <a:pt x="67" y="6"/>
                              <a:pt x="67" y="6"/>
                            </a:cubicBezTo>
                            <a:cubicBezTo>
                              <a:pt x="63" y="5"/>
                              <a:pt x="59" y="3"/>
                              <a:pt x="59" y="1"/>
                            </a:cubicBez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530" name="Freeform 242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160" y="1147"/>
                        <a:ext cx="786" cy="779"/>
                      </a:xfrm>
                      <a:custGeom>
                        <a:avLst/>
                        <a:gdLst>
                          <a:gd name="T0" fmla="*/ 0 w 460"/>
                          <a:gd name="T1" fmla="*/ 444 h 455"/>
                          <a:gd name="T2" fmla="*/ 5 w 460"/>
                          <a:gd name="T3" fmla="*/ 455 h 455"/>
                          <a:gd name="T4" fmla="*/ 460 w 460"/>
                          <a:gd name="T5" fmla="*/ 0 h 455"/>
                          <a:gd name="T6" fmla="*/ 440 w 460"/>
                          <a:gd name="T7" fmla="*/ 4 h 455"/>
                          <a:gd name="T8" fmla="*/ 0 w 460"/>
                          <a:gd name="T9" fmla="*/ 444 h 455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</a:cxnLst>
                        <a:rect l="0" t="0" r="r" b="b"/>
                        <a:pathLst>
                          <a:path w="460" h="455">
                            <a:moveTo>
                              <a:pt x="0" y="444"/>
                            </a:moveTo>
                            <a:cubicBezTo>
                              <a:pt x="3" y="447"/>
                              <a:pt x="5" y="450"/>
                              <a:pt x="5" y="455"/>
                            </a:cubicBezTo>
                            <a:cubicBezTo>
                              <a:pt x="460" y="0"/>
                              <a:pt x="460" y="0"/>
                              <a:pt x="460" y="0"/>
                            </a:cubicBezTo>
                            <a:cubicBezTo>
                              <a:pt x="454" y="1"/>
                              <a:pt x="447" y="2"/>
                              <a:pt x="440" y="4"/>
                            </a:cubicBezTo>
                            <a:lnTo>
                              <a:pt x="0" y="444"/>
                            </a:ln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531" name="Freeform 243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040" y="1933"/>
                        <a:ext cx="121" cy="93"/>
                      </a:xfrm>
                      <a:custGeom>
                        <a:avLst/>
                        <a:gdLst>
                          <a:gd name="T0" fmla="*/ 51 w 71"/>
                          <a:gd name="T1" fmla="*/ 4 h 54"/>
                          <a:gd name="T2" fmla="*/ 0 w 71"/>
                          <a:gd name="T3" fmla="*/ 54 h 54"/>
                          <a:gd name="T4" fmla="*/ 15 w 71"/>
                          <a:gd name="T5" fmla="*/ 47 h 54"/>
                          <a:gd name="T6" fmla="*/ 21 w 71"/>
                          <a:gd name="T7" fmla="*/ 49 h 54"/>
                          <a:gd name="T8" fmla="*/ 22 w 71"/>
                          <a:gd name="T9" fmla="*/ 49 h 54"/>
                          <a:gd name="T10" fmla="*/ 71 w 71"/>
                          <a:gd name="T11" fmla="*/ 0 h 54"/>
                          <a:gd name="T12" fmla="*/ 61 w 71"/>
                          <a:gd name="T13" fmla="*/ 4 h 54"/>
                          <a:gd name="T14" fmla="*/ 51 w 71"/>
                          <a:gd name="T15" fmla="*/ 4 h 54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</a:cxnLst>
                        <a:rect l="0" t="0" r="r" b="b"/>
                        <a:pathLst>
                          <a:path w="71" h="54">
                            <a:moveTo>
                              <a:pt x="51" y="4"/>
                            </a:moveTo>
                            <a:cubicBezTo>
                              <a:pt x="0" y="54"/>
                              <a:pt x="0" y="54"/>
                              <a:pt x="0" y="54"/>
                            </a:cubicBezTo>
                            <a:cubicBezTo>
                              <a:pt x="9" y="54"/>
                              <a:pt x="11" y="50"/>
                              <a:pt x="15" y="47"/>
                            </a:cubicBezTo>
                            <a:cubicBezTo>
                              <a:pt x="17" y="48"/>
                              <a:pt x="18" y="49"/>
                              <a:pt x="21" y="49"/>
                            </a:cubicBezTo>
                            <a:cubicBezTo>
                              <a:pt x="22" y="49"/>
                              <a:pt x="22" y="49"/>
                              <a:pt x="22" y="49"/>
                            </a:cubicBezTo>
                            <a:cubicBezTo>
                              <a:pt x="71" y="0"/>
                              <a:pt x="71" y="0"/>
                              <a:pt x="71" y="0"/>
                            </a:cubicBezTo>
                            <a:cubicBezTo>
                              <a:pt x="68" y="2"/>
                              <a:pt x="65" y="4"/>
                              <a:pt x="61" y="4"/>
                            </a:cubicBezTo>
                            <a:cubicBezTo>
                              <a:pt x="59" y="4"/>
                              <a:pt x="56" y="4"/>
                              <a:pt x="51" y="4"/>
                            </a:cubicBez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532" name="Freeform 244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284" y="1149"/>
                        <a:ext cx="714" cy="687"/>
                      </a:xfrm>
                      <a:custGeom>
                        <a:avLst/>
                        <a:gdLst>
                          <a:gd name="T0" fmla="*/ 18 w 417"/>
                          <a:gd name="T1" fmla="*/ 398 h 401"/>
                          <a:gd name="T2" fmla="*/ 20 w 417"/>
                          <a:gd name="T3" fmla="*/ 398 h 401"/>
                          <a:gd name="T4" fmla="*/ 417 w 417"/>
                          <a:gd name="T5" fmla="*/ 1 h 401"/>
                          <a:gd name="T6" fmla="*/ 401 w 417"/>
                          <a:gd name="T7" fmla="*/ 0 h 401"/>
                          <a:gd name="T8" fmla="*/ 0 w 417"/>
                          <a:gd name="T9" fmla="*/ 401 h 401"/>
                          <a:gd name="T10" fmla="*/ 18 w 417"/>
                          <a:gd name="T11" fmla="*/ 398 h 401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</a:cxnLst>
                        <a:rect l="0" t="0" r="r" b="b"/>
                        <a:pathLst>
                          <a:path w="417" h="401">
                            <a:moveTo>
                              <a:pt x="18" y="398"/>
                            </a:moveTo>
                            <a:cubicBezTo>
                              <a:pt x="19" y="398"/>
                              <a:pt x="19" y="398"/>
                              <a:pt x="20" y="398"/>
                            </a:cubicBezTo>
                            <a:cubicBezTo>
                              <a:pt x="417" y="1"/>
                              <a:pt x="417" y="1"/>
                              <a:pt x="417" y="1"/>
                            </a:cubicBezTo>
                            <a:cubicBezTo>
                              <a:pt x="410" y="2"/>
                              <a:pt x="403" y="3"/>
                              <a:pt x="401" y="0"/>
                            </a:cubicBezTo>
                            <a:cubicBezTo>
                              <a:pt x="0" y="401"/>
                              <a:pt x="0" y="401"/>
                              <a:pt x="0" y="401"/>
                            </a:cubicBezTo>
                            <a:cubicBezTo>
                              <a:pt x="6" y="399"/>
                              <a:pt x="10" y="398"/>
                              <a:pt x="18" y="398"/>
                            </a:cubicBez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533" name="Freeform 245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069" y="1875"/>
                        <a:ext cx="186" cy="204"/>
                      </a:xfrm>
                      <a:custGeom>
                        <a:avLst/>
                        <a:gdLst>
                          <a:gd name="T0" fmla="*/ 2 w 109"/>
                          <a:gd name="T1" fmla="*/ 114 h 119"/>
                          <a:gd name="T2" fmla="*/ 0 w 109"/>
                          <a:gd name="T3" fmla="*/ 119 h 119"/>
                          <a:gd name="T4" fmla="*/ 109 w 109"/>
                          <a:gd name="T5" fmla="*/ 10 h 119"/>
                          <a:gd name="T6" fmla="*/ 103 w 109"/>
                          <a:gd name="T7" fmla="*/ 0 h 119"/>
                          <a:gd name="T8" fmla="*/ 9 w 109"/>
                          <a:gd name="T9" fmla="*/ 94 h 119"/>
                          <a:gd name="T10" fmla="*/ 10 w 109"/>
                          <a:gd name="T11" fmla="*/ 99 h 119"/>
                          <a:gd name="T12" fmla="*/ 2 w 109"/>
                          <a:gd name="T13" fmla="*/ 114 h 119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</a:cxnLst>
                        <a:rect l="0" t="0" r="r" b="b"/>
                        <a:pathLst>
                          <a:path w="109" h="119">
                            <a:moveTo>
                              <a:pt x="2" y="114"/>
                            </a:moveTo>
                            <a:cubicBezTo>
                              <a:pt x="1" y="116"/>
                              <a:pt x="1" y="118"/>
                              <a:pt x="0" y="119"/>
                            </a:cubicBezTo>
                            <a:cubicBezTo>
                              <a:pt x="109" y="10"/>
                              <a:pt x="109" y="10"/>
                              <a:pt x="109" y="10"/>
                            </a:cubicBezTo>
                            <a:cubicBezTo>
                              <a:pt x="109" y="7"/>
                              <a:pt x="105" y="4"/>
                              <a:pt x="103" y="0"/>
                            </a:cubicBezTo>
                            <a:cubicBezTo>
                              <a:pt x="9" y="94"/>
                              <a:pt x="9" y="94"/>
                              <a:pt x="9" y="94"/>
                            </a:cubicBezTo>
                            <a:cubicBezTo>
                              <a:pt x="9" y="96"/>
                              <a:pt x="10" y="98"/>
                              <a:pt x="10" y="99"/>
                            </a:cubicBezTo>
                            <a:cubicBezTo>
                              <a:pt x="10" y="106"/>
                              <a:pt x="4" y="108"/>
                              <a:pt x="2" y="114"/>
                            </a:cubicBez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534" name="Freeform 246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339" y="1103"/>
                        <a:ext cx="759" cy="746"/>
                      </a:xfrm>
                      <a:custGeom>
                        <a:avLst/>
                        <a:gdLst>
                          <a:gd name="T0" fmla="*/ 411 w 444"/>
                          <a:gd name="T1" fmla="*/ 17 h 436"/>
                          <a:gd name="T2" fmla="*/ 409 w 444"/>
                          <a:gd name="T3" fmla="*/ 18 h 436"/>
                          <a:gd name="T4" fmla="*/ 0 w 444"/>
                          <a:gd name="T5" fmla="*/ 428 h 436"/>
                          <a:gd name="T6" fmla="*/ 8 w 444"/>
                          <a:gd name="T7" fmla="*/ 436 h 436"/>
                          <a:gd name="T8" fmla="*/ 444 w 444"/>
                          <a:gd name="T9" fmla="*/ 0 h 436"/>
                          <a:gd name="T10" fmla="*/ 441 w 444"/>
                          <a:gd name="T11" fmla="*/ 0 h 436"/>
                          <a:gd name="T12" fmla="*/ 411 w 444"/>
                          <a:gd name="T13" fmla="*/ 17 h 436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</a:cxnLst>
                        <a:rect l="0" t="0" r="r" b="b"/>
                        <a:pathLst>
                          <a:path w="444" h="436">
                            <a:moveTo>
                              <a:pt x="411" y="17"/>
                            </a:moveTo>
                            <a:cubicBezTo>
                              <a:pt x="411" y="18"/>
                              <a:pt x="410" y="18"/>
                              <a:pt x="409" y="18"/>
                            </a:cubicBezTo>
                            <a:cubicBezTo>
                              <a:pt x="0" y="428"/>
                              <a:pt x="0" y="428"/>
                              <a:pt x="0" y="428"/>
                            </a:cubicBezTo>
                            <a:cubicBezTo>
                              <a:pt x="3" y="430"/>
                              <a:pt x="6" y="433"/>
                              <a:pt x="8" y="436"/>
                            </a:cubicBezTo>
                            <a:cubicBezTo>
                              <a:pt x="444" y="0"/>
                              <a:pt x="444" y="0"/>
                              <a:pt x="444" y="0"/>
                            </a:cubicBezTo>
                            <a:cubicBezTo>
                              <a:pt x="443" y="0"/>
                              <a:pt x="442" y="0"/>
                              <a:pt x="441" y="0"/>
                            </a:cubicBezTo>
                            <a:cubicBezTo>
                              <a:pt x="426" y="0"/>
                              <a:pt x="419" y="11"/>
                              <a:pt x="411" y="17"/>
                            </a:cubicBez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535" name="Freeform 247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064" y="1913"/>
                        <a:ext cx="208" cy="217"/>
                      </a:xfrm>
                      <a:custGeom>
                        <a:avLst/>
                        <a:gdLst>
                          <a:gd name="T0" fmla="*/ 116 w 122"/>
                          <a:gd name="T1" fmla="*/ 0 h 127"/>
                          <a:gd name="T2" fmla="*/ 0 w 122"/>
                          <a:gd name="T3" fmla="*/ 116 h 127"/>
                          <a:gd name="T4" fmla="*/ 5 w 122"/>
                          <a:gd name="T5" fmla="*/ 127 h 127"/>
                          <a:gd name="T6" fmla="*/ 122 w 122"/>
                          <a:gd name="T7" fmla="*/ 10 h 127"/>
                          <a:gd name="T8" fmla="*/ 116 w 122"/>
                          <a:gd name="T9" fmla="*/ 0 h 127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</a:cxnLst>
                        <a:rect l="0" t="0" r="r" b="b"/>
                        <a:pathLst>
                          <a:path w="122" h="127">
                            <a:moveTo>
                              <a:pt x="116" y="0"/>
                            </a:moveTo>
                            <a:cubicBezTo>
                              <a:pt x="0" y="116"/>
                              <a:pt x="0" y="116"/>
                              <a:pt x="0" y="116"/>
                            </a:cubicBezTo>
                            <a:cubicBezTo>
                              <a:pt x="2" y="120"/>
                              <a:pt x="4" y="123"/>
                              <a:pt x="5" y="127"/>
                            </a:cubicBezTo>
                            <a:cubicBezTo>
                              <a:pt x="122" y="10"/>
                              <a:pt x="122" y="10"/>
                              <a:pt x="122" y="10"/>
                            </a:cubicBezTo>
                            <a:cubicBezTo>
                              <a:pt x="120" y="7"/>
                              <a:pt x="117" y="3"/>
                              <a:pt x="116" y="0"/>
                            </a:cubicBez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536" name="Freeform 248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296" y="1860"/>
                        <a:ext cx="45" cy="32"/>
                      </a:xfrm>
                      <a:custGeom>
                        <a:avLst/>
                        <a:gdLst>
                          <a:gd name="T0" fmla="*/ 7 w 26"/>
                          <a:gd name="T1" fmla="*/ 4 h 19"/>
                          <a:gd name="T2" fmla="*/ 0 w 26"/>
                          <a:gd name="T3" fmla="*/ 11 h 19"/>
                          <a:gd name="T4" fmla="*/ 6 w 26"/>
                          <a:gd name="T5" fmla="*/ 17 h 19"/>
                          <a:gd name="T6" fmla="*/ 8 w 26"/>
                          <a:gd name="T7" fmla="*/ 19 h 19"/>
                          <a:gd name="T8" fmla="*/ 26 w 26"/>
                          <a:gd name="T9" fmla="*/ 1 h 19"/>
                          <a:gd name="T10" fmla="*/ 20 w 26"/>
                          <a:gd name="T11" fmla="*/ 0 h 19"/>
                          <a:gd name="T12" fmla="*/ 7 w 26"/>
                          <a:gd name="T13" fmla="*/ 4 h 19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</a:cxnLst>
                        <a:rect l="0" t="0" r="r" b="b"/>
                        <a:pathLst>
                          <a:path w="26" h="19">
                            <a:moveTo>
                              <a:pt x="7" y="4"/>
                            </a:moveTo>
                            <a:cubicBezTo>
                              <a:pt x="0" y="11"/>
                              <a:pt x="0" y="11"/>
                              <a:pt x="0" y="11"/>
                            </a:cubicBezTo>
                            <a:cubicBezTo>
                              <a:pt x="2" y="14"/>
                              <a:pt x="5" y="14"/>
                              <a:pt x="6" y="17"/>
                            </a:cubicBezTo>
                            <a:cubicBezTo>
                              <a:pt x="7" y="18"/>
                              <a:pt x="7" y="18"/>
                              <a:pt x="8" y="19"/>
                            </a:cubicBezTo>
                            <a:cubicBezTo>
                              <a:pt x="26" y="1"/>
                              <a:pt x="26" y="1"/>
                              <a:pt x="26" y="1"/>
                            </a:cubicBezTo>
                            <a:cubicBezTo>
                              <a:pt x="24" y="0"/>
                              <a:pt x="22" y="0"/>
                              <a:pt x="20" y="0"/>
                            </a:cubicBezTo>
                            <a:cubicBezTo>
                              <a:pt x="16" y="0"/>
                              <a:pt x="11" y="2"/>
                              <a:pt x="7" y="4"/>
                            </a:cubicBez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537" name="Freeform 249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071" y="1944"/>
                        <a:ext cx="220" cy="231"/>
                      </a:xfrm>
                      <a:custGeom>
                        <a:avLst/>
                        <a:gdLst>
                          <a:gd name="T0" fmla="*/ 116 w 129"/>
                          <a:gd name="T1" fmla="*/ 17 h 135"/>
                          <a:gd name="T2" fmla="*/ 121 w 129"/>
                          <a:gd name="T3" fmla="*/ 18 h 135"/>
                          <a:gd name="T4" fmla="*/ 129 w 129"/>
                          <a:gd name="T5" fmla="*/ 3 h 135"/>
                          <a:gd name="T6" fmla="*/ 125 w 129"/>
                          <a:gd name="T7" fmla="*/ 0 h 135"/>
                          <a:gd name="T8" fmla="*/ 0 w 129"/>
                          <a:gd name="T9" fmla="*/ 125 h 135"/>
                          <a:gd name="T10" fmla="*/ 3 w 129"/>
                          <a:gd name="T11" fmla="*/ 130 h 135"/>
                          <a:gd name="T12" fmla="*/ 7 w 129"/>
                          <a:gd name="T13" fmla="*/ 135 h 135"/>
                          <a:gd name="T14" fmla="*/ 120 w 129"/>
                          <a:gd name="T15" fmla="*/ 22 h 135"/>
                          <a:gd name="T16" fmla="*/ 116 w 129"/>
                          <a:gd name="T17" fmla="*/ 17 h 135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  <a:cxn ang="0">
                            <a:pos x="T16" y="T17"/>
                          </a:cxn>
                        </a:cxnLst>
                        <a:rect l="0" t="0" r="r" b="b"/>
                        <a:pathLst>
                          <a:path w="129" h="135">
                            <a:moveTo>
                              <a:pt x="116" y="17"/>
                            </a:moveTo>
                            <a:cubicBezTo>
                              <a:pt x="121" y="18"/>
                              <a:pt x="121" y="18"/>
                              <a:pt x="121" y="18"/>
                            </a:cubicBezTo>
                            <a:cubicBezTo>
                              <a:pt x="124" y="13"/>
                              <a:pt x="124" y="6"/>
                              <a:pt x="129" y="3"/>
                            </a:cubicBezTo>
                            <a:cubicBezTo>
                              <a:pt x="128" y="3"/>
                              <a:pt x="126" y="2"/>
                              <a:pt x="125" y="0"/>
                            </a:cubicBezTo>
                            <a:cubicBezTo>
                              <a:pt x="0" y="125"/>
                              <a:pt x="0" y="125"/>
                              <a:pt x="0" y="125"/>
                            </a:cubicBezTo>
                            <a:cubicBezTo>
                              <a:pt x="1" y="127"/>
                              <a:pt x="3" y="129"/>
                              <a:pt x="3" y="130"/>
                            </a:cubicBezTo>
                            <a:cubicBezTo>
                              <a:pt x="4" y="132"/>
                              <a:pt x="5" y="133"/>
                              <a:pt x="7" y="135"/>
                            </a:cubicBezTo>
                            <a:cubicBezTo>
                              <a:pt x="120" y="22"/>
                              <a:pt x="120" y="22"/>
                              <a:pt x="120" y="22"/>
                            </a:cubicBezTo>
                            <a:cubicBezTo>
                              <a:pt x="118" y="20"/>
                              <a:pt x="116" y="20"/>
                              <a:pt x="116" y="17"/>
                            </a:cubicBez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538" name="Freeform 250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320" y="1110"/>
                        <a:ext cx="809" cy="816"/>
                      </a:xfrm>
                      <a:custGeom>
                        <a:avLst/>
                        <a:gdLst>
                          <a:gd name="T0" fmla="*/ 6 w 473"/>
                          <a:gd name="T1" fmla="*/ 477 h 477"/>
                          <a:gd name="T2" fmla="*/ 473 w 473"/>
                          <a:gd name="T3" fmla="*/ 9 h 477"/>
                          <a:gd name="T4" fmla="*/ 466 w 473"/>
                          <a:gd name="T5" fmla="*/ 0 h 477"/>
                          <a:gd name="T6" fmla="*/ 0 w 473"/>
                          <a:gd name="T7" fmla="*/ 466 h 477"/>
                          <a:gd name="T8" fmla="*/ 6 w 473"/>
                          <a:gd name="T9" fmla="*/ 477 h 477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</a:cxnLst>
                        <a:rect l="0" t="0" r="r" b="b"/>
                        <a:pathLst>
                          <a:path w="473" h="477">
                            <a:moveTo>
                              <a:pt x="6" y="477"/>
                            </a:moveTo>
                            <a:cubicBezTo>
                              <a:pt x="473" y="9"/>
                              <a:pt x="473" y="9"/>
                              <a:pt x="473" y="9"/>
                            </a:cubicBezTo>
                            <a:cubicBezTo>
                              <a:pt x="472" y="6"/>
                              <a:pt x="469" y="3"/>
                              <a:pt x="466" y="0"/>
                            </a:cubicBezTo>
                            <a:cubicBezTo>
                              <a:pt x="0" y="466"/>
                              <a:pt x="0" y="466"/>
                              <a:pt x="0" y="466"/>
                            </a:cubicBezTo>
                            <a:cubicBezTo>
                              <a:pt x="3" y="469"/>
                              <a:pt x="5" y="472"/>
                              <a:pt x="6" y="477"/>
                            </a:cubicBez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539" name="Freeform 251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093" y="2002"/>
                        <a:ext cx="208" cy="207"/>
                      </a:xfrm>
                      <a:custGeom>
                        <a:avLst/>
                        <a:gdLst>
                          <a:gd name="T0" fmla="*/ 118 w 122"/>
                          <a:gd name="T1" fmla="*/ 0 h 121"/>
                          <a:gd name="T2" fmla="*/ 110 w 122"/>
                          <a:gd name="T3" fmla="*/ 0 h 121"/>
                          <a:gd name="T4" fmla="*/ 0 w 122"/>
                          <a:gd name="T5" fmla="*/ 110 h 121"/>
                          <a:gd name="T6" fmla="*/ 0 w 122"/>
                          <a:gd name="T7" fmla="*/ 111 h 121"/>
                          <a:gd name="T8" fmla="*/ 4 w 122"/>
                          <a:gd name="T9" fmla="*/ 118 h 121"/>
                          <a:gd name="T10" fmla="*/ 5 w 122"/>
                          <a:gd name="T11" fmla="*/ 121 h 121"/>
                          <a:gd name="T12" fmla="*/ 122 w 122"/>
                          <a:gd name="T13" fmla="*/ 4 h 121"/>
                          <a:gd name="T14" fmla="*/ 118 w 122"/>
                          <a:gd name="T15" fmla="*/ 0 h 121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</a:cxnLst>
                        <a:rect l="0" t="0" r="r" b="b"/>
                        <a:pathLst>
                          <a:path w="122" h="121">
                            <a:moveTo>
                              <a:pt x="118" y="0"/>
                            </a:moveTo>
                            <a:cubicBezTo>
                              <a:pt x="115" y="0"/>
                              <a:pt x="112" y="1"/>
                              <a:pt x="110" y="0"/>
                            </a:cubicBezTo>
                            <a:cubicBezTo>
                              <a:pt x="0" y="110"/>
                              <a:pt x="0" y="110"/>
                              <a:pt x="0" y="110"/>
                            </a:cubicBezTo>
                            <a:cubicBezTo>
                              <a:pt x="0" y="110"/>
                              <a:pt x="0" y="111"/>
                              <a:pt x="0" y="111"/>
                            </a:cubicBezTo>
                            <a:cubicBezTo>
                              <a:pt x="1" y="113"/>
                              <a:pt x="4" y="115"/>
                              <a:pt x="4" y="118"/>
                            </a:cubicBezTo>
                            <a:cubicBezTo>
                              <a:pt x="5" y="119"/>
                              <a:pt x="5" y="120"/>
                              <a:pt x="5" y="121"/>
                            </a:cubicBezTo>
                            <a:cubicBezTo>
                              <a:pt x="122" y="4"/>
                              <a:pt x="122" y="4"/>
                              <a:pt x="122" y="4"/>
                            </a:cubicBezTo>
                            <a:cubicBezTo>
                              <a:pt x="121" y="3"/>
                              <a:pt x="120" y="1"/>
                              <a:pt x="118" y="0"/>
                            </a:cubicBez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540" name="Freeform 252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331" y="1133"/>
                        <a:ext cx="846" cy="833"/>
                      </a:xfrm>
                      <a:custGeom>
                        <a:avLst/>
                        <a:gdLst>
                          <a:gd name="T0" fmla="*/ 16 w 495"/>
                          <a:gd name="T1" fmla="*/ 474 h 486"/>
                          <a:gd name="T2" fmla="*/ 6 w 495"/>
                          <a:gd name="T3" fmla="*/ 474 h 486"/>
                          <a:gd name="T4" fmla="*/ 0 w 495"/>
                          <a:gd name="T5" fmla="*/ 481 h 486"/>
                          <a:gd name="T6" fmla="*/ 8 w 495"/>
                          <a:gd name="T7" fmla="*/ 486 h 486"/>
                          <a:gd name="T8" fmla="*/ 495 w 495"/>
                          <a:gd name="T9" fmla="*/ 0 h 486"/>
                          <a:gd name="T10" fmla="*/ 478 w 495"/>
                          <a:gd name="T11" fmla="*/ 0 h 486"/>
                          <a:gd name="T12" fmla="*/ 12 w 495"/>
                          <a:gd name="T13" fmla="*/ 466 h 486"/>
                          <a:gd name="T14" fmla="*/ 16 w 495"/>
                          <a:gd name="T15" fmla="*/ 474 h 486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</a:cxnLst>
                        <a:rect l="0" t="0" r="r" b="b"/>
                        <a:pathLst>
                          <a:path w="495" h="486">
                            <a:moveTo>
                              <a:pt x="16" y="474"/>
                            </a:moveTo>
                            <a:cubicBezTo>
                              <a:pt x="6" y="474"/>
                              <a:pt x="6" y="474"/>
                              <a:pt x="6" y="474"/>
                            </a:cubicBezTo>
                            <a:cubicBezTo>
                              <a:pt x="4" y="474"/>
                              <a:pt x="1" y="477"/>
                              <a:pt x="0" y="481"/>
                            </a:cubicBezTo>
                            <a:cubicBezTo>
                              <a:pt x="4" y="482"/>
                              <a:pt x="6" y="483"/>
                              <a:pt x="8" y="486"/>
                            </a:cubicBezTo>
                            <a:cubicBezTo>
                              <a:pt x="495" y="0"/>
                              <a:pt x="495" y="0"/>
                              <a:pt x="495" y="0"/>
                            </a:cubicBezTo>
                            <a:cubicBezTo>
                              <a:pt x="478" y="0"/>
                              <a:pt x="478" y="0"/>
                              <a:pt x="478" y="0"/>
                            </a:cubicBezTo>
                            <a:cubicBezTo>
                              <a:pt x="12" y="466"/>
                              <a:pt x="12" y="466"/>
                              <a:pt x="12" y="466"/>
                            </a:cubicBezTo>
                            <a:cubicBezTo>
                              <a:pt x="14" y="468"/>
                              <a:pt x="16" y="470"/>
                              <a:pt x="16" y="474"/>
                            </a:cubicBez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541" name="Freeform 253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115" y="1135"/>
                        <a:ext cx="1107" cy="1105"/>
                      </a:xfrm>
                      <a:custGeom>
                        <a:avLst/>
                        <a:gdLst>
                          <a:gd name="T0" fmla="*/ 136 w 647"/>
                          <a:gd name="T1" fmla="*/ 500 h 645"/>
                          <a:gd name="T2" fmla="*/ 139 w 647"/>
                          <a:gd name="T3" fmla="*/ 506 h 645"/>
                          <a:gd name="T4" fmla="*/ 139 w 647"/>
                          <a:gd name="T5" fmla="*/ 512 h 645"/>
                          <a:gd name="T6" fmla="*/ 124 w 647"/>
                          <a:gd name="T7" fmla="*/ 514 h 645"/>
                          <a:gd name="T8" fmla="*/ 121 w 647"/>
                          <a:gd name="T9" fmla="*/ 514 h 645"/>
                          <a:gd name="T10" fmla="*/ 0 w 647"/>
                          <a:gd name="T11" fmla="*/ 635 h 645"/>
                          <a:gd name="T12" fmla="*/ 3 w 647"/>
                          <a:gd name="T13" fmla="*/ 638 h 645"/>
                          <a:gd name="T14" fmla="*/ 6 w 647"/>
                          <a:gd name="T15" fmla="*/ 645 h 645"/>
                          <a:gd name="T16" fmla="*/ 647 w 647"/>
                          <a:gd name="T17" fmla="*/ 4 h 645"/>
                          <a:gd name="T18" fmla="*/ 634 w 647"/>
                          <a:gd name="T19" fmla="*/ 0 h 645"/>
                          <a:gd name="T20" fmla="*/ 135 w 647"/>
                          <a:gd name="T21" fmla="*/ 500 h 645"/>
                          <a:gd name="T22" fmla="*/ 136 w 647"/>
                          <a:gd name="T23" fmla="*/ 500 h 645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  <a:cxn ang="0">
                            <a:pos x="T16" y="T17"/>
                          </a:cxn>
                          <a:cxn ang="0">
                            <a:pos x="T18" y="T19"/>
                          </a:cxn>
                          <a:cxn ang="0">
                            <a:pos x="T20" y="T21"/>
                          </a:cxn>
                          <a:cxn ang="0">
                            <a:pos x="T22" y="T23"/>
                          </a:cxn>
                        </a:cxnLst>
                        <a:rect l="0" t="0" r="r" b="b"/>
                        <a:pathLst>
                          <a:path w="647" h="645">
                            <a:moveTo>
                              <a:pt x="136" y="500"/>
                            </a:moveTo>
                            <a:cubicBezTo>
                              <a:pt x="136" y="503"/>
                              <a:pt x="139" y="506"/>
                              <a:pt x="139" y="506"/>
                            </a:cubicBezTo>
                            <a:cubicBezTo>
                              <a:pt x="139" y="509"/>
                              <a:pt x="139" y="509"/>
                              <a:pt x="139" y="512"/>
                            </a:cubicBezTo>
                            <a:cubicBezTo>
                              <a:pt x="136" y="513"/>
                              <a:pt x="130" y="514"/>
                              <a:pt x="124" y="514"/>
                            </a:cubicBezTo>
                            <a:cubicBezTo>
                              <a:pt x="124" y="514"/>
                              <a:pt x="122" y="514"/>
                              <a:pt x="121" y="514"/>
                            </a:cubicBezTo>
                            <a:cubicBezTo>
                              <a:pt x="0" y="635"/>
                              <a:pt x="0" y="635"/>
                              <a:pt x="0" y="635"/>
                            </a:cubicBezTo>
                            <a:cubicBezTo>
                              <a:pt x="1" y="636"/>
                              <a:pt x="2" y="637"/>
                              <a:pt x="3" y="638"/>
                            </a:cubicBezTo>
                            <a:cubicBezTo>
                              <a:pt x="4" y="641"/>
                              <a:pt x="5" y="643"/>
                              <a:pt x="6" y="645"/>
                            </a:cubicBezTo>
                            <a:cubicBezTo>
                              <a:pt x="647" y="4"/>
                              <a:pt x="647" y="4"/>
                              <a:pt x="647" y="4"/>
                            </a:cubicBezTo>
                            <a:cubicBezTo>
                              <a:pt x="644" y="3"/>
                              <a:pt x="640" y="1"/>
                              <a:pt x="634" y="0"/>
                            </a:cubicBezTo>
                            <a:cubicBezTo>
                              <a:pt x="135" y="500"/>
                              <a:pt x="135" y="500"/>
                              <a:pt x="135" y="500"/>
                            </a:cubicBezTo>
                            <a:cubicBezTo>
                              <a:pt x="135" y="500"/>
                              <a:pt x="136" y="500"/>
                              <a:pt x="136" y="500"/>
                            </a:cubicBez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542" name="Freeform 254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130" y="1202"/>
                        <a:ext cx="1078" cy="1079"/>
                      </a:xfrm>
                      <a:custGeom>
                        <a:avLst/>
                        <a:gdLst>
                          <a:gd name="T0" fmla="*/ 623 w 630"/>
                          <a:gd name="T1" fmla="*/ 0 h 630"/>
                          <a:gd name="T2" fmla="*/ 604 w 630"/>
                          <a:gd name="T3" fmla="*/ 14 h 630"/>
                          <a:gd name="T4" fmla="*/ 0 w 630"/>
                          <a:gd name="T5" fmla="*/ 619 h 630"/>
                          <a:gd name="T6" fmla="*/ 5 w 630"/>
                          <a:gd name="T7" fmla="*/ 630 h 630"/>
                          <a:gd name="T8" fmla="*/ 80 w 630"/>
                          <a:gd name="T9" fmla="*/ 554 h 630"/>
                          <a:gd name="T10" fmla="*/ 80 w 630"/>
                          <a:gd name="T11" fmla="*/ 553 h 630"/>
                          <a:gd name="T12" fmla="*/ 79 w 630"/>
                          <a:gd name="T13" fmla="*/ 546 h 630"/>
                          <a:gd name="T14" fmla="*/ 85 w 630"/>
                          <a:gd name="T15" fmla="*/ 536 h 630"/>
                          <a:gd name="T16" fmla="*/ 94 w 630"/>
                          <a:gd name="T17" fmla="*/ 540 h 630"/>
                          <a:gd name="T18" fmla="*/ 630 w 630"/>
                          <a:gd name="T19" fmla="*/ 5 h 630"/>
                          <a:gd name="T20" fmla="*/ 623 w 630"/>
                          <a:gd name="T21" fmla="*/ 0 h 630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  <a:cxn ang="0">
                            <a:pos x="T16" y="T17"/>
                          </a:cxn>
                          <a:cxn ang="0">
                            <a:pos x="T18" y="T19"/>
                          </a:cxn>
                          <a:cxn ang="0">
                            <a:pos x="T20" y="T21"/>
                          </a:cxn>
                        </a:cxnLst>
                        <a:rect l="0" t="0" r="r" b="b"/>
                        <a:pathLst>
                          <a:path w="630" h="630">
                            <a:moveTo>
                              <a:pt x="623" y="0"/>
                            </a:moveTo>
                            <a:cubicBezTo>
                              <a:pt x="615" y="7"/>
                              <a:pt x="609" y="11"/>
                              <a:pt x="604" y="14"/>
                            </a:cubicBezTo>
                            <a:cubicBezTo>
                              <a:pt x="0" y="619"/>
                              <a:pt x="0" y="619"/>
                              <a:pt x="0" y="619"/>
                            </a:cubicBezTo>
                            <a:cubicBezTo>
                              <a:pt x="0" y="624"/>
                              <a:pt x="2" y="627"/>
                              <a:pt x="5" y="630"/>
                            </a:cubicBezTo>
                            <a:cubicBezTo>
                              <a:pt x="80" y="554"/>
                              <a:pt x="80" y="554"/>
                              <a:pt x="80" y="554"/>
                            </a:cubicBezTo>
                            <a:cubicBezTo>
                              <a:pt x="80" y="554"/>
                              <a:pt x="80" y="553"/>
                              <a:pt x="80" y="553"/>
                            </a:cubicBezTo>
                            <a:cubicBezTo>
                              <a:pt x="79" y="551"/>
                              <a:pt x="79" y="549"/>
                              <a:pt x="79" y="546"/>
                            </a:cubicBezTo>
                            <a:cubicBezTo>
                              <a:pt x="79" y="542"/>
                              <a:pt x="81" y="536"/>
                              <a:pt x="85" y="536"/>
                            </a:cubicBezTo>
                            <a:cubicBezTo>
                              <a:pt x="89" y="536"/>
                              <a:pt x="92" y="538"/>
                              <a:pt x="94" y="540"/>
                            </a:cubicBezTo>
                            <a:cubicBezTo>
                              <a:pt x="630" y="5"/>
                              <a:pt x="630" y="5"/>
                              <a:pt x="630" y="5"/>
                            </a:cubicBezTo>
                            <a:cubicBezTo>
                              <a:pt x="626" y="3"/>
                              <a:pt x="624" y="2"/>
                              <a:pt x="623" y="0"/>
                            </a:cubicBez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543" name="Freeform 255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5194" y="1154"/>
                        <a:ext cx="50" cy="41"/>
                      </a:xfrm>
                      <a:custGeom>
                        <a:avLst/>
                        <a:gdLst>
                          <a:gd name="T0" fmla="*/ 25 w 29"/>
                          <a:gd name="T1" fmla="*/ 0 h 24"/>
                          <a:gd name="T2" fmla="*/ 0 w 29"/>
                          <a:gd name="T3" fmla="*/ 24 h 24"/>
                          <a:gd name="T4" fmla="*/ 25 w 29"/>
                          <a:gd name="T5" fmla="*/ 0 h 24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</a:cxnLst>
                        <a:rect l="0" t="0" r="r" b="b"/>
                        <a:pathLst>
                          <a:path w="29" h="24">
                            <a:moveTo>
                              <a:pt x="25" y="0"/>
                            </a:moveTo>
                            <a:cubicBezTo>
                              <a:pt x="0" y="24"/>
                              <a:pt x="0" y="24"/>
                              <a:pt x="0" y="24"/>
                            </a:cubicBezTo>
                            <a:cubicBezTo>
                              <a:pt x="15" y="16"/>
                              <a:pt x="29" y="7"/>
                              <a:pt x="25" y="0"/>
                            </a:cubicBez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544" name="Freeform 256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153" y="2168"/>
                        <a:ext cx="136" cy="142"/>
                      </a:xfrm>
                      <a:custGeom>
                        <a:avLst/>
                        <a:gdLst>
                          <a:gd name="T0" fmla="*/ 72 w 80"/>
                          <a:gd name="T1" fmla="*/ 0 h 83"/>
                          <a:gd name="T2" fmla="*/ 0 w 80"/>
                          <a:gd name="T3" fmla="*/ 73 h 83"/>
                          <a:gd name="T4" fmla="*/ 6 w 80"/>
                          <a:gd name="T5" fmla="*/ 83 h 83"/>
                          <a:gd name="T6" fmla="*/ 80 w 80"/>
                          <a:gd name="T7" fmla="*/ 9 h 83"/>
                          <a:gd name="T8" fmla="*/ 72 w 80"/>
                          <a:gd name="T9" fmla="*/ 0 h 83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</a:cxnLst>
                        <a:rect l="0" t="0" r="r" b="b"/>
                        <a:pathLst>
                          <a:path w="80" h="83">
                            <a:moveTo>
                              <a:pt x="72" y="0"/>
                            </a:moveTo>
                            <a:cubicBezTo>
                              <a:pt x="0" y="73"/>
                              <a:pt x="0" y="73"/>
                              <a:pt x="0" y="73"/>
                            </a:cubicBezTo>
                            <a:cubicBezTo>
                              <a:pt x="1" y="76"/>
                              <a:pt x="3" y="80"/>
                              <a:pt x="6" y="83"/>
                            </a:cubicBezTo>
                            <a:cubicBezTo>
                              <a:pt x="80" y="9"/>
                              <a:pt x="80" y="9"/>
                              <a:pt x="80" y="9"/>
                            </a:cubicBezTo>
                            <a:cubicBezTo>
                              <a:pt x="77" y="7"/>
                              <a:pt x="75" y="4"/>
                              <a:pt x="72" y="0"/>
                            </a:cubicBez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545" name="Freeform 257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303" y="1217"/>
                        <a:ext cx="946" cy="942"/>
                      </a:xfrm>
                      <a:custGeom>
                        <a:avLst/>
                        <a:gdLst>
                          <a:gd name="T0" fmla="*/ 3 w 553"/>
                          <a:gd name="T1" fmla="*/ 543 h 550"/>
                          <a:gd name="T2" fmla="*/ 4 w 553"/>
                          <a:gd name="T3" fmla="*/ 549 h 550"/>
                          <a:gd name="T4" fmla="*/ 6 w 553"/>
                          <a:gd name="T5" fmla="*/ 550 h 550"/>
                          <a:gd name="T6" fmla="*/ 553 w 553"/>
                          <a:gd name="T7" fmla="*/ 3 h 550"/>
                          <a:gd name="T8" fmla="*/ 540 w 553"/>
                          <a:gd name="T9" fmla="*/ 0 h 550"/>
                          <a:gd name="T10" fmla="*/ 0 w 553"/>
                          <a:gd name="T11" fmla="*/ 539 h 550"/>
                          <a:gd name="T12" fmla="*/ 3 w 553"/>
                          <a:gd name="T13" fmla="*/ 543 h 550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</a:cxnLst>
                        <a:rect l="0" t="0" r="r" b="b"/>
                        <a:pathLst>
                          <a:path w="553" h="550">
                            <a:moveTo>
                              <a:pt x="3" y="543"/>
                            </a:moveTo>
                            <a:cubicBezTo>
                              <a:pt x="3" y="545"/>
                              <a:pt x="2" y="547"/>
                              <a:pt x="4" y="549"/>
                            </a:cubicBezTo>
                            <a:cubicBezTo>
                              <a:pt x="5" y="549"/>
                              <a:pt x="5" y="550"/>
                              <a:pt x="6" y="550"/>
                            </a:cubicBezTo>
                            <a:cubicBezTo>
                              <a:pt x="553" y="3"/>
                              <a:pt x="553" y="3"/>
                              <a:pt x="553" y="3"/>
                            </a:cubicBezTo>
                            <a:cubicBezTo>
                              <a:pt x="548" y="2"/>
                              <a:pt x="544" y="1"/>
                              <a:pt x="540" y="0"/>
                            </a:cubicBezTo>
                            <a:cubicBezTo>
                              <a:pt x="0" y="539"/>
                              <a:pt x="0" y="539"/>
                              <a:pt x="0" y="539"/>
                            </a:cubicBezTo>
                            <a:cubicBezTo>
                              <a:pt x="1" y="541"/>
                              <a:pt x="2" y="542"/>
                              <a:pt x="3" y="543"/>
                            </a:cubicBez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546" name="Freeform 258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175" y="2188"/>
                        <a:ext cx="137" cy="155"/>
                      </a:xfrm>
                      <a:custGeom>
                        <a:avLst/>
                        <a:gdLst>
                          <a:gd name="T0" fmla="*/ 78 w 80"/>
                          <a:gd name="T1" fmla="*/ 13 h 90"/>
                          <a:gd name="T2" fmla="*/ 80 w 80"/>
                          <a:gd name="T3" fmla="*/ 4 h 90"/>
                          <a:gd name="T4" fmla="*/ 79 w 80"/>
                          <a:gd name="T5" fmla="*/ 0 h 90"/>
                          <a:gd name="T6" fmla="*/ 79 w 80"/>
                          <a:gd name="T7" fmla="*/ 1 h 90"/>
                          <a:gd name="T8" fmla="*/ 77 w 80"/>
                          <a:gd name="T9" fmla="*/ 3 h 90"/>
                          <a:gd name="T10" fmla="*/ 74 w 80"/>
                          <a:gd name="T11" fmla="*/ 6 h 90"/>
                          <a:gd name="T12" fmla="*/ 0 w 80"/>
                          <a:gd name="T13" fmla="*/ 80 h 90"/>
                          <a:gd name="T14" fmla="*/ 6 w 80"/>
                          <a:gd name="T15" fmla="*/ 90 h 90"/>
                          <a:gd name="T16" fmla="*/ 79 w 80"/>
                          <a:gd name="T17" fmla="*/ 16 h 90"/>
                          <a:gd name="T18" fmla="*/ 78 w 80"/>
                          <a:gd name="T19" fmla="*/ 13 h 90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  <a:cxn ang="0">
                            <a:pos x="T16" y="T17"/>
                          </a:cxn>
                          <a:cxn ang="0">
                            <a:pos x="T18" y="T19"/>
                          </a:cxn>
                        </a:cxnLst>
                        <a:rect l="0" t="0" r="r" b="b"/>
                        <a:pathLst>
                          <a:path w="80" h="90">
                            <a:moveTo>
                              <a:pt x="78" y="13"/>
                            </a:moveTo>
                            <a:cubicBezTo>
                              <a:pt x="78" y="10"/>
                              <a:pt x="80" y="7"/>
                              <a:pt x="80" y="4"/>
                            </a:cubicBezTo>
                            <a:cubicBezTo>
                              <a:pt x="80" y="3"/>
                              <a:pt x="80" y="2"/>
                              <a:pt x="79" y="0"/>
                            </a:cubicBezTo>
                            <a:cubicBezTo>
                              <a:pt x="79" y="0"/>
                              <a:pt x="79" y="1"/>
                              <a:pt x="79" y="1"/>
                            </a:cubicBezTo>
                            <a:cubicBezTo>
                              <a:pt x="77" y="3"/>
                              <a:pt x="77" y="3"/>
                              <a:pt x="77" y="3"/>
                            </a:cubicBezTo>
                            <a:cubicBezTo>
                              <a:pt x="76" y="4"/>
                              <a:pt x="75" y="5"/>
                              <a:pt x="74" y="6"/>
                            </a:cubicBezTo>
                            <a:cubicBezTo>
                              <a:pt x="0" y="80"/>
                              <a:pt x="0" y="80"/>
                              <a:pt x="0" y="80"/>
                            </a:cubicBezTo>
                            <a:cubicBezTo>
                              <a:pt x="3" y="82"/>
                              <a:pt x="6" y="85"/>
                              <a:pt x="6" y="90"/>
                            </a:cubicBezTo>
                            <a:cubicBezTo>
                              <a:pt x="79" y="16"/>
                              <a:pt x="79" y="16"/>
                              <a:pt x="79" y="16"/>
                            </a:cubicBezTo>
                            <a:cubicBezTo>
                              <a:pt x="78" y="16"/>
                              <a:pt x="78" y="15"/>
                              <a:pt x="78" y="13"/>
                            </a:cubicBez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547" name="Freeform 259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332" y="1228"/>
                        <a:ext cx="961" cy="952"/>
                      </a:xfrm>
                      <a:custGeom>
                        <a:avLst/>
                        <a:gdLst>
                          <a:gd name="T0" fmla="*/ 85 w 562"/>
                          <a:gd name="T1" fmla="*/ 472 h 556"/>
                          <a:gd name="T2" fmla="*/ 79 w 562"/>
                          <a:gd name="T3" fmla="*/ 470 h 556"/>
                          <a:gd name="T4" fmla="*/ 0 w 562"/>
                          <a:gd name="T5" fmla="*/ 549 h 556"/>
                          <a:gd name="T6" fmla="*/ 9 w 562"/>
                          <a:gd name="T7" fmla="*/ 556 h 556"/>
                          <a:gd name="T8" fmla="*/ 562 w 562"/>
                          <a:gd name="T9" fmla="*/ 2 h 556"/>
                          <a:gd name="T10" fmla="*/ 548 w 562"/>
                          <a:gd name="T11" fmla="*/ 0 h 556"/>
                          <a:gd name="T12" fmla="*/ 79 w 562"/>
                          <a:gd name="T13" fmla="*/ 469 h 556"/>
                          <a:gd name="T14" fmla="*/ 85 w 562"/>
                          <a:gd name="T15" fmla="*/ 472 h 556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</a:cxnLst>
                        <a:rect l="0" t="0" r="r" b="b"/>
                        <a:pathLst>
                          <a:path w="562" h="556">
                            <a:moveTo>
                              <a:pt x="85" y="472"/>
                            </a:moveTo>
                            <a:cubicBezTo>
                              <a:pt x="83" y="472"/>
                              <a:pt x="81" y="470"/>
                              <a:pt x="79" y="470"/>
                            </a:cubicBezTo>
                            <a:cubicBezTo>
                              <a:pt x="0" y="549"/>
                              <a:pt x="0" y="549"/>
                              <a:pt x="0" y="549"/>
                            </a:cubicBezTo>
                            <a:cubicBezTo>
                              <a:pt x="2" y="551"/>
                              <a:pt x="5" y="554"/>
                              <a:pt x="9" y="556"/>
                            </a:cubicBezTo>
                            <a:cubicBezTo>
                              <a:pt x="562" y="2"/>
                              <a:pt x="562" y="2"/>
                              <a:pt x="562" y="2"/>
                            </a:cubicBezTo>
                            <a:cubicBezTo>
                              <a:pt x="558" y="2"/>
                              <a:pt x="553" y="1"/>
                              <a:pt x="548" y="0"/>
                            </a:cubicBezTo>
                            <a:cubicBezTo>
                              <a:pt x="79" y="469"/>
                              <a:pt x="79" y="469"/>
                              <a:pt x="79" y="469"/>
                            </a:cubicBezTo>
                            <a:cubicBezTo>
                              <a:pt x="81" y="470"/>
                              <a:pt x="83" y="472"/>
                              <a:pt x="85" y="472"/>
                            </a:cubicBez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548" name="Freeform 260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372" y="1236"/>
                        <a:ext cx="971" cy="949"/>
                      </a:xfrm>
                      <a:custGeom>
                        <a:avLst/>
                        <a:gdLst>
                          <a:gd name="T0" fmla="*/ 2 w 568"/>
                          <a:gd name="T1" fmla="*/ 552 h 554"/>
                          <a:gd name="T2" fmla="*/ 8 w 568"/>
                          <a:gd name="T3" fmla="*/ 547 h 554"/>
                          <a:gd name="T4" fmla="*/ 15 w 568"/>
                          <a:gd name="T5" fmla="*/ 554 h 554"/>
                          <a:gd name="T6" fmla="*/ 568 w 568"/>
                          <a:gd name="T7" fmla="*/ 0 h 554"/>
                          <a:gd name="T8" fmla="*/ 552 w 568"/>
                          <a:gd name="T9" fmla="*/ 0 h 554"/>
                          <a:gd name="T10" fmla="*/ 0 w 568"/>
                          <a:gd name="T11" fmla="*/ 552 h 554"/>
                          <a:gd name="T12" fmla="*/ 2 w 568"/>
                          <a:gd name="T13" fmla="*/ 552 h 554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</a:cxnLst>
                        <a:rect l="0" t="0" r="r" b="b"/>
                        <a:pathLst>
                          <a:path w="568" h="554">
                            <a:moveTo>
                              <a:pt x="2" y="552"/>
                            </a:moveTo>
                            <a:cubicBezTo>
                              <a:pt x="3" y="549"/>
                              <a:pt x="5" y="547"/>
                              <a:pt x="8" y="547"/>
                            </a:cubicBezTo>
                            <a:cubicBezTo>
                              <a:pt x="12" y="547"/>
                              <a:pt x="13" y="550"/>
                              <a:pt x="15" y="554"/>
                            </a:cubicBezTo>
                            <a:cubicBezTo>
                              <a:pt x="568" y="0"/>
                              <a:pt x="568" y="0"/>
                              <a:pt x="568" y="0"/>
                            </a:cubicBezTo>
                            <a:cubicBezTo>
                              <a:pt x="552" y="0"/>
                              <a:pt x="552" y="0"/>
                              <a:pt x="552" y="0"/>
                            </a:cubicBezTo>
                            <a:cubicBezTo>
                              <a:pt x="0" y="552"/>
                              <a:pt x="0" y="552"/>
                              <a:pt x="0" y="552"/>
                            </a:cubicBezTo>
                            <a:lnTo>
                              <a:pt x="2" y="552"/>
                            </a:ln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549" name="Freeform 261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187" y="2187"/>
                        <a:ext cx="200" cy="200"/>
                      </a:xfrm>
                      <a:custGeom>
                        <a:avLst/>
                        <a:gdLst>
                          <a:gd name="T0" fmla="*/ 117 w 117"/>
                          <a:gd name="T1" fmla="*/ 0 h 117"/>
                          <a:gd name="T2" fmla="*/ 85 w 117"/>
                          <a:gd name="T3" fmla="*/ 21 h 117"/>
                          <a:gd name="T4" fmla="*/ 0 w 117"/>
                          <a:gd name="T5" fmla="*/ 106 h 117"/>
                          <a:gd name="T6" fmla="*/ 4 w 117"/>
                          <a:gd name="T7" fmla="*/ 117 h 117"/>
                          <a:gd name="T8" fmla="*/ 5 w 117"/>
                          <a:gd name="T9" fmla="*/ 117 h 117"/>
                          <a:gd name="T10" fmla="*/ 117 w 117"/>
                          <a:gd name="T11" fmla="*/ 5 h 117"/>
                          <a:gd name="T12" fmla="*/ 117 w 117"/>
                          <a:gd name="T13" fmla="*/ 0 h 117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</a:cxnLst>
                        <a:rect l="0" t="0" r="r" b="b"/>
                        <a:pathLst>
                          <a:path w="117" h="117">
                            <a:moveTo>
                              <a:pt x="117" y="0"/>
                            </a:moveTo>
                            <a:cubicBezTo>
                              <a:pt x="106" y="8"/>
                              <a:pt x="104" y="20"/>
                              <a:pt x="85" y="21"/>
                            </a:cubicBezTo>
                            <a:cubicBezTo>
                              <a:pt x="0" y="106"/>
                              <a:pt x="0" y="106"/>
                              <a:pt x="0" y="106"/>
                            </a:cubicBezTo>
                            <a:cubicBezTo>
                              <a:pt x="0" y="110"/>
                              <a:pt x="2" y="113"/>
                              <a:pt x="4" y="117"/>
                            </a:cubicBezTo>
                            <a:cubicBezTo>
                              <a:pt x="4" y="117"/>
                              <a:pt x="5" y="117"/>
                              <a:pt x="5" y="117"/>
                            </a:cubicBezTo>
                            <a:cubicBezTo>
                              <a:pt x="117" y="5"/>
                              <a:pt x="117" y="5"/>
                              <a:pt x="117" y="5"/>
                            </a:cubicBezTo>
                            <a:lnTo>
                              <a:pt x="117" y="0"/>
                            </a:ln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550" name="Freeform 262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209" y="2216"/>
                        <a:ext cx="200" cy="183"/>
                      </a:xfrm>
                      <a:custGeom>
                        <a:avLst/>
                        <a:gdLst>
                          <a:gd name="T0" fmla="*/ 107 w 117"/>
                          <a:gd name="T1" fmla="*/ 0 h 107"/>
                          <a:gd name="T2" fmla="*/ 0 w 117"/>
                          <a:gd name="T3" fmla="*/ 107 h 107"/>
                          <a:gd name="T4" fmla="*/ 1 w 117"/>
                          <a:gd name="T5" fmla="*/ 107 h 107"/>
                          <a:gd name="T6" fmla="*/ 3 w 117"/>
                          <a:gd name="T7" fmla="*/ 105 h 107"/>
                          <a:gd name="T8" fmla="*/ 15 w 117"/>
                          <a:gd name="T9" fmla="*/ 97 h 107"/>
                          <a:gd name="T10" fmla="*/ 25 w 117"/>
                          <a:gd name="T11" fmla="*/ 97 h 107"/>
                          <a:gd name="T12" fmla="*/ 26 w 117"/>
                          <a:gd name="T13" fmla="*/ 97 h 107"/>
                          <a:gd name="T14" fmla="*/ 117 w 117"/>
                          <a:gd name="T15" fmla="*/ 6 h 107"/>
                          <a:gd name="T16" fmla="*/ 107 w 117"/>
                          <a:gd name="T17" fmla="*/ 0 h 107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  <a:cxn ang="0">
                            <a:pos x="T16" y="T17"/>
                          </a:cxn>
                        </a:cxnLst>
                        <a:rect l="0" t="0" r="r" b="b"/>
                        <a:pathLst>
                          <a:path w="117" h="107">
                            <a:moveTo>
                              <a:pt x="107" y="0"/>
                            </a:moveTo>
                            <a:cubicBezTo>
                              <a:pt x="0" y="107"/>
                              <a:pt x="0" y="107"/>
                              <a:pt x="0" y="107"/>
                            </a:cubicBezTo>
                            <a:cubicBezTo>
                              <a:pt x="0" y="107"/>
                              <a:pt x="1" y="107"/>
                              <a:pt x="1" y="107"/>
                            </a:cubicBezTo>
                            <a:cubicBezTo>
                              <a:pt x="3" y="105"/>
                              <a:pt x="3" y="105"/>
                              <a:pt x="3" y="105"/>
                            </a:cubicBezTo>
                            <a:cubicBezTo>
                              <a:pt x="9" y="105"/>
                              <a:pt x="10" y="103"/>
                              <a:pt x="15" y="97"/>
                            </a:cubicBezTo>
                            <a:cubicBezTo>
                              <a:pt x="25" y="97"/>
                              <a:pt x="25" y="97"/>
                              <a:pt x="25" y="97"/>
                            </a:cubicBezTo>
                            <a:cubicBezTo>
                              <a:pt x="25" y="97"/>
                              <a:pt x="25" y="97"/>
                              <a:pt x="26" y="97"/>
                            </a:cubicBezTo>
                            <a:cubicBezTo>
                              <a:pt x="117" y="6"/>
                              <a:pt x="117" y="6"/>
                              <a:pt x="117" y="6"/>
                            </a:cubicBezTo>
                            <a:cubicBezTo>
                              <a:pt x="113" y="4"/>
                              <a:pt x="109" y="3"/>
                              <a:pt x="107" y="0"/>
                            </a:cubicBez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551" name="Freeform 263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411" y="1216"/>
                        <a:ext cx="1006" cy="984"/>
                      </a:xfrm>
                      <a:custGeom>
                        <a:avLst/>
                        <a:gdLst>
                          <a:gd name="T0" fmla="*/ 5 w 588"/>
                          <a:gd name="T1" fmla="*/ 574 h 575"/>
                          <a:gd name="T2" fmla="*/ 14 w 588"/>
                          <a:gd name="T3" fmla="*/ 575 h 575"/>
                          <a:gd name="T4" fmla="*/ 588 w 588"/>
                          <a:gd name="T5" fmla="*/ 1 h 575"/>
                          <a:gd name="T6" fmla="*/ 574 w 588"/>
                          <a:gd name="T7" fmla="*/ 0 h 575"/>
                          <a:gd name="T8" fmla="*/ 573 w 588"/>
                          <a:gd name="T9" fmla="*/ 0 h 575"/>
                          <a:gd name="T10" fmla="*/ 562 w 588"/>
                          <a:gd name="T11" fmla="*/ 11 h 575"/>
                          <a:gd name="T12" fmla="*/ 562 w 588"/>
                          <a:gd name="T13" fmla="*/ 12 h 575"/>
                          <a:gd name="T14" fmla="*/ 561 w 588"/>
                          <a:gd name="T15" fmla="*/ 12 h 575"/>
                          <a:gd name="T16" fmla="*/ 0 w 588"/>
                          <a:gd name="T17" fmla="*/ 573 h 575"/>
                          <a:gd name="T18" fmla="*/ 5 w 588"/>
                          <a:gd name="T19" fmla="*/ 574 h 575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  <a:cxn ang="0">
                            <a:pos x="T16" y="T17"/>
                          </a:cxn>
                          <a:cxn ang="0">
                            <a:pos x="T18" y="T19"/>
                          </a:cxn>
                        </a:cxnLst>
                        <a:rect l="0" t="0" r="r" b="b"/>
                        <a:pathLst>
                          <a:path w="588" h="575">
                            <a:moveTo>
                              <a:pt x="5" y="574"/>
                            </a:moveTo>
                            <a:cubicBezTo>
                              <a:pt x="8" y="574"/>
                              <a:pt x="11" y="574"/>
                              <a:pt x="14" y="575"/>
                            </a:cubicBezTo>
                            <a:cubicBezTo>
                              <a:pt x="588" y="1"/>
                              <a:pt x="588" y="1"/>
                              <a:pt x="588" y="1"/>
                            </a:cubicBezTo>
                            <a:cubicBezTo>
                              <a:pt x="584" y="1"/>
                              <a:pt x="579" y="0"/>
                              <a:pt x="574" y="0"/>
                            </a:cubicBezTo>
                            <a:cubicBezTo>
                              <a:pt x="574" y="0"/>
                              <a:pt x="573" y="0"/>
                              <a:pt x="573" y="0"/>
                            </a:cubicBezTo>
                            <a:cubicBezTo>
                              <a:pt x="562" y="11"/>
                              <a:pt x="562" y="11"/>
                              <a:pt x="562" y="11"/>
                            </a:cubicBezTo>
                            <a:cubicBezTo>
                              <a:pt x="562" y="11"/>
                              <a:pt x="562" y="12"/>
                              <a:pt x="562" y="12"/>
                            </a:cubicBezTo>
                            <a:cubicBezTo>
                              <a:pt x="561" y="12"/>
                              <a:pt x="561" y="12"/>
                              <a:pt x="561" y="12"/>
                            </a:cubicBezTo>
                            <a:cubicBezTo>
                              <a:pt x="0" y="573"/>
                              <a:pt x="0" y="573"/>
                              <a:pt x="0" y="573"/>
                            </a:cubicBezTo>
                            <a:cubicBezTo>
                              <a:pt x="2" y="574"/>
                              <a:pt x="4" y="574"/>
                              <a:pt x="5" y="574"/>
                            </a:cubicBez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552" name="Freeform 264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457" y="1221"/>
                        <a:ext cx="1002" cy="985"/>
                      </a:xfrm>
                      <a:custGeom>
                        <a:avLst/>
                        <a:gdLst>
                          <a:gd name="T0" fmla="*/ 5 w 586"/>
                          <a:gd name="T1" fmla="*/ 575 h 575"/>
                          <a:gd name="T2" fmla="*/ 7 w 586"/>
                          <a:gd name="T3" fmla="*/ 575 h 575"/>
                          <a:gd name="T4" fmla="*/ 16 w 586"/>
                          <a:gd name="T5" fmla="*/ 574 h 575"/>
                          <a:gd name="T6" fmla="*/ 586 w 586"/>
                          <a:gd name="T7" fmla="*/ 5 h 575"/>
                          <a:gd name="T8" fmla="*/ 574 w 586"/>
                          <a:gd name="T9" fmla="*/ 0 h 575"/>
                          <a:gd name="T10" fmla="*/ 0 w 586"/>
                          <a:gd name="T11" fmla="*/ 574 h 575"/>
                          <a:gd name="T12" fmla="*/ 5 w 586"/>
                          <a:gd name="T13" fmla="*/ 575 h 575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</a:cxnLst>
                        <a:rect l="0" t="0" r="r" b="b"/>
                        <a:pathLst>
                          <a:path w="586" h="575">
                            <a:moveTo>
                              <a:pt x="5" y="575"/>
                            </a:moveTo>
                            <a:cubicBezTo>
                              <a:pt x="6" y="575"/>
                              <a:pt x="7" y="575"/>
                              <a:pt x="7" y="575"/>
                            </a:cubicBezTo>
                            <a:cubicBezTo>
                              <a:pt x="16" y="574"/>
                              <a:pt x="16" y="574"/>
                              <a:pt x="16" y="574"/>
                            </a:cubicBezTo>
                            <a:cubicBezTo>
                              <a:pt x="586" y="5"/>
                              <a:pt x="586" y="5"/>
                              <a:pt x="586" y="5"/>
                            </a:cubicBezTo>
                            <a:cubicBezTo>
                              <a:pt x="583" y="3"/>
                              <a:pt x="579" y="2"/>
                              <a:pt x="574" y="0"/>
                            </a:cubicBezTo>
                            <a:cubicBezTo>
                              <a:pt x="0" y="574"/>
                              <a:pt x="0" y="574"/>
                              <a:pt x="0" y="574"/>
                            </a:cubicBezTo>
                            <a:cubicBezTo>
                              <a:pt x="2" y="575"/>
                              <a:pt x="4" y="575"/>
                              <a:pt x="5" y="575"/>
                            </a:cubicBez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553" name="Freeform 265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300" y="2236"/>
                        <a:ext cx="140" cy="127"/>
                      </a:xfrm>
                      <a:custGeom>
                        <a:avLst/>
                        <a:gdLst>
                          <a:gd name="T0" fmla="*/ 77 w 82"/>
                          <a:gd name="T1" fmla="*/ 2 h 74"/>
                          <a:gd name="T2" fmla="*/ 77 w 82"/>
                          <a:gd name="T3" fmla="*/ 3 h 74"/>
                          <a:gd name="T4" fmla="*/ 74 w 82"/>
                          <a:gd name="T5" fmla="*/ 0 h 74"/>
                          <a:gd name="T6" fmla="*/ 0 w 82"/>
                          <a:gd name="T7" fmla="*/ 74 h 74"/>
                          <a:gd name="T8" fmla="*/ 15 w 82"/>
                          <a:gd name="T9" fmla="*/ 69 h 74"/>
                          <a:gd name="T10" fmla="*/ 14 w 82"/>
                          <a:gd name="T11" fmla="*/ 66 h 74"/>
                          <a:gd name="T12" fmla="*/ 33 w 82"/>
                          <a:gd name="T13" fmla="*/ 57 h 74"/>
                          <a:gd name="T14" fmla="*/ 81 w 82"/>
                          <a:gd name="T15" fmla="*/ 9 h 74"/>
                          <a:gd name="T16" fmla="*/ 82 w 82"/>
                          <a:gd name="T17" fmla="*/ 7 h 74"/>
                          <a:gd name="T18" fmla="*/ 77 w 82"/>
                          <a:gd name="T19" fmla="*/ 2 h 74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  <a:cxn ang="0">
                            <a:pos x="T16" y="T17"/>
                          </a:cxn>
                          <a:cxn ang="0">
                            <a:pos x="T18" y="T19"/>
                          </a:cxn>
                        </a:cxnLst>
                        <a:rect l="0" t="0" r="r" b="b"/>
                        <a:pathLst>
                          <a:path w="82" h="74">
                            <a:moveTo>
                              <a:pt x="77" y="2"/>
                            </a:moveTo>
                            <a:cubicBezTo>
                              <a:pt x="77" y="3"/>
                              <a:pt x="77" y="3"/>
                              <a:pt x="77" y="3"/>
                            </a:cubicBezTo>
                            <a:cubicBezTo>
                              <a:pt x="74" y="2"/>
                              <a:pt x="75" y="1"/>
                              <a:pt x="74" y="0"/>
                            </a:cubicBezTo>
                            <a:cubicBezTo>
                              <a:pt x="0" y="74"/>
                              <a:pt x="0" y="74"/>
                              <a:pt x="0" y="74"/>
                            </a:cubicBezTo>
                            <a:cubicBezTo>
                              <a:pt x="5" y="72"/>
                              <a:pt x="11" y="71"/>
                              <a:pt x="15" y="69"/>
                            </a:cubicBezTo>
                            <a:cubicBezTo>
                              <a:pt x="15" y="68"/>
                              <a:pt x="14" y="67"/>
                              <a:pt x="14" y="66"/>
                            </a:cubicBezTo>
                            <a:cubicBezTo>
                              <a:pt x="14" y="61"/>
                              <a:pt x="24" y="58"/>
                              <a:pt x="33" y="57"/>
                            </a:cubicBezTo>
                            <a:cubicBezTo>
                              <a:pt x="81" y="9"/>
                              <a:pt x="81" y="9"/>
                              <a:pt x="81" y="9"/>
                            </a:cubicBezTo>
                            <a:cubicBezTo>
                              <a:pt x="81" y="8"/>
                              <a:pt x="82" y="8"/>
                              <a:pt x="82" y="7"/>
                            </a:cubicBezTo>
                            <a:cubicBezTo>
                              <a:pt x="82" y="5"/>
                              <a:pt x="77" y="5"/>
                              <a:pt x="77" y="2"/>
                            </a:cubicBez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554" name="Freeform 266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515" y="1257"/>
                        <a:ext cx="949" cy="947"/>
                      </a:xfrm>
                      <a:custGeom>
                        <a:avLst/>
                        <a:gdLst>
                          <a:gd name="T0" fmla="*/ 2 w 555"/>
                          <a:gd name="T1" fmla="*/ 551 h 553"/>
                          <a:gd name="T2" fmla="*/ 11 w 555"/>
                          <a:gd name="T3" fmla="*/ 551 h 553"/>
                          <a:gd name="T4" fmla="*/ 14 w 555"/>
                          <a:gd name="T5" fmla="*/ 553 h 553"/>
                          <a:gd name="T6" fmla="*/ 555 w 555"/>
                          <a:gd name="T7" fmla="*/ 13 h 553"/>
                          <a:gd name="T8" fmla="*/ 551 w 555"/>
                          <a:gd name="T9" fmla="*/ 0 h 553"/>
                          <a:gd name="T10" fmla="*/ 0 w 555"/>
                          <a:gd name="T11" fmla="*/ 551 h 553"/>
                          <a:gd name="T12" fmla="*/ 2 w 555"/>
                          <a:gd name="T13" fmla="*/ 551 h 553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</a:cxnLst>
                        <a:rect l="0" t="0" r="r" b="b"/>
                        <a:pathLst>
                          <a:path w="555" h="553">
                            <a:moveTo>
                              <a:pt x="2" y="551"/>
                            </a:moveTo>
                            <a:cubicBezTo>
                              <a:pt x="5" y="551"/>
                              <a:pt x="7" y="550"/>
                              <a:pt x="11" y="551"/>
                            </a:cubicBezTo>
                            <a:cubicBezTo>
                              <a:pt x="12" y="551"/>
                              <a:pt x="13" y="552"/>
                              <a:pt x="14" y="553"/>
                            </a:cubicBezTo>
                            <a:cubicBezTo>
                              <a:pt x="555" y="13"/>
                              <a:pt x="555" y="13"/>
                              <a:pt x="555" y="13"/>
                            </a:cubicBezTo>
                            <a:cubicBezTo>
                              <a:pt x="552" y="8"/>
                              <a:pt x="551" y="4"/>
                              <a:pt x="551" y="0"/>
                            </a:cubicBezTo>
                            <a:cubicBezTo>
                              <a:pt x="0" y="551"/>
                              <a:pt x="0" y="551"/>
                              <a:pt x="0" y="551"/>
                            </a:cubicBezTo>
                            <a:cubicBezTo>
                              <a:pt x="1" y="551"/>
                              <a:pt x="1" y="551"/>
                              <a:pt x="2" y="551"/>
                            </a:cubicBez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555" name="Freeform 267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541" y="1281"/>
                        <a:ext cx="947" cy="949"/>
                      </a:xfrm>
                      <a:custGeom>
                        <a:avLst/>
                        <a:gdLst>
                          <a:gd name="T0" fmla="*/ 1 w 554"/>
                          <a:gd name="T1" fmla="*/ 551 h 554"/>
                          <a:gd name="T2" fmla="*/ 10 w 554"/>
                          <a:gd name="T3" fmla="*/ 551 h 554"/>
                          <a:gd name="T4" fmla="*/ 13 w 554"/>
                          <a:gd name="T5" fmla="*/ 554 h 554"/>
                          <a:gd name="T6" fmla="*/ 554 w 554"/>
                          <a:gd name="T7" fmla="*/ 13 h 554"/>
                          <a:gd name="T8" fmla="*/ 550 w 554"/>
                          <a:gd name="T9" fmla="*/ 0 h 554"/>
                          <a:gd name="T10" fmla="*/ 0 w 554"/>
                          <a:gd name="T11" fmla="*/ 551 h 554"/>
                          <a:gd name="T12" fmla="*/ 1 w 554"/>
                          <a:gd name="T13" fmla="*/ 551 h 554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</a:cxnLst>
                        <a:rect l="0" t="0" r="r" b="b"/>
                        <a:pathLst>
                          <a:path w="554" h="554">
                            <a:moveTo>
                              <a:pt x="1" y="551"/>
                            </a:moveTo>
                            <a:cubicBezTo>
                              <a:pt x="4" y="551"/>
                              <a:pt x="7" y="550"/>
                              <a:pt x="10" y="551"/>
                            </a:cubicBezTo>
                            <a:cubicBezTo>
                              <a:pt x="11" y="552"/>
                              <a:pt x="12" y="553"/>
                              <a:pt x="13" y="554"/>
                            </a:cubicBezTo>
                            <a:cubicBezTo>
                              <a:pt x="554" y="13"/>
                              <a:pt x="554" y="13"/>
                              <a:pt x="554" y="13"/>
                            </a:cubicBezTo>
                            <a:cubicBezTo>
                              <a:pt x="552" y="9"/>
                              <a:pt x="550" y="4"/>
                              <a:pt x="550" y="0"/>
                            </a:cubicBezTo>
                            <a:cubicBezTo>
                              <a:pt x="0" y="551"/>
                              <a:pt x="0" y="551"/>
                              <a:pt x="0" y="551"/>
                            </a:cubicBezTo>
                            <a:cubicBezTo>
                              <a:pt x="0" y="551"/>
                              <a:pt x="0" y="551"/>
                              <a:pt x="1" y="551"/>
                            </a:cubicBez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556" name="Freeform 268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572" y="1286"/>
                        <a:ext cx="993" cy="981"/>
                      </a:xfrm>
                      <a:custGeom>
                        <a:avLst/>
                        <a:gdLst>
                          <a:gd name="T0" fmla="*/ 11 w 581"/>
                          <a:gd name="T1" fmla="*/ 557 h 573"/>
                          <a:gd name="T2" fmla="*/ 7 w 581"/>
                          <a:gd name="T3" fmla="*/ 562 h 573"/>
                          <a:gd name="T4" fmla="*/ 2 w 581"/>
                          <a:gd name="T5" fmla="*/ 562 h 573"/>
                          <a:gd name="T6" fmla="*/ 0 w 581"/>
                          <a:gd name="T7" fmla="*/ 564 h 573"/>
                          <a:gd name="T8" fmla="*/ 7 w 581"/>
                          <a:gd name="T9" fmla="*/ 573 h 573"/>
                          <a:gd name="T10" fmla="*/ 581 w 581"/>
                          <a:gd name="T11" fmla="*/ 0 h 573"/>
                          <a:gd name="T12" fmla="*/ 564 w 581"/>
                          <a:gd name="T13" fmla="*/ 0 h 573"/>
                          <a:gd name="T14" fmla="*/ 7 w 581"/>
                          <a:gd name="T15" fmla="*/ 557 h 573"/>
                          <a:gd name="T16" fmla="*/ 11 w 581"/>
                          <a:gd name="T17" fmla="*/ 557 h 573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  <a:cxn ang="0">
                            <a:pos x="T16" y="T17"/>
                          </a:cxn>
                        </a:cxnLst>
                        <a:rect l="0" t="0" r="r" b="b"/>
                        <a:pathLst>
                          <a:path w="581" h="573">
                            <a:moveTo>
                              <a:pt x="11" y="557"/>
                            </a:moveTo>
                            <a:cubicBezTo>
                              <a:pt x="9" y="558"/>
                              <a:pt x="9" y="561"/>
                              <a:pt x="7" y="562"/>
                            </a:cubicBezTo>
                            <a:cubicBezTo>
                              <a:pt x="5" y="562"/>
                              <a:pt x="4" y="562"/>
                              <a:pt x="2" y="562"/>
                            </a:cubicBezTo>
                            <a:cubicBezTo>
                              <a:pt x="0" y="564"/>
                              <a:pt x="0" y="564"/>
                              <a:pt x="0" y="564"/>
                            </a:cubicBezTo>
                            <a:cubicBezTo>
                              <a:pt x="2" y="567"/>
                              <a:pt x="4" y="570"/>
                              <a:pt x="7" y="573"/>
                            </a:cubicBezTo>
                            <a:cubicBezTo>
                              <a:pt x="581" y="0"/>
                              <a:pt x="581" y="0"/>
                              <a:pt x="581" y="0"/>
                            </a:cubicBezTo>
                            <a:cubicBezTo>
                              <a:pt x="575" y="0"/>
                              <a:pt x="570" y="0"/>
                              <a:pt x="564" y="0"/>
                            </a:cubicBezTo>
                            <a:cubicBezTo>
                              <a:pt x="7" y="557"/>
                              <a:pt x="7" y="557"/>
                              <a:pt x="7" y="557"/>
                            </a:cubicBezTo>
                            <a:cubicBezTo>
                              <a:pt x="8" y="557"/>
                              <a:pt x="9" y="557"/>
                              <a:pt x="11" y="557"/>
                            </a:cubicBez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557" name="Freeform 269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604" y="2266"/>
                        <a:ext cx="7" cy="6"/>
                      </a:xfrm>
                      <a:custGeom>
                        <a:avLst/>
                        <a:gdLst>
                          <a:gd name="T0" fmla="*/ 4 w 4"/>
                          <a:gd name="T1" fmla="*/ 0 h 4"/>
                          <a:gd name="T2" fmla="*/ 0 w 4"/>
                          <a:gd name="T3" fmla="*/ 4 h 4"/>
                          <a:gd name="T4" fmla="*/ 4 w 4"/>
                          <a:gd name="T5" fmla="*/ 0 h 4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</a:cxnLst>
                        <a:rect l="0" t="0" r="r" b="b"/>
                        <a:pathLst>
                          <a:path w="4" h="4">
                            <a:moveTo>
                              <a:pt x="4" y="0"/>
                            </a:moveTo>
                            <a:cubicBezTo>
                              <a:pt x="0" y="4"/>
                              <a:pt x="0" y="4"/>
                              <a:pt x="0" y="4"/>
                            </a:cubicBezTo>
                            <a:cubicBezTo>
                              <a:pt x="2" y="4"/>
                              <a:pt x="3" y="2"/>
                              <a:pt x="4" y="0"/>
                            </a:cubicBez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558" name="Freeform 270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621" y="1243"/>
                        <a:ext cx="1040" cy="1036"/>
                      </a:xfrm>
                      <a:custGeom>
                        <a:avLst/>
                        <a:gdLst>
                          <a:gd name="T0" fmla="*/ 583 w 608"/>
                          <a:gd name="T1" fmla="*/ 25 h 605"/>
                          <a:gd name="T2" fmla="*/ 567 w 608"/>
                          <a:gd name="T3" fmla="*/ 25 h 605"/>
                          <a:gd name="T4" fmla="*/ 1 w 608"/>
                          <a:gd name="T5" fmla="*/ 590 h 605"/>
                          <a:gd name="T6" fmla="*/ 0 w 608"/>
                          <a:gd name="T7" fmla="*/ 592 h 605"/>
                          <a:gd name="T8" fmla="*/ 3 w 608"/>
                          <a:gd name="T9" fmla="*/ 604 h 605"/>
                          <a:gd name="T10" fmla="*/ 3 w 608"/>
                          <a:gd name="T11" fmla="*/ 605 h 605"/>
                          <a:gd name="T12" fmla="*/ 608 w 608"/>
                          <a:gd name="T13" fmla="*/ 0 h 605"/>
                          <a:gd name="T14" fmla="*/ 583 w 608"/>
                          <a:gd name="T15" fmla="*/ 25 h 605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</a:cxnLst>
                        <a:rect l="0" t="0" r="r" b="b"/>
                        <a:pathLst>
                          <a:path w="608" h="605">
                            <a:moveTo>
                              <a:pt x="583" y="25"/>
                            </a:moveTo>
                            <a:cubicBezTo>
                              <a:pt x="577" y="25"/>
                              <a:pt x="572" y="25"/>
                              <a:pt x="567" y="25"/>
                            </a:cubicBezTo>
                            <a:cubicBezTo>
                              <a:pt x="1" y="590"/>
                              <a:pt x="1" y="590"/>
                              <a:pt x="1" y="590"/>
                            </a:cubicBezTo>
                            <a:cubicBezTo>
                              <a:pt x="1" y="591"/>
                              <a:pt x="0" y="591"/>
                              <a:pt x="0" y="592"/>
                            </a:cubicBezTo>
                            <a:cubicBezTo>
                              <a:pt x="0" y="596"/>
                              <a:pt x="3" y="599"/>
                              <a:pt x="3" y="604"/>
                            </a:cubicBezTo>
                            <a:cubicBezTo>
                              <a:pt x="3" y="604"/>
                              <a:pt x="3" y="605"/>
                              <a:pt x="3" y="605"/>
                            </a:cubicBezTo>
                            <a:cubicBezTo>
                              <a:pt x="608" y="0"/>
                              <a:pt x="608" y="0"/>
                              <a:pt x="608" y="0"/>
                            </a:cubicBezTo>
                            <a:cubicBezTo>
                              <a:pt x="588" y="1"/>
                              <a:pt x="584" y="11"/>
                              <a:pt x="583" y="25"/>
                            </a:cubicBez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559" name="Freeform 271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626" y="1245"/>
                        <a:ext cx="1086" cy="1082"/>
                      </a:xfrm>
                      <a:custGeom>
                        <a:avLst/>
                        <a:gdLst>
                          <a:gd name="T0" fmla="*/ 0 w 635"/>
                          <a:gd name="T1" fmla="*/ 620 h 632"/>
                          <a:gd name="T2" fmla="*/ 4 w 635"/>
                          <a:gd name="T3" fmla="*/ 632 h 632"/>
                          <a:gd name="T4" fmla="*/ 635 w 635"/>
                          <a:gd name="T5" fmla="*/ 1 h 632"/>
                          <a:gd name="T6" fmla="*/ 620 w 635"/>
                          <a:gd name="T7" fmla="*/ 0 h 632"/>
                          <a:gd name="T8" fmla="*/ 0 w 635"/>
                          <a:gd name="T9" fmla="*/ 620 h 632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</a:cxnLst>
                        <a:rect l="0" t="0" r="r" b="b"/>
                        <a:pathLst>
                          <a:path w="635" h="632">
                            <a:moveTo>
                              <a:pt x="0" y="620"/>
                            </a:moveTo>
                            <a:cubicBezTo>
                              <a:pt x="0" y="624"/>
                              <a:pt x="2" y="628"/>
                              <a:pt x="4" y="632"/>
                            </a:cubicBezTo>
                            <a:cubicBezTo>
                              <a:pt x="635" y="1"/>
                              <a:pt x="635" y="1"/>
                              <a:pt x="635" y="1"/>
                            </a:cubicBezTo>
                            <a:cubicBezTo>
                              <a:pt x="630" y="0"/>
                              <a:pt x="625" y="0"/>
                              <a:pt x="620" y="0"/>
                            </a:cubicBezTo>
                            <a:lnTo>
                              <a:pt x="0" y="620"/>
                            </a:ln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560" name="Freeform 272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640" y="1250"/>
                        <a:ext cx="1117" cy="1115"/>
                      </a:xfrm>
                      <a:custGeom>
                        <a:avLst/>
                        <a:gdLst>
                          <a:gd name="T0" fmla="*/ 5 w 653"/>
                          <a:gd name="T1" fmla="*/ 651 h 651"/>
                          <a:gd name="T2" fmla="*/ 653 w 653"/>
                          <a:gd name="T3" fmla="*/ 4 h 651"/>
                          <a:gd name="T4" fmla="*/ 640 w 653"/>
                          <a:gd name="T5" fmla="*/ 0 h 651"/>
                          <a:gd name="T6" fmla="*/ 0 w 653"/>
                          <a:gd name="T7" fmla="*/ 640 h 651"/>
                          <a:gd name="T8" fmla="*/ 5 w 653"/>
                          <a:gd name="T9" fmla="*/ 651 h 651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</a:cxnLst>
                        <a:rect l="0" t="0" r="r" b="b"/>
                        <a:pathLst>
                          <a:path w="653" h="651">
                            <a:moveTo>
                              <a:pt x="5" y="651"/>
                            </a:moveTo>
                            <a:cubicBezTo>
                              <a:pt x="653" y="4"/>
                              <a:pt x="653" y="4"/>
                              <a:pt x="653" y="4"/>
                            </a:cubicBezTo>
                            <a:cubicBezTo>
                              <a:pt x="648" y="2"/>
                              <a:pt x="644" y="1"/>
                              <a:pt x="640" y="0"/>
                            </a:cubicBezTo>
                            <a:cubicBezTo>
                              <a:pt x="0" y="640"/>
                              <a:pt x="0" y="640"/>
                              <a:pt x="0" y="640"/>
                            </a:cubicBezTo>
                            <a:cubicBezTo>
                              <a:pt x="2" y="644"/>
                              <a:pt x="4" y="648"/>
                              <a:pt x="5" y="651"/>
                            </a:cubicBez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561" name="Freeform 273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655" y="1262"/>
                        <a:ext cx="1136" cy="1144"/>
                      </a:xfrm>
                      <a:custGeom>
                        <a:avLst/>
                        <a:gdLst>
                          <a:gd name="T0" fmla="*/ 3 w 664"/>
                          <a:gd name="T1" fmla="*/ 667 h 668"/>
                          <a:gd name="T2" fmla="*/ 4 w 664"/>
                          <a:gd name="T3" fmla="*/ 668 h 668"/>
                          <a:gd name="T4" fmla="*/ 664 w 664"/>
                          <a:gd name="T5" fmla="*/ 8 h 668"/>
                          <a:gd name="T6" fmla="*/ 655 w 664"/>
                          <a:gd name="T7" fmla="*/ 0 h 668"/>
                          <a:gd name="T8" fmla="*/ 0 w 664"/>
                          <a:gd name="T9" fmla="*/ 655 h 668"/>
                          <a:gd name="T10" fmla="*/ 3 w 664"/>
                          <a:gd name="T11" fmla="*/ 667 h 668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</a:cxnLst>
                        <a:rect l="0" t="0" r="r" b="b"/>
                        <a:pathLst>
                          <a:path w="664" h="668">
                            <a:moveTo>
                              <a:pt x="3" y="667"/>
                            </a:moveTo>
                            <a:cubicBezTo>
                              <a:pt x="3" y="667"/>
                              <a:pt x="4" y="668"/>
                              <a:pt x="4" y="668"/>
                            </a:cubicBezTo>
                            <a:cubicBezTo>
                              <a:pt x="664" y="8"/>
                              <a:pt x="664" y="8"/>
                              <a:pt x="664" y="8"/>
                            </a:cubicBezTo>
                            <a:cubicBezTo>
                              <a:pt x="662" y="5"/>
                              <a:pt x="660" y="2"/>
                              <a:pt x="655" y="0"/>
                            </a:cubicBezTo>
                            <a:cubicBezTo>
                              <a:pt x="0" y="655"/>
                              <a:pt x="0" y="655"/>
                              <a:pt x="0" y="655"/>
                            </a:cubicBezTo>
                            <a:cubicBezTo>
                              <a:pt x="2" y="659"/>
                              <a:pt x="1" y="662"/>
                              <a:pt x="3" y="667"/>
                            </a:cubicBez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562" name="Freeform 274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748" y="1289"/>
                        <a:ext cx="1081" cy="1057"/>
                      </a:xfrm>
                      <a:custGeom>
                        <a:avLst/>
                        <a:gdLst>
                          <a:gd name="T0" fmla="*/ 3 w 632"/>
                          <a:gd name="T1" fmla="*/ 616 h 617"/>
                          <a:gd name="T2" fmla="*/ 11 w 632"/>
                          <a:gd name="T3" fmla="*/ 610 h 617"/>
                          <a:gd name="T4" fmla="*/ 28 w 632"/>
                          <a:gd name="T5" fmla="*/ 592 h 617"/>
                          <a:gd name="T6" fmla="*/ 47 w 632"/>
                          <a:gd name="T7" fmla="*/ 580 h 617"/>
                          <a:gd name="T8" fmla="*/ 51 w 632"/>
                          <a:gd name="T9" fmla="*/ 570 h 617"/>
                          <a:gd name="T10" fmla="*/ 60 w 632"/>
                          <a:gd name="T11" fmla="*/ 562 h 617"/>
                          <a:gd name="T12" fmla="*/ 68 w 632"/>
                          <a:gd name="T13" fmla="*/ 565 h 617"/>
                          <a:gd name="T14" fmla="*/ 68 w 632"/>
                          <a:gd name="T15" fmla="*/ 565 h 617"/>
                          <a:gd name="T16" fmla="*/ 632 w 632"/>
                          <a:gd name="T17" fmla="*/ 2 h 617"/>
                          <a:gd name="T18" fmla="*/ 617 w 632"/>
                          <a:gd name="T19" fmla="*/ 0 h 617"/>
                          <a:gd name="T20" fmla="*/ 0 w 632"/>
                          <a:gd name="T21" fmla="*/ 617 h 617"/>
                          <a:gd name="T22" fmla="*/ 3 w 632"/>
                          <a:gd name="T23" fmla="*/ 616 h 617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  <a:cxn ang="0">
                            <a:pos x="T16" y="T17"/>
                          </a:cxn>
                          <a:cxn ang="0">
                            <a:pos x="T18" y="T19"/>
                          </a:cxn>
                          <a:cxn ang="0">
                            <a:pos x="T20" y="T21"/>
                          </a:cxn>
                          <a:cxn ang="0">
                            <a:pos x="T22" y="T23"/>
                          </a:cxn>
                        </a:cxnLst>
                        <a:rect l="0" t="0" r="r" b="b"/>
                        <a:pathLst>
                          <a:path w="632" h="617">
                            <a:moveTo>
                              <a:pt x="3" y="616"/>
                            </a:moveTo>
                            <a:cubicBezTo>
                              <a:pt x="5" y="616"/>
                              <a:pt x="9" y="612"/>
                              <a:pt x="11" y="610"/>
                            </a:cubicBezTo>
                            <a:cubicBezTo>
                              <a:pt x="17" y="604"/>
                              <a:pt x="22" y="598"/>
                              <a:pt x="28" y="592"/>
                            </a:cubicBezTo>
                            <a:cubicBezTo>
                              <a:pt x="33" y="587"/>
                              <a:pt x="42" y="585"/>
                              <a:pt x="47" y="580"/>
                            </a:cubicBezTo>
                            <a:cubicBezTo>
                              <a:pt x="50" y="577"/>
                              <a:pt x="50" y="574"/>
                              <a:pt x="51" y="570"/>
                            </a:cubicBezTo>
                            <a:cubicBezTo>
                              <a:pt x="52" y="567"/>
                              <a:pt x="58" y="567"/>
                              <a:pt x="60" y="562"/>
                            </a:cubicBezTo>
                            <a:cubicBezTo>
                              <a:pt x="63" y="564"/>
                              <a:pt x="63" y="565"/>
                              <a:pt x="68" y="565"/>
                            </a:cubicBezTo>
                            <a:cubicBezTo>
                              <a:pt x="68" y="565"/>
                              <a:pt x="68" y="565"/>
                              <a:pt x="68" y="565"/>
                            </a:cubicBezTo>
                            <a:cubicBezTo>
                              <a:pt x="632" y="2"/>
                              <a:pt x="632" y="2"/>
                              <a:pt x="632" y="2"/>
                            </a:cubicBezTo>
                            <a:cubicBezTo>
                              <a:pt x="626" y="2"/>
                              <a:pt x="621" y="2"/>
                              <a:pt x="617" y="0"/>
                            </a:cubicBezTo>
                            <a:cubicBezTo>
                              <a:pt x="0" y="617"/>
                              <a:pt x="0" y="617"/>
                              <a:pt x="0" y="617"/>
                            </a:cubicBezTo>
                            <a:cubicBezTo>
                              <a:pt x="1" y="617"/>
                              <a:pt x="2" y="617"/>
                              <a:pt x="3" y="616"/>
                            </a:cubicBez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563" name="Freeform 275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673" y="2361"/>
                        <a:ext cx="63" cy="81"/>
                      </a:xfrm>
                      <a:custGeom>
                        <a:avLst/>
                        <a:gdLst>
                          <a:gd name="T0" fmla="*/ 37 w 37"/>
                          <a:gd name="T1" fmla="*/ 14 h 47"/>
                          <a:gd name="T2" fmla="*/ 37 w 37"/>
                          <a:gd name="T3" fmla="*/ 13 h 47"/>
                          <a:gd name="T4" fmla="*/ 35 w 37"/>
                          <a:gd name="T5" fmla="*/ 0 h 47"/>
                          <a:gd name="T6" fmla="*/ 0 w 37"/>
                          <a:gd name="T7" fmla="*/ 35 h 47"/>
                          <a:gd name="T8" fmla="*/ 5 w 37"/>
                          <a:gd name="T9" fmla="*/ 47 h 47"/>
                          <a:gd name="T10" fmla="*/ 37 w 37"/>
                          <a:gd name="T11" fmla="*/ 14 h 47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</a:cxnLst>
                        <a:rect l="0" t="0" r="r" b="b"/>
                        <a:pathLst>
                          <a:path w="37" h="47">
                            <a:moveTo>
                              <a:pt x="37" y="14"/>
                            </a:moveTo>
                            <a:cubicBezTo>
                              <a:pt x="37" y="14"/>
                              <a:pt x="37" y="13"/>
                              <a:pt x="37" y="13"/>
                            </a:cubicBezTo>
                            <a:cubicBezTo>
                              <a:pt x="37" y="8"/>
                              <a:pt x="35" y="5"/>
                              <a:pt x="35" y="0"/>
                            </a:cubicBezTo>
                            <a:cubicBezTo>
                              <a:pt x="0" y="35"/>
                              <a:pt x="0" y="35"/>
                              <a:pt x="0" y="35"/>
                            </a:cubicBezTo>
                            <a:cubicBezTo>
                              <a:pt x="1" y="39"/>
                              <a:pt x="3" y="43"/>
                              <a:pt x="5" y="47"/>
                            </a:cubicBezTo>
                            <a:lnTo>
                              <a:pt x="37" y="14"/>
                            </a:ln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564" name="Freeform 276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905" y="1289"/>
                        <a:ext cx="978" cy="975"/>
                      </a:xfrm>
                      <a:custGeom>
                        <a:avLst/>
                        <a:gdLst>
                          <a:gd name="T0" fmla="*/ 3 w 572"/>
                          <a:gd name="T1" fmla="*/ 561 h 569"/>
                          <a:gd name="T2" fmla="*/ 4 w 572"/>
                          <a:gd name="T3" fmla="*/ 569 h 569"/>
                          <a:gd name="T4" fmla="*/ 572 w 572"/>
                          <a:gd name="T5" fmla="*/ 1 h 569"/>
                          <a:gd name="T6" fmla="*/ 558 w 572"/>
                          <a:gd name="T7" fmla="*/ 0 h 569"/>
                          <a:gd name="T8" fmla="*/ 556 w 572"/>
                          <a:gd name="T9" fmla="*/ 0 h 569"/>
                          <a:gd name="T10" fmla="*/ 0 w 572"/>
                          <a:gd name="T11" fmla="*/ 557 h 569"/>
                          <a:gd name="T12" fmla="*/ 3 w 572"/>
                          <a:gd name="T13" fmla="*/ 561 h 569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</a:cxnLst>
                        <a:rect l="0" t="0" r="r" b="b"/>
                        <a:pathLst>
                          <a:path w="572" h="569">
                            <a:moveTo>
                              <a:pt x="3" y="561"/>
                            </a:moveTo>
                            <a:cubicBezTo>
                              <a:pt x="4" y="563"/>
                              <a:pt x="4" y="566"/>
                              <a:pt x="4" y="569"/>
                            </a:cubicBezTo>
                            <a:cubicBezTo>
                              <a:pt x="572" y="1"/>
                              <a:pt x="572" y="1"/>
                              <a:pt x="572" y="1"/>
                            </a:cubicBezTo>
                            <a:cubicBezTo>
                              <a:pt x="568" y="1"/>
                              <a:pt x="563" y="0"/>
                              <a:pt x="558" y="0"/>
                            </a:cubicBezTo>
                            <a:cubicBezTo>
                              <a:pt x="557" y="0"/>
                              <a:pt x="557" y="0"/>
                              <a:pt x="556" y="0"/>
                            </a:cubicBezTo>
                            <a:cubicBezTo>
                              <a:pt x="0" y="557"/>
                              <a:pt x="0" y="557"/>
                              <a:pt x="0" y="557"/>
                            </a:cubicBezTo>
                            <a:cubicBezTo>
                              <a:pt x="1" y="558"/>
                              <a:pt x="2" y="559"/>
                              <a:pt x="3" y="561"/>
                            </a:cubicBez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565" name="Freeform 277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690" y="2418"/>
                        <a:ext cx="42" cy="48"/>
                      </a:xfrm>
                      <a:custGeom>
                        <a:avLst/>
                        <a:gdLst>
                          <a:gd name="T0" fmla="*/ 1 w 25"/>
                          <a:gd name="T1" fmla="*/ 24 h 28"/>
                          <a:gd name="T2" fmla="*/ 5 w 25"/>
                          <a:gd name="T3" fmla="*/ 28 h 28"/>
                          <a:gd name="T4" fmla="*/ 9 w 25"/>
                          <a:gd name="T5" fmla="*/ 21 h 28"/>
                          <a:gd name="T6" fmla="*/ 15 w 25"/>
                          <a:gd name="T7" fmla="*/ 18 h 28"/>
                          <a:gd name="T8" fmla="*/ 21 w 25"/>
                          <a:gd name="T9" fmla="*/ 7 h 28"/>
                          <a:gd name="T10" fmla="*/ 24 w 25"/>
                          <a:gd name="T11" fmla="*/ 6 h 28"/>
                          <a:gd name="T12" fmla="*/ 25 w 25"/>
                          <a:gd name="T13" fmla="*/ 6 h 28"/>
                          <a:gd name="T14" fmla="*/ 24 w 25"/>
                          <a:gd name="T15" fmla="*/ 0 h 28"/>
                          <a:gd name="T16" fmla="*/ 0 w 25"/>
                          <a:gd name="T17" fmla="*/ 24 h 28"/>
                          <a:gd name="T18" fmla="*/ 1 w 25"/>
                          <a:gd name="T19" fmla="*/ 24 h 28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  <a:cxn ang="0">
                            <a:pos x="T16" y="T17"/>
                          </a:cxn>
                          <a:cxn ang="0">
                            <a:pos x="T18" y="T19"/>
                          </a:cxn>
                        </a:cxnLst>
                        <a:rect l="0" t="0" r="r" b="b"/>
                        <a:pathLst>
                          <a:path w="25" h="28">
                            <a:moveTo>
                              <a:pt x="1" y="24"/>
                            </a:moveTo>
                            <a:cubicBezTo>
                              <a:pt x="1" y="27"/>
                              <a:pt x="3" y="28"/>
                              <a:pt x="5" y="28"/>
                            </a:cubicBezTo>
                            <a:cubicBezTo>
                              <a:pt x="8" y="28"/>
                              <a:pt x="8" y="24"/>
                              <a:pt x="9" y="21"/>
                            </a:cubicBezTo>
                            <a:cubicBezTo>
                              <a:pt x="11" y="18"/>
                              <a:pt x="11" y="20"/>
                              <a:pt x="15" y="18"/>
                            </a:cubicBezTo>
                            <a:cubicBezTo>
                              <a:pt x="17" y="17"/>
                              <a:pt x="16" y="9"/>
                              <a:pt x="21" y="7"/>
                            </a:cubicBezTo>
                            <a:cubicBezTo>
                              <a:pt x="22" y="7"/>
                              <a:pt x="24" y="7"/>
                              <a:pt x="24" y="6"/>
                            </a:cubicBezTo>
                            <a:cubicBezTo>
                              <a:pt x="25" y="6"/>
                              <a:pt x="25" y="6"/>
                              <a:pt x="25" y="6"/>
                            </a:cubicBezTo>
                            <a:cubicBezTo>
                              <a:pt x="24" y="0"/>
                              <a:pt x="24" y="0"/>
                              <a:pt x="24" y="0"/>
                            </a:cubicBezTo>
                            <a:cubicBezTo>
                              <a:pt x="0" y="24"/>
                              <a:pt x="0" y="24"/>
                              <a:pt x="0" y="24"/>
                            </a:cubicBezTo>
                            <a:cubicBezTo>
                              <a:pt x="0" y="24"/>
                              <a:pt x="0" y="24"/>
                              <a:pt x="1" y="24"/>
                            </a:cubicBez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566" name="Freeform 278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922" y="1300"/>
                        <a:ext cx="992" cy="993"/>
                      </a:xfrm>
                      <a:custGeom>
                        <a:avLst/>
                        <a:gdLst>
                          <a:gd name="T0" fmla="*/ 6 w 580"/>
                          <a:gd name="T1" fmla="*/ 577 h 580"/>
                          <a:gd name="T2" fmla="*/ 8 w 580"/>
                          <a:gd name="T3" fmla="*/ 580 h 580"/>
                          <a:gd name="T4" fmla="*/ 377 w 580"/>
                          <a:gd name="T5" fmla="*/ 212 h 580"/>
                          <a:gd name="T6" fmla="*/ 386 w 580"/>
                          <a:gd name="T7" fmla="*/ 203 h 580"/>
                          <a:gd name="T8" fmla="*/ 580 w 580"/>
                          <a:gd name="T9" fmla="*/ 8 h 580"/>
                          <a:gd name="T10" fmla="*/ 573 w 580"/>
                          <a:gd name="T11" fmla="*/ 0 h 580"/>
                          <a:gd name="T12" fmla="*/ 0 w 580"/>
                          <a:gd name="T13" fmla="*/ 572 h 580"/>
                          <a:gd name="T14" fmla="*/ 6 w 580"/>
                          <a:gd name="T15" fmla="*/ 577 h 580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</a:cxnLst>
                        <a:rect l="0" t="0" r="r" b="b"/>
                        <a:pathLst>
                          <a:path w="580" h="580">
                            <a:moveTo>
                              <a:pt x="6" y="577"/>
                            </a:moveTo>
                            <a:cubicBezTo>
                              <a:pt x="7" y="578"/>
                              <a:pt x="7" y="579"/>
                              <a:pt x="8" y="580"/>
                            </a:cubicBezTo>
                            <a:cubicBezTo>
                              <a:pt x="377" y="212"/>
                              <a:pt x="377" y="212"/>
                              <a:pt x="377" y="212"/>
                            </a:cubicBezTo>
                            <a:cubicBezTo>
                              <a:pt x="379" y="208"/>
                              <a:pt x="383" y="205"/>
                              <a:pt x="386" y="203"/>
                            </a:cubicBezTo>
                            <a:cubicBezTo>
                              <a:pt x="580" y="8"/>
                              <a:pt x="580" y="8"/>
                              <a:pt x="580" y="8"/>
                            </a:cubicBezTo>
                            <a:cubicBezTo>
                              <a:pt x="578" y="5"/>
                              <a:pt x="576" y="2"/>
                              <a:pt x="573" y="0"/>
                            </a:cubicBezTo>
                            <a:cubicBezTo>
                              <a:pt x="0" y="572"/>
                              <a:pt x="0" y="572"/>
                              <a:pt x="0" y="572"/>
                            </a:cubicBezTo>
                            <a:cubicBezTo>
                              <a:pt x="2" y="574"/>
                              <a:pt x="4" y="575"/>
                              <a:pt x="6" y="577"/>
                            </a:cubicBez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567" name="Freeform 279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5676" y="1327"/>
                        <a:ext cx="279" cy="250"/>
                      </a:xfrm>
                      <a:custGeom>
                        <a:avLst/>
                        <a:gdLst>
                          <a:gd name="T0" fmla="*/ 19 w 163"/>
                          <a:gd name="T1" fmla="*/ 144 h 146"/>
                          <a:gd name="T2" fmla="*/ 163 w 163"/>
                          <a:gd name="T3" fmla="*/ 0 h 146"/>
                          <a:gd name="T4" fmla="*/ 147 w 163"/>
                          <a:gd name="T5" fmla="*/ 0 h 146"/>
                          <a:gd name="T6" fmla="*/ 0 w 163"/>
                          <a:gd name="T7" fmla="*/ 146 h 146"/>
                          <a:gd name="T8" fmla="*/ 19 w 163"/>
                          <a:gd name="T9" fmla="*/ 144 h 146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</a:cxnLst>
                        <a:rect l="0" t="0" r="r" b="b"/>
                        <a:pathLst>
                          <a:path w="163" h="146">
                            <a:moveTo>
                              <a:pt x="19" y="144"/>
                            </a:moveTo>
                            <a:cubicBezTo>
                              <a:pt x="163" y="0"/>
                              <a:pt x="163" y="0"/>
                              <a:pt x="163" y="0"/>
                            </a:cubicBezTo>
                            <a:cubicBezTo>
                              <a:pt x="147" y="0"/>
                              <a:pt x="147" y="0"/>
                              <a:pt x="147" y="0"/>
                            </a:cubicBezTo>
                            <a:cubicBezTo>
                              <a:pt x="0" y="146"/>
                              <a:pt x="0" y="146"/>
                              <a:pt x="0" y="146"/>
                            </a:cubicBezTo>
                            <a:cubicBezTo>
                              <a:pt x="6" y="146"/>
                              <a:pt x="12" y="145"/>
                              <a:pt x="19" y="144"/>
                            </a:cubicBez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568" name="Freeform 280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946" y="1685"/>
                        <a:ext cx="642" cy="651"/>
                      </a:xfrm>
                      <a:custGeom>
                        <a:avLst/>
                        <a:gdLst>
                          <a:gd name="T0" fmla="*/ 203 w 375"/>
                          <a:gd name="T1" fmla="*/ 173 h 380"/>
                          <a:gd name="T2" fmla="*/ 216 w 375"/>
                          <a:gd name="T3" fmla="*/ 165 h 380"/>
                          <a:gd name="T4" fmla="*/ 216 w 375"/>
                          <a:gd name="T5" fmla="*/ 165 h 380"/>
                          <a:gd name="T6" fmla="*/ 375 w 375"/>
                          <a:gd name="T7" fmla="*/ 6 h 380"/>
                          <a:gd name="T8" fmla="*/ 365 w 375"/>
                          <a:gd name="T9" fmla="*/ 0 h 380"/>
                          <a:gd name="T10" fmla="*/ 0 w 375"/>
                          <a:gd name="T11" fmla="*/ 365 h 380"/>
                          <a:gd name="T12" fmla="*/ 1 w 375"/>
                          <a:gd name="T13" fmla="*/ 368 h 380"/>
                          <a:gd name="T14" fmla="*/ 3 w 375"/>
                          <a:gd name="T15" fmla="*/ 372 h 380"/>
                          <a:gd name="T16" fmla="*/ 1 w 375"/>
                          <a:gd name="T17" fmla="*/ 380 h 380"/>
                          <a:gd name="T18" fmla="*/ 205 w 375"/>
                          <a:gd name="T19" fmla="*/ 176 h 380"/>
                          <a:gd name="T20" fmla="*/ 203 w 375"/>
                          <a:gd name="T21" fmla="*/ 173 h 380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  <a:cxn ang="0">
                            <a:pos x="T16" y="T17"/>
                          </a:cxn>
                          <a:cxn ang="0">
                            <a:pos x="T18" y="T19"/>
                          </a:cxn>
                          <a:cxn ang="0">
                            <a:pos x="T20" y="T21"/>
                          </a:cxn>
                        </a:cxnLst>
                        <a:rect l="0" t="0" r="r" b="b"/>
                        <a:pathLst>
                          <a:path w="375" h="380">
                            <a:moveTo>
                              <a:pt x="203" y="173"/>
                            </a:moveTo>
                            <a:cubicBezTo>
                              <a:pt x="203" y="166"/>
                              <a:pt x="211" y="169"/>
                              <a:pt x="216" y="165"/>
                            </a:cubicBezTo>
                            <a:cubicBezTo>
                              <a:pt x="216" y="165"/>
                              <a:pt x="216" y="165"/>
                              <a:pt x="216" y="165"/>
                            </a:cubicBezTo>
                            <a:cubicBezTo>
                              <a:pt x="375" y="6"/>
                              <a:pt x="375" y="6"/>
                              <a:pt x="375" y="6"/>
                            </a:cubicBezTo>
                            <a:cubicBezTo>
                              <a:pt x="371" y="5"/>
                              <a:pt x="367" y="3"/>
                              <a:pt x="365" y="0"/>
                            </a:cubicBezTo>
                            <a:cubicBezTo>
                              <a:pt x="0" y="365"/>
                              <a:pt x="0" y="365"/>
                              <a:pt x="0" y="365"/>
                            </a:cubicBezTo>
                            <a:cubicBezTo>
                              <a:pt x="0" y="366"/>
                              <a:pt x="0" y="367"/>
                              <a:pt x="1" y="368"/>
                            </a:cubicBezTo>
                            <a:cubicBezTo>
                              <a:pt x="1" y="370"/>
                              <a:pt x="3" y="371"/>
                              <a:pt x="3" y="372"/>
                            </a:cubicBezTo>
                            <a:cubicBezTo>
                              <a:pt x="3" y="375"/>
                              <a:pt x="1" y="377"/>
                              <a:pt x="1" y="380"/>
                            </a:cubicBezTo>
                            <a:cubicBezTo>
                              <a:pt x="205" y="176"/>
                              <a:pt x="205" y="176"/>
                              <a:pt x="205" y="176"/>
                            </a:cubicBezTo>
                            <a:cubicBezTo>
                              <a:pt x="204" y="175"/>
                              <a:pt x="203" y="174"/>
                              <a:pt x="203" y="173"/>
                            </a:cubicBez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569" name="Freeform 281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5738" y="1327"/>
                        <a:ext cx="270" cy="245"/>
                      </a:xfrm>
                      <a:custGeom>
                        <a:avLst/>
                        <a:gdLst>
                          <a:gd name="T0" fmla="*/ 13 w 158"/>
                          <a:gd name="T1" fmla="*/ 142 h 143"/>
                          <a:gd name="T2" fmla="*/ 17 w 158"/>
                          <a:gd name="T3" fmla="*/ 142 h 143"/>
                          <a:gd name="T4" fmla="*/ 158 w 158"/>
                          <a:gd name="T5" fmla="*/ 1 h 143"/>
                          <a:gd name="T6" fmla="*/ 142 w 158"/>
                          <a:gd name="T7" fmla="*/ 0 h 143"/>
                          <a:gd name="T8" fmla="*/ 0 w 158"/>
                          <a:gd name="T9" fmla="*/ 143 h 143"/>
                          <a:gd name="T10" fmla="*/ 13 w 158"/>
                          <a:gd name="T11" fmla="*/ 142 h 143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</a:cxnLst>
                        <a:rect l="0" t="0" r="r" b="b"/>
                        <a:pathLst>
                          <a:path w="158" h="143">
                            <a:moveTo>
                              <a:pt x="13" y="142"/>
                            </a:moveTo>
                            <a:cubicBezTo>
                              <a:pt x="14" y="142"/>
                              <a:pt x="15" y="142"/>
                              <a:pt x="17" y="142"/>
                            </a:cubicBezTo>
                            <a:cubicBezTo>
                              <a:pt x="158" y="1"/>
                              <a:pt x="158" y="1"/>
                              <a:pt x="158" y="1"/>
                            </a:cubicBezTo>
                            <a:cubicBezTo>
                              <a:pt x="142" y="0"/>
                              <a:pt x="142" y="0"/>
                              <a:pt x="142" y="0"/>
                            </a:cubicBezTo>
                            <a:cubicBezTo>
                              <a:pt x="0" y="143"/>
                              <a:pt x="0" y="143"/>
                              <a:pt x="0" y="143"/>
                            </a:cubicBezTo>
                            <a:cubicBezTo>
                              <a:pt x="6" y="142"/>
                              <a:pt x="10" y="142"/>
                              <a:pt x="13" y="142"/>
                            </a:cubicBez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570" name="Freeform 282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5346" y="1688"/>
                        <a:ext cx="289" cy="286"/>
                      </a:xfrm>
                      <a:custGeom>
                        <a:avLst/>
                        <a:gdLst>
                          <a:gd name="T0" fmla="*/ 0 w 169"/>
                          <a:gd name="T1" fmla="*/ 167 h 167"/>
                          <a:gd name="T2" fmla="*/ 18 w 169"/>
                          <a:gd name="T3" fmla="*/ 159 h 167"/>
                          <a:gd name="T4" fmla="*/ 169 w 169"/>
                          <a:gd name="T5" fmla="*/ 8 h 167"/>
                          <a:gd name="T6" fmla="*/ 161 w 169"/>
                          <a:gd name="T7" fmla="*/ 0 h 167"/>
                          <a:gd name="T8" fmla="*/ 5 w 169"/>
                          <a:gd name="T9" fmla="*/ 155 h 167"/>
                          <a:gd name="T10" fmla="*/ 0 w 169"/>
                          <a:gd name="T11" fmla="*/ 167 h 167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</a:cxnLst>
                        <a:rect l="0" t="0" r="r" b="b"/>
                        <a:pathLst>
                          <a:path w="169" h="167">
                            <a:moveTo>
                              <a:pt x="0" y="167"/>
                            </a:moveTo>
                            <a:cubicBezTo>
                              <a:pt x="6" y="167"/>
                              <a:pt x="11" y="161"/>
                              <a:pt x="18" y="159"/>
                            </a:cubicBezTo>
                            <a:cubicBezTo>
                              <a:pt x="169" y="8"/>
                              <a:pt x="169" y="8"/>
                              <a:pt x="169" y="8"/>
                            </a:cubicBezTo>
                            <a:cubicBezTo>
                              <a:pt x="167" y="5"/>
                              <a:pt x="164" y="1"/>
                              <a:pt x="161" y="0"/>
                            </a:cubicBezTo>
                            <a:cubicBezTo>
                              <a:pt x="5" y="155"/>
                              <a:pt x="5" y="155"/>
                              <a:pt x="5" y="155"/>
                            </a:cubicBezTo>
                            <a:cubicBezTo>
                              <a:pt x="4" y="159"/>
                              <a:pt x="0" y="162"/>
                              <a:pt x="0" y="167"/>
                            </a:cubicBez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571" name="Freeform 283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960" y="1993"/>
                        <a:ext cx="381" cy="358"/>
                      </a:xfrm>
                      <a:custGeom>
                        <a:avLst/>
                        <a:gdLst>
                          <a:gd name="T0" fmla="*/ 219 w 223"/>
                          <a:gd name="T1" fmla="*/ 0 h 209"/>
                          <a:gd name="T2" fmla="*/ 215 w 223"/>
                          <a:gd name="T3" fmla="*/ 7 h 209"/>
                          <a:gd name="T4" fmla="*/ 207 w 223"/>
                          <a:gd name="T5" fmla="*/ 6 h 209"/>
                          <a:gd name="T6" fmla="*/ 205 w 223"/>
                          <a:gd name="T7" fmla="*/ 4 h 209"/>
                          <a:gd name="T8" fmla="*/ 0 w 223"/>
                          <a:gd name="T9" fmla="*/ 209 h 209"/>
                          <a:gd name="T10" fmla="*/ 14 w 223"/>
                          <a:gd name="T11" fmla="*/ 195 h 209"/>
                          <a:gd name="T12" fmla="*/ 16 w 223"/>
                          <a:gd name="T13" fmla="*/ 200 h 209"/>
                          <a:gd name="T14" fmla="*/ 20 w 223"/>
                          <a:gd name="T15" fmla="*/ 201 h 209"/>
                          <a:gd name="T16" fmla="*/ 21 w 223"/>
                          <a:gd name="T17" fmla="*/ 203 h 209"/>
                          <a:gd name="T18" fmla="*/ 223 w 223"/>
                          <a:gd name="T19" fmla="*/ 2 h 209"/>
                          <a:gd name="T20" fmla="*/ 219 w 223"/>
                          <a:gd name="T21" fmla="*/ 0 h 209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  <a:cxn ang="0">
                            <a:pos x="T16" y="T17"/>
                          </a:cxn>
                          <a:cxn ang="0">
                            <a:pos x="T18" y="T19"/>
                          </a:cxn>
                          <a:cxn ang="0">
                            <a:pos x="T20" y="T21"/>
                          </a:cxn>
                        </a:cxnLst>
                        <a:rect l="0" t="0" r="r" b="b"/>
                        <a:pathLst>
                          <a:path w="223" h="209">
                            <a:moveTo>
                              <a:pt x="219" y="0"/>
                            </a:moveTo>
                            <a:cubicBezTo>
                              <a:pt x="217" y="0"/>
                              <a:pt x="217" y="7"/>
                              <a:pt x="215" y="7"/>
                            </a:cubicBezTo>
                            <a:cubicBezTo>
                              <a:pt x="212" y="7"/>
                              <a:pt x="209" y="8"/>
                              <a:pt x="207" y="6"/>
                            </a:cubicBezTo>
                            <a:cubicBezTo>
                              <a:pt x="206" y="5"/>
                              <a:pt x="205" y="5"/>
                              <a:pt x="205" y="4"/>
                            </a:cubicBezTo>
                            <a:cubicBezTo>
                              <a:pt x="0" y="209"/>
                              <a:pt x="0" y="209"/>
                              <a:pt x="0" y="209"/>
                            </a:cubicBezTo>
                            <a:cubicBezTo>
                              <a:pt x="7" y="207"/>
                              <a:pt x="9" y="200"/>
                              <a:pt x="14" y="195"/>
                            </a:cubicBezTo>
                            <a:cubicBezTo>
                              <a:pt x="16" y="197"/>
                              <a:pt x="15" y="198"/>
                              <a:pt x="16" y="200"/>
                            </a:cubicBezTo>
                            <a:cubicBezTo>
                              <a:pt x="17" y="200"/>
                              <a:pt x="20" y="200"/>
                              <a:pt x="20" y="201"/>
                            </a:cubicBezTo>
                            <a:cubicBezTo>
                              <a:pt x="21" y="202"/>
                              <a:pt x="21" y="203"/>
                              <a:pt x="21" y="203"/>
                            </a:cubicBezTo>
                            <a:cubicBezTo>
                              <a:pt x="223" y="2"/>
                              <a:pt x="223" y="2"/>
                              <a:pt x="223" y="2"/>
                            </a:cubicBezTo>
                            <a:cubicBezTo>
                              <a:pt x="222" y="1"/>
                              <a:pt x="221" y="0"/>
                              <a:pt x="219" y="0"/>
                            </a:cubicBez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572" name="Freeform 284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5399" y="1721"/>
                        <a:ext cx="243" cy="271"/>
                      </a:xfrm>
                      <a:custGeom>
                        <a:avLst/>
                        <a:gdLst>
                          <a:gd name="T0" fmla="*/ 3 w 142"/>
                          <a:gd name="T1" fmla="*/ 142 h 158"/>
                          <a:gd name="T2" fmla="*/ 3 w 142"/>
                          <a:gd name="T3" fmla="*/ 148 h 158"/>
                          <a:gd name="T4" fmla="*/ 0 w 142"/>
                          <a:gd name="T5" fmla="*/ 155 h 158"/>
                          <a:gd name="T6" fmla="*/ 1 w 142"/>
                          <a:gd name="T7" fmla="*/ 158 h 158"/>
                          <a:gd name="T8" fmla="*/ 135 w 142"/>
                          <a:gd name="T9" fmla="*/ 24 h 158"/>
                          <a:gd name="T10" fmla="*/ 137 w 142"/>
                          <a:gd name="T11" fmla="*/ 17 h 158"/>
                          <a:gd name="T12" fmla="*/ 142 w 142"/>
                          <a:gd name="T13" fmla="*/ 0 h 158"/>
                          <a:gd name="T14" fmla="*/ 142 w 142"/>
                          <a:gd name="T15" fmla="*/ 0 h 158"/>
                          <a:gd name="T16" fmla="*/ 1 w 142"/>
                          <a:gd name="T17" fmla="*/ 141 h 158"/>
                          <a:gd name="T18" fmla="*/ 3 w 142"/>
                          <a:gd name="T19" fmla="*/ 142 h 158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  <a:cxn ang="0">
                            <a:pos x="T16" y="T17"/>
                          </a:cxn>
                          <a:cxn ang="0">
                            <a:pos x="T18" y="T19"/>
                          </a:cxn>
                        </a:cxnLst>
                        <a:rect l="0" t="0" r="r" b="b"/>
                        <a:pathLst>
                          <a:path w="142" h="158">
                            <a:moveTo>
                              <a:pt x="3" y="142"/>
                            </a:moveTo>
                            <a:cubicBezTo>
                              <a:pt x="2" y="145"/>
                              <a:pt x="3" y="145"/>
                              <a:pt x="3" y="148"/>
                            </a:cubicBezTo>
                            <a:cubicBezTo>
                              <a:pt x="3" y="151"/>
                              <a:pt x="0" y="151"/>
                              <a:pt x="0" y="155"/>
                            </a:cubicBezTo>
                            <a:cubicBezTo>
                              <a:pt x="0" y="156"/>
                              <a:pt x="0" y="157"/>
                              <a:pt x="1" y="158"/>
                            </a:cubicBezTo>
                            <a:cubicBezTo>
                              <a:pt x="135" y="24"/>
                              <a:pt x="135" y="24"/>
                              <a:pt x="135" y="24"/>
                            </a:cubicBezTo>
                            <a:cubicBezTo>
                              <a:pt x="135" y="21"/>
                              <a:pt x="136" y="19"/>
                              <a:pt x="137" y="17"/>
                            </a:cubicBezTo>
                            <a:cubicBezTo>
                              <a:pt x="139" y="14"/>
                              <a:pt x="142" y="7"/>
                              <a:pt x="142" y="0"/>
                            </a:cubicBezTo>
                            <a:cubicBezTo>
                              <a:pt x="142" y="0"/>
                              <a:pt x="142" y="0"/>
                              <a:pt x="142" y="0"/>
                            </a:cubicBezTo>
                            <a:cubicBezTo>
                              <a:pt x="1" y="141"/>
                              <a:pt x="1" y="141"/>
                              <a:pt x="1" y="141"/>
                            </a:cubicBezTo>
                            <a:cubicBezTo>
                              <a:pt x="2" y="142"/>
                              <a:pt x="2" y="142"/>
                              <a:pt x="3" y="142"/>
                            </a:cubicBez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573" name="Freeform 285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998" y="2046"/>
                        <a:ext cx="333" cy="341"/>
                      </a:xfrm>
                      <a:custGeom>
                        <a:avLst/>
                        <a:gdLst>
                          <a:gd name="T0" fmla="*/ 195 w 195"/>
                          <a:gd name="T1" fmla="*/ 4 h 199"/>
                          <a:gd name="T2" fmla="*/ 188 w 195"/>
                          <a:gd name="T3" fmla="*/ 0 h 199"/>
                          <a:gd name="T4" fmla="*/ 0 w 195"/>
                          <a:gd name="T5" fmla="*/ 187 h 199"/>
                          <a:gd name="T6" fmla="*/ 4 w 195"/>
                          <a:gd name="T7" fmla="*/ 199 h 199"/>
                          <a:gd name="T8" fmla="*/ 195 w 195"/>
                          <a:gd name="T9" fmla="*/ 8 h 199"/>
                          <a:gd name="T10" fmla="*/ 195 w 195"/>
                          <a:gd name="T11" fmla="*/ 4 h 199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</a:cxnLst>
                        <a:rect l="0" t="0" r="r" b="b"/>
                        <a:pathLst>
                          <a:path w="195" h="199">
                            <a:moveTo>
                              <a:pt x="195" y="4"/>
                            </a:moveTo>
                            <a:cubicBezTo>
                              <a:pt x="193" y="4"/>
                              <a:pt x="189" y="2"/>
                              <a:pt x="188" y="0"/>
                            </a:cubicBezTo>
                            <a:cubicBezTo>
                              <a:pt x="0" y="187"/>
                              <a:pt x="0" y="187"/>
                              <a:pt x="0" y="187"/>
                            </a:cubicBezTo>
                            <a:cubicBezTo>
                              <a:pt x="1" y="191"/>
                              <a:pt x="3" y="195"/>
                              <a:pt x="4" y="199"/>
                            </a:cubicBezTo>
                            <a:cubicBezTo>
                              <a:pt x="195" y="8"/>
                              <a:pt x="195" y="8"/>
                              <a:pt x="195" y="8"/>
                            </a:cubicBezTo>
                            <a:cubicBezTo>
                              <a:pt x="195" y="7"/>
                              <a:pt x="195" y="5"/>
                              <a:pt x="195" y="4"/>
                            </a:cubicBez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574" name="Freeform 286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5352" y="2002"/>
                        <a:ext cx="13" cy="10"/>
                      </a:xfrm>
                      <a:custGeom>
                        <a:avLst/>
                        <a:gdLst>
                          <a:gd name="T0" fmla="*/ 6 w 8"/>
                          <a:gd name="T1" fmla="*/ 0 h 6"/>
                          <a:gd name="T2" fmla="*/ 0 w 8"/>
                          <a:gd name="T3" fmla="*/ 6 h 6"/>
                          <a:gd name="T4" fmla="*/ 8 w 8"/>
                          <a:gd name="T5" fmla="*/ 1 h 6"/>
                          <a:gd name="T6" fmla="*/ 6 w 8"/>
                          <a:gd name="T7" fmla="*/ 0 h 6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</a:cxnLst>
                        <a:rect l="0" t="0" r="r" b="b"/>
                        <a:pathLst>
                          <a:path w="8" h="6">
                            <a:moveTo>
                              <a:pt x="6" y="0"/>
                            </a:moveTo>
                            <a:cubicBezTo>
                              <a:pt x="0" y="6"/>
                              <a:pt x="0" y="6"/>
                              <a:pt x="0" y="6"/>
                            </a:cubicBezTo>
                            <a:cubicBezTo>
                              <a:pt x="3" y="5"/>
                              <a:pt x="6" y="3"/>
                              <a:pt x="8" y="1"/>
                            </a:cubicBezTo>
                            <a:cubicBezTo>
                              <a:pt x="7" y="1"/>
                              <a:pt x="7" y="0"/>
                              <a:pt x="6" y="0"/>
                            </a:cubicBez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575" name="Freeform 287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5788" y="1329"/>
                        <a:ext cx="265" cy="251"/>
                      </a:xfrm>
                      <a:custGeom>
                        <a:avLst/>
                        <a:gdLst>
                          <a:gd name="T0" fmla="*/ 10 w 155"/>
                          <a:gd name="T1" fmla="*/ 147 h 147"/>
                          <a:gd name="T2" fmla="*/ 13 w 155"/>
                          <a:gd name="T3" fmla="*/ 147 h 147"/>
                          <a:gd name="T4" fmla="*/ 155 w 155"/>
                          <a:gd name="T5" fmla="*/ 5 h 147"/>
                          <a:gd name="T6" fmla="*/ 146 w 155"/>
                          <a:gd name="T7" fmla="*/ 0 h 147"/>
                          <a:gd name="T8" fmla="*/ 144 w 155"/>
                          <a:gd name="T9" fmla="*/ 0 h 147"/>
                          <a:gd name="T10" fmla="*/ 0 w 155"/>
                          <a:gd name="T11" fmla="*/ 144 h 147"/>
                          <a:gd name="T12" fmla="*/ 10 w 155"/>
                          <a:gd name="T13" fmla="*/ 147 h 147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</a:cxnLst>
                        <a:rect l="0" t="0" r="r" b="b"/>
                        <a:pathLst>
                          <a:path w="155" h="147">
                            <a:moveTo>
                              <a:pt x="10" y="147"/>
                            </a:moveTo>
                            <a:cubicBezTo>
                              <a:pt x="11" y="147"/>
                              <a:pt x="12" y="147"/>
                              <a:pt x="13" y="147"/>
                            </a:cubicBezTo>
                            <a:cubicBezTo>
                              <a:pt x="155" y="5"/>
                              <a:pt x="155" y="5"/>
                              <a:pt x="155" y="5"/>
                            </a:cubicBezTo>
                            <a:cubicBezTo>
                              <a:pt x="151" y="3"/>
                              <a:pt x="148" y="0"/>
                              <a:pt x="146" y="0"/>
                            </a:cubicBezTo>
                            <a:cubicBezTo>
                              <a:pt x="144" y="0"/>
                              <a:pt x="144" y="0"/>
                              <a:pt x="144" y="0"/>
                            </a:cubicBezTo>
                            <a:cubicBezTo>
                              <a:pt x="0" y="144"/>
                              <a:pt x="0" y="144"/>
                              <a:pt x="0" y="144"/>
                            </a:cubicBezTo>
                            <a:cubicBezTo>
                              <a:pt x="3" y="146"/>
                              <a:pt x="6" y="147"/>
                              <a:pt x="10" y="147"/>
                            </a:cubicBez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576" name="Freeform 288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5420" y="1974"/>
                        <a:ext cx="36" cy="48"/>
                      </a:xfrm>
                      <a:custGeom>
                        <a:avLst/>
                        <a:gdLst>
                          <a:gd name="T0" fmla="*/ 15 w 21"/>
                          <a:gd name="T1" fmla="*/ 1 h 28"/>
                          <a:gd name="T2" fmla="*/ 14 w 21"/>
                          <a:gd name="T3" fmla="*/ 0 h 28"/>
                          <a:gd name="T4" fmla="*/ 1 w 21"/>
                          <a:gd name="T5" fmla="*/ 12 h 28"/>
                          <a:gd name="T6" fmla="*/ 4 w 21"/>
                          <a:gd name="T7" fmla="*/ 16 h 28"/>
                          <a:gd name="T8" fmla="*/ 0 w 21"/>
                          <a:gd name="T9" fmla="*/ 20 h 28"/>
                          <a:gd name="T10" fmla="*/ 0 w 21"/>
                          <a:gd name="T11" fmla="*/ 24 h 28"/>
                          <a:gd name="T12" fmla="*/ 2 w 21"/>
                          <a:gd name="T13" fmla="*/ 26 h 28"/>
                          <a:gd name="T14" fmla="*/ 3 w 21"/>
                          <a:gd name="T15" fmla="*/ 28 h 28"/>
                          <a:gd name="T16" fmla="*/ 21 w 21"/>
                          <a:gd name="T17" fmla="*/ 9 h 28"/>
                          <a:gd name="T18" fmla="*/ 15 w 21"/>
                          <a:gd name="T19" fmla="*/ 1 h 28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  <a:cxn ang="0">
                            <a:pos x="T16" y="T17"/>
                          </a:cxn>
                          <a:cxn ang="0">
                            <a:pos x="T18" y="T19"/>
                          </a:cxn>
                        </a:cxnLst>
                        <a:rect l="0" t="0" r="r" b="b"/>
                        <a:pathLst>
                          <a:path w="21" h="28">
                            <a:moveTo>
                              <a:pt x="15" y="1"/>
                            </a:moveTo>
                            <a:cubicBezTo>
                              <a:pt x="15" y="1"/>
                              <a:pt x="14" y="1"/>
                              <a:pt x="14" y="0"/>
                            </a:cubicBezTo>
                            <a:cubicBezTo>
                              <a:pt x="1" y="12"/>
                              <a:pt x="1" y="12"/>
                              <a:pt x="1" y="12"/>
                            </a:cubicBezTo>
                            <a:cubicBezTo>
                              <a:pt x="3" y="14"/>
                              <a:pt x="4" y="15"/>
                              <a:pt x="4" y="16"/>
                            </a:cubicBezTo>
                            <a:cubicBezTo>
                              <a:pt x="4" y="19"/>
                              <a:pt x="3" y="20"/>
                              <a:pt x="0" y="20"/>
                            </a:cubicBezTo>
                            <a:cubicBezTo>
                              <a:pt x="0" y="24"/>
                              <a:pt x="0" y="24"/>
                              <a:pt x="0" y="24"/>
                            </a:cubicBezTo>
                            <a:cubicBezTo>
                              <a:pt x="3" y="24"/>
                              <a:pt x="0" y="25"/>
                              <a:pt x="2" y="26"/>
                            </a:cubicBezTo>
                            <a:cubicBezTo>
                              <a:pt x="2" y="26"/>
                              <a:pt x="2" y="27"/>
                              <a:pt x="3" y="28"/>
                            </a:cubicBezTo>
                            <a:cubicBezTo>
                              <a:pt x="21" y="9"/>
                              <a:pt x="21" y="9"/>
                              <a:pt x="21" y="9"/>
                            </a:cubicBezTo>
                            <a:cubicBezTo>
                              <a:pt x="20" y="6"/>
                              <a:pt x="17" y="4"/>
                              <a:pt x="15" y="1"/>
                            </a:cubicBez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577" name="Freeform 289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5160" y="2079"/>
                        <a:ext cx="190" cy="193"/>
                      </a:xfrm>
                      <a:custGeom>
                        <a:avLst/>
                        <a:gdLst>
                          <a:gd name="T0" fmla="*/ 8 w 111"/>
                          <a:gd name="T1" fmla="*/ 113 h 113"/>
                          <a:gd name="T2" fmla="*/ 111 w 111"/>
                          <a:gd name="T3" fmla="*/ 10 h 113"/>
                          <a:gd name="T4" fmla="*/ 105 w 111"/>
                          <a:gd name="T5" fmla="*/ 0 h 113"/>
                          <a:gd name="T6" fmla="*/ 0 w 111"/>
                          <a:gd name="T7" fmla="*/ 105 h 113"/>
                          <a:gd name="T8" fmla="*/ 9 w 111"/>
                          <a:gd name="T9" fmla="*/ 107 h 113"/>
                          <a:gd name="T10" fmla="*/ 8 w 111"/>
                          <a:gd name="T11" fmla="*/ 113 h 113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</a:cxnLst>
                        <a:rect l="0" t="0" r="r" b="b"/>
                        <a:pathLst>
                          <a:path w="111" h="113">
                            <a:moveTo>
                              <a:pt x="8" y="113"/>
                            </a:moveTo>
                            <a:cubicBezTo>
                              <a:pt x="111" y="10"/>
                              <a:pt x="111" y="10"/>
                              <a:pt x="111" y="10"/>
                            </a:cubicBezTo>
                            <a:cubicBezTo>
                              <a:pt x="109" y="7"/>
                              <a:pt x="107" y="3"/>
                              <a:pt x="105" y="0"/>
                            </a:cubicBezTo>
                            <a:cubicBezTo>
                              <a:pt x="0" y="105"/>
                              <a:pt x="0" y="105"/>
                              <a:pt x="0" y="105"/>
                            </a:cubicBezTo>
                            <a:cubicBezTo>
                              <a:pt x="2" y="106"/>
                              <a:pt x="5" y="105"/>
                              <a:pt x="9" y="107"/>
                            </a:cubicBezTo>
                            <a:cubicBezTo>
                              <a:pt x="8" y="108"/>
                              <a:pt x="8" y="111"/>
                              <a:pt x="8" y="113"/>
                            </a:cubicBez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578" name="Freeform 290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5008" y="2391"/>
                        <a:ext cx="22" cy="44"/>
                      </a:xfrm>
                      <a:custGeom>
                        <a:avLst/>
                        <a:gdLst>
                          <a:gd name="T0" fmla="*/ 2 w 13"/>
                          <a:gd name="T1" fmla="*/ 26 h 26"/>
                          <a:gd name="T2" fmla="*/ 5 w 13"/>
                          <a:gd name="T3" fmla="*/ 23 h 26"/>
                          <a:gd name="T4" fmla="*/ 13 w 13"/>
                          <a:gd name="T5" fmla="*/ 5 h 26"/>
                          <a:gd name="T6" fmla="*/ 12 w 13"/>
                          <a:gd name="T7" fmla="*/ 0 h 26"/>
                          <a:gd name="T8" fmla="*/ 2 w 13"/>
                          <a:gd name="T9" fmla="*/ 10 h 26"/>
                          <a:gd name="T10" fmla="*/ 2 w 13"/>
                          <a:gd name="T11" fmla="*/ 15 h 26"/>
                          <a:gd name="T12" fmla="*/ 2 w 13"/>
                          <a:gd name="T13" fmla="*/ 26 h 26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</a:cxnLst>
                        <a:rect l="0" t="0" r="r" b="b"/>
                        <a:pathLst>
                          <a:path w="13" h="26">
                            <a:moveTo>
                              <a:pt x="2" y="26"/>
                            </a:moveTo>
                            <a:cubicBezTo>
                              <a:pt x="5" y="23"/>
                              <a:pt x="5" y="23"/>
                              <a:pt x="5" y="23"/>
                            </a:cubicBezTo>
                            <a:cubicBezTo>
                              <a:pt x="6" y="17"/>
                              <a:pt x="13" y="13"/>
                              <a:pt x="13" y="5"/>
                            </a:cubicBezTo>
                            <a:cubicBezTo>
                              <a:pt x="13" y="3"/>
                              <a:pt x="12" y="2"/>
                              <a:pt x="12" y="0"/>
                            </a:cubicBezTo>
                            <a:cubicBezTo>
                              <a:pt x="2" y="10"/>
                              <a:pt x="2" y="10"/>
                              <a:pt x="2" y="10"/>
                            </a:cubicBezTo>
                            <a:cubicBezTo>
                              <a:pt x="2" y="11"/>
                              <a:pt x="2" y="13"/>
                              <a:pt x="2" y="15"/>
                            </a:cubicBezTo>
                            <a:cubicBezTo>
                              <a:pt x="2" y="18"/>
                              <a:pt x="0" y="23"/>
                              <a:pt x="2" y="26"/>
                            </a:cubicBez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579" name="Freeform 291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5008" y="2437"/>
                        <a:ext cx="1" cy="2"/>
                      </a:xfrm>
                      <a:custGeom>
                        <a:avLst/>
                        <a:gdLst>
                          <a:gd name="T0" fmla="*/ 1 w 1"/>
                          <a:gd name="T1" fmla="*/ 0 h 1"/>
                          <a:gd name="T2" fmla="*/ 0 w 1"/>
                          <a:gd name="T3" fmla="*/ 1 h 1"/>
                          <a:gd name="T4" fmla="*/ 1 w 1"/>
                          <a:gd name="T5" fmla="*/ 0 h 1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</a:cxnLst>
                        <a:rect l="0" t="0" r="r" b="b"/>
                        <a:pathLst>
                          <a:path w="1" h="1">
                            <a:moveTo>
                              <a:pt x="1" y="0"/>
                            </a:moveTo>
                            <a:cubicBezTo>
                              <a:pt x="1" y="0"/>
                              <a:pt x="0" y="0"/>
                              <a:pt x="0" y="1"/>
                            </a:cubicBezTo>
                            <a:cubicBezTo>
                              <a:pt x="1" y="0"/>
                              <a:pt x="1" y="0"/>
                              <a:pt x="1" y="0"/>
                            </a:cubicBez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580" name="Freeform 292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5035" y="2303"/>
                        <a:ext cx="93" cy="94"/>
                      </a:xfrm>
                      <a:custGeom>
                        <a:avLst/>
                        <a:gdLst>
                          <a:gd name="T0" fmla="*/ 6 w 54"/>
                          <a:gd name="T1" fmla="*/ 51 h 55"/>
                          <a:gd name="T2" fmla="*/ 7 w 54"/>
                          <a:gd name="T3" fmla="*/ 54 h 55"/>
                          <a:gd name="T4" fmla="*/ 8 w 54"/>
                          <a:gd name="T5" fmla="*/ 55 h 55"/>
                          <a:gd name="T6" fmla="*/ 54 w 54"/>
                          <a:gd name="T7" fmla="*/ 9 h 55"/>
                          <a:gd name="T8" fmla="*/ 49 w 54"/>
                          <a:gd name="T9" fmla="*/ 2 h 55"/>
                          <a:gd name="T10" fmla="*/ 47 w 54"/>
                          <a:gd name="T11" fmla="*/ 0 h 55"/>
                          <a:gd name="T12" fmla="*/ 0 w 54"/>
                          <a:gd name="T13" fmla="*/ 47 h 55"/>
                          <a:gd name="T14" fmla="*/ 6 w 54"/>
                          <a:gd name="T15" fmla="*/ 51 h 55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</a:cxnLst>
                        <a:rect l="0" t="0" r="r" b="b"/>
                        <a:pathLst>
                          <a:path w="54" h="55">
                            <a:moveTo>
                              <a:pt x="6" y="51"/>
                            </a:moveTo>
                            <a:cubicBezTo>
                              <a:pt x="6" y="51"/>
                              <a:pt x="7" y="54"/>
                              <a:pt x="7" y="54"/>
                            </a:cubicBezTo>
                            <a:cubicBezTo>
                              <a:pt x="8" y="55"/>
                              <a:pt x="8" y="55"/>
                              <a:pt x="8" y="55"/>
                            </a:cubicBezTo>
                            <a:cubicBezTo>
                              <a:pt x="54" y="9"/>
                              <a:pt x="54" y="9"/>
                              <a:pt x="54" y="9"/>
                            </a:cubicBezTo>
                            <a:cubicBezTo>
                              <a:pt x="53" y="6"/>
                              <a:pt x="51" y="4"/>
                              <a:pt x="49" y="2"/>
                            </a:cubicBezTo>
                            <a:cubicBezTo>
                              <a:pt x="48" y="1"/>
                              <a:pt x="47" y="1"/>
                              <a:pt x="47" y="0"/>
                            </a:cubicBezTo>
                            <a:cubicBezTo>
                              <a:pt x="0" y="47"/>
                              <a:pt x="0" y="47"/>
                              <a:pt x="0" y="47"/>
                            </a:cubicBezTo>
                            <a:cubicBezTo>
                              <a:pt x="3" y="47"/>
                              <a:pt x="5" y="48"/>
                              <a:pt x="6" y="51"/>
                            </a:cubicBez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581" name="Freeform 293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5890" y="1318"/>
                        <a:ext cx="235" cy="208"/>
                      </a:xfrm>
                      <a:custGeom>
                        <a:avLst/>
                        <a:gdLst>
                          <a:gd name="T0" fmla="*/ 2 w 137"/>
                          <a:gd name="T1" fmla="*/ 121 h 121"/>
                          <a:gd name="T2" fmla="*/ 17 w 137"/>
                          <a:gd name="T3" fmla="*/ 121 h 121"/>
                          <a:gd name="T4" fmla="*/ 137 w 137"/>
                          <a:gd name="T5" fmla="*/ 1 h 121"/>
                          <a:gd name="T6" fmla="*/ 122 w 137"/>
                          <a:gd name="T7" fmla="*/ 0 h 121"/>
                          <a:gd name="T8" fmla="*/ 108 w 137"/>
                          <a:gd name="T9" fmla="*/ 14 h 121"/>
                          <a:gd name="T10" fmla="*/ 104 w 137"/>
                          <a:gd name="T11" fmla="*/ 18 h 121"/>
                          <a:gd name="T12" fmla="*/ 0 w 137"/>
                          <a:gd name="T13" fmla="*/ 121 h 121"/>
                          <a:gd name="T14" fmla="*/ 2 w 137"/>
                          <a:gd name="T15" fmla="*/ 121 h 121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</a:cxnLst>
                        <a:rect l="0" t="0" r="r" b="b"/>
                        <a:pathLst>
                          <a:path w="137" h="121">
                            <a:moveTo>
                              <a:pt x="2" y="121"/>
                            </a:moveTo>
                            <a:cubicBezTo>
                              <a:pt x="6" y="121"/>
                              <a:pt x="9" y="120"/>
                              <a:pt x="17" y="121"/>
                            </a:cubicBezTo>
                            <a:cubicBezTo>
                              <a:pt x="137" y="1"/>
                              <a:pt x="137" y="1"/>
                              <a:pt x="137" y="1"/>
                            </a:cubicBezTo>
                            <a:cubicBezTo>
                              <a:pt x="132" y="0"/>
                              <a:pt x="127" y="0"/>
                              <a:pt x="122" y="0"/>
                            </a:cubicBezTo>
                            <a:cubicBezTo>
                              <a:pt x="108" y="14"/>
                              <a:pt x="108" y="14"/>
                              <a:pt x="108" y="14"/>
                            </a:cubicBezTo>
                            <a:cubicBezTo>
                              <a:pt x="109" y="20"/>
                              <a:pt x="107" y="20"/>
                              <a:pt x="104" y="18"/>
                            </a:cubicBezTo>
                            <a:cubicBezTo>
                              <a:pt x="0" y="121"/>
                              <a:pt x="0" y="121"/>
                              <a:pt x="0" y="121"/>
                            </a:cubicBezTo>
                            <a:cubicBezTo>
                              <a:pt x="1" y="121"/>
                              <a:pt x="1" y="121"/>
                              <a:pt x="2" y="121"/>
                            </a:cubicBez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582" name="Freeform 294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5509" y="1789"/>
                        <a:ext cx="120" cy="122"/>
                      </a:xfrm>
                      <a:custGeom>
                        <a:avLst/>
                        <a:gdLst>
                          <a:gd name="T0" fmla="*/ 17 w 70"/>
                          <a:gd name="T1" fmla="*/ 69 h 71"/>
                          <a:gd name="T2" fmla="*/ 37 w 70"/>
                          <a:gd name="T3" fmla="*/ 49 h 71"/>
                          <a:gd name="T4" fmla="*/ 56 w 70"/>
                          <a:gd name="T5" fmla="*/ 22 h 71"/>
                          <a:gd name="T6" fmla="*/ 70 w 70"/>
                          <a:gd name="T7" fmla="*/ 0 h 71"/>
                          <a:gd name="T8" fmla="*/ 0 w 70"/>
                          <a:gd name="T9" fmla="*/ 70 h 71"/>
                          <a:gd name="T10" fmla="*/ 11 w 70"/>
                          <a:gd name="T11" fmla="*/ 71 h 71"/>
                          <a:gd name="T12" fmla="*/ 17 w 70"/>
                          <a:gd name="T13" fmla="*/ 69 h 71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</a:cxnLst>
                        <a:rect l="0" t="0" r="r" b="b"/>
                        <a:pathLst>
                          <a:path w="70" h="71">
                            <a:moveTo>
                              <a:pt x="17" y="69"/>
                            </a:moveTo>
                            <a:cubicBezTo>
                              <a:pt x="37" y="49"/>
                              <a:pt x="37" y="49"/>
                              <a:pt x="37" y="49"/>
                            </a:cubicBezTo>
                            <a:cubicBezTo>
                              <a:pt x="44" y="39"/>
                              <a:pt x="51" y="28"/>
                              <a:pt x="56" y="22"/>
                            </a:cubicBezTo>
                            <a:cubicBezTo>
                              <a:pt x="61" y="17"/>
                              <a:pt x="68" y="8"/>
                              <a:pt x="70" y="0"/>
                            </a:cubicBezTo>
                            <a:cubicBezTo>
                              <a:pt x="0" y="70"/>
                              <a:pt x="0" y="70"/>
                              <a:pt x="0" y="70"/>
                            </a:cubicBezTo>
                            <a:cubicBezTo>
                              <a:pt x="3" y="70"/>
                              <a:pt x="7" y="71"/>
                              <a:pt x="11" y="71"/>
                            </a:cubicBezTo>
                            <a:cubicBezTo>
                              <a:pt x="13" y="71"/>
                              <a:pt x="15" y="70"/>
                              <a:pt x="17" y="69"/>
                            </a:cubicBez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583" name="Freeform 295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5015" y="2447"/>
                        <a:ext cx="20" cy="28"/>
                      </a:xfrm>
                      <a:custGeom>
                        <a:avLst/>
                        <a:gdLst>
                          <a:gd name="T0" fmla="*/ 6 w 12"/>
                          <a:gd name="T1" fmla="*/ 16 h 16"/>
                          <a:gd name="T2" fmla="*/ 12 w 12"/>
                          <a:gd name="T3" fmla="*/ 11 h 16"/>
                          <a:gd name="T4" fmla="*/ 10 w 12"/>
                          <a:gd name="T5" fmla="*/ 8 h 16"/>
                          <a:gd name="T6" fmla="*/ 11 w 12"/>
                          <a:gd name="T7" fmla="*/ 8 h 16"/>
                          <a:gd name="T8" fmla="*/ 6 w 12"/>
                          <a:gd name="T9" fmla="*/ 0 h 16"/>
                          <a:gd name="T10" fmla="*/ 0 w 12"/>
                          <a:gd name="T11" fmla="*/ 6 h 16"/>
                          <a:gd name="T12" fmla="*/ 6 w 12"/>
                          <a:gd name="T13" fmla="*/ 16 h 16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</a:cxnLst>
                        <a:rect l="0" t="0" r="r" b="b"/>
                        <a:pathLst>
                          <a:path w="12" h="16">
                            <a:moveTo>
                              <a:pt x="6" y="16"/>
                            </a:moveTo>
                            <a:cubicBezTo>
                              <a:pt x="12" y="11"/>
                              <a:pt x="12" y="11"/>
                              <a:pt x="12" y="11"/>
                            </a:cubicBezTo>
                            <a:cubicBezTo>
                              <a:pt x="11" y="10"/>
                              <a:pt x="11" y="8"/>
                              <a:pt x="10" y="8"/>
                            </a:cubicBezTo>
                            <a:cubicBezTo>
                              <a:pt x="11" y="8"/>
                              <a:pt x="11" y="8"/>
                              <a:pt x="11" y="8"/>
                            </a:cubicBezTo>
                            <a:cubicBezTo>
                              <a:pt x="11" y="3"/>
                              <a:pt x="9" y="1"/>
                              <a:pt x="6" y="0"/>
                            </a:cubicBezTo>
                            <a:cubicBezTo>
                              <a:pt x="0" y="6"/>
                              <a:pt x="0" y="6"/>
                              <a:pt x="0" y="6"/>
                            </a:cubicBezTo>
                            <a:cubicBezTo>
                              <a:pt x="3" y="8"/>
                              <a:pt x="5" y="12"/>
                              <a:pt x="6" y="16"/>
                            </a:cubicBez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584" name="Freeform 296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5068" y="2332"/>
                        <a:ext cx="87" cy="89"/>
                      </a:xfrm>
                      <a:custGeom>
                        <a:avLst/>
                        <a:gdLst>
                          <a:gd name="T0" fmla="*/ 47 w 51"/>
                          <a:gd name="T1" fmla="*/ 5 h 52"/>
                          <a:gd name="T2" fmla="*/ 42 w 51"/>
                          <a:gd name="T3" fmla="*/ 0 h 52"/>
                          <a:gd name="T4" fmla="*/ 0 w 51"/>
                          <a:gd name="T5" fmla="*/ 42 h 52"/>
                          <a:gd name="T6" fmla="*/ 2 w 51"/>
                          <a:gd name="T7" fmla="*/ 44 h 52"/>
                          <a:gd name="T8" fmla="*/ 7 w 51"/>
                          <a:gd name="T9" fmla="*/ 52 h 52"/>
                          <a:gd name="T10" fmla="*/ 51 w 51"/>
                          <a:gd name="T11" fmla="*/ 8 h 52"/>
                          <a:gd name="T12" fmla="*/ 47 w 51"/>
                          <a:gd name="T13" fmla="*/ 5 h 52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</a:cxnLst>
                        <a:rect l="0" t="0" r="r" b="b"/>
                        <a:pathLst>
                          <a:path w="51" h="52">
                            <a:moveTo>
                              <a:pt x="47" y="5"/>
                            </a:moveTo>
                            <a:cubicBezTo>
                              <a:pt x="45" y="3"/>
                              <a:pt x="44" y="2"/>
                              <a:pt x="42" y="0"/>
                            </a:cubicBezTo>
                            <a:cubicBezTo>
                              <a:pt x="0" y="42"/>
                              <a:pt x="0" y="42"/>
                              <a:pt x="0" y="42"/>
                            </a:cubicBezTo>
                            <a:cubicBezTo>
                              <a:pt x="1" y="43"/>
                              <a:pt x="1" y="43"/>
                              <a:pt x="2" y="44"/>
                            </a:cubicBezTo>
                            <a:cubicBezTo>
                              <a:pt x="5" y="47"/>
                              <a:pt x="3" y="51"/>
                              <a:pt x="7" y="52"/>
                            </a:cubicBezTo>
                            <a:cubicBezTo>
                              <a:pt x="51" y="8"/>
                              <a:pt x="51" y="8"/>
                              <a:pt x="51" y="8"/>
                            </a:cubicBezTo>
                            <a:cubicBezTo>
                              <a:pt x="50" y="7"/>
                              <a:pt x="49" y="5"/>
                              <a:pt x="47" y="5"/>
                            </a:cubicBez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585" name="Freeform 297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5220" y="2120"/>
                        <a:ext cx="133" cy="134"/>
                      </a:xfrm>
                      <a:custGeom>
                        <a:avLst/>
                        <a:gdLst>
                          <a:gd name="T0" fmla="*/ 73 w 78"/>
                          <a:gd name="T1" fmla="*/ 19 h 78"/>
                          <a:gd name="T2" fmla="*/ 78 w 78"/>
                          <a:gd name="T3" fmla="*/ 1 h 78"/>
                          <a:gd name="T4" fmla="*/ 78 w 78"/>
                          <a:gd name="T5" fmla="*/ 0 h 78"/>
                          <a:gd name="T6" fmla="*/ 0 w 78"/>
                          <a:gd name="T7" fmla="*/ 78 h 78"/>
                          <a:gd name="T8" fmla="*/ 5 w 78"/>
                          <a:gd name="T9" fmla="*/ 75 h 78"/>
                          <a:gd name="T10" fmla="*/ 9 w 78"/>
                          <a:gd name="T11" fmla="*/ 69 h 78"/>
                          <a:gd name="T12" fmla="*/ 16 w 78"/>
                          <a:gd name="T13" fmla="*/ 72 h 78"/>
                          <a:gd name="T14" fmla="*/ 23 w 78"/>
                          <a:gd name="T15" fmla="*/ 71 h 78"/>
                          <a:gd name="T16" fmla="*/ 60 w 78"/>
                          <a:gd name="T17" fmla="*/ 34 h 78"/>
                          <a:gd name="T18" fmla="*/ 73 w 78"/>
                          <a:gd name="T19" fmla="*/ 19 h 78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  <a:cxn ang="0">
                            <a:pos x="T16" y="T17"/>
                          </a:cxn>
                          <a:cxn ang="0">
                            <a:pos x="T18" y="T19"/>
                          </a:cxn>
                        </a:cxnLst>
                        <a:rect l="0" t="0" r="r" b="b"/>
                        <a:pathLst>
                          <a:path w="78" h="78">
                            <a:moveTo>
                              <a:pt x="73" y="19"/>
                            </a:moveTo>
                            <a:cubicBezTo>
                              <a:pt x="73" y="13"/>
                              <a:pt x="78" y="9"/>
                              <a:pt x="78" y="1"/>
                            </a:cubicBezTo>
                            <a:cubicBezTo>
                              <a:pt x="78" y="0"/>
                              <a:pt x="78" y="0"/>
                              <a:pt x="78" y="0"/>
                            </a:cubicBezTo>
                            <a:cubicBezTo>
                              <a:pt x="0" y="78"/>
                              <a:pt x="0" y="78"/>
                              <a:pt x="0" y="78"/>
                            </a:cubicBezTo>
                            <a:cubicBezTo>
                              <a:pt x="2" y="77"/>
                              <a:pt x="4" y="76"/>
                              <a:pt x="5" y="75"/>
                            </a:cubicBezTo>
                            <a:cubicBezTo>
                              <a:pt x="5" y="75"/>
                              <a:pt x="8" y="69"/>
                              <a:pt x="9" y="69"/>
                            </a:cubicBezTo>
                            <a:cubicBezTo>
                              <a:pt x="12" y="69"/>
                              <a:pt x="13" y="72"/>
                              <a:pt x="16" y="72"/>
                            </a:cubicBezTo>
                            <a:cubicBezTo>
                              <a:pt x="19" y="72"/>
                              <a:pt x="21" y="71"/>
                              <a:pt x="23" y="71"/>
                            </a:cubicBezTo>
                            <a:cubicBezTo>
                              <a:pt x="60" y="34"/>
                              <a:pt x="60" y="34"/>
                              <a:pt x="60" y="34"/>
                            </a:cubicBezTo>
                            <a:cubicBezTo>
                              <a:pt x="63" y="29"/>
                              <a:pt x="69" y="20"/>
                              <a:pt x="73" y="19"/>
                            </a:cubicBez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586" name="Freeform 298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5420" y="2009"/>
                        <a:ext cx="44" cy="44"/>
                      </a:xfrm>
                      <a:custGeom>
                        <a:avLst/>
                        <a:gdLst>
                          <a:gd name="T0" fmla="*/ 0 w 26"/>
                          <a:gd name="T1" fmla="*/ 26 h 26"/>
                          <a:gd name="T2" fmla="*/ 5 w 26"/>
                          <a:gd name="T3" fmla="*/ 26 h 26"/>
                          <a:gd name="T4" fmla="*/ 11 w 26"/>
                          <a:gd name="T5" fmla="*/ 23 h 26"/>
                          <a:gd name="T6" fmla="*/ 20 w 26"/>
                          <a:gd name="T7" fmla="*/ 19 h 26"/>
                          <a:gd name="T8" fmla="*/ 26 w 26"/>
                          <a:gd name="T9" fmla="*/ 7 h 26"/>
                          <a:gd name="T10" fmla="*/ 26 w 26"/>
                          <a:gd name="T11" fmla="*/ 0 h 26"/>
                          <a:gd name="T12" fmla="*/ 1 w 26"/>
                          <a:gd name="T13" fmla="*/ 25 h 26"/>
                          <a:gd name="T14" fmla="*/ 0 w 26"/>
                          <a:gd name="T15" fmla="*/ 26 h 26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</a:cxnLst>
                        <a:rect l="0" t="0" r="r" b="b"/>
                        <a:pathLst>
                          <a:path w="26" h="26">
                            <a:moveTo>
                              <a:pt x="0" y="26"/>
                            </a:moveTo>
                            <a:cubicBezTo>
                              <a:pt x="5" y="26"/>
                              <a:pt x="5" y="26"/>
                              <a:pt x="5" y="26"/>
                            </a:cubicBezTo>
                            <a:cubicBezTo>
                              <a:pt x="7" y="26"/>
                              <a:pt x="7" y="23"/>
                              <a:pt x="11" y="23"/>
                            </a:cubicBezTo>
                            <a:cubicBezTo>
                              <a:pt x="11" y="20"/>
                              <a:pt x="18" y="19"/>
                              <a:pt x="20" y="19"/>
                            </a:cubicBezTo>
                            <a:cubicBezTo>
                              <a:pt x="24" y="17"/>
                              <a:pt x="26" y="14"/>
                              <a:pt x="26" y="7"/>
                            </a:cubicBezTo>
                            <a:cubicBezTo>
                              <a:pt x="26" y="4"/>
                              <a:pt x="26" y="2"/>
                              <a:pt x="26" y="0"/>
                            </a:cubicBezTo>
                            <a:cubicBezTo>
                              <a:pt x="1" y="25"/>
                              <a:pt x="1" y="25"/>
                              <a:pt x="1" y="25"/>
                            </a:cubicBezTo>
                            <a:cubicBezTo>
                              <a:pt x="0" y="25"/>
                              <a:pt x="0" y="26"/>
                              <a:pt x="0" y="26"/>
                            </a:cubicBez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587" name="Freeform 299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5858" y="1550"/>
                        <a:ext cx="92" cy="92"/>
                      </a:xfrm>
                      <a:custGeom>
                        <a:avLst/>
                        <a:gdLst>
                          <a:gd name="T0" fmla="*/ 39 w 54"/>
                          <a:gd name="T1" fmla="*/ 8 h 54"/>
                          <a:gd name="T2" fmla="*/ 18 w 54"/>
                          <a:gd name="T3" fmla="*/ 33 h 54"/>
                          <a:gd name="T4" fmla="*/ 0 w 54"/>
                          <a:gd name="T5" fmla="*/ 54 h 54"/>
                          <a:gd name="T6" fmla="*/ 54 w 54"/>
                          <a:gd name="T7" fmla="*/ 0 h 54"/>
                          <a:gd name="T8" fmla="*/ 39 w 54"/>
                          <a:gd name="T9" fmla="*/ 8 h 54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</a:cxnLst>
                        <a:rect l="0" t="0" r="r" b="b"/>
                        <a:pathLst>
                          <a:path w="54" h="54">
                            <a:moveTo>
                              <a:pt x="39" y="8"/>
                            </a:moveTo>
                            <a:cubicBezTo>
                              <a:pt x="32" y="17"/>
                              <a:pt x="27" y="28"/>
                              <a:pt x="18" y="33"/>
                            </a:cubicBezTo>
                            <a:cubicBezTo>
                              <a:pt x="11" y="37"/>
                              <a:pt x="1" y="43"/>
                              <a:pt x="0" y="54"/>
                            </a:cubicBezTo>
                            <a:cubicBezTo>
                              <a:pt x="54" y="0"/>
                              <a:pt x="54" y="0"/>
                              <a:pt x="54" y="0"/>
                            </a:cubicBezTo>
                            <a:cubicBezTo>
                              <a:pt x="48" y="2"/>
                              <a:pt x="43" y="2"/>
                              <a:pt x="39" y="8"/>
                            </a:cubicBez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588" name="Freeform 300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5924" y="1324"/>
                        <a:ext cx="245" cy="222"/>
                      </a:xfrm>
                      <a:custGeom>
                        <a:avLst/>
                        <a:gdLst>
                          <a:gd name="T0" fmla="*/ 26 w 143"/>
                          <a:gd name="T1" fmla="*/ 108 h 130"/>
                          <a:gd name="T2" fmla="*/ 34 w 143"/>
                          <a:gd name="T3" fmla="*/ 113 h 130"/>
                          <a:gd name="T4" fmla="*/ 143 w 143"/>
                          <a:gd name="T5" fmla="*/ 4 h 130"/>
                          <a:gd name="T6" fmla="*/ 130 w 143"/>
                          <a:gd name="T7" fmla="*/ 0 h 130"/>
                          <a:gd name="T8" fmla="*/ 0 w 143"/>
                          <a:gd name="T9" fmla="*/ 130 h 130"/>
                          <a:gd name="T10" fmla="*/ 26 w 143"/>
                          <a:gd name="T11" fmla="*/ 108 h 130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</a:cxnLst>
                        <a:rect l="0" t="0" r="r" b="b"/>
                        <a:pathLst>
                          <a:path w="143" h="130">
                            <a:moveTo>
                              <a:pt x="26" y="108"/>
                            </a:moveTo>
                            <a:cubicBezTo>
                              <a:pt x="27" y="107"/>
                              <a:pt x="33" y="109"/>
                              <a:pt x="34" y="113"/>
                            </a:cubicBezTo>
                            <a:cubicBezTo>
                              <a:pt x="143" y="4"/>
                              <a:pt x="143" y="4"/>
                              <a:pt x="143" y="4"/>
                            </a:cubicBezTo>
                            <a:cubicBezTo>
                              <a:pt x="139" y="2"/>
                              <a:pt x="135" y="1"/>
                              <a:pt x="130" y="0"/>
                            </a:cubicBezTo>
                            <a:cubicBezTo>
                              <a:pt x="0" y="130"/>
                              <a:pt x="0" y="130"/>
                              <a:pt x="0" y="130"/>
                            </a:cubicBezTo>
                            <a:cubicBezTo>
                              <a:pt x="4" y="130"/>
                              <a:pt x="12" y="125"/>
                              <a:pt x="26" y="108"/>
                            </a:cubicBez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589" name="Freeform 301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5095" y="2361"/>
                        <a:ext cx="75" cy="91"/>
                      </a:xfrm>
                      <a:custGeom>
                        <a:avLst/>
                        <a:gdLst>
                          <a:gd name="T0" fmla="*/ 3 w 44"/>
                          <a:gd name="T1" fmla="*/ 41 h 53"/>
                          <a:gd name="T2" fmla="*/ 5 w 44"/>
                          <a:gd name="T3" fmla="*/ 45 h 53"/>
                          <a:gd name="T4" fmla="*/ 4 w 44"/>
                          <a:gd name="T5" fmla="*/ 50 h 53"/>
                          <a:gd name="T6" fmla="*/ 5 w 44"/>
                          <a:gd name="T7" fmla="*/ 53 h 53"/>
                          <a:gd name="T8" fmla="*/ 44 w 44"/>
                          <a:gd name="T9" fmla="*/ 14 h 53"/>
                          <a:gd name="T10" fmla="*/ 41 w 44"/>
                          <a:gd name="T11" fmla="*/ 0 h 53"/>
                          <a:gd name="T12" fmla="*/ 0 w 44"/>
                          <a:gd name="T13" fmla="*/ 41 h 53"/>
                          <a:gd name="T14" fmla="*/ 3 w 44"/>
                          <a:gd name="T15" fmla="*/ 41 h 53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</a:cxnLst>
                        <a:rect l="0" t="0" r="r" b="b"/>
                        <a:pathLst>
                          <a:path w="44" h="53">
                            <a:moveTo>
                              <a:pt x="3" y="41"/>
                            </a:moveTo>
                            <a:cubicBezTo>
                              <a:pt x="4" y="42"/>
                              <a:pt x="4" y="45"/>
                              <a:pt x="5" y="45"/>
                            </a:cubicBezTo>
                            <a:cubicBezTo>
                              <a:pt x="4" y="46"/>
                              <a:pt x="4" y="47"/>
                              <a:pt x="4" y="50"/>
                            </a:cubicBezTo>
                            <a:cubicBezTo>
                              <a:pt x="4" y="50"/>
                              <a:pt x="4" y="51"/>
                              <a:pt x="5" y="53"/>
                            </a:cubicBezTo>
                            <a:cubicBezTo>
                              <a:pt x="44" y="14"/>
                              <a:pt x="44" y="14"/>
                              <a:pt x="44" y="14"/>
                            </a:cubicBezTo>
                            <a:cubicBezTo>
                              <a:pt x="43" y="9"/>
                              <a:pt x="42" y="5"/>
                              <a:pt x="41" y="0"/>
                            </a:cubicBezTo>
                            <a:cubicBezTo>
                              <a:pt x="0" y="41"/>
                              <a:pt x="0" y="41"/>
                              <a:pt x="0" y="41"/>
                            </a:cubicBezTo>
                            <a:cubicBezTo>
                              <a:pt x="1" y="41"/>
                              <a:pt x="2" y="41"/>
                              <a:pt x="3" y="41"/>
                            </a:cubicBez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590" name="Freeform 302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5858" y="1336"/>
                        <a:ext cx="350" cy="358"/>
                      </a:xfrm>
                      <a:custGeom>
                        <a:avLst/>
                        <a:gdLst>
                          <a:gd name="T0" fmla="*/ 0 w 205"/>
                          <a:gd name="T1" fmla="*/ 194 h 209"/>
                          <a:gd name="T2" fmla="*/ 2 w 205"/>
                          <a:gd name="T3" fmla="*/ 209 h 209"/>
                          <a:gd name="T4" fmla="*/ 65 w 205"/>
                          <a:gd name="T5" fmla="*/ 145 h 209"/>
                          <a:gd name="T6" fmla="*/ 79 w 205"/>
                          <a:gd name="T7" fmla="*/ 131 h 209"/>
                          <a:gd name="T8" fmla="*/ 205 w 205"/>
                          <a:gd name="T9" fmla="*/ 5 h 209"/>
                          <a:gd name="T10" fmla="*/ 194 w 205"/>
                          <a:gd name="T11" fmla="*/ 0 h 209"/>
                          <a:gd name="T12" fmla="*/ 0 w 205"/>
                          <a:gd name="T13" fmla="*/ 194 h 209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</a:cxnLst>
                        <a:rect l="0" t="0" r="r" b="b"/>
                        <a:pathLst>
                          <a:path w="205" h="209">
                            <a:moveTo>
                              <a:pt x="0" y="194"/>
                            </a:moveTo>
                            <a:cubicBezTo>
                              <a:pt x="0" y="198"/>
                              <a:pt x="1" y="203"/>
                              <a:pt x="2" y="209"/>
                            </a:cubicBezTo>
                            <a:cubicBezTo>
                              <a:pt x="65" y="145"/>
                              <a:pt x="65" y="145"/>
                              <a:pt x="65" y="145"/>
                            </a:cubicBezTo>
                            <a:cubicBezTo>
                              <a:pt x="70" y="138"/>
                              <a:pt x="75" y="133"/>
                              <a:pt x="79" y="131"/>
                            </a:cubicBezTo>
                            <a:cubicBezTo>
                              <a:pt x="205" y="5"/>
                              <a:pt x="205" y="5"/>
                              <a:pt x="205" y="5"/>
                            </a:cubicBezTo>
                            <a:cubicBezTo>
                              <a:pt x="201" y="4"/>
                              <a:pt x="197" y="2"/>
                              <a:pt x="194" y="0"/>
                            </a:cubicBezTo>
                            <a:lnTo>
                              <a:pt x="0" y="194"/>
                            </a:ln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591" name="Freeform 303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5032" y="2481"/>
                        <a:ext cx="32" cy="35"/>
                      </a:xfrm>
                      <a:custGeom>
                        <a:avLst/>
                        <a:gdLst>
                          <a:gd name="T0" fmla="*/ 8 w 19"/>
                          <a:gd name="T1" fmla="*/ 0 h 20"/>
                          <a:gd name="T2" fmla="*/ 0 w 19"/>
                          <a:gd name="T3" fmla="*/ 7 h 20"/>
                          <a:gd name="T4" fmla="*/ 4 w 19"/>
                          <a:gd name="T5" fmla="*/ 20 h 20"/>
                          <a:gd name="T6" fmla="*/ 19 w 19"/>
                          <a:gd name="T7" fmla="*/ 6 h 20"/>
                          <a:gd name="T8" fmla="*/ 8 w 19"/>
                          <a:gd name="T9" fmla="*/ 0 h 20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</a:cxnLst>
                        <a:rect l="0" t="0" r="r" b="b"/>
                        <a:pathLst>
                          <a:path w="19" h="20">
                            <a:moveTo>
                              <a:pt x="8" y="0"/>
                            </a:moveTo>
                            <a:cubicBezTo>
                              <a:pt x="0" y="7"/>
                              <a:pt x="0" y="7"/>
                              <a:pt x="0" y="7"/>
                            </a:cubicBezTo>
                            <a:cubicBezTo>
                              <a:pt x="2" y="11"/>
                              <a:pt x="3" y="15"/>
                              <a:pt x="4" y="20"/>
                            </a:cubicBezTo>
                            <a:cubicBezTo>
                              <a:pt x="19" y="6"/>
                              <a:pt x="19" y="6"/>
                              <a:pt x="19" y="6"/>
                            </a:cubicBezTo>
                            <a:cubicBezTo>
                              <a:pt x="15" y="4"/>
                              <a:pt x="11" y="2"/>
                              <a:pt x="8" y="0"/>
                            </a:cubicBez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592" name="Freeform 304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5047" y="2502"/>
                        <a:ext cx="36" cy="48"/>
                      </a:xfrm>
                      <a:custGeom>
                        <a:avLst/>
                        <a:gdLst>
                          <a:gd name="T0" fmla="*/ 20 w 21"/>
                          <a:gd name="T1" fmla="*/ 15 h 28"/>
                          <a:gd name="T2" fmla="*/ 21 w 21"/>
                          <a:gd name="T3" fmla="*/ 9 h 28"/>
                          <a:gd name="T4" fmla="*/ 18 w 21"/>
                          <a:gd name="T5" fmla="*/ 0 h 28"/>
                          <a:gd name="T6" fmla="*/ 0 w 21"/>
                          <a:gd name="T7" fmla="*/ 19 h 28"/>
                          <a:gd name="T8" fmla="*/ 7 w 21"/>
                          <a:gd name="T9" fmla="*/ 28 h 28"/>
                          <a:gd name="T10" fmla="*/ 20 w 21"/>
                          <a:gd name="T11" fmla="*/ 15 h 28"/>
                          <a:gd name="T12" fmla="*/ 20 w 21"/>
                          <a:gd name="T13" fmla="*/ 15 h 28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</a:cxnLst>
                        <a:rect l="0" t="0" r="r" b="b"/>
                        <a:pathLst>
                          <a:path w="21" h="28">
                            <a:moveTo>
                              <a:pt x="20" y="15"/>
                            </a:moveTo>
                            <a:cubicBezTo>
                              <a:pt x="20" y="12"/>
                              <a:pt x="21" y="12"/>
                              <a:pt x="21" y="9"/>
                            </a:cubicBezTo>
                            <a:cubicBezTo>
                              <a:pt x="21" y="5"/>
                              <a:pt x="20" y="2"/>
                              <a:pt x="18" y="0"/>
                            </a:cubicBezTo>
                            <a:cubicBezTo>
                              <a:pt x="0" y="19"/>
                              <a:pt x="0" y="19"/>
                              <a:pt x="0" y="19"/>
                            </a:cubicBezTo>
                            <a:cubicBezTo>
                              <a:pt x="2" y="22"/>
                              <a:pt x="4" y="25"/>
                              <a:pt x="7" y="28"/>
                            </a:cubicBezTo>
                            <a:cubicBezTo>
                              <a:pt x="20" y="15"/>
                              <a:pt x="20" y="15"/>
                              <a:pt x="20" y="15"/>
                            </a:cubicBezTo>
                            <a:cubicBezTo>
                              <a:pt x="20" y="15"/>
                              <a:pt x="20" y="15"/>
                              <a:pt x="20" y="15"/>
                            </a:cubicBez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593" name="Freeform 305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5865" y="1625"/>
                        <a:ext cx="90" cy="110"/>
                      </a:xfrm>
                      <a:custGeom>
                        <a:avLst/>
                        <a:gdLst>
                          <a:gd name="T0" fmla="*/ 15 w 53"/>
                          <a:gd name="T1" fmla="*/ 53 h 64"/>
                          <a:gd name="T2" fmla="*/ 29 w 53"/>
                          <a:gd name="T3" fmla="*/ 40 h 64"/>
                          <a:gd name="T4" fmla="*/ 30 w 53"/>
                          <a:gd name="T5" fmla="*/ 39 h 64"/>
                          <a:gd name="T6" fmla="*/ 42 w 53"/>
                          <a:gd name="T7" fmla="*/ 23 h 64"/>
                          <a:gd name="T8" fmla="*/ 53 w 53"/>
                          <a:gd name="T9" fmla="*/ 4 h 64"/>
                          <a:gd name="T10" fmla="*/ 52 w 53"/>
                          <a:gd name="T11" fmla="*/ 0 h 64"/>
                          <a:gd name="T12" fmla="*/ 0 w 53"/>
                          <a:gd name="T13" fmla="*/ 52 h 64"/>
                          <a:gd name="T14" fmla="*/ 4 w 53"/>
                          <a:gd name="T15" fmla="*/ 64 h 64"/>
                          <a:gd name="T16" fmla="*/ 15 w 53"/>
                          <a:gd name="T17" fmla="*/ 53 h 64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  <a:cxn ang="0">
                            <a:pos x="T16" y="T17"/>
                          </a:cxn>
                        </a:cxnLst>
                        <a:rect l="0" t="0" r="r" b="b"/>
                        <a:pathLst>
                          <a:path w="53" h="64">
                            <a:moveTo>
                              <a:pt x="15" y="53"/>
                            </a:moveTo>
                            <a:cubicBezTo>
                              <a:pt x="19" y="47"/>
                              <a:pt x="23" y="42"/>
                              <a:pt x="29" y="40"/>
                            </a:cubicBezTo>
                            <a:cubicBezTo>
                              <a:pt x="30" y="39"/>
                              <a:pt x="30" y="39"/>
                              <a:pt x="30" y="39"/>
                            </a:cubicBezTo>
                            <a:cubicBezTo>
                              <a:pt x="30" y="31"/>
                              <a:pt x="42" y="29"/>
                              <a:pt x="42" y="23"/>
                            </a:cubicBezTo>
                            <a:cubicBezTo>
                              <a:pt x="42" y="13"/>
                              <a:pt x="53" y="10"/>
                              <a:pt x="53" y="4"/>
                            </a:cubicBezTo>
                            <a:cubicBezTo>
                              <a:pt x="53" y="3"/>
                              <a:pt x="53" y="2"/>
                              <a:pt x="52" y="0"/>
                            </a:cubicBezTo>
                            <a:cubicBezTo>
                              <a:pt x="0" y="52"/>
                              <a:pt x="0" y="52"/>
                              <a:pt x="0" y="52"/>
                            </a:cubicBezTo>
                            <a:cubicBezTo>
                              <a:pt x="1" y="57"/>
                              <a:pt x="3" y="61"/>
                              <a:pt x="4" y="64"/>
                            </a:cubicBezTo>
                            <a:lnTo>
                              <a:pt x="15" y="53"/>
                            </a:ln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594" name="Freeform 306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6022" y="1353"/>
                        <a:ext cx="222" cy="212"/>
                      </a:xfrm>
                      <a:custGeom>
                        <a:avLst/>
                        <a:gdLst>
                          <a:gd name="T0" fmla="*/ 12 w 130"/>
                          <a:gd name="T1" fmla="*/ 124 h 124"/>
                          <a:gd name="T2" fmla="*/ 130 w 130"/>
                          <a:gd name="T3" fmla="*/ 6 h 124"/>
                          <a:gd name="T4" fmla="*/ 119 w 130"/>
                          <a:gd name="T5" fmla="*/ 0 h 124"/>
                          <a:gd name="T6" fmla="*/ 0 w 130"/>
                          <a:gd name="T7" fmla="*/ 119 h 124"/>
                          <a:gd name="T8" fmla="*/ 12 w 130"/>
                          <a:gd name="T9" fmla="*/ 124 h 124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</a:cxnLst>
                        <a:rect l="0" t="0" r="r" b="b"/>
                        <a:pathLst>
                          <a:path w="130" h="124">
                            <a:moveTo>
                              <a:pt x="12" y="124"/>
                            </a:moveTo>
                            <a:cubicBezTo>
                              <a:pt x="130" y="6"/>
                              <a:pt x="130" y="6"/>
                              <a:pt x="130" y="6"/>
                            </a:cubicBezTo>
                            <a:cubicBezTo>
                              <a:pt x="127" y="4"/>
                              <a:pt x="123" y="2"/>
                              <a:pt x="119" y="0"/>
                            </a:cubicBezTo>
                            <a:cubicBezTo>
                              <a:pt x="0" y="119"/>
                              <a:pt x="0" y="119"/>
                              <a:pt x="0" y="119"/>
                            </a:cubicBezTo>
                            <a:cubicBezTo>
                              <a:pt x="5" y="120"/>
                              <a:pt x="9" y="122"/>
                              <a:pt x="12" y="124"/>
                            </a:cubicBez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595" name="Freeform 307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6068" y="1372"/>
                        <a:ext cx="212" cy="193"/>
                      </a:xfrm>
                      <a:custGeom>
                        <a:avLst/>
                        <a:gdLst>
                          <a:gd name="T0" fmla="*/ 46 w 124"/>
                          <a:gd name="T1" fmla="*/ 84 h 113"/>
                          <a:gd name="T2" fmla="*/ 70 w 124"/>
                          <a:gd name="T3" fmla="*/ 59 h 113"/>
                          <a:gd name="T4" fmla="*/ 69 w 124"/>
                          <a:gd name="T5" fmla="*/ 57 h 113"/>
                          <a:gd name="T6" fmla="*/ 90 w 124"/>
                          <a:gd name="T7" fmla="*/ 39 h 113"/>
                          <a:gd name="T8" fmla="*/ 95 w 124"/>
                          <a:gd name="T9" fmla="*/ 28 h 113"/>
                          <a:gd name="T10" fmla="*/ 100 w 124"/>
                          <a:gd name="T11" fmla="*/ 29 h 113"/>
                          <a:gd name="T12" fmla="*/ 124 w 124"/>
                          <a:gd name="T13" fmla="*/ 5 h 113"/>
                          <a:gd name="T14" fmla="*/ 113 w 124"/>
                          <a:gd name="T15" fmla="*/ 0 h 113"/>
                          <a:gd name="T16" fmla="*/ 0 w 124"/>
                          <a:gd name="T17" fmla="*/ 113 h 113"/>
                          <a:gd name="T18" fmla="*/ 46 w 124"/>
                          <a:gd name="T19" fmla="*/ 84 h 113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  <a:cxn ang="0">
                            <a:pos x="T16" y="T17"/>
                          </a:cxn>
                          <a:cxn ang="0">
                            <a:pos x="T18" y="T19"/>
                          </a:cxn>
                        </a:cxnLst>
                        <a:rect l="0" t="0" r="r" b="b"/>
                        <a:pathLst>
                          <a:path w="124" h="113">
                            <a:moveTo>
                              <a:pt x="46" y="84"/>
                            </a:moveTo>
                            <a:cubicBezTo>
                              <a:pt x="70" y="59"/>
                              <a:pt x="70" y="59"/>
                              <a:pt x="70" y="59"/>
                            </a:cubicBezTo>
                            <a:cubicBezTo>
                              <a:pt x="69" y="58"/>
                              <a:pt x="69" y="58"/>
                              <a:pt x="69" y="57"/>
                            </a:cubicBezTo>
                            <a:cubicBezTo>
                              <a:pt x="69" y="44"/>
                              <a:pt x="87" y="46"/>
                              <a:pt x="90" y="39"/>
                            </a:cubicBezTo>
                            <a:cubicBezTo>
                              <a:pt x="92" y="36"/>
                              <a:pt x="89" y="28"/>
                              <a:pt x="95" y="28"/>
                            </a:cubicBezTo>
                            <a:cubicBezTo>
                              <a:pt x="97" y="28"/>
                              <a:pt x="99" y="28"/>
                              <a:pt x="100" y="29"/>
                            </a:cubicBezTo>
                            <a:cubicBezTo>
                              <a:pt x="124" y="5"/>
                              <a:pt x="124" y="5"/>
                              <a:pt x="124" y="5"/>
                            </a:cubicBezTo>
                            <a:cubicBezTo>
                              <a:pt x="120" y="4"/>
                              <a:pt x="116" y="2"/>
                              <a:pt x="113" y="0"/>
                            </a:cubicBezTo>
                            <a:cubicBezTo>
                              <a:pt x="0" y="113"/>
                              <a:pt x="0" y="113"/>
                              <a:pt x="0" y="113"/>
                            </a:cubicBezTo>
                            <a:cubicBezTo>
                              <a:pt x="17" y="108"/>
                              <a:pt x="31" y="91"/>
                              <a:pt x="46" y="84"/>
                            </a:cubicBez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596" name="Freeform 308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6258" y="1387"/>
                        <a:ext cx="62" cy="55"/>
                      </a:xfrm>
                      <a:custGeom>
                        <a:avLst/>
                        <a:gdLst>
                          <a:gd name="T0" fmla="*/ 9 w 36"/>
                          <a:gd name="T1" fmla="*/ 32 h 32"/>
                          <a:gd name="T2" fmla="*/ 36 w 36"/>
                          <a:gd name="T3" fmla="*/ 5 h 32"/>
                          <a:gd name="T4" fmla="*/ 24 w 36"/>
                          <a:gd name="T5" fmla="*/ 0 h 32"/>
                          <a:gd name="T6" fmla="*/ 0 w 36"/>
                          <a:gd name="T7" fmla="*/ 25 h 32"/>
                          <a:gd name="T8" fmla="*/ 9 w 36"/>
                          <a:gd name="T9" fmla="*/ 32 h 32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</a:cxnLst>
                        <a:rect l="0" t="0" r="r" b="b"/>
                        <a:pathLst>
                          <a:path w="36" h="32">
                            <a:moveTo>
                              <a:pt x="9" y="32"/>
                            </a:moveTo>
                            <a:cubicBezTo>
                              <a:pt x="36" y="5"/>
                              <a:pt x="36" y="5"/>
                              <a:pt x="36" y="5"/>
                            </a:cubicBezTo>
                            <a:cubicBezTo>
                              <a:pt x="32" y="4"/>
                              <a:pt x="28" y="2"/>
                              <a:pt x="24" y="0"/>
                            </a:cubicBezTo>
                            <a:cubicBezTo>
                              <a:pt x="0" y="25"/>
                              <a:pt x="0" y="25"/>
                              <a:pt x="0" y="25"/>
                            </a:cubicBezTo>
                            <a:cubicBezTo>
                              <a:pt x="3" y="27"/>
                              <a:pt x="6" y="29"/>
                              <a:pt x="9" y="32"/>
                            </a:cubicBez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597" name="Freeform 309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6179" y="1485"/>
                        <a:ext cx="38" cy="22"/>
                      </a:xfrm>
                      <a:custGeom>
                        <a:avLst/>
                        <a:gdLst>
                          <a:gd name="T0" fmla="*/ 13 w 22"/>
                          <a:gd name="T1" fmla="*/ 0 h 13"/>
                          <a:gd name="T2" fmla="*/ 0 w 22"/>
                          <a:gd name="T3" fmla="*/ 13 h 13"/>
                          <a:gd name="T4" fmla="*/ 13 w 22"/>
                          <a:gd name="T5" fmla="*/ 0 h 13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</a:cxnLst>
                        <a:rect l="0" t="0" r="r" b="b"/>
                        <a:pathLst>
                          <a:path w="22" h="13">
                            <a:moveTo>
                              <a:pt x="13" y="0"/>
                            </a:moveTo>
                            <a:cubicBezTo>
                              <a:pt x="0" y="13"/>
                              <a:pt x="0" y="13"/>
                              <a:pt x="0" y="13"/>
                            </a:cubicBezTo>
                            <a:cubicBezTo>
                              <a:pt x="22" y="12"/>
                              <a:pt x="19" y="6"/>
                              <a:pt x="13" y="0"/>
                            </a:cubicBez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598" name="Freeform 310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6289" y="1404"/>
                        <a:ext cx="65" cy="58"/>
                      </a:xfrm>
                      <a:custGeom>
                        <a:avLst/>
                        <a:gdLst>
                          <a:gd name="T0" fmla="*/ 10 w 38"/>
                          <a:gd name="T1" fmla="*/ 34 h 34"/>
                          <a:gd name="T2" fmla="*/ 25 w 38"/>
                          <a:gd name="T3" fmla="*/ 19 h 34"/>
                          <a:gd name="T4" fmla="*/ 27 w 38"/>
                          <a:gd name="T5" fmla="*/ 18 h 34"/>
                          <a:gd name="T6" fmla="*/ 38 w 38"/>
                          <a:gd name="T7" fmla="*/ 7 h 34"/>
                          <a:gd name="T8" fmla="*/ 28 w 38"/>
                          <a:gd name="T9" fmla="*/ 0 h 34"/>
                          <a:gd name="T10" fmla="*/ 0 w 38"/>
                          <a:gd name="T11" fmla="*/ 28 h 34"/>
                          <a:gd name="T12" fmla="*/ 10 w 38"/>
                          <a:gd name="T13" fmla="*/ 34 h 34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</a:cxnLst>
                        <a:rect l="0" t="0" r="r" b="b"/>
                        <a:pathLst>
                          <a:path w="38" h="34">
                            <a:moveTo>
                              <a:pt x="10" y="34"/>
                            </a:moveTo>
                            <a:cubicBezTo>
                              <a:pt x="25" y="19"/>
                              <a:pt x="25" y="19"/>
                              <a:pt x="25" y="19"/>
                            </a:cubicBezTo>
                            <a:cubicBezTo>
                              <a:pt x="26" y="19"/>
                              <a:pt x="26" y="18"/>
                              <a:pt x="27" y="18"/>
                            </a:cubicBezTo>
                            <a:cubicBezTo>
                              <a:pt x="38" y="7"/>
                              <a:pt x="38" y="7"/>
                              <a:pt x="38" y="7"/>
                            </a:cubicBezTo>
                            <a:cubicBezTo>
                              <a:pt x="35" y="4"/>
                              <a:pt x="32" y="2"/>
                              <a:pt x="28" y="0"/>
                            </a:cubicBezTo>
                            <a:cubicBezTo>
                              <a:pt x="0" y="28"/>
                              <a:pt x="0" y="28"/>
                              <a:pt x="0" y="28"/>
                            </a:cubicBezTo>
                            <a:cubicBezTo>
                              <a:pt x="4" y="31"/>
                              <a:pt x="7" y="33"/>
                              <a:pt x="10" y="34"/>
                            </a:cubicBez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599" name="Freeform 311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064" y="2111"/>
                        <a:ext cx="8" cy="21"/>
                      </a:xfrm>
                      <a:custGeom>
                        <a:avLst/>
                        <a:gdLst>
                          <a:gd name="T0" fmla="*/ 4 w 5"/>
                          <a:gd name="T1" fmla="*/ 12 h 12"/>
                          <a:gd name="T2" fmla="*/ 5 w 5"/>
                          <a:gd name="T3" fmla="*/ 11 h 12"/>
                          <a:gd name="T4" fmla="*/ 0 w 5"/>
                          <a:gd name="T5" fmla="*/ 0 h 12"/>
                          <a:gd name="T6" fmla="*/ 0 w 5"/>
                          <a:gd name="T7" fmla="*/ 0 h 12"/>
                          <a:gd name="T8" fmla="*/ 4 w 5"/>
                          <a:gd name="T9" fmla="*/ 11 h 12"/>
                          <a:gd name="T10" fmla="*/ 4 w 5"/>
                          <a:gd name="T11" fmla="*/ 12 h 12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</a:cxnLst>
                        <a:rect l="0" t="0" r="r" b="b"/>
                        <a:pathLst>
                          <a:path w="5" h="12">
                            <a:moveTo>
                              <a:pt x="4" y="12"/>
                            </a:moveTo>
                            <a:cubicBezTo>
                              <a:pt x="5" y="11"/>
                              <a:pt x="5" y="11"/>
                              <a:pt x="5" y="11"/>
                            </a:cubicBezTo>
                            <a:cubicBezTo>
                              <a:pt x="4" y="7"/>
                              <a:pt x="2" y="4"/>
                              <a:pt x="0" y="0"/>
                            </a:cubicBezTo>
                            <a:cubicBezTo>
                              <a:pt x="0" y="0"/>
                              <a:pt x="0" y="0"/>
                              <a:pt x="0" y="0"/>
                            </a:cubicBezTo>
                            <a:cubicBezTo>
                              <a:pt x="4" y="11"/>
                              <a:pt x="4" y="11"/>
                              <a:pt x="4" y="11"/>
                            </a:cubicBezTo>
                            <a:cubicBezTo>
                              <a:pt x="4" y="12"/>
                              <a:pt x="4" y="12"/>
                              <a:pt x="4" y="12"/>
                            </a:cubicBez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600" name="Freeform 312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6193" y="1276"/>
                        <a:ext cx="29" cy="22"/>
                      </a:xfrm>
                      <a:custGeom>
                        <a:avLst/>
                        <a:gdLst>
                          <a:gd name="T0" fmla="*/ 0 w 17"/>
                          <a:gd name="T1" fmla="*/ 10 h 13"/>
                          <a:gd name="T2" fmla="*/ 3 w 17"/>
                          <a:gd name="T3" fmla="*/ 13 h 13"/>
                          <a:gd name="T4" fmla="*/ 5 w 17"/>
                          <a:gd name="T5" fmla="*/ 13 h 13"/>
                          <a:gd name="T6" fmla="*/ 17 w 17"/>
                          <a:gd name="T7" fmla="*/ 0 h 13"/>
                          <a:gd name="T8" fmla="*/ 14 w 17"/>
                          <a:gd name="T9" fmla="*/ 0 h 13"/>
                          <a:gd name="T10" fmla="*/ 0 w 17"/>
                          <a:gd name="T11" fmla="*/ 10 h 13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</a:cxnLst>
                        <a:rect l="0" t="0" r="r" b="b"/>
                        <a:pathLst>
                          <a:path w="17" h="13">
                            <a:moveTo>
                              <a:pt x="0" y="10"/>
                            </a:moveTo>
                            <a:cubicBezTo>
                              <a:pt x="0" y="11"/>
                              <a:pt x="1" y="13"/>
                              <a:pt x="3" y="13"/>
                            </a:cubicBezTo>
                            <a:cubicBezTo>
                              <a:pt x="3" y="13"/>
                              <a:pt x="4" y="13"/>
                              <a:pt x="5" y="13"/>
                            </a:cubicBezTo>
                            <a:cubicBezTo>
                              <a:pt x="17" y="0"/>
                              <a:pt x="17" y="0"/>
                              <a:pt x="17" y="0"/>
                            </a:cubicBezTo>
                            <a:cubicBezTo>
                              <a:pt x="16" y="0"/>
                              <a:pt x="15" y="0"/>
                              <a:pt x="14" y="0"/>
                            </a:cubicBezTo>
                            <a:cubicBezTo>
                              <a:pt x="9" y="0"/>
                              <a:pt x="0" y="5"/>
                              <a:pt x="0" y="10"/>
                            </a:cubicBez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601" name="Freeform 313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6231" y="1282"/>
                        <a:ext cx="13" cy="12"/>
                      </a:xfrm>
                      <a:custGeom>
                        <a:avLst/>
                        <a:gdLst>
                          <a:gd name="T0" fmla="*/ 8 w 8"/>
                          <a:gd name="T1" fmla="*/ 3 h 7"/>
                          <a:gd name="T2" fmla="*/ 7 w 8"/>
                          <a:gd name="T3" fmla="*/ 0 h 7"/>
                          <a:gd name="T4" fmla="*/ 0 w 8"/>
                          <a:gd name="T5" fmla="*/ 7 h 7"/>
                          <a:gd name="T6" fmla="*/ 8 w 8"/>
                          <a:gd name="T7" fmla="*/ 3 h 7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</a:cxnLst>
                        <a:rect l="0" t="0" r="r" b="b"/>
                        <a:pathLst>
                          <a:path w="8" h="7">
                            <a:moveTo>
                              <a:pt x="8" y="3"/>
                            </a:moveTo>
                            <a:cubicBezTo>
                              <a:pt x="8" y="2"/>
                              <a:pt x="8" y="1"/>
                              <a:pt x="7" y="0"/>
                            </a:cubicBezTo>
                            <a:cubicBezTo>
                              <a:pt x="0" y="7"/>
                              <a:pt x="0" y="7"/>
                              <a:pt x="0" y="7"/>
                            </a:cubicBezTo>
                            <a:cubicBezTo>
                              <a:pt x="5" y="6"/>
                              <a:pt x="8" y="5"/>
                              <a:pt x="8" y="3"/>
                            </a:cubicBez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602" name="Freeform 314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6039" y="1320"/>
                        <a:ext cx="17" cy="10"/>
                      </a:xfrm>
                      <a:custGeom>
                        <a:avLst/>
                        <a:gdLst>
                          <a:gd name="T0" fmla="*/ 7 w 10"/>
                          <a:gd name="T1" fmla="*/ 6 h 6"/>
                          <a:gd name="T2" fmla="*/ 10 w 10"/>
                          <a:gd name="T3" fmla="*/ 3 h 6"/>
                          <a:gd name="T4" fmla="*/ 8 w 10"/>
                          <a:gd name="T5" fmla="*/ 0 h 6"/>
                          <a:gd name="T6" fmla="*/ 2 w 10"/>
                          <a:gd name="T7" fmla="*/ 0 h 6"/>
                          <a:gd name="T8" fmla="*/ 0 w 10"/>
                          <a:gd name="T9" fmla="*/ 2 h 6"/>
                          <a:gd name="T10" fmla="*/ 7 w 10"/>
                          <a:gd name="T11" fmla="*/ 6 h 6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</a:cxnLst>
                        <a:rect l="0" t="0" r="r" b="b"/>
                        <a:pathLst>
                          <a:path w="10" h="6">
                            <a:moveTo>
                              <a:pt x="7" y="6"/>
                            </a:moveTo>
                            <a:cubicBezTo>
                              <a:pt x="9" y="6"/>
                              <a:pt x="10" y="5"/>
                              <a:pt x="10" y="3"/>
                            </a:cubicBezTo>
                            <a:cubicBezTo>
                              <a:pt x="10" y="1"/>
                              <a:pt x="8" y="0"/>
                              <a:pt x="8" y="0"/>
                            </a:cubicBezTo>
                            <a:cubicBezTo>
                              <a:pt x="2" y="0"/>
                              <a:pt x="2" y="0"/>
                              <a:pt x="2" y="0"/>
                            </a:cubicBezTo>
                            <a:cubicBezTo>
                              <a:pt x="0" y="2"/>
                              <a:pt x="0" y="2"/>
                              <a:pt x="0" y="2"/>
                            </a:cubicBezTo>
                            <a:cubicBezTo>
                              <a:pt x="2" y="4"/>
                              <a:pt x="4" y="6"/>
                              <a:pt x="7" y="6"/>
                            </a:cubicBez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603" name="Freeform 315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5553" y="1156"/>
                        <a:ext cx="9" cy="8"/>
                      </a:xfrm>
                      <a:custGeom>
                        <a:avLst/>
                        <a:gdLst>
                          <a:gd name="T0" fmla="*/ 2 w 5"/>
                          <a:gd name="T1" fmla="*/ 5 h 5"/>
                          <a:gd name="T2" fmla="*/ 5 w 5"/>
                          <a:gd name="T3" fmla="*/ 1 h 5"/>
                          <a:gd name="T4" fmla="*/ 5 w 5"/>
                          <a:gd name="T5" fmla="*/ 2 h 5"/>
                          <a:gd name="T6" fmla="*/ 5 w 5"/>
                          <a:gd name="T7" fmla="*/ 1 h 5"/>
                          <a:gd name="T8" fmla="*/ 5 w 5"/>
                          <a:gd name="T9" fmla="*/ 1 h 5"/>
                          <a:gd name="T10" fmla="*/ 5 w 5"/>
                          <a:gd name="T11" fmla="*/ 1 h 5"/>
                          <a:gd name="T12" fmla="*/ 3 w 5"/>
                          <a:gd name="T13" fmla="*/ 0 h 5"/>
                          <a:gd name="T14" fmla="*/ 0 w 5"/>
                          <a:gd name="T15" fmla="*/ 3 h 5"/>
                          <a:gd name="T16" fmla="*/ 0 w 5"/>
                          <a:gd name="T17" fmla="*/ 3 h 5"/>
                          <a:gd name="T18" fmla="*/ 2 w 5"/>
                          <a:gd name="T19" fmla="*/ 5 h 5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  <a:cxn ang="0">
                            <a:pos x="T16" y="T17"/>
                          </a:cxn>
                          <a:cxn ang="0">
                            <a:pos x="T18" y="T19"/>
                          </a:cxn>
                        </a:cxnLst>
                        <a:rect l="0" t="0" r="r" b="b"/>
                        <a:pathLst>
                          <a:path w="5" h="5">
                            <a:moveTo>
                              <a:pt x="2" y="5"/>
                            </a:moveTo>
                            <a:cubicBezTo>
                              <a:pt x="4" y="5"/>
                              <a:pt x="5" y="3"/>
                              <a:pt x="5" y="1"/>
                            </a:cubicBezTo>
                            <a:cubicBezTo>
                              <a:pt x="5" y="2"/>
                              <a:pt x="5" y="2"/>
                              <a:pt x="5" y="2"/>
                            </a:cubicBezTo>
                            <a:cubicBezTo>
                              <a:pt x="5" y="1"/>
                              <a:pt x="5" y="1"/>
                              <a:pt x="5" y="1"/>
                            </a:cubicBezTo>
                            <a:cubicBezTo>
                              <a:pt x="5" y="1"/>
                              <a:pt x="5" y="1"/>
                              <a:pt x="5" y="1"/>
                            </a:cubicBezTo>
                            <a:cubicBezTo>
                              <a:pt x="5" y="1"/>
                              <a:pt x="5" y="1"/>
                              <a:pt x="5" y="1"/>
                            </a:cubicBezTo>
                            <a:cubicBezTo>
                              <a:pt x="3" y="0"/>
                              <a:pt x="3" y="0"/>
                              <a:pt x="3" y="0"/>
                            </a:cubicBezTo>
                            <a:cubicBezTo>
                              <a:pt x="0" y="3"/>
                              <a:pt x="0" y="3"/>
                              <a:pt x="0" y="3"/>
                            </a:cubicBezTo>
                            <a:cubicBezTo>
                              <a:pt x="0" y="3"/>
                              <a:pt x="0" y="3"/>
                              <a:pt x="0" y="3"/>
                            </a:cubicBezTo>
                            <a:cubicBezTo>
                              <a:pt x="0" y="5"/>
                              <a:pt x="1" y="5"/>
                              <a:pt x="2" y="5"/>
                            </a:cubicBez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604" name="Freeform 316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5204" y="1192"/>
                        <a:ext cx="21" cy="13"/>
                      </a:xfrm>
                      <a:custGeom>
                        <a:avLst/>
                        <a:gdLst>
                          <a:gd name="T0" fmla="*/ 0 w 12"/>
                          <a:gd name="T1" fmla="*/ 4 h 8"/>
                          <a:gd name="T2" fmla="*/ 5 w 12"/>
                          <a:gd name="T3" fmla="*/ 8 h 8"/>
                          <a:gd name="T4" fmla="*/ 12 w 12"/>
                          <a:gd name="T5" fmla="*/ 1 h 8"/>
                          <a:gd name="T6" fmla="*/ 7 w 12"/>
                          <a:gd name="T7" fmla="*/ 0 h 8"/>
                          <a:gd name="T8" fmla="*/ 0 w 12"/>
                          <a:gd name="T9" fmla="*/ 4 h 8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</a:cxnLst>
                        <a:rect l="0" t="0" r="r" b="b"/>
                        <a:pathLst>
                          <a:path w="12" h="8">
                            <a:moveTo>
                              <a:pt x="0" y="4"/>
                            </a:moveTo>
                            <a:cubicBezTo>
                              <a:pt x="0" y="6"/>
                              <a:pt x="2" y="7"/>
                              <a:pt x="5" y="8"/>
                            </a:cubicBezTo>
                            <a:cubicBezTo>
                              <a:pt x="12" y="1"/>
                              <a:pt x="12" y="1"/>
                              <a:pt x="12" y="1"/>
                            </a:cubicBezTo>
                            <a:cubicBezTo>
                              <a:pt x="11" y="0"/>
                              <a:pt x="9" y="0"/>
                              <a:pt x="7" y="0"/>
                            </a:cubicBezTo>
                            <a:cubicBezTo>
                              <a:pt x="4" y="0"/>
                              <a:pt x="0" y="1"/>
                              <a:pt x="0" y="4"/>
                            </a:cubicBez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605" name="Freeform 317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5028" y="1044"/>
                        <a:ext cx="67" cy="47"/>
                      </a:xfrm>
                      <a:custGeom>
                        <a:avLst/>
                        <a:gdLst>
                          <a:gd name="T0" fmla="*/ 16 w 39"/>
                          <a:gd name="T1" fmla="*/ 23 h 27"/>
                          <a:gd name="T2" fmla="*/ 22 w 39"/>
                          <a:gd name="T3" fmla="*/ 22 h 27"/>
                          <a:gd name="T4" fmla="*/ 39 w 39"/>
                          <a:gd name="T5" fmla="*/ 4 h 27"/>
                          <a:gd name="T6" fmla="*/ 32 w 39"/>
                          <a:gd name="T7" fmla="*/ 1 h 27"/>
                          <a:gd name="T8" fmla="*/ 26 w 39"/>
                          <a:gd name="T9" fmla="*/ 4 h 27"/>
                          <a:gd name="T10" fmla="*/ 27 w 39"/>
                          <a:gd name="T11" fmla="*/ 0 h 27"/>
                          <a:gd name="T12" fmla="*/ 0 w 39"/>
                          <a:gd name="T13" fmla="*/ 27 h 27"/>
                          <a:gd name="T14" fmla="*/ 0 w 39"/>
                          <a:gd name="T15" fmla="*/ 27 h 27"/>
                          <a:gd name="T16" fmla="*/ 16 w 39"/>
                          <a:gd name="T17" fmla="*/ 23 h 27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  <a:cxn ang="0">
                            <a:pos x="T16" y="T17"/>
                          </a:cxn>
                        </a:cxnLst>
                        <a:rect l="0" t="0" r="r" b="b"/>
                        <a:pathLst>
                          <a:path w="39" h="27">
                            <a:moveTo>
                              <a:pt x="16" y="23"/>
                            </a:moveTo>
                            <a:cubicBezTo>
                              <a:pt x="16" y="23"/>
                              <a:pt x="19" y="22"/>
                              <a:pt x="22" y="22"/>
                            </a:cubicBezTo>
                            <a:cubicBezTo>
                              <a:pt x="39" y="4"/>
                              <a:pt x="39" y="4"/>
                              <a:pt x="39" y="4"/>
                            </a:cubicBezTo>
                            <a:cubicBezTo>
                              <a:pt x="36" y="3"/>
                              <a:pt x="33" y="1"/>
                              <a:pt x="32" y="1"/>
                            </a:cubicBezTo>
                            <a:cubicBezTo>
                              <a:pt x="30" y="1"/>
                              <a:pt x="28" y="3"/>
                              <a:pt x="26" y="4"/>
                            </a:cubicBezTo>
                            <a:cubicBezTo>
                              <a:pt x="28" y="2"/>
                              <a:pt x="28" y="1"/>
                              <a:pt x="27" y="0"/>
                            </a:cubicBezTo>
                            <a:cubicBezTo>
                              <a:pt x="0" y="27"/>
                              <a:pt x="0" y="27"/>
                              <a:pt x="0" y="27"/>
                            </a:cubicBezTo>
                            <a:cubicBezTo>
                              <a:pt x="0" y="27"/>
                              <a:pt x="0" y="27"/>
                              <a:pt x="0" y="27"/>
                            </a:cubicBezTo>
                            <a:lnTo>
                              <a:pt x="16" y="23"/>
                            </a:ln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606" name="Freeform 318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5093" y="1063"/>
                        <a:ext cx="17" cy="17"/>
                      </a:xfrm>
                      <a:custGeom>
                        <a:avLst/>
                        <a:gdLst>
                          <a:gd name="T0" fmla="*/ 10 w 10"/>
                          <a:gd name="T1" fmla="*/ 2 h 10"/>
                          <a:gd name="T2" fmla="*/ 10 w 10"/>
                          <a:gd name="T3" fmla="*/ 0 h 10"/>
                          <a:gd name="T4" fmla="*/ 0 w 10"/>
                          <a:gd name="T5" fmla="*/ 10 h 10"/>
                          <a:gd name="T6" fmla="*/ 10 w 10"/>
                          <a:gd name="T7" fmla="*/ 2 h 10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</a:cxnLst>
                        <a:rect l="0" t="0" r="r" b="b"/>
                        <a:pathLst>
                          <a:path w="10" h="10">
                            <a:moveTo>
                              <a:pt x="10" y="2"/>
                            </a:moveTo>
                            <a:cubicBezTo>
                              <a:pt x="10" y="2"/>
                              <a:pt x="10" y="1"/>
                              <a:pt x="10" y="0"/>
                            </a:cubicBezTo>
                            <a:cubicBezTo>
                              <a:pt x="0" y="10"/>
                              <a:pt x="0" y="10"/>
                              <a:pt x="0" y="10"/>
                            </a:cubicBezTo>
                            <a:cubicBezTo>
                              <a:pt x="5" y="9"/>
                              <a:pt x="10" y="7"/>
                              <a:pt x="10" y="2"/>
                            </a:cubicBez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607" name="Freeform 319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895" y="1015"/>
                        <a:ext cx="19" cy="16"/>
                      </a:xfrm>
                      <a:custGeom>
                        <a:avLst/>
                        <a:gdLst>
                          <a:gd name="T0" fmla="*/ 9 w 11"/>
                          <a:gd name="T1" fmla="*/ 0 h 9"/>
                          <a:gd name="T2" fmla="*/ 0 w 11"/>
                          <a:gd name="T3" fmla="*/ 3 h 9"/>
                          <a:gd name="T4" fmla="*/ 3 w 11"/>
                          <a:gd name="T5" fmla="*/ 9 h 9"/>
                          <a:gd name="T6" fmla="*/ 11 w 11"/>
                          <a:gd name="T7" fmla="*/ 1 h 9"/>
                          <a:gd name="T8" fmla="*/ 9 w 11"/>
                          <a:gd name="T9" fmla="*/ 0 h 9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</a:cxnLst>
                        <a:rect l="0" t="0" r="r" b="b"/>
                        <a:pathLst>
                          <a:path w="11" h="9">
                            <a:moveTo>
                              <a:pt x="9" y="0"/>
                            </a:moveTo>
                            <a:cubicBezTo>
                              <a:pt x="7" y="0"/>
                              <a:pt x="0" y="0"/>
                              <a:pt x="0" y="3"/>
                            </a:cubicBezTo>
                            <a:cubicBezTo>
                              <a:pt x="0" y="5"/>
                              <a:pt x="2" y="7"/>
                              <a:pt x="3" y="9"/>
                            </a:cubicBezTo>
                            <a:cubicBezTo>
                              <a:pt x="11" y="1"/>
                              <a:pt x="11" y="1"/>
                              <a:pt x="11" y="1"/>
                            </a:cubicBezTo>
                            <a:cubicBezTo>
                              <a:pt x="10" y="0"/>
                              <a:pt x="9" y="0"/>
                              <a:pt x="9" y="0"/>
                            </a:cubicBez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608" name="Freeform 320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907" y="978"/>
                        <a:ext cx="46" cy="34"/>
                      </a:xfrm>
                      <a:custGeom>
                        <a:avLst/>
                        <a:gdLst>
                          <a:gd name="T0" fmla="*/ 7 w 27"/>
                          <a:gd name="T1" fmla="*/ 20 h 20"/>
                          <a:gd name="T2" fmla="*/ 27 w 27"/>
                          <a:gd name="T3" fmla="*/ 0 h 20"/>
                          <a:gd name="T4" fmla="*/ 0 w 27"/>
                          <a:gd name="T5" fmla="*/ 17 h 20"/>
                          <a:gd name="T6" fmla="*/ 7 w 27"/>
                          <a:gd name="T7" fmla="*/ 20 h 20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</a:cxnLst>
                        <a:rect l="0" t="0" r="r" b="b"/>
                        <a:pathLst>
                          <a:path w="27" h="20">
                            <a:moveTo>
                              <a:pt x="7" y="20"/>
                            </a:moveTo>
                            <a:cubicBezTo>
                              <a:pt x="27" y="0"/>
                              <a:pt x="27" y="0"/>
                              <a:pt x="27" y="0"/>
                            </a:cubicBezTo>
                            <a:cubicBezTo>
                              <a:pt x="16" y="3"/>
                              <a:pt x="11" y="14"/>
                              <a:pt x="0" y="17"/>
                            </a:cubicBezTo>
                            <a:cubicBezTo>
                              <a:pt x="2" y="18"/>
                              <a:pt x="5" y="19"/>
                              <a:pt x="7" y="20"/>
                            </a:cubicBez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609" name="Freeform 321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927" y="1020"/>
                        <a:ext cx="38" cy="24"/>
                      </a:xfrm>
                      <a:custGeom>
                        <a:avLst/>
                        <a:gdLst>
                          <a:gd name="T0" fmla="*/ 7 w 22"/>
                          <a:gd name="T1" fmla="*/ 14 h 14"/>
                          <a:gd name="T2" fmla="*/ 22 w 22"/>
                          <a:gd name="T3" fmla="*/ 0 h 14"/>
                          <a:gd name="T4" fmla="*/ 0 w 22"/>
                          <a:gd name="T5" fmla="*/ 9 h 14"/>
                          <a:gd name="T6" fmla="*/ 7 w 22"/>
                          <a:gd name="T7" fmla="*/ 14 h 14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</a:cxnLst>
                        <a:rect l="0" t="0" r="r" b="b"/>
                        <a:pathLst>
                          <a:path w="22" h="14">
                            <a:moveTo>
                              <a:pt x="7" y="14"/>
                            </a:moveTo>
                            <a:cubicBezTo>
                              <a:pt x="22" y="0"/>
                              <a:pt x="22" y="0"/>
                              <a:pt x="22" y="0"/>
                            </a:cubicBezTo>
                            <a:cubicBezTo>
                              <a:pt x="13" y="2"/>
                              <a:pt x="10" y="6"/>
                              <a:pt x="0" y="9"/>
                            </a:cubicBezTo>
                            <a:cubicBezTo>
                              <a:pt x="2" y="10"/>
                              <a:pt x="5" y="12"/>
                              <a:pt x="7" y="14"/>
                            </a:cubicBez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610" name="Freeform 322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939" y="981"/>
                        <a:ext cx="52" cy="38"/>
                      </a:xfrm>
                      <a:custGeom>
                        <a:avLst/>
                        <a:gdLst>
                          <a:gd name="T0" fmla="*/ 3 w 30"/>
                          <a:gd name="T1" fmla="*/ 22 h 22"/>
                          <a:gd name="T2" fmla="*/ 15 w 30"/>
                          <a:gd name="T3" fmla="*/ 22 h 22"/>
                          <a:gd name="T4" fmla="*/ 28 w 30"/>
                          <a:gd name="T5" fmla="*/ 10 h 22"/>
                          <a:gd name="T6" fmla="*/ 28 w 30"/>
                          <a:gd name="T7" fmla="*/ 10 h 22"/>
                          <a:gd name="T8" fmla="*/ 28 w 30"/>
                          <a:gd name="T9" fmla="*/ 10 h 22"/>
                          <a:gd name="T10" fmla="*/ 30 w 30"/>
                          <a:gd name="T11" fmla="*/ 8 h 22"/>
                          <a:gd name="T12" fmla="*/ 21 w 30"/>
                          <a:gd name="T13" fmla="*/ 0 h 22"/>
                          <a:gd name="T14" fmla="*/ 0 w 30"/>
                          <a:gd name="T15" fmla="*/ 21 h 22"/>
                          <a:gd name="T16" fmla="*/ 3 w 30"/>
                          <a:gd name="T17" fmla="*/ 22 h 22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  <a:cxn ang="0">
                            <a:pos x="T16" y="T17"/>
                          </a:cxn>
                        </a:cxnLst>
                        <a:rect l="0" t="0" r="r" b="b"/>
                        <a:pathLst>
                          <a:path w="30" h="22">
                            <a:moveTo>
                              <a:pt x="3" y="22"/>
                            </a:moveTo>
                            <a:cubicBezTo>
                              <a:pt x="5" y="22"/>
                              <a:pt x="12" y="22"/>
                              <a:pt x="15" y="22"/>
                            </a:cubicBezTo>
                            <a:cubicBezTo>
                              <a:pt x="28" y="10"/>
                              <a:pt x="28" y="10"/>
                              <a:pt x="28" y="10"/>
                            </a:cubicBezTo>
                            <a:cubicBezTo>
                              <a:pt x="28" y="10"/>
                              <a:pt x="28" y="10"/>
                              <a:pt x="28" y="10"/>
                            </a:cubicBezTo>
                            <a:cubicBezTo>
                              <a:pt x="28" y="10"/>
                              <a:pt x="28" y="10"/>
                              <a:pt x="28" y="10"/>
                            </a:cubicBezTo>
                            <a:cubicBezTo>
                              <a:pt x="30" y="8"/>
                              <a:pt x="30" y="8"/>
                              <a:pt x="30" y="8"/>
                            </a:cubicBezTo>
                            <a:cubicBezTo>
                              <a:pt x="27" y="6"/>
                              <a:pt x="24" y="2"/>
                              <a:pt x="21" y="0"/>
                            </a:cubicBezTo>
                            <a:cubicBezTo>
                              <a:pt x="0" y="21"/>
                              <a:pt x="0" y="21"/>
                              <a:pt x="0" y="21"/>
                            </a:cubicBezTo>
                            <a:cubicBezTo>
                              <a:pt x="1" y="22"/>
                              <a:pt x="2" y="22"/>
                              <a:pt x="3" y="22"/>
                            </a:cubicBez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611" name="Freeform 323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956" y="1019"/>
                        <a:ext cx="59" cy="39"/>
                      </a:xfrm>
                      <a:custGeom>
                        <a:avLst/>
                        <a:gdLst>
                          <a:gd name="T0" fmla="*/ 14 w 34"/>
                          <a:gd name="T1" fmla="*/ 23 h 23"/>
                          <a:gd name="T2" fmla="*/ 34 w 34"/>
                          <a:gd name="T3" fmla="*/ 3 h 23"/>
                          <a:gd name="T4" fmla="*/ 33 w 34"/>
                          <a:gd name="T5" fmla="*/ 3 h 23"/>
                          <a:gd name="T6" fmla="*/ 27 w 34"/>
                          <a:gd name="T7" fmla="*/ 3 h 23"/>
                          <a:gd name="T8" fmla="*/ 21 w 34"/>
                          <a:gd name="T9" fmla="*/ 0 h 23"/>
                          <a:gd name="T10" fmla="*/ 0 w 34"/>
                          <a:gd name="T11" fmla="*/ 21 h 23"/>
                          <a:gd name="T12" fmla="*/ 14 w 34"/>
                          <a:gd name="T13" fmla="*/ 23 h 23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</a:cxnLst>
                        <a:rect l="0" t="0" r="r" b="b"/>
                        <a:pathLst>
                          <a:path w="34" h="23">
                            <a:moveTo>
                              <a:pt x="14" y="23"/>
                            </a:moveTo>
                            <a:cubicBezTo>
                              <a:pt x="34" y="3"/>
                              <a:pt x="34" y="3"/>
                              <a:pt x="34" y="3"/>
                            </a:cubicBezTo>
                            <a:cubicBezTo>
                              <a:pt x="34" y="3"/>
                              <a:pt x="34" y="3"/>
                              <a:pt x="33" y="3"/>
                            </a:cubicBezTo>
                            <a:cubicBezTo>
                              <a:pt x="31" y="3"/>
                              <a:pt x="29" y="3"/>
                              <a:pt x="27" y="3"/>
                            </a:cubicBezTo>
                            <a:cubicBezTo>
                              <a:pt x="25" y="3"/>
                              <a:pt x="23" y="1"/>
                              <a:pt x="21" y="0"/>
                            </a:cubicBezTo>
                            <a:cubicBezTo>
                              <a:pt x="0" y="21"/>
                              <a:pt x="0" y="21"/>
                              <a:pt x="0" y="21"/>
                            </a:cubicBezTo>
                            <a:cubicBezTo>
                              <a:pt x="5" y="21"/>
                              <a:pt x="9" y="22"/>
                              <a:pt x="14" y="23"/>
                            </a:cubicBez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612" name="Freeform 324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5003" y="1039"/>
                        <a:ext cx="24" cy="24"/>
                      </a:xfrm>
                      <a:custGeom>
                        <a:avLst/>
                        <a:gdLst>
                          <a:gd name="T0" fmla="*/ 6 w 14"/>
                          <a:gd name="T1" fmla="*/ 14 h 14"/>
                          <a:gd name="T2" fmla="*/ 12 w 14"/>
                          <a:gd name="T3" fmla="*/ 10 h 14"/>
                          <a:gd name="T4" fmla="*/ 8 w 14"/>
                          <a:gd name="T5" fmla="*/ 6 h 14"/>
                          <a:gd name="T6" fmla="*/ 14 w 14"/>
                          <a:gd name="T7" fmla="*/ 2 h 14"/>
                          <a:gd name="T8" fmla="*/ 14 w 14"/>
                          <a:gd name="T9" fmla="*/ 0 h 14"/>
                          <a:gd name="T10" fmla="*/ 0 w 14"/>
                          <a:gd name="T11" fmla="*/ 14 h 14"/>
                          <a:gd name="T12" fmla="*/ 6 w 14"/>
                          <a:gd name="T13" fmla="*/ 14 h 14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</a:cxnLst>
                        <a:rect l="0" t="0" r="r" b="b"/>
                        <a:pathLst>
                          <a:path w="14" h="14">
                            <a:moveTo>
                              <a:pt x="6" y="14"/>
                            </a:moveTo>
                            <a:cubicBezTo>
                              <a:pt x="9" y="14"/>
                              <a:pt x="12" y="12"/>
                              <a:pt x="12" y="10"/>
                            </a:cubicBezTo>
                            <a:cubicBezTo>
                              <a:pt x="12" y="8"/>
                              <a:pt x="10" y="7"/>
                              <a:pt x="8" y="6"/>
                            </a:cubicBezTo>
                            <a:cubicBezTo>
                              <a:pt x="10" y="6"/>
                              <a:pt x="14" y="5"/>
                              <a:pt x="14" y="2"/>
                            </a:cubicBezTo>
                            <a:cubicBezTo>
                              <a:pt x="14" y="1"/>
                              <a:pt x="14" y="0"/>
                              <a:pt x="14" y="0"/>
                            </a:cubicBezTo>
                            <a:cubicBezTo>
                              <a:pt x="0" y="14"/>
                              <a:pt x="0" y="14"/>
                              <a:pt x="0" y="14"/>
                            </a:cubicBezTo>
                            <a:cubicBezTo>
                              <a:pt x="2" y="14"/>
                              <a:pt x="4" y="14"/>
                              <a:pt x="6" y="14"/>
                            </a:cubicBez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613" name="Freeform 325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960" y="1118"/>
                        <a:ext cx="15" cy="9"/>
                      </a:xfrm>
                      <a:custGeom>
                        <a:avLst/>
                        <a:gdLst>
                          <a:gd name="T0" fmla="*/ 0 w 9"/>
                          <a:gd name="T1" fmla="*/ 2 h 5"/>
                          <a:gd name="T2" fmla="*/ 3 w 9"/>
                          <a:gd name="T3" fmla="*/ 5 h 5"/>
                          <a:gd name="T4" fmla="*/ 4 w 9"/>
                          <a:gd name="T5" fmla="*/ 5 h 5"/>
                          <a:gd name="T6" fmla="*/ 9 w 9"/>
                          <a:gd name="T7" fmla="*/ 0 h 5"/>
                          <a:gd name="T8" fmla="*/ 5 w 9"/>
                          <a:gd name="T9" fmla="*/ 0 h 5"/>
                          <a:gd name="T10" fmla="*/ 0 w 9"/>
                          <a:gd name="T11" fmla="*/ 2 h 5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</a:cxnLst>
                        <a:rect l="0" t="0" r="r" b="b"/>
                        <a:pathLst>
                          <a:path w="9" h="5">
                            <a:moveTo>
                              <a:pt x="0" y="2"/>
                            </a:moveTo>
                            <a:cubicBezTo>
                              <a:pt x="1" y="4"/>
                              <a:pt x="2" y="5"/>
                              <a:pt x="3" y="5"/>
                            </a:cubicBezTo>
                            <a:cubicBezTo>
                              <a:pt x="4" y="5"/>
                              <a:pt x="4" y="5"/>
                              <a:pt x="4" y="5"/>
                            </a:cubicBezTo>
                            <a:cubicBezTo>
                              <a:pt x="9" y="0"/>
                              <a:pt x="9" y="0"/>
                              <a:pt x="9" y="0"/>
                            </a:cubicBezTo>
                            <a:cubicBezTo>
                              <a:pt x="5" y="0"/>
                              <a:pt x="5" y="0"/>
                              <a:pt x="5" y="0"/>
                            </a:cubicBezTo>
                            <a:cubicBezTo>
                              <a:pt x="4" y="0"/>
                              <a:pt x="2" y="1"/>
                              <a:pt x="0" y="2"/>
                            </a:cubicBez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614" name="Freeform 326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883" y="979"/>
                        <a:ext cx="14" cy="7"/>
                      </a:xfrm>
                      <a:custGeom>
                        <a:avLst/>
                        <a:gdLst>
                          <a:gd name="T0" fmla="*/ 4 w 8"/>
                          <a:gd name="T1" fmla="*/ 4 h 4"/>
                          <a:gd name="T2" fmla="*/ 8 w 8"/>
                          <a:gd name="T3" fmla="*/ 0 h 4"/>
                          <a:gd name="T4" fmla="*/ 0 w 8"/>
                          <a:gd name="T5" fmla="*/ 0 h 4"/>
                          <a:gd name="T6" fmla="*/ 4 w 8"/>
                          <a:gd name="T7" fmla="*/ 4 h 4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</a:cxnLst>
                        <a:rect l="0" t="0" r="r" b="b"/>
                        <a:pathLst>
                          <a:path w="8" h="4">
                            <a:moveTo>
                              <a:pt x="4" y="4"/>
                            </a:moveTo>
                            <a:cubicBezTo>
                              <a:pt x="8" y="0"/>
                              <a:pt x="8" y="0"/>
                              <a:pt x="8" y="0"/>
                            </a:cubicBezTo>
                            <a:cubicBezTo>
                              <a:pt x="0" y="0"/>
                              <a:pt x="0" y="0"/>
                              <a:pt x="0" y="0"/>
                            </a:cubicBezTo>
                            <a:cubicBezTo>
                              <a:pt x="1" y="3"/>
                              <a:pt x="2" y="4"/>
                              <a:pt x="4" y="4"/>
                            </a:cubicBez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615" name="Freeform 327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206" y="993"/>
                        <a:ext cx="29" cy="10"/>
                      </a:xfrm>
                      <a:custGeom>
                        <a:avLst/>
                        <a:gdLst>
                          <a:gd name="T0" fmla="*/ 0 w 17"/>
                          <a:gd name="T1" fmla="*/ 5 h 6"/>
                          <a:gd name="T2" fmla="*/ 7 w 17"/>
                          <a:gd name="T3" fmla="*/ 6 h 6"/>
                          <a:gd name="T4" fmla="*/ 12 w 17"/>
                          <a:gd name="T5" fmla="*/ 5 h 6"/>
                          <a:gd name="T6" fmla="*/ 17 w 17"/>
                          <a:gd name="T7" fmla="*/ 0 h 6"/>
                          <a:gd name="T8" fmla="*/ 0 w 17"/>
                          <a:gd name="T9" fmla="*/ 5 h 6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</a:cxnLst>
                        <a:rect l="0" t="0" r="r" b="b"/>
                        <a:pathLst>
                          <a:path w="17" h="6">
                            <a:moveTo>
                              <a:pt x="0" y="5"/>
                            </a:moveTo>
                            <a:cubicBezTo>
                              <a:pt x="2" y="6"/>
                              <a:pt x="4" y="6"/>
                              <a:pt x="7" y="6"/>
                            </a:cubicBezTo>
                            <a:cubicBezTo>
                              <a:pt x="8" y="6"/>
                              <a:pt x="10" y="6"/>
                              <a:pt x="12" y="5"/>
                            </a:cubicBezTo>
                            <a:cubicBezTo>
                              <a:pt x="17" y="0"/>
                              <a:pt x="17" y="0"/>
                              <a:pt x="17" y="0"/>
                            </a:cubicBezTo>
                            <a:cubicBezTo>
                              <a:pt x="11" y="0"/>
                              <a:pt x="2" y="2"/>
                              <a:pt x="0" y="5"/>
                            </a:cubicBez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616" name="Freeform 328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243" y="993"/>
                        <a:ext cx="45" cy="29"/>
                      </a:xfrm>
                      <a:custGeom>
                        <a:avLst/>
                        <a:gdLst>
                          <a:gd name="T0" fmla="*/ 5 w 26"/>
                          <a:gd name="T1" fmla="*/ 4 h 17"/>
                          <a:gd name="T2" fmla="*/ 5 w 26"/>
                          <a:gd name="T3" fmla="*/ 5 h 17"/>
                          <a:gd name="T4" fmla="*/ 2 w 26"/>
                          <a:gd name="T5" fmla="*/ 8 h 17"/>
                          <a:gd name="T6" fmla="*/ 6 w 26"/>
                          <a:gd name="T7" fmla="*/ 8 h 17"/>
                          <a:gd name="T8" fmla="*/ 0 w 26"/>
                          <a:gd name="T9" fmla="*/ 11 h 17"/>
                          <a:gd name="T10" fmla="*/ 8 w 26"/>
                          <a:gd name="T11" fmla="*/ 15 h 17"/>
                          <a:gd name="T12" fmla="*/ 8 w 26"/>
                          <a:gd name="T13" fmla="*/ 15 h 17"/>
                          <a:gd name="T14" fmla="*/ 10 w 26"/>
                          <a:gd name="T15" fmla="*/ 17 h 17"/>
                          <a:gd name="T16" fmla="*/ 26 w 26"/>
                          <a:gd name="T17" fmla="*/ 1 h 17"/>
                          <a:gd name="T18" fmla="*/ 19 w 26"/>
                          <a:gd name="T19" fmla="*/ 3 h 17"/>
                          <a:gd name="T20" fmla="*/ 10 w 26"/>
                          <a:gd name="T21" fmla="*/ 0 h 17"/>
                          <a:gd name="T22" fmla="*/ 5 w 26"/>
                          <a:gd name="T23" fmla="*/ 4 h 17"/>
                          <a:gd name="T24" fmla="*/ 5 w 26"/>
                          <a:gd name="T25" fmla="*/ 4 h 17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  <a:cxn ang="0">
                            <a:pos x="T16" y="T17"/>
                          </a:cxn>
                          <a:cxn ang="0">
                            <a:pos x="T18" y="T19"/>
                          </a:cxn>
                          <a:cxn ang="0">
                            <a:pos x="T20" y="T21"/>
                          </a:cxn>
                          <a:cxn ang="0">
                            <a:pos x="T22" y="T23"/>
                          </a:cxn>
                          <a:cxn ang="0">
                            <a:pos x="T24" y="T25"/>
                          </a:cxn>
                        </a:cxnLst>
                        <a:rect l="0" t="0" r="r" b="b"/>
                        <a:pathLst>
                          <a:path w="26" h="17">
                            <a:moveTo>
                              <a:pt x="5" y="4"/>
                            </a:moveTo>
                            <a:cubicBezTo>
                              <a:pt x="5" y="4"/>
                              <a:pt x="5" y="5"/>
                              <a:pt x="5" y="5"/>
                            </a:cubicBezTo>
                            <a:cubicBezTo>
                              <a:pt x="2" y="8"/>
                              <a:pt x="2" y="8"/>
                              <a:pt x="2" y="8"/>
                            </a:cubicBezTo>
                            <a:cubicBezTo>
                              <a:pt x="3" y="8"/>
                              <a:pt x="4" y="8"/>
                              <a:pt x="6" y="8"/>
                            </a:cubicBezTo>
                            <a:cubicBezTo>
                              <a:pt x="4" y="9"/>
                              <a:pt x="2" y="10"/>
                              <a:pt x="0" y="11"/>
                            </a:cubicBezTo>
                            <a:cubicBezTo>
                              <a:pt x="1" y="14"/>
                              <a:pt x="4" y="15"/>
                              <a:pt x="8" y="15"/>
                            </a:cubicBezTo>
                            <a:cubicBezTo>
                              <a:pt x="8" y="15"/>
                              <a:pt x="8" y="15"/>
                              <a:pt x="8" y="15"/>
                            </a:cubicBezTo>
                            <a:cubicBezTo>
                              <a:pt x="9" y="15"/>
                              <a:pt x="9" y="16"/>
                              <a:pt x="10" y="17"/>
                            </a:cubicBezTo>
                            <a:cubicBezTo>
                              <a:pt x="26" y="1"/>
                              <a:pt x="26" y="1"/>
                              <a:pt x="26" y="1"/>
                            </a:cubicBezTo>
                            <a:cubicBezTo>
                              <a:pt x="24" y="2"/>
                              <a:pt x="22" y="3"/>
                              <a:pt x="19" y="3"/>
                            </a:cubicBezTo>
                            <a:cubicBezTo>
                              <a:pt x="16" y="3"/>
                              <a:pt x="13" y="1"/>
                              <a:pt x="10" y="0"/>
                            </a:cubicBezTo>
                            <a:cubicBezTo>
                              <a:pt x="5" y="4"/>
                              <a:pt x="5" y="4"/>
                              <a:pt x="5" y="4"/>
                            </a:cubicBezTo>
                            <a:cubicBezTo>
                              <a:pt x="5" y="4"/>
                              <a:pt x="5" y="4"/>
                              <a:pt x="5" y="4"/>
                            </a:cubicBez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617" name="Freeform 329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305" y="998"/>
                        <a:ext cx="5" cy="5"/>
                      </a:xfrm>
                      <a:custGeom>
                        <a:avLst/>
                        <a:gdLst>
                          <a:gd name="T0" fmla="*/ 3 w 3"/>
                          <a:gd name="T1" fmla="*/ 0 h 3"/>
                          <a:gd name="T2" fmla="*/ 0 w 3"/>
                          <a:gd name="T3" fmla="*/ 3 h 3"/>
                          <a:gd name="T4" fmla="*/ 3 w 3"/>
                          <a:gd name="T5" fmla="*/ 0 h 3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</a:cxnLst>
                        <a:rect l="0" t="0" r="r" b="b"/>
                        <a:pathLst>
                          <a:path w="3" h="3">
                            <a:moveTo>
                              <a:pt x="3" y="0"/>
                            </a:moveTo>
                            <a:cubicBezTo>
                              <a:pt x="0" y="3"/>
                              <a:pt x="0" y="3"/>
                              <a:pt x="0" y="3"/>
                            </a:cubicBezTo>
                            <a:cubicBezTo>
                              <a:pt x="2" y="3"/>
                              <a:pt x="3" y="3"/>
                              <a:pt x="3" y="0"/>
                            </a:cubicBez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618" name="Freeform 330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479" y="971"/>
                        <a:ext cx="35" cy="24"/>
                      </a:xfrm>
                      <a:custGeom>
                        <a:avLst/>
                        <a:gdLst>
                          <a:gd name="T0" fmla="*/ 4 w 20"/>
                          <a:gd name="T1" fmla="*/ 14 h 14"/>
                          <a:gd name="T2" fmla="*/ 17 w 20"/>
                          <a:gd name="T3" fmla="*/ 11 h 14"/>
                          <a:gd name="T4" fmla="*/ 20 w 20"/>
                          <a:gd name="T5" fmla="*/ 8 h 14"/>
                          <a:gd name="T6" fmla="*/ 16 w 20"/>
                          <a:gd name="T7" fmla="*/ 0 h 14"/>
                          <a:gd name="T8" fmla="*/ 10 w 20"/>
                          <a:gd name="T9" fmla="*/ 2 h 14"/>
                          <a:gd name="T10" fmla="*/ 0 w 20"/>
                          <a:gd name="T11" fmla="*/ 12 h 14"/>
                          <a:gd name="T12" fmla="*/ 4 w 20"/>
                          <a:gd name="T13" fmla="*/ 14 h 14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</a:cxnLst>
                        <a:rect l="0" t="0" r="r" b="b"/>
                        <a:pathLst>
                          <a:path w="20" h="14">
                            <a:moveTo>
                              <a:pt x="4" y="14"/>
                            </a:moveTo>
                            <a:cubicBezTo>
                              <a:pt x="6" y="14"/>
                              <a:pt x="12" y="13"/>
                              <a:pt x="17" y="11"/>
                            </a:cubicBezTo>
                            <a:cubicBezTo>
                              <a:pt x="20" y="8"/>
                              <a:pt x="20" y="8"/>
                              <a:pt x="20" y="8"/>
                            </a:cubicBezTo>
                            <a:cubicBezTo>
                              <a:pt x="16" y="0"/>
                              <a:pt x="16" y="0"/>
                              <a:pt x="16" y="0"/>
                            </a:cubicBezTo>
                            <a:cubicBezTo>
                              <a:pt x="15" y="0"/>
                              <a:pt x="13" y="1"/>
                              <a:pt x="10" y="2"/>
                            </a:cubicBezTo>
                            <a:cubicBezTo>
                              <a:pt x="0" y="12"/>
                              <a:pt x="0" y="12"/>
                              <a:pt x="0" y="12"/>
                            </a:cubicBezTo>
                            <a:cubicBezTo>
                              <a:pt x="1" y="13"/>
                              <a:pt x="2" y="14"/>
                              <a:pt x="4" y="14"/>
                            </a:cubicBez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619" name="Freeform 331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430" y="990"/>
                        <a:ext cx="24" cy="20"/>
                      </a:xfrm>
                      <a:custGeom>
                        <a:avLst/>
                        <a:gdLst>
                          <a:gd name="T0" fmla="*/ 6 w 14"/>
                          <a:gd name="T1" fmla="*/ 3 h 12"/>
                          <a:gd name="T2" fmla="*/ 0 w 14"/>
                          <a:gd name="T3" fmla="*/ 11 h 12"/>
                          <a:gd name="T4" fmla="*/ 3 w 14"/>
                          <a:gd name="T5" fmla="*/ 12 h 12"/>
                          <a:gd name="T6" fmla="*/ 14 w 14"/>
                          <a:gd name="T7" fmla="*/ 0 h 12"/>
                          <a:gd name="T8" fmla="*/ 6 w 14"/>
                          <a:gd name="T9" fmla="*/ 0 h 12"/>
                          <a:gd name="T10" fmla="*/ 6 w 14"/>
                          <a:gd name="T11" fmla="*/ 3 h 12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</a:cxnLst>
                        <a:rect l="0" t="0" r="r" b="b"/>
                        <a:pathLst>
                          <a:path w="14" h="12">
                            <a:moveTo>
                              <a:pt x="6" y="3"/>
                            </a:moveTo>
                            <a:cubicBezTo>
                              <a:pt x="2" y="4"/>
                              <a:pt x="0" y="6"/>
                              <a:pt x="0" y="11"/>
                            </a:cubicBezTo>
                            <a:cubicBezTo>
                              <a:pt x="0" y="11"/>
                              <a:pt x="1" y="12"/>
                              <a:pt x="3" y="12"/>
                            </a:cubicBezTo>
                            <a:cubicBezTo>
                              <a:pt x="14" y="0"/>
                              <a:pt x="14" y="0"/>
                              <a:pt x="14" y="0"/>
                            </a:cubicBezTo>
                            <a:cubicBezTo>
                              <a:pt x="6" y="0"/>
                              <a:pt x="6" y="0"/>
                              <a:pt x="6" y="0"/>
                            </a:cubicBezTo>
                            <a:cubicBezTo>
                              <a:pt x="6" y="0"/>
                              <a:pt x="6" y="1"/>
                              <a:pt x="6" y="3"/>
                            </a:cubicBez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620" name="Freeform 332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397" y="1007"/>
                        <a:ext cx="21" cy="13"/>
                      </a:xfrm>
                      <a:custGeom>
                        <a:avLst/>
                        <a:gdLst>
                          <a:gd name="T0" fmla="*/ 12 w 12"/>
                          <a:gd name="T1" fmla="*/ 4 h 8"/>
                          <a:gd name="T2" fmla="*/ 7 w 12"/>
                          <a:gd name="T3" fmla="*/ 0 h 8"/>
                          <a:gd name="T4" fmla="*/ 0 w 12"/>
                          <a:gd name="T5" fmla="*/ 7 h 8"/>
                          <a:gd name="T6" fmla="*/ 2 w 12"/>
                          <a:gd name="T7" fmla="*/ 8 h 8"/>
                          <a:gd name="T8" fmla="*/ 12 w 12"/>
                          <a:gd name="T9" fmla="*/ 4 h 8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</a:cxnLst>
                        <a:rect l="0" t="0" r="r" b="b"/>
                        <a:pathLst>
                          <a:path w="12" h="8">
                            <a:moveTo>
                              <a:pt x="12" y="4"/>
                            </a:moveTo>
                            <a:cubicBezTo>
                              <a:pt x="11" y="2"/>
                              <a:pt x="9" y="1"/>
                              <a:pt x="7" y="0"/>
                            </a:cubicBezTo>
                            <a:cubicBezTo>
                              <a:pt x="0" y="7"/>
                              <a:pt x="0" y="7"/>
                              <a:pt x="0" y="7"/>
                            </a:cubicBezTo>
                            <a:cubicBezTo>
                              <a:pt x="1" y="8"/>
                              <a:pt x="2" y="8"/>
                              <a:pt x="2" y="8"/>
                            </a:cubicBezTo>
                            <a:cubicBezTo>
                              <a:pt x="7" y="8"/>
                              <a:pt x="6" y="4"/>
                              <a:pt x="12" y="4"/>
                            </a:cubicBez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621" name="Freeform 333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365" y="961"/>
                        <a:ext cx="51" cy="42"/>
                      </a:xfrm>
                      <a:custGeom>
                        <a:avLst/>
                        <a:gdLst>
                          <a:gd name="T0" fmla="*/ 15 w 30"/>
                          <a:gd name="T1" fmla="*/ 23 h 25"/>
                          <a:gd name="T2" fmla="*/ 21 w 30"/>
                          <a:gd name="T3" fmla="*/ 17 h 25"/>
                          <a:gd name="T4" fmla="*/ 13 w 30"/>
                          <a:gd name="T5" fmla="*/ 15 h 25"/>
                          <a:gd name="T6" fmla="*/ 27 w 30"/>
                          <a:gd name="T7" fmla="*/ 7 h 25"/>
                          <a:gd name="T8" fmla="*/ 30 w 30"/>
                          <a:gd name="T9" fmla="*/ 3 h 25"/>
                          <a:gd name="T10" fmla="*/ 29 w 30"/>
                          <a:gd name="T11" fmla="*/ 0 h 25"/>
                          <a:gd name="T12" fmla="*/ 24 w 30"/>
                          <a:gd name="T13" fmla="*/ 5 h 25"/>
                          <a:gd name="T14" fmla="*/ 12 w 30"/>
                          <a:gd name="T15" fmla="*/ 10 h 25"/>
                          <a:gd name="T16" fmla="*/ 8 w 30"/>
                          <a:gd name="T17" fmla="*/ 14 h 25"/>
                          <a:gd name="T18" fmla="*/ 11 w 30"/>
                          <a:gd name="T19" fmla="*/ 17 h 25"/>
                          <a:gd name="T20" fmla="*/ 4 w 30"/>
                          <a:gd name="T21" fmla="*/ 17 h 25"/>
                          <a:gd name="T22" fmla="*/ 0 w 30"/>
                          <a:gd name="T23" fmla="*/ 22 h 25"/>
                          <a:gd name="T24" fmla="*/ 9 w 30"/>
                          <a:gd name="T25" fmla="*/ 25 h 25"/>
                          <a:gd name="T26" fmla="*/ 15 w 30"/>
                          <a:gd name="T27" fmla="*/ 23 h 25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  <a:cxn ang="0">
                            <a:pos x="T16" y="T17"/>
                          </a:cxn>
                          <a:cxn ang="0">
                            <a:pos x="T18" y="T19"/>
                          </a:cxn>
                          <a:cxn ang="0">
                            <a:pos x="T20" y="T21"/>
                          </a:cxn>
                          <a:cxn ang="0">
                            <a:pos x="T22" y="T23"/>
                          </a:cxn>
                          <a:cxn ang="0">
                            <a:pos x="T24" y="T25"/>
                          </a:cxn>
                          <a:cxn ang="0">
                            <a:pos x="T26" y="T27"/>
                          </a:cxn>
                        </a:cxnLst>
                        <a:rect l="0" t="0" r="r" b="b"/>
                        <a:pathLst>
                          <a:path w="30" h="25">
                            <a:moveTo>
                              <a:pt x="15" y="23"/>
                            </a:moveTo>
                            <a:cubicBezTo>
                              <a:pt x="21" y="17"/>
                              <a:pt x="21" y="17"/>
                              <a:pt x="21" y="17"/>
                            </a:cubicBezTo>
                            <a:cubicBezTo>
                              <a:pt x="19" y="16"/>
                              <a:pt x="17" y="16"/>
                              <a:pt x="13" y="15"/>
                            </a:cubicBezTo>
                            <a:cubicBezTo>
                              <a:pt x="16" y="12"/>
                              <a:pt x="22" y="10"/>
                              <a:pt x="27" y="7"/>
                            </a:cubicBezTo>
                            <a:cubicBezTo>
                              <a:pt x="27" y="6"/>
                              <a:pt x="29" y="4"/>
                              <a:pt x="30" y="3"/>
                            </a:cubicBezTo>
                            <a:cubicBezTo>
                              <a:pt x="30" y="2"/>
                              <a:pt x="30" y="0"/>
                              <a:pt x="29" y="0"/>
                            </a:cubicBezTo>
                            <a:cubicBezTo>
                              <a:pt x="26" y="0"/>
                              <a:pt x="25" y="2"/>
                              <a:pt x="24" y="5"/>
                            </a:cubicBezTo>
                            <a:cubicBezTo>
                              <a:pt x="18" y="5"/>
                              <a:pt x="16" y="8"/>
                              <a:pt x="12" y="10"/>
                            </a:cubicBezTo>
                            <a:cubicBezTo>
                              <a:pt x="8" y="14"/>
                              <a:pt x="8" y="14"/>
                              <a:pt x="8" y="14"/>
                            </a:cubicBezTo>
                            <a:cubicBezTo>
                              <a:pt x="9" y="13"/>
                              <a:pt x="8" y="15"/>
                              <a:pt x="11" y="17"/>
                            </a:cubicBezTo>
                            <a:cubicBezTo>
                              <a:pt x="4" y="17"/>
                              <a:pt x="4" y="17"/>
                              <a:pt x="4" y="17"/>
                            </a:cubicBezTo>
                            <a:cubicBezTo>
                              <a:pt x="0" y="22"/>
                              <a:pt x="0" y="22"/>
                              <a:pt x="0" y="22"/>
                            </a:cubicBezTo>
                            <a:cubicBezTo>
                              <a:pt x="4" y="23"/>
                              <a:pt x="8" y="25"/>
                              <a:pt x="9" y="25"/>
                            </a:cubicBezTo>
                            <a:cubicBezTo>
                              <a:pt x="11" y="25"/>
                              <a:pt x="13" y="24"/>
                              <a:pt x="15" y="23"/>
                            </a:cubicBez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622" name="Freeform 334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5581" y="1142"/>
                        <a:ext cx="19" cy="19"/>
                      </a:xfrm>
                      <a:custGeom>
                        <a:avLst/>
                        <a:gdLst>
                          <a:gd name="T0" fmla="*/ 0 w 11"/>
                          <a:gd name="T1" fmla="*/ 11 h 11"/>
                          <a:gd name="T2" fmla="*/ 11 w 11"/>
                          <a:gd name="T3" fmla="*/ 0 h 11"/>
                          <a:gd name="T4" fmla="*/ 0 w 11"/>
                          <a:gd name="T5" fmla="*/ 11 h 11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</a:cxnLst>
                        <a:rect l="0" t="0" r="r" b="b"/>
                        <a:pathLst>
                          <a:path w="11" h="11">
                            <a:moveTo>
                              <a:pt x="0" y="11"/>
                            </a:moveTo>
                            <a:cubicBezTo>
                              <a:pt x="11" y="0"/>
                              <a:pt x="11" y="0"/>
                              <a:pt x="11" y="0"/>
                            </a:cubicBezTo>
                            <a:cubicBezTo>
                              <a:pt x="6" y="1"/>
                              <a:pt x="0" y="6"/>
                              <a:pt x="0" y="11"/>
                            </a:cubicBez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623" name="Freeform 335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5589" y="1145"/>
                        <a:ext cx="62" cy="42"/>
                      </a:xfrm>
                      <a:custGeom>
                        <a:avLst/>
                        <a:gdLst>
                          <a:gd name="T0" fmla="*/ 10 w 36"/>
                          <a:gd name="T1" fmla="*/ 24 h 24"/>
                          <a:gd name="T2" fmla="*/ 13 w 36"/>
                          <a:gd name="T3" fmla="*/ 22 h 24"/>
                          <a:gd name="T4" fmla="*/ 36 w 36"/>
                          <a:gd name="T5" fmla="*/ 0 h 24"/>
                          <a:gd name="T6" fmla="*/ 32 w 36"/>
                          <a:gd name="T7" fmla="*/ 0 h 24"/>
                          <a:gd name="T8" fmla="*/ 27 w 36"/>
                          <a:gd name="T9" fmla="*/ 8 h 24"/>
                          <a:gd name="T10" fmla="*/ 17 w 36"/>
                          <a:gd name="T11" fmla="*/ 2 h 24"/>
                          <a:gd name="T12" fmla="*/ 0 w 36"/>
                          <a:gd name="T13" fmla="*/ 20 h 24"/>
                          <a:gd name="T14" fmla="*/ 10 w 36"/>
                          <a:gd name="T15" fmla="*/ 24 h 24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</a:cxnLst>
                        <a:rect l="0" t="0" r="r" b="b"/>
                        <a:pathLst>
                          <a:path w="36" h="24">
                            <a:moveTo>
                              <a:pt x="10" y="24"/>
                            </a:moveTo>
                            <a:cubicBezTo>
                              <a:pt x="11" y="24"/>
                              <a:pt x="13" y="23"/>
                              <a:pt x="13" y="22"/>
                            </a:cubicBezTo>
                            <a:cubicBezTo>
                              <a:pt x="36" y="0"/>
                              <a:pt x="36" y="0"/>
                              <a:pt x="36" y="0"/>
                            </a:cubicBezTo>
                            <a:cubicBezTo>
                              <a:pt x="34" y="0"/>
                              <a:pt x="33" y="0"/>
                              <a:pt x="32" y="0"/>
                            </a:cubicBezTo>
                            <a:cubicBezTo>
                              <a:pt x="28" y="0"/>
                              <a:pt x="27" y="3"/>
                              <a:pt x="27" y="8"/>
                            </a:cubicBezTo>
                            <a:cubicBezTo>
                              <a:pt x="22" y="8"/>
                              <a:pt x="20" y="5"/>
                              <a:pt x="17" y="2"/>
                            </a:cubicBezTo>
                            <a:cubicBezTo>
                              <a:pt x="0" y="20"/>
                              <a:pt x="0" y="20"/>
                              <a:pt x="0" y="20"/>
                            </a:cubicBezTo>
                            <a:cubicBezTo>
                              <a:pt x="3" y="22"/>
                              <a:pt x="6" y="24"/>
                              <a:pt x="10" y="24"/>
                            </a:cubicBez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624" name="Freeform 336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5646" y="1151"/>
                        <a:ext cx="46" cy="30"/>
                      </a:xfrm>
                      <a:custGeom>
                        <a:avLst/>
                        <a:gdLst>
                          <a:gd name="T0" fmla="*/ 2 w 27"/>
                          <a:gd name="T1" fmla="*/ 15 h 18"/>
                          <a:gd name="T2" fmla="*/ 7 w 27"/>
                          <a:gd name="T3" fmla="*/ 18 h 18"/>
                          <a:gd name="T4" fmla="*/ 15 w 27"/>
                          <a:gd name="T5" fmla="*/ 15 h 18"/>
                          <a:gd name="T6" fmla="*/ 16 w 27"/>
                          <a:gd name="T7" fmla="*/ 15 h 18"/>
                          <a:gd name="T8" fmla="*/ 27 w 27"/>
                          <a:gd name="T9" fmla="*/ 4 h 18"/>
                          <a:gd name="T10" fmla="*/ 15 w 27"/>
                          <a:gd name="T11" fmla="*/ 0 h 18"/>
                          <a:gd name="T12" fmla="*/ 0 w 27"/>
                          <a:gd name="T13" fmla="*/ 15 h 18"/>
                          <a:gd name="T14" fmla="*/ 2 w 27"/>
                          <a:gd name="T15" fmla="*/ 15 h 18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</a:cxnLst>
                        <a:rect l="0" t="0" r="r" b="b"/>
                        <a:pathLst>
                          <a:path w="27" h="18">
                            <a:moveTo>
                              <a:pt x="2" y="15"/>
                            </a:moveTo>
                            <a:cubicBezTo>
                              <a:pt x="4" y="15"/>
                              <a:pt x="5" y="18"/>
                              <a:pt x="7" y="18"/>
                            </a:cubicBezTo>
                            <a:cubicBezTo>
                              <a:pt x="11" y="18"/>
                              <a:pt x="13" y="15"/>
                              <a:pt x="15" y="15"/>
                            </a:cubicBezTo>
                            <a:cubicBezTo>
                              <a:pt x="16" y="15"/>
                              <a:pt x="16" y="15"/>
                              <a:pt x="16" y="15"/>
                            </a:cubicBezTo>
                            <a:cubicBezTo>
                              <a:pt x="27" y="4"/>
                              <a:pt x="27" y="4"/>
                              <a:pt x="27" y="4"/>
                            </a:cubicBezTo>
                            <a:cubicBezTo>
                              <a:pt x="24" y="3"/>
                              <a:pt x="19" y="2"/>
                              <a:pt x="15" y="0"/>
                            </a:cubicBezTo>
                            <a:cubicBezTo>
                              <a:pt x="0" y="15"/>
                              <a:pt x="0" y="15"/>
                              <a:pt x="0" y="15"/>
                            </a:cubicBezTo>
                            <a:cubicBezTo>
                              <a:pt x="1" y="15"/>
                              <a:pt x="1" y="15"/>
                              <a:pt x="2" y="15"/>
                            </a:cubicBez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625" name="Freeform 337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033" y="2034"/>
                        <a:ext cx="27" cy="16"/>
                      </a:xfrm>
                      <a:custGeom>
                        <a:avLst/>
                        <a:gdLst>
                          <a:gd name="T0" fmla="*/ 2 w 16"/>
                          <a:gd name="T1" fmla="*/ 7 h 9"/>
                          <a:gd name="T2" fmla="*/ 4 w 16"/>
                          <a:gd name="T3" fmla="*/ 9 h 9"/>
                          <a:gd name="T4" fmla="*/ 8 w 16"/>
                          <a:gd name="T5" fmla="*/ 8 h 9"/>
                          <a:gd name="T6" fmla="*/ 16 w 16"/>
                          <a:gd name="T7" fmla="*/ 0 h 9"/>
                          <a:gd name="T8" fmla="*/ 0 w 16"/>
                          <a:gd name="T9" fmla="*/ 6 h 9"/>
                          <a:gd name="T10" fmla="*/ 2 w 16"/>
                          <a:gd name="T11" fmla="*/ 7 h 9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</a:cxnLst>
                        <a:rect l="0" t="0" r="r" b="b"/>
                        <a:pathLst>
                          <a:path w="16" h="9">
                            <a:moveTo>
                              <a:pt x="2" y="7"/>
                            </a:moveTo>
                            <a:cubicBezTo>
                              <a:pt x="2" y="8"/>
                              <a:pt x="3" y="9"/>
                              <a:pt x="4" y="9"/>
                            </a:cubicBezTo>
                            <a:cubicBezTo>
                              <a:pt x="5" y="9"/>
                              <a:pt x="6" y="9"/>
                              <a:pt x="8" y="8"/>
                            </a:cubicBezTo>
                            <a:cubicBezTo>
                              <a:pt x="16" y="0"/>
                              <a:pt x="16" y="0"/>
                              <a:pt x="16" y="0"/>
                            </a:cubicBezTo>
                            <a:cubicBezTo>
                              <a:pt x="11" y="1"/>
                              <a:pt x="4" y="4"/>
                              <a:pt x="0" y="6"/>
                            </a:cubicBezTo>
                            <a:cubicBezTo>
                              <a:pt x="0" y="6"/>
                              <a:pt x="1" y="7"/>
                              <a:pt x="2" y="7"/>
                            </a:cubicBez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626" name="Freeform 338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278" y="1342"/>
                        <a:ext cx="17" cy="16"/>
                      </a:xfrm>
                      <a:custGeom>
                        <a:avLst/>
                        <a:gdLst>
                          <a:gd name="T0" fmla="*/ 10 w 10"/>
                          <a:gd name="T1" fmla="*/ 0 h 9"/>
                          <a:gd name="T2" fmla="*/ 8 w 10"/>
                          <a:gd name="T3" fmla="*/ 0 h 9"/>
                          <a:gd name="T4" fmla="*/ 0 w 10"/>
                          <a:gd name="T5" fmla="*/ 9 h 9"/>
                          <a:gd name="T6" fmla="*/ 10 w 10"/>
                          <a:gd name="T7" fmla="*/ 4 h 9"/>
                          <a:gd name="T8" fmla="*/ 10 w 10"/>
                          <a:gd name="T9" fmla="*/ 0 h 9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</a:cxnLst>
                        <a:rect l="0" t="0" r="r" b="b"/>
                        <a:pathLst>
                          <a:path w="10" h="9">
                            <a:moveTo>
                              <a:pt x="10" y="0"/>
                            </a:moveTo>
                            <a:cubicBezTo>
                              <a:pt x="7" y="0"/>
                              <a:pt x="9" y="0"/>
                              <a:pt x="8" y="0"/>
                            </a:cubicBezTo>
                            <a:cubicBezTo>
                              <a:pt x="0" y="9"/>
                              <a:pt x="0" y="9"/>
                              <a:pt x="0" y="9"/>
                            </a:cubicBezTo>
                            <a:cubicBezTo>
                              <a:pt x="4" y="8"/>
                              <a:pt x="7" y="6"/>
                              <a:pt x="10" y="4"/>
                            </a:cubicBezTo>
                            <a:lnTo>
                              <a:pt x="10" y="0"/>
                            </a:ln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627" name="Freeform 339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418" y="1315"/>
                        <a:ext cx="24" cy="17"/>
                      </a:xfrm>
                      <a:custGeom>
                        <a:avLst/>
                        <a:gdLst>
                          <a:gd name="T0" fmla="*/ 10 w 14"/>
                          <a:gd name="T1" fmla="*/ 10 h 10"/>
                          <a:gd name="T2" fmla="*/ 12 w 14"/>
                          <a:gd name="T3" fmla="*/ 10 h 10"/>
                          <a:gd name="T4" fmla="*/ 14 w 14"/>
                          <a:gd name="T5" fmla="*/ 7 h 10"/>
                          <a:gd name="T6" fmla="*/ 5 w 14"/>
                          <a:gd name="T7" fmla="*/ 0 h 10"/>
                          <a:gd name="T8" fmla="*/ 0 w 14"/>
                          <a:gd name="T9" fmla="*/ 4 h 10"/>
                          <a:gd name="T10" fmla="*/ 10 w 14"/>
                          <a:gd name="T11" fmla="*/ 10 h 10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</a:cxnLst>
                        <a:rect l="0" t="0" r="r" b="b"/>
                        <a:pathLst>
                          <a:path w="14" h="10">
                            <a:moveTo>
                              <a:pt x="10" y="10"/>
                            </a:moveTo>
                            <a:cubicBezTo>
                              <a:pt x="10" y="10"/>
                              <a:pt x="11" y="10"/>
                              <a:pt x="12" y="10"/>
                            </a:cubicBezTo>
                            <a:cubicBezTo>
                              <a:pt x="14" y="7"/>
                              <a:pt x="14" y="7"/>
                              <a:pt x="14" y="7"/>
                            </a:cubicBezTo>
                            <a:cubicBezTo>
                              <a:pt x="13" y="4"/>
                              <a:pt x="9" y="1"/>
                              <a:pt x="5" y="0"/>
                            </a:cubicBezTo>
                            <a:cubicBezTo>
                              <a:pt x="0" y="4"/>
                              <a:pt x="0" y="4"/>
                              <a:pt x="0" y="4"/>
                            </a:cubicBezTo>
                            <a:cubicBezTo>
                              <a:pt x="2" y="7"/>
                              <a:pt x="7" y="10"/>
                              <a:pt x="10" y="10"/>
                            </a:cubicBez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628" name="Freeform 340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589" y="1224"/>
                        <a:ext cx="10" cy="12"/>
                      </a:xfrm>
                      <a:custGeom>
                        <a:avLst/>
                        <a:gdLst>
                          <a:gd name="T0" fmla="*/ 0 w 6"/>
                          <a:gd name="T1" fmla="*/ 6 h 7"/>
                          <a:gd name="T2" fmla="*/ 0 w 6"/>
                          <a:gd name="T3" fmla="*/ 7 h 7"/>
                          <a:gd name="T4" fmla="*/ 6 w 6"/>
                          <a:gd name="T5" fmla="*/ 1 h 7"/>
                          <a:gd name="T6" fmla="*/ 5 w 6"/>
                          <a:gd name="T7" fmla="*/ 0 h 7"/>
                          <a:gd name="T8" fmla="*/ 0 w 6"/>
                          <a:gd name="T9" fmla="*/ 6 h 7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</a:cxnLst>
                        <a:rect l="0" t="0" r="r" b="b"/>
                        <a:pathLst>
                          <a:path w="6" h="7">
                            <a:moveTo>
                              <a:pt x="0" y="6"/>
                            </a:moveTo>
                            <a:cubicBezTo>
                              <a:pt x="0" y="7"/>
                              <a:pt x="0" y="7"/>
                              <a:pt x="0" y="7"/>
                            </a:cubicBezTo>
                            <a:cubicBezTo>
                              <a:pt x="6" y="1"/>
                              <a:pt x="6" y="1"/>
                              <a:pt x="6" y="1"/>
                            </a:cubicBezTo>
                            <a:cubicBezTo>
                              <a:pt x="5" y="0"/>
                              <a:pt x="5" y="0"/>
                              <a:pt x="5" y="0"/>
                            </a:cubicBezTo>
                            <a:cubicBezTo>
                              <a:pt x="2" y="0"/>
                              <a:pt x="0" y="4"/>
                              <a:pt x="0" y="6"/>
                            </a:cubicBez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629" name="Freeform 341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5629" y="1216"/>
                        <a:ext cx="5" cy="5"/>
                      </a:xfrm>
                      <a:custGeom>
                        <a:avLst/>
                        <a:gdLst>
                          <a:gd name="T0" fmla="*/ 0 w 3"/>
                          <a:gd name="T1" fmla="*/ 3 h 3"/>
                          <a:gd name="T2" fmla="*/ 3 w 3"/>
                          <a:gd name="T3" fmla="*/ 0 h 3"/>
                          <a:gd name="T4" fmla="*/ 0 w 3"/>
                          <a:gd name="T5" fmla="*/ 3 h 3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</a:cxnLst>
                        <a:rect l="0" t="0" r="r" b="b"/>
                        <a:pathLst>
                          <a:path w="3" h="3">
                            <a:moveTo>
                              <a:pt x="0" y="3"/>
                            </a:moveTo>
                            <a:cubicBezTo>
                              <a:pt x="3" y="0"/>
                              <a:pt x="3" y="0"/>
                              <a:pt x="3" y="0"/>
                            </a:cubicBezTo>
                            <a:cubicBezTo>
                              <a:pt x="2" y="1"/>
                              <a:pt x="1" y="2"/>
                              <a:pt x="0" y="3"/>
                            </a:cubicBez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630" name="Freeform 342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5649" y="1212"/>
                        <a:ext cx="26" cy="19"/>
                      </a:xfrm>
                      <a:custGeom>
                        <a:avLst/>
                        <a:gdLst>
                          <a:gd name="T0" fmla="*/ 6 w 15"/>
                          <a:gd name="T1" fmla="*/ 11 h 11"/>
                          <a:gd name="T2" fmla="*/ 14 w 15"/>
                          <a:gd name="T3" fmla="*/ 11 h 11"/>
                          <a:gd name="T4" fmla="*/ 15 w 15"/>
                          <a:gd name="T5" fmla="*/ 10 h 11"/>
                          <a:gd name="T6" fmla="*/ 9 w 15"/>
                          <a:gd name="T7" fmla="*/ 0 h 11"/>
                          <a:gd name="T8" fmla="*/ 0 w 15"/>
                          <a:gd name="T9" fmla="*/ 9 h 11"/>
                          <a:gd name="T10" fmla="*/ 6 w 15"/>
                          <a:gd name="T11" fmla="*/ 11 h 11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</a:cxnLst>
                        <a:rect l="0" t="0" r="r" b="b"/>
                        <a:pathLst>
                          <a:path w="15" h="11">
                            <a:moveTo>
                              <a:pt x="6" y="11"/>
                            </a:moveTo>
                            <a:cubicBezTo>
                              <a:pt x="14" y="11"/>
                              <a:pt x="14" y="11"/>
                              <a:pt x="14" y="11"/>
                            </a:cubicBezTo>
                            <a:cubicBezTo>
                              <a:pt x="15" y="10"/>
                              <a:pt x="15" y="10"/>
                              <a:pt x="15" y="10"/>
                            </a:cubicBezTo>
                            <a:cubicBezTo>
                              <a:pt x="15" y="5"/>
                              <a:pt x="12" y="2"/>
                              <a:pt x="9" y="0"/>
                            </a:cubicBezTo>
                            <a:cubicBezTo>
                              <a:pt x="0" y="9"/>
                              <a:pt x="0" y="9"/>
                              <a:pt x="0" y="9"/>
                            </a:cubicBezTo>
                            <a:cubicBezTo>
                              <a:pt x="2" y="9"/>
                              <a:pt x="4" y="10"/>
                              <a:pt x="6" y="11"/>
                            </a:cubicBez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631" name="Freeform 343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5719" y="1161"/>
                        <a:ext cx="19" cy="14"/>
                      </a:xfrm>
                      <a:custGeom>
                        <a:avLst/>
                        <a:gdLst>
                          <a:gd name="T0" fmla="*/ 3 w 11"/>
                          <a:gd name="T1" fmla="*/ 2 h 8"/>
                          <a:gd name="T2" fmla="*/ 6 w 11"/>
                          <a:gd name="T3" fmla="*/ 8 h 8"/>
                          <a:gd name="T4" fmla="*/ 11 w 11"/>
                          <a:gd name="T5" fmla="*/ 3 h 8"/>
                          <a:gd name="T6" fmla="*/ 0 w 11"/>
                          <a:gd name="T7" fmla="*/ 0 h 8"/>
                          <a:gd name="T8" fmla="*/ 3 w 11"/>
                          <a:gd name="T9" fmla="*/ 2 h 8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</a:cxnLst>
                        <a:rect l="0" t="0" r="r" b="b"/>
                        <a:pathLst>
                          <a:path w="11" h="8">
                            <a:moveTo>
                              <a:pt x="3" y="2"/>
                            </a:moveTo>
                            <a:cubicBezTo>
                              <a:pt x="3" y="5"/>
                              <a:pt x="4" y="6"/>
                              <a:pt x="6" y="8"/>
                            </a:cubicBezTo>
                            <a:cubicBezTo>
                              <a:pt x="11" y="3"/>
                              <a:pt x="11" y="3"/>
                              <a:pt x="11" y="3"/>
                            </a:cubicBezTo>
                            <a:cubicBezTo>
                              <a:pt x="6" y="2"/>
                              <a:pt x="1" y="1"/>
                              <a:pt x="0" y="0"/>
                            </a:cubicBezTo>
                            <a:lnTo>
                              <a:pt x="3" y="2"/>
                            </a:ln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632" name="Freeform 344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5748" y="1169"/>
                        <a:ext cx="36" cy="16"/>
                      </a:xfrm>
                      <a:custGeom>
                        <a:avLst/>
                        <a:gdLst>
                          <a:gd name="T0" fmla="*/ 19 w 21"/>
                          <a:gd name="T1" fmla="*/ 1 h 9"/>
                          <a:gd name="T2" fmla="*/ 8 w 21"/>
                          <a:gd name="T3" fmla="*/ 0 h 9"/>
                          <a:gd name="T4" fmla="*/ 0 w 21"/>
                          <a:gd name="T5" fmla="*/ 8 h 9"/>
                          <a:gd name="T6" fmla="*/ 8 w 21"/>
                          <a:gd name="T7" fmla="*/ 9 h 9"/>
                          <a:gd name="T8" fmla="*/ 16 w 21"/>
                          <a:gd name="T9" fmla="*/ 8 h 9"/>
                          <a:gd name="T10" fmla="*/ 21 w 21"/>
                          <a:gd name="T11" fmla="*/ 2 h 9"/>
                          <a:gd name="T12" fmla="*/ 19 w 21"/>
                          <a:gd name="T13" fmla="*/ 1 h 9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</a:cxnLst>
                        <a:rect l="0" t="0" r="r" b="b"/>
                        <a:pathLst>
                          <a:path w="21" h="9">
                            <a:moveTo>
                              <a:pt x="19" y="1"/>
                            </a:moveTo>
                            <a:cubicBezTo>
                              <a:pt x="18" y="1"/>
                              <a:pt x="13" y="1"/>
                              <a:pt x="8" y="0"/>
                            </a:cubicBezTo>
                            <a:cubicBezTo>
                              <a:pt x="0" y="8"/>
                              <a:pt x="0" y="8"/>
                              <a:pt x="0" y="8"/>
                            </a:cubicBezTo>
                            <a:cubicBezTo>
                              <a:pt x="3" y="8"/>
                              <a:pt x="6" y="9"/>
                              <a:pt x="8" y="9"/>
                            </a:cubicBezTo>
                            <a:cubicBezTo>
                              <a:pt x="10" y="9"/>
                              <a:pt x="13" y="8"/>
                              <a:pt x="16" y="8"/>
                            </a:cubicBezTo>
                            <a:cubicBezTo>
                              <a:pt x="21" y="2"/>
                              <a:pt x="21" y="2"/>
                              <a:pt x="21" y="2"/>
                            </a:cubicBezTo>
                            <a:cubicBezTo>
                              <a:pt x="21" y="2"/>
                              <a:pt x="20" y="1"/>
                              <a:pt x="19" y="1"/>
                            </a:cubicBez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633" name="Freeform 345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5625" y="1197"/>
                        <a:ext cx="14" cy="17"/>
                      </a:xfrm>
                      <a:custGeom>
                        <a:avLst/>
                        <a:gdLst>
                          <a:gd name="T0" fmla="*/ 0 w 8"/>
                          <a:gd name="T1" fmla="*/ 6 h 10"/>
                          <a:gd name="T2" fmla="*/ 3 w 8"/>
                          <a:gd name="T3" fmla="*/ 10 h 10"/>
                          <a:gd name="T4" fmla="*/ 8 w 8"/>
                          <a:gd name="T5" fmla="*/ 6 h 10"/>
                          <a:gd name="T6" fmla="*/ 0 w 8"/>
                          <a:gd name="T7" fmla="*/ 6 h 10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</a:cxnLst>
                        <a:rect l="0" t="0" r="r" b="b"/>
                        <a:pathLst>
                          <a:path w="8" h="10">
                            <a:moveTo>
                              <a:pt x="0" y="6"/>
                            </a:moveTo>
                            <a:cubicBezTo>
                              <a:pt x="0" y="9"/>
                              <a:pt x="0" y="10"/>
                              <a:pt x="3" y="10"/>
                            </a:cubicBezTo>
                            <a:cubicBezTo>
                              <a:pt x="5" y="10"/>
                              <a:pt x="8" y="9"/>
                              <a:pt x="8" y="6"/>
                            </a:cubicBezTo>
                            <a:cubicBezTo>
                              <a:pt x="8" y="0"/>
                              <a:pt x="0" y="0"/>
                              <a:pt x="0" y="6"/>
                            </a:cubicBez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634" name="Freeform 346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2634" y="2433"/>
                        <a:ext cx="0" cy="2"/>
                      </a:xfrm>
                      <a:custGeom>
                        <a:avLst/>
                        <a:gdLst>
                          <a:gd name="T0" fmla="*/ 1 h 1"/>
                          <a:gd name="T1" fmla="*/ 0 h 1"/>
                          <a:gd name="T2" fmla="*/ 0 h 1"/>
                          <a:gd name="T3" fmla="*/ 1 h 1"/>
                        </a:gdLst>
                        <a:ahLst/>
                        <a:cxnLst>
                          <a:cxn ang="0">
                            <a:pos x="0" y="T0"/>
                          </a:cxn>
                          <a:cxn ang="0">
                            <a:pos x="0" y="T1"/>
                          </a:cxn>
                          <a:cxn ang="0">
                            <a:pos x="0" y="T2"/>
                          </a:cxn>
                          <a:cxn ang="0">
                            <a:pos x="0" y="T3"/>
                          </a:cxn>
                        </a:cxnLst>
                        <a:rect l="0" t="0" r="r" b="b"/>
                        <a:pathLst>
                          <a:path h="1">
                            <a:moveTo>
                              <a:pt x="0" y="1"/>
                            </a:moveTo>
                            <a:cubicBezTo>
                              <a:pt x="0" y="0"/>
                              <a:pt x="0" y="0"/>
                              <a:pt x="0" y="0"/>
                            </a:cubicBezTo>
                            <a:cubicBezTo>
                              <a:pt x="0" y="0"/>
                              <a:pt x="0" y="0"/>
                              <a:pt x="0" y="0"/>
                            </a:cubicBezTo>
                            <a:lnTo>
                              <a:pt x="0" y="1"/>
                            </a:lnTo>
                            <a:close/>
                          </a:path>
                        </a:pathLst>
                      </a:custGeom>
                      <a:solidFill>
                        <a:srgbClr val="3DCEB5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635" name="Freeform 347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2466" y="3321"/>
                        <a:ext cx="12" cy="17"/>
                      </a:xfrm>
                      <a:custGeom>
                        <a:avLst/>
                        <a:gdLst>
                          <a:gd name="T0" fmla="*/ 5 w 7"/>
                          <a:gd name="T1" fmla="*/ 10 h 10"/>
                          <a:gd name="T2" fmla="*/ 7 w 7"/>
                          <a:gd name="T3" fmla="*/ 0 h 10"/>
                          <a:gd name="T4" fmla="*/ 0 w 7"/>
                          <a:gd name="T5" fmla="*/ 6 h 10"/>
                          <a:gd name="T6" fmla="*/ 5 w 7"/>
                          <a:gd name="T7" fmla="*/ 10 h 10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</a:cxnLst>
                        <a:rect l="0" t="0" r="r" b="b"/>
                        <a:pathLst>
                          <a:path w="7" h="10">
                            <a:moveTo>
                              <a:pt x="5" y="10"/>
                            </a:moveTo>
                            <a:cubicBezTo>
                              <a:pt x="7" y="0"/>
                              <a:pt x="7" y="0"/>
                              <a:pt x="7" y="0"/>
                            </a:cubicBezTo>
                            <a:cubicBezTo>
                              <a:pt x="0" y="6"/>
                              <a:pt x="0" y="6"/>
                              <a:pt x="0" y="6"/>
                            </a:cubicBezTo>
                            <a:cubicBezTo>
                              <a:pt x="2" y="8"/>
                              <a:pt x="2" y="10"/>
                              <a:pt x="5" y="10"/>
                            </a:cubicBezTo>
                            <a:close/>
                          </a:path>
                        </a:pathLst>
                      </a:custGeom>
                      <a:solidFill>
                        <a:srgbClr val="3DCEB5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636" name="Freeform 348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2601" y="3240"/>
                        <a:ext cx="33" cy="26"/>
                      </a:xfrm>
                      <a:custGeom>
                        <a:avLst/>
                        <a:gdLst>
                          <a:gd name="T0" fmla="*/ 16 w 19"/>
                          <a:gd name="T1" fmla="*/ 4 h 15"/>
                          <a:gd name="T2" fmla="*/ 6 w 19"/>
                          <a:gd name="T3" fmla="*/ 0 h 15"/>
                          <a:gd name="T4" fmla="*/ 0 w 19"/>
                          <a:gd name="T5" fmla="*/ 6 h 15"/>
                          <a:gd name="T6" fmla="*/ 6 w 19"/>
                          <a:gd name="T7" fmla="*/ 15 h 15"/>
                          <a:gd name="T8" fmla="*/ 8 w 19"/>
                          <a:gd name="T9" fmla="*/ 15 h 15"/>
                          <a:gd name="T10" fmla="*/ 19 w 19"/>
                          <a:gd name="T11" fmla="*/ 3 h 15"/>
                          <a:gd name="T12" fmla="*/ 16 w 19"/>
                          <a:gd name="T13" fmla="*/ 4 h 15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</a:cxnLst>
                        <a:rect l="0" t="0" r="r" b="b"/>
                        <a:pathLst>
                          <a:path w="19" h="15">
                            <a:moveTo>
                              <a:pt x="16" y="4"/>
                            </a:moveTo>
                            <a:cubicBezTo>
                              <a:pt x="11" y="4"/>
                              <a:pt x="10" y="1"/>
                              <a:pt x="6" y="0"/>
                            </a:cubicBezTo>
                            <a:cubicBezTo>
                              <a:pt x="0" y="6"/>
                              <a:pt x="0" y="6"/>
                              <a:pt x="0" y="6"/>
                            </a:cubicBezTo>
                            <a:cubicBezTo>
                              <a:pt x="1" y="10"/>
                              <a:pt x="4" y="15"/>
                              <a:pt x="6" y="15"/>
                            </a:cubicBezTo>
                            <a:cubicBezTo>
                              <a:pt x="7" y="15"/>
                              <a:pt x="7" y="15"/>
                              <a:pt x="8" y="15"/>
                            </a:cubicBezTo>
                            <a:cubicBezTo>
                              <a:pt x="19" y="3"/>
                              <a:pt x="19" y="3"/>
                              <a:pt x="19" y="3"/>
                            </a:cubicBezTo>
                            <a:cubicBezTo>
                              <a:pt x="18" y="3"/>
                              <a:pt x="17" y="4"/>
                              <a:pt x="16" y="4"/>
                            </a:cubicBezTo>
                            <a:close/>
                          </a:path>
                        </a:pathLst>
                      </a:custGeom>
                      <a:solidFill>
                        <a:srgbClr val="3DCEB5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637" name="Freeform 349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2605" y="3269"/>
                        <a:ext cx="3" cy="5"/>
                      </a:xfrm>
                      <a:custGeom>
                        <a:avLst/>
                        <a:gdLst>
                          <a:gd name="T0" fmla="*/ 0 w 2"/>
                          <a:gd name="T1" fmla="*/ 0 h 3"/>
                          <a:gd name="T2" fmla="*/ 1 w 2"/>
                          <a:gd name="T3" fmla="*/ 3 h 3"/>
                          <a:gd name="T4" fmla="*/ 2 w 2"/>
                          <a:gd name="T5" fmla="*/ 1 h 3"/>
                          <a:gd name="T6" fmla="*/ 0 w 2"/>
                          <a:gd name="T7" fmla="*/ 0 h 3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</a:cxnLst>
                        <a:rect l="0" t="0" r="r" b="b"/>
                        <a:pathLst>
                          <a:path w="2" h="3">
                            <a:moveTo>
                              <a:pt x="0" y="0"/>
                            </a:moveTo>
                            <a:cubicBezTo>
                              <a:pt x="0" y="1"/>
                              <a:pt x="0" y="2"/>
                              <a:pt x="1" y="3"/>
                            </a:cubicBezTo>
                            <a:cubicBezTo>
                              <a:pt x="2" y="1"/>
                              <a:pt x="2" y="1"/>
                              <a:pt x="2" y="1"/>
                            </a:cubicBezTo>
                            <a:cubicBezTo>
                              <a:pt x="2" y="1"/>
                              <a:pt x="1" y="0"/>
                              <a:pt x="0" y="0"/>
                            </a:cubicBezTo>
                            <a:close/>
                          </a:path>
                        </a:pathLst>
                      </a:custGeom>
                      <a:solidFill>
                        <a:srgbClr val="3DCEB5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638" name="Freeform 350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2641" y="3201"/>
                        <a:ext cx="36" cy="37"/>
                      </a:xfrm>
                      <a:custGeom>
                        <a:avLst/>
                        <a:gdLst>
                          <a:gd name="T0" fmla="*/ 4 w 21"/>
                          <a:gd name="T1" fmla="*/ 3 h 22"/>
                          <a:gd name="T2" fmla="*/ 1 w 21"/>
                          <a:gd name="T3" fmla="*/ 20 h 22"/>
                          <a:gd name="T4" fmla="*/ 1 w 21"/>
                          <a:gd name="T5" fmla="*/ 22 h 22"/>
                          <a:gd name="T6" fmla="*/ 21 w 21"/>
                          <a:gd name="T7" fmla="*/ 2 h 22"/>
                          <a:gd name="T8" fmla="*/ 4 w 21"/>
                          <a:gd name="T9" fmla="*/ 3 h 22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</a:cxnLst>
                        <a:rect l="0" t="0" r="r" b="b"/>
                        <a:pathLst>
                          <a:path w="21" h="22">
                            <a:moveTo>
                              <a:pt x="4" y="3"/>
                            </a:moveTo>
                            <a:cubicBezTo>
                              <a:pt x="0" y="7"/>
                              <a:pt x="4" y="16"/>
                              <a:pt x="1" y="20"/>
                            </a:cubicBezTo>
                            <a:cubicBezTo>
                              <a:pt x="1" y="21"/>
                              <a:pt x="1" y="21"/>
                              <a:pt x="1" y="22"/>
                            </a:cubicBezTo>
                            <a:cubicBezTo>
                              <a:pt x="21" y="2"/>
                              <a:pt x="21" y="2"/>
                              <a:pt x="21" y="2"/>
                            </a:cubicBezTo>
                            <a:cubicBezTo>
                              <a:pt x="16" y="3"/>
                              <a:pt x="7" y="0"/>
                              <a:pt x="4" y="3"/>
                            </a:cubicBezTo>
                            <a:close/>
                          </a:path>
                        </a:pathLst>
                      </a:custGeom>
                      <a:solidFill>
                        <a:srgbClr val="3DCEB5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639" name="Freeform 351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2711" y="3130"/>
                        <a:ext cx="32" cy="28"/>
                      </a:xfrm>
                      <a:custGeom>
                        <a:avLst/>
                        <a:gdLst>
                          <a:gd name="T0" fmla="*/ 6 w 19"/>
                          <a:gd name="T1" fmla="*/ 16 h 16"/>
                          <a:gd name="T2" fmla="*/ 19 w 19"/>
                          <a:gd name="T3" fmla="*/ 3 h 16"/>
                          <a:gd name="T4" fmla="*/ 9 w 19"/>
                          <a:gd name="T5" fmla="*/ 0 h 16"/>
                          <a:gd name="T6" fmla="*/ 6 w 19"/>
                          <a:gd name="T7" fmla="*/ 0 h 16"/>
                          <a:gd name="T8" fmla="*/ 0 w 19"/>
                          <a:gd name="T9" fmla="*/ 6 h 16"/>
                          <a:gd name="T10" fmla="*/ 2 w 19"/>
                          <a:gd name="T11" fmla="*/ 13 h 16"/>
                          <a:gd name="T12" fmla="*/ 6 w 19"/>
                          <a:gd name="T13" fmla="*/ 16 h 16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</a:cxnLst>
                        <a:rect l="0" t="0" r="r" b="b"/>
                        <a:pathLst>
                          <a:path w="19" h="16">
                            <a:moveTo>
                              <a:pt x="6" y="16"/>
                            </a:moveTo>
                            <a:cubicBezTo>
                              <a:pt x="19" y="3"/>
                              <a:pt x="19" y="3"/>
                              <a:pt x="19" y="3"/>
                            </a:cubicBezTo>
                            <a:cubicBezTo>
                              <a:pt x="15" y="2"/>
                              <a:pt x="10" y="0"/>
                              <a:pt x="9" y="0"/>
                            </a:cubicBezTo>
                            <a:cubicBezTo>
                              <a:pt x="8" y="0"/>
                              <a:pt x="7" y="0"/>
                              <a:pt x="6" y="0"/>
                            </a:cubicBezTo>
                            <a:cubicBezTo>
                              <a:pt x="0" y="6"/>
                              <a:pt x="0" y="6"/>
                              <a:pt x="0" y="6"/>
                            </a:cubicBezTo>
                            <a:cubicBezTo>
                              <a:pt x="1" y="8"/>
                              <a:pt x="2" y="10"/>
                              <a:pt x="2" y="13"/>
                            </a:cubicBezTo>
                            <a:cubicBezTo>
                              <a:pt x="3" y="15"/>
                              <a:pt x="5" y="15"/>
                              <a:pt x="6" y="16"/>
                            </a:cubicBezTo>
                            <a:close/>
                          </a:path>
                        </a:pathLst>
                      </a:custGeom>
                      <a:solidFill>
                        <a:srgbClr val="3DCEB5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640" name="Freeform 352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2407" y="2418"/>
                        <a:ext cx="80" cy="75"/>
                      </a:xfrm>
                      <a:custGeom>
                        <a:avLst/>
                        <a:gdLst>
                          <a:gd name="T0" fmla="*/ 29 w 47"/>
                          <a:gd name="T1" fmla="*/ 6 h 44"/>
                          <a:gd name="T2" fmla="*/ 21 w 47"/>
                          <a:gd name="T3" fmla="*/ 13 h 44"/>
                          <a:gd name="T4" fmla="*/ 18 w 47"/>
                          <a:gd name="T5" fmla="*/ 21 h 44"/>
                          <a:gd name="T6" fmla="*/ 14 w 47"/>
                          <a:gd name="T7" fmla="*/ 26 h 44"/>
                          <a:gd name="T8" fmla="*/ 12 w 47"/>
                          <a:gd name="T9" fmla="*/ 27 h 44"/>
                          <a:gd name="T10" fmla="*/ 12 w 47"/>
                          <a:gd name="T11" fmla="*/ 29 h 44"/>
                          <a:gd name="T12" fmla="*/ 8 w 47"/>
                          <a:gd name="T13" fmla="*/ 29 h 44"/>
                          <a:gd name="T14" fmla="*/ 6 w 47"/>
                          <a:gd name="T15" fmla="*/ 31 h 44"/>
                          <a:gd name="T16" fmla="*/ 1 w 47"/>
                          <a:gd name="T17" fmla="*/ 36 h 44"/>
                          <a:gd name="T18" fmla="*/ 0 w 47"/>
                          <a:gd name="T19" fmla="*/ 38 h 44"/>
                          <a:gd name="T20" fmla="*/ 4 w 47"/>
                          <a:gd name="T21" fmla="*/ 44 h 44"/>
                          <a:gd name="T22" fmla="*/ 47 w 47"/>
                          <a:gd name="T23" fmla="*/ 0 h 44"/>
                          <a:gd name="T24" fmla="*/ 29 w 47"/>
                          <a:gd name="T25" fmla="*/ 6 h 44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  <a:cxn ang="0">
                            <a:pos x="T16" y="T17"/>
                          </a:cxn>
                          <a:cxn ang="0">
                            <a:pos x="T18" y="T19"/>
                          </a:cxn>
                          <a:cxn ang="0">
                            <a:pos x="T20" y="T21"/>
                          </a:cxn>
                          <a:cxn ang="0">
                            <a:pos x="T22" y="T23"/>
                          </a:cxn>
                          <a:cxn ang="0">
                            <a:pos x="T24" y="T25"/>
                          </a:cxn>
                        </a:cxnLst>
                        <a:rect l="0" t="0" r="r" b="b"/>
                        <a:pathLst>
                          <a:path w="47" h="44">
                            <a:moveTo>
                              <a:pt x="29" y="6"/>
                            </a:moveTo>
                            <a:cubicBezTo>
                              <a:pt x="25" y="7"/>
                              <a:pt x="22" y="8"/>
                              <a:pt x="21" y="13"/>
                            </a:cubicBezTo>
                            <a:cubicBezTo>
                              <a:pt x="20" y="15"/>
                              <a:pt x="20" y="19"/>
                              <a:pt x="18" y="21"/>
                            </a:cubicBezTo>
                            <a:cubicBezTo>
                              <a:pt x="16" y="22"/>
                              <a:pt x="14" y="23"/>
                              <a:pt x="14" y="26"/>
                            </a:cubicBezTo>
                            <a:cubicBezTo>
                              <a:pt x="13" y="26"/>
                              <a:pt x="12" y="27"/>
                              <a:pt x="12" y="27"/>
                            </a:cubicBezTo>
                            <a:cubicBezTo>
                              <a:pt x="12" y="28"/>
                              <a:pt x="12" y="28"/>
                              <a:pt x="12" y="29"/>
                            </a:cubicBezTo>
                            <a:cubicBezTo>
                              <a:pt x="9" y="30"/>
                              <a:pt x="11" y="30"/>
                              <a:pt x="8" y="29"/>
                            </a:cubicBezTo>
                            <a:cubicBezTo>
                              <a:pt x="8" y="30"/>
                              <a:pt x="7" y="30"/>
                              <a:pt x="6" y="31"/>
                            </a:cubicBezTo>
                            <a:cubicBezTo>
                              <a:pt x="4" y="33"/>
                              <a:pt x="2" y="35"/>
                              <a:pt x="1" y="36"/>
                            </a:cubicBezTo>
                            <a:cubicBezTo>
                              <a:pt x="1" y="36"/>
                              <a:pt x="0" y="37"/>
                              <a:pt x="0" y="38"/>
                            </a:cubicBezTo>
                            <a:cubicBezTo>
                              <a:pt x="0" y="41"/>
                              <a:pt x="2" y="42"/>
                              <a:pt x="4" y="44"/>
                            </a:cubicBezTo>
                            <a:cubicBezTo>
                              <a:pt x="47" y="0"/>
                              <a:pt x="47" y="0"/>
                              <a:pt x="47" y="0"/>
                            </a:cubicBezTo>
                            <a:cubicBezTo>
                              <a:pt x="40" y="3"/>
                              <a:pt x="36" y="4"/>
                              <a:pt x="29" y="6"/>
                            </a:cubicBezTo>
                            <a:close/>
                          </a:path>
                        </a:pathLst>
                      </a:custGeom>
                      <a:solidFill>
                        <a:srgbClr val="3DCEB5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641" name="Freeform 353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2415" y="2430"/>
                        <a:ext cx="89" cy="111"/>
                      </a:xfrm>
                      <a:custGeom>
                        <a:avLst/>
                        <a:gdLst>
                          <a:gd name="T0" fmla="*/ 1 w 52"/>
                          <a:gd name="T1" fmla="*/ 58 h 65"/>
                          <a:gd name="T2" fmla="*/ 1 w 52"/>
                          <a:gd name="T3" fmla="*/ 58 h 65"/>
                          <a:gd name="T4" fmla="*/ 1 w 52"/>
                          <a:gd name="T5" fmla="*/ 58 h 65"/>
                          <a:gd name="T6" fmla="*/ 0 w 52"/>
                          <a:gd name="T7" fmla="*/ 60 h 65"/>
                          <a:gd name="T8" fmla="*/ 3 w 52"/>
                          <a:gd name="T9" fmla="*/ 63 h 65"/>
                          <a:gd name="T10" fmla="*/ 2 w 52"/>
                          <a:gd name="T11" fmla="*/ 65 h 65"/>
                          <a:gd name="T12" fmla="*/ 52 w 52"/>
                          <a:gd name="T13" fmla="*/ 15 h 65"/>
                          <a:gd name="T14" fmla="*/ 50 w 52"/>
                          <a:gd name="T15" fmla="*/ 7 h 65"/>
                          <a:gd name="T16" fmla="*/ 51 w 52"/>
                          <a:gd name="T17" fmla="*/ 0 h 65"/>
                          <a:gd name="T18" fmla="*/ 0 w 52"/>
                          <a:gd name="T19" fmla="*/ 51 h 65"/>
                          <a:gd name="T20" fmla="*/ 1 w 52"/>
                          <a:gd name="T21" fmla="*/ 56 h 65"/>
                          <a:gd name="T22" fmla="*/ 1 w 52"/>
                          <a:gd name="T23" fmla="*/ 58 h 65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  <a:cxn ang="0">
                            <a:pos x="T16" y="T17"/>
                          </a:cxn>
                          <a:cxn ang="0">
                            <a:pos x="T18" y="T19"/>
                          </a:cxn>
                          <a:cxn ang="0">
                            <a:pos x="T20" y="T21"/>
                          </a:cxn>
                          <a:cxn ang="0">
                            <a:pos x="T22" y="T23"/>
                          </a:cxn>
                        </a:cxnLst>
                        <a:rect l="0" t="0" r="r" b="b"/>
                        <a:pathLst>
                          <a:path w="52" h="65">
                            <a:moveTo>
                              <a:pt x="1" y="58"/>
                            </a:moveTo>
                            <a:cubicBezTo>
                              <a:pt x="1" y="58"/>
                              <a:pt x="1" y="58"/>
                              <a:pt x="1" y="58"/>
                            </a:cubicBezTo>
                            <a:cubicBezTo>
                              <a:pt x="1" y="58"/>
                              <a:pt x="1" y="58"/>
                              <a:pt x="1" y="58"/>
                            </a:cubicBezTo>
                            <a:cubicBezTo>
                              <a:pt x="0" y="60"/>
                              <a:pt x="0" y="60"/>
                              <a:pt x="0" y="60"/>
                            </a:cubicBezTo>
                            <a:cubicBezTo>
                              <a:pt x="0" y="61"/>
                              <a:pt x="1" y="62"/>
                              <a:pt x="3" y="63"/>
                            </a:cubicBezTo>
                            <a:cubicBezTo>
                              <a:pt x="3" y="64"/>
                              <a:pt x="2" y="64"/>
                              <a:pt x="2" y="65"/>
                            </a:cubicBezTo>
                            <a:cubicBezTo>
                              <a:pt x="52" y="15"/>
                              <a:pt x="52" y="15"/>
                              <a:pt x="52" y="15"/>
                            </a:cubicBezTo>
                            <a:cubicBezTo>
                              <a:pt x="50" y="13"/>
                              <a:pt x="50" y="9"/>
                              <a:pt x="50" y="7"/>
                            </a:cubicBezTo>
                            <a:cubicBezTo>
                              <a:pt x="50" y="5"/>
                              <a:pt x="50" y="3"/>
                              <a:pt x="51" y="0"/>
                            </a:cubicBezTo>
                            <a:cubicBezTo>
                              <a:pt x="0" y="51"/>
                              <a:pt x="0" y="51"/>
                              <a:pt x="0" y="51"/>
                            </a:cubicBezTo>
                            <a:cubicBezTo>
                              <a:pt x="0" y="53"/>
                              <a:pt x="1" y="54"/>
                              <a:pt x="1" y="56"/>
                            </a:cubicBezTo>
                            <a:cubicBezTo>
                              <a:pt x="1" y="57"/>
                              <a:pt x="1" y="57"/>
                              <a:pt x="1" y="58"/>
                            </a:cubicBezTo>
                            <a:close/>
                          </a:path>
                        </a:pathLst>
                      </a:custGeom>
                      <a:solidFill>
                        <a:srgbClr val="3DCEB5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642" name="Freeform 354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2395" y="2550"/>
                        <a:ext cx="17" cy="15"/>
                      </a:xfrm>
                      <a:custGeom>
                        <a:avLst/>
                        <a:gdLst>
                          <a:gd name="T0" fmla="*/ 2 w 10"/>
                          <a:gd name="T1" fmla="*/ 6 h 9"/>
                          <a:gd name="T2" fmla="*/ 0 w 10"/>
                          <a:gd name="T3" fmla="*/ 9 h 9"/>
                          <a:gd name="T4" fmla="*/ 10 w 10"/>
                          <a:gd name="T5" fmla="*/ 0 h 9"/>
                          <a:gd name="T6" fmla="*/ 2 w 10"/>
                          <a:gd name="T7" fmla="*/ 6 h 9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</a:cxnLst>
                        <a:rect l="0" t="0" r="r" b="b"/>
                        <a:pathLst>
                          <a:path w="10" h="9">
                            <a:moveTo>
                              <a:pt x="2" y="6"/>
                            </a:moveTo>
                            <a:cubicBezTo>
                              <a:pt x="1" y="7"/>
                              <a:pt x="1" y="8"/>
                              <a:pt x="0" y="9"/>
                            </a:cubicBezTo>
                            <a:cubicBezTo>
                              <a:pt x="10" y="0"/>
                              <a:pt x="10" y="0"/>
                              <a:pt x="10" y="0"/>
                            </a:cubicBezTo>
                            <a:cubicBezTo>
                              <a:pt x="7" y="1"/>
                              <a:pt x="4" y="2"/>
                              <a:pt x="2" y="6"/>
                            </a:cubicBezTo>
                            <a:close/>
                          </a:path>
                        </a:pathLst>
                      </a:custGeom>
                      <a:solidFill>
                        <a:srgbClr val="3DCEB5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643" name="Freeform 355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2507" y="2413"/>
                        <a:ext cx="31" cy="34"/>
                      </a:xfrm>
                      <a:custGeom>
                        <a:avLst/>
                        <a:gdLst>
                          <a:gd name="T0" fmla="*/ 14 w 18"/>
                          <a:gd name="T1" fmla="*/ 0 h 20"/>
                          <a:gd name="T2" fmla="*/ 9 w 18"/>
                          <a:gd name="T3" fmla="*/ 0 h 20"/>
                          <a:gd name="T4" fmla="*/ 15 w 18"/>
                          <a:gd name="T5" fmla="*/ 5 h 20"/>
                          <a:gd name="T6" fmla="*/ 7 w 18"/>
                          <a:gd name="T7" fmla="*/ 5 h 20"/>
                          <a:gd name="T8" fmla="*/ 0 w 18"/>
                          <a:gd name="T9" fmla="*/ 11 h 20"/>
                          <a:gd name="T10" fmla="*/ 3 w 18"/>
                          <a:gd name="T11" fmla="*/ 20 h 20"/>
                          <a:gd name="T12" fmla="*/ 18 w 18"/>
                          <a:gd name="T13" fmla="*/ 5 h 20"/>
                          <a:gd name="T14" fmla="*/ 14 w 18"/>
                          <a:gd name="T15" fmla="*/ 0 h 20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</a:cxnLst>
                        <a:rect l="0" t="0" r="r" b="b"/>
                        <a:pathLst>
                          <a:path w="18" h="20">
                            <a:moveTo>
                              <a:pt x="14" y="0"/>
                            </a:moveTo>
                            <a:cubicBezTo>
                              <a:pt x="9" y="0"/>
                              <a:pt x="9" y="0"/>
                              <a:pt x="9" y="0"/>
                            </a:cubicBezTo>
                            <a:cubicBezTo>
                              <a:pt x="9" y="3"/>
                              <a:pt x="13" y="2"/>
                              <a:pt x="15" y="5"/>
                            </a:cubicBezTo>
                            <a:cubicBezTo>
                              <a:pt x="7" y="5"/>
                              <a:pt x="7" y="5"/>
                              <a:pt x="7" y="5"/>
                            </a:cubicBezTo>
                            <a:cubicBezTo>
                              <a:pt x="5" y="8"/>
                              <a:pt x="0" y="7"/>
                              <a:pt x="0" y="11"/>
                            </a:cubicBezTo>
                            <a:cubicBezTo>
                              <a:pt x="0" y="15"/>
                              <a:pt x="3" y="17"/>
                              <a:pt x="3" y="20"/>
                            </a:cubicBezTo>
                            <a:cubicBezTo>
                              <a:pt x="18" y="5"/>
                              <a:pt x="18" y="5"/>
                              <a:pt x="18" y="5"/>
                            </a:cubicBezTo>
                            <a:cubicBezTo>
                              <a:pt x="16" y="4"/>
                              <a:pt x="15" y="2"/>
                              <a:pt x="14" y="0"/>
                            </a:cubicBezTo>
                            <a:close/>
                          </a:path>
                        </a:pathLst>
                      </a:custGeom>
                      <a:solidFill>
                        <a:srgbClr val="3DCEB5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644" name="Freeform 356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2365" y="2432"/>
                        <a:ext cx="214" cy="202"/>
                      </a:xfrm>
                      <a:custGeom>
                        <a:avLst/>
                        <a:gdLst>
                          <a:gd name="T0" fmla="*/ 113 w 125"/>
                          <a:gd name="T1" fmla="*/ 3 h 118"/>
                          <a:gd name="T2" fmla="*/ 111 w 125"/>
                          <a:gd name="T3" fmla="*/ 0 h 118"/>
                          <a:gd name="T4" fmla="*/ 0 w 125"/>
                          <a:gd name="T5" fmla="*/ 111 h 118"/>
                          <a:gd name="T6" fmla="*/ 5 w 125"/>
                          <a:gd name="T7" fmla="*/ 117 h 118"/>
                          <a:gd name="T8" fmla="*/ 9 w 125"/>
                          <a:gd name="T9" fmla="*/ 118 h 118"/>
                          <a:gd name="T10" fmla="*/ 9 w 125"/>
                          <a:gd name="T11" fmla="*/ 118 h 118"/>
                          <a:gd name="T12" fmla="*/ 125 w 125"/>
                          <a:gd name="T13" fmla="*/ 3 h 118"/>
                          <a:gd name="T14" fmla="*/ 113 w 125"/>
                          <a:gd name="T15" fmla="*/ 3 h 118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</a:cxnLst>
                        <a:rect l="0" t="0" r="r" b="b"/>
                        <a:pathLst>
                          <a:path w="125" h="118">
                            <a:moveTo>
                              <a:pt x="113" y="3"/>
                            </a:moveTo>
                            <a:cubicBezTo>
                              <a:pt x="112" y="3"/>
                              <a:pt x="111" y="2"/>
                              <a:pt x="111" y="0"/>
                            </a:cubicBezTo>
                            <a:cubicBezTo>
                              <a:pt x="0" y="111"/>
                              <a:pt x="0" y="111"/>
                              <a:pt x="0" y="111"/>
                            </a:cubicBezTo>
                            <a:cubicBezTo>
                              <a:pt x="0" y="114"/>
                              <a:pt x="1" y="117"/>
                              <a:pt x="5" y="117"/>
                            </a:cubicBezTo>
                            <a:cubicBezTo>
                              <a:pt x="7" y="117"/>
                              <a:pt x="6" y="116"/>
                              <a:pt x="9" y="118"/>
                            </a:cubicBezTo>
                            <a:cubicBezTo>
                              <a:pt x="9" y="118"/>
                              <a:pt x="9" y="118"/>
                              <a:pt x="9" y="118"/>
                            </a:cubicBezTo>
                            <a:cubicBezTo>
                              <a:pt x="125" y="3"/>
                              <a:pt x="125" y="3"/>
                              <a:pt x="125" y="3"/>
                            </a:cubicBezTo>
                            <a:cubicBezTo>
                              <a:pt x="121" y="3"/>
                              <a:pt x="116" y="3"/>
                              <a:pt x="113" y="3"/>
                            </a:cubicBezTo>
                            <a:close/>
                          </a:path>
                        </a:pathLst>
                      </a:custGeom>
                      <a:solidFill>
                        <a:srgbClr val="3DCEB5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645" name="Freeform 357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2362" y="2432"/>
                        <a:ext cx="274" cy="262"/>
                      </a:xfrm>
                      <a:custGeom>
                        <a:avLst/>
                        <a:gdLst>
                          <a:gd name="T0" fmla="*/ 159 w 160"/>
                          <a:gd name="T1" fmla="*/ 1 h 153"/>
                          <a:gd name="T2" fmla="*/ 159 w 160"/>
                          <a:gd name="T3" fmla="*/ 1 h 153"/>
                          <a:gd name="T4" fmla="*/ 160 w 160"/>
                          <a:gd name="T5" fmla="*/ 0 h 153"/>
                          <a:gd name="T6" fmla="*/ 155 w 160"/>
                          <a:gd name="T7" fmla="*/ 0 h 153"/>
                          <a:gd name="T8" fmla="*/ 147 w 160"/>
                          <a:gd name="T9" fmla="*/ 1 h 153"/>
                          <a:gd name="T10" fmla="*/ 139 w 160"/>
                          <a:gd name="T11" fmla="*/ 5 h 153"/>
                          <a:gd name="T12" fmla="*/ 0 w 160"/>
                          <a:gd name="T13" fmla="*/ 144 h 153"/>
                          <a:gd name="T14" fmla="*/ 6 w 160"/>
                          <a:gd name="T15" fmla="*/ 152 h 153"/>
                          <a:gd name="T16" fmla="*/ 7 w 160"/>
                          <a:gd name="T17" fmla="*/ 153 h 153"/>
                          <a:gd name="T18" fmla="*/ 159 w 160"/>
                          <a:gd name="T19" fmla="*/ 2 h 153"/>
                          <a:gd name="T20" fmla="*/ 159 w 160"/>
                          <a:gd name="T21" fmla="*/ 1 h 153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  <a:cxn ang="0">
                            <a:pos x="T16" y="T17"/>
                          </a:cxn>
                          <a:cxn ang="0">
                            <a:pos x="T18" y="T19"/>
                          </a:cxn>
                          <a:cxn ang="0">
                            <a:pos x="T20" y="T21"/>
                          </a:cxn>
                        </a:cxnLst>
                        <a:rect l="0" t="0" r="r" b="b"/>
                        <a:pathLst>
                          <a:path w="160" h="153">
                            <a:moveTo>
                              <a:pt x="159" y="1"/>
                            </a:moveTo>
                            <a:cubicBezTo>
                              <a:pt x="159" y="1"/>
                              <a:pt x="159" y="1"/>
                              <a:pt x="159" y="1"/>
                            </a:cubicBezTo>
                            <a:cubicBezTo>
                              <a:pt x="160" y="0"/>
                              <a:pt x="160" y="0"/>
                              <a:pt x="160" y="0"/>
                            </a:cubicBezTo>
                            <a:cubicBezTo>
                              <a:pt x="158" y="0"/>
                              <a:pt x="156" y="0"/>
                              <a:pt x="155" y="0"/>
                            </a:cubicBezTo>
                            <a:cubicBezTo>
                              <a:pt x="154" y="0"/>
                              <a:pt x="148" y="0"/>
                              <a:pt x="147" y="1"/>
                            </a:cubicBezTo>
                            <a:cubicBezTo>
                              <a:pt x="146" y="5"/>
                              <a:pt x="143" y="5"/>
                              <a:pt x="139" y="5"/>
                            </a:cubicBezTo>
                            <a:cubicBezTo>
                              <a:pt x="0" y="144"/>
                              <a:pt x="0" y="144"/>
                              <a:pt x="0" y="144"/>
                            </a:cubicBezTo>
                            <a:cubicBezTo>
                              <a:pt x="2" y="147"/>
                              <a:pt x="4" y="150"/>
                              <a:pt x="6" y="152"/>
                            </a:cubicBezTo>
                            <a:cubicBezTo>
                              <a:pt x="6" y="152"/>
                              <a:pt x="7" y="153"/>
                              <a:pt x="7" y="153"/>
                            </a:cubicBezTo>
                            <a:cubicBezTo>
                              <a:pt x="159" y="2"/>
                              <a:pt x="159" y="2"/>
                              <a:pt x="159" y="2"/>
                            </a:cubicBezTo>
                            <a:lnTo>
                              <a:pt x="159" y="1"/>
                            </a:lnTo>
                            <a:close/>
                          </a:path>
                        </a:pathLst>
                      </a:custGeom>
                      <a:solidFill>
                        <a:srgbClr val="3DCEB5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646" name="Freeform 358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2384" y="2447"/>
                        <a:ext cx="277" cy="278"/>
                      </a:xfrm>
                      <a:custGeom>
                        <a:avLst/>
                        <a:gdLst>
                          <a:gd name="T0" fmla="*/ 159 w 162"/>
                          <a:gd name="T1" fmla="*/ 1 h 162"/>
                          <a:gd name="T2" fmla="*/ 154 w 162"/>
                          <a:gd name="T3" fmla="*/ 0 h 162"/>
                          <a:gd name="T4" fmla="*/ 0 w 162"/>
                          <a:gd name="T5" fmla="*/ 153 h 162"/>
                          <a:gd name="T6" fmla="*/ 1 w 162"/>
                          <a:gd name="T7" fmla="*/ 154 h 162"/>
                          <a:gd name="T8" fmla="*/ 5 w 162"/>
                          <a:gd name="T9" fmla="*/ 156 h 162"/>
                          <a:gd name="T10" fmla="*/ 8 w 162"/>
                          <a:gd name="T11" fmla="*/ 162 h 162"/>
                          <a:gd name="T12" fmla="*/ 162 w 162"/>
                          <a:gd name="T13" fmla="*/ 8 h 162"/>
                          <a:gd name="T14" fmla="*/ 159 w 162"/>
                          <a:gd name="T15" fmla="*/ 1 h 162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</a:cxnLst>
                        <a:rect l="0" t="0" r="r" b="b"/>
                        <a:pathLst>
                          <a:path w="162" h="162">
                            <a:moveTo>
                              <a:pt x="159" y="1"/>
                            </a:moveTo>
                            <a:cubicBezTo>
                              <a:pt x="157" y="1"/>
                              <a:pt x="156" y="0"/>
                              <a:pt x="154" y="0"/>
                            </a:cubicBezTo>
                            <a:cubicBezTo>
                              <a:pt x="0" y="153"/>
                              <a:pt x="0" y="153"/>
                              <a:pt x="0" y="153"/>
                            </a:cubicBezTo>
                            <a:cubicBezTo>
                              <a:pt x="1" y="154"/>
                              <a:pt x="1" y="154"/>
                              <a:pt x="1" y="154"/>
                            </a:cubicBezTo>
                            <a:cubicBezTo>
                              <a:pt x="2" y="155"/>
                              <a:pt x="4" y="154"/>
                              <a:pt x="5" y="156"/>
                            </a:cubicBezTo>
                            <a:cubicBezTo>
                              <a:pt x="6" y="158"/>
                              <a:pt x="7" y="160"/>
                              <a:pt x="8" y="162"/>
                            </a:cubicBezTo>
                            <a:cubicBezTo>
                              <a:pt x="162" y="8"/>
                              <a:pt x="162" y="8"/>
                              <a:pt x="162" y="8"/>
                            </a:cubicBezTo>
                            <a:cubicBezTo>
                              <a:pt x="162" y="5"/>
                              <a:pt x="162" y="2"/>
                              <a:pt x="159" y="1"/>
                            </a:cubicBezTo>
                            <a:close/>
                          </a:path>
                        </a:pathLst>
                      </a:custGeom>
                      <a:solidFill>
                        <a:srgbClr val="3DCEB5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647" name="Freeform 359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2405" y="2468"/>
                        <a:ext cx="291" cy="294"/>
                      </a:xfrm>
                      <a:custGeom>
                        <a:avLst/>
                        <a:gdLst>
                          <a:gd name="T0" fmla="*/ 161 w 170"/>
                          <a:gd name="T1" fmla="*/ 0 h 172"/>
                          <a:gd name="T2" fmla="*/ 0 w 170"/>
                          <a:gd name="T3" fmla="*/ 161 h 172"/>
                          <a:gd name="T4" fmla="*/ 6 w 170"/>
                          <a:gd name="T5" fmla="*/ 172 h 172"/>
                          <a:gd name="T6" fmla="*/ 170 w 170"/>
                          <a:gd name="T7" fmla="*/ 8 h 172"/>
                          <a:gd name="T8" fmla="*/ 161 w 170"/>
                          <a:gd name="T9" fmla="*/ 0 h 172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</a:cxnLst>
                        <a:rect l="0" t="0" r="r" b="b"/>
                        <a:pathLst>
                          <a:path w="170" h="172">
                            <a:moveTo>
                              <a:pt x="161" y="0"/>
                            </a:moveTo>
                            <a:cubicBezTo>
                              <a:pt x="0" y="161"/>
                              <a:pt x="0" y="161"/>
                              <a:pt x="0" y="161"/>
                            </a:cubicBezTo>
                            <a:cubicBezTo>
                              <a:pt x="1" y="165"/>
                              <a:pt x="4" y="168"/>
                              <a:pt x="6" y="172"/>
                            </a:cubicBezTo>
                            <a:cubicBezTo>
                              <a:pt x="170" y="8"/>
                              <a:pt x="170" y="8"/>
                              <a:pt x="170" y="8"/>
                            </a:cubicBezTo>
                            <a:cubicBezTo>
                              <a:pt x="167" y="4"/>
                              <a:pt x="165" y="4"/>
                              <a:pt x="161" y="0"/>
                            </a:cubicBezTo>
                            <a:close/>
                          </a:path>
                        </a:pathLst>
                      </a:custGeom>
                      <a:solidFill>
                        <a:srgbClr val="3DCEB5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648" name="Freeform 360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2424" y="2495"/>
                        <a:ext cx="302" cy="303"/>
                      </a:xfrm>
                      <a:custGeom>
                        <a:avLst/>
                        <a:gdLst>
                          <a:gd name="T0" fmla="*/ 166 w 177"/>
                          <a:gd name="T1" fmla="*/ 0 h 177"/>
                          <a:gd name="T2" fmla="*/ 0 w 177"/>
                          <a:gd name="T3" fmla="*/ 166 h 177"/>
                          <a:gd name="T4" fmla="*/ 5 w 177"/>
                          <a:gd name="T5" fmla="*/ 176 h 177"/>
                          <a:gd name="T6" fmla="*/ 5 w 177"/>
                          <a:gd name="T7" fmla="*/ 177 h 177"/>
                          <a:gd name="T8" fmla="*/ 177 w 177"/>
                          <a:gd name="T9" fmla="*/ 5 h 177"/>
                          <a:gd name="T10" fmla="*/ 166 w 177"/>
                          <a:gd name="T11" fmla="*/ 0 h 177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</a:cxnLst>
                        <a:rect l="0" t="0" r="r" b="b"/>
                        <a:pathLst>
                          <a:path w="177" h="177">
                            <a:moveTo>
                              <a:pt x="166" y="0"/>
                            </a:moveTo>
                            <a:cubicBezTo>
                              <a:pt x="0" y="166"/>
                              <a:pt x="0" y="166"/>
                              <a:pt x="0" y="166"/>
                            </a:cubicBezTo>
                            <a:cubicBezTo>
                              <a:pt x="2" y="169"/>
                              <a:pt x="5" y="172"/>
                              <a:pt x="5" y="176"/>
                            </a:cubicBezTo>
                            <a:cubicBezTo>
                              <a:pt x="5" y="176"/>
                              <a:pt x="5" y="177"/>
                              <a:pt x="5" y="177"/>
                            </a:cubicBezTo>
                            <a:cubicBezTo>
                              <a:pt x="177" y="5"/>
                              <a:pt x="177" y="5"/>
                              <a:pt x="177" y="5"/>
                            </a:cubicBezTo>
                            <a:cubicBezTo>
                              <a:pt x="173" y="4"/>
                              <a:pt x="168" y="3"/>
                              <a:pt x="166" y="0"/>
                            </a:cubicBezTo>
                            <a:close/>
                          </a:path>
                        </a:pathLst>
                      </a:custGeom>
                      <a:solidFill>
                        <a:srgbClr val="3DCEB5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649" name="Freeform 361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2439" y="2505"/>
                        <a:ext cx="334" cy="324"/>
                      </a:xfrm>
                      <a:custGeom>
                        <a:avLst/>
                        <a:gdLst>
                          <a:gd name="T0" fmla="*/ 187 w 195"/>
                          <a:gd name="T1" fmla="*/ 0 h 189"/>
                          <a:gd name="T2" fmla="*/ 182 w 195"/>
                          <a:gd name="T3" fmla="*/ 0 h 189"/>
                          <a:gd name="T4" fmla="*/ 0 w 195"/>
                          <a:gd name="T5" fmla="*/ 182 h 189"/>
                          <a:gd name="T6" fmla="*/ 10 w 195"/>
                          <a:gd name="T7" fmla="*/ 189 h 189"/>
                          <a:gd name="T8" fmla="*/ 195 w 195"/>
                          <a:gd name="T9" fmla="*/ 3 h 189"/>
                          <a:gd name="T10" fmla="*/ 187 w 195"/>
                          <a:gd name="T11" fmla="*/ 0 h 189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</a:cxnLst>
                        <a:rect l="0" t="0" r="r" b="b"/>
                        <a:pathLst>
                          <a:path w="195" h="189">
                            <a:moveTo>
                              <a:pt x="187" y="0"/>
                            </a:moveTo>
                            <a:cubicBezTo>
                              <a:pt x="182" y="0"/>
                              <a:pt x="182" y="0"/>
                              <a:pt x="182" y="0"/>
                            </a:cubicBezTo>
                            <a:cubicBezTo>
                              <a:pt x="0" y="182"/>
                              <a:pt x="0" y="182"/>
                              <a:pt x="0" y="182"/>
                            </a:cubicBezTo>
                            <a:cubicBezTo>
                              <a:pt x="3" y="185"/>
                              <a:pt x="6" y="187"/>
                              <a:pt x="10" y="189"/>
                            </a:cubicBezTo>
                            <a:cubicBezTo>
                              <a:pt x="195" y="3"/>
                              <a:pt x="195" y="3"/>
                              <a:pt x="195" y="3"/>
                            </a:cubicBezTo>
                            <a:cubicBezTo>
                              <a:pt x="192" y="3"/>
                              <a:pt x="189" y="0"/>
                              <a:pt x="187" y="0"/>
                            </a:cubicBezTo>
                            <a:close/>
                          </a:path>
                        </a:pathLst>
                      </a:custGeom>
                      <a:solidFill>
                        <a:srgbClr val="3DCEB5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650" name="Freeform 362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2473" y="2519"/>
                        <a:ext cx="334" cy="329"/>
                      </a:xfrm>
                      <a:custGeom>
                        <a:avLst/>
                        <a:gdLst>
                          <a:gd name="T0" fmla="*/ 186 w 195"/>
                          <a:gd name="T1" fmla="*/ 0 h 192"/>
                          <a:gd name="T2" fmla="*/ 0 w 195"/>
                          <a:gd name="T3" fmla="*/ 186 h 192"/>
                          <a:gd name="T4" fmla="*/ 5 w 195"/>
                          <a:gd name="T5" fmla="*/ 190 h 192"/>
                          <a:gd name="T6" fmla="*/ 10 w 195"/>
                          <a:gd name="T7" fmla="*/ 192 h 192"/>
                          <a:gd name="T8" fmla="*/ 195 w 195"/>
                          <a:gd name="T9" fmla="*/ 7 h 192"/>
                          <a:gd name="T10" fmla="*/ 186 w 195"/>
                          <a:gd name="T11" fmla="*/ 0 h 192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</a:cxnLst>
                        <a:rect l="0" t="0" r="r" b="b"/>
                        <a:pathLst>
                          <a:path w="195" h="192">
                            <a:moveTo>
                              <a:pt x="186" y="0"/>
                            </a:moveTo>
                            <a:cubicBezTo>
                              <a:pt x="0" y="186"/>
                              <a:pt x="0" y="186"/>
                              <a:pt x="0" y="186"/>
                            </a:cubicBezTo>
                            <a:cubicBezTo>
                              <a:pt x="2" y="187"/>
                              <a:pt x="3" y="188"/>
                              <a:pt x="5" y="190"/>
                            </a:cubicBezTo>
                            <a:cubicBezTo>
                              <a:pt x="7" y="191"/>
                              <a:pt x="8" y="192"/>
                              <a:pt x="10" y="192"/>
                            </a:cubicBezTo>
                            <a:cubicBezTo>
                              <a:pt x="195" y="7"/>
                              <a:pt x="195" y="7"/>
                              <a:pt x="195" y="7"/>
                            </a:cubicBezTo>
                            <a:cubicBezTo>
                              <a:pt x="192" y="6"/>
                              <a:pt x="189" y="3"/>
                              <a:pt x="186" y="0"/>
                            </a:cubicBezTo>
                            <a:close/>
                          </a:path>
                        </a:pathLst>
                      </a:custGeom>
                      <a:solidFill>
                        <a:srgbClr val="3DCEB5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651" name="Freeform 363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2509" y="2552"/>
                        <a:ext cx="317" cy="320"/>
                      </a:xfrm>
                      <a:custGeom>
                        <a:avLst/>
                        <a:gdLst>
                          <a:gd name="T0" fmla="*/ 180 w 185"/>
                          <a:gd name="T1" fmla="*/ 5 h 187"/>
                          <a:gd name="T2" fmla="*/ 178 w 185"/>
                          <a:gd name="T3" fmla="*/ 0 h 187"/>
                          <a:gd name="T4" fmla="*/ 0 w 185"/>
                          <a:gd name="T5" fmla="*/ 178 h 187"/>
                          <a:gd name="T6" fmla="*/ 7 w 185"/>
                          <a:gd name="T7" fmla="*/ 187 h 187"/>
                          <a:gd name="T8" fmla="*/ 185 w 185"/>
                          <a:gd name="T9" fmla="*/ 9 h 187"/>
                          <a:gd name="T10" fmla="*/ 180 w 185"/>
                          <a:gd name="T11" fmla="*/ 5 h 187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</a:cxnLst>
                        <a:rect l="0" t="0" r="r" b="b"/>
                        <a:pathLst>
                          <a:path w="185" h="187">
                            <a:moveTo>
                              <a:pt x="180" y="5"/>
                            </a:moveTo>
                            <a:cubicBezTo>
                              <a:pt x="179" y="4"/>
                              <a:pt x="179" y="2"/>
                              <a:pt x="178" y="0"/>
                            </a:cubicBezTo>
                            <a:cubicBezTo>
                              <a:pt x="0" y="178"/>
                              <a:pt x="0" y="178"/>
                              <a:pt x="0" y="178"/>
                            </a:cubicBezTo>
                            <a:cubicBezTo>
                              <a:pt x="3" y="180"/>
                              <a:pt x="5" y="183"/>
                              <a:pt x="7" y="187"/>
                            </a:cubicBezTo>
                            <a:cubicBezTo>
                              <a:pt x="185" y="9"/>
                              <a:pt x="185" y="9"/>
                              <a:pt x="185" y="9"/>
                            </a:cubicBezTo>
                            <a:cubicBezTo>
                              <a:pt x="183" y="8"/>
                              <a:pt x="181" y="7"/>
                              <a:pt x="180" y="5"/>
                            </a:cubicBezTo>
                            <a:close/>
                          </a:path>
                        </a:pathLst>
                      </a:custGeom>
                      <a:solidFill>
                        <a:srgbClr val="3DCEB5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652" name="Freeform 364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2526" y="2608"/>
                        <a:ext cx="301" cy="310"/>
                      </a:xfrm>
                      <a:custGeom>
                        <a:avLst/>
                        <a:gdLst>
                          <a:gd name="T0" fmla="*/ 171 w 176"/>
                          <a:gd name="T1" fmla="*/ 6 h 181"/>
                          <a:gd name="T2" fmla="*/ 166 w 176"/>
                          <a:gd name="T3" fmla="*/ 0 h 181"/>
                          <a:gd name="T4" fmla="*/ 0 w 176"/>
                          <a:gd name="T5" fmla="*/ 166 h 181"/>
                          <a:gd name="T6" fmla="*/ 1 w 176"/>
                          <a:gd name="T7" fmla="*/ 181 h 181"/>
                          <a:gd name="T8" fmla="*/ 1 w 176"/>
                          <a:gd name="T9" fmla="*/ 181 h 181"/>
                          <a:gd name="T10" fmla="*/ 176 w 176"/>
                          <a:gd name="T11" fmla="*/ 6 h 181"/>
                          <a:gd name="T12" fmla="*/ 171 w 176"/>
                          <a:gd name="T13" fmla="*/ 6 h 181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</a:cxnLst>
                        <a:rect l="0" t="0" r="r" b="b"/>
                        <a:pathLst>
                          <a:path w="176" h="181">
                            <a:moveTo>
                              <a:pt x="171" y="6"/>
                            </a:moveTo>
                            <a:cubicBezTo>
                              <a:pt x="171" y="3"/>
                              <a:pt x="169" y="1"/>
                              <a:pt x="166" y="0"/>
                            </a:cubicBezTo>
                            <a:cubicBezTo>
                              <a:pt x="0" y="166"/>
                              <a:pt x="0" y="166"/>
                              <a:pt x="0" y="166"/>
                            </a:cubicBezTo>
                            <a:cubicBezTo>
                              <a:pt x="0" y="172"/>
                              <a:pt x="1" y="179"/>
                              <a:pt x="1" y="181"/>
                            </a:cubicBezTo>
                            <a:cubicBezTo>
                              <a:pt x="1" y="181"/>
                              <a:pt x="1" y="181"/>
                              <a:pt x="1" y="181"/>
                            </a:cubicBezTo>
                            <a:cubicBezTo>
                              <a:pt x="176" y="6"/>
                              <a:pt x="176" y="6"/>
                              <a:pt x="176" y="6"/>
                            </a:cubicBezTo>
                            <a:lnTo>
                              <a:pt x="171" y="6"/>
                            </a:lnTo>
                            <a:close/>
                          </a:path>
                        </a:pathLst>
                      </a:custGeom>
                      <a:solidFill>
                        <a:srgbClr val="3DCEB5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653" name="Freeform 365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2523" y="2603"/>
                        <a:ext cx="368" cy="377"/>
                      </a:xfrm>
                      <a:custGeom>
                        <a:avLst/>
                        <a:gdLst>
                          <a:gd name="T0" fmla="*/ 204 w 215"/>
                          <a:gd name="T1" fmla="*/ 0 h 220"/>
                          <a:gd name="T2" fmla="*/ 1 w 215"/>
                          <a:gd name="T3" fmla="*/ 203 h 220"/>
                          <a:gd name="T4" fmla="*/ 1 w 215"/>
                          <a:gd name="T5" fmla="*/ 215 h 220"/>
                          <a:gd name="T6" fmla="*/ 0 w 215"/>
                          <a:gd name="T7" fmla="*/ 220 h 220"/>
                          <a:gd name="T8" fmla="*/ 215 w 215"/>
                          <a:gd name="T9" fmla="*/ 5 h 220"/>
                          <a:gd name="T10" fmla="*/ 204 w 215"/>
                          <a:gd name="T11" fmla="*/ 0 h 220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</a:cxnLst>
                        <a:rect l="0" t="0" r="r" b="b"/>
                        <a:pathLst>
                          <a:path w="215" h="220">
                            <a:moveTo>
                              <a:pt x="204" y="0"/>
                            </a:moveTo>
                            <a:cubicBezTo>
                              <a:pt x="1" y="203"/>
                              <a:pt x="1" y="203"/>
                              <a:pt x="1" y="203"/>
                            </a:cubicBezTo>
                            <a:cubicBezTo>
                              <a:pt x="1" y="206"/>
                              <a:pt x="1" y="207"/>
                              <a:pt x="1" y="215"/>
                            </a:cubicBezTo>
                            <a:cubicBezTo>
                              <a:pt x="1" y="216"/>
                              <a:pt x="0" y="218"/>
                              <a:pt x="0" y="220"/>
                            </a:cubicBezTo>
                            <a:cubicBezTo>
                              <a:pt x="215" y="5"/>
                              <a:pt x="215" y="5"/>
                              <a:pt x="215" y="5"/>
                            </a:cubicBezTo>
                            <a:cubicBezTo>
                              <a:pt x="212" y="3"/>
                              <a:pt x="208" y="1"/>
                              <a:pt x="204" y="0"/>
                            </a:cubicBezTo>
                            <a:close/>
                          </a:path>
                        </a:pathLst>
                      </a:custGeom>
                      <a:solidFill>
                        <a:srgbClr val="3DCEB5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654" name="Freeform 366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2507" y="2624"/>
                        <a:ext cx="419" cy="424"/>
                      </a:xfrm>
                      <a:custGeom>
                        <a:avLst/>
                        <a:gdLst>
                          <a:gd name="T0" fmla="*/ 241 w 245"/>
                          <a:gd name="T1" fmla="*/ 2 h 248"/>
                          <a:gd name="T2" fmla="*/ 235 w 245"/>
                          <a:gd name="T3" fmla="*/ 6 h 248"/>
                          <a:gd name="T4" fmla="*/ 232 w 245"/>
                          <a:gd name="T5" fmla="*/ 6 h 248"/>
                          <a:gd name="T6" fmla="*/ 232 w 245"/>
                          <a:gd name="T7" fmla="*/ 0 h 248"/>
                          <a:gd name="T8" fmla="*/ 5 w 245"/>
                          <a:gd name="T9" fmla="*/ 227 h 248"/>
                          <a:gd name="T10" fmla="*/ 0 w 245"/>
                          <a:gd name="T11" fmla="*/ 246 h 248"/>
                          <a:gd name="T12" fmla="*/ 0 w 245"/>
                          <a:gd name="T13" fmla="*/ 248 h 248"/>
                          <a:gd name="T14" fmla="*/ 245 w 245"/>
                          <a:gd name="T15" fmla="*/ 3 h 248"/>
                          <a:gd name="T16" fmla="*/ 241 w 245"/>
                          <a:gd name="T17" fmla="*/ 2 h 248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  <a:cxn ang="0">
                            <a:pos x="T16" y="T17"/>
                          </a:cxn>
                        </a:cxnLst>
                        <a:rect l="0" t="0" r="r" b="b"/>
                        <a:pathLst>
                          <a:path w="245" h="248">
                            <a:moveTo>
                              <a:pt x="241" y="2"/>
                            </a:moveTo>
                            <a:cubicBezTo>
                              <a:pt x="239" y="2"/>
                              <a:pt x="237" y="3"/>
                              <a:pt x="235" y="6"/>
                            </a:cubicBezTo>
                            <a:cubicBezTo>
                              <a:pt x="232" y="6"/>
                              <a:pt x="232" y="6"/>
                              <a:pt x="232" y="6"/>
                            </a:cubicBezTo>
                            <a:cubicBezTo>
                              <a:pt x="232" y="3"/>
                              <a:pt x="233" y="2"/>
                              <a:pt x="232" y="0"/>
                            </a:cubicBezTo>
                            <a:cubicBezTo>
                              <a:pt x="5" y="227"/>
                              <a:pt x="5" y="227"/>
                              <a:pt x="5" y="227"/>
                            </a:cubicBezTo>
                            <a:cubicBezTo>
                              <a:pt x="3" y="233"/>
                              <a:pt x="0" y="238"/>
                              <a:pt x="0" y="246"/>
                            </a:cubicBezTo>
                            <a:cubicBezTo>
                              <a:pt x="0" y="247"/>
                              <a:pt x="0" y="247"/>
                              <a:pt x="0" y="248"/>
                            </a:cubicBezTo>
                            <a:cubicBezTo>
                              <a:pt x="245" y="3"/>
                              <a:pt x="245" y="3"/>
                              <a:pt x="245" y="3"/>
                            </a:cubicBezTo>
                            <a:cubicBezTo>
                              <a:pt x="244" y="3"/>
                              <a:pt x="243" y="2"/>
                              <a:pt x="241" y="2"/>
                            </a:cubicBezTo>
                            <a:close/>
                          </a:path>
                        </a:pathLst>
                      </a:custGeom>
                      <a:solidFill>
                        <a:srgbClr val="3DCEB5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655" name="Freeform 367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2506" y="2632"/>
                        <a:ext cx="467" cy="473"/>
                      </a:xfrm>
                      <a:custGeom>
                        <a:avLst/>
                        <a:gdLst>
                          <a:gd name="T0" fmla="*/ 267 w 273"/>
                          <a:gd name="T1" fmla="*/ 0 h 276"/>
                          <a:gd name="T2" fmla="*/ 257 w 273"/>
                          <a:gd name="T3" fmla="*/ 2 h 276"/>
                          <a:gd name="T4" fmla="*/ 0 w 273"/>
                          <a:gd name="T5" fmla="*/ 260 h 276"/>
                          <a:gd name="T6" fmla="*/ 0 w 273"/>
                          <a:gd name="T7" fmla="*/ 276 h 276"/>
                          <a:gd name="T8" fmla="*/ 273 w 273"/>
                          <a:gd name="T9" fmla="*/ 2 h 276"/>
                          <a:gd name="T10" fmla="*/ 267 w 273"/>
                          <a:gd name="T11" fmla="*/ 0 h 276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</a:cxnLst>
                        <a:rect l="0" t="0" r="r" b="b"/>
                        <a:pathLst>
                          <a:path w="273" h="276">
                            <a:moveTo>
                              <a:pt x="267" y="0"/>
                            </a:moveTo>
                            <a:cubicBezTo>
                              <a:pt x="257" y="2"/>
                              <a:pt x="257" y="2"/>
                              <a:pt x="257" y="2"/>
                            </a:cubicBezTo>
                            <a:cubicBezTo>
                              <a:pt x="0" y="260"/>
                              <a:pt x="0" y="260"/>
                              <a:pt x="0" y="260"/>
                            </a:cubicBezTo>
                            <a:cubicBezTo>
                              <a:pt x="0" y="276"/>
                              <a:pt x="0" y="276"/>
                              <a:pt x="0" y="276"/>
                            </a:cubicBezTo>
                            <a:cubicBezTo>
                              <a:pt x="273" y="2"/>
                              <a:pt x="273" y="2"/>
                              <a:pt x="273" y="2"/>
                            </a:cubicBezTo>
                            <a:cubicBezTo>
                              <a:pt x="272" y="1"/>
                              <a:pt x="270" y="1"/>
                              <a:pt x="267" y="0"/>
                            </a:cubicBezTo>
                            <a:close/>
                          </a:path>
                        </a:pathLst>
                      </a:custGeom>
                      <a:solidFill>
                        <a:srgbClr val="3DCEB5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656" name="Freeform 368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2477" y="2646"/>
                        <a:ext cx="528" cy="541"/>
                      </a:xfrm>
                      <a:custGeom>
                        <a:avLst/>
                        <a:gdLst>
                          <a:gd name="T0" fmla="*/ 300 w 309"/>
                          <a:gd name="T1" fmla="*/ 0 h 316"/>
                          <a:gd name="T2" fmla="*/ 14 w 309"/>
                          <a:gd name="T3" fmla="*/ 286 h 316"/>
                          <a:gd name="T4" fmla="*/ 13 w 309"/>
                          <a:gd name="T5" fmla="*/ 289 h 316"/>
                          <a:gd name="T6" fmla="*/ 10 w 309"/>
                          <a:gd name="T7" fmla="*/ 292 h 316"/>
                          <a:gd name="T8" fmla="*/ 7 w 309"/>
                          <a:gd name="T9" fmla="*/ 300 h 316"/>
                          <a:gd name="T10" fmla="*/ 0 w 309"/>
                          <a:gd name="T11" fmla="*/ 316 h 316"/>
                          <a:gd name="T12" fmla="*/ 309 w 309"/>
                          <a:gd name="T13" fmla="*/ 7 h 316"/>
                          <a:gd name="T14" fmla="*/ 300 w 309"/>
                          <a:gd name="T15" fmla="*/ 0 h 316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</a:cxnLst>
                        <a:rect l="0" t="0" r="r" b="b"/>
                        <a:pathLst>
                          <a:path w="309" h="316">
                            <a:moveTo>
                              <a:pt x="300" y="0"/>
                            </a:moveTo>
                            <a:cubicBezTo>
                              <a:pt x="14" y="286"/>
                              <a:pt x="14" y="286"/>
                              <a:pt x="14" y="286"/>
                            </a:cubicBezTo>
                            <a:cubicBezTo>
                              <a:pt x="14" y="287"/>
                              <a:pt x="13" y="288"/>
                              <a:pt x="13" y="289"/>
                            </a:cubicBezTo>
                            <a:cubicBezTo>
                              <a:pt x="13" y="291"/>
                              <a:pt x="11" y="290"/>
                              <a:pt x="10" y="292"/>
                            </a:cubicBezTo>
                            <a:cubicBezTo>
                              <a:pt x="9" y="294"/>
                              <a:pt x="8" y="298"/>
                              <a:pt x="7" y="300"/>
                            </a:cubicBezTo>
                            <a:cubicBezTo>
                              <a:pt x="4" y="304"/>
                              <a:pt x="1" y="310"/>
                              <a:pt x="0" y="316"/>
                            </a:cubicBezTo>
                            <a:cubicBezTo>
                              <a:pt x="309" y="7"/>
                              <a:pt x="309" y="7"/>
                              <a:pt x="309" y="7"/>
                            </a:cubicBezTo>
                            <a:cubicBezTo>
                              <a:pt x="305" y="5"/>
                              <a:pt x="302" y="2"/>
                              <a:pt x="300" y="0"/>
                            </a:cubicBezTo>
                            <a:close/>
                          </a:path>
                        </a:pathLst>
                      </a:custGeom>
                      <a:solidFill>
                        <a:srgbClr val="3DCEB5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657" name="Freeform 369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2472" y="2666"/>
                        <a:ext cx="572" cy="579"/>
                      </a:xfrm>
                      <a:custGeom>
                        <a:avLst/>
                        <a:gdLst>
                          <a:gd name="T0" fmla="*/ 330 w 335"/>
                          <a:gd name="T1" fmla="*/ 1 h 338"/>
                          <a:gd name="T2" fmla="*/ 322 w 335"/>
                          <a:gd name="T3" fmla="*/ 0 h 338"/>
                          <a:gd name="T4" fmla="*/ 5 w 335"/>
                          <a:gd name="T5" fmla="*/ 317 h 338"/>
                          <a:gd name="T6" fmla="*/ 6 w 335"/>
                          <a:gd name="T7" fmla="*/ 320 h 338"/>
                          <a:gd name="T8" fmla="*/ 3 w 335"/>
                          <a:gd name="T9" fmla="*/ 322 h 338"/>
                          <a:gd name="T10" fmla="*/ 0 w 335"/>
                          <a:gd name="T11" fmla="*/ 336 h 338"/>
                          <a:gd name="T12" fmla="*/ 0 w 335"/>
                          <a:gd name="T13" fmla="*/ 338 h 338"/>
                          <a:gd name="T14" fmla="*/ 335 w 335"/>
                          <a:gd name="T15" fmla="*/ 4 h 338"/>
                          <a:gd name="T16" fmla="*/ 330 w 335"/>
                          <a:gd name="T17" fmla="*/ 1 h 338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  <a:cxn ang="0">
                            <a:pos x="T16" y="T17"/>
                          </a:cxn>
                        </a:cxnLst>
                        <a:rect l="0" t="0" r="r" b="b"/>
                        <a:pathLst>
                          <a:path w="335" h="338">
                            <a:moveTo>
                              <a:pt x="330" y="1"/>
                            </a:moveTo>
                            <a:cubicBezTo>
                              <a:pt x="327" y="0"/>
                              <a:pt x="325" y="0"/>
                              <a:pt x="322" y="0"/>
                            </a:cubicBezTo>
                            <a:cubicBezTo>
                              <a:pt x="5" y="317"/>
                              <a:pt x="5" y="317"/>
                              <a:pt x="5" y="317"/>
                            </a:cubicBezTo>
                            <a:cubicBezTo>
                              <a:pt x="5" y="318"/>
                              <a:pt x="6" y="319"/>
                              <a:pt x="6" y="320"/>
                            </a:cubicBezTo>
                            <a:cubicBezTo>
                              <a:pt x="6" y="321"/>
                              <a:pt x="5" y="322"/>
                              <a:pt x="3" y="322"/>
                            </a:cubicBezTo>
                            <a:cubicBezTo>
                              <a:pt x="2" y="327"/>
                              <a:pt x="0" y="330"/>
                              <a:pt x="0" y="336"/>
                            </a:cubicBezTo>
                            <a:cubicBezTo>
                              <a:pt x="0" y="336"/>
                              <a:pt x="0" y="337"/>
                              <a:pt x="0" y="338"/>
                            </a:cubicBezTo>
                            <a:cubicBezTo>
                              <a:pt x="335" y="4"/>
                              <a:pt x="335" y="4"/>
                              <a:pt x="335" y="4"/>
                            </a:cubicBezTo>
                            <a:cubicBezTo>
                              <a:pt x="334" y="2"/>
                              <a:pt x="332" y="1"/>
                              <a:pt x="330" y="1"/>
                            </a:cubicBezTo>
                            <a:close/>
                          </a:path>
                        </a:pathLst>
                      </a:custGeom>
                      <a:solidFill>
                        <a:srgbClr val="3DCEB5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658" name="Freeform 370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2489" y="2695"/>
                        <a:ext cx="559" cy="591"/>
                      </a:xfrm>
                      <a:custGeom>
                        <a:avLst/>
                        <a:gdLst>
                          <a:gd name="T0" fmla="*/ 327 w 327"/>
                          <a:gd name="T1" fmla="*/ 0 h 345"/>
                          <a:gd name="T2" fmla="*/ 3 w 327"/>
                          <a:gd name="T3" fmla="*/ 326 h 345"/>
                          <a:gd name="T4" fmla="*/ 4 w 327"/>
                          <a:gd name="T5" fmla="*/ 326 h 345"/>
                          <a:gd name="T6" fmla="*/ 4 w 327"/>
                          <a:gd name="T7" fmla="*/ 330 h 345"/>
                          <a:gd name="T8" fmla="*/ 0 w 327"/>
                          <a:gd name="T9" fmla="*/ 345 h 345"/>
                          <a:gd name="T10" fmla="*/ 319 w 327"/>
                          <a:gd name="T11" fmla="*/ 25 h 345"/>
                          <a:gd name="T12" fmla="*/ 327 w 327"/>
                          <a:gd name="T13" fmla="*/ 0 h 345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</a:cxnLst>
                        <a:rect l="0" t="0" r="r" b="b"/>
                        <a:pathLst>
                          <a:path w="327" h="345">
                            <a:moveTo>
                              <a:pt x="327" y="0"/>
                            </a:moveTo>
                            <a:cubicBezTo>
                              <a:pt x="3" y="326"/>
                              <a:pt x="3" y="326"/>
                              <a:pt x="3" y="326"/>
                            </a:cubicBezTo>
                            <a:cubicBezTo>
                              <a:pt x="3" y="326"/>
                              <a:pt x="1" y="326"/>
                              <a:pt x="4" y="326"/>
                            </a:cubicBezTo>
                            <a:cubicBezTo>
                              <a:pt x="4" y="330"/>
                              <a:pt x="4" y="330"/>
                              <a:pt x="4" y="330"/>
                            </a:cubicBezTo>
                            <a:cubicBezTo>
                              <a:pt x="0" y="345"/>
                              <a:pt x="0" y="345"/>
                              <a:pt x="0" y="345"/>
                            </a:cubicBezTo>
                            <a:cubicBezTo>
                              <a:pt x="319" y="25"/>
                              <a:pt x="319" y="25"/>
                              <a:pt x="319" y="25"/>
                            </a:cubicBezTo>
                            <a:cubicBezTo>
                              <a:pt x="324" y="19"/>
                              <a:pt x="327" y="12"/>
                              <a:pt x="327" y="0"/>
                            </a:cubicBezTo>
                            <a:close/>
                          </a:path>
                        </a:pathLst>
                      </a:custGeom>
                      <a:solidFill>
                        <a:srgbClr val="3DCEB5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659" name="Freeform 371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2453" y="2810"/>
                        <a:ext cx="537" cy="564"/>
                      </a:xfrm>
                      <a:custGeom>
                        <a:avLst/>
                        <a:gdLst>
                          <a:gd name="T0" fmla="*/ 314 w 314"/>
                          <a:gd name="T1" fmla="*/ 8 h 329"/>
                          <a:gd name="T2" fmla="*/ 313 w 314"/>
                          <a:gd name="T3" fmla="*/ 0 h 329"/>
                          <a:gd name="T4" fmla="*/ 15 w 314"/>
                          <a:gd name="T5" fmla="*/ 298 h 329"/>
                          <a:gd name="T6" fmla="*/ 13 w 314"/>
                          <a:gd name="T7" fmla="*/ 308 h 329"/>
                          <a:gd name="T8" fmla="*/ 8 w 314"/>
                          <a:gd name="T9" fmla="*/ 304 h 329"/>
                          <a:gd name="T10" fmla="*/ 2 w 314"/>
                          <a:gd name="T11" fmla="*/ 310 h 329"/>
                          <a:gd name="T12" fmla="*/ 6 w 314"/>
                          <a:gd name="T13" fmla="*/ 320 h 329"/>
                          <a:gd name="T14" fmla="*/ 0 w 314"/>
                          <a:gd name="T15" fmla="*/ 329 h 329"/>
                          <a:gd name="T16" fmla="*/ 312 w 314"/>
                          <a:gd name="T17" fmla="*/ 16 h 329"/>
                          <a:gd name="T18" fmla="*/ 314 w 314"/>
                          <a:gd name="T19" fmla="*/ 8 h 329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  <a:cxn ang="0">
                            <a:pos x="T16" y="T17"/>
                          </a:cxn>
                          <a:cxn ang="0">
                            <a:pos x="T18" y="T19"/>
                          </a:cxn>
                        </a:cxnLst>
                        <a:rect l="0" t="0" r="r" b="b"/>
                        <a:pathLst>
                          <a:path w="314" h="329">
                            <a:moveTo>
                              <a:pt x="314" y="8"/>
                            </a:moveTo>
                            <a:cubicBezTo>
                              <a:pt x="314" y="5"/>
                              <a:pt x="313" y="3"/>
                              <a:pt x="313" y="0"/>
                            </a:cubicBezTo>
                            <a:cubicBezTo>
                              <a:pt x="15" y="298"/>
                              <a:pt x="15" y="298"/>
                              <a:pt x="15" y="298"/>
                            </a:cubicBezTo>
                            <a:cubicBezTo>
                              <a:pt x="13" y="308"/>
                              <a:pt x="13" y="308"/>
                              <a:pt x="13" y="308"/>
                            </a:cubicBezTo>
                            <a:cubicBezTo>
                              <a:pt x="10" y="308"/>
                              <a:pt x="10" y="306"/>
                              <a:pt x="8" y="304"/>
                            </a:cubicBezTo>
                            <a:cubicBezTo>
                              <a:pt x="2" y="310"/>
                              <a:pt x="2" y="310"/>
                              <a:pt x="2" y="310"/>
                            </a:cubicBezTo>
                            <a:cubicBezTo>
                              <a:pt x="3" y="314"/>
                              <a:pt x="6" y="318"/>
                              <a:pt x="6" y="320"/>
                            </a:cubicBezTo>
                            <a:cubicBezTo>
                              <a:pt x="6" y="323"/>
                              <a:pt x="2" y="326"/>
                              <a:pt x="0" y="329"/>
                            </a:cubicBezTo>
                            <a:cubicBezTo>
                              <a:pt x="312" y="16"/>
                              <a:pt x="312" y="16"/>
                              <a:pt x="312" y="16"/>
                            </a:cubicBezTo>
                            <a:cubicBezTo>
                              <a:pt x="313" y="14"/>
                              <a:pt x="314" y="11"/>
                              <a:pt x="314" y="8"/>
                            </a:cubicBezTo>
                            <a:close/>
                          </a:path>
                        </a:pathLst>
                      </a:custGeom>
                      <a:solidFill>
                        <a:srgbClr val="3DCEB5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660" name="Freeform 372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2914" y="2877"/>
                        <a:ext cx="62" cy="60"/>
                      </a:xfrm>
                      <a:custGeom>
                        <a:avLst/>
                        <a:gdLst>
                          <a:gd name="T0" fmla="*/ 9 w 36"/>
                          <a:gd name="T1" fmla="*/ 35 h 35"/>
                          <a:gd name="T2" fmla="*/ 22 w 36"/>
                          <a:gd name="T3" fmla="*/ 27 h 35"/>
                          <a:gd name="T4" fmla="*/ 24 w 36"/>
                          <a:gd name="T5" fmla="*/ 20 h 35"/>
                          <a:gd name="T6" fmla="*/ 35 w 36"/>
                          <a:gd name="T7" fmla="*/ 4 h 35"/>
                          <a:gd name="T8" fmla="*/ 36 w 36"/>
                          <a:gd name="T9" fmla="*/ 0 h 35"/>
                          <a:gd name="T10" fmla="*/ 0 w 36"/>
                          <a:gd name="T11" fmla="*/ 35 h 35"/>
                          <a:gd name="T12" fmla="*/ 9 w 36"/>
                          <a:gd name="T13" fmla="*/ 35 h 35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</a:cxnLst>
                        <a:rect l="0" t="0" r="r" b="b"/>
                        <a:pathLst>
                          <a:path w="36" h="35">
                            <a:moveTo>
                              <a:pt x="9" y="35"/>
                            </a:moveTo>
                            <a:cubicBezTo>
                              <a:pt x="14" y="35"/>
                              <a:pt x="21" y="31"/>
                              <a:pt x="22" y="27"/>
                            </a:cubicBezTo>
                            <a:cubicBezTo>
                              <a:pt x="23" y="26"/>
                              <a:pt x="23" y="22"/>
                              <a:pt x="24" y="20"/>
                            </a:cubicBezTo>
                            <a:cubicBezTo>
                              <a:pt x="28" y="14"/>
                              <a:pt x="30" y="11"/>
                              <a:pt x="35" y="4"/>
                            </a:cubicBezTo>
                            <a:cubicBezTo>
                              <a:pt x="35" y="4"/>
                              <a:pt x="35" y="2"/>
                              <a:pt x="36" y="0"/>
                            </a:cubicBezTo>
                            <a:cubicBezTo>
                              <a:pt x="0" y="35"/>
                              <a:pt x="0" y="35"/>
                              <a:pt x="0" y="35"/>
                            </a:cubicBezTo>
                            <a:cubicBezTo>
                              <a:pt x="3" y="35"/>
                              <a:pt x="6" y="35"/>
                              <a:pt x="9" y="35"/>
                            </a:cubicBezTo>
                            <a:close/>
                          </a:path>
                        </a:pathLst>
                      </a:custGeom>
                      <a:solidFill>
                        <a:srgbClr val="3DCEB5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661" name="Freeform 373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2721" y="3007"/>
                        <a:ext cx="123" cy="129"/>
                      </a:xfrm>
                      <a:custGeom>
                        <a:avLst/>
                        <a:gdLst>
                          <a:gd name="T0" fmla="*/ 13 w 72"/>
                          <a:gd name="T1" fmla="*/ 75 h 75"/>
                          <a:gd name="T2" fmla="*/ 57 w 72"/>
                          <a:gd name="T3" fmla="*/ 32 h 75"/>
                          <a:gd name="T4" fmla="*/ 61 w 72"/>
                          <a:gd name="T5" fmla="*/ 24 h 75"/>
                          <a:gd name="T6" fmla="*/ 61 w 72"/>
                          <a:gd name="T7" fmla="*/ 25 h 75"/>
                          <a:gd name="T8" fmla="*/ 72 w 72"/>
                          <a:gd name="T9" fmla="*/ 10 h 75"/>
                          <a:gd name="T10" fmla="*/ 72 w 72"/>
                          <a:gd name="T11" fmla="*/ 0 h 75"/>
                          <a:gd name="T12" fmla="*/ 0 w 72"/>
                          <a:gd name="T13" fmla="*/ 72 h 75"/>
                          <a:gd name="T14" fmla="*/ 3 w 72"/>
                          <a:gd name="T15" fmla="*/ 72 h 75"/>
                          <a:gd name="T16" fmla="*/ 13 w 72"/>
                          <a:gd name="T17" fmla="*/ 75 h 75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  <a:cxn ang="0">
                            <a:pos x="T16" y="T17"/>
                          </a:cxn>
                        </a:cxnLst>
                        <a:rect l="0" t="0" r="r" b="b"/>
                        <a:pathLst>
                          <a:path w="72" h="75">
                            <a:moveTo>
                              <a:pt x="13" y="75"/>
                            </a:moveTo>
                            <a:cubicBezTo>
                              <a:pt x="57" y="32"/>
                              <a:pt x="57" y="32"/>
                              <a:pt x="57" y="32"/>
                            </a:cubicBezTo>
                            <a:cubicBezTo>
                              <a:pt x="58" y="29"/>
                              <a:pt x="58" y="27"/>
                              <a:pt x="61" y="24"/>
                            </a:cubicBezTo>
                            <a:cubicBezTo>
                              <a:pt x="61" y="25"/>
                              <a:pt x="61" y="25"/>
                              <a:pt x="61" y="25"/>
                            </a:cubicBezTo>
                            <a:cubicBezTo>
                              <a:pt x="64" y="18"/>
                              <a:pt x="67" y="13"/>
                              <a:pt x="72" y="10"/>
                            </a:cubicBezTo>
                            <a:cubicBezTo>
                              <a:pt x="72" y="0"/>
                              <a:pt x="72" y="0"/>
                              <a:pt x="72" y="0"/>
                            </a:cubicBezTo>
                            <a:cubicBezTo>
                              <a:pt x="0" y="72"/>
                              <a:pt x="0" y="72"/>
                              <a:pt x="0" y="72"/>
                            </a:cubicBezTo>
                            <a:cubicBezTo>
                              <a:pt x="1" y="72"/>
                              <a:pt x="2" y="72"/>
                              <a:pt x="3" y="72"/>
                            </a:cubicBezTo>
                            <a:cubicBezTo>
                              <a:pt x="4" y="72"/>
                              <a:pt x="9" y="74"/>
                              <a:pt x="13" y="75"/>
                            </a:cubicBezTo>
                            <a:close/>
                          </a:path>
                        </a:pathLst>
                      </a:custGeom>
                      <a:solidFill>
                        <a:srgbClr val="3DCEB5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662" name="Freeform 374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2612" y="3141"/>
                        <a:ext cx="109" cy="106"/>
                      </a:xfrm>
                      <a:custGeom>
                        <a:avLst/>
                        <a:gdLst>
                          <a:gd name="T0" fmla="*/ 14 w 64"/>
                          <a:gd name="T1" fmla="*/ 61 h 62"/>
                          <a:gd name="T2" fmla="*/ 18 w 64"/>
                          <a:gd name="T3" fmla="*/ 57 h 62"/>
                          <a:gd name="T4" fmla="*/ 18 w 64"/>
                          <a:gd name="T5" fmla="*/ 55 h 62"/>
                          <a:gd name="T6" fmla="*/ 18 w 64"/>
                          <a:gd name="T7" fmla="*/ 54 h 62"/>
                          <a:gd name="T8" fmla="*/ 18 w 64"/>
                          <a:gd name="T9" fmla="*/ 55 h 62"/>
                          <a:gd name="T10" fmla="*/ 21 w 64"/>
                          <a:gd name="T11" fmla="*/ 38 h 62"/>
                          <a:gd name="T12" fmla="*/ 38 w 64"/>
                          <a:gd name="T13" fmla="*/ 37 h 62"/>
                          <a:gd name="T14" fmla="*/ 64 w 64"/>
                          <a:gd name="T15" fmla="*/ 10 h 62"/>
                          <a:gd name="T16" fmla="*/ 61 w 64"/>
                          <a:gd name="T17" fmla="*/ 7 h 62"/>
                          <a:gd name="T18" fmla="*/ 58 w 64"/>
                          <a:gd name="T19" fmla="*/ 0 h 62"/>
                          <a:gd name="T20" fmla="*/ 0 w 64"/>
                          <a:gd name="T21" fmla="*/ 58 h 62"/>
                          <a:gd name="T22" fmla="*/ 11 w 64"/>
                          <a:gd name="T23" fmla="*/ 62 h 62"/>
                          <a:gd name="T24" fmla="*/ 14 w 64"/>
                          <a:gd name="T25" fmla="*/ 61 h 62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  <a:cxn ang="0">
                            <a:pos x="T16" y="T17"/>
                          </a:cxn>
                          <a:cxn ang="0">
                            <a:pos x="T18" y="T19"/>
                          </a:cxn>
                          <a:cxn ang="0">
                            <a:pos x="T20" y="T21"/>
                          </a:cxn>
                          <a:cxn ang="0">
                            <a:pos x="T22" y="T23"/>
                          </a:cxn>
                          <a:cxn ang="0">
                            <a:pos x="T24" y="T25"/>
                          </a:cxn>
                        </a:cxnLst>
                        <a:rect l="0" t="0" r="r" b="b"/>
                        <a:pathLst>
                          <a:path w="64" h="62">
                            <a:moveTo>
                              <a:pt x="14" y="61"/>
                            </a:moveTo>
                            <a:cubicBezTo>
                              <a:pt x="18" y="57"/>
                              <a:pt x="18" y="57"/>
                              <a:pt x="18" y="57"/>
                            </a:cubicBezTo>
                            <a:cubicBezTo>
                              <a:pt x="18" y="56"/>
                              <a:pt x="18" y="56"/>
                              <a:pt x="18" y="55"/>
                            </a:cubicBezTo>
                            <a:cubicBezTo>
                              <a:pt x="18" y="54"/>
                              <a:pt x="18" y="54"/>
                              <a:pt x="18" y="54"/>
                            </a:cubicBezTo>
                            <a:cubicBezTo>
                              <a:pt x="18" y="55"/>
                              <a:pt x="18" y="55"/>
                              <a:pt x="18" y="55"/>
                            </a:cubicBezTo>
                            <a:cubicBezTo>
                              <a:pt x="21" y="51"/>
                              <a:pt x="17" y="42"/>
                              <a:pt x="21" y="38"/>
                            </a:cubicBezTo>
                            <a:cubicBezTo>
                              <a:pt x="24" y="35"/>
                              <a:pt x="33" y="38"/>
                              <a:pt x="38" y="37"/>
                            </a:cubicBezTo>
                            <a:cubicBezTo>
                              <a:pt x="64" y="10"/>
                              <a:pt x="64" y="10"/>
                              <a:pt x="64" y="10"/>
                            </a:cubicBezTo>
                            <a:cubicBezTo>
                              <a:pt x="63" y="9"/>
                              <a:pt x="61" y="9"/>
                              <a:pt x="61" y="7"/>
                            </a:cubicBezTo>
                            <a:cubicBezTo>
                              <a:pt x="60" y="4"/>
                              <a:pt x="59" y="2"/>
                              <a:pt x="58" y="0"/>
                            </a:cubicBezTo>
                            <a:cubicBezTo>
                              <a:pt x="0" y="58"/>
                              <a:pt x="0" y="58"/>
                              <a:pt x="0" y="58"/>
                            </a:cubicBezTo>
                            <a:cubicBezTo>
                              <a:pt x="4" y="59"/>
                              <a:pt x="6" y="62"/>
                              <a:pt x="11" y="62"/>
                            </a:cubicBezTo>
                            <a:cubicBezTo>
                              <a:pt x="11" y="62"/>
                              <a:pt x="13" y="61"/>
                              <a:pt x="14" y="61"/>
                            </a:cubicBezTo>
                            <a:close/>
                          </a:path>
                        </a:pathLst>
                      </a:custGeom>
                      <a:solidFill>
                        <a:srgbClr val="3DCEB5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663" name="Freeform 375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2456" y="3250"/>
                        <a:ext cx="159" cy="172"/>
                      </a:xfrm>
                      <a:custGeom>
                        <a:avLst/>
                        <a:gdLst>
                          <a:gd name="T0" fmla="*/ 87 w 93"/>
                          <a:gd name="T1" fmla="*/ 11 h 100"/>
                          <a:gd name="T2" fmla="*/ 89 w 93"/>
                          <a:gd name="T3" fmla="*/ 12 h 100"/>
                          <a:gd name="T4" fmla="*/ 93 w 93"/>
                          <a:gd name="T5" fmla="*/ 9 h 100"/>
                          <a:gd name="T6" fmla="*/ 91 w 93"/>
                          <a:gd name="T7" fmla="*/ 9 h 100"/>
                          <a:gd name="T8" fmla="*/ 85 w 93"/>
                          <a:gd name="T9" fmla="*/ 0 h 100"/>
                          <a:gd name="T10" fmla="*/ 0 w 93"/>
                          <a:gd name="T11" fmla="*/ 86 h 100"/>
                          <a:gd name="T12" fmla="*/ 3 w 93"/>
                          <a:gd name="T13" fmla="*/ 98 h 100"/>
                          <a:gd name="T14" fmla="*/ 3 w 93"/>
                          <a:gd name="T15" fmla="*/ 100 h 100"/>
                          <a:gd name="T16" fmla="*/ 88 w 93"/>
                          <a:gd name="T17" fmla="*/ 14 h 100"/>
                          <a:gd name="T18" fmla="*/ 87 w 93"/>
                          <a:gd name="T19" fmla="*/ 11 h 100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  <a:cxn ang="0">
                            <a:pos x="T16" y="T17"/>
                          </a:cxn>
                          <a:cxn ang="0">
                            <a:pos x="T18" y="T19"/>
                          </a:cxn>
                        </a:cxnLst>
                        <a:rect l="0" t="0" r="r" b="b"/>
                        <a:pathLst>
                          <a:path w="93" h="100">
                            <a:moveTo>
                              <a:pt x="87" y="11"/>
                            </a:moveTo>
                            <a:cubicBezTo>
                              <a:pt x="88" y="11"/>
                              <a:pt x="89" y="12"/>
                              <a:pt x="89" y="12"/>
                            </a:cubicBezTo>
                            <a:cubicBezTo>
                              <a:pt x="93" y="9"/>
                              <a:pt x="93" y="9"/>
                              <a:pt x="93" y="9"/>
                            </a:cubicBezTo>
                            <a:cubicBezTo>
                              <a:pt x="92" y="9"/>
                              <a:pt x="92" y="9"/>
                              <a:pt x="91" y="9"/>
                            </a:cubicBezTo>
                            <a:cubicBezTo>
                              <a:pt x="89" y="9"/>
                              <a:pt x="86" y="4"/>
                              <a:pt x="85" y="0"/>
                            </a:cubicBezTo>
                            <a:cubicBezTo>
                              <a:pt x="0" y="86"/>
                              <a:pt x="0" y="86"/>
                              <a:pt x="0" y="86"/>
                            </a:cubicBezTo>
                            <a:cubicBezTo>
                              <a:pt x="1" y="90"/>
                              <a:pt x="3" y="94"/>
                              <a:pt x="3" y="98"/>
                            </a:cubicBezTo>
                            <a:cubicBezTo>
                              <a:pt x="3" y="98"/>
                              <a:pt x="3" y="99"/>
                              <a:pt x="3" y="100"/>
                            </a:cubicBezTo>
                            <a:cubicBezTo>
                              <a:pt x="88" y="14"/>
                              <a:pt x="88" y="14"/>
                              <a:pt x="88" y="14"/>
                            </a:cubicBezTo>
                            <a:cubicBezTo>
                              <a:pt x="88" y="13"/>
                              <a:pt x="87" y="12"/>
                              <a:pt x="87" y="11"/>
                            </a:cubicBezTo>
                            <a:close/>
                          </a:path>
                        </a:pathLst>
                      </a:custGeom>
                      <a:solidFill>
                        <a:srgbClr val="3DCEB5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664" name="Freeform 376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2591" y="3307"/>
                        <a:ext cx="7" cy="8"/>
                      </a:xfrm>
                      <a:custGeom>
                        <a:avLst/>
                        <a:gdLst>
                          <a:gd name="T0" fmla="*/ 4 w 4"/>
                          <a:gd name="T1" fmla="*/ 1 h 5"/>
                          <a:gd name="T2" fmla="*/ 4 w 4"/>
                          <a:gd name="T3" fmla="*/ 0 h 5"/>
                          <a:gd name="T4" fmla="*/ 0 w 4"/>
                          <a:gd name="T5" fmla="*/ 5 h 5"/>
                          <a:gd name="T6" fmla="*/ 4 w 4"/>
                          <a:gd name="T7" fmla="*/ 1 h 5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</a:cxnLst>
                        <a:rect l="0" t="0" r="r" b="b"/>
                        <a:pathLst>
                          <a:path w="4" h="5">
                            <a:moveTo>
                              <a:pt x="4" y="1"/>
                            </a:moveTo>
                            <a:cubicBezTo>
                              <a:pt x="4" y="1"/>
                              <a:pt x="4" y="1"/>
                              <a:pt x="4" y="0"/>
                            </a:cubicBezTo>
                            <a:cubicBezTo>
                              <a:pt x="0" y="5"/>
                              <a:pt x="0" y="5"/>
                              <a:pt x="0" y="5"/>
                            </a:cubicBezTo>
                            <a:cubicBezTo>
                              <a:pt x="2" y="4"/>
                              <a:pt x="4" y="3"/>
                              <a:pt x="4" y="1"/>
                            </a:cubicBezTo>
                            <a:close/>
                          </a:path>
                        </a:pathLst>
                      </a:custGeom>
                      <a:solidFill>
                        <a:srgbClr val="3DCEB5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665" name="Freeform 377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2463" y="3338"/>
                        <a:ext cx="120" cy="132"/>
                      </a:xfrm>
                      <a:custGeom>
                        <a:avLst/>
                        <a:gdLst>
                          <a:gd name="T0" fmla="*/ 62 w 70"/>
                          <a:gd name="T1" fmla="*/ 0 h 77"/>
                          <a:gd name="T2" fmla="*/ 4 w 70"/>
                          <a:gd name="T3" fmla="*/ 58 h 77"/>
                          <a:gd name="T4" fmla="*/ 6 w 70"/>
                          <a:gd name="T5" fmla="*/ 63 h 77"/>
                          <a:gd name="T6" fmla="*/ 4 w 70"/>
                          <a:gd name="T7" fmla="*/ 68 h 77"/>
                          <a:gd name="T8" fmla="*/ 6 w 70"/>
                          <a:gd name="T9" fmla="*/ 70 h 77"/>
                          <a:gd name="T10" fmla="*/ 0 w 70"/>
                          <a:gd name="T11" fmla="*/ 75 h 77"/>
                          <a:gd name="T12" fmla="*/ 1 w 70"/>
                          <a:gd name="T13" fmla="*/ 77 h 77"/>
                          <a:gd name="T14" fmla="*/ 70 w 70"/>
                          <a:gd name="T15" fmla="*/ 8 h 77"/>
                          <a:gd name="T16" fmla="*/ 62 w 70"/>
                          <a:gd name="T17" fmla="*/ 0 h 77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  <a:cxn ang="0">
                            <a:pos x="T16" y="T17"/>
                          </a:cxn>
                        </a:cxnLst>
                        <a:rect l="0" t="0" r="r" b="b"/>
                        <a:pathLst>
                          <a:path w="70" h="77">
                            <a:moveTo>
                              <a:pt x="62" y="0"/>
                            </a:moveTo>
                            <a:cubicBezTo>
                              <a:pt x="4" y="58"/>
                              <a:pt x="4" y="58"/>
                              <a:pt x="4" y="58"/>
                            </a:cubicBezTo>
                            <a:cubicBezTo>
                              <a:pt x="5" y="59"/>
                              <a:pt x="6" y="61"/>
                              <a:pt x="6" y="63"/>
                            </a:cubicBezTo>
                            <a:cubicBezTo>
                              <a:pt x="6" y="65"/>
                              <a:pt x="5" y="67"/>
                              <a:pt x="4" y="68"/>
                            </a:cubicBezTo>
                            <a:cubicBezTo>
                              <a:pt x="5" y="69"/>
                              <a:pt x="5" y="70"/>
                              <a:pt x="6" y="70"/>
                            </a:cubicBezTo>
                            <a:cubicBezTo>
                              <a:pt x="6" y="73"/>
                              <a:pt x="0" y="72"/>
                              <a:pt x="0" y="75"/>
                            </a:cubicBezTo>
                            <a:cubicBezTo>
                              <a:pt x="0" y="75"/>
                              <a:pt x="1" y="76"/>
                              <a:pt x="1" y="77"/>
                            </a:cubicBezTo>
                            <a:cubicBezTo>
                              <a:pt x="70" y="8"/>
                              <a:pt x="70" y="8"/>
                              <a:pt x="70" y="8"/>
                            </a:cubicBezTo>
                            <a:cubicBezTo>
                              <a:pt x="67" y="6"/>
                              <a:pt x="63" y="5"/>
                              <a:pt x="62" y="0"/>
                            </a:cubicBezTo>
                            <a:close/>
                          </a:path>
                        </a:pathLst>
                      </a:custGeom>
                      <a:solidFill>
                        <a:srgbClr val="3DCEB5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666" name="Freeform 378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2478" y="3391"/>
                        <a:ext cx="91" cy="101"/>
                      </a:xfrm>
                      <a:custGeom>
                        <a:avLst/>
                        <a:gdLst>
                          <a:gd name="T0" fmla="*/ 37 w 53"/>
                          <a:gd name="T1" fmla="*/ 27 h 59"/>
                          <a:gd name="T2" fmla="*/ 42 w 53"/>
                          <a:gd name="T3" fmla="*/ 13 h 59"/>
                          <a:gd name="T4" fmla="*/ 51 w 53"/>
                          <a:gd name="T5" fmla="*/ 8 h 59"/>
                          <a:gd name="T6" fmla="*/ 53 w 53"/>
                          <a:gd name="T7" fmla="*/ 0 h 59"/>
                          <a:gd name="T8" fmla="*/ 0 w 53"/>
                          <a:gd name="T9" fmla="*/ 53 h 59"/>
                          <a:gd name="T10" fmla="*/ 9 w 53"/>
                          <a:gd name="T11" fmla="*/ 55 h 59"/>
                          <a:gd name="T12" fmla="*/ 11 w 53"/>
                          <a:gd name="T13" fmla="*/ 59 h 59"/>
                          <a:gd name="T14" fmla="*/ 38 w 53"/>
                          <a:gd name="T15" fmla="*/ 31 h 59"/>
                          <a:gd name="T16" fmla="*/ 37 w 53"/>
                          <a:gd name="T17" fmla="*/ 27 h 59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  <a:cxn ang="0">
                            <a:pos x="T16" y="T17"/>
                          </a:cxn>
                        </a:cxnLst>
                        <a:rect l="0" t="0" r="r" b="b"/>
                        <a:pathLst>
                          <a:path w="53" h="59">
                            <a:moveTo>
                              <a:pt x="37" y="27"/>
                            </a:moveTo>
                            <a:cubicBezTo>
                              <a:pt x="37" y="21"/>
                              <a:pt x="38" y="17"/>
                              <a:pt x="42" y="13"/>
                            </a:cubicBezTo>
                            <a:cubicBezTo>
                              <a:pt x="44" y="10"/>
                              <a:pt x="49" y="12"/>
                              <a:pt x="51" y="8"/>
                            </a:cubicBezTo>
                            <a:cubicBezTo>
                              <a:pt x="53" y="5"/>
                              <a:pt x="53" y="2"/>
                              <a:pt x="53" y="0"/>
                            </a:cubicBezTo>
                            <a:cubicBezTo>
                              <a:pt x="0" y="53"/>
                              <a:pt x="0" y="53"/>
                              <a:pt x="0" y="53"/>
                            </a:cubicBezTo>
                            <a:cubicBezTo>
                              <a:pt x="2" y="54"/>
                              <a:pt x="5" y="55"/>
                              <a:pt x="9" y="55"/>
                            </a:cubicBezTo>
                            <a:cubicBezTo>
                              <a:pt x="9" y="56"/>
                              <a:pt x="10" y="58"/>
                              <a:pt x="11" y="59"/>
                            </a:cubicBezTo>
                            <a:cubicBezTo>
                              <a:pt x="38" y="31"/>
                              <a:pt x="38" y="31"/>
                              <a:pt x="38" y="31"/>
                            </a:cubicBezTo>
                            <a:cubicBezTo>
                              <a:pt x="37" y="30"/>
                              <a:pt x="37" y="28"/>
                              <a:pt x="37" y="27"/>
                            </a:cubicBezTo>
                            <a:close/>
                          </a:path>
                        </a:pathLst>
                      </a:custGeom>
                      <a:solidFill>
                        <a:srgbClr val="3DCEB5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667" name="Freeform 379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2579" y="3369"/>
                        <a:ext cx="12" cy="13"/>
                      </a:xfrm>
                      <a:custGeom>
                        <a:avLst/>
                        <a:gdLst>
                          <a:gd name="T0" fmla="*/ 7 w 7"/>
                          <a:gd name="T1" fmla="*/ 0 h 8"/>
                          <a:gd name="T2" fmla="*/ 0 w 7"/>
                          <a:gd name="T3" fmla="*/ 8 h 8"/>
                          <a:gd name="T4" fmla="*/ 7 w 7"/>
                          <a:gd name="T5" fmla="*/ 0 h 8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</a:cxnLst>
                        <a:rect l="0" t="0" r="r" b="b"/>
                        <a:pathLst>
                          <a:path w="7" h="8">
                            <a:moveTo>
                              <a:pt x="7" y="0"/>
                            </a:moveTo>
                            <a:cubicBezTo>
                              <a:pt x="0" y="8"/>
                              <a:pt x="0" y="8"/>
                              <a:pt x="0" y="8"/>
                            </a:cubicBezTo>
                            <a:cubicBezTo>
                              <a:pt x="3" y="6"/>
                              <a:pt x="6" y="4"/>
                              <a:pt x="7" y="0"/>
                            </a:cubicBezTo>
                            <a:close/>
                          </a:path>
                        </a:pathLst>
                      </a:custGeom>
                      <a:solidFill>
                        <a:srgbClr val="3DCEB5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668" name="Freeform 380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2514" y="3459"/>
                        <a:ext cx="48" cy="50"/>
                      </a:xfrm>
                      <a:custGeom>
                        <a:avLst/>
                        <a:gdLst>
                          <a:gd name="T0" fmla="*/ 24 w 28"/>
                          <a:gd name="T1" fmla="*/ 0 h 29"/>
                          <a:gd name="T2" fmla="*/ 0 w 28"/>
                          <a:gd name="T3" fmla="*/ 24 h 29"/>
                          <a:gd name="T4" fmla="*/ 8 w 28"/>
                          <a:gd name="T5" fmla="*/ 26 h 29"/>
                          <a:gd name="T6" fmla="*/ 11 w 28"/>
                          <a:gd name="T7" fmla="*/ 29 h 29"/>
                          <a:gd name="T8" fmla="*/ 28 w 28"/>
                          <a:gd name="T9" fmla="*/ 13 h 29"/>
                          <a:gd name="T10" fmla="*/ 24 w 28"/>
                          <a:gd name="T11" fmla="*/ 0 h 29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</a:cxnLst>
                        <a:rect l="0" t="0" r="r" b="b"/>
                        <a:pathLst>
                          <a:path w="28" h="29">
                            <a:moveTo>
                              <a:pt x="24" y="0"/>
                            </a:moveTo>
                            <a:cubicBezTo>
                              <a:pt x="0" y="24"/>
                              <a:pt x="0" y="24"/>
                              <a:pt x="0" y="24"/>
                            </a:cubicBezTo>
                            <a:cubicBezTo>
                              <a:pt x="3" y="25"/>
                              <a:pt x="6" y="25"/>
                              <a:pt x="8" y="26"/>
                            </a:cubicBezTo>
                            <a:cubicBezTo>
                              <a:pt x="10" y="27"/>
                              <a:pt x="11" y="28"/>
                              <a:pt x="11" y="29"/>
                            </a:cubicBezTo>
                            <a:cubicBezTo>
                              <a:pt x="28" y="13"/>
                              <a:pt x="28" y="13"/>
                              <a:pt x="28" y="13"/>
                            </a:cubicBezTo>
                            <a:cubicBezTo>
                              <a:pt x="26" y="9"/>
                              <a:pt x="25" y="4"/>
                              <a:pt x="24" y="0"/>
                            </a:cubicBezTo>
                            <a:close/>
                          </a:path>
                        </a:pathLst>
                      </a:custGeom>
                      <a:solidFill>
                        <a:srgbClr val="3DCEB5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669" name="Freeform 381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2548" y="3494"/>
                        <a:ext cx="45" cy="25"/>
                      </a:xfrm>
                      <a:custGeom>
                        <a:avLst/>
                        <a:gdLst>
                          <a:gd name="T0" fmla="*/ 0 w 26"/>
                          <a:gd name="T1" fmla="*/ 15 h 15"/>
                          <a:gd name="T2" fmla="*/ 6 w 26"/>
                          <a:gd name="T3" fmla="*/ 15 h 15"/>
                          <a:gd name="T4" fmla="*/ 9 w 26"/>
                          <a:gd name="T5" fmla="*/ 15 h 15"/>
                          <a:gd name="T6" fmla="*/ 13 w 26"/>
                          <a:gd name="T7" fmla="*/ 15 h 15"/>
                          <a:gd name="T8" fmla="*/ 21 w 26"/>
                          <a:gd name="T9" fmla="*/ 11 h 15"/>
                          <a:gd name="T10" fmla="*/ 26 w 26"/>
                          <a:gd name="T11" fmla="*/ 5 h 15"/>
                          <a:gd name="T12" fmla="*/ 16 w 26"/>
                          <a:gd name="T13" fmla="*/ 0 h 15"/>
                          <a:gd name="T14" fmla="*/ 0 w 26"/>
                          <a:gd name="T15" fmla="*/ 15 h 15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</a:cxnLst>
                        <a:rect l="0" t="0" r="r" b="b"/>
                        <a:pathLst>
                          <a:path w="26" h="15">
                            <a:moveTo>
                              <a:pt x="0" y="15"/>
                            </a:moveTo>
                            <a:cubicBezTo>
                              <a:pt x="2" y="15"/>
                              <a:pt x="4" y="15"/>
                              <a:pt x="6" y="15"/>
                            </a:cubicBezTo>
                            <a:cubicBezTo>
                              <a:pt x="7" y="15"/>
                              <a:pt x="8" y="15"/>
                              <a:pt x="9" y="15"/>
                            </a:cubicBezTo>
                            <a:cubicBezTo>
                              <a:pt x="11" y="15"/>
                              <a:pt x="10" y="15"/>
                              <a:pt x="13" y="15"/>
                            </a:cubicBezTo>
                            <a:cubicBezTo>
                              <a:pt x="14" y="15"/>
                              <a:pt x="17" y="13"/>
                              <a:pt x="21" y="11"/>
                            </a:cubicBezTo>
                            <a:cubicBezTo>
                              <a:pt x="26" y="5"/>
                              <a:pt x="26" y="5"/>
                              <a:pt x="26" y="5"/>
                            </a:cubicBezTo>
                            <a:cubicBezTo>
                              <a:pt x="23" y="4"/>
                              <a:pt x="19" y="2"/>
                              <a:pt x="16" y="0"/>
                            </a:cubicBezTo>
                            <a:lnTo>
                              <a:pt x="0" y="15"/>
                            </a:lnTo>
                            <a:close/>
                          </a:path>
                        </a:pathLst>
                      </a:custGeom>
                      <a:solidFill>
                        <a:srgbClr val="3DCEB5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670" name="Freeform 382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2352" y="2451"/>
                        <a:ext cx="48" cy="35"/>
                      </a:xfrm>
                      <a:custGeom>
                        <a:avLst/>
                        <a:gdLst>
                          <a:gd name="T0" fmla="*/ 23 w 28"/>
                          <a:gd name="T1" fmla="*/ 0 h 21"/>
                          <a:gd name="T2" fmla="*/ 7 w 28"/>
                          <a:gd name="T3" fmla="*/ 6 h 21"/>
                          <a:gd name="T4" fmla="*/ 0 w 28"/>
                          <a:gd name="T5" fmla="*/ 13 h 21"/>
                          <a:gd name="T6" fmla="*/ 0 w 28"/>
                          <a:gd name="T7" fmla="*/ 13 h 21"/>
                          <a:gd name="T8" fmla="*/ 8 w 28"/>
                          <a:gd name="T9" fmla="*/ 21 h 21"/>
                          <a:gd name="T10" fmla="*/ 13 w 28"/>
                          <a:gd name="T11" fmla="*/ 16 h 21"/>
                          <a:gd name="T12" fmla="*/ 12 w 28"/>
                          <a:gd name="T13" fmla="*/ 14 h 21"/>
                          <a:gd name="T14" fmla="*/ 23 w 28"/>
                          <a:gd name="T15" fmla="*/ 6 h 21"/>
                          <a:gd name="T16" fmla="*/ 23 w 28"/>
                          <a:gd name="T17" fmla="*/ 6 h 21"/>
                          <a:gd name="T18" fmla="*/ 28 w 28"/>
                          <a:gd name="T19" fmla="*/ 1 h 21"/>
                          <a:gd name="T20" fmla="*/ 23 w 28"/>
                          <a:gd name="T21" fmla="*/ 0 h 21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  <a:cxn ang="0">
                            <a:pos x="T16" y="T17"/>
                          </a:cxn>
                          <a:cxn ang="0">
                            <a:pos x="T18" y="T19"/>
                          </a:cxn>
                          <a:cxn ang="0">
                            <a:pos x="T20" y="T21"/>
                          </a:cxn>
                        </a:cxnLst>
                        <a:rect l="0" t="0" r="r" b="b"/>
                        <a:pathLst>
                          <a:path w="28" h="21">
                            <a:moveTo>
                              <a:pt x="23" y="0"/>
                            </a:moveTo>
                            <a:cubicBezTo>
                              <a:pt x="17" y="0"/>
                              <a:pt x="13" y="4"/>
                              <a:pt x="7" y="6"/>
                            </a:cubicBezTo>
                            <a:cubicBezTo>
                              <a:pt x="0" y="13"/>
                              <a:pt x="0" y="13"/>
                              <a:pt x="0" y="13"/>
                            </a:cubicBezTo>
                            <a:cubicBezTo>
                              <a:pt x="0" y="13"/>
                              <a:pt x="0" y="13"/>
                              <a:pt x="0" y="13"/>
                            </a:cubicBezTo>
                            <a:cubicBezTo>
                              <a:pt x="2" y="15"/>
                              <a:pt x="4" y="20"/>
                              <a:pt x="8" y="21"/>
                            </a:cubicBezTo>
                            <a:cubicBezTo>
                              <a:pt x="13" y="16"/>
                              <a:pt x="13" y="16"/>
                              <a:pt x="13" y="16"/>
                            </a:cubicBezTo>
                            <a:cubicBezTo>
                              <a:pt x="13" y="15"/>
                              <a:pt x="12" y="15"/>
                              <a:pt x="12" y="14"/>
                            </a:cubicBezTo>
                            <a:cubicBezTo>
                              <a:pt x="12" y="12"/>
                              <a:pt x="21" y="6"/>
                              <a:pt x="23" y="6"/>
                            </a:cubicBezTo>
                            <a:cubicBezTo>
                              <a:pt x="23" y="6"/>
                              <a:pt x="23" y="6"/>
                              <a:pt x="23" y="6"/>
                            </a:cubicBezTo>
                            <a:cubicBezTo>
                              <a:pt x="28" y="1"/>
                              <a:pt x="28" y="1"/>
                              <a:pt x="28" y="1"/>
                            </a:cubicBezTo>
                            <a:cubicBezTo>
                              <a:pt x="26" y="0"/>
                              <a:pt x="25" y="0"/>
                              <a:pt x="23" y="0"/>
                            </a:cubicBezTo>
                            <a:close/>
                          </a:path>
                        </a:pathLst>
                      </a:custGeom>
                      <a:solidFill>
                        <a:srgbClr val="3DCEB5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671" name="Freeform 383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2401" y="2463"/>
                        <a:ext cx="19" cy="17"/>
                      </a:xfrm>
                      <a:custGeom>
                        <a:avLst/>
                        <a:gdLst>
                          <a:gd name="T0" fmla="*/ 4 w 11"/>
                          <a:gd name="T1" fmla="*/ 10 h 10"/>
                          <a:gd name="T2" fmla="*/ 9 w 11"/>
                          <a:gd name="T3" fmla="*/ 5 h 10"/>
                          <a:gd name="T4" fmla="*/ 11 w 11"/>
                          <a:gd name="T5" fmla="*/ 3 h 10"/>
                          <a:gd name="T6" fmla="*/ 8 w 11"/>
                          <a:gd name="T7" fmla="*/ 0 h 10"/>
                          <a:gd name="T8" fmla="*/ 0 w 11"/>
                          <a:gd name="T9" fmla="*/ 8 h 10"/>
                          <a:gd name="T10" fmla="*/ 3 w 11"/>
                          <a:gd name="T11" fmla="*/ 10 h 10"/>
                          <a:gd name="T12" fmla="*/ 4 w 11"/>
                          <a:gd name="T13" fmla="*/ 10 h 10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</a:cxnLst>
                        <a:rect l="0" t="0" r="r" b="b"/>
                        <a:pathLst>
                          <a:path w="11" h="10">
                            <a:moveTo>
                              <a:pt x="4" y="10"/>
                            </a:moveTo>
                            <a:cubicBezTo>
                              <a:pt x="5" y="8"/>
                              <a:pt x="7" y="6"/>
                              <a:pt x="9" y="5"/>
                            </a:cubicBezTo>
                            <a:cubicBezTo>
                              <a:pt x="10" y="4"/>
                              <a:pt x="10" y="3"/>
                              <a:pt x="11" y="3"/>
                            </a:cubicBezTo>
                            <a:cubicBezTo>
                              <a:pt x="10" y="2"/>
                              <a:pt x="9" y="1"/>
                              <a:pt x="8" y="0"/>
                            </a:cubicBezTo>
                            <a:cubicBezTo>
                              <a:pt x="0" y="8"/>
                              <a:pt x="0" y="8"/>
                              <a:pt x="0" y="8"/>
                            </a:cubicBezTo>
                            <a:cubicBezTo>
                              <a:pt x="1" y="9"/>
                              <a:pt x="3" y="9"/>
                              <a:pt x="3" y="10"/>
                            </a:cubicBezTo>
                            <a:cubicBezTo>
                              <a:pt x="3" y="10"/>
                              <a:pt x="3" y="10"/>
                              <a:pt x="4" y="10"/>
                            </a:cubicBezTo>
                            <a:close/>
                          </a:path>
                        </a:pathLst>
                      </a:custGeom>
                      <a:solidFill>
                        <a:srgbClr val="3DCEB5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672" name="Freeform 384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2408" y="2471"/>
                        <a:ext cx="9" cy="9"/>
                      </a:xfrm>
                      <a:custGeom>
                        <a:avLst/>
                        <a:gdLst>
                          <a:gd name="T0" fmla="*/ 0 w 5"/>
                          <a:gd name="T1" fmla="*/ 5 h 5"/>
                          <a:gd name="T2" fmla="*/ 5 w 5"/>
                          <a:gd name="T3" fmla="*/ 0 h 5"/>
                          <a:gd name="T4" fmla="*/ 0 w 5"/>
                          <a:gd name="T5" fmla="*/ 5 h 5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</a:cxnLst>
                        <a:rect l="0" t="0" r="r" b="b"/>
                        <a:pathLst>
                          <a:path w="5" h="5">
                            <a:moveTo>
                              <a:pt x="0" y="5"/>
                            </a:moveTo>
                            <a:cubicBezTo>
                              <a:pt x="1" y="4"/>
                              <a:pt x="3" y="2"/>
                              <a:pt x="5" y="0"/>
                            </a:cubicBezTo>
                            <a:cubicBezTo>
                              <a:pt x="3" y="1"/>
                              <a:pt x="1" y="3"/>
                              <a:pt x="0" y="5"/>
                            </a:cubicBezTo>
                            <a:close/>
                          </a:path>
                        </a:pathLst>
                      </a:custGeom>
                      <a:solidFill>
                        <a:srgbClr val="3DCEB5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673" name="Freeform 385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782" y="1036"/>
                        <a:ext cx="10" cy="17"/>
                      </a:xfrm>
                      <a:custGeom>
                        <a:avLst/>
                        <a:gdLst>
                          <a:gd name="T0" fmla="*/ 6 w 6"/>
                          <a:gd name="T1" fmla="*/ 10 h 10"/>
                          <a:gd name="T2" fmla="*/ 3 w 6"/>
                          <a:gd name="T3" fmla="*/ 0 h 10"/>
                          <a:gd name="T4" fmla="*/ 0 w 6"/>
                          <a:gd name="T5" fmla="*/ 3 h 10"/>
                          <a:gd name="T6" fmla="*/ 6 w 6"/>
                          <a:gd name="T7" fmla="*/ 10 h 10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</a:cxnLst>
                        <a:rect l="0" t="0" r="r" b="b"/>
                        <a:pathLst>
                          <a:path w="6" h="10">
                            <a:moveTo>
                              <a:pt x="6" y="10"/>
                            </a:moveTo>
                            <a:cubicBezTo>
                              <a:pt x="5" y="6"/>
                              <a:pt x="3" y="4"/>
                              <a:pt x="3" y="0"/>
                            </a:cubicBezTo>
                            <a:cubicBezTo>
                              <a:pt x="0" y="3"/>
                              <a:pt x="0" y="3"/>
                              <a:pt x="0" y="3"/>
                            </a:cubicBezTo>
                            <a:cubicBezTo>
                              <a:pt x="1" y="6"/>
                              <a:pt x="2" y="9"/>
                              <a:pt x="6" y="10"/>
                            </a:cubicBezTo>
                            <a:close/>
                          </a:path>
                        </a:pathLst>
                      </a:custGeom>
                      <a:solidFill>
                        <a:srgbClr val="6ABBD0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674" name="Freeform 386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773" y="1098"/>
                        <a:ext cx="26" cy="6"/>
                      </a:xfrm>
                      <a:custGeom>
                        <a:avLst/>
                        <a:gdLst>
                          <a:gd name="T0" fmla="*/ 15 w 15"/>
                          <a:gd name="T1" fmla="*/ 2 h 4"/>
                          <a:gd name="T2" fmla="*/ 3 w 15"/>
                          <a:gd name="T3" fmla="*/ 0 h 4"/>
                          <a:gd name="T4" fmla="*/ 0 w 15"/>
                          <a:gd name="T5" fmla="*/ 4 h 4"/>
                          <a:gd name="T6" fmla="*/ 5 w 15"/>
                          <a:gd name="T7" fmla="*/ 4 h 4"/>
                          <a:gd name="T8" fmla="*/ 15 w 15"/>
                          <a:gd name="T9" fmla="*/ 2 h 4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</a:cxnLst>
                        <a:rect l="0" t="0" r="r" b="b"/>
                        <a:pathLst>
                          <a:path w="15" h="4">
                            <a:moveTo>
                              <a:pt x="15" y="2"/>
                            </a:moveTo>
                            <a:cubicBezTo>
                              <a:pt x="13" y="1"/>
                              <a:pt x="7" y="0"/>
                              <a:pt x="3" y="0"/>
                            </a:cubicBezTo>
                            <a:cubicBezTo>
                              <a:pt x="0" y="4"/>
                              <a:pt x="0" y="4"/>
                              <a:pt x="0" y="4"/>
                            </a:cubicBezTo>
                            <a:cubicBezTo>
                              <a:pt x="3" y="4"/>
                              <a:pt x="5" y="4"/>
                              <a:pt x="5" y="4"/>
                            </a:cubicBezTo>
                            <a:cubicBezTo>
                              <a:pt x="8" y="2"/>
                              <a:pt x="11" y="2"/>
                              <a:pt x="15" y="2"/>
                            </a:cubicBezTo>
                            <a:close/>
                          </a:path>
                        </a:pathLst>
                      </a:custGeom>
                      <a:solidFill>
                        <a:srgbClr val="6ABBD0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675" name="Freeform 387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469" y="1620"/>
                        <a:ext cx="6" cy="7"/>
                      </a:xfrm>
                      <a:custGeom>
                        <a:avLst/>
                        <a:gdLst>
                          <a:gd name="T0" fmla="*/ 3 w 4"/>
                          <a:gd name="T1" fmla="*/ 4 h 4"/>
                          <a:gd name="T2" fmla="*/ 4 w 4"/>
                          <a:gd name="T3" fmla="*/ 2 h 4"/>
                          <a:gd name="T4" fmla="*/ 3 w 4"/>
                          <a:gd name="T5" fmla="*/ 0 h 4"/>
                          <a:gd name="T6" fmla="*/ 0 w 4"/>
                          <a:gd name="T7" fmla="*/ 3 h 4"/>
                          <a:gd name="T8" fmla="*/ 1 w 4"/>
                          <a:gd name="T9" fmla="*/ 3 h 4"/>
                          <a:gd name="T10" fmla="*/ 3 w 4"/>
                          <a:gd name="T11" fmla="*/ 4 h 4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</a:cxnLst>
                        <a:rect l="0" t="0" r="r" b="b"/>
                        <a:pathLst>
                          <a:path w="4" h="4">
                            <a:moveTo>
                              <a:pt x="3" y="4"/>
                            </a:moveTo>
                            <a:cubicBezTo>
                              <a:pt x="3" y="4"/>
                              <a:pt x="4" y="2"/>
                              <a:pt x="4" y="2"/>
                            </a:cubicBezTo>
                            <a:cubicBezTo>
                              <a:pt x="3" y="1"/>
                              <a:pt x="3" y="1"/>
                              <a:pt x="3" y="0"/>
                            </a:cubicBezTo>
                            <a:cubicBezTo>
                              <a:pt x="0" y="3"/>
                              <a:pt x="0" y="3"/>
                              <a:pt x="0" y="3"/>
                            </a:cubicBezTo>
                            <a:cubicBezTo>
                              <a:pt x="1" y="3"/>
                              <a:pt x="1" y="3"/>
                              <a:pt x="1" y="3"/>
                            </a:cubicBezTo>
                            <a:cubicBezTo>
                              <a:pt x="1" y="3"/>
                              <a:pt x="2" y="4"/>
                              <a:pt x="3" y="4"/>
                            </a:cubicBezTo>
                            <a:close/>
                          </a:path>
                        </a:pathLst>
                      </a:custGeom>
                      <a:solidFill>
                        <a:srgbClr val="6ABBD0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676" name="Freeform 388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479" y="1613"/>
                        <a:ext cx="2" cy="0"/>
                      </a:xfrm>
                      <a:custGeom>
                        <a:avLst/>
                        <a:gdLst>
                          <a:gd name="T0" fmla="*/ 1 w 1"/>
                          <a:gd name="T1" fmla="*/ 0 w 1"/>
                          <a:gd name="T2" fmla="*/ 1 w 1"/>
                          <a:gd name="T3" fmla="*/ 1 w 1"/>
                        </a:gdLst>
                        <a:ahLst/>
                        <a:cxnLst>
                          <a:cxn ang="0">
                            <a:pos x="T0" y="0"/>
                          </a:cxn>
                          <a:cxn ang="0">
                            <a:pos x="T1" y="0"/>
                          </a:cxn>
                          <a:cxn ang="0">
                            <a:pos x="T2" y="0"/>
                          </a:cxn>
                          <a:cxn ang="0">
                            <a:pos x="T3" y="0"/>
                          </a:cxn>
                        </a:cxnLst>
                        <a:rect l="0" t="0" r="r" b="b"/>
                        <a:pathLst>
                          <a:path w="1">
                            <a:moveTo>
                              <a:pt x="1" y="0"/>
                            </a:moveTo>
                            <a:cubicBezTo>
                              <a:pt x="0" y="0"/>
                              <a:pt x="0" y="0"/>
                              <a:pt x="0" y="0"/>
                            </a:cubicBezTo>
                            <a:cubicBezTo>
                              <a:pt x="0" y="0"/>
                              <a:pt x="0" y="0"/>
                              <a:pt x="1" y="0"/>
                            </a:cubicBezTo>
                            <a:cubicBezTo>
                              <a:pt x="1" y="0"/>
                              <a:pt x="1" y="0"/>
                              <a:pt x="1" y="0"/>
                            </a:cubicBezTo>
                            <a:close/>
                          </a:path>
                        </a:pathLst>
                      </a:custGeom>
                      <a:solidFill>
                        <a:srgbClr val="6ABBD0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677" name="Freeform 389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469" y="1659"/>
                        <a:ext cx="25" cy="50"/>
                      </a:xfrm>
                      <a:custGeom>
                        <a:avLst/>
                        <a:gdLst>
                          <a:gd name="T0" fmla="*/ 5 w 15"/>
                          <a:gd name="T1" fmla="*/ 17 h 29"/>
                          <a:gd name="T2" fmla="*/ 0 w 15"/>
                          <a:gd name="T3" fmla="*/ 23 h 29"/>
                          <a:gd name="T4" fmla="*/ 0 w 15"/>
                          <a:gd name="T5" fmla="*/ 29 h 29"/>
                          <a:gd name="T6" fmla="*/ 15 w 15"/>
                          <a:gd name="T7" fmla="*/ 13 h 29"/>
                          <a:gd name="T8" fmla="*/ 14 w 15"/>
                          <a:gd name="T9" fmla="*/ 13 h 29"/>
                          <a:gd name="T10" fmla="*/ 9 w 15"/>
                          <a:gd name="T11" fmla="*/ 11 h 29"/>
                          <a:gd name="T12" fmla="*/ 12 w 15"/>
                          <a:gd name="T13" fmla="*/ 4 h 29"/>
                          <a:gd name="T14" fmla="*/ 11 w 15"/>
                          <a:gd name="T15" fmla="*/ 0 h 29"/>
                          <a:gd name="T16" fmla="*/ 2 w 15"/>
                          <a:gd name="T17" fmla="*/ 9 h 29"/>
                          <a:gd name="T18" fmla="*/ 5 w 15"/>
                          <a:gd name="T19" fmla="*/ 17 h 29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  <a:cxn ang="0">
                            <a:pos x="T16" y="T17"/>
                          </a:cxn>
                          <a:cxn ang="0">
                            <a:pos x="T18" y="T19"/>
                          </a:cxn>
                        </a:cxnLst>
                        <a:rect l="0" t="0" r="r" b="b"/>
                        <a:pathLst>
                          <a:path w="15" h="29">
                            <a:moveTo>
                              <a:pt x="5" y="17"/>
                            </a:moveTo>
                            <a:cubicBezTo>
                              <a:pt x="5" y="19"/>
                              <a:pt x="0" y="21"/>
                              <a:pt x="0" y="23"/>
                            </a:cubicBezTo>
                            <a:cubicBezTo>
                              <a:pt x="0" y="24"/>
                              <a:pt x="0" y="26"/>
                              <a:pt x="0" y="29"/>
                            </a:cubicBezTo>
                            <a:cubicBezTo>
                              <a:pt x="15" y="13"/>
                              <a:pt x="15" y="13"/>
                              <a:pt x="15" y="13"/>
                            </a:cubicBezTo>
                            <a:cubicBezTo>
                              <a:pt x="15" y="13"/>
                              <a:pt x="14" y="13"/>
                              <a:pt x="14" y="13"/>
                            </a:cubicBezTo>
                            <a:cubicBezTo>
                              <a:pt x="11" y="13"/>
                              <a:pt x="9" y="13"/>
                              <a:pt x="9" y="11"/>
                            </a:cubicBezTo>
                            <a:cubicBezTo>
                              <a:pt x="9" y="8"/>
                              <a:pt x="12" y="7"/>
                              <a:pt x="12" y="4"/>
                            </a:cubicBezTo>
                            <a:cubicBezTo>
                              <a:pt x="12" y="2"/>
                              <a:pt x="11" y="1"/>
                              <a:pt x="11" y="0"/>
                            </a:cubicBezTo>
                            <a:cubicBezTo>
                              <a:pt x="2" y="9"/>
                              <a:pt x="2" y="9"/>
                              <a:pt x="2" y="9"/>
                            </a:cubicBezTo>
                            <a:cubicBezTo>
                              <a:pt x="4" y="12"/>
                              <a:pt x="5" y="15"/>
                              <a:pt x="5" y="17"/>
                            </a:cubicBezTo>
                            <a:close/>
                          </a:path>
                        </a:pathLst>
                      </a:custGeom>
                      <a:solidFill>
                        <a:srgbClr val="6ABBD0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678" name="Freeform 390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874" y="1325"/>
                        <a:ext cx="0" cy="2"/>
                      </a:xfrm>
                      <a:custGeom>
                        <a:avLst/>
                        <a:gdLst>
                          <a:gd name="T0" fmla="*/ 0 h 1"/>
                          <a:gd name="T1" fmla="*/ 0 h 1"/>
                          <a:gd name="T2" fmla="*/ 1 h 1"/>
                          <a:gd name="T3" fmla="*/ 0 h 1"/>
                        </a:gdLst>
                        <a:ahLst/>
                        <a:cxnLst>
                          <a:cxn ang="0">
                            <a:pos x="0" y="T0"/>
                          </a:cxn>
                          <a:cxn ang="0">
                            <a:pos x="0" y="T1"/>
                          </a:cxn>
                          <a:cxn ang="0">
                            <a:pos x="0" y="T2"/>
                          </a:cxn>
                          <a:cxn ang="0">
                            <a:pos x="0" y="T3"/>
                          </a:cxn>
                        </a:cxnLst>
                        <a:rect l="0" t="0" r="r" b="b"/>
                        <a:pathLst>
                          <a:path h="1">
                            <a:moveTo>
                              <a:pt x="0" y="0"/>
                            </a:moveTo>
                            <a:cubicBezTo>
                              <a:pt x="0" y="0"/>
                              <a:pt x="0" y="0"/>
                              <a:pt x="0" y="0"/>
                            </a:cubicBezTo>
                            <a:cubicBezTo>
                              <a:pt x="0" y="1"/>
                              <a:pt x="0" y="1"/>
                              <a:pt x="0" y="1"/>
                            </a:cubicBezTo>
                            <a:cubicBezTo>
                              <a:pt x="0" y="1"/>
                              <a:pt x="0" y="1"/>
                              <a:pt x="0" y="0"/>
                            </a:cubicBezTo>
                            <a:close/>
                          </a:path>
                        </a:pathLst>
                      </a:custGeom>
                      <a:solidFill>
                        <a:srgbClr val="6ABBD0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679" name="Freeform 391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884" y="1312"/>
                        <a:ext cx="12" cy="5"/>
                      </a:xfrm>
                      <a:custGeom>
                        <a:avLst/>
                        <a:gdLst>
                          <a:gd name="T0" fmla="*/ 3 w 7"/>
                          <a:gd name="T1" fmla="*/ 0 h 3"/>
                          <a:gd name="T2" fmla="*/ 0 w 7"/>
                          <a:gd name="T3" fmla="*/ 3 h 3"/>
                          <a:gd name="T4" fmla="*/ 7 w 7"/>
                          <a:gd name="T5" fmla="*/ 1 h 3"/>
                          <a:gd name="T6" fmla="*/ 3 w 7"/>
                          <a:gd name="T7" fmla="*/ 0 h 3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</a:cxnLst>
                        <a:rect l="0" t="0" r="r" b="b"/>
                        <a:pathLst>
                          <a:path w="7" h="3">
                            <a:moveTo>
                              <a:pt x="3" y="0"/>
                            </a:moveTo>
                            <a:cubicBezTo>
                              <a:pt x="0" y="3"/>
                              <a:pt x="0" y="3"/>
                              <a:pt x="0" y="3"/>
                            </a:cubicBezTo>
                            <a:cubicBezTo>
                              <a:pt x="2" y="2"/>
                              <a:pt x="5" y="2"/>
                              <a:pt x="7" y="1"/>
                            </a:cubicBezTo>
                            <a:cubicBezTo>
                              <a:pt x="6" y="0"/>
                              <a:pt x="5" y="0"/>
                              <a:pt x="3" y="0"/>
                            </a:cubicBezTo>
                            <a:close/>
                          </a:path>
                        </a:pathLst>
                      </a:custGeom>
                      <a:solidFill>
                        <a:srgbClr val="6ABBD0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680" name="Freeform 392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503" y="1743"/>
                        <a:ext cx="13" cy="9"/>
                      </a:xfrm>
                      <a:custGeom>
                        <a:avLst/>
                        <a:gdLst>
                          <a:gd name="T0" fmla="*/ 8 w 8"/>
                          <a:gd name="T1" fmla="*/ 2 h 5"/>
                          <a:gd name="T2" fmla="*/ 7 w 8"/>
                          <a:gd name="T3" fmla="*/ 0 h 5"/>
                          <a:gd name="T4" fmla="*/ 3 w 8"/>
                          <a:gd name="T5" fmla="*/ 3 h 5"/>
                          <a:gd name="T6" fmla="*/ 0 w 8"/>
                          <a:gd name="T7" fmla="*/ 5 h 5"/>
                          <a:gd name="T8" fmla="*/ 8 w 8"/>
                          <a:gd name="T9" fmla="*/ 2 h 5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</a:cxnLst>
                        <a:rect l="0" t="0" r="r" b="b"/>
                        <a:pathLst>
                          <a:path w="8" h="5">
                            <a:moveTo>
                              <a:pt x="8" y="2"/>
                            </a:moveTo>
                            <a:cubicBezTo>
                              <a:pt x="8" y="1"/>
                              <a:pt x="7" y="0"/>
                              <a:pt x="7" y="0"/>
                            </a:cubicBezTo>
                            <a:cubicBezTo>
                              <a:pt x="6" y="1"/>
                              <a:pt x="4" y="2"/>
                              <a:pt x="3" y="3"/>
                            </a:cubicBezTo>
                            <a:cubicBezTo>
                              <a:pt x="0" y="5"/>
                              <a:pt x="0" y="5"/>
                              <a:pt x="0" y="5"/>
                            </a:cubicBezTo>
                            <a:cubicBezTo>
                              <a:pt x="4" y="5"/>
                              <a:pt x="8" y="5"/>
                              <a:pt x="8" y="2"/>
                            </a:cubicBezTo>
                            <a:close/>
                          </a:path>
                        </a:pathLst>
                      </a:custGeom>
                      <a:solidFill>
                        <a:srgbClr val="6ABBD0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681" name="Freeform 393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564" y="1716"/>
                        <a:ext cx="2" cy="2"/>
                      </a:xfrm>
                      <a:custGeom>
                        <a:avLst/>
                        <a:gdLst>
                          <a:gd name="T0" fmla="*/ 0 w 1"/>
                          <a:gd name="T1" fmla="*/ 1 h 1"/>
                          <a:gd name="T2" fmla="*/ 0 w 1"/>
                          <a:gd name="T3" fmla="*/ 1 h 1"/>
                          <a:gd name="T4" fmla="*/ 1 w 1"/>
                          <a:gd name="T5" fmla="*/ 0 h 1"/>
                          <a:gd name="T6" fmla="*/ 0 w 1"/>
                          <a:gd name="T7" fmla="*/ 1 h 1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</a:cxnLst>
                        <a:rect l="0" t="0" r="r" b="b"/>
                        <a:pathLst>
                          <a:path w="1" h="1">
                            <a:moveTo>
                              <a:pt x="0" y="1"/>
                            </a:moveTo>
                            <a:cubicBezTo>
                              <a:pt x="0" y="1"/>
                              <a:pt x="0" y="1"/>
                              <a:pt x="0" y="1"/>
                            </a:cubicBezTo>
                            <a:cubicBezTo>
                              <a:pt x="1" y="0"/>
                              <a:pt x="1" y="0"/>
                              <a:pt x="1" y="0"/>
                            </a:cubicBezTo>
                            <a:cubicBezTo>
                              <a:pt x="1" y="1"/>
                              <a:pt x="1" y="1"/>
                              <a:pt x="0" y="1"/>
                            </a:cubicBezTo>
                            <a:close/>
                          </a:path>
                        </a:pathLst>
                      </a:custGeom>
                      <a:solidFill>
                        <a:srgbClr val="6ABBD0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682" name="Freeform 394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710" y="1572"/>
                        <a:ext cx="1" cy="2"/>
                      </a:xfrm>
                      <a:custGeom>
                        <a:avLst/>
                        <a:gdLst>
                          <a:gd name="T0" fmla="*/ 0 w 1"/>
                          <a:gd name="T1" fmla="*/ 1 h 1"/>
                          <a:gd name="T2" fmla="*/ 1 w 1"/>
                          <a:gd name="T3" fmla="*/ 0 h 1"/>
                          <a:gd name="T4" fmla="*/ 1 w 1"/>
                          <a:gd name="T5" fmla="*/ 0 h 1"/>
                          <a:gd name="T6" fmla="*/ 0 w 1"/>
                          <a:gd name="T7" fmla="*/ 1 h 1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</a:cxnLst>
                        <a:rect l="0" t="0" r="r" b="b"/>
                        <a:pathLst>
                          <a:path w="1" h="1">
                            <a:moveTo>
                              <a:pt x="0" y="1"/>
                            </a:moveTo>
                            <a:cubicBezTo>
                              <a:pt x="1" y="0"/>
                              <a:pt x="1" y="0"/>
                              <a:pt x="1" y="0"/>
                            </a:cubicBezTo>
                            <a:cubicBezTo>
                              <a:pt x="1" y="0"/>
                              <a:pt x="1" y="0"/>
                              <a:pt x="1" y="0"/>
                            </a:cubicBezTo>
                            <a:cubicBezTo>
                              <a:pt x="1" y="0"/>
                              <a:pt x="0" y="0"/>
                              <a:pt x="0" y="1"/>
                            </a:cubicBezTo>
                            <a:close/>
                          </a:path>
                        </a:pathLst>
                      </a:custGeom>
                      <a:solidFill>
                        <a:srgbClr val="6ABBD0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683" name="Freeform 395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805" y="1529"/>
                        <a:ext cx="4" cy="2"/>
                      </a:xfrm>
                      <a:custGeom>
                        <a:avLst/>
                        <a:gdLst>
                          <a:gd name="T0" fmla="*/ 0 w 2"/>
                          <a:gd name="T1" fmla="*/ 0 h 1"/>
                          <a:gd name="T2" fmla="*/ 0 w 2"/>
                          <a:gd name="T3" fmla="*/ 1 h 1"/>
                          <a:gd name="T4" fmla="*/ 2 w 2"/>
                          <a:gd name="T5" fmla="*/ 0 h 1"/>
                          <a:gd name="T6" fmla="*/ 0 w 2"/>
                          <a:gd name="T7" fmla="*/ 0 h 1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</a:cxnLst>
                        <a:rect l="0" t="0" r="r" b="b"/>
                        <a:pathLst>
                          <a:path w="2" h="1">
                            <a:moveTo>
                              <a:pt x="0" y="0"/>
                            </a:moveTo>
                            <a:cubicBezTo>
                              <a:pt x="0" y="1"/>
                              <a:pt x="0" y="1"/>
                              <a:pt x="0" y="1"/>
                            </a:cubicBezTo>
                            <a:cubicBezTo>
                              <a:pt x="2" y="0"/>
                              <a:pt x="2" y="0"/>
                              <a:pt x="2" y="0"/>
                            </a:cubicBezTo>
                            <a:cubicBezTo>
                              <a:pt x="1" y="0"/>
                              <a:pt x="1" y="0"/>
                              <a:pt x="0" y="0"/>
                            </a:cubicBezTo>
                            <a:close/>
                          </a:path>
                        </a:pathLst>
                      </a:custGeom>
                      <a:solidFill>
                        <a:srgbClr val="6ABBD0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684" name="Freeform 396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616" y="1741"/>
                        <a:ext cx="5" cy="6"/>
                      </a:xfrm>
                      <a:custGeom>
                        <a:avLst/>
                        <a:gdLst>
                          <a:gd name="T0" fmla="*/ 3 w 3"/>
                          <a:gd name="T1" fmla="*/ 0 h 3"/>
                          <a:gd name="T2" fmla="*/ 0 w 3"/>
                          <a:gd name="T3" fmla="*/ 3 h 3"/>
                          <a:gd name="T4" fmla="*/ 2 w 3"/>
                          <a:gd name="T5" fmla="*/ 2 h 3"/>
                          <a:gd name="T6" fmla="*/ 3 w 3"/>
                          <a:gd name="T7" fmla="*/ 0 h 3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</a:cxnLst>
                        <a:rect l="0" t="0" r="r" b="b"/>
                        <a:pathLst>
                          <a:path w="3" h="3">
                            <a:moveTo>
                              <a:pt x="3" y="0"/>
                            </a:moveTo>
                            <a:cubicBezTo>
                              <a:pt x="0" y="3"/>
                              <a:pt x="0" y="3"/>
                              <a:pt x="0" y="3"/>
                            </a:cubicBezTo>
                            <a:cubicBezTo>
                              <a:pt x="1" y="3"/>
                              <a:pt x="2" y="3"/>
                              <a:pt x="2" y="2"/>
                            </a:cubicBezTo>
                            <a:cubicBezTo>
                              <a:pt x="3" y="2"/>
                              <a:pt x="3" y="1"/>
                              <a:pt x="3" y="0"/>
                            </a:cubicBezTo>
                            <a:close/>
                          </a:path>
                        </a:pathLst>
                      </a:custGeom>
                      <a:solidFill>
                        <a:srgbClr val="6ABBD0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685" name="Freeform 397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841" y="1678"/>
                        <a:ext cx="7" cy="7"/>
                      </a:xfrm>
                      <a:custGeom>
                        <a:avLst/>
                        <a:gdLst>
                          <a:gd name="T0" fmla="*/ 4 w 4"/>
                          <a:gd name="T1" fmla="*/ 0 h 4"/>
                          <a:gd name="T2" fmla="*/ 0 w 4"/>
                          <a:gd name="T3" fmla="*/ 4 h 4"/>
                          <a:gd name="T4" fmla="*/ 3 w 4"/>
                          <a:gd name="T5" fmla="*/ 3 h 4"/>
                          <a:gd name="T6" fmla="*/ 4 w 4"/>
                          <a:gd name="T7" fmla="*/ 0 h 4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</a:cxnLst>
                        <a:rect l="0" t="0" r="r" b="b"/>
                        <a:pathLst>
                          <a:path w="4" h="4">
                            <a:moveTo>
                              <a:pt x="4" y="0"/>
                            </a:moveTo>
                            <a:cubicBezTo>
                              <a:pt x="0" y="4"/>
                              <a:pt x="0" y="4"/>
                              <a:pt x="0" y="4"/>
                            </a:cubicBezTo>
                            <a:cubicBezTo>
                              <a:pt x="1" y="4"/>
                              <a:pt x="2" y="4"/>
                              <a:pt x="3" y="3"/>
                            </a:cubicBezTo>
                            <a:cubicBezTo>
                              <a:pt x="3" y="2"/>
                              <a:pt x="3" y="1"/>
                              <a:pt x="4" y="0"/>
                            </a:cubicBezTo>
                            <a:close/>
                          </a:path>
                        </a:pathLst>
                      </a:custGeom>
                      <a:solidFill>
                        <a:srgbClr val="6ABBD0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686" name="Freeform 398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076" y="1421"/>
                        <a:ext cx="51" cy="45"/>
                      </a:xfrm>
                      <a:custGeom>
                        <a:avLst/>
                        <a:gdLst>
                          <a:gd name="T0" fmla="*/ 8 w 30"/>
                          <a:gd name="T1" fmla="*/ 26 h 26"/>
                          <a:gd name="T2" fmla="*/ 16 w 30"/>
                          <a:gd name="T3" fmla="*/ 18 h 26"/>
                          <a:gd name="T4" fmla="*/ 16 w 30"/>
                          <a:gd name="T5" fmla="*/ 16 h 26"/>
                          <a:gd name="T6" fmla="*/ 17 w 30"/>
                          <a:gd name="T7" fmla="*/ 17 h 26"/>
                          <a:gd name="T8" fmla="*/ 30 w 30"/>
                          <a:gd name="T9" fmla="*/ 3 h 26"/>
                          <a:gd name="T10" fmla="*/ 25 w 30"/>
                          <a:gd name="T11" fmla="*/ 2 h 26"/>
                          <a:gd name="T12" fmla="*/ 16 w 30"/>
                          <a:gd name="T13" fmla="*/ 0 h 26"/>
                          <a:gd name="T14" fmla="*/ 0 w 30"/>
                          <a:gd name="T15" fmla="*/ 17 h 26"/>
                          <a:gd name="T16" fmla="*/ 8 w 30"/>
                          <a:gd name="T17" fmla="*/ 26 h 26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  <a:cxn ang="0">
                            <a:pos x="T16" y="T17"/>
                          </a:cxn>
                        </a:cxnLst>
                        <a:rect l="0" t="0" r="r" b="b"/>
                        <a:pathLst>
                          <a:path w="30" h="26">
                            <a:moveTo>
                              <a:pt x="8" y="26"/>
                            </a:moveTo>
                            <a:cubicBezTo>
                              <a:pt x="16" y="18"/>
                              <a:pt x="16" y="18"/>
                              <a:pt x="16" y="18"/>
                            </a:cubicBezTo>
                            <a:cubicBezTo>
                              <a:pt x="16" y="16"/>
                              <a:pt x="16" y="16"/>
                              <a:pt x="16" y="16"/>
                            </a:cubicBezTo>
                            <a:cubicBezTo>
                              <a:pt x="16" y="16"/>
                              <a:pt x="16" y="16"/>
                              <a:pt x="17" y="17"/>
                            </a:cubicBezTo>
                            <a:cubicBezTo>
                              <a:pt x="30" y="3"/>
                              <a:pt x="30" y="3"/>
                              <a:pt x="30" y="3"/>
                            </a:cubicBezTo>
                            <a:cubicBezTo>
                              <a:pt x="29" y="3"/>
                              <a:pt x="27" y="2"/>
                              <a:pt x="25" y="2"/>
                            </a:cubicBezTo>
                            <a:cubicBezTo>
                              <a:pt x="22" y="1"/>
                              <a:pt x="19" y="1"/>
                              <a:pt x="16" y="0"/>
                            </a:cubicBezTo>
                            <a:cubicBezTo>
                              <a:pt x="0" y="17"/>
                              <a:pt x="0" y="17"/>
                              <a:pt x="0" y="17"/>
                            </a:cubicBezTo>
                            <a:cubicBezTo>
                              <a:pt x="2" y="20"/>
                              <a:pt x="4" y="24"/>
                              <a:pt x="8" y="26"/>
                            </a:cubicBezTo>
                            <a:close/>
                          </a:path>
                        </a:pathLst>
                      </a:custGeom>
                      <a:solidFill>
                        <a:srgbClr val="6ABBD0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687" name="Freeform 399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865" y="1683"/>
                        <a:ext cx="5" cy="0"/>
                      </a:xfrm>
                      <a:custGeom>
                        <a:avLst/>
                        <a:gdLst>
                          <a:gd name="T0" fmla="*/ 3 w 3"/>
                          <a:gd name="T1" fmla="*/ 3 w 3"/>
                          <a:gd name="T2" fmla="*/ 0 w 3"/>
                          <a:gd name="T3" fmla="*/ 0 w 3"/>
                          <a:gd name="T4" fmla="*/ 0 w 3"/>
                          <a:gd name="T5" fmla="*/ 3 w 3"/>
                        </a:gdLst>
                        <a:ahLst/>
                        <a:cxnLst>
                          <a:cxn ang="0">
                            <a:pos x="T0" y="0"/>
                          </a:cxn>
                          <a:cxn ang="0">
                            <a:pos x="T1" y="0"/>
                          </a:cxn>
                          <a:cxn ang="0">
                            <a:pos x="T2" y="0"/>
                          </a:cxn>
                          <a:cxn ang="0">
                            <a:pos x="T3" y="0"/>
                          </a:cxn>
                          <a:cxn ang="0">
                            <a:pos x="T4" y="0"/>
                          </a:cxn>
                          <a:cxn ang="0">
                            <a:pos x="T5" y="0"/>
                          </a:cxn>
                        </a:cxnLst>
                        <a:rect l="0" t="0" r="r" b="b"/>
                        <a:pathLst>
                          <a:path w="3">
                            <a:moveTo>
                              <a:pt x="3" y="0"/>
                            </a:moveTo>
                            <a:cubicBezTo>
                              <a:pt x="3" y="0"/>
                              <a:pt x="3" y="0"/>
                              <a:pt x="3" y="0"/>
                            </a:cubicBezTo>
                            <a:cubicBezTo>
                              <a:pt x="2" y="0"/>
                              <a:pt x="1" y="0"/>
                              <a:pt x="0" y="0"/>
                            </a:cubicBezTo>
                            <a:cubicBezTo>
                              <a:pt x="0" y="0"/>
                              <a:pt x="0" y="0"/>
                              <a:pt x="0" y="0"/>
                            </a:cubicBezTo>
                            <a:cubicBezTo>
                              <a:pt x="0" y="0"/>
                              <a:pt x="0" y="0"/>
                              <a:pt x="0" y="0"/>
                            </a:cubicBezTo>
                            <a:cubicBezTo>
                              <a:pt x="1" y="0"/>
                              <a:pt x="2" y="0"/>
                              <a:pt x="3" y="0"/>
                            </a:cubicBezTo>
                            <a:close/>
                          </a:path>
                        </a:pathLst>
                      </a:custGeom>
                      <a:solidFill>
                        <a:srgbClr val="6ABBD0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688" name="Freeform 400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860" y="1683"/>
                        <a:ext cx="2" cy="0"/>
                      </a:xfrm>
                      <a:custGeom>
                        <a:avLst/>
                        <a:gdLst>
                          <a:gd name="T0" fmla="*/ 0 w 1"/>
                          <a:gd name="T1" fmla="*/ 1 w 1"/>
                          <a:gd name="T2" fmla="*/ 0 w 1"/>
                        </a:gdLst>
                        <a:ahLst/>
                        <a:cxnLst>
                          <a:cxn ang="0">
                            <a:pos x="T0" y="0"/>
                          </a:cxn>
                          <a:cxn ang="0">
                            <a:pos x="T1" y="0"/>
                          </a:cxn>
                          <a:cxn ang="0">
                            <a:pos x="T2" y="0"/>
                          </a:cxn>
                        </a:cxnLst>
                        <a:rect l="0" t="0" r="r" b="b"/>
                        <a:pathLst>
                          <a:path w="1">
                            <a:moveTo>
                              <a:pt x="0" y="0"/>
                            </a:moveTo>
                            <a:cubicBezTo>
                              <a:pt x="0" y="0"/>
                              <a:pt x="0" y="0"/>
                              <a:pt x="1" y="0"/>
                            </a:cubicBezTo>
                            <a:cubicBezTo>
                              <a:pt x="0" y="0"/>
                              <a:pt x="0" y="0"/>
                              <a:pt x="0" y="0"/>
                            </a:cubicBezTo>
                            <a:close/>
                          </a:path>
                        </a:pathLst>
                      </a:custGeom>
                      <a:solidFill>
                        <a:srgbClr val="6ABBD0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689" name="Freeform 401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901" y="1611"/>
                        <a:ext cx="16" cy="14"/>
                      </a:xfrm>
                      <a:custGeom>
                        <a:avLst/>
                        <a:gdLst>
                          <a:gd name="T0" fmla="*/ 3 w 9"/>
                          <a:gd name="T1" fmla="*/ 8 h 8"/>
                          <a:gd name="T2" fmla="*/ 8 w 9"/>
                          <a:gd name="T3" fmla="*/ 0 h 8"/>
                          <a:gd name="T4" fmla="*/ 0 w 9"/>
                          <a:gd name="T5" fmla="*/ 7 h 8"/>
                          <a:gd name="T6" fmla="*/ 3 w 9"/>
                          <a:gd name="T7" fmla="*/ 8 h 8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</a:cxnLst>
                        <a:rect l="0" t="0" r="r" b="b"/>
                        <a:pathLst>
                          <a:path w="9" h="8">
                            <a:moveTo>
                              <a:pt x="3" y="8"/>
                            </a:moveTo>
                            <a:cubicBezTo>
                              <a:pt x="5" y="8"/>
                              <a:pt x="9" y="6"/>
                              <a:pt x="8" y="0"/>
                            </a:cubicBezTo>
                            <a:cubicBezTo>
                              <a:pt x="0" y="7"/>
                              <a:pt x="0" y="7"/>
                              <a:pt x="0" y="7"/>
                            </a:cubicBezTo>
                            <a:cubicBezTo>
                              <a:pt x="1" y="8"/>
                              <a:pt x="2" y="8"/>
                              <a:pt x="3" y="8"/>
                            </a:cubicBezTo>
                            <a:close/>
                          </a:path>
                        </a:pathLst>
                      </a:custGeom>
                      <a:solidFill>
                        <a:srgbClr val="6ABBD0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690" name="Freeform 402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735" y="1858"/>
                        <a:ext cx="16" cy="12"/>
                      </a:xfrm>
                      <a:custGeom>
                        <a:avLst/>
                        <a:gdLst>
                          <a:gd name="T0" fmla="*/ 0 w 9"/>
                          <a:gd name="T1" fmla="*/ 4 h 7"/>
                          <a:gd name="T2" fmla="*/ 2 w 9"/>
                          <a:gd name="T3" fmla="*/ 6 h 7"/>
                          <a:gd name="T4" fmla="*/ 2 w 9"/>
                          <a:gd name="T5" fmla="*/ 7 h 7"/>
                          <a:gd name="T6" fmla="*/ 9 w 9"/>
                          <a:gd name="T7" fmla="*/ 0 h 7"/>
                          <a:gd name="T8" fmla="*/ 0 w 9"/>
                          <a:gd name="T9" fmla="*/ 4 h 7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</a:cxnLst>
                        <a:rect l="0" t="0" r="r" b="b"/>
                        <a:pathLst>
                          <a:path w="9" h="7">
                            <a:moveTo>
                              <a:pt x="0" y="4"/>
                            </a:moveTo>
                            <a:cubicBezTo>
                              <a:pt x="0" y="4"/>
                              <a:pt x="1" y="6"/>
                              <a:pt x="2" y="6"/>
                            </a:cubicBezTo>
                            <a:cubicBezTo>
                              <a:pt x="2" y="6"/>
                              <a:pt x="2" y="6"/>
                              <a:pt x="2" y="7"/>
                            </a:cubicBezTo>
                            <a:cubicBezTo>
                              <a:pt x="9" y="0"/>
                              <a:pt x="9" y="0"/>
                              <a:pt x="9" y="0"/>
                            </a:cubicBezTo>
                            <a:cubicBezTo>
                              <a:pt x="5" y="1"/>
                              <a:pt x="0" y="1"/>
                              <a:pt x="0" y="4"/>
                            </a:cubicBezTo>
                            <a:close/>
                          </a:path>
                        </a:pathLst>
                      </a:custGeom>
                      <a:solidFill>
                        <a:srgbClr val="6ABBD0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691" name="Freeform 403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746" y="1872"/>
                        <a:ext cx="34" cy="30"/>
                      </a:xfrm>
                      <a:custGeom>
                        <a:avLst/>
                        <a:gdLst>
                          <a:gd name="T0" fmla="*/ 1 w 20"/>
                          <a:gd name="T1" fmla="*/ 11 h 18"/>
                          <a:gd name="T2" fmla="*/ 8 w 20"/>
                          <a:gd name="T3" fmla="*/ 18 h 18"/>
                          <a:gd name="T4" fmla="*/ 20 w 20"/>
                          <a:gd name="T5" fmla="*/ 6 h 18"/>
                          <a:gd name="T6" fmla="*/ 18 w 20"/>
                          <a:gd name="T7" fmla="*/ 0 h 18"/>
                          <a:gd name="T8" fmla="*/ 10 w 20"/>
                          <a:gd name="T9" fmla="*/ 0 h 18"/>
                          <a:gd name="T10" fmla="*/ 0 w 20"/>
                          <a:gd name="T11" fmla="*/ 10 h 18"/>
                          <a:gd name="T12" fmla="*/ 1 w 20"/>
                          <a:gd name="T13" fmla="*/ 11 h 18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</a:cxnLst>
                        <a:rect l="0" t="0" r="r" b="b"/>
                        <a:pathLst>
                          <a:path w="20" h="18">
                            <a:moveTo>
                              <a:pt x="1" y="11"/>
                            </a:moveTo>
                            <a:cubicBezTo>
                              <a:pt x="5" y="12"/>
                              <a:pt x="7" y="15"/>
                              <a:pt x="8" y="18"/>
                            </a:cubicBezTo>
                            <a:cubicBezTo>
                              <a:pt x="20" y="6"/>
                              <a:pt x="20" y="6"/>
                              <a:pt x="20" y="6"/>
                            </a:cubicBezTo>
                            <a:cubicBezTo>
                              <a:pt x="18" y="4"/>
                              <a:pt x="18" y="2"/>
                              <a:pt x="18" y="0"/>
                            </a:cubicBezTo>
                            <a:cubicBezTo>
                              <a:pt x="15" y="0"/>
                              <a:pt x="13" y="0"/>
                              <a:pt x="10" y="0"/>
                            </a:cubicBezTo>
                            <a:cubicBezTo>
                              <a:pt x="0" y="10"/>
                              <a:pt x="0" y="10"/>
                              <a:pt x="0" y="10"/>
                            </a:cubicBezTo>
                            <a:cubicBezTo>
                              <a:pt x="0" y="10"/>
                              <a:pt x="1" y="11"/>
                              <a:pt x="1" y="11"/>
                            </a:cubicBezTo>
                            <a:close/>
                          </a:path>
                        </a:pathLst>
                      </a:custGeom>
                      <a:solidFill>
                        <a:srgbClr val="6ABBD0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692" name="Freeform 404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903" y="1810"/>
                        <a:ext cx="2" cy="0"/>
                      </a:xfrm>
                      <a:custGeom>
                        <a:avLst/>
                        <a:gdLst>
                          <a:gd name="T0" fmla="*/ 1 w 1"/>
                          <a:gd name="T1" fmla="*/ 1 w 1"/>
                          <a:gd name="T2" fmla="*/ 0 w 1"/>
                          <a:gd name="T3" fmla="*/ 1 w 1"/>
                        </a:gdLst>
                        <a:ahLst/>
                        <a:cxnLst>
                          <a:cxn ang="0">
                            <a:pos x="T0" y="0"/>
                          </a:cxn>
                          <a:cxn ang="0">
                            <a:pos x="T1" y="0"/>
                          </a:cxn>
                          <a:cxn ang="0">
                            <a:pos x="T2" y="0"/>
                          </a:cxn>
                          <a:cxn ang="0">
                            <a:pos x="T3" y="0"/>
                          </a:cxn>
                        </a:cxnLst>
                        <a:rect l="0" t="0" r="r" b="b"/>
                        <a:pathLst>
                          <a:path w="1">
                            <a:moveTo>
                              <a:pt x="1" y="0"/>
                            </a:moveTo>
                            <a:cubicBezTo>
                              <a:pt x="1" y="0"/>
                              <a:pt x="1" y="0"/>
                              <a:pt x="1" y="0"/>
                            </a:cubicBezTo>
                            <a:cubicBezTo>
                              <a:pt x="1" y="0"/>
                              <a:pt x="0" y="0"/>
                              <a:pt x="0" y="0"/>
                            </a:cubicBezTo>
                            <a:cubicBezTo>
                              <a:pt x="0" y="0"/>
                              <a:pt x="1" y="0"/>
                              <a:pt x="1" y="0"/>
                            </a:cubicBezTo>
                            <a:close/>
                          </a:path>
                        </a:pathLst>
                      </a:custGeom>
                      <a:solidFill>
                        <a:srgbClr val="6ABBD0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693" name="Freeform 405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768" y="1894"/>
                        <a:ext cx="44" cy="32"/>
                      </a:xfrm>
                      <a:custGeom>
                        <a:avLst/>
                        <a:gdLst>
                          <a:gd name="T0" fmla="*/ 2 w 26"/>
                          <a:gd name="T1" fmla="*/ 17 h 19"/>
                          <a:gd name="T2" fmla="*/ 14 w 26"/>
                          <a:gd name="T3" fmla="*/ 18 h 19"/>
                          <a:gd name="T4" fmla="*/ 26 w 26"/>
                          <a:gd name="T5" fmla="*/ 6 h 19"/>
                          <a:gd name="T6" fmla="*/ 23 w 26"/>
                          <a:gd name="T7" fmla="*/ 1 h 19"/>
                          <a:gd name="T8" fmla="*/ 19 w 26"/>
                          <a:gd name="T9" fmla="*/ 1 h 19"/>
                          <a:gd name="T10" fmla="*/ 15 w 26"/>
                          <a:gd name="T11" fmla="*/ 0 h 19"/>
                          <a:gd name="T12" fmla="*/ 0 w 26"/>
                          <a:gd name="T13" fmla="*/ 16 h 19"/>
                          <a:gd name="T14" fmla="*/ 2 w 26"/>
                          <a:gd name="T15" fmla="*/ 17 h 19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</a:cxnLst>
                        <a:rect l="0" t="0" r="r" b="b"/>
                        <a:pathLst>
                          <a:path w="26" h="19">
                            <a:moveTo>
                              <a:pt x="2" y="17"/>
                            </a:moveTo>
                            <a:cubicBezTo>
                              <a:pt x="6" y="19"/>
                              <a:pt x="9" y="18"/>
                              <a:pt x="14" y="18"/>
                            </a:cubicBezTo>
                            <a:cubicBezTo>
                              <a:pt x="26" y="6"/>
                              <a:pt x="26" y="6"/>
                              <a:pt x="26" y="6"/>
                            </a:cubicBezTo>
                            <a:cubicBezTo>
                              <a:pt x="24" y="5"/>
                              <a:pt x="23" y="3"/>
                              <a:pt x="23" y="1"/>
                            </a:cubicBezTo>
                            <a:cubicBezTo>
                              <a:pt x="21" y="1"/>
                              <a:pt x="20" y="1"/>
                              <a:pt x="19" y="1"/>
                            </a:cubicBezTo>
                            <a:cubicBezTo>
                              <a:pt x="18" y="1"/>
                              <a:pt x="16" y="1"/>
                              <a:pt x="15" y="0"/>
                            </a:cubicBezTo>
                            <a:cubicBezTo>
                              <a:pt x="0" y="16"/>
                              <a:pt x="0" y="16"/>
                              <a:pt x="0" y="16"/>
                            </a:cubicBezTo>
                            <a:cubicBezTo>
                              <a:pt x="0" y="16"/>
                              <a:pt x="1" y="17"/>
                              <a:pt x="2" y="17"/>
                            </a:cubicBezTo>
                            <a:close/>
                          </a:path>
                        </a:pathLst>
                      </a:custGeom>
                      <a:solidFill>
                        <a:srgbClr val="6ABBD0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</p:grpSp>
                <p:grpSp>
                  <p:nvGrpSpPr>
                    <p:cNvPr id="7" name="Group 607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1819275" y="1096963"/>
                      <a:ext cx="4968875" cy="2605088"/>
                      <a:chOff x="1098" y="943"/>
                      <a:chExt cx="3130" cy="1641"/>
                    </a:xfrm>
                  </p:grpSpPr>
                  <p:sp>
                    <p:nvSpPr>
                      <p:cNvPr id="294" name="Freeform 407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804" y="1913"/>
                        <a:ext cx="39" cy="36"/>
                      </a:xfrm>
                      <a:custGeom>
                        <a:avLst/>
                        <a:gdLst>
                          <a:gd name="T0" fmla="*/ 0 w 23"/>
                          <a:gd name="T1" fmla="*/ 15 h 21"/>
                          <a:gd name="T2" fmla="*/ 10 w 23"/>
                          <a:gd name="T3" fmla="*/ 21 h 21"/>
                          <a:gd name="T4" fmla="*/ 23 w 23"/>
                          <a:gd name="T5" fmla="*/ 8 h 21"/>
                          <a:gd name="T6" fmla="*/ 15 w 23"/>
                          <a:gd name="T7" fmla="*/ 0 h 21"/>
                          <a:gd name="T8" fmla="*/ 0 w 23"/>
                          <a:gd name="T9" fmla="*/ 15 h 21"/>
                          <a:gd name="T10" fmla="*/ 0 w 23"/>
                          <a:gd name="T11" fmla="*/ 15 h 21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</a:cxnLst>
                        <a:rect l="0" t="0" r="r" b="b"/>
                        <a:pathLst>
                          <a:path w="23" h="21">
                            <a:moveTo>
                              <a:pt x="0" y="15"/>
                            </a:moveTo>
                            <a:cubicBezTo>
                              <a:pt x="4" y="17"/>
                              <a:pt x="8" y="19"/>
                              <a:pt x="10" y="21"/>
                            </a:cubicBezTo>
                            <a:cubicBezTo>
                              <a:pt x="23" y="8"/>
                              <a:pt x="23" y="8"/>
                              <a:pt x="23" y="8"/>
                            </a:cubicBezTo>
                            <a:cubicBezTo>
                              <a:pt x="22" y="5"/>
                              <a:pt x="18" y="2"/>
                              <a:pt x="15" y="0"/>
                            </a:cubicBezTo>
                            <a:cubicBezTo>
                              <a:pt x="0" y="15"/>
                              <a:pt x="0" y="15"/>
                              <a:pt x="0" y="15"/>
                            </a:cubicBezTo>
                            <a:cubicBezTo>
                              <a:pt x="0" y="15"/>
                              <a:pt x="0" y="15"/>
                              <a:pt x="0" y="15"/>
                            </a:cubicBezTo>
                            <a:close/>
                          </a:path>
                        </a:pathLst>
                      </a:custGeom>
                      <a:solidFill>
                        <a:srgbClr val="6ABBD0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295" name="Freeform 408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797" y="1952"/>
                        <a:ext cx="19" cy="16"/>
                      </a:xfrm>
                      <a:custGeom>
                        <a:avLst/>
                        <a:gdLst>
                          <a:gd name="T0" fmla="*/ 0 w 11"/>
                          <a:gd name="T1" fmla="*/ 5 h 9"/>
                          <a:gd name="T2" fmla="*/ 3 w 11"/>
                          <a:gd name="T3" fmla="*/ 9 h 9"/>
                          <a:gd name="T4" fmla="*/ 11 w 11"/>
                          <a:gd name="T5" fmla="*/ 1 h 9"/>
                          <a:gd name="T6" fmla="*/ 7 w 11"/>
                          <a:gd name="T7" fmla="*/ 0 h 9"/>
                          <a:gd name="T8" fmla="*/ 0 w 11"/>
                          <a:gd name="T9" fmla="*/ 5 h 9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</a:cxnLst>
                        <a:rect l="0" t="0" r="r" b="b"/>
                        <a:pathLst>
                          <a:path w="11" h="9">
                            <a:moveTo>
                              <a:pt x="0" y="5"/>
                            </a:moveTo>
                            <a:cubicBezTo>
                              <a:pt x="0" y="7"/>
                              <a:pt x="2" y="8"/>
                              <a:pt x="3" y="9"/>
                            </a:cubicBezTo>
                            <a:cubicBezTo>
                              <a:pt x="11" y="1"/>
                              <a:pt x="11" y="1"/>
                              <a:pt x="11" y="1"/>
                            </a:cubicBezTo>
                            <a:cubicBezTo>
                              <a:pt x="10" y="0"/>
                              <a:pt x="9" y="0"/>
                              <a:pt x="7" y="0"/>
                            </a:cubicBezTo>
                            <a:cubicBezTo>
                              <a:pt x="3" y="0"/>
                              <a:pt x="0" y="2"/>
                              <a:pt x="0" y="5"/>
                            </a:cubicBezTo>
                            <a:close/>
                          </a:path>
                        </a:pathLst>
                      </a:custGeom>
                      <a:solidFill>
                        <a:srgbClr val="6ABBD0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296" name="Freeform 409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935" y="1803"/>
                        <a:ext cx="16" cy="4"/>
                      </a:xfrm>
                      <a:custGeom>
                        <a:avLst/>
                        <a:gdLst>
                          <a:gd name="T0" fmla="*/ 9 w 9"/>
                          <a:gd name="T1" fmla="*/ 0 h 2"/>
                          <a:gd name="T2" fmla="*/ 0 w 9"/>
                          <a:gd name="T3" fmla="*/ 2 h 2"/>
                          <a:gd name="T4" fmla="*/ 0 w 9"/>
                          <a:gd name="T5" fmla="*/ 2 h 2"/>
                          <a:gd name="T6" fmla="*/ 9 w 9"/>
                          <a:gd name="T7" fmla="*/ 0 h 2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</a:cxnLst>
                        <a:rect l="0" t="0" r="r" b="b"/>
                        <a:pathLst>
                          <a:path w="9" h="2">
                            <a:moveTo>
                              <a:pt x="9" y="0"/>
                            </a:moveTo>
                            <a:cubicBezTo>
                              <a:pt x="6" y="0"/>
                              <a:pt x="3" y="1"/>
                              <a:pt x="0" y="2"/>
                            </a:cubicBezTo>
                            <a:cubicBezTo>
                              <a:pt x="0" y="2"/>
                              <a:pt x="0" y="2"/>
                              <a:pt x="0" y="2"/>
                            </a:cubicBezTo>
                            <a:cubicBezTo>
                              <a:pt x="3" y="1"/>
                              <a:pt x="6" y="0"/>
                              <a:pt x="9" y="0"/>
                            </a:cubicBezTo>
                            <a:close/>
                          </a:path>
                        </a:pathLst>
                      </a:custGeom>
                      <a:solidFill>
                        <a:srgbClr val="6ABBD0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297" name="Freeform 410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494" y="1798"/>
                        <a:ext cx="41" cy="24"/>
                      </a:xfrm>
                      <a:custGeom>
                        <a:avLst/>
                        <a:gdLst>
                          <a:gd name="T0" fmla="*/ 19 w 24"/>
                          <a:gd name="T1" fmla="*/ 3 h 14"/>
                          <a:gd name="T2" fmla="*/ 10 w 24"/>
                          <a:gd name="T3" fmla="*/ 0 h 14"/>
                          <a:gd name="T4" fmla="*/ 10 w 24"/>
                          <a:gd name="T5" fmla="*/ 0 h 14"/>
                          <a:gd name="T6" fmla="*/ 0 w 24"/>
                          <a:gd name="T7" fmla="*/ 10 h 14"/>
                          <a:gd name="T8" fmla="*/ 12 w 24"/>
                          <a:gd name="T9" fmla="*/ 14 h 14"/>
                          <a:gd name="T10" fmla="*/ 24 w 24"/>
                          <a:gd name="T11" fmla="*/ 2 h 14"/>
                          <a:gd name="T12" fmla="*/ 19 w 24"/>
                          <a:gd name="T13" fmla="*/ 3 h 14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</a:cxnLst>
                        <a:rect l="0" t="0" r="r" b="b"/>
                        <a:pathLst>
                          <a:path w="24" h="14">
                            <a:moveTo>
                              <a:pt x="19" y="3"/>
                            </a:moveTo>
                            <a:cubicBezTo>
                              <a:pt x="16" y="3"/>
                              <a:pt x="11" y="2"/>
                              <a:pt x="10" y="0"/>
                            </a:cubicBezTo>
                            <a:cubicBezTo>
                              <a:pt x="10" y="0"/>
                              <a:pt x="10" y="0"/>
                              <a:pt x="10" y="0"/>
                            </a:cubicBezTo>
                            <a:cubicBezTo>
                              <a:pt x="0" y="10"/>
                              <a:pt x="0" y="10"/>
                              <a:pt x="0" y="10"/>
                            </a:cubicBezTo>
                            <a:cubicBezTo>
                              <a:pt x="3" y="12"/>
                              <a:pt x="8" y="13"/>
                              <a:pt x="12" y="14"/>
                            </a:cubicBezTo>
                            <a:cubicBezTo>
                              <a:pt x="24" y="2"/>
                              <a:pt x="24" y="2"/>
                              <a:pt x="24" y="2"/>
                            </a:cubicBezTo>
                            <a:cubicBezTo>
                              <a:pt x="22" y="3"/>
                              <a:pt x="20" y="3"/>
                              <a:pt x="19" y="3"/>
                            </a:cubicBezTo>
                            <a:close/>
                          </a:path>
                        </a:pathLst>
                      </a:custGeom>
                      <a:solidFill>
                        <a:srgbClr val="6ABBD0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298" name="Freeform 411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537" y="1783"/>
                        <a:ext cx="12" cy="15"/>
                      </a:xfrm>
                      <a:custGeom>
                        <a:avLst/>
                        <a:gdLst>
                          <a:gd name="T0" fmla="*/ 0 w 7"/>
                          <a:gd name="T1" fmla="*/ 0 h 9"/>
                          <a:gd name="T2" fmla="*/ 0 w 7"/>
                          <a:gd name="T3" fmla="*/ 3 h 9"/>
                          <a:gd name="T4" fmla="*/ 2 w 7"/>
                          <a:gd name="T5" fmla="*/ 9 h 9"/>
                          <a:gd name="T6" fmla="*/ 7 w 7"/>
                          <a:gd name="T7" fmla="*/ 3 h 9"/>
                          <a:gd name="T8" fmla="*/ 1 w 7"/>
                          <a:gd name="T9" fmla="*/ 0 h 9"/>
                          <a:gd name="T10" fmla="*/ 0 w 7"/>
                          <a:gd name="T11" fmla="*/ 0 h 9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</a:cxnLst>
                        <a:rect l="0" t="0" r="r" b="b"/>
                        <a:pathLst>
                          <a:path w="7" h="9">
                            <a:moveTo>
                              <a:pt x="0" y="0"/>
                            </a:moveTo>
                            <a:cubicBezTo>
                              <a:pt x="0" y="3"/>
                              <a:pt x="0" y="3"/>
                              <a:pt x="0" y="3"/>
                            </a:cubicBezTo>
                            <a:cubicBezTo>
                              <a:pt x="0" y="3"/>
                              <a:pt x="0" y="8"/>
                              <a:pt x="2" y="9"/>
                            </a:cubicBezTo>
                            <a:cubicBezTo>
                              <a:pt x="7" y="3"/>
                              <a:pt x="7" y="3"/>
                              <a:pt x="7" y="3"/>
                            </a:cubicBezTo>
                            <a:cubicBezTo>
                              <a:pt x="5" y="3"/>
                              <a:pt x="3" y="2"/>
                              <a:pt x="1" y="0"/>
                            </a:cubicBezTo>
                            <a:lnTo>
                              <a:pt x="0" y="0"/>
                            </a:lnTo>
                            <a:close/>
                          </a:path>
                        </a:pathLst>
                      </a:custGeom>
                      <a:solidFill>
                        <a:srgbClr val="6ABBD0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299" name="Freeform 412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424" y="1894"/>
                        <a:ext cx="19" cy="17"/>
                      </a:xfrm>
                      <a:custGeom>
                        <a:avLst/>
                        <a:gdLst>
                          <a:gd name="T0" fmla="*/ 0 w 11"/>
                          <a:gd name="T1" fmla="*/ 8 h 10"/>
                          <a:gd name="T2" fmla="*/ 1 w 11"/>
                          <a:gd name="T3" fmla="*/ 10 h 10"/>
                          <a:gd name="T4" fmla="*/ 11 w 11"/>
                          <a:gd name="T5" fmla="*/ 0 h 10"/>
                          <a:gd name="T6" fmla="*/ 0 w 11"/>
                          <a:gd name="T7" fmla="*/ 8 h 10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</a:cxnLst>
                        <a:rect l="0" t="0" r="r" b="b"/>
                        <a:pathLst>
                          <a:path w="11" h="10">
                            <a:moveTo>
                              <a:pt x="0" y="8"/>
                            </a:moveTo>
                            <a:cubicBezTo>
                              <a:pt x="0" y="9"/>
                              <a:pt x="1" y="9"/>
                              <a:pt x="1" y="10"/>
                            </a:cubicBezTo>
                            <a:cubicBezTo>
                              <a:pt x="11" y="0"/>
                              <a:pt x="11" y="0"/>
                              <a:pt x="11" y="0"/>
                            </a:cubicBezTo>
                            <a:cubicBezTo>
                              <a:pt x="8" y="2"/>
                              <a:pt x="0" y="6"/>
                              <a:pt x="0" y="8"/>
                            </a:cubicBezTo>
                            <a:close/>
                          </a:path>
                        </a:pathLst>
                      </a:custGeom>
                      <a:solidFill>
                        <a:srgbClr val="6ABBD0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300" name="Freeform 413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676" y="1618"/>
                        <a:ext cx="34" cy="43"/>
                      </a:xfrm>
                      <a:custGeom>
                        <a:avLst/>
                        <a:gdLst>
                          <a:gd name="T0" fmla="*/ 20 w 20"/>
                          <a:gd name="T1" fmla="*/ 4 h 25"/>
                          <a:gd name="T2" fmla="*/ 20 w 20"/>
                          <a:gd name="T3" fmla="*/ 0 h 25"/>
                          <a:gd name="T4" fmla="*/ 0 w 20"/>
                          <a:gd name="T5" fmla="*/ 19 h 25"/>
                          <a:gd name="T6" fmla="*/ 1 w 20"/>
                          <a:gd name="T7" fmla="*/ 25 h 25"/>
                          <a:gd name="T8" fmla="*/ 19 w 20"/>
                          <a:gd name="T9" fmla="*/ 7 h 25"/>
                          <a:gd name="T10" fmla="*/ 20 w 20"/>
                          <a:gd name="T11" fmla="*/ 4 h 25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</a:cxnLst>
                        <a:rect l="0" t="0" r="r" b="b"/>
                        <a:pathLst>
                          <a:path w="20" h="25">
                            <a:moveTo>
                              <a:pt x="20" y="4"/>
                            </a:moveTo>
                            <a:cubicBezTo>
                              <a:pt x="20" y="0"/>
                              <a:pt x="20" y="0"/>
                              <a:pt x="20" y="0"/>
                            </a:cubicBezTo>
                            <a:cubicBezTo>
                              <a:pt x="11" y="5"/>
                              <a:pt x="0" y="6"/>
                              <a:pt x="0" y="19"/>
                            </a:cubicBezTo>
                            <a:cubicBezTo>
                              <a:pt x="0" y="21"/>
                              <a:pt x="0" y="23"/>
                              <a:pt x="1" y="25"/>
                            </a:cubicBezTo>
                            <a:cubicBezTo>
                              <a:pt x="19" y="7"/>
                              <a:pt x="19" y="7"/>
                              <a:pt x="19" y="7"/>
                            </a:cubicBezTo>
                            <a:cubicBezTo>
                              <a:pt x="19" y="6"/>
                              <a:pt x="20" y="5"/>
                              <a:pt x="20" y="4"/>
                            </a:cubicBezTo>
                            <a:close/>
                          </a:path>
                        </a:pathLst>
                      </a:custGeom>
                      <a:solidFill>
                        <a:srgbClr val="6ABBD0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301" name="Freeform 414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711" y="1646"/>
                        <a:ext cx="6" cy="6"/>
                      </a:xfrm>
                      <a:custGeom>
                        <a:avLst/>
                        <a:gdLst>
                          <a:gd name="T0" fmla="*/ 3 w 3"/>
                          <a:gd name="T1" fmla="*/ 1 h 4"/>
                          <a:gd name="T2" fmla="*/ 3 w 3"/>
                          <a:gd name="T3" fmla="*/ 0 h 4"/>
                          <a:gd name="T4" fmla="*/ 0 w 3"/>
                          <a:gd name="T5" fmla="*/ 4 h 4"/>
                          <a:gd name="T6" fmla="*/ 3 w 3"/>
                          <a:gd name="T7" fmla="*/ 1 h 4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</a:cxnLst>
                        <a:rect l="0" t="0" r="r" b="b"/>
                        <a:pathLst>
                          <a:path w="3" h="4">
                            <a:moveTo>
                              <a:pt x="3" y="1"/>
                            </a:moveTo>
                            <a:cubicBezTo>
                              <a:pt x="3" y="1"/>
                              <a:pt x="3" y="1"/>
                              <a:pt x="3" y="0"/>
                            </a:cubicBezTo>
                            <a:cubicBezTo>
                              <a:pt x="0" y="4"/>
                              <a:pt x="0" y="4"/>
                              <a:pt x="0" y="4"/>
                            </a:cubicBezTo>
                            <a:cubicBezTo>
                              <a:pt x="1" y="3"/>
                              <a:pt x="3" y="3"/>
                              <a:pt x="3" y="1"/>
                            </a:cubicBezTo>
                            <a:close/>
                          </a:path>
                        </a:pathLst>
                      </a:custGeom>
                      <a:solidFill>
                        <a:srgbClr val="6ABBD0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302" name="Freeform 415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530" y="1663"/>
                        <a:ext cx="175" cy="185"/>
                      </a:xfrm>
                      <a:custGeom>
                        <a:avLst/>
                        <a:gdLst>
                          <a:gd name="T0" fmla="*/ 7 w 102"/>
                          <a:gd name="T1" fmla="*/ 107 h 108"/>
                          <a:gd name="T2" fmla="*/ 7 w 102"/>
                          <a:gd name="T3" fmla="*/ 108 h 108"/>
                          <a:gd name="T4" fmla="*/ 102 w 102"/>
                          <a:gd name="T5" fmla="*/ 14 h 108"/>
                          <a:gd name="T6" fmla="*/ 101 w 102"/>
                          <a:gd name="T7" fmla="*/ 14 h 108"/>
                          <a:gd name="T8" fmla="*/ 101 w 102"/>
                          <a:gd name="T9" fmla="*/ 11 h 108"/>
                          <a:gd name="T10" fmla="*/ 98 w 102"/>
                          <a:gd name="T11" fmla="*/ 6 h 108"/>
                          <a:gd name="T12" fmla="*/ 100 w 102"/>
                          <a:gd name="T13" fmla="*/ 0 h 108"/>
                          <a:gd name="T14" fmla="*/ 90 w 102"/>
                          <a:gd name="T15" fmla="*/ 9 h 108"/>
                          <a:gd name="T16" fmla="*/ 91 w 102"/>
                          <a:gd name="T17" fmla="*/ 11 h 108"/>
                          <a:gd name="T18" fmla="*/ 93 w 102"/>
                          <a:gd name="T19" fmla="*/ 19 h 108"/>
                          <a:gd name="T20" fmla="*/ 86 w 102"/>
                          <a:gd name="T21" fmla="*/ 24 h 108"/>
                          <a:gd name="T22" fmla="*/ 79 w 102"/>
                          <a:gd name="T23" fmla="*/ 24 h 108"/>
                          <a:gd name="T24" fmla="*/ 76 w 102"/>
                          <a:gd name="T25" fmla="*/ 26 h 108"/>
                          <a:gd name="T26" fmla="*/ 74 w 102"/>
                          <a:gd name="T27" fmla="*/ 26 h 108"/>
                          <a:gd name="T28" fmla="*/ 53 w 102"/>
                          <a:gd name="T29" fmla="*/ 46 h 108"/>
                          <a:gd name="T30" fmla="*/ 52 w 102"/>
                          <a:gd name="T31" fmla="*/ 48 h 108"/>
                          <a:gd name="T32" fmla="*/ 50 w 102"/>
                          <a:gd name="T33" fmla="*/ 49 h 108"/>
                          <a:gd name="T34" fmla="*/ 0 w 102"/>
                          <a:gd name="T35" fmla="*/ 100 h 108"/>
                          <a:gd name="T36" fmla="*/ 7 w 102"/>
                          <a:gd name="T37" fmla="*/ 107 h 108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  <a:cxn ang="0">
                            <a:pos x="T16" y="T17"/>
                          </a:cxn>
                          <a:cxn ang="0">
                            <a:pos x="T18" y="T19"/>
                          </a:cxn>
                          <a:cxn ang="0">
                            <a:pos x="T20" y="T21"/>
                          </a:cxn>
                          <a:cxn ang="0">
                            <a:pos x="T22" y="T23"/>
                          </a:cxn>
                          <a:cxn ang="0">
                            <a:pos x="T24" y="T25"/>
                          </a:cxn>
                          <a:cxn ang="0">
                            <a:pos x="T26" y="T27"/>
                          </a:cxn>
                          <a:cxn ang="0">
                            <a:pos x="T28" y="T29"/>
                          </a:cxn>
                          <a:cxn ang="0">
                            <a:pos x="T30" y="T31"/>
                          </a:cxn>
                          <a:cxn ang="0">
                            <a:pos x="T32" y="T33"/>
                          </a:cxn>
                          <a:cxn ang="0">
                            <a:pos x="T34" y="T35"/>
                          </a:cxn>
                          <a:cxn ang="0">
                            <a:pos x="T36" y="T37"/>
                          </a:cxn>
                        </a:cxnLst>
                        <a:rect l="0" t="0" r="r" b="b"/>
                        <a:pathLst>
                          <a:path w="102" h="108">
                            <a:moveTo>
                              <a:pt x="7" y="107"/>
                            </a:moveTo>
                            <a:cubicBezTo>
                              <a:pt x="7" y="108"/>
                              <a:pt x="7" y="108"/>
                              <a:pt x="7" y="108"/>
                            </a:cubicBezTo>
                            <a:cubicBezTo>
                              <a:pt x="102" y="14"/>
                              <a:pt x="102" y="14"/>
                              <a:pt x="102" y="14"/>
                            </a:cubicBezTo>
                            <a:cubicBezTo>
                              <a:pt x="102" y="14"/>
                              <a:pt x="101" y="14"/>
                              <a:pt x="101" y="14"/>
                            </a:cubicBezTo>
                            <a:cubicBezTo>
                              <a:pt x="102" y="13"/>
                              <a:pt x="101" y="13"/>
                              <a:pt x="101" y="11"/>
                            </a:cubicBezTo>
                            <a:cubicBezTo>
                              <a:pt x="100" y="11"/>
                              <a:pt x="98" y="9"/>
                              <a:pt x="98" y="6"/>
                            </a:cubicBezTo>
                            <a:cubicBezTo>
                              <a:pt x="98" y="3"/>
                              <a:pt x="99" y="1"/>
                              <a:pt x="100" y="0"/>
                            </a:cubicBezTo>
                            <a:cubicBezTo>
                              <a:pt x="90" y="9"/>
                              <a:pt x="90" y="9"/>
                              <a:pt x="90" y="9"/>
                            </a:cubicBezTo>
                            <a:cubicBezTo>
                              <a:pt x="91" y="10"/>
                              <a:pt x="91" y="10"/>
                              <a:pt x="91" y="11"/>
                            </a:cubicBezTo>
                            <a:cubicBezTo>
                              <a:pt x="91" y="11"/>
                              <a:pt x="93" y="17"/>
                              <a:pt x="93" y="19"/>
                            </a:cubicBezTo>
                            <a:cubicBezTo>
                              <a:pt x="93" y="21"/>
                              <a:pt x="88" y="24"/>
                              <a:pt x="86" y="24"/>
                            </a:cubicBezTo>
                            <a:cubicBezTo>
                              <a:pt x="84" y="24"/>
                              <a:pt x="81" y="22"/>
                              <a:pt x="79" y="24"/>
                            </a:cubicBezTo>
                            <a:cubicBezTo>
                              <a:pt x="78" y="25"/>
                              <a:pt x="77" y="27"/>
                              <a:pt x="76" y="26"/>
                            </a:cubicBezTo>
                            <a:cubicBezTo>
                              <a:pt x="75" y="27"/>
                              <a:pt x="76" y="26"/>
                              <a:pt x="74" y="26"/>
                            </a:cubicBezTo>
                            <a:cubicBezTo>
                              <a:pt x="53" y="46"/>
                              <a:pt x="53" y="46"/>
                              <a:pt x="53" y="46"/>
                            </a:cubicBezTo>
                            <a:cubicBezTo>
                              <a:pt x="53" y="47"/>
                              <a:pt x="53" y="48"/>
                              <a:pt x="52" y="48"/>
                            </a:cubicBezTo>
                            <a:cubicBezTo>
                              <a:pt x="52" y="49"/>
                              <a:pt x="51" y="49"/>
                              <a:pt x="50" y="49"/>
                            </a:cubicBezTo>
                            <a:cubicBezTo>
                              <a:pt x="0" y="100"/>
                              <a:pt x="0" y="100"/>
                              <a:pt x="0" y="100"/>
                            </a:cubicBezTo>
                            <a:cubicBezTo>
                              <a:pt x="0" y="104"/>
                              <a:pt x="2" y="107"/>
                              <a:pt x="7" y="107"/>
                            </a:cubicBezTo>
                            <a:close/>
                          </a:path>
                        </a:pathLst>
                      </a:custGeom>
                      <a:solidFill>
                        <a:srgbClr val="6ABBD0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303" name="Freeform 416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426" y="1896"/>
                        <a:ext cx="70" cy="70"/>
                      </a:xfrm>
                      <a:custGeom>
                        <a:avLst/>
                        <a:gdLst>
                          <a:gd name="T0" fmla="*/ 35 w 41"/>
                          <a:gd name="T1" fmla="*/ 0 h 41"/>
                          <a:gd name="T2" fmla="*/ 30 w 41"/>
                          <a:gd name="T3" fmla="*/ 0 h 41"/>
                          <a:gd name="T4" fmla="*/ 25 w 41"/>
                          <a:gd name="T5" fmla="*/ 0 h 41"/>
                          <a:gd name="T6" fmla="*/ 3 w 41"/>
                          <a:gd name="T7" fmla="*/ 22 h 41"/>
                          <a:gd name="T8" fmla="*/ 0 w 41"/>
                          <a:gd name="T9" fmla="*/ 41 h 41"/>
                          <a:gd name="T10" fmla="*/ 41 w 41"/>
                          <a:gd name="T11" fmla="*/ 0 h 41"/>
                          <a:gd name="T12" fmla="*/ 35 w 41"/>
                          <a:gd name="T13" fmla="*/ 0 h 41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</a:cxnLst>
                        <a:rect l="0" t="0" r="r" b="b"/>
                        <a:pathLst>
                          <a:path w="41" h="41">
                            <a:moveTo>
                              <a:pt x="35" y="0"/>
                            </a:moveTo>
                            <a:cubicBezTo>
                              <a:pt x="33" y="0"/>
                              <a:pt x="31" y="0"/>
                              <a:pt x="30" y="0"/>
                            </a:cubicBezTo>
                            <a:cubicBezTo>
                              <a:pt x="25" y="0"/>
                              <a:pt x="25" y="0"/>
                              <a:pt x="25" y="0"/>
                            </a:cubicBezTo>
                            <a:cubicBezTo>
                              <a:pt x="3" y="22"/>
                              <a:pt x="3" y="22"/>
                              <a:pt x="3" y="22"/>
                            </a:cubicBezTo>
                            <a:cubicBezTo>
                              <a:pt x="2" y="28"/>
                              <a:pt x="0" y="35"/>
                              <a:pt x="0" y="41"/>
                            </a:cubicBezTo>
                            <a:cubicBezTo>
                              <a:pt x="41" y="0"/>
                              <a:pt x="41" y="0"/>
                              <a:pt x="41" y="0"/>
                            </a:cubicBezTo>
                            <a:lnTo>
                              <a:pt x="35" y="0"/>
                            </a:lnTo>
                            <a:close/>
                          </a:path>
                        </a:pathLst>
                      </a:custGeom>
                      <a:solidFill>
                        <a:srgbClr val="6ABBD0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304" name="Freeform 417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433" y="1683"/>
                        <a:ext cx="323" cy="329"/>
                      </a:xfrm>
                      <a:custGeom>
                        <a:avLst/>
                        <a:gdLst>
                          <a:gd name="T0" fmla="*/ 187 w 189"/>
                          <a:gd name="T1" fmla="*/ 4 h 192"/>
                          <a:gd name="T2" fmla="*/ 189 w 189"/>
                          <a:gd name="T3" fmla="*/ 1 h 192"/>
                          <a:gd name="T4" fmla="*/ 169 w 189"/>
                          <a:gd name="T5" fmla="*/ 7 h 192"/>
                          <a:gd name="T6" fmla="*/ 65 w 189"/>
                          <a:gd name="T7" fmla="*/ 111 h 192"/>
                          <a:gd name="T8" fmla="*/ 66 w 189"/>
                          <a:gd name="T9" fmla="*/ 112 h 192"/>
                          <a:gd name="T10" fmla="*/ 62 w 189"/>
                          <a:gd name="T11" fmla="*/ 126 h 192"/>
                          <a:gd name="T12" fmla="*/ 54 w 189"/>
                          <a:gd name="T13" fmla="*/ 126 h 192"/>
                          <a:gd name="T14" fmla="*/ 51 w 189"/>
                          <a:gd name="T15" fmla="*/ 125 h 192"/>
                          <a:gd name="T16" fmla="*/ 0 w 189"/>
                          <a:gd name="T17" fmla="*/ 177 h 192"/>
                          <a:gd name="T18" fmla="*/ 1 w 189"/>
                          <a:gd name="T19" fmla="*/ 177 h 192"/>
                          <a:gd name="T20" fmla="*/ 1 w 189"/>
                          <a:gd name="T21" fmla="*/ 189 h 192"/>
                          <a:gd name="T22" fmla="*/ 2 w 189"/>
                          <a:gd name="T23" fmla="*/ 192 h 192"/>
                          <a:gd name="T24" fmla="*/ 188 w 189"/>
                          <a:gd name="T25" fmla="*/ 5 h 192"/>
                          <a:gd name="T26" fmla="*/ 187 w 189"/>
                          <a:gd name="T27" fmla="*/ 4 h 192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  <a:cxn ang="0">
                            <a:pos x="T16" y="T17"/>
                          </a:cxn>
                          <a:cxn ang="0">
                            <a:pos x="T18" y="T19"/>
                          </a:cxn>
                          <a:cxn ang="0">
                            <a:pos x="T20" y="T21"/>
                          </a:cxn>
                          <a:cxn ang="0">
                            <a:pos x="T22" y="T23"/>
                          </a:cxn>
                          <a:cxn ang="0">
                            <a:pos x="T24" y="T25"/>
                          </a:cxn>
                          <a:cxn ang="0">
                            <a:pos x="T26" y="T27"/>
                          </a:cxn>
                        </a:cxnLst>
                        <a:rect l="0" t="0" r="r" b="b"/>
                        <a:pathLst>
                          <a:path w="189" h="192">
                            <a:moveTo>
                              <a:pt x="187" y="4"/>
                            </a:moveTo>
                            <a:cubicBezTo>
                              <a:pt x="187" y="4"/>
                              <a:pt x="188" y="3"/>
                              <a:pt x="189" y="1"/>
                            </a:cubicBezTo>
                            <a:cubicBezTo>
                              <a:pt x="182" y="0"/>
                              <a:pt x="177" y="6"/>
                              <a:pt x="169" y="7"/>
                            </a:cubicBezTo>
                            <a:cubicBezTo>
                              <a:pt x="65" y="111"/>
                              <a:pt x="65" y="111"/>
                              <a:pt x="65" y="111"/>
                            </a:cubicBezTo>
                            <a:cubicBezTo>
                              <a:pt x="66" y="111"/>
                              <a:pt x="66" y="112"/>
                              <a:pt x="66" y="112"/>
                            </a:cubicBezTo>
                            <a:cubicBezTo>
                              <a:pt x="66" y="118"/>
                              <a:pt x="62" y="119"/>
                              <a:pt x="62" y="126"/>
                            </a:cubicBezTo>
                            <a:cubicBezTo>
                              <a:pt x="61" y="126"/>
                              <a:pt x="56" y="126"/>
                              <a:pt x="54" y="126"/>
                            </a:cubicBezTo>
                            <a:cubicBezTo>
                              <a:pt x="53" y="126"/>
                              <a:pt x="52" y="126"/>
                              <a:pt x="51" y="125"/>
                            </a:cubicBezTo>
                            <a:cubicBezTo>
                              <a:pt x="0" y="177"/>
                              <a:pt x="0" y="177"/>
                              <a:pt x="0" y="177"/>
                            </a:cubicBezTo>
                            <a:cubicBezTo>
                              <a:pt x="0" y="177"/>
                              <a:pt x="1" y="177"/>
                              <a:pt x="1" y="177"/>
                            </a:cubicBezTo>
                            <a:cubicBezTo>
                              <a:pt x="1" y="181"/>
                              <a:pt x="1" y="183"/>
                              <a:pt x="1" y="189"/>
                            </a:cubicBezTo>
                            <a:cubicBezTo>
                              <a:pt x="1" y="190"/>
                              <a:pt x="0" y="192"/>
                              <a:pt x="2" y="192"/>
                            </a:cubicBezTo>
                            <a:cubicBezTo>
                              <a:pt x="188" y="5"/>
                              <a:pt x="188" y="5"/>
                              <a:pt x="188" y="5"/>
                            </a:cubicBezTo>
                            <a:cubicBezTo>
                              <a:pt x="187" y="5"/>
                              <a:pt x="187" y="5"/>
                              <a:pt x="187" y="4"/>
                            </a:cubicBezTo>
                            <a:close/>
                          </a:path>
                        </a:pathLst>
                      </a:custGeom>
                      <a:solidFill>
                        <a:srgbClr val="6ABBD0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305" name="Freeform 418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462" y="1678"/>
                        <a:ext cx="359" cy="348"/>
                      </a:xfrm>
                      <a:custGeom>
                        <a:avLst/>
                        <a:gdLst>
                          <a:gd name="T0" fmla="*/ 205 w 210"/>
                          <a:gd name="T1" fmla="*/ 0 h 203"/>
                          <a:gd name="T2" fmla="*/ 194 w 210"/>
                          <a:gd name="T3" fmla="*/ 5 h 203"/>
                          <a:gd name="T4" fmla="*/ 187 w 210"/>
                          <a:gd name="T5" fmla="*/ 7 h 203"/>
                          <a:gd name="T6" fmla="*/ 0 w 210"/>
                          <a:gd name="T7" fmla="*/ 194 h 203"/>
                          <a:gd name="T8" fmla="*/ 7 w 210"/>
                          <a:gd name="T9" fmla="*/ 203 h 203"/>
                          <a:gd name="T10" fmla="*/ 210 w 210"/>
                          <a:gd name="T11" fmla="*/ 0 h 203"/>
                          <a:gd name="T12" fmla="*/ 205 w 210"/>
                          <a:gd name="T13" fmla="*/ 0 h 203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</a:cxnLst>
                        <a:rect l="0" t="0" r="r" b="b"/>
                        <a:pathLst>
                          <a:path w="210" h="203">
                            <a:moveTo>
                              <a:pt x="205" y="0"/>
                            </a:moveTo>
                            <a:cubicBezTo>
                              <a:pt x="201" y="0"/>
                              <a:pt x="197" y="4"/>
                              <a:pt x="194" y="5"/>
                            </a:cubicBezTo>
                            <a:cubicBezTo>
                              <a:pt x="191" y="6"/>
                              <a:pt x="189" y="7"/>
                              <a:pt x="187" y="7"/>
                            </a:cubicBezTo>
                            <a:cubicBezTo>
                              <a:pt x="0" y="194"/>
                              <a:pt x="0" y="194"/>
                              <a:pt x="0" y="194"/>
                            </a:cubicBezTo>
                            <a:cubicBezTo>
                              <a:pt x="3" y="196"/>
                              <a:pt x="4" y="202"/>
                              <a:pt x="7" y="203"/>
                            </a:cubicBezTo>
                            <a:cubicBezTo>
                              <a:pt x="210" y="0"/>
                              <a:pt x="210" y="0"/>
                              <a:pt x="210" y="0"/>
                            </a:cubicBezTo>
                            <a:cubicBezTo>
                              <a:pt x="209" y="0"/>
                              <a:pt x="207" y="0"/>
                              <a:pt x="205" y="0"/>
                            </a:cubicBezTo>
                            <a:close/>
                          </a:path>
                        </a:pathLst>
                      </a:custGeom>
                      <a:solidFill>
                        <a:srgbClr val="6ABBD0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306" name="Freeform 419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628" y="1683"/>
                        <a:ext cx="242" cy="221"/>
                      </a:xfrm>
                      <a:custGeom>
                        <a:avLst/>
                        <a:gdLst>
                          <a:gd name="T0" fmla="*/ 139 w 142"/>
                          <a:gd name="T1" fmla="*/ 0 h 129"/>
                          <a:gd name="T2" fmla="*/ 139 w 142"/>
                          <a:gd name="T3" fmla="*/ 0 h 129"/>
                          <a:gd name="T4" fmla="*/ 137 w 142"/>
                          <a:gd name="T5" fmla="*/ 0 h 129"/>
                          <a:gd name="T6" fmla="*/ 136 w 142"/>
                          <a:gd name="T7" fmla="*/ 0 h 129"/>
                          <a:gd name="T8" fmla="*/ 128 w 142"/>
                          <a:gd name="T9" fmla="*/ 0 h 129"/>
                          <a:gd name="T10" fmla="*/ 128 w 142"/>
                          <a:gd name="T11" fmla="*/ 0 h 129"/>
                          <a:gd name="T12" fmla="*/ 125 w 142"/>
                          <a:gd name="T13" fmla="*/ 1 h 129"/>
                          <a:gd name="T14" fmla="*/ 0 w 142"/>
                          <a:gd name="T15" fmla="*/ 126 h 129"/>
                          <a:gd name="T16" fmla="*/ 11 w 142"/>
                          <a:gd name="T17" fmla="*/ 129 h 129"/>
                          <a:gd name="T18" fmla="*/ 13 w 142"/>
                          <a:gd name="T19" fmla="*/ 128 h 129"/>
                          <a:gd name="T20" fmla="*/ 142 w 142"/>
                          <a:gd name="T21" fmla="*/ 0 h 129"/>
                          <a:gd name="T22" fmla="*/ 139 w 142"/>
                          <a:gd name="T23" fmla="*/ 0 h 129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  <a:cxn ang="0">
                            <a:pos x="T16" y="T17"/>
                          </a:cxn>
                          <a:cxn ang="0">
                            <a:pos x="T18" y="T19"/>
                          </a:cxn>
                          <a:cxn ang="0">
                            <a:pos x="T20" y="T21"/>
                          </a:cxn>
                          <a:cxn ang="0">
                            <a:pos x="T22" y="T23"/>
                          </a:cxn>
                        </a:cxnLst>
                        <a:rect l="0" t="0" r="r" b="b"/>
                        <a:pathLst>
                          <a:path w="142" h="129">
                            <a:moveTo>
                              <a:pt x="139" y="0"/>
                            </a:moveTo>
                            <a:cubicBezTo>
                              <a:pt x="139" y="0"/>
                              <a:pt x="139" y="0"/>
                              <a:pt x="139" y="0"/>
                            </a:cubicBezTo>
                            <a:cubicBezTo>
                              <a:pt x="138" y="0"/>
                              <a:pt x="137" y="0"/>
                              <a:pt x="137" y="0"/>
                            </a:cubicBezTo>
                            <a:cubicBezTo>
                              <a:pt x="136" y="0"/>
                              <a:pt x="136" y="0"/>
                              <a:pt x="136" y="0"/>
                            </a:cubicBezTo>
                            <a:cubicBezTo>
                              <a:pt x="134" y="0"/>
                              <a:pt x="131" y="0"/>
                              <a:pt x="128" y="0"/>
                            </a:cubicBezTo>
                            <a:cubicBezTo>
                              <a:pt x="128" y="0"/>
                              <a:pt x="128" y="0"/>
                              <a:pt x="128" y="0"/>
                            </a:cubicBezTo>
                            <a:cubicBezTo>
                              <a:pt x="128" y="1"/>
                              <a:pt x="126" y="1"/>
                              <a:pt x="125" y="1"/>
                            </a:cubicBezTo>
                            <a:cubicBezTo>
                              <a:pt x="0" y="126"/>
                              <a:pt x="0" y="126"/>
                              <a:pt x="0" y="126"/>
                            </a:cubicBezTo>
                            <a:cubicBezTo>
                              <a:pt x="3" y="127"/>
                              <a:pt x="7" y="129"/>
                              <a:pt x="11" y="129"/>
                            </a:cubicBezTo>
                            <a:cubicBezTo>
                              <a:pt x="12" y="129"/>
                              <a:pt x="13" y="128"/>
                              <a:pt x="13" y="128"/>
                            </a:cubicBezTo>
                            <a:cubicBezTo>
                              <a:pt x="142" y="0"/>
                              <a:pt x="142" y="0"/>
                              <a:pt x="142" y="0"/>
                            </a:cubicBezTo>
                            <a:cubicBezTo>
                              <a:pt x="141" y="0"/>
                              <a:pt x="140" y="0"/>
                              <a:pt x="139" y="0"/>
                            </a:cubicBezTo>
                            <a:close/>
                          </a:path>
                        </a:pathLst>
                      </a:custGeom>
                      <a:solidFill>
                        <a:srgbClr val="6ABBD0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307" name="Freeform 420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590" y="1921"/>
                        <a:ext cx="15" cy="14"/>
                      </a:xfrm>
                      <a:custGeom>
                        <a:avLst/>
                        <a:gdLst>
                          <a:gd name="T0" fmla="*/ 9 w 9"/>
                          <a:gd name="T1" fmla="*/ 0 h 8"/>
                          <a:gd name="T2" fmla="*/ 9 w 9"/>
                          <a:gd name="T3" fmla="*/ 0 h 8"/>
                          <a:gd name="T4" fmla="*/ 0 w 9"/>
                          <a:gd name="T5" fmla="*/ 8 h 8"/>
                          <a:gd name="T6" fmla="*/ 9 w 9"/>
                          <a:gd name="T7" fmla="*/ 0 h 8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</a:cxnLst>
                        <a:rect l="0" t="0" r="r" b="b"/>
                        <a:pathLst>
                          <a:path w="9" h="8">
                            <a:moveTo>
                              <a:pt x="9" y="0"/>
                            </a:moveTo>
                            <a:cubicBezTo>
                              <a:pt x="9" y="0"/>
                              <a:pt x="9" y="0"/>
                              <a:pt x="9" y="0"/>
                            </a:cubicBezTo>
                            <a:cubicBezTo>
                              <a:pt x="0" y="8"/>
                              <a:pt x="0" y="8"/>
                              <a:pt x="0" y="8"/>
                            </a:cubicBezTo>
                            <a:cubicBezTo>
                              <a:pt x="4" y="7"/>
                              <a:pt x="8" y="4"/>
                              <a:pt x="9" y="0"/>
                            </a:cubicBezTo>
                            <a:close/>
                          </a:path>
                        </a:pathLst>
                      </a:custGeom>
                      <a:solidFill>
                        <a:srgbClr val="6ABBD0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308" name="Freeform 421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511" y="1971"/>
                        <a:ext cx="50" cy="48"/>
                      </a:xfrm>
                      <a:custGeom>
                        <a:avLst/>
                        <a:gdLst>
                          <a:gd name="T0" fmla="*/ 7 w 29"/>
                          <a:gd name="T1" fmla="*/ 26 h 28"/>
                          <a:gd name="T2" fmla="*/ 7 w 29"/>
                          <a:gd name="T3" fmla="*/ 26 h 28"/>
                          <a:gd name="T4" fmla="*/ 17 w 29"/>
                          <a:gd name="T5" fmla="*/ 18 h 28"/>
                          <a:gd name="T6" fmla="*/ 29 w 29"/>
                          <a:gd name="T7" fmla="*/ 5 h 28"/>
                          <a:gd name="T8" fmla="*/ 26 w 29"/>
                          <a:gd name="T9" fmla="*/ 2 h 28"/>
                          <a:gd name="T10" fmla="*/ 26 w 29"/>
                          <a:gd name="T11" fmla="*/ 0 h 28"/>
                          <a:gd name="T12" fmla="*/ 0 w 29"/>
                          <a:gd name="T13" fmla="*/ 26 h 28"/>
                          <a:gd name="T14" fmla="*/ 7 w 29"/>
                          <a:gd name="T15" fmla="*/ 26 h 28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</a:cxnLst>
                        <a:rect l="0" t="0" r="r" b="b"/>
                        <a:pathLst>
                          <a:path w="29" h="28">
                            <a:moveTo>
                              <a:pt x="7" y="26"/>
                            </a:moveTo>
                            <a:cubicBezTo>
                              <a:pt x="7" y="26"/>
                              <a:pt x="7" y="26"/>
                              <a:pt x="7" y="26"/>
                            </a:cubicBezTo>
                            <a:cubicBezTo>
                              <a:pt x="15" y="28"/>
                              <a:pt x="13" y="20"/>
                              <a:pt x="17" y="18"/>
                            </a:cubicBezTo>
                            <a:cubicBezTo>
                              <a:pt x="23" y="15"/>
                              <a:pt x="25" y="11"/>
                              <a:pt x="29" y="5"/>
                            </a:cubicBezTo>
                            <a:cubicBezTo>
                              <a:pt x="27" y="5"/>
                              <a:pt x="26" y="4"/>
                              <a:pt x="26" y="2"/>
                            </a:cubicBezTo>
                            <a:cubicBezTo>
                              <a:pt x="26" y="1"/>
                              <a:pt x="26" y="0"/>
                              <a:pt x="26" y="0"/>
                            </a:cubicBezTo>
                            <a:cubicBezTo>
                              <a:pt x="0" y="26"/>
                              <a:pt x="0" y="26"/>
                              <a:pt x="0" y="26"/>
                            </a:cubicBezTo>
                            <a:cubicBezTo>
                              <a:pt x="2" y="26"/>
                              <a:pt x="4" y="26"/>
                              <a:pt x="7" y="26"/>
                            </a:cubicBezTo>
                            <a:close/>
                          </a:path>
                        </a:pathLst>
                      </a:custGeom>
                      <a:solidFill>
                        <a:srgbClr val="6ABBD0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309" name="Freeform 422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698" y="1683"/>
                        <a:ext cx="208" cy="213"/>
                      </a:xfrm>
                      <a:custGeom>
                        <a:avLst/>
                        <a:gdLst>
                          <a:gd name="T0" fmla="*/ 24 w 122"/>
                          <a:gd name="T1" fmla="*/ 108 h 124"/>
                          <a:gd name="T2" fmla="*/ 22 w 122"/>
                          <a:gd name="T3" fmla="*/ 106 h 124"/>
                          <a:gd name="T4" fmla="*/ 31 w 122"/>
                          <a:gd name="T5" fmla="*/ 102 h 124"/>
                          <a:gd name="T6" fmla="*/ 122 w 122"/>
                          <a:gd name="T7" fmla="*/ 10 h 124"/>
                          <a:gd name="T8" fmla="*/ 116 w 122"/>
                          <a:gd name="T9" fmla="*/ 0 h 124"/>
                          <a:gd name="T10" fmla="*/ 0 w 122"/>
                          <a:gd name="T11" fmla="*/ 116 h 124"/>
                          <a:gd name="T12" fmla="*/ 8 w 122"/>
                          <a:gd name="T13" fmla="*/ 124 h 124"/>
                          <a:gd name="T14" fmla="*/ 24 w 122"/>
                          <a:gd name="T15" fmla="*/ 109 h 124"/>
                          <a:gd name="T16" fmla="*/ 24 w 122"/>
                          <a:gd name="T17" fmla="*/ 108 h 124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  <a:cxn ang="0">
                            <a:pos x="T16" y="T17"/>
                          </a:cxn>
                        </a:cxnLst>
                        <a:rect l="0" t="0" r="r" b="b"/>
                        <a:pathLst>
                          <a:path w="122" h="124">
                            <a:moveTo>
                              <a:pt x="24" y="108"/>
                            </a:moveTo>
                            <a:cubicBezTo>
                              <a:pt x="23" y="108"/>
                              <a:pt x="22" y="106"/>
                              <a:pt x="22" y="106"/>
                            </a:cubicBezTo>
                            <a:cubicBezTo>
                              <a:pt x="22" y="103"/>
                              <a:pt x="27" y="103"/>
                              <a:pt x="31" y="102"/>
                            </a:cubicBezTo>
                            <a:cubicBezTo>
                              <a:pt x="122" y="10"/>
                              <a:pt x="122" y="10"/>
                              <a:pt x="122" y="10"/>
                            </a:cubicBezTo>
                            <a:cubicBezTo>
                              <a:pt x="121" y="6"/>
                              <a:pt x="119" y="2"/>
                              <a:pt x="116" y="0"/>
                            </a:cubicBezTo>
                            <a:cubicBezTo>
                              <a:pt x="0" y="116"/>
                              <a:pt x="0" y="116"/>
                              <a:pt x="0" y="116"/>
                            </a:cubicBezTo>
                            <a:cubicBezTo>
                              <a:pt x="4" y="118"/>
                              <a:pt x="6" y="121"/>
                              <a:pt x="8" y="124"/>
                            </a:cubicBezTo>
                            <a:cubicBezTo>
                              <a:pt x="24" y="109"/>
                              <a:pt x="24" y="109"/>
                              <a:pt x="24" y="109"/>
                            </a:cubicBezTo>
                            <a:cubicBezTo>
                              <a:pt x="24" y="108"/>
                              <a:pt x="24" y="108"/>
                              <a:pt x="24" y="108"/>
                            </a:cubicBezTo>
                            <a:close/>
                          </a:path>
                        </a:pathLst>
                      </a:custGeom>
                      <a:solidFill>
                        <a:srgbClr val="6ABBD0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310" name="Freeform 423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722" y="1889"/>
                        <a:ext cx="37" cy="36"/>
                      </a:xfrm>
                      <a:custGeom>
                        <a:avLst/>
                        <a:gdLst>
                          <a:gd name="T0" fmla="*/ 15 w 22"/>
                          <a:gd name="T1" fmla="*/ 1 h 21"/>
                          <a:gd name="T2" fmla="*/ 14 w 22"/>
                          <a:gd name="T3" fmla="*/ 0 h 21"/>
                          <a:gd name="T4" fmla="*/ 0 w 22"/>
                          <a:gd name="T5" fmla="*/ 14 h 21"/>
                          <a:gd name="T6" fmla="*/ 0 w 22"/>
                          <a:gd name="T7" fmla="*/ 15 h 21"/>
                          <a:gd name="T8" fmla="*/ 7 w 22"/>
                          <a:gd name="T9" fmla="*/ 20 h 21"/>
                          <a:gd name="T10" fmla="*/ 9 w 22"/>
                          <a:gd name="T11" fmla="*/ 21 h 21"/>
                          <a:gd name="T12" fmla="*/ 22 w 22"/>
                          <a:gd name="T13" fmla="*/ 8 h 21"/>
                          <a:gd name="T14" fmla="*/ 15 w 22"/>
                          <a:gd name="T15" fmla="*/ 1 h 21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</a:cxnLst>
                        <a:rect l="0" t="0" r="r" b="b"/>
                        <a:pathLst>
                          <a:path w="22" h="21">
                            <a:moveTo>
                              <a:pt x="15" y="1"/>
                            </a:moveTo>
                            <a:cubicBezTo>
                              <a:pt x="15" y="1"/>
                              <a:pt x="14" y="0"/>
                              <a:pt x="14" y="0"/>
                            </a:cubicBezTo>
                            <a:cubicBezTo>
                              <a:pt x="0" y="14"/>
                              <a:pt x="0" y="14"/>
                              <a:pt x="0" y="14"/>
                            </a:cubicBezTo>
                            <a:cubicBezTo>
                              <a:pt x="0" y="14"/>
                              <a:pt x="0" y="14"/>
                              <a:pt x="0" y="15"/>
                            </a:cubicBezTo>
                            <a:cubicBezTo>
                              <a:pt x="1" y="17"/>
                              <a:pt x="5" y="18"/>
                              <a:pt x="7" y="20"/>
                            </a:cubicBezTo>
                            <a:cubicBezTo>
                              <a:pt x="8" y="21"/>
                              <a:pt x="8" y="21"/>
                              <a:pt x="9" y="21"/>
                            </a:cubicBezTo>
                            <a:cubicBezTo>
                              <a:pt x="22" y="8"/>
                              <a:pt x="22" y="8"/>
                              <a:pt x="22" y="8"/>
                            </a:cubicBezTo>
                            <a:cubicBezTo>
                              <a:pt x="21" y="5"/>
                              <a:pt x="19" y="2"/>
                              <a:pt x="15" y="1"/>
                            </a:cubicBezTo>
                            <a:close/>
                          </a:path>
                        </a:pathLst>
                      </a:custGeom>
                      <a:solidFill>
                        <a:srgbClr val="6ABBD0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311" name="Freeform 424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763" y="1733"/>
                        <a:ext cx="147" cy="149"/>
                      </a:xfrm>
                      <a:custGeom>
                        <a:avLst/>
                        <a:gdLst>
                          <a:gd name="T0" fmla="*/ 0 w 86"/>
                          <a:gd name="T1" fmla="*/ 81 h 87"/>
                          <a:gd name="T2" fmla="*/ 8 w 86"/>
                          <a:gd name="T3" fmla="*/ 81 h 87"/>
                          <a:gd name="T4" fmla="*/ 10 w 86"/>
                          <a:gd name="T5" fmla="*/ 87 h 87"/>
                          <a:gd name="T6" fmla="*/ 86 w 86"/>
                          <a:gd name="T7" fmla="*/ 11 h 87"/>
                          <a:gd name="T8" fmla="*/ 81 w 86"/>
                          <a:gd name="T9" fmla="*/ 0 h 87"/>
                          <a:gd name="T10" fmla="*/ 0 w 86"/>
                          <a:gd name="T11" fmla="*/ 81 h 87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</a:cxnLst>
                        <a:rect l="0" t="0" r="r" b="b"/>
                        <a:pathLst>
                          <a:path w="86" h="87">
                            <a:moveTo>
                              <a:pt x="0" y="81"/>
                            </a:moveTo>
                            <a:cubicBezTo>
                              <a:pt x="3" y="81"/>
                              <a:pt x="5" y="81"/>
                              <a:pt x="8" y="81"/>
                            </a:cubicBezTo>
                            <a:cubicBezTo>
                              <a:pt x="8" y="83"/>
                              <a:pt x="8" y="85"/>
                              <a:pt x="10" y="87"/>
                            </a:cubicBezTo>
                            <a:cubicBezTo>
                              <a:pt x="86" y="11"/>
                              <a:pt x="86" y="11"/>
                              <a:pt x="86" y="11"/>
                            </a:cubicBezTo>
                            <a:cubicBezTo>
                              <a:pt x="85" y="7"/>
                              <a:pt x="82" y="4"/>
                              <a:pt x="81" y="0"/>
                            </a:cubicBezTo>
                            <a:lnTo>
                              <a:pt x="0" y="81"/>
                            </a:lnTo>
                            <a:close/>
                          </a:path>
                        </a:pathLst>
                      </a:custGeom>
                      <a:solidFill>
                        <a:srgbClr val="6ABBD0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312" name="Freeform 425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751" y="1921"/>
                        <a:ext cx="41" cy="24"/>
                      </a:xfrm>
                      <a:custGeom>
                        <a:avLst/>
                        <a:gdLst>
                          <a:gd name="T0" fmla="*/ 7 w 24"/>
                          <a:gd name="T1" fmla="*/ 11 h 14"/>
                          <a:gd name="T2" fmla="*/ 12 w 24"/>
                          <a:gd name="T3" fmla="*/ 14 h 14"/>
                          <a:gd name="T4" fmla="*/ 24 w 24"/>
                          <a:gd name="T5" fmla="*/ 2 h 14"/>
                          <a:gd name="T6" fmla="*/ 12 w 24"/>
                          <a:gd name="T7" fmla="*/ 1 h 14"/>
                          <a:gd name="T8" fmla="*/ 10 w 24"/>
                          <a:gd name="T9" fmla="*/ 0 h 14"/>
                          <a:gd name="T10" fmla="*/ 0 w 24"/>
                          <a:gd name="T11" fmla="*/ 9 h 14"/>
                          <a:gd name="T12" fmla="*/ 7 w 24"/>
                          <a:gd name="T13" fmla="*/ 11 h 14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</a:cxnLst>
                        <a:rect l="0" t="0" r="r" b="b"/>
                        <a:pathLst>
                          <a:path w="24" h="14">
                            <a:moveTo>
                              <a:pt x="7" y="11"/>
                            </a:moveTo>
                            <a:cubicBezTo>
                              <a:pt x="7" y="13"/>
                              <a:pt x="10" y="14"/>
                              <a:pt x="12" y="14"/>
                            </a:cubicBezTo>
                            <a:cubicBezTo>
                              <a:pt x="24" y="2"/>
                              <a:pt x="24" y="2"/>
                              <a:pt x="24" y="2"/>
                            </a:cubicBezTo>
                            <a:cubicBezTo>
                              <a:pt x="19" y="2"/>
                              <a:pt x="16" y="3"/>
                              <a:pt x="12" y="1"/>
                            </a:cubicBezTo>
                            <a:cubicBezTo>
                              <a:pt x="11" y="1"/>
                              <a:pt x="10" y="0"/>
                              <a:pt x="10" y="0"/>
                            </a:cubicBezTo>
                            <a:cubicBezTo>
                              <a:pt x="0" y="9"/>
                              <a:pt x="0" y="9"/>
                              <a:pt x="0" y="9"/>
                            </a:cubicBezTo>
                            <a:cubicBezTo>
                              <a:pt x="2" y="10"/>
                              <a:pt x="4" y="10"/>
                              <a:pt x="7" y="11"/>
                            </a:cubicBezTo>
                            <a:close/>
                          </a:path>
                        </a:pathLst>
                      </a:custGeom>
                      <a:solidFill>
                        <a:srgbClr val="6ABBD0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313" name="Freeform 426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794" y="1798"/>
                        <a:ext cx="111" cy="106"/>
                      </a:xfrm>
                      <a:custGeom>
                        <a:avLst/>
                        <a:gdLst>
                          <a:gd name="T0" fmla="*/ 57 w 65"/>
                          <a:gd name="T1" fmla="*/ 1 h 62"/>
                          <a:gd name="T2" fmla="*/ 57 w 65"/>
                          <a:gd name="T3" fmla="*/ 0 h 62"/>
                          <a:gd name="T4" fmla="*/ 0 w 65"/>
                          <a:gd name="T5" fmla="*/ 56 h 62"/>
                          <a:gd name="T6" fmla="*/ 4 w 65"/>
                          <a:gd name="T7" fmla="*/ 57 h 62"/>
                          <a:gd name="T8" fmla="*/ 8 w 65"/>
                          <a:gd name="T9" fmla="*/ 57 h 62"/>
                          <a:gd name="T10" fmla="*/ 11 w 65"/>
                          <a:gd name="T11" fmla="*/ 62 h 62"/>
                          <a:gd name="T12" fmla="*/ 65 w 65"/>
                          <a:gd name="T13" fmla="*/ 7 h 62"/>
                          <a:gd name="T14" fmla="*/ 64 w 65"/>
                          <a:gd name="T15" fmla="*/ 7 h 62"/>
                          <a:gd name="T16" fmla="*/ 57 w 65"/>
                          <a:gd name="T17" fmla="*/ 1 h 62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  <a:cxn ang="0">
                            <a:pos x="T16" y="T17"/>
                          </a:cxn>
                        </a:cxnLst>
                        <a:rect l="0" t="0" r="r" b="b"/>
                        <a:pathLst>
                          <a:path w="65" h="62">
                            <a:moveTo>
                              <a:pt x="57" y="1"/>
                            </a:moveTo>
                            <a:cubicBezTo>
                              <a:pt x="57" y="0"/>
                              <a:pt x="57" y="0"/>
                              <a:pt x="57" y="0"/>
                            </a:cubicBezTo>
                            <a:cubicBezTo>
                              <a:pt x="0" y="56"/>
                              <a:pt x="0" y="56"/>
                              <a:pt x="0" y="56"/>
                            </a:cubicBezTo>
                            <a:cubicBezTo>
                              <a:pt x="1" y="57"/>
                              <a:pt x="3" y="57"/>
                              <a:pt x="4" y="57"/>
                            </a:cubicBezTo>
                            <a:cubicBezTo>
                              <a:pt x="5" y="57"/>
                              <a:pt x="6" y="57"/>
                              <a:pt x="8" y="57"/>
                            </a:cubicBezTo>
                            <a:cubicBezTo>
                              <a:pt x="8" y="59"/>
                              <a:pt x="9" y="61"/>
                              <a:pt x="11" y="62"/>
                            </a:cubicBezTo>
                            <a:cubicBezTo>
                              <a:pt x="65" y="7"/>
                              <a:pt x="65" y="7"/>
                              <a:pt x="65" y="7"/>
                            </a:cubicBezTo>
                            <a:cubicBezTo>
                              <a:pt x="65" y="7"/>
                              <a:pt x="64" y="7"/>
                              <a:pt x="64" y="7"/>
                            </a:cubicBezTo>
                            <a:cubicBezTo>
                              <a:pt x="60" y="7"/>
                              <a:pt x="57" y="7"/>
                              <a:pt x="57" y="1"/>
                            </a:cubicBezTo>
                            <a:close/>
                          </a:path>
                        </a:pathLst>
                      </a:custGeom>
                      <a:solidFill>
                        <a:srgbClr val="6ABBD0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314" name="Freeform 427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783" y="1938"/>
                        <a:ext cx="38" cy="40"/>
                      </a:xfrm>
                      <a:custGeom>
                        <a:avLst/>
                        <a:gdLst>
                          <a:gd name="T0" fmla="*/ 2 w 22"/>
                          <a:gd name="T1" fmla="*/ 13 h 23"/>
                          <a:gd name="T2" fmla="*/ 5 w 22"/>
                          <a:gd name="T3" fmla="*/ 22 h 23"/>
                          <a:gd name="T4" fmla="*/ 5 w 22"/>
                          <a:gd name="T5" fmla="*/ 23 h 23"/>
                          <a:gd name="T6" fmla="*/ 11 w 22"/>
                          <a:gd name="T7" fmla="*/ 17 h 23"/>
                          <a:gd name="T8" fmla="*/ 8 w 22"/>
                          <a:gd name="T9" fmla="*/ 13 h 23"/>
                          <a:gd name="T10" fmla="*/ 15 w 22"/>
                          <a:gd name="T11" fmla="*/ 8 h 23"/>
                          <a:gd name="T12" fmla="*/ 19 w 22"/>
                          <a:gd name="T13" fmla="*/ 9 h 23"/>
                          <a:gd name="T14" fmla="*/ 22 w 22"/>
                          <a:gd name="T15" fmla="*/ 6 h 23"/>
                          <a:gd name="T16" fmla="*/ 12 w 22"/>
                          <a:gd name="T17" fmla="*/ 0 h 23"/>
                          <a:gd name="T18" fmla="*/ 12 w 22"/>
                          <a:gd name="T19" fmla="*/ 0 h 23"/>
                          <a:gd name="T20" fmla="*/ 0 w 22"/>
                          <a:gd name="T21" fmla="*/ 12 h 23"/>
                          <a:gd name="T22" fmla="*/ 2 w 22"/>
                          <a:gd name="T23" fmla="*/ 13 h 23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  <a:cxn ang="0">
                            <a:pos x="T16" y="T17"/>
                          </a:cxn>
                          <a:cxn ang="0">
                            <a:pos x="T18" y="T19"/>
                          </a:cxn>
                          <a:cxn ang="0">
                            <a:pos x="T20" y="T21"/>
                          </a:cxn>
                          <a:cxn ang="0">
                            <a:pos x="T22" y="T23"/>
                          </a:cxn>
                        </a:cxnLst>
                        <a:rect l="0" t="0" r="r" b="b"/>
                        <a:pathLst>
                          <a:path w="22" h="23">
                            <a:moveTo>
                              <a:pt x="2" y="13"/>
                            </a:moveTo>
                            <a:cubicBezTo>
                              <a:pt x="3" y="16"/>
                              <a:pt x="5" y="17"/>
                              <a:pt x="5" y="22"/>
                            </a:cubicBezTo>
                            <a:cubicBezTo>
                              <a:pt x="5" y="22"/>
                              <a:pt x="5" y="23"/>
                              <a:pt x="5" y="23"/>
                            </a:cubicBezTo>
                            <a:cubicBezTo>
                              <a:pt x="11" y="17"/>
                              <a:pt x="11" y="17"/>
                              <a:pt x="11" y="17"/>
                            </a:cubicBezTo>
                            <a:cubicBezTo>
                              <a:pt x="10" y="16"/>
                              <a:pt x="8" y="15"/>
                              <a:pt x="8" y="13"/>
                            </a:cubicBezTo>
                            <a:cubicBezTo>
                              <a:pt x="8" y="10"/>
                              <a:pt x="11" y="8"/>
                              <a:pt x="15" y="8"/>
                            </a:cubicBezTo>
                            <a:cubicBezTo>
                              <a:pt x="17" y="8"/>
                              <a:pt x="18" y="8"/>
                              <a:pt x="19" y="9"/>
                            </a:cubicBezTo>
                            <a:cubicBezTo>
                              <a:pt x="22" y="6"/>
                              <a:pt x="22" y="6"/>
                              <a:pt x="22" y="6"/>
                            </a:cubicBezTo>
                            <a:cubicBezTo>
                              <a:pt x="20" y="4"/>
                              <a:pt x="16" y="2"/>
                              <a:pt x="12" y="0"/>
                            </a:cubicBezTo>
                            <a:cubicBezTo>
                              <a:pt x="12" y="0"/>
                              <a:pt x="12" y="0"/>
                              <a:pt x="12" y="0"/>
                            </a:cubicBezTo>
                            <a:cubicBezTo>
                              <a:pt x="0" y="12"/>
                              <a:pt x="0" y="12"/>
                              <a:pt x="0" y="12"/>
                            </a:cubicBezTo>
                            <a:cubicBezTo>
                              <a:pt x="1" y="13"/>
                              <a:pt x="2" y="13"/>
                              <a:pt x="2" y="13"/>
                            </a:cubicBezTo>
                            <a:close/>
                          </a:path>
                        </a:pathLst>
                      </a:custGeom>
                      <a:solidFill>
                        <a:srgbClr val="6ABBD0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315" name="Freeform 428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829" y="1803"/>
                        <a:ext cx="132" cy="123"/>
                      </a:xfrm>
                      <a:custGeom>
                        <a:avLst/>
                        <a:gdLst>
                          <a:gd name="T0" fmla="*/ 0 w 77"/>
                          <a:gd name="T1" fmla="*/ 64 h 72"/>
                          <a:gd name="T2" fmla="*/ 8 w 77"/>
                          <a:gd name="T3" fmla="*/ 72 h 72"/>
                          <a:gd name="T4" fmla="*/ 77 w 77"/>
                          <a:gd name="T5" fmla="*/ 4 h 72"/>
                          <a:gd name="T6" fmla="*/ 71 w 77"/>
                          <a:gd name="T7" fmla="*/ 0 h 72"/>
                          <a:gd name="T8" fmla="*/ 62 w 77"/>
                          <a:gd name="T9" fmla="*/ 2 h 72"/>
                          <a:gd name="T10" fmla="*/ 0 w 77"/>
                          <a:gd name="T11" fmla="*/ 64 h 72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</a:cxnLst>
                        <a:rect l="0" t="0" r="r" b="b"/>
                        <a:pathLst>
                          <a:path w="77" h="72">
                            <a:moveTo>
                              <a:pt x="0" y="64"/>
                            </a:moveTo>
                            <a:cubicBezTo>
                              <a:pt x="3" y="66"/>
                              <a:pt x="7" y="69"/>
                              <a:pt x="8" y="72"/>
                            </a:cubicBezTo>
                            <a:cubicBezTo>
                              <a:pt x="77" y="4"/>
                              <a:pt x="77" y="4"/>
                              <a:pt x="77" y="4"/>
                            </a:cubicBezTo>
                            <a:cubicBezTo>
                              <a:pt x="75" y="2"/>
                              <a:pt x="74" y="0"/>
                              <a:pt x="71" y="0"/>
                            </a:cubicBezTo>
                            <a:cubicBezTo>
                              <a:pt x="68" y="0"/>
                              <a:pt x="65" y="1"/>
                              <a:pt x="62" y="2"/>
                            </a:cubicBezTo>
                            <a:lnTo>
                              <a:pt x="0" y="64"/>
                            </a:lnTo>
                            <a:close/>
                          </a:path>
                        </a:pathLst>
                      </a:custGeom>
                      <a:solidFill>
                        <a:srgbClr val="6ABBD0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316" name="Freeform 429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847" y="1827"/>
                        <a:ext cx="133" cy="141"/>
                      </a:xfrm>
                      <a:custGeom>
                        <a:avLst/>
                        <a:gdLst>
                          <a:gd name="T0" fmla="*/ 7 w 78"/>
                          <a:gd name="T1" fmla="*/ 82 h 82"/>
                          <a:gd name="T2" fmla="*/ 78 w 78"/>
                          <a:gd name="T3" fmla="*/ 11 h 82"/>
                          <a:gd name="T4" fmla="*/ 78 w 78"/>
                          <a:gd name="T5" fmla="*/ 2 h 82"/>
                          <a:gd name="T6" fmla="*/ 73 w 78"/>
                          <a:gd name="T7" fmla="*/ 0 h 82"/>
                          <a:gd name="T8" fmla="*/ 0 w 78"/>
                          <a:gd name="T9" fmla="*/ 72 h 82"/>
                          <a:gd name="T10" fmla="*/ 7 w 78"/>
                          <a:gd name="T11" fmla="*/ 82 h 82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</a:cxnLst>
                        <a:rect l="0" t="0" r="r" b="b"/>
                        <a:pathLst>
                          <a:path w="78" h="82">
                            <a:moveTo>
                              <a:pt x="7" y="82"/>
                            </a:moveTo>
                            <a:cubicBezTo>
                              <a:pt x="78" y="11"/>
                              <a:pt x="78" y="11"/>
                              <a:pt x="78" y="11"/>
                            </a:cubicBezTo>
                            <a:cubicBezTo>
                              <a:pt x="78" y="2"/>
                              <a:pt x="78" y="2"/>
                              <a:pt x="78" y="2"/>
                            </a:cubicBezTo>
                            <a:cubicBezTo>
                              <a:pt x="75" y="2"/>
                              <a:pt x="74" y="1"/>
                              <a:pt x="73" y="0"/>
                            </a:cubicBezTo>
                            <a:cubicBezTo>
                              <a:pt x="0" y="72"/>
                              <a:pt x="0" y="72"/>
                              <a:pt x="0" y="72"/>
                            </a:cubicBezTo>
                            <a:cubicBezTo>
                              <a:pt x="1" y="76"/>
                              <a:pt x="4" y="79"/>
                              <a:pt x="7" y="82"/>
                            </a:cubicBezTo>
                            <a:close/>
                          </a:path>
                        </a:pathLst>
                      </a:custGeom>
                      <a:solidFill>
                        <a:srgbClr val="6ABBD0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317" name="Freeform 430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896" y="1860"/>
                        <a:ext cx="96" cy="99"/>
                      </a:xfrm>
                      <a:custGeom>
                        <a:avLst/>
                        <a:gdLst>
                          <a:gd name="T0" fmla="*/ 6 w 56"/>
                          <a:gd name="T1" fmla="*/ 58 h 58"/>
                          <a:gd name="T2" fmla="*/ 6 w 56"/>
                          <a:gd name="T3" fmla="*/ 52 h 58"/>
                          <a:gd name="T4" fmla="*/ 16 w 56"/>
                          <a:gd name="T5" fmla="*/ 48 h 58"/>
                          <a:gd name="T6" fmla="*/ 22 w 56"/>
                          <a:gd name="T7" fmla="*/ 50 h 58"/>
                          <a:gd name="T8" fmla="*/ 40 w 56"/>
                          <a:gd name="T9" fmla="*/ 32 h 58"/>
                          <a:gd name="T10" fmla="*/ 49 w 56"/>
                          <a:gd name="T11" fmla="*/ 19 h 58"/>
                          <a:gd name="T12" fmla="*/ 49 w 56"/>
                          <a:gd name="T13" fmla="*/ 12 h 58"/>
                          <a:gd name="T14" fmla="*/ 50 w 56"/>
                          <a:gd name="T15" fmla="*/ 7 h 58"/>
                          <a:gd name="T16" fmla="*/ 56 w 56"/>
                          <a:gd name="T17" fmla="*/ 2 h 58"/>
                          <a:gd name="T18" fmla="*/ 56 w 56"/>
                          <a:gd name="T19" fmla="*/ 0 h 58"/>
                          <a:gd name="T20" fmla="*/ 0 w 56"/>
                          <a:gd name="T21" fmla="*/ 55 h 58"/>
                          <a:gd name="T22" fmla="*/ 6 w 56"/>
                          <a:gd name="T23" fmla="*/ 58 h 58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  <a:cxn ang="0">
                            <a:pos x="T16" y="T17"/>
                          </a:cxn>
                          <a:cxn ang="0">
                            <a:pos x="T18" y="T19"/>
                          </a:cxn>
                          <a:cxn ang="0">
                            <a:pos x="T20" y="T21"/>
                          </a:cxn>
                          <a:cxn ang="0">
                            <a:pos x="T22" y="T23"/>
                          </a:cxn>
                        </a:cxnLst>
                        <a:rect l="0" t="0" r="r" b="b"/>
                        <a:pathLst>
                          <a:path w="56" h="58">
                            <a:moveTo>
                              <a:pt x="6" y="58"/>
                            </a:moveTo>
                            <a:cubicBezTo>
                              <a:pt x="7" y="56"/>
                              <a:pt x="7" y="54"/>
                              <a:pt x="6" y="52"/>
                            </a:cubicBezTo>
                            <a:cubicBezTo>
                              <a:pt x="10" y="50"/>
                              <a:pt x="11" y="48"/>
                              <a:pt x="16" y="48"/>
                            </a:cubicBezTo>
                            <a:cubicBezTo>
                              <a:pt x="18" y="48"/>
                              <a:pt x="20" y="49"/>
                              <a:pt x="22" y="50"/>
                            </a:cubicBezTo>
                            <a:cubicBezTo>
                              <a:pt x="40" y="32"/>
                              <a:pt x="40" y="32"/>
                              <a:pt x="40" y="32"/>
                            </a:cubicBezTo>
                            <a:cubicBezTo>
                              <a:pt x="41" y="28"/>
                              <a:pt x="49" y="22"/>
                              <a:pt x="49" y="19"/>
                            </a:cubicBezTo>
                            <a:cubicBezTo>
                              <a:pt x="49" y="12"/>
                              <a:pt x="49" y="12"/>
                              <a:pt x="49" y="12"/>
                            </a:cubicBezTo>
                            <a:cubicBezTo>
                              <a:pt x="49" y="10"/>
                              <a:pt x="49" y="12"/>
                              <a:pt x="50" y="7"/>
                            </a:cubicBezTo>
                            <a:cubicBezTo>
                              <a:pt x="50" y="4"/>
                              <a:pt x="53" y="3"/>
                              <a:pt x="56" y="2"/>
                            </a:cubicBezTo>
                            <a:cubicBezTo>
                              <a:pt x="56" y="1"/>
                              <a:pt x="56" y="0"/>
                              <a:pt x="56" y="0"/>
                            </a:cubicBezTo>
                            <a:cubicBezTo>
                              <a:pt x="0" y="55"/>
                              <a:pt x="0" y="55"/>
                              <a:pt x="0" y="55"/>
                            </a:cubicBezTo>
                            <a:cubicBezTo>
                              <a:pt x="2" y="56"/>
                              <a:pt x="3" y="58"/>
                              <a:pt x="6" y="58"/>
                            </a:cubicBezTo>
                            <a:close/>
                          </a:path>
                        </a:pathLst>
                      </a:custGeom>
                      <a:solidFill>
                        <a:srgbClr val="6ABBD0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318" name="Freeform 431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867" y="1961"/>
                        <a:ext cx="31" cy="43"/>
                      </a:xfrm>
                      <a:custGeom>
                        <a:avLst/>
                        <a:gdLst>
                          <a:gd name="T0" fmla="*/ 2 w 18"/>
                          <a:gd name="T1" fmla="*/ 17 h 25"/>
                          <a:gd name="T2" fmla="*/ 7 w 18"/>
                          <a:gd name="T3" fmla="*/ 17 h 25"/>
                          <a:gd name="T4" fmla="*/ 3 w 18"/>
                          <a:gd name="T5" fmla="*/ 21 h 25"/>
                          <a:gd name="T6" fmla="*/ 4 w 18"/>
                          <a:gd name="T7" fmla="*/ 25 h 25"/>
                          <a:gd name="T8" fmla="*/ 18 w 18"/>
                          <a:gd name="T9" fmla="*/ 11 h 25"/>
                          <a:gd name="T10" fmla="*/ 16 w 18"/>
                          <a:gd name="T11" fmla="*/ 9 h 25"/>
                          <a:gd name="T12" fmla="*/ 18 w 18"/>
                          <a:gd name="T13" fmla="*/ 5 h 25"/>
                          <a:gd name="T14" fmla="*/ 13 w 18"/>
                          <a:gd name="T15" fmla="*/ 0 h 25"/>
                          <a:gd name="T16" fmla="*/ 0 w 18"/>
                          <a:gd name="T17" fmla="*/ 13 h 25"/>
                          <a:gd name="T18" fmla="*/ 0 w 18"/>
                          <a:gd name="T19" fmla="*/ 13 h 25"/>
                          <a:gd name="T20" fmla="*/ 2 w 18"/>
                          <a:gd name="T21" fmla="*/ 17 h 25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  <a:cxn ang="0">
                            <a:pos x="T16" y="T17"/>
                          </a:cxn>
                          <a:cxn ang="0">
                            <a:pos x="T18" y="T19"/>
                          </a:cxn>
                          <a:cxn ang="0">
                            <a:pos x="T20" y="T21"/>
                          </a:cxn>
                        </a:cxnLst>
                        <a:rect l="0" t="0" r="r" b="b"/>
                        <a:pathLst>
                          <a:path w="18" h="25">
                            <a:moveTo>
                              <a:pt x="2" y="17"/>
                            </a:moveTo>
                            <a:cubicBezTo>
                              <a:pt x="4" y="17"/>
                              <a:pt x="5" y="17"/>
                              <a:pt x="7" y="17"/>
                            </a:cubicBezTo>
                            <a:cubicBezTo>
                              <a:pt x="6" y="19"/>
                              <a:pt x="3" y="19"/>
                              <a:pt x="3" y="21"/>
                            </a:cubicBezTo>
                            <a:cubicBezTo>
                              <a:pt x="3" y="23"/>
                              <a:pt x="3" y="24"/>
                              <a:pt x="4" y="25"/>
                            </a:cubicBezTo>
                            <a:cubicBezTo>
                              <a:pt x="18" y="11"/>
                              <a:pt x="18" y="11"/>
                              <a:pt x="18" y="11"/>
                            </a:cubicBezTo>
                            <a:cubicBezTo>
                              <a:pt x="17" y="10"/>
                              <a:pt x="16" y="9"/>
                              <a:pt x="16" y="9"/>
                            </a:cubicBezTo>
                            <a:cubicBezTo>
                              <a:pt x="16" y="8"/>
                              <a:pt x="17" y="7"/>
                              <a:pt x="18" y="5"/>
                            </a:cubicBezTo>
                            <a:cubicBezTo>
                              <a:pt x="13" y="0"/>
                              <a:pt x="13" y="0"/>
                              <a:pt x="13" y="0"/>
                            </a:cubicBezTo>
                            <a:cubicBezTo>
                              <a:pt x="0" y="13"/>
                              <a:pt x="0" y="13"/>
                              <a:pt x="0" y="13"/>
                            </a:cubicBezTo>
                            <a:cubicBezTo>
                              <a:pt x="0" y="13"/>
                              <a:pt x="0" y="13"/>
                              <a:pt x="0" y="13"/>
                            </a:cubicBezTo>
                            <a:cubicBezTo>
                              <a:pt x="0" y="14"/>
                              <a:pt x="1" y="17"/>
                              <a:pt x="2" y="17"/>
                            </a:cubicBezTo>
                            <a:close/>
                          </a:path>
                        </a:pathLst>
                      </a:custGeom>
                      <a:solidFill>
                        <a:srgbClr val="6ABBD0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319" name="Freeform 432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891" y="2012"/>
                        <a:ext cx="3" cy="2"/>
                      </a:xfrm>
                      <a:custGeom>
                        <a:avLst/>
                        <a:gdLst>
                          <a:gd name="T0" fmla="*/ 2 w 2"/>
                          <a:gd name="T1" fmla="*/ 1 h 1"/>
                          <a:gd name="T2" fmla="*/ 1 w 2"/>
                          <a:gd name="T3" fmla="*/ 0 h 1"/>
                          <a:gd name="T4" fmla="*/ 0 w 2"/>
                          <a:gd name="T5" fmla="*/ 1 h 1"/>
                          <a:gd name="T6" fmla="*/ 2 w 2"/>
                          <a:gd name="T7" fmla="*/ 1 h 1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</a:cxnLst>
                        <a:rect l="0" t="0" r="r" b="b"/>
                        <a:pathLst>
                          <a:path w="2" h="1">
                            <a:moveTo>
                              <a:pt x="2" y="1"/>
                            </a:moveTo>
                            <a:cubicBezTo>
                              <a:pt x="1" y="1"/>
                              <a:pt x="1" y="0"/>
                              <a:pt x="1" y="0"/>
                            </a:cubicBezTo>
                            <a:cubicBezTo>
                              <a:pt x="0" y="1"/>
                              <a:pt x="0" y="1"/>
                              <a:pt x="0" y="1"/>
                            </a:cubicBezTo>
                            <a:cubicBezTo>
                              <a:pt x="1" y="1"/>
                              <a:pt x="2" y="1"/>
                              <a:pt x="2" y="1"/>
                            </a:cubicBezTo>
                            <a:close/>
                          </a:path>
                        </a:pathLst>
                      </a:custGeom>
                      <a:solidFill>
                        <a:srgbClr val="6ABBD0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320" name="Freeform 433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908" y="1992"/>
                        <a:ext cx="7" cy="5"/>
                      </a:xfrm>
                      <a:custGeom>
                        <a:avLst/>
                        <a:gdLst>
                          <a:gd name="T0" fmla="*/ 4 w 4"/>
                          <a:gd name="T1" fmla="*/ 2 h 3"/>
                          <a:gd name="T2" fmla="*/ 3 w 4"/>
                          <a:gd name="T3" fmla="*/ 0 h 3"/>
                          <a:gd name="T4" fmla="*/ 0 w 4"/>
                          <a:gd name="T5" fmla="*/ 3 h 3"/>
                          <a:gd name="T6" fmla="*/ 4 w 4"/>
                          <a:gd name="T7" fmla="*/ 2 h 3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</a:cxnLst>
                        <a:rect l="0" t="0" r="r" b="b"/>
                        <a:pathLst>
                          <a:path w="4" h="3">
                            <a:moveTo>
                              <a:pt x="4" y="2"/>
                            </a:moveTo>
                            <a:cubicBezTo>
                              <a:pt x="4" y="2"/>
                              <a:pt x="3" y="1"/>
                              <a:pt x="3" y="0"/>
                            </a:cubicBezTo>
                            <a:cubicBezTo>
                              <a:pt x="0" y="3"/>
                              <a:pt x="0" y="3"/>
                              <a:pt x="0" y="3"/>
                            </a:cubicBezTo>
                            <a:cubicBezTo>
                              <a:pt x="1" y="2"/>
                              <a:pt x="3" y="3"/>
                              <a:pt x="4" y="2"/>
                            </a:cubicBezTo>
                            <a:close/>
                          </a:path>
                        </a:pathLst>
                      </a:custGeom>
                      <a:solidFill>
                        <a:srgbClr val="6ABBD0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321" name="Freeform 434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906" y="1998"/>
                        <a:ext cx="0" cy="0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0" y="0"/>
                          </a:cxn>
                          <a:cxn ang="0">
                            <a:pos x="0" y="0"/>
                          </a:cxn>
                          <a:cxn ang="0">
                            <a:pos x="0" y="0"/>
                          </a:cxn>
                        </a:cxnLst>
                        <a:rect l="0" t="0" r="r" b="b"/>
                        <a:pathLst>
                          <a:path>
                            <a:moveTo>
                              <a:pt x="0" y="0"/>
                            </a:moveTo>
                            <a:cubicBezTo>
                              <a:pt x="0" y="0"/>
                              <a:pt x="0" y="0"/>
                              <a:pt x="0" y="0"/>
                            </a:cubicBezTo>
                            <a:cubicBezTo>
                              <a:pt x="0" y="0"/>
                              <a:pt x="0" y="0"/>
                              <a:pt x="0" y="0"/>
                            </a:cubicBezTo>
                            <a:close/>
                          </a:path>
                        </a:pathLst>
                      </a:custGeom>
                      <a:solidFill>
                        <a:srgbClr val="6ABBD0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322" name="Freeform 435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633" y="1486"/>
                        <a:ext cx="56" cy="55"/>
                      </a:xfrm>
                      <a:custGeom>
                        <a:avLst/>
                        <a:gdLst>
                          <a:gd name="T0" fmla="*/ 20 w 33"/>
                          <a:gd name="T1" fmla="*/ 7 h 32"/>
                          <a:gd name="T2" fmla="*/ 6 w 33"/>
                          <a:gd name="T3" fmla="*/ 18 h 32"/>
                          <a:gd name="T4" fmla="*/ 0 w 33"/>
                          <a:gd name="T5" fmla="*/ 25 h 32"/>
                          <a:gd name="T6" fmla="*/ 0 w 33"/>
                          <a:gd name="T7" fmla="*/ 32 h 32"/>
                          <a:gd name="T8" fmla="*/ 33 w 33"/>
                          <a:gd name="T9" fmla="*/ 0 h 32"/>
                          <a:gd name="T10" fmla="*/ 20 w 33"/>
                          <a:gd name="T11" fmla="*/ 7 h 32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</a:cxnLst>
                        <a:rect l="0" t="0" r="r" b="b"/>
                        <a:pathLst>
                          <a:path w="33" h="32">
                            <a:moveTo>
                              <a:pt x="20" y="7"/>
                            </a:moveTo>
                            <a:cubicBezTo>
                              <a:pt x="13" y="9"/>
                              <a:pt x="10" y="13"/>
                              <a:pt x="6" y="18"/>
                            </a:cubicBezTo>
                            <a:cubicBezTo>
                              <a:pt x="5" y="21"/>
                              <a:pt x="0" y="20"/>
                              <a:pt x="0" y="25"/>
                            </a:cubicBezTo>
                            <a:cubicBezTo>
                              <a:pt x="0" y="27"/>
                              <a:pt x="0" y="30"/>
                              <a:pt x="0" y="32"/>
                            </a:cubicBezTo>
                            <a:cubicBezTo>
                              <a:pt x="33" y="0"/>
                              <a:pt x="33" y="0"/>
                              <a:pt x="33" y="0"/>
                            </a:cubicBezTo>
                            <a:cubicBezTo>
                              <a:pt x="26" y="1"/>
                              <a:pt x="25" y="6"/>
                              <a:pt x="20" y="7"/>
                            </a:cubicBezTo>
                            <a:close/>
                          </a:path>
                        </a:pathLst>
                      </a:custGeom>
                      <a:solidFill>
                        <a:srgbClr val="6ABBD0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323" name="Freeform 436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684" y="1476"/>
                        <a:ext cx="14" cy="9"/>
                      </a:xfrm>
                      <a:custGeom>
                        <a:avLst/>
                        <a:gdLst>
                          <a:gd name="T0" fmla="*/ 0 w 8"/>
                          <a:gd name="T1" fmla="*/ 4 h 5"/>
                          <a:gd name="T2" fmla="*/ 4 w 8"/>
                          <a:gd name="T3" fmla="*/ 5 h 5"/>
                          <a:gd name="T4" fmla="*/ 8 w 8"/>
                          <a:gd name="T5" fmla="*/ 0 h 5"/>
                          <a:gd name="T6" fmla="*/ 0 w 8"/>
                          <a:gd name="T7" fmla="*/ 4 h 5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</a:cxnLst>
                        <a:rect l="0" t="0" r="r" b="b"/>
                        <a:pathLst>
                          <a:path w="8" h="5">
                            <a:moveTo>
                              <a:pt x="0" y="4"/>
                            </a:moveTo>
                            <a:cubicBezTo>
                              <a:pt x="2" y="4"/>
                              <a:pt x="3" y="4"/>
                              <a:pt x="4" y="5"/>
                            </a:cubicBezTo>
                            <a:cubicBezTo>
                              <a:pt x="8" y="0"/>
                              <a:pt x="8" y="0"/>
                              <a:pt x="8" y="0"/>
                            </a:cubicBezTo>
                            <a:cubicBezTo>
                              <a:pt x="6" y="2"/>
                              <a:pt x="3" y="3"/>
                              <a:pt x="0" y="4"/>
                            </a:cubicBezTo>
                            <a:close/>
                          </a:path>
                        </a:pathLst>
                      </a:custGeom>
                      <a:solidFill>
                        <a:srgbClr val="6ABBD0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324" name="Freeform 437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735" y="1327"/>
                        <a:ext cx="113" cy="111"/>
                      </a:xfrm>
                      <a:custGeom>
                        <a:avLst/>
                        <a:gdLst>
                          <a:gd name="T0" fmla="*/ 21 w 66"/>
                          <a:gd name="T1" fmla="*/ 37 h 65"/>
                          <a:gd name="T2" fmla="*/ 7 w 66"/>
                          <a:gd name="T3" fmla="*/ 50 h 65"/>
                          <a:gd name="T4" fmla="*/ 3 w 66"/>
                          <a:gd name="T5" fmla="*/ 57 h 65"/>
                          <a:gd name="T6" fmla="*/ 0 w 66"/>
                          <a:gd name="T7" fmla="*/ 65 h 65"/>
                          <a:gd name="T8" fmla="*/ 66 w 66"/>
                          <a:gd name="T9" fmla="*/ 0 h 65"/>
                          <a:gd name="T10" fmla="*/ 53 w 66"/>
                          <a:gd name="T11" fmla="*/ 3 h 65"/>
                          <a:gd name="T12" fmla="*/ 55 w 66"/>
                          <a:gd name="T13" fmla="*/ 6 h 65"/>
                          <a:gd name="T14" fmla="*/ 49 w 66"/>
                          <a:gd name="T15" fmla="*/ 6 h 65"/>
                          <a:gd name="T16" fmla="*/ 42 w 66"/>
                          <a:gd name="T17" fmla="*/ 11 h 65"/>
                          <a:gd name="T18" fmla="*/ 47 w 66"/>
                          <a:gd name="T19" fmla="*/ 12 h 65"/>
                          <a:gd name="T20" fmla="*/ 41 w 66"/>
                          <a:gd name="T21" fmla="*/ 19 h 65"/>
                          <a:gd name="T22" fmla="*/ 33 w 66"/>
                          <a:gd name="T23" fmla="*/ 16 h 65"/>
                          <a:gd name="T24" fmla="*/ 27 w 66"/>
                          <a:gd name="T25" fmla="*/ 22 h 65"/>
                          <a:gd name="T26" fmla="*/ 37 w 66"/>
                          <a:gd name="T27" fmla="*/ 18 h 65"/>
                          <a:gd name="T28" fmla="*/ 21 w 66"/>
                          <a:gd name="T29" fmla="*/ 37 h 65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  <a:cxn ang="0">
                            <a:pos x="T16" y="T17"/>
                          </a:cxn>
                          <a:cxn ang="0">
                            <a:pos x="T18" y="T19"/>
                          </a:cxn>
                          <a:cxn ang="0">
                            <a:pos x="T20" y="T21"/>
                          </a:cxn>
                          <a:cxn ang="0">
                            <a:pos x="T22" y="T23"/>
                          </a:cxn>
                          <a:cxn ang="0">
                            <a:pos x="T24" y="T25"/>
                          </a:cxn>
                          <a:cxn ang="0">
                            <a:pos x="T26" y="T27"/>
                          </a:cxn>
                          <a:cxn ang="0">
                            <a:pos x="T28" y="T29"/>
                          </a:cxn>
                        </a:cxnLst>
                        <a:rect l="0" t="0" r="r" b="b"/>
                        <a:pathLst>
                          <a:path w="66" h="65">
                            <a:moveTo>
                              <a:pt x="21" y="37"/>
                            </a:moveTo>
                            <a:cubicBezTo>
                              <a:pt x="14" y="40"/>
                              <a:pt x="10" y="44"/>
                              <a:pt x="7" y="50"/>
                            </a:cubicBezTo>
                            <a:cubicBezTo>
                              <a:pt x="7" y="50"/>
                              <a:pt x="3" y="57"/>
                              <a:pt x="3" y="57"/>
                            </a:cubicBezTo>
                            <a:cubicBezTo>
                              <a:pt x="2" y="57"/>
                              <a:pt x="2" y="61"/>
                              <a:pt x="0" y="65"/>
                            </a:cubicBezTo>
                            <a:cubicBezTo>
                              <a:pt x="66" y="0"/>
                              <a:pt x="66" y="0"/>
                              <a:pt x="66" y="0"/>
                            </a:cubicBezTo>
                            <a:cubicBezTo>
                              <a:pt x="62" y="0"/>
                              <a:pt x="56" y="1"/>
                              <a:pt x="53" y="3"/>
                            </a:cubicBezTo>
                            <a:cubicBezTo>
                              <a:pt x="55" y="4"/>
                              <a:pt x="54" y="4"/>
                              <a:pt x="55" y="6"/>
                            </a:cubicBezTo>
                            <a:cubicBezTo>
                              <a:pt x="53" y="7"/>
                              <a:pt x="51" y="6"/>
                              <a:pt x="49" y="6"/>
                            </a:cubicBezTo>
                            <a:cubicBezTo>
                              <a:pt x="46" y="6"/>
                              <a:pt x="44" y="9"/>
                              <a:pt x="42" y="11"/>
                            </a:cubicBezTo>
                            <a:cubicBezTo>
                              <a:pt x="45" y="11"/>
                              <a:pt x="45" y="11"/>
                              <a:pt x="47" y="12"/>
                            </a:cubicBezTo>
                            <a:cubicBezTo>
                              <a:pt x="46" y="12"/>
                              <a:pt x="43" y="19"/>
                              <a:pt x="41" y="19"/>
                            </a:cubicBezTo>
                            <a:cubicBezTo>
                              <a:pt x="38" y="19"/>
                              <a:pt x="37" y="17"/>
                              <a:pt x="33" y="16"/>
                            </a:cubicBezTo>
                            <a:cubicBezTo>
                              <a:pt x="27" y="22"/>
                              <a:pt x="27" y="22"/>
                              <a:pt x="27" y="22"/>
                            </a:cubicBezTo>
                            <a:cubicBezTo>
                              <a:pt x="30" y="21"/>
                              <a:pt x="33" y="19"/>
                              <a:pt x="37" y="18"/>
                            </a:cubicBezTo>
                            <a:cubicBezTo>
                              <a:pt x="36" y="25"/>
                              <a:pt x="27" y="35"/>
                              <a:pt x="21" y="37"/>
                            </a:cubicBezTo>
                            <a:close/>
                          </a:path>
                        </a:pathLst>
                      </a:custGeom>
                      <a:solidFill>
                        <a:srgbClr val="6ABBD0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325" name="Freeform 438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636" y="1298"/>
                        <a:ext cx="294" cy="281"/>
                      </a:xfrm>
                      <a:custGeom>
                        <a:avLst/>
                        <a:gdLst>
                          <a:gd name="T0" fmla="*/ 3 w 172"/>
                          <a:gd name="T1" fmla="*/ 156 h 164"/>
                          <a:gd name="T2" fmla="*/ 0 w 172"/>
                          <a:gd name="T3" fmla="*/ 164 h 164"/>
                          <a:gd name="T4" fmla="*/ 9 w 172"/>
                          <a:gd name="T5" fmla="*/ 163 h 164"/>
                          <a:gd name="T6" fmla="*/ 172 w 172"/>
                          <a:gd name="T7" fmla="*/ 0 h 164"/>
                          <a:gd name="T8" fmla="*/ 158 w 172"/>
                          <a:gd name="T9" fmla="*/ 5 h 164"/>
                          <a:gd name="T10" fmla="*/ 153 w 172"/>
                          <a:gd name="T11" fmla="*/ 3 h 164"/>
                          <a:gd name="T12" fmla="*/ 148 w 172"/>
                          <a:gd name="T13" fmla="*/ 8 h 164"/>
                          <a:gd name="T14" fmla="*/ 152 w 172"/>
                          <a:gd name="T15" fmla="*/ 9 h 164"/>
                          <a:gd name="T16" fmla="*/ 145 w 172"/>
                          <a:gd name="T17" fmla="*/ 11 h 164"/>
                          <a:gd name="T18" fmla="*/ 140 w 172"/>
                          <a:gd name="T19" fmla="*/ 16 h 164"/>
                          <a:gd name="T20" fmla="*/ 141 w 172"/>
                          <a:gd name="T21" fmla="*/ 17 h 164"/>
                          <a:gd name="T22" fmla="*/ 141 w 172"/>
                          <a:gd name="T23" fmla="*/ 16 h 164"/>
                          <a:gd name="T24" fmla="*/ 2 w 172"/>
                          <a:gd name="T25" fmla="*/ 154 h 164"/>
                          <a:gd name="T26" fmla="*/ 3 w 172"/>
                          <a:gd name="T27" fmla="*/ 156 h 164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  <a:cxn ang="0">
                            <a:pos x="T16" y="T17"/>
                          </a:cxn>
                          <a:cxn ang="0">
                            <a:pos x="T18" y="T19"/>
                          </a:cxn>
                          <a:cxn ang="0">
                            <a:pos x="T20" y="T21"/>
                          </a:cxn>
                          <a:cxn ang="0">
                            <a:pos x="T22" y="T23"/>
                          </a:cxn>
                          <a:cxn ang="0">
                            <a:pos x="T24" y="T25"/>
                          </a:cxn>
                          <a:cxn ang="0">
                            <a:pos x="T26" y="T27"/>
                          </a:cxn>
                        </a:cxnLst>
                        <a:rect l="0" t="0" r="r" b="b"/>
                        <a:pathLst>
                          <a:path w="172" h="164">
                            <a:moveTo>
                              <a:pt x="3" y="156"/>
                            </a:moveTo>
                            <a:cubicBezTo>
                              <a:pt x="1" y="158"/>
                              <a:pt x="0" y="162"/>
                              <a:pt x="0" y="164"/>
                            </a:cubicBezTo>
                            <a:cubicBezTo>
                              <a:pt x="4" y="163"/>
                              <a:pt x="4" y="163"/>
                              <a:pt x="9" y="163"/>
                            </a:cubicBezTo>
                            <a:cubicBezTo>
                              <a:pt x="172" y="0"/>
                              <a:pt x="172" y="0"/>
                              <a:pt x="172" y="0"/>
                            </a:cubicBezTo>
                            <a:cubicBezTo>
                              <a:pt x="168" y="1"/>
                              <a:pt x="161" y="5"/>
                              <a:pt x="158" y="5"/>
                            </a:cubicBezTo>
                            <a:cubicBezTo>
                              <a:pt x="156" y="5"/>
                              <a:pt x="155" y="4"/>
                              <a:pt x="153" y="3"/>
                            </a:cubicBezTo>
                            <a:cubicBezTo>
                              <a:pt x="148" y="8"/>
                              <a:pt x="148" y="8"/>
                              <a:pt x="148" y="8"/>
                            </a:cubicBezTo>
                            <a:cubicBezTo>
                              <a:pt x="150" y="8"/>
                              <a:pt x="151" y="8"/>
                              <a:pt x="152" y="9"/>
                            </a:cubicBezTo>
                            <a:cubicBezTo>
                              <a:pt x="150" y="10"/>
                              <a:pt x="147" y="10"/>
                              <a:pt x="145" y="11"/>
                            </a:cubicBezTo>
                            <a:cubicBezTo>
                              <a:pt x="140" y="16"/>
                              <a:pt x="140" y="16"/>
                              <a:pt x="140" y="16"/>
                            </a:cubicBezTo>
                            <a:cubicBezTo>
                              <a:pt x="140" y="17"/>
                              <a:pt x="141" y="17"/>
                              <a:pt x="141" y="17"/>
                            </a:cubicBezTo>
                            <a:cubicBezTo>
                              <a:pt x="141" y="16"/>
                              <a:pt x="141" y="16"/>
                              <a:pt x="141" y="16"/>
                            </a:cubicBezTo>
                            <a:cubicBezTo>
                              <a:pt x="2" y="154"/>
                              <a:pt x="2" y="154"/>
                              <a:pt x="2" y="154"/>
                            </a:cubicBezTo>
                            <a:cubicBezTo>
                              <a:pt x="3" y="155"/>
                              <a:pt x="2" y="156"/>
                              <a:pt x="3" y="156"/>
                            </a:cubicBezTo>
                            <a:close/>
                          </a:path>
                        </a:pathLst>
                      </a:custGeom>
                      <a:solidFill>
                        <a:srgbClr val="6ABBD0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326" name="Freeform 439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653" y="1296"/>
                        <a:ext cx="329" cy="310"/>
                      </a:xfrm>
                      <a:custGeom>
                        <a:avLst/>
                        <a:gdLst>
                          <a:gd name="T0" fmla="*/ 16 w 192"/>
                          <a:gd name="T1" fmla="*/ 178 h 181"/>
                          <a:gd name="T2" fmla="*/ 33 w 192"/>
                          <a:gd name="T3" fmla="*/ 162 h 181"/>
                          <a:gd name="T4" fmla="*/ 34 w 192"/>
                          <a:gd name="T5" fmla="*/ 161 h 181"/>
                          <a:gd name="T6" fmla="*/ 34 w 192"/>
                          <a:gd name="T7" fmla="*/ 161 h 181"/>
                          <a:gd name="T8" fmla="*/ 192 w 192"/>
                          <a:gd name="T9" fmla="*/ 3 h 181"/>
                          <a:gd name="T10" fmla="*/ 191 w 192"/>
                          <a:gd name="T11" fmla="*/ 2 h 181"/>
                          <a:gd name="T12" fmla="*/ 187 w 192"/>
                          <a:gd name="T13" fmla="*/ 7 h 181"/>
                          <a:gd name="T14" fmla="*/ 183 w 192"/>
                          <a:gd name="T15" fmla="*/ 0 h 181"/>
                          <a:gd name="T16" fmla="*/ 172 w 192"/>
                          <a:gd name="T17" fmla="*/ 8 h 181"/>
                          <a:gd name="T18" fmla="*/ 172 w 192"/>
                          <a:gd name="T19" fmla="*/ 7 h 181"/>
                          <a:gd name="T20" fmla="*/ 0 w 192"/>
                          <a:gd name="T21" fmla="*/ 179 h 181"/>
                          <a:gd name="T22" fmla="*/ 6 w 192"/>
                          <a:gd name="T23" fmla="*/ 181 h 181"/>
                          <a:gd name="T24" fmla="*/ 16 w 192"/>
                          <a:gd name="T25" fmla="*/ 178 h 181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  <a:cxn ang="0">
                            <a:pos x="T16" y="T17"/>
                          </a:cxn>
                          <a:cxn ang="0">
                            <a:pos x="T18" y="T19"/>
                          </a:cxn>
                          <a:cxn ang="0">
                            <a:pos x="T20" y="T21"/>
                          </a:cxn>
                          <a:cxn ang="0">
                            <a:pos x="T22" y="T23"/>
                          </a:cxn>
                          <a:cxn ang="0">
                            <a:pos x="T24" y="T25"/>
                          </a:cxn>
                        </a:cxnLst>
                        <a:rect l="0" t="0" r="r" b="b"/>
                        <a:pathLst>
                          <a:path w="192" h="181">
                            <a:moveTo>
                              <a:pt x="16" y="178"/>
                            </a:moveTo>
                            <a:cubicBezTo>
                              <a:pt x="33" y="162"/>
                              <a:pt x="33" y="162"/>
                              <a:pt x="33" y="162"/>
                            </a:cubicBezTo>
                            <a:cubicBezTo>
                              <a:pt x="33" y="161"/>
                              <a:pt x="34" y="161"/>
                              <a:pt x="34" y="161"/>
                            </a:cubicBezTo>
                            <a:cubicBezTo>
                              <a:pt x="34" y="161"/>
                              <a:pt x="34" y="161"/>
                              <a:pt x="34" y="161"/>
                            </a:cubicBezTo>
                            <a:cubicBezTo>
                              <a:pt x="192" y="3"/>
                              <a:pt x="192" y="3"/>
                              <a:pt x="192" y="3"/>
                            </a:cubicBezTo>
                            <a:cubicBezTo>
                              <a:pt x="192" y="2"/>
                              <a:pt x="191" y="2"/>
                              <a:pt x="191" y="2"/>
                            </a:cubicBezTo>
                            <a:cubicBezTo>
                              <a:pt x="189" y="2"/>
                              <a:pt x="187" y="4"/>
                              <a:pt x="187" y="7"/>
                            </a:cubicBezTo>
                            <a:cubicBezTo>
                              <a:pt x="183" y="7"/>
                              <a:pt x="184" y="4"/>
                              <a:pt x="183" y="0"/>
                            </a:cubicBezTo>
                            <a:cubicBezTo>
                              <a:pt x="179" y="3"/>
                              <a:pt x="176" y="4"/>
                              <a:pt x="172" y="8"/>
                            </a:cubicBezTo>
                            <a:cubicBezTo>
                              <a:pt x="172" y="8"/>
                              <a:pt x="172" y="7"/>
                              <a:pt x="172" y="7"/>
                            </a:cubicBezTo>
                            <a:cubicBezTo>
                              <a:pt x="0" y="179"/>
                              <a:pt x="0" y="179"/>
                              <a:pt x="0" y="179"/>
                            </a:cubicBezTo>
                            <a:cubicBezTo>
                              <a:pt x="2" y="180"/>
                              <a:pt x="5" y="181"/>
                              <a:pt x="6" y="181"/>
                            </a:cubicBezTo>
                            <a:cubicBezTo>
                              <a:pt x="9" y="181"/>
                              <a:pt x="13" y="180"/>
                              <a:pt x="16" y="178"/>
                            </a:cubicBezTo>
                            <a:close/>
                          </a:path>
                        </a:pathLst>
                      </a:custGeom>
                      <a:solidFill>
                        <a:srgbClr val="6ABBD0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327" name="Freeform 440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718" y="1325"/>
                        <a:ext cx="286" cy="285"/>
                      </a:xfrm>
                      <a:custGeom>
                        <a:avLst/>
                        <a:gdLst>
                          <a:gd name="T0" fmla="*/ 0 w 167"/>
                          <a:gd name="T1" fmla="*/ 155 h 166"/>
                          <a:gd name="T2" fmla="*/ 6 w 167"/>
                          <a:gd name="T3" fmla="*/ 166 h 166"/>
                          <a:gd name="T4" fmla="*/ 52 w 167"/>
                          <a:gd name="T5" fmla="*/ 120 h 166"/>
                          <a:gd name="T6" fmla="*/ 52 w 167"/>
                          <a:gd name="T7" fmla="*/ 119 h 166"/>
                          <a:gd name="T8" fmla="*/ 53 w 167"/>
                          <a:gd name="T9" fmla="*/ 119 h 166"/>
                          <a:gd name="T10" fmla="*/ 53 w 167"/>
                          <a:gd name="T11" fmla="*/ 118 h 166"/>
                          <a:gd name="T12" fmla="*/ 55 w 167"/>
                          <a:gd name="T13" fmla="*/ 107 h 166"/>
                          <a:gd name="T14" fmla="*/ 68 w 167"/>
                          <a:gd name="T15" fmla="*/ 98 h 166"/>
                          <a:gd name="T16" fmla="*/ 81 w 167"/>
                          <a:gd name="T17" fmla="*/ 90 h 166"/>
                          <a:gd name="T18" fmla="*/ 88 w 167"/>
                          <a:gd name="T19" fmla="*/ 83 h 166"/>
                          <a:gd name="T20" fmla="*/ 89 w 167"/>
                          <a:gd name="T21" fmla="*/ 81 h 166"/>
                          <a:gd name="T22" fmla="*/ 88 w 167"/>
                          <a:gd name="T23" fmla="*/ 74 h 166"/>
                          <a:gd name="T24" fmla="*/ 107 w 167"/>
                          <a:gd name="T25" fmla="*/ 62 h 166"/>
                          <a:gd name="T26" fmla="*/ 109 w 167"/>
                          <a:gd name="T27" fmla="*/ 62 h 166"/>
                          <a:gd name="T28" fmla="*/ 152 w 167"/>
                          <a:gd name="T29" fmla="*/ 20 h 166"/>
                          <a:gd name="T30" fmla="*/ 152 w 167"/>
                          <a:gd name="T31" fmla="*/ 19 h 166"/>
                          <a:gd name="T32" fmla="*/ 167 w 167"/>
                          <a:gd name="T33" fmla="*/ 3 h 166"/>
                          <a:gd name="T34" fmla="*/ 157 w 167"/>
                          <a:gd name="T35" fmla="*/ 2 h 166"/>
                          <a:gd name="T36" fmla="*/ 155 w 167"/>
                          <a:gd name="T37" fmla="*/ 0 h 166"/>
                          <a:gd name="T38" fmla="*/ 0 w 167"/>
                          <a:gd name="T39" fmla="*/ 155 h 166"/>
                          <a:gd name="T40" fmla="*/ 0 w 167"/>
                          <a:gd name="T41" fmla="*/ 155 h 166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  <a:cxn ang="0">
                            <a:pos x="T16" y="T17"/>
                          </a:cxn>
                          <a:cxn ang="0">
                            <a:pos x="T18" y="T19"/>
                          </a:cxn>
                          <a:cxn ang="0">
                            <a:pos x="T20" y="T21"/>
                          </a:cxn>
                          <a:cxn ang="0">
                            <a:pos x="T22" y="T23"/>
                          </a:cxn>
                          <a:cxn ang="0">
                            <a:pos x="T24" y="T25"/>
                          </a:cxn>
                          <a:cxn ang="0">
                            <a:pos x="T26" y="T27"/>
                          </a:cxn>
                          <a:cxn ang="0">
                            <a:pos x="T28" y="T29"/>
                          </a:cxn>
                          <a:cxn ang="0">
                            <a:pos x="T30" y="T31"/>
                          </a:cxn>
                          <a:cxn ang="0">
                            <a:pos x="T32" y="T33"/>
                          </a:cxn>
                          <a:cxn ang="0">
                            <a:pos x="T34" y="T35"/>
                          </a:cxn>
                          <a:cxn ang="0">
                            <a:pos x="T36" y="T37"/>
                          </a:cxn>
                          <a:cxn ang="0">
                            <a:pos x="T38" y="T39"/>
                          </a:cxn>
                          <a:cxn ang="0">
                            <a:pos x="T40" y="T41"/>
                          </a:cxn>
                        </a:cxnLst>
                        <a:rect l="0" t="0" r="r" b="b"/>
                        <a:pathLst>
                          <a:path w="167" h="166">
                            <a:moveTo>
                              <a:pt x="0" y="155"/>
                            </a:moveTo>
                            <a:cubicBezTo>
                              <a:pt x="0" y="160"/>
                              <a:pt x="5" y="162"/>
                              <a:pt x="6" y="166"/>
                            </a:cubicBezTo>
                            <a:cubicBezTo>
                              <a:pt x="52" y="120"/>
                              <a:pt x="52" y="120"/>
                              <a:pt x="52" y="120"/>
                            </a:cubicBezTo>
                            <a:cubicBezTo>
                              <a:pt x="52" y="119"/>
                              <a:pt x="52" y="119"/>
                              <a:pt x="52" y="119"/>
                            </a:cubicBezTo>
                            <a:cubicBezTo>
                              <a:pt x="52" y="119"/>
                              <a:pt x="53" y="119"/>
                              <a:pt x="53" y="119"/>
                            </a:cubicBezTo>
                            <a:cubicBezTo>
                              <a:pt x="53" y="118"/>
                              <a:pt x="53" y="118"/>
                              <a:pt x="53" y="118"/>
                            </a:cubicBezTo>
                            <a:cubicBezTo>
                              <a:pt x="56" y="116"/>
                              <a:pt x="53" y="111"/>
                              <a:pt x="55" y="107"/>
                            </a:cubicBezTo>
                            <a:cubicBezTo>
                              <a:pt x="58" y="102"/>
                              <a:pt x="63" y="101"/>
                              <a:pt x="68" y="98"/>
                            </a:cubicBezTo>
                            <a:cubicBezTo>
                              <a:pt x="72" y="96"/>
                              <a:pt x="77" y="93"/>
                              <a:pt x="81" y="90"/>
                            </a:cubicBezTo>
                            <a:cubicBezTo>
                              <a:pt x="88" y="83"/>
                              <a:pt x="88" y="83"/>
                              <a:pt x="88" y="83"/>
                            </a:cubicBezTo>
                            <a:cubicBezTo>
                              <a:pt x="88" y="83"/>
                              <a:pt x="89" y="82"/>
                              <a:pt x="89" y="81"/>
                            </a:cubicBezTo>
                            <a:cubicBezTo>
                              <a:pt x="89" y="79"/>
                              <a:pt x="88" y="78"/>
                              <a:pt x="88" y="74"/>
                            </a:cubicBezTo>
                            <a:cubicBezTo>
                              <a:pt x="88" y="65"/>
                              <a:pt x="97" y="62"/>
                              <a:pt x="107" y="62"/>
                            </a:cubicBezTo>
                            <a:cubicBezTo>
                              <a:pt x="108" y="62"/>
                              <a:pt x="109" y="62"/>
                              <a:pt x="109" y="62"/>
                            </a:cubicBezTo>
                            <a:cubicBezTo>
                              <a:pt x="152" y="20"/>
                              <a:pt x="152" y="20"/>
                              <a:pt x="152" y="20"/>
                            </a:cubicBezTo>
                            <a:cubicBezTo>
                              <a:pt x="152" y="19"/>
                              <a:pt x="152" y="19"/>
                              <a:pt x="152" y="19"/>
                            </a:cubicBezTo>
                            <a:cubicBezTo>
                              <a:pt x="152" y="12"/>
                              <a:pt x="162" y="6"/>
                              <a:pt x="167" y="3"/>
                            </a:cubicBezTo>
                            <a:cubicBezTo>
                              <a:pt x="166" y="3"/>
                              <a:pt x="159" y="2"/>
                              <a:pt x="157" y="2"/>
                            </a:cubicBezTo>
                            <a:cubicBezTo>
                              <a:pt x="157" y="1"/>
                              <a:pt x="156" y="1"/>
                              <a:pt x="155" y="0"/>
                            </a:cubicBezTo>
                            <a:cubicBezTo>
                              <a:pt x="0" y="155"/>
                              <a:pt x="0" y="155"/>
                              <a:pt x="0" y="155"/>
                            </a:cubicBezTo>
                            <a:cubicBezTo>
                              <a:pt x="0" y="155"/>
                              <a:pt x="0" y="155"/>
                              <a:pt x="0" y="155"/>
                            </a:cubicBezTo>
                            <a:close/>
                          </a:path>
                        </a:pathLst>
                      </a:custGeom>
                      <a:solidFill>
                        <a:srgbClr val="6ABBD0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328" name="Freeform 441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864" y="1372"/>
                        <a:ext cx="131" cy="150"/>
                      </a:xfrm>
                      <a:custGeom>
                        <a:avLst/>
                        <a:gdLst>
                          <a:gd name="T0" fmla="*/ 39 w 77"/>
                          <a:gd name="T1" fmla="*/ 44 h 88"/>
                          <a:gd name="T2" fmla="*/ 28 w 77"/>
                          <a:gd name="T3" fmla="*/ 53 h 88"/>
                          <a:gd name="T4" fmla="*/ 0 w 77"/>
                          <a:gd name="T5" fmla="*/ 74 h 88"/>
                          <a:gd name="T6" fmla="*/ 0 w 77"/>
                          <a:gd name="T7" fmla="*/ 74 h 88"/>
                          <a:gd name="T8" fmla="*/ 0 w 77"/>
                          <a:gd name="T9" fmla="*/ 80 h 88"/>
                          <a:gd name="T10" fmla="*/ 3 w 77"/>
                          <a:gd name="T11" fmla="*/ 88 h 88"/>
                          <a:gd name="T12" fmla="*/ 72 w 77"/>
                          <a:gd name="T13" fmla="*/ 19 h 88"/>
                          <a:gd name="T14" fmla="*/ 72 w 77"/>
                          <a:gd name="T15" fmla="*/ 17 h 88"/>
                          <a:gd name="T16" fmla="*/ 77 w 77"/>
                          <a:gd name="T17" fmla="*/ 4 h 88"/>
                          <a:gd name="T18" fmla="*/ 75 w 77"/>
                          <a:gd name="T19" fmla="*/ 0 h 88"/>
                          <a:gd name="T20" fmla="*/ 36 w 77"/>
                          <a:gd name="T21" fmla="*/ 38 h 88"/>
                          <a:gd name="T22" fmla="*/ 39 w 77"/>
                          <a:gd name="T23" fmla="*/ 44 h 88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  <a:cxn ang="0">
                            <a:pos x="T16" y="T17"/>
                          </a:cxn>
                          <a:cxn ang="0">
                            <a:pos x="T18" y="T19"/>
                          </a:cxn>
                          <a:cxn ang="0">
                            <a:pos x="T20" y="T21"/>
                          </a:cxn>
                          <a:cxn ang="0">
                            <a:pos x="T22" y="T23"/>
                          </a:cxn>
                        </a:cxnLst>
                        <a:rect l="0" t="0" r="r" b="b"/>
                        <a:pathLst>
                          <a:path w="77" h="88">
                            <a:moveTo>
                              <a:pt x="39" y="44"/>
                            </a:moveTo>
                            <a:cubicBezTo>
                              <a:pt x="39" y="49"/>
                              <a:pt x="32" y="51"/>
                              <a:pt x="28" y="53"/>
                            </a:cubicBezTo>
                            <a:cubicBezTo>
                              <a:pt x="20" y="58"/>
                              <a:pt x="13" y="74"/>
                              <a:pt x="0" y="74"/>
                            </a:cubicBezTo>
                            <a:cubicBezTo>
                              <a:pt x="0" y="74"/>
                              <a:pt x="0" y="74"/>
                              <a:pt x="0" y="74"/>
                            </a:cubicBezTo>
                            <a:cubicBezTo>
                              <a:pt x="1" y="76"/>
                              <a:pt x="0" y="78"/>
                              <a:pt x="0" y="80"/>
                            </a:cubicBezTo>
                            <a:cubicBezTo>
                              <a:pt x="0" y="82"/>
                              <a:pt x="1" y="86"/>
                              <a:pt x="3" y="88"/>
                            </a:cubicBezTo>
                            <a:cubicBezTo>
                              <a:pt x="72" y="19"/>
                              <a:pt x="72" y="19"/>
                              <a:pt x="72" y="19"/>
                            </a:cubicBezTo>
                            <a:cubicBezTo>
                              <a:pt x="72" y="18"/>
                              <a:pt x="72" y="17"/>
                              <a:pt x="72" y="17"/>
                            </a:cubicBezTo>
                            <a:cubicBezTo>
                              <a:pt x="72" y="11"/>
                              <a:pt x="77" y="9"/>
                              <a:pt x="77" y="4"/>
                            </a:cubicBezTo>
                            <a:cubicBezTo>
                              <a:pt x="77" y="2"/>
                              <a:pt x="76" y="1"/>
                              <a:pt x="75" y="0"/>
                            </a:cubicBezTo>
                            <a:cubicBezTo>
                              <a:pt x="36" y="38"/>
                              <a:pt x="36" y="38"/>
                              <a:pt x="36" y="38"/>
                            </a:cubicBezTo>
                            <a:cubicBezTo>
                              <a:pt x="38" y="40"/>
                              <a:pt x="39" y="41"/>
                              <a:pt x="39" y="44"/>
                            </a:cubicBezTo>
                            <a:close/>
                          </a:path>
                        </a:pathLst>
                      </a:custGeom>
                      <a:solidFill>
                        <a:srgbClr val="6ABBD0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329" name="Freeform 442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734" y="1550"/>
                        <a:ext cx="95" cy="101"/>
                      </a:xfrm>
                      <a:custGeom>
                        <a:avLst/>
                        <a:gdLst>
                          <a:gd name="T0" fmla="*/ 3 w 56"/>
                          <a:gd name="T1" fmla="*/ 55 h 59"/>
                          <a:gd name="T2" fmla="*/ 4 w 56"/>
                          <a:gd name="T3" fmla="*/ 59 h 59"/>
                          <a:gd name="T4" fmla="*/ 56 w 56"/>
                          <a:gd name="T5" fmla="*/ 7 h 59"/>
                          <a:gd name="T6" fmla="*/ 46 w 56"/>
                          <a:gd name="T7" fmla="*/ 0 h 59"/>
                          <a:gd name="T8" fmla="*/ 0 w 56"/>
                          <a:gd name="T9" fmla="*/ 47 h 59"/>
                          <a:gd name="T10" fmla="*/ 4 w 56"/>
                          <a:gd name="T11" fmla="*/ 52 h 59"/>
                          <a:gd name="T12" fmla="*/ 3 w 56"/>
                          <a:gd name="T13" fmla="*/ 55 h 59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</a:cxnLst>
                        <a:rect l="0" t="0" r="r" b="b"/>
                        <a:pathLst>
                          <a:path w="56" h="59">
                            <a:moveTo>
                              <a:pt x="3" y="55"/>
                            </a:moveTo>
                            <a:cubicBezTo>
                              <a:pt x="3" y="55"/>
                              <a:pt x="3" y="57"/>
                              <a:pt x="4" y="59"/>
                            </a:cubicBezTo>
                            <a:cubicBezTo>
                              <a:pt x="56" y="7"/>
                              <a:pt x="56" y="7"/>
                              <a:pt x="56" y="7"/>
                            </a:cubicBezTo>
                            <a:cubicBezTo>
                              <a:pt x="54" y="4"/>
                              <a:pt x="50" y="2"/>
                              <a:pt x="46" y="0"/>
                            </a:cubicBezTo>
                            <a:cubicBezTo>
                              <a:pt x="0" y="47"/>
                              <a:pt x="0" y="47"/>
                              <a:pt x="0" y="47"/>
                            </a:cubicBezTo>
                            <a:cubicBezTo>
                              <a:pt x="1" y="48"/>
                              <a:pt x="2" y="50"/>
                              <a:pt x="4" y="52"/>
                            </a:cubicBezTo>
                            <a:cubicBezTo>
                              <a:pt x="4" y="52"/>
                              <a:pt x="3" y="54"/>
                              <a:pt x="3" y="55"/>
                            </a:cubicBezTo>
                            <a:close/>
                          </a:path>
                        </a:pathLst>
                      </a:custGeom>
                      <a:solidFill>
                        <a:srgbClr val="6ABBD0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330" name="Freeform 443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751" y="1620"/>
                        <a:ext cx="54" cy="46"/>
                      </a:xfrm>
                      <a:custGeom>
                        <a:avLst/>
                        <a:gdLst>
                          <a:gd name="T0" fmla="*/ 14 w 32"/>
                          <a:gd name="T1" fmla="*/ 17 h 27"/>
                          <a:gd name="T2" fmla="*/ 22 w 32"/>
                          <a:gd name="T3" fmla="*/ 17 h 27"/>
                          <a:gd name="T4" fmla="*/ 32 w 32"/>
                          <a:gd name="T5" fmla="*/ 3 h 27"/>
                          <a:gd name="T6" fmla="*/ 27 w 32"/>
                          <a:gd name="T7" fmla="*/ 0 h 27"/>
                          <a:gd name="T8" fmla="*/ 0 w 32"/>
                          <a:gd name="T9" fmla="*/ 27 h 27"/>
                          <a:gd name="T10" fmla="*/ 14 w 32"/>
                          <a:gd name="T11" fmla="*/ 17 h 27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</a:cxnLst>
                        <a:rect l="0" t="0" r="r" b="b"/>
                        <a:pathLst>
                          <a:path w="32" h="27">
                            <a:moveTo>
                              <a:pt x="14" y="17"/>
                            </a:moveTo>
                            <a:cubicBezTo>
                              <a:pt x="17" y="17"/>
                              <a:pt x="18" y="17"/>
                              <a:pt x="22" y="17"/>
                            </a:cubicBezTo>
                            <a:cubicBezTo>
                              <a:pt x="23" y="14"/>
                              <a:pt x="31" y="11"/>
                              <a:pt x="32" y="3"/>
                            </a:cubicBezTo>
                            <a:cubicBezTo>
                              <a:pt x="30" y="3"/>
                              <a:pt x="28" y="2"/>
                              <a:pt x="27" y="0"/>
                            </a:cubicBezTo>
                            <a:cubicBezTo>
                              <a:pt x="0" y="27"/>
                              <a:pt x="0" y="27"/>
                              <a:pt x="0" y="27"/>
                            </a:cubicBezTo>
                            <a:cubicBezTo>
                              <a:pt x="7" y="27"/>
                              <a:pt x="9" y="17"/>
                              <a:pt x="14" y="17"/>
                            </a:cubicBezTo>
                            <a:close/>
                          </a:path>
                        </a:pathLst>
                      </a:custGeom>
                      <a:solidFill>
                        <a:srgbClr val="6ABBD0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331" name="Freeform 444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869" y="1421"/>
                        <a:ext cx="128" cy="137"/>
                      </a:xfrm>
                      <a:custGeom>
                        <a:avLst/>
                        <a:gdLst>
                          <a:gd name="T0" fmla="*/ 11 w 75"/>
                          <a:gd name="T1" fmla="*/ 80 h 80"/>
                          <a:gd name="T2" fmla="*/ 74 w 75"/>
                          <a:gd name="T3" fmla="*/ 17 h 80"/>
                          <a:gd name="T4" fmla="*/ 72 w 75"/>
                          <a:gd name="T5" fmla="*/ 12 h 80"/>
                          <a:gd name="T6" fmla="*/ 75 w 75"/>
                          <a:gd name="T7" fmla="*/ 3 h 80"/>
                          <a:gd name="T8" fmla="*/ 74 w 75"/>
                          <a:gd name="T9" fmla="*/ 0 h 80"/>
                          <a:gd name="T10" fmla="*/ 0 w 75"/>
                          <a:gd name="T11" fmla="*/ 74 h 80"/>
                          <a:gd name="T12" fmla="*/ 11 w 75"/>
                          <a:gd name="T13" fmla="*/ 80 h 80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</a:cxnLst>
                        <a:rect l="0" t="0" r="r" b="b"/>
                        <a:pathLst>
                          <a:path w="75" h="80">
                            <a:moveTo>
                              <a:pt x="11" y="80"/>
                            </a:moveTo>
                            <a:cubicBezTo>
                              <a:pt x="74" y="17"/>
                              <a:pt x="74" y="17"/>
                              <a:pt x="74" y="17"/>
                            </a:cubicBezTo>
                            <a:cubicBezTo>
                              <a:pt x="73" y="15"/>
                              <a:pt x="72" y="14"/>
                              <a:pt x="72" y="12"/>
                            </a:cubicBezTo>
                            <a:cubicBezTo>
                              <a:pt x="72" y="8"/>
                              <a:pt x="75" y="6"/>
                              <a:pt x="75" y="3"/>
                            </a:cubicBezTo>
                            <a:cubicBezTo>
                              <a:pt x="75" y="2"/>
                              <a:pt x="75" y="1"/>
                              <a:pt x="74" y="0"/>
                            </a:cubicBezTo>
                            <a:cubicBezTo>
                              <a:pt x="0" y="74"/>
                              <a:pt x="0" y="74"/>
                              <a:pt x="0" y="74"/>
                            </a:cubicBezTo>
                            <a:cubicBezTo>
                              <a:pt x="2" y="77"/>
                              <a:pt x="6" y="80"/>
                              <a:pt x="11" y="80"/>
                            </a:cubicBezTo>
                            <a:close/>
                          </a:path>
                        </a:pathLst>
                      </a:custGeom>
                      <a:solidFill>
                        <a:srgbClr val="6ABBD0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332" name="Freeform 445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906" y="1464"/>
                        <a:ext cx="106" cy="101"/>
                      </a:xfrm>
                      <a:custGeom>
                        <a:avLst/>
                        <a:gdLst>
                          <a:gd name="T0" fmla="*/ 0 w 62"/>
                          <a:gd name="T1" fmla="*/ 59 h 59"/>
                          <a:gd name="T2" fmla="*/ 15 w 62"/>
                          <a:gd name="T3" fmla="*/ 55 h 59"/>
                          <a:gd name="T4" fmla="*/ 20 w 62"/>
                          <a:gd name="T5" fmla="*/ 55 h 59"/>
                          <a:gd name="T6" fmla="*/ 62 w 62"/>
                          <a:gd name="T7" fmla="*/ 13 h 59"/>
                          <a:gd name="T8" fmla="*/ 55 w 62"/>
                          <a:gd name="T9" fmla="*/ 6 h 59"/>
                          <a:gd name="T10" fmla="*/ 59 w 62"/>
                          <a:gd name="T11" fmla="*/ 2 h 59"/>
                          <a:gd name="T12" fmla="*/ 59 w 62"/>
                          <a:gd name="T13" fmla="*/ 0 h 59"/>
                          <a:gd name="T14" fmla="*/ 0 w 62"/>
                          <a:gd name="T15" fmla="*/ 59 h 59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</a:cxnLst>
                        <a:rect l="0" t="0" r="r" b="b"/>
                        <a:pathLst>
                          <a:path w="62" h="59">
                            <a:moveTo>
                              <a:pt x="0" y="59"/>
                            </a:moveTo>
                            <a:cubicBezTo>
                              <a:pt x="5" y="58"/>
                              <a:pt x="10" y="56"/>
                              <a:pt x="15" y="55"/>
                            </a:cubicBezTo>
                            <a:cubicBezTo>
                              <a:pt x="16" y="55"/>
                              <a:pt x="18" y="55"/>
                              <a:pt x="20" y="55"/>
                            </a:cubicBezTo>
                            <a:cubicBezTo>
                              <a:pt x="62" y="13"/>
                              <a:pt x="62" y="13"/>
                              <a:pt x="62" y="13"/>
                            </a:cubicBezTo>
                            <a:cubicBezTo>
                              <a:pt x="60" y="11"/>
                              <a:pt x="57" y="9"/>
                              <a:pt x="55" y="6"/>
                            </a:cubicBezTo>
                            <a:cubicBezTo>
                              <a:pt x="56" y="5"/>
                              <a:pt x="59" y="4"/>
                              <a:pt x="59" y="2"/>
                            </a:cubicBezTo>
                            <a:cubicBezTo>
                              <a:pt x="59" y="1"/>
                              <a:pt x="59" y="1"/>
                              <a:pt x="59" y="0"/>
                            </a:cubicBezTo>
                            <a:lnTo>
                              <a:pt x="0" y="59"/>
                            </a:lnTo>
                            <a:close/>
                          </a:path>
                        </a:pathLst>
                      </a:custGeom>
                      <a:solidFill>
                        <a:srgbClr val="6ABBD0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333" name="Freeform 446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761" y="1031"/>
                        <a:ext cx="3" cy="5"/>
                      </a:xfrm>
                      <a:custGeom>
                        <a:avLst/>
                        <a:gdLst>
                          <a:gd name="T0" fmla="*/ 0 w 2"/>
                          <a:gd name="T1" fmla="*/ 3 h 3"/>
                          <a:gd name="T2" fmla="*/ 2 w 2"/>
                          <a:gd name="T3" fmla="*/ 0 h 3"/>
                          <a:gd name="T4" fmla="*/ 0 w 2"/>
                          <a:gd name="T5" fmla="*/ 3 h 3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</a:cxnLst>
                        <a:rect l="0" t="0" r="r" b="b"/>
                        <a:pathLst>
                          <a:path w="2" h="3">
                            <a:moveTo>
                              <a:pt x="0" y="3"/>
                            </a:moveTo>
                            <a:cubicBezTo>
                              <a:pt x="2" y="0"/>
                              <a:pt x="2" y="0"/>
                              <a:pt x="2" y="0"/>
                            </a:cubicBezTo>
                            <a:cubicBezTo>
                              <a:pt x="1" y="1"/>
                              <a:pt x="0" y="2"/>
                              <a:pt x="0" y="3"/>
                            </a:cubicBezTo>
                            <a:close/>
                          </a:path>
                        </a:pathLst>
                      </a:custGeom>
                      <a:solidFill>
                        <a:srgbClr val="6ABBD0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334" name="Freeform 447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718" y="1029"/>
                        <a:ext cx="38" cy="36"/>
                      </a:xfrm>
                      <a:custGeom>
                        <a:avLst/>
                        <a:gdLst>
                          <a:gd name="T0" fmla="*/ 3 w 22"/>
                          <a:gd name="T1" fmla="*/ 14 h 21"/>
                          <a:gd name="T2" fmla="*/ 6 w 22"/>
                          <a:gd name="T3" fmla="*/ 15 h 21"/>
                          <a:gd name="T4" fmla="*/ 7 w 22"/>
                          <a:gd name="T5" fmla="*/ 21 h 21"/>
                          <a:gd name="T6" fmla="*/ 21 w 22"/>
                          <a:gd name="T7" fmla="*/ 7 h 21"/>
                          <a:gd name="T8" fmla="*/ 18 w 22"/>
                          <a:gd name="T9" fmla="*/ 5 h 21"/>
                          <a:gd name="T10" fmla="*/ 22 w 22"/>
                          <a:gd name="T11" fmla="*/ 1 h 21"/>
                          <a:gd name="T12" fmla="*/ 12 w 22"/>
                          <a:gd name="T13" fmla="*/ 0 h 21"/>
                          <a:gd name="T14" fmla="*/ 0 w 22"/>
                          <a:gd name="T15" fmla="*/ 12 h 21"/>
                          <a:gd name="T16" fmla="*/ 3 w 22"/>
                          <a:gd name="T17" fmla="*/ 14 h 21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  <a:cxn ang="0">
                            <a:pos x="T16" y="T17"/>
                          </a:cxn>
                        </a:cxnLst>
                        <a:rect l="0" t="0" r="r" b="b"/>
                        <a:pathLst>
                          <a:path w="22" h="21">
                            <a:moveTo>
                              <a:pt x="3" y="14"/>
                            </a:moveTo>
                            <a:cubicBezTo>
                              <a:pt x="4" y="14"/>
                              <a:pt x="5" y="15"/>
                              <a:pt x="6" y="15"/>
                            </a:cubicBezTo>
                            <a:cubicBezTo>
                              <a:pt x="5" y="18"/>
                              <a:pt x="6" y="19"/>
                              <a:pt x="7" y="21"/>
                            </a:cubicBezTo>
                            <a:cubicBezTo>
                              <a:pt x="21" y="7"/>
                              <a:pt x="21" y="7"/>
                              <a:pt x="21" y="7"/>
                            </a:cubicBezTo>
                            <a:cubicBezTo>
                              <a:pt x="20" y="7"/>
                              <a:pt x="19" y="6"/>
                              <a:pt x="18" y="5"/>
                            </a:cubicBezTo>
                            <a:cubicBezTo>
                              <a:pt x="19" y="4"/>
                              <a:pt x="20" y="3"/>
                              <a:pt x="22" y="1"/>
                            </a:cubicBezTo>
                            <a:cubicBezTo>
                              <a:pt x="18" y="0"/>
                              <a:pt x="15" y="0"/>
                              <a:pt x="12" y="0"/>
                            </a:cubicBezTo>
                            <a:cubicBezTo>
                              <a:pt x="0" y="12"/>
                              <a:pt x="0" y="12"/>
                              <a:pt x="0" y="12"/>
                            </a:cubicBezTo>
                            <a:cubicBezTo>
                              <a:pt x="1" y="13"/>
                              <a:pt x="3" y="14"/>
                              <a:pt x="3" y="14"/>
                            </a:cubicBezTo>
                            <a:close/>
                          </a:path>
                        </a:pathLst>
                      </a:custGeom>
                      <a:solidFill>
                        <a:srgbClr val="6ABBD0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335" name="Freeform 448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744" y="1022"/>
                        <a:ext cx="73" cy="58"/>
                      </a:xfrm>
                      <a:custGeom>
                        <a:avLst/>
                        <a:gdLst>
                          <a:gd name="T0" fmla="*/ 7 w 43"/>
                          <a:gd name="T1" fmla="*/ 34 h 34"/>
                          <a:gd name="T2" fmla="*/ 16 w 43"/>
                          <a:gd name="T3" fmla="*/ 24 h 34"/>
                          <a:gd name="T4" fmla="*/ 18 w 43"/>
                          <a:gd name="T5" fmla="*/ 24 h 34"/>
                          <a:gd name="T6" fmla="*/ 21 w 43"/>
                          <a:gd name="T7" fmla="*/ 28 h 34"/>
                          <a:gd name="T8" fmla="*/ 42 w 43"/>
                          <a:gd name="T9" fmla="*/ 6 h 34"/>
                          <a:gd name="T10" fmla="*/ 43 w 43"/>
                          <a:gd name="T11" fmla="*/ 6 h 34"/>
                          <a:gd name="T12" fmla="*/ 32 w 43"/>
                          <a:gd name="T13" fmla="*/ 0 h 34"/>
                          <a:gd name="T14" fmla="*/ 25 w 43"/>
                          <a:gd name="T15" fmla="*/ 8 h 34"/>
                          <a:gd name="T16" fmla="*/ 28 w 43"/>
                          <a:gd name="T17" fmla="*/ 18 h 34"/>
                          <a:gd name="T18" fmla="*/ 22 w 43"/>
                          <a:gd name="T19" fmla="*/ 11 h 34"/>
                          <a:gd name="T20" fmla="*/ 0 w 43"/>
                          <a:gd name="T21" fmla="*/ 33 h 34"/>
                          <a:gd name="T22" fmla="*/ 7 w 43"/>
                          <a:gd name="T23" fmla="*/ 34 h 34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  <a:cxn ang="0">
                            <a:pos x="T16" y="T17"/>
                          </a:cxn>
                          <a:cxn ang="0">
                            <a:pos x="T18" y="T19"/>
                          </a:cxn>
                          <a:cxn ang="0">
                            <a:pos x="T20" y="T21"/>
                          </a:cxn>
                          <a:cxn ang="0">
                            <a:pos x="T22" y="T23"/>
                          </a:cxn>
                        </a:cxnLst>
                        <a:rect l="0" t="0" r="r" b="b"/>
                        <a:pathLst>
                          <a:path w="43" h="34">
                            <a:moveTo>
                              <a:pt x="7" y="34"/>
                            </a:moveTo>
                            <a:cubicBezTo>
                              <a:pt x="13" y="34"/>
                              <a:pt x="13" y="27"/>
                              <a:pt x="16" y="24"/>
                            </a:cubicBezTo>
                            <a:cubicBezTo>
                              <a:pt x="17" y="24"/>
                              <a:pt x="17" y="24"/>
                              <a:pt x="18" y="24"/>
                            </a:cubicBezTo>
                            <a:cubicBezTo>
                              <a:pt x="19" y="26"/>
                              <a:pt x="20" y="27"/>
                              <a:pt x="21" y="28"/>
                            </a:cubicBezTo>
                            <a:cubicBezTo>
                              <a:pt x="42" y="6"/>
                              <a:pt x="42" y="6"/>
                              <a:pt x="42" y="6"/>
                            </a:cubicBezTo>
                            <a:cubicBezTo>
                              <a:pt x="42" y="6"/>
                              <a:pt x="43" y="6"/>
                              <a:pt x="43" y="6"/>
                            </a:cubicBezTo>
                            <a:cubicBezTo>
                              <a:pt x="43" y="4"/>
                              <a:pt x="37" y="1"/>
                              <a:pt x="32" y="0"/>
                            </a:cubicBezTo>
                            <a:cubicBezTo>
                              <a:pt x="25" y="8"/>
                              <a:pt x="25" y="8"/>
                              <a:pt x="25" y="8"/>
                            </a:cubicBezTo>
                            <a:cubicBezTo>
                              <a:pt x="25" y="12"/>
                              <a:pt x="27" y="14"/>
                              <a:pt x="28" y="18"/>
                            </a:cubicBezTo>
                            <a:cubicBezTo>
                              <a:pt x="24" y="17"/>
                              <a:pt x="23" y="14"/>
                              <a:pt x="22" y="11"/>
                            </a:cubicBezTo>
                            <a:cubicBezTo>
                              <a:pt x="0" y="33"/>
                              <a:pt x="0" y="33"/>
                              <a:pt x="0" y="33"/>
                            </a:cubicBezTo>
                            <a:cubicBezTo>
                              <a:pt x="2" y="34"/>
                              <a:pt x="4" y="34"/>
                              <a:pt x="7" y="34"/>
                            </a:cubicBezTo>
                            <a:close/>
                          </a:path>
                        </a:pathLst>
                      </a:custGeom>
                      <a:solidFill>
                        <a:srgbClr val="6ABBD0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336" name="Freeform 449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756" y="1087"/>
                        <a:ext cx="7" cy="7"/>
                      </a:xfrm>
                      <a:custGeom>
                        <a:avLst/>
                        <a:gdLst>
                          <a:gd name="T0" fmla="*/ 0 w 4"/>
                          <a:gd name="T1" fmla="*/ 2 h 4"/>
                          <a:gd name="T2" fmla="*/ 0 w 4"/>
                          <a:gd name="T3" fmla="*/ 4 h 4"/>
                          <a:gd name="T4" fmla="*/ 4 w 4"/>
                          <a:gd name="T5" fmla="*/ 0 h 4"/>
                          <a:gd name="T6" fmla="*/ 0 w 4"/>
                          <a:gd name="T7" fmla="*/ 2 h 4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</a:cxnLst>
                        <a:rect l="0" t="0" r="r" b="b"/>
                        <a:pathLst>
                          <a:path w="4" h="4">
                            <a:moveTo>
                              <a:pt x="0" y="2"/>
                            </a:moveTo>
                            <a:cubicBezTo>
                              <a:pt x="0" y="3"/>
                              <a:pt x="0" y="3"/>
                              <a:pt x="0" y="4"/>
                            </a:cubicBezTo>
                            <a:cubicBezTo>
                              <a:pt x="4" y="0"/>
                              <a:pt x="4" y="0"/>
                              <a:pt x="4" y="0"/>
                            </a:cubicBezTo>
                            <a:cubicBezTo>
                              <a:pt x="2" y="0"/>
                              <a:pt x="0" y="1"/>
                              <a:pt x="0" y="2"/>
                            </a:cubicBezTo>
                            <a:close/>
                          </a:path>
                        </a:pathLst>
                      </a:custGeom>
                      <a:solidFill>
                        <a:srgbClr val="6ABBD0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337" name="Freeform 450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764" y="1044"/>
                        <a:ext cx="86" cy="81"/>
                      </a:xfrm>
                      <a:custGeom>
                        <a:avLst/>
                        <a:gdLst>
                          <a:gd name="T0" fmla="*/ 42 w 50"/>
                          <a:gd name="T1" fmla="*/ 3 h 47"/>
                          <a:gd name="T2" fmla="*/ 39 w 50"/>
                          <a:gd name="T3" fmla="*/ 2 h 47"/>
                          <a:gd name="T4" fmla="*/ 39 w 50"/>
                          <a:gd name="T5" fmla="*/ 0 h 47"/>
                          <a:gd name="T6" fmla="*/ 8 w 50"/>
                          <a:gd name="T7" fmla="*/ 31 h 47"/>
                          <a:gd name="T8" fmla="*/ 20 w 50"/>
                          <a:gd name="T9" fmla="*/ 33 h 47"/>
                          <a:gd name="T10" fmla="*/ 10 w 50"/>
                          <a:gd name="T11" fmla="*/ 35 h 47"/>
                          <a:gd name="T12" fmla="*/ 5 w 50"/>
                          <a:gd name="T13" fmla="*/ 35 h 47"/>
                          <a:gd name="T14" fmla="*/ 0 w 50"/>
                          <a:gd name="T15" fmla="*/ 39 h 47"/>
                          <a:gd name="T16" fmla="*/ 9 w 50"/>
                          <a:gd name="T17" fmla="*/ 47 h 47"/>
                          <a:gd name="T18" fmla="*/ 50 w 50"/>
                          <a:gd name="T19" fmla="*/ 5 h 47"/>
                          <a:gd name="T20" fmla="*/ 42 w 50"/>
                          <a:gd name="T21" fmla="*/ 3 h 47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  <a:cxn ang="0">
                            <a:pos x="T16" y="T17"/>
                          </a:cxn>
                          <a:cxn ang="0">
                            <a:pos x="T18" y="T19"/>
                          </a:cxn>
                          <a:cxn ang="0">
                            <a:pos x="T20" y="T21"/>
                          </a:cxn>
                        </a:cxnLst>
                        <a:rect l="0" t="0" r="r" b="b"/>
                        <a:pathLst>
                          <a:path w="50" h="47">
                            <a:moveTo>
                              <a:pt x="42" y="3"/>
                            </a:moveTo>
                            <a:cubicBezTo>
                              <a:pt x="41" y="3"/>
                              <a:pt x="40" y="2"/>
                              <a:pt x="39" y="2"/>
                            </a:cubicBezTo>
                            <a:cubicBezTo>
                              <a:pt x="39" y="2"/>
                              <a:pt x="39" y="1"/>
                              <a:pt x="39" y="0"/>
                            </a:cubicBezTo>
                            <a:cubicBezTo>
                              <a:pt x="8" y="31"/>
                              <a:pt x="8" y="31"/>
                              <a:pt x="8" y="31"/>
                            </a:cubicBezTo>
                            <a:cubicBezTo>
                              <a:pt x="12" y="31"/>
                              <a:pt x="18" y="32"/>
                              <a:pt x="20" y="33"/>
                            </a:cubicBezTo>
                            <a:cubicBezTo>
                              <a:pt x="16" y="33"/>
                              <a:pt x="13" y="33"/>
                              <a:pt x="10" y="35"/>
                            </a:cubicBezTo>
                            <a:cubicBezTo>
                              <a:pt x="10" y="35"/>
                              <a:pt x="8" y="35"/>
                              <a:pt x="5" y="35"/>
                            </a:cubicBezTo>
                            <a:cubicBezTo>
                              <a:pt x="0" y="39"/>
                              <a:pt x="0" y="39"/>
                              <a:pt x="0" y="39"/>
                            </a:cubicBezTo>
                            <a:cubicBezTo>
                              <a:pt x="2" y="42"/>
                              <a:pt x="5" y="45"/>
                              <a:pt x="9" y="47"/>
                            </a:cubicBezTo>
                            <a:cubicBezTo>
                              <a:pt x="50" y="5"/>
                              <a:pt x="50" y="5"/>
                              <a:pt x="50" y="5"/>
                            </a:cubicBezTo>
                            <a:cubicBezTo>
                              <a:pt x="47" y="4"/>
                              <a:pt x="44" y="3"/>
                              <a:pt x="42" y="3"/>
                            </a:cubicBezTo>
                            <a:close/>
                          </a:path>
                        </a:pathLst>
                      </a:custGeom>
                      <a:solidFill>
                        <a:srgbClr val="6ABBD0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338" name="Freeform 451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859" y="1063"/>
                        <a:ext cx="23" cy="28"/>
                      </a:xfrm>
                      <a:custGeom>
                        <a:avLst/>
                        <a:gdLst>
                          <a:gd name="T0" fmla="*/ 8 w 14"/>
                          <a:gd name="T1" fmla="*/ 5 h 16"/>
                          <a:gd name="T2" fmla="*/ 11 w 14"/>
                          <a:gd name="T3" fmla="*/ 5 h 16"/>
                          <a:gd name="T4" fmla="*/ 5 w 14"/>
                          <a:gd name="T5" fmla="*/ 0 h 16"/>
                          <a:gd name="T6" fmla="*/ 0 w 14"/>
                          <a:gd name="T7" fmla="*/ 5 h 16"/>
                          <a:gd name="T8" fmla="*/ 5 w 14"/>
                          <a:gd name="T9" fmla="*/ 7 h 16"/>
                          <a:gd name="T10" fmla="*/ 0 w 14"/>
                          <a:gd name="T11" fmla="*/ 8 h 16"/>
                          <a:gd name="T12" fmla="*/ 6 w 14"/>
                          <a:gd name="T13" fmla="*/ 16 h 16"/>
                          <a:gd name="T14" fmla="*/ 14 w 14"/>
                          <a:gd name="T15" fmla="*/ 7 h 16"/>
                          <a:gd name="T16" fmla="*/ 13 w 14"/>
                          <a:gd name="T17" fmla="*/ 5 h 16"/>
                          <a:gd name="T18" fmla="*/ 8 w 14"/>
                          <a:gd name="T19" fmla="*/ 5 h 16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  <a:cxn ang="0">
                            <a:pos x="T16" y="T17"/>
                          </a:cxn>
                          <a:cxn ang="0">
                            <a:pos x="T18" y="T19"/>
                          </a:cxn>
                        </a:cxnLst>
                        <a:rect l="0" t="0" r="r" b="b"/>
                        <a:pathLst>
                          <a:path w="14" h="16">
                            <a:moveTo>
                              <a:pt x="8" y="5"/>
                            </a:moveTo>
                            <a:cubicBezTo>
                              <a:pt x="9" y="5"/>
                              <a:pt x="10" y="5"/>
                              <a:pt x="11" y="5"/>
                            </a:cubicBezTo>
                            <a:cubicBezTo>
                              <a:pt x="10" y="3"/>
                              <a:pt x="8" y="2"/>
                              <a:pt x="5" y="0"/>
                            </a:cubicBezTo>
                            <a:cubicBezTo>
                              <a:pt x="0" y="5"/>
                              <a:pt x="0" y="5"/>
                              <a:pt x="0" y="5"/>
                            </a:cubicBezTo>
                            <a:cubicBezTo>
                              <a:pt x="1" y="6"/>
                              <a:pt x="3" y="7"/>
                              <a:pt x="5" y="7"/>
                            </a:cubicBezTo>
                            <a:cubicBezTo>
                              <a:pt x="3" y="7"/>
                              <a:pt x="2" y="7"/>
                              <a:pt x="0" y="8"/>
                            </a:cubicBezTo>
                            <a:cubicBezTo>
                              <a:pt x="1" y="10"/>
                              <a:pt x="4" y="14"/>
                              <a:pt x="6" y="16"/>
                            </a:cubicBezTo>
                            <a:cubicBezTo>
                              <a:pt x="14" y="7"/>
                              <a:pt x="14" y="7"/>
                              <a:pt x="14" y="7"/>
                            </a:cubicBezTo>
                            <a:cubicBezTo>
                              <a:pt x="14" y="6"/>
                              <a:pt x="14" y="5"/>
                              <a:pt x="13" y="5"/>
                            </a:cubicBezTo>
                            <a:cubicBezTo>
                              <a:pt x="11" y="5"/>
                              <a:pt x="10" y="5"/>
                              <a:pt x="8" y="5"/>
                            </a:cubicBezTo>
                            <a:close/>
                          </a:path>
                        </a:pathLst>
                      </a:custGeom>
                      <a:solidFill>
                        <a:srgbClr val="6ABBD0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339" name="Freeform 452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797" y="1120"/>
                        <a:ext cx="14" cy="17"/>
                      </a:xfrm>
                      <a:custGeom>
                        <a:avLst/>
                        <a:gdLst>
                          <a:gd name="T0" fmla="*/ 3 w 8"/>
                          <a:gd name="T1" fmla="*/ 10 h 10"/>
                          <a:gd name="T2" fmla="*/ 8 w 8"/>
                          <a:gd name="T3" fmla="*/ 0 h 10"/>
                          <a:gd name="T4" fmla="*/ 0 w 8"/>
                          <a:gd name="T5" fmla="*/ 8 h 10"/>
                          <a:gd name="T6" fmla="*/ 3 w 8"/>
                          <a:gd name="T7" fmla="*/ 10 h 10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</a:cxnLst>
                        <a:rect l="0" t="0" r="r" b="b"/>
                        <a:pathLst>
                          <a:path w="8" h="10">
                            <a:moveTo>
                              <a:pt x="3" y="10"/>
                            </a:moveTo>
                            <a:cubicBezTo>
                              <a:pt x="6" y="7"/>
                              <a:pt x="7" y="4"/>
                              <a:pt x="8" y="0"/>
                            </a:cubicBezTo>
                            <a:cubicBezTo>
                              <a:pt x="0" y="8"/>
                              <a:pt x="0" y="8"/>
                              <a:pt x="0" y="8"/>
                            </a:cubicBezTo>
                            <a:cubicBezTo>
                              <a:pt x="1" y="9"/>
                              <a:pt x="2" y="9"/>
                              <a:pt x="3" y="10"/>
                            </a:cubicBezTo>
                            <a:close/>
                          </a:path>
                        </a:pathLst>
                      </a:custGeom>
                      <a:solidFill>
                        <a:srgbClr val="6ABBD0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340" name="Freeform 453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879" y="1086"/>
                        <a:ext cx="38" cy="30"/>
                      </a:xfrm>
                      <a:custGeom>
                        <a:avLst/>
                        <a:gdLst>
                          <a:gd name="T0" fmla="*/ 4 w 22"/>
                          <a:gd name="T1" fmla="*/ 12 h 18"/>
                          <a:gd name="T2" fmla="*/ 4 w 22"/>
                          <a:gd name="T3" fmla="*/ 18 h 18"/>
                          <a:gd name="T4" fmla="*/ 19 w 22"/>
                          <a:gd name="T5" fmla="*/ 9 h 18"/>
                          <a:gd name="T6" fmla="*/ 22 w 22"/>
                          <a:gd name="T7" fmla="*/ 6 h 18"/>
                          <a:gd name="T8" fmla="*/ 12 w 22"/>
                          <a:gd name="T9" fmla="*/ 0 h 18"/>
                          <a:gd name="T10" fmla="*/ 0 w 22"/>
                          <a:gd name="T11" fmla="*/ 12 h 18"/>
                          <a:gd name="T12" fmla="*/ 4 w 22"/>
                          <a:gd name="T13" fmla="*/ 12 h 18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</a:cxnLst>
                        <a:rect l="0" t="0" r="r" b="b"/>
                        <a:pathLst>
                          <a:path w="22" h="18">
                            <a:moveTo>
                              <a:pt x="4" y="12"/>
                            </a:moveTo>
                            <a:cubicBezTo>
                              <a:pt x="3" y="14"/>
                              <a:pt x="3" y="15"/>
                              <a:pt x="4" y="18"/>
                            </a:cubicBezTo>
                            <a:cubicBezTo>
                              <a:pt x="10" y="16"/>
                              <a:pt x="13" y="11"/>
                              <a:pt x="19" y="9"/>
                            </a:cubicBezTo>
                            <a:cubicBezTo>
                              <a:pt x="22" y="6"/>
                              <a:pt x="22" y="6"/>
                              <a:pt x="22" y="6"/>
                            </a:cubicBezTo>
                            <a:cubicBezTo>
                              <a:pt x="19" y="4"/>
                              <a:pt x="14" y="4"/>
                              <a:pt x="12" y="0"/>
                            </a:cubicBezTo>
                            <a:cubicBezTo>
                              <a:pt x="0" y="12"/>
                              <a:pt x="0" y="12"/>
                              <a:pt x="0" y="12"/>
                            </a:cubicBezTo>
                            <a:cubicBezTo>
                              <a:pt x="1" y="12"/>
                              <a:pt x="3" y="12"/>
                              <a:pt x="4" y="12"/>
                            </a:cubicBezTo>
                            <a:close/>
                          </a:path>
                        </a:pathLst>
                      </a:custGeom>
                      <a:solidFill>
                        <a:srgbClr val="6ABBD0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341" name="Freeform 454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843" y="1005"/>
                        <a:ext cx="2" cy="0"/>
                      </a:xfrm>
                      <a:custGeom>
                        <a:avLst/>
                        <a:gdLst>
                          <a:gd name="T0" fmla="*/ 2 w 2"/>
                          <a:gd name="T1" fmla="*/ 2 w 2"/>
                          <a:gd name="T2" fmla="*/ 0 w 2"/>
                          <a:gd name="T3" fmla="*/ 2 w 2"/>
                        </a:gdLst>
                        <a:ahLst/>
                        <a:cxnLst>
                          <a:cxn ang="0">
                            <a:pos x="T0" y="0"/>
                          </a:cxn>
                          <a:cxn ang="0">
                            <a:pos x="T1" y="0"/>
                          </a:cxn>
                          <a:cxn ang="0">
                            <a:pos x="T2" y="0"/>
                          </a:cxn>
                          <a:cxn ang="0">
                            <a:pos x="T3" y="0"/>
                          </a:cxn>
                        </a:cxnLst>
                        <a:rect l="0" t="0" r="r" b="b"/>
                        <a:pathLst>
                          <a:path w="2">
                            <a:moveTo>
                              <a:pt x="2" y="0"/>
                            </a:moveTo>
                            <a:lnTo>
                              <a:pt x="2" y="0"/>
                            </a:lnTo>
                            <a:lnTo>
                              <a:pt x="0" y="0"/>
                            </a:lnTo>
                            <a:lnTo>
                              <a:pt x="2" y="0"/>
                            </a:lnTo>
                            <a:close/>
                          </a:path>
                        </a:pathLst>
                      </a:custGeom>
                      <a:solidFill>
                        <a:srgbClr val="6ABBD0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342" name="Freeform 455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819" y="1015"/>
                        <a:ext cx="16" cy="9"/>
                      </a:xfrm>
                      <a:custGeom>
                        <a:avLst/>
                        <a:gdLst>
                          <a:gd name="T0" fmla="*/ 5 w 9"/>
                          <a:gd name="T1" fmla="*/ 0 h 5"/>
                          <a:gd name="T2" fmla="*/ 0 w 9"/>
                          <a:gd name="T3" fmla="*/ 0 h 5"/>
                          <a:gd name="T4" fmla="*/ 3 w 9"/>
                          <a:gd name="T5" fmla="*/ 5 h 5"/>
                          <a:gd name="T6" fmla="*/ 9 w 9"/>
                          <a:gd name="T7" fmla="*/ 0 h 5"/>
                          <a:gd name="T8" fmla="*/ 5 w 9"/>
                          <a:gd name="T9" fmla="*/ 0 h 5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</a:cxnLst>
                        <a:rect l="0" t="0" r="r" b="b"/>
                        <a:pathLst>
                          <a:path w="9" h="5">
                            <a:moveTo>
                              <a:pt x="5" y="0"/>
                            </a:moveTo>
                            <a:cubicBezTo>
                              <a:pt x="0" y="0"/>
                              <a:pt x="0" y="0"/>
                              <a:pt x="0" y="0"/>
                            </a:cubicBezTo>
                            <a:cubicBezTo>
                              <a:pt x="0" y="2"/>
                              <a:pt x="2" y="4"/>
                              <a:pt x="3" y="5"/>
                            </a:cubicBezTo>
                            <a:cubicBezTo>
                              <a:pt x="9" y="0"/>
                              <a:pt x="9" y="0"/>
                              <a:pt x="9" y="0"/>
                            </a:cubicBezTo>
                            <a:cubicBezTo>
                              <a:pt x="7" y="0"/>
                              <a:pt x="5" y="0"/>
                              <a:pt x="5" y="0"/>
                            </a:cubicBezTo>
                            <a:close/>
                          </a:path>
                        </a:pathLst>
                      </a:custGeom>
                      <a:solidFill>
                        <a:srgbClr val="6ABBD0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343" name="Freeform 456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845" y="1005"/>
                        <a:ext cx="53" cy="34"/>
                      </a:xfrm>
                      <a:custGeom>
                        <a:avLst/>
                        <a:gdLst>
                          <a:gd name="T0" fmla="*/ 0 w 31"/>
                          <a:gd name="T1" fmla="*/ 15 h 20"/>
                          <a:gd name="T2" fmla="*/ 14 w 31"/>
                          <a:gd name="T3" fmla="*/ 16 h 20"/>
                          <a:gd name="T4" fmla="*/ 7 w 31"/>
                          <a:gd name="T5" fmla="*/ 18 h 20"/>
                          <a:gd name="T6" fmla="*/ 1 w 31"/>
                          <a:gd name="T7" fmla="*/ 17 h 20"/>
                          <a:gd name="T8" fmla="*/ 5 w 31"/>
                          <a:gd name="T9" fmla="*/ 20 h 20"/>
                          <a:gd name="T10" fmla="*/ 12 w 31"/>
                          <a:gd name="T11" fmla="*/ 20 h 20"/>
                          <a:gd name="T12" fmla="*/ 31 w 31"/>
                          <a:gd name="T13" fmla="*/ 0 h 20"/>
                          <a:gd name="T14" fmla="*/ 31 w 31"/>
                          <a:gd name="T15" fmla="*/ 0 h 20"/>
                          <a:gd name="T16" fmla="*/ 27 w 31"/>
                          <a:gd name="T17" fmla="*/ 0 h 20"/>
                          <a:gd name="T18" fmla="*/ 20 w 31"/>
                          <a:gd name="T19" fmla="*/ 6 h 20"/>
                          <a:gd name="T20" fmla="*/ 12 w 31"/>
                          <a:gd name="T21" fmla="*/ 3 h 20"/>
                          <a:gd name="T22" fmla="*/ 0 w 31"/>
                          <a:gd name="T23" fmla="*/ 15 h 20"/>
                          <a:gd name="T24" fmla="*/ 0 w 31"/>
                          <a:gd name="T25" fmla="*/ 15 h 20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  <a:cxn ang="0">
                            <a:pos x="T16" y="T17"/>
                          </a:cxn>
                          <a:cxn ang="0">
                            <a:pos x="T18" y="T19"/>
                          </a:cxn>
                          <a:cxn ang="0">
                            <a:pos x="T20" y="T21"/>
                          </a:cxn>
                          <a:cxn ang="0">
                            <a:pos x="T22" y="T23"/>
                          </a:cxn>
                          <a:cxn ang="0">
                            <a:pos x="T24" y="T25"/>
                          </a:cxn>
                        </a:cxnLst>
                        <a:rect l="0" t="0" r="r" b="b"/>
                        <a:pathLst>
                          <a:path w="31" h="20">
                            <a:moveTo>
                              <a:pt x="0" y="15"/>
                            </a:moveTo>
                            <a:cubicBezTo>
                              <a:pt x="1" y="15"/>
                              <a:pt x="13" y="16"/>
                              <a:pt x="14" y="16"/>
                            </a:cubicBezTo>
                            <a:cubicBezTo>
                              <a:pt x="13" y="17"/>
                              <a:pt x="10" y="17"/>
                              <a:pt x="7" y="18"/>
                            </a:cubicBezTo>
                            <a:cubicBezTo>
                              <a:pt x="6" y="18"/>
                              <a:pt x="3" y="16"/>
                              <a:pt x="1" y="17"/>
                            </a:cubicBezTo>
                            <a:cubicBezTo>
                              <a:pt x="1" y="19"/>
                              <a:pt x="2" y="20"/>
                              <a:pt x="5" y="20"/>
                            </a:cubicBezTo>
                            <a:cubicBezTo>
                              <a:pt x="12" y="20"/>
                              <a:pt x="12" y="20"/>
                              <a:pt x="12" y="20"/>
                            </a:cubicBezTo>
                            <a:cubicBezTo>
                              <a:pt x="31" y="0"/>
                              <a:pt x="31" y="0"/>
                              <a:pt x="31" y="0"/>
                            </a:cubicBezTo>
                            <a:cubicBezTo>
                              <a:pt x="31" y="0"/>
                              <a:pt x="31" y="0"/>
                              <a:pt x="31" y="0"/>
                            </a:cubicBezTo>
                            <a:cubicBezTo>
                              <a:pt x="27" y="0"/>
                              <a:pt x="27" y="0"/>
                              <a:pt x="27" y="0"/>
                            </a:cubicBezTo>
                            <a:cubicBezTo>
                              <a:pt x="26" y="0"/>
                              <a:pt x="24" y="6"/>
                              <a:pt x="20" y="6"/>
                            </a:cubicBezTo>
                            <a:cubicBezTo>
                              <a:pt x="19" y="6"/>
                              <a:pt x="15" y="5"/>
                              <a:pt x="12" y="3"/>
                            </a:cubicBezTo>
                            <a:cubicBezTo>
                              <a:pt x="0" y="15"/>
                              <a:pt x="0" y="15"/>
                              <a:pt x="0" y="15"/>
                            </a:cubicBezTo>
                            <a:cubicBezTo>
                              <a:pt x="0" y="15"/>
                              <a:pt x="0" y="15"/>
                              <a:pt x="0" y="15"/>
                            </a:cubicBezTo>
                            <a:close/>
                          </a:path>
                        </a:pathLst>
                      </a:custGeom>
                      <a:solidFill>
                        <a:srgbClr val="6ABBD0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344" name="Freeform 457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886" y="1015"/>
                        <a:ext cx="55" cy="36"/>
                      </a:xfrm>
                      <a:custGeom>
                        <a:avLst/>
                        <a:gdLst>
                          <a:gd name="T0" fmla="*/ 9 w 32"/>
                          <a:gd name="T1" fmla="*/ 21 h 21"/>
                          <a:gd name="T2" fmla="*/ 13 w 32"/>
                          <a:gd name="T3" fmla="*/ 20 h 21"/>
                          <a:gd name="T4" fmla="*/ 32 w 32"/>
                          <a:gd name="T5" fmla="*/ 1 h 21"/>
                          <a:gd name="T6" fmla="*/ 26 w 32"/>
                          <a:gd name="T7" fmla="*/ 0 h 21"/>
                          <a:gd name="T8" fmla="*/ 17 w 32"/>
                          <a:gd name="T9" fmla="*/ 0 h 21"/>
                          <a:gd name="T10" fmla="*/ 0 w 32"/>
                          <a:gd name="T11" fmla="*/ 17 h 21"/>
                          <a:gd name="T12" fmla="*/ 9 w 32"/>
                          <a:gd name="T13" fmla="*/ 21 h 21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</a:cxnLst>
                        <a:rect l="0" t="0" r="r" b="b"/>
                        <a:pathLst>
                          <a:path w="32" h="21">
                            <a:moveTo>
                              <a:pt x="9" y="21"/>
                            </a:moveTo>
                            <a:cubicBezTo>
                              <a:pt x="10" y="21"/>
                              <a:pt x="11" y="21"/>
                              <a:pt x="13" y="20"/>
                            </a:cubicBezTo>
                            <a:cubicBezTo>
                              <a:pt x="32" y="1"/>
                              <a:pt x="32" y="1"/>
                              <a:pt x="32" y="1"/>
                            </a:cubicBezTo>
                            <a:cubicBezTo>
                              <a:pt x="30" y="0"/>
                              <a:pt x="28" y="0"/>
                              <a:pt x="26" y="0"/>
                            </a:cubicBezTo>
                            <a:cubicBezTo>
                              <a:pt x="22" y="0"/>
                              <a:pt x="23" y="0"/>
                              <a:pt x="17" y="0"/>
                            </a:cubicBezTo>
                            <a:cubicBezTo>
                              <a:pt x="0" y="17"/>
                              <a:pt x="0" y="17"/>
                              <a:pt x="0" y="17"/>
                            </a:cubicBezTo>
                            <a:cubicBezTo>
                              <a:pt x="2" y="20"/>
                              <a:pt x="4" y="21"/>
                              <a:pt x="9" y="21"/>
                            </a:cubicBezTo>
                            <a:close/>
                          </a:path>
                        </a:pathLst>
                      </a:custGeom>
                      <a:solidFill>
                        <a:srgbClr val="6ABBD0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345" name="Freeform 458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711" y="1060"/>
                        <a:ext cx="0" cy="0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0" y="0"/>
                          </a:cxn>
                          <a:cxn ang="0">
                            <a:pos x="0" y="0"/>
                          </a:cxn>
                          <a:cxn ang="0">
                            <a:pos x="0" y="0"/>
                          </a:cxn>
                        </a:cxnLst>
                        <a:rect l="0" t="0" r="r" b="b"/>
                        <a:pathLst>
                          <a:path>
                            <a:moveTo>
                              <a:pt x="0" y="0"/>
                            </a:moveTo>
                            <a:cubicBezTo>
                              <a:pt x="0" y="0"/>
                              <a:pt x="0" y="0"/>
                              <a:pt x="0" y="0"/>
                            </a:cubicBezTo>
                            <a:cubicBezTo>
                              <a:pt x="0" y="0"/>
                              <a:pt x="0" y="0"/>
                              <a:pt x="0" y="0"/>
                            </a:cubicBezTo>
                            <a:close/>
                          </a:path>
                        </a:pathLst>
                      </a:custGeom>
                      <a:solidFill>
                        <a:srgbClr val="6ABBD0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346" name="Freeform 459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711" y="1060"/>
                        <a:ext cx="2" cy="2"/>
                      </a:xfrm>
                      <a:custGeom>
                        <a:avLst/>
                        <a:gdLst>
                          <a:gd name="T0" fmla="*/ 1 w 1"/>
                          <a:gd name="T1" fmla="*/ 0 h 1"/>
                          <a:gd name="T2" fmla="*/ 0 w 1"/>
                          <a:gd name="T3" fmla="*/ 0 h 1"/>
                          <a:gd name="T4" fmla="*/ 1 w 1"/>
                          <a:gd name="T5" fmla="*/ 1 h 1"/>
                          <a:gd name="T6" fmla="*/ 1 w 1"/>
                          <a:gd name="T7" fmla="*/ 0 h 1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</a:cxnLst>
                        <a:rect l="0" t="0" r="r" b="b"/>
                        <a:pathLst>
                          <a:path w="1" h="1">
                            <a:moveTo>
                              <a:pt x="1" y="0"/>
                            </a:moveTo>
                            <a:cubicBezTo>
                              <a:pt x="1" y="0"/>
                              <a:pt x="0" y="0"/>
                              <a:pt x="0" y="0"/>
                            </a:cubicBezTo>
                            <a:cubicBezTo>
                              <a:pt x="1" y="1"/>
                              <a:pt x="1" y="1"/>
                              <a:pt x="1" y="1"/>
                            </a:cubicBezTo>
                            <a:lnTo>
                              <a:pt x="1" y="0"/>
                            </a:lnTo>
                            <a:close/>
                          </a:path>
                        </a:pathLst>
                      </a:custGeom>
                      <a:solidFill>
                        <a:srgbClr val="6ABBD0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347" name="Freeform 460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706" y="1060"/>
                        <a:ext cx="17" cy="17"/>
                      </a:xfrm>
                      <a:custGeom>
                        <a:avLst/>
                        <a:gdLst>
                          <a:gd name="T0" fmla="*/ 3 w 10"/>
                          <a:gd name="T1" fmla="*/ 0 h 10"/>
                          <a:gd name="T2" fmla="*/ 7 w 10"/>
                          <a:gd name="T3" fmla="*/ 10 h 10"/>
                          <a:gd name="T4" fmla="*/ 10 w 10"/>
                          <a:gd name="T5" fmla="*/ 7 h 10"/>
                          <a:gd name="T6" fmla="*/ 3 w 10"/>
                          <a:gd name="T7" fmla="*/ 0 h 10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</a:cxnLst>
                        <a:rect l="0" t="0" r="r" b="b"/>
                        <a:pathLst>
                          <a:path w="10" h="10">
                            <a:moveTo>
                              <a:pt x="3" y="0"/>
                            </a:moveTo>
                            <a:cubicBezTo>
                              <a:pt x="0" y="2"/>
                              <a:pt x="3" y="7"/>
                              <a:pt x="7" y="10"/>
                            </a:cubicBezTo>
                            <a:cubicBezTo>
                              <a:pt x="10" y="7"/>
                              <a:pt x="10" y="7"/>
                              <a:pt x="10" y="7"/>
                            </a:cubicBezTo>
                            <a:cubicBezTo>
                              <a:pt x="8" y="5"/>
                              <a:pt x="6" y="3"/>
                              <a:pt x="3" y="0"/>
                            </a:cubicBezTo>
                            <a:close/>
                          </a:path>
                        </a:pathLst>
                      </a:custGeom>
                      <a:solidFill>
                        <a:srgbClr val="6ABBD0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348" name="Freeform 461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416" y="1664"/>
                        <a:ext cx="41" cy="40"/>
                      </a:xfrm>
                      <a:custGeom>
                        <a:avLst/>
                        <a:gdLst>
                          <a:gd name="T0" fmla="*/ 19 w 24"/>
                          <a:gd name="T1" fmla="*/ 0 h 23"/>
                          <a:gd name="T2" fmla="*/ 10 w 24"/>
                          <a:gd name="T3" fmla="*/ 7 h 23"/>
                          <a:gd name="T4" fmla="*/ 12 w 24"/>
                          <a:gd name="T5" fmla="*/ 12 h 23"/>
                          <a:gd name="T6" fmla="*/ 3 w 24"/>
                          <a:gd name="T7" fmla="*/ 16 h 23"/>
                          <a:gd name="T8" fmla="*/ 0 w 24"/>
                          <a:gd name="T9" fmla="*/ 19 h 23"/>
                          <a:gd name="T10" fmla="*/ 1 w 24"/>
                          <a:gd name="T11" fmla="*/ 23 h 23"/>
                          <a:gd name="T12" fmla="*/ 24 w 24"/>
                          <a:gd name="T13" fmla="*/ 0 h 23"/>
                          <a:gd name="T14" fmla="*/ 19 w 24"/>
                          <a:gd name="T15" fmla="*/ 0 h 23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</a:cxnLst>
                        <a:rect l="0" t="0" r="r" b="b"/>
                        <a:pathLst>
                          <a:path w="24" h="23">
                            <a:moveTo>
                              <a:pt x="19" y="0"/>
                            </a:moveTo>
                            <a:cubicBezTo>
                              <a:pt x="16" y="0"/>
                              <a:pt x="10" y="5"/>
                              <a:pt x="10" y="7"/>
                            </a:cubicBezTo>
                            <a:cubicBezTo>
                              <a:pt x="10" y="9"/>
                              <a:pt x="11" y="10"/>
                              <a:pt x="12" y="12"/>
                            </a:cubicBezTo>
                            <a:cubicBezTo>
                              <a:pt x="10" y="14"/>
                              <a:pt x="5" y="16"/>
                              <a:pt x="3" y="16"/>
                            </a:cubicBezTo>
                            <a:cubicBezTo>
                              <a:pt x="2" y="16"/>
                              <a:pt x="0" y="15"/>
                              <a:pt x="0" y="19"/>
                            </a:cubicBezTo>
                            <a:cubicBezTo>
                              <a:pt x="0" y="21"/>
                              <a:pt x="0" y="22"/>
                              <a:pt x="1" y="23"/>
                            </a:cubicBezTo>
                            <a:cubicBezTo>
                              <a:pt x="24" y="0"/>
                              <a:pt x="24" y="0"/>
                              <a:pt x="24" y="0"/>
                            </a:cubicBezTo>
                            <a:cubicBezTo>
                              <a:pt x="22" y="0"/>
                              <a:pt x="21" y="0"/>
                              <a:pt x="19" y="0"/>
                            </a:cubicBezTo>
                            <a:close/>
                          </a:path>
                        </a:pathLst>
                      </a:custGeom>
                      <a:solidFill>
                        <a:srgbClr val="6ABBD0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349" name="Freeform 462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410" y="1675"/>
                        <a:ext cx="67" cy="72"/>
                      </a:xfrm>
                      <a:custGeom>
                        <a:avLst/>
                        <a:gdLst>
                          <a:gd name="T0" fmla="*/ 39 w 39"/>
                          <a:gd name="T1" fmla="*/ 8 h 42"/>
                          <a:gd name="T2" fmla="*/ 36 w 39"/>
                          <a:gd name="T3" fmla="*/ 0 h 42"/>
                          <a:gd name="T4" fmla="*/ 0 w 39"/>
                          <a:gd name="T5" fmla="*/ 36 h 42"/>
                          <a:gd name="T6" fmla="*/ 7 w 39"/>
                          <a:gd name="T7" fmla="*/ 42 h 42"/>
                          <a:gd name="T8" fmla="*/ 11 w 39"/>
                          <a:gd name="T9" fmla="*/ 42 h 42"/>
                          <a:gd name="T10" fmla="*/ 34 w 39"/>
                          <a:gd name="T11" fmla="*/ 20 h 42"/>
                          <a:gd name="T12" fmla="*/ 34 w 39"/>
                          <a:gd name="T13" fmla="*/ 14 h 42"/>
                          <a:gd name="T14" fmla="*/ 39 w 39"/>
                          <a:gd name="T15" fmla="*/ 8 h 42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</a:cxnLst>
                        <a:rect l="0" t="0" r="r" b="b"/>
                        <a:pathLst>
                          <a:path w="39" h="42">
                            <a:moveTo>
                              <a:pt x="39" y="8"/>
                            </a:moveTo>
                            <a:cubicBezTo>
                              <a:pt x="39" y="6"/>
                              <a:pt x="38" y="3"/>
                              <a:pt x="36" y="0"/>
                            </a:cubicBezTo>
                            <a:cubicBezTo>
                              <a:pt x="0" y="36"/>
                              <a:pt x="0" y="36"/>
                              <a:pt x="0" y="36"/>
                            </a:cubicBezTo>
                            <a:cubicBezTo>
                              <a:pt x="1" y="40"/>
                              <a:pt x="4" y="42"/>
                              <a:pt x="7" y="42"/>
                            </a:cubicBezTo>
                            <a:cubicBezTo>
                              <a:pt x="8" y="42"/>
                              <a:pt x="10" y="42"/>
                              <a:pt x="11" y="42"/>
                            </a:cubicBezTo>
                            <a:cubicBezTo>
                              <a:pt x="34" y="20"/>
                              <a:pt x="34" y="20"/>
                              <a:pt x="34" y="20"/>
                            </a:cubicBezTo>
                            <a:cubicBezTo>
                              <a:pt x="34" y="17"/>
                              <a:pt x="34" y="15"/>
                              <a:pt x="34" y="14"/>
                            </a:cubicBezTo>
                            <a:cubicBezTo>
                              <a:pt x="34" y="12"/>
                              <a:pt x="39" y="10"/>
                              <a:pt x="39" y="8"/>
                            </a:cubicBezTo>
                            <a:close/>
                          </a:path>
                        </a:pathLst>
                      </a:custGeom>
                      <a:solidFill>
                        <a:srgbClr val="6ABBD0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350" name="Freeform 463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453" y="1604"/>
                        <a:ext cx="10" cy="9"/>
                      </a:xfrm>
                      <a:custGeom>
                        <a:avLst/>
                        <a:gdLst>
                          <a:gd name="T0" fmla="*/ 0 w 6"/>
                          <a:gd name="T1" fmla="*/ 3 h 5"/>
                          <a:gd name="T2" fmla="*/ 1 w 6"/>
                          <a:gd name="T3" fmla="*/ 5 h 5"/>
                          <a:gd name="T4" fmla="*/ 6 w 6"/>
                          <a:gd name="T5" fmla="*/ 0 h 5"/>
                          <a:gd name="T6" fmla="*/ 0 w 6"/>
                          <a:gd name="T7" fmla="*/ 3 h 5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</a:cxnLst>
                        <a:rect l="0" t="0" r="r" b="b"/>
                        <a:pathLst>
                          <a:path w="6" h="5">
                            <a:moveTo>
                              <a:pt x="0" y="3"/>
                            </a:moveTo>
                            <a:cubicBezTo>
                              <a:pt x="0" y="3"/>
                              <a:pt x="0" y="4"/>
                              <a:pt x="1" y="5"/>
                            </a:cubicBezTo>
                            <a:cubicBezTo>
                              <a:pt x="6" y="0"/>
                              <a:pt x="6" y="0"/>
                              <a:pt x="6" y="0"/>
                            </a:cubicBezTo>
                            <a:cubicBezTo>
                              <a:pt x="3" y="0"/>
                              <a:pt x="0" y="1"/>
                              <a:pt x="0" y="3"/>
                            </a:cubicBezTo>
                            <a:close/>
                          </a:path>
                        </a:pathLst>
                      </a:custGeom>
                      <a:solidFill>
                        <a:srgbClr val="6ABBD0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351" name="Freeform 464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465" y="1601"/>
                        <a:ext cx="46" cy="45"/>
                      </a:xfrm>
                      <a:custGeom>
                        <a:avLst/>
                        <a:gdLst>
                          <a:gd name="T0" fmla="*/ 5 w 27"/>
                          <a:gd name="T1" fmla="*/ 20 h 26"/>
                          <a:gd name="T2" fmla="*/ 3 w 27"/>
                          <a:gd name="T3" fmla="*/ 24 h 26"/>
                          <a:gd name="T4" fmla="*/ 6 w 27"/>
                          <a:gd name="T5" fmla="*/ 26 h 26"/>
                          <a:gd name="T6" fmla="*/ 20 w 27"/>
                          <a:gd name="T7" fmla="*/ 12 h 26"/>
                          <a:gd name="T8" fmla="*/ 19 w 27"/>
                          <a:gd name="T9" fmla="*/ 10 h 26"/>
                          <a:gd name="T10" fmla="*/ 27 w 27"/>
                          <a:gd name="T11" fmla="*/ 2 h 26"/>
                          <a:gd name="T12" fmla="*/ 23 w 27"/>
                          <a:gd name="T13" fmla="*/ 0 h 26"/>
                          <a:gd name="T14" fmla="*/ 16 w 27"/>
                          <a:gd name="T15" fmla="*/ 0 h 26"/>
                          <a:gd name="T16" fmla="*/ 9 w 27"/>
                          <a:gd name="T17" fmla="*/ 7 h 26"/>
                          <a:gd name="T18" fmla="*/ 9 w 27"/>
                          <a:gd name="T19" fmla="*/ 7 h 26"/>
                          <a:gd name="T20" fmla="*/ 8 w 27"/>
                          <a:gd name="T21" fmla="*/ 7 h 26"/>
                          <a:gd name="T22" fmla="*/ 5 w 27"/>
                          <a:gd name="T23" fmla="*/ 11 h 26"/>
                          <a:gd name="T24" fmla="*/ 6 w 27"/>
                          <a:gd name="T25" fmla="*/ 13 h 26"/>
                          <a:gd name="T26" fmla="*/ 5 w 27"/>
                          <a:gd name="T27" fmla="*/ 15 h 26"/>
                          <a:gd name="T28" fmla="*/ 3 w 27"/>
                          <a:gd name="T29" fmla="*/ 14 h 26"/>
                          <a:gd name="T30" fmla="*/ 2 w 27"/>
                          <a:gd name="T31" fmla="*/ 14 h 26"/>
                          <a:gd name="T32" fmla="*/ 0 w 27"/>
                          <a:gd name="T33" fmla="*/ 16 h 26"/>
                          <a:gd name="T34" fmla="*/ 5 w 27"/>
                          <a:gd name="T35" fmla="*/ 17 h 26"/>
                          <a:gd name="T36" fmla="*/ 5 w 27"/>
                          <a:gd name="T37" fmla="*/ 20 h 26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  <a:cxn ang="0">
                            <a:pos x="T16" y="T17"/>
                          </a:cxn>
                          <a:cxn ang="0">
                            <a:pos x="T18" y="T19"/>
                          </a:cxn>
                          <a:cxn ang="0">
                            <a:pos x="T20" y="T21"/>
                          </a:cxn>
                          <a:cxn ang="0">
                            <a:pos x="T22" y="T23"/>
                          </a:cxn>
                          <a:cxn ang="0">
                            <a:pos x="T24" y="T25"/>
                          </a:cxn>
                          <a:cxn ang="0">
                            <a:pos x="T26" y="T27"/>
                          </a:cxn>
                          <a:cxn ang="0">
                            <a:pos x="T28" y="T29"/>
                          </a:cxn>
                          <a:cxn ang="0">
                            <a:pos x="T30" y="T31"/>
                          </a:cxn>
                          <a:cxn ang="0">
                            <a:pos x="T32" y="T33"/>
                          </a:cxn>
                          <a:cxn ang="0">
                            <a:pos x="T34" y="T35"/>
                          </a:cxn>
                          <a:cxn ang="0">
                            <a:pos x="T36" y="T37"/>
                          </a:cxn>
                        </a:cxnLst>
                        <a:rect l="0" t="0" r="r" b="b"/>
                        <a:pathLst>
                          <a:path w="27" h="26">
                            <a:moveTo>
                              <a:pt x="5" y="20"/>
                            </a:moveTo>
                            <a:cubicBezTo>
                              <a:pt x="5" y="20"/>
                              <a:pt x="3" y="22"/>
                              <a:pt x="3" y="24"/>
                            </a:cubicBezTo>
                            <a:cubicBezTo>
                              <a:pt x="3" y="25"/>
                              <a:pt x="4" y="26"/>
                              <a:pt x="6" y="26"/>
                            </a:cubicBezTo>
                            <a:cubicBezTo>
                              <a:pt x="20" y="12"/>
                              <a:pt x="20" y="12"/>
                              <a:pt x="20" y="12"/>
                            </a:cubicBezTo>
                            <a:cubicBezTo>
                              <a:pt x="19" y="11"/>
                              <a:pt x="19" y="11"/>
                              <a:pt x="19" y="10"/>
                            </a:cubicBezTo>
                            <a:cubicBezTo>
                              <a:pt x="20" y="6"/>
                              <a:pt x="27" y="6"/>
                              <a:pt x="27" y="2"/>
                            </a:cubicBezTo>
                            <a:cubicBezTo>
                              <a:pt x="27" y="2"/>
                              <a:pt x="25" y="0"/>
                              <a:pt x="23" y="0"/>
                            </a:cubicBezTo>
                            <a:cubicBezTo>
                              <a:pt x="22" y="0"/>
                              <a:pt x="19" y="0"/>
                              <a:pt x="16" y="0"/>
                            </a:cubicBezTo>
                            <a:cubicBezTo>
                              <a:pt x="9" y="7"/>
                              <a:pt x="9" y="7"/>
                              <a:pt x="9" y="7"/>
                            </a:cubicBezTo>
                            <a:cubicBezTo>
                              <a:pt x="9" y="7"/>
                              <a:pt x="9" y="7"/>
                              <a:pt x="9" y="7"/>
                            </a:cubicBezTo>
                            <a:cubicBezTo>
                              <a:pt x="8" y="7"/>
                              <a:pt x="8" y="7"/>
                              <a:pt x="8" y="7"/>
                            </a:cubicBezTo>
                            <a:cubicBezTo>
                              <a:pt x="5" y="11"/>
                              <a:pt x="5" y="11"/>
                              <a:pt x="5" y="11"/>
                            </a:cubicBezTo>
                            <a:cubicBezTo>
                              <a:pt x="5" y="12"/>
                              <a:pt x="5" y="12"/>
                              <a:pt x="6" y="13"/>
                            </a:cubicBezTo>
                            <a:cubicBezTo>
                              <a:pt x="6" y="13"/>
                              <a:pt x="5" y="15"/>
                              <a:pt x="5" y="15"/>
                            </a:cubicBezTo>
                            <a:cubicBezTo>
                              <a:pt x="4" y="15"/>
                              <a:pt x="3" y="14"/>
                              <a:pt x="3" y="14"/>
                            </a:cubicBezTo>
                            <a:cubicBezTo>
                              <a:pt x="2" y="14"/>
                              <a:pt x="2" y="14"/>
                              <a:pt x="2" y="14"/>
                            </a:cubicBezTo>
                            <a:cubicBezTo>
                              <a:pt x="0" y="16"/>
                              <a:pt x="0" y="16"/>
                              <a:pt x="0" y="16"/>
                            </a:cubicBezTo>
                            <a:cubicBezTo>
                              <a:pt x="1" y="17"/>
                              <a:pt x="2" y="17"/>
                              <a:pt x="5" y="17"/>
                            </a:cubicBezTo>
                            <a:lnTo>
                              <a:pt x="5" y="20"/>
                            </a:lnTo>
                            <a:close/>
                          </a:path>
                        </a:pathLst>
                      </a:custGeom>
                      <a:solidFill>
                        <a:srgbClr val="6ABBD0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352" name="Freeform 465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482" y="1625"/>
                        <a:ext cx="50" cy="57"/>
                      </a:xfrm>
                      <a:custGeom>
                        <a:avLst/>
                        <a:gdLst>
                          <a:gd name="T0" fmla="*/ 3 w 29"/>
                          <a:gd name="T1" fmla="*/ 24 h 33"/>
                          <a:gd name="T2" fmla="*/ 0 w 29"/>
                          <a:gd name="T3" fmla="*/ 31 h 33"/>
                          <a:gd name="T4" fmla="*/ 5 w 29"/>
                          <a:gd name="T5" fmla="*/ 33 h 33"/>
                          <a:gd name="T6" fmla="*/ 6 w 29"/>
                          <a:gd name="T7" fmla="*/ 33 h 33"/>
                          <a:gd name="T8" fmla="*/ 22 w 29"/>
                          <a:gd name="T9" fmla="*/ 18 h 33"/>
                          <a:gd name="T10" fmla="*/ 17 w 29"/>
                          <a:gd name="T11" fmla="*/ 18 h 33"/>
                          <a:gd name="T12" fmla="*/ 20 w 29"/>
                          <a:gd name="T13" fmla="*/ 17 h 33"/>
                          <a:gd name="T14" fmla="*/ 28 w 29"/>
                          <a:gd name="T15" fmla="*/ 0 h 33"/>
                          <a:gd name="T16" fmla="*/ 23 w 29"/>
                          <a:gd name="T17" fmla="*/ 0 h 33"/>
                          <a:gd name="T18" fmla="*/ 3 w 29"/>
                          <a:gd name="T19" fmla="*/ 20 h 33"/>
                          <a:gd name="T20" fmla="*/ 3 w 29"/>
                          <a:gd name="T21" fmla="*/ 24 h 33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  <a:cxn ang="0">
                            <a:pos x="T16" y="T17"/>
                          </a:cxn>
                          <a:cxn ang="0">
                            <a:pos x="T18" y="T19"/>
                          </a:cxn>
                          <a:cxn ang="0">
                            <a:pos x="T20" y="T21"/>
                          </a:cxn>
                        </a:cxnLst>
                        <a:rect l="0" t="0" r="r" b="b"/>
                        <a:pathLst>
                          <a:path w="29" h="33">
                            <a:moveTo>
                              <a:pt x="3" y="24"/>
                            </a:moveTo>
                            <a:cubicBezTo>
                              <a:pt x="3" y="27"/>
                              <a:pt x="0" y="28"/>
                              <a:pt x="0" y="31"/>
                            </a:cubicBezTo>
                            <a:cubicBezTo>
                              <a:pt x="0" y="33"/>
                              <a:pt x="3" y="33"/>
                              <a:pt x="5" y="33"/>
                            </a:cubicBezTo>
                            <a:cubicBezTo>
                              <a:pt x="6" y="33"/>
                              <a:pt x="6" y="33"/>
                              <a:pt x="6" y="33"/>
                            </a:cubicBezTo>
                            <a:cubicBezTo>
                              <a:pt x="22" y="18"/>
                              <a:pt x="22" y="18"/>
                              <a:pt x="22" y="18"/>
                            </a:cubicBezTo>
                            <a:cubicBezTo>
                              <a:pt x="20" y="18"/>
                              <a:pt x="19" y="18"/>
                              <a:pt x="17" y="18"/>
                            </a:cubicBezTo>
                            <a:cubicBezTo>
                              <a:pt x="17" y="17"/>
                              <a:pt x="18" y="17"/>
                              <a:pt x="20" y="17"/>
                            </a:cubicBezTo>
                            <a:cubicBezTo>
                              <a:pt x="20" y="11"/>
                              <a:pt x="29" y="9"/>
                              <a:pt x="28" y="0"/>
                            </a:cubicBezTo>
                            <a:cubicBezTo>
                              <a:pt x="23" y="0"/>
                              <a:pt x="23" y="0"/>
                              <a:pt x="23" y="0"/>
                            </a:cubicBezTo>
                            <a:cubicBezTo>
                              <a:pt x="3" y="20"/>
                              <a:pt x="3" y="20"/>
                              <a:pt x="3" y="20"/>
                            </a:cubicBezTo>
                            <a:cubicBezTo>
                              <a:pt x="3" y="21"/>
                              <a:pt x="3" y="22"/>
                              <a:pt x="3" y="24"/>
                            </a:cubicBezTo>
                            <a:close/>
                          </a:path>
                        </a:pathLst>
                      </a:custGeom>
                      <a:solidFill>
                        <a:srgbClr val="6ABBD0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353" name="Freeform 466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484" y="1668"/>
                        <a:ext cx="62" cy="77"/>
                      </a:xfrm>
                      <a:custGeom>
                        <a:avLst/>
                        <a:gdLst>
                          <a:gd name="T0" fmla="*/ 32 w 36"/>
                          <a:gd name="T1" fmla="*/ 6 h 45"/>
                          <a:gd name="T2" fmla="*/ 29 w 36"/>
                          <a:gd name="T3" fmla="*/ 0 h 45"/>
                          <a:gd name="T4" fmla="*/ 15 w 36"/>
                          <a:gd name="T5" fmla="*/ 14 h 45"/>
                          <a:gd name="T6" fmla="*/ 20 w 36"/>
                          <a:gd name="T7" fmla="*/ 15 h 45"/>
                          <a:gd name="T8" fmla="*/ 20 w 36"/>
                          <a:gd name="T9" fmla="*/ 19 h 45"/>
                          <a:gd name="T10" fmla="*/ 6 w 36"/>
                          <a:gd name="T11" fmla="*/ 25 h 45"/>
                          <a:gd name="T12" fmla="*/ 8 w 36"/>
                          <a:gd name="T13" fmla="*/ 34 h 45"/>
                          <a:gd name="T14" fmla="*/ 0 w 36"/>
                          <a:gd name="T15" fmla="*/ 43 h 45"/>
                          <a:gd name="T16" fmla="*/ 1 w 36"/>
                          <a:gd name="T17" fmla="*/ 45 h 45"/>
                          <a:gd name="T18" fmla="*/ 36 w 36"/>
                          <a:gd name="T19" fmla="*/ 9 h 45"/>
                          <a:gd name="T20" fmla="*/ 32 w 36"/>
                          <a:gd name="T21" fmla="*/ 6 h 45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  <a:cxn ang="0">
                            <a:pos x="T16" y="T17"/>
                          </a:cxn>
                          <a:cxn ang="0">
                            <a:pos x="T18" y="T19"/>
                          </a:cxn>
                          <a:cxn ang="0">
                            <a:pos x="T20" y="T21"/>
                          </a:cxn>
                        </a:cxnLst>
                        <a:rect l="0" t="0" r="r" b="b"/>
                        <a:pathLst>
                          <a:path w="36" h="45">
                            <a:moveTo>
                              <a:pt x="32" y="6"/>
                            </a:moveTo>
                            <a:cubicBezTo>
                              <a:pt x="30" y="4"/>
                              <a:pt x="29" y="2"/>
                              <a:pt x="29" y="0"/>
                            </a:cubicBezTo>
                            <a:cubicBezTo>
                              <a:pt x="15" y="14"/>
                              <a:pt x="15" y="14"/>
                              <a:pt x="15" y="14"/>
                            </a:cubicBezTo>
                            <a:cubicBezTo>
                              <a:pt x="16" y="15"/>
                              <a:pt x="17" y="15"/>
                              <a:pt x="20" y="15"/>
                            </a:cubicBezTo>
                            <a:cubicBezTo>
                              <a:pt x="20" y="19"/>
                              <a:pt x="20" y="19"/>
                              <a:pt x="20" y="19"/>
                            </a:cubicBezTo>
                            <a:cubicBezTo>
                              <a:pt x="20" y="22"/>
                              <a:pt x="11" y="25"/>
                              <a:pt x="6" y="25"/>
                            </a:cubicBezTo>
                            <a:cubicBezTo>
                              <a:pt x="6" y="28"/>
                              <a:pt x="8" y="30"/>
                              <a:pt x="8" y="34"/>
                            </a:cubicBezTo>
                            <a:cubicBezTo>
                              <a:pt x="8" y="38"/>
                              <a:pt x="0" y="39"/>
                              <a:pt x="0" y="43"/>
                            </a:cubicBezTo>
                            <a:cubicBezTo>
                              <a:pt x="0" y="44"/>
                              <a:pt x="0" y="44"/>
                              <a:pt x="1" y="45"/>
                            </a:cubicBezTo>
                            <a:cubicBezTo>
                              <a:pt x="36" y="9"/>
                              <a:pt x="36" y="9"/>
                              <a:pt x="36" y="9"/>
                            </a:cubicBezTo>
                            <a:cubicBezTo>
                              <a:pt x="34" y="8"/>
                              <a:pt x="33" y="7"/>
                              <a:pt x="32" y="6"/>
                            </a:cubicBezTo>
                            <a:close/>
                          </a:path>
                        </a:pathLst>
                      </a:custGeom>
                      <a:solidFill>
                        <a:srgbClr val="6ABBD0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354" name="Freeform 467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482" y="1697"/>
                        <a:ext cx="86" cy="75"/>
                      </a:xfrm>
                      <a:custGeom>
                        <a:avLst/>
                        <a:gdLst>
                          <a:gd name="T0" fmla="*/ 50 w 50"/>
                          <a:gd name="T1" fmla="*/ 12 h 44"/>
                          <a:gd name="T2" fmla="*/ 50 w 50"/>
                          <a:gd name="T3" fmla="*/ 11 h 44"/>
                          <a:gd name="T4" fmla="*/ 50 w 50"/>
                          <a:gd name="T5" fmla="*/ 11 h 44"/>
                          <a:gd name="T6" fmla="*/ 49 w 50"/>
                          <a:gd name="T7" fmla="*/ 10 h 44"/>
                          <a:gd name="T8" fmla="*/ 46 w 50"/>
                          <a:gd name="T9" fmla="*/ 3 h 44"/>
                          <a:gd name="T10" fmla="*/ 45 w 50"/>
                          <a:gd name="T11" fmla="*/ 0 h 44"/>
                          <a:gd name="T12" fmla="*/ 15 w 50"/>
                          <a:gd name="T13" fmla="*/ 30 h 44"/>
                          <a:gd name="T14" fmla="*/ 19 w 50"/>
                          <a:gd name="T15" fmla="*/ 27 h 44"/>
                          <a:gd name="T16" fmla="*/ 20 w 50"/>
                          <a:gd name="T17" fmla="*/ 29 h 44"/>
                          <a:gd name="T18" fmla="*/ 12 w 50"/>
                          <a:gd name="T19" fmla="*/ 32 h 44"/>
                          <a:gd name="T20" fmla="*/ 0 w 50"/>
                          <a:gd name="T21" fmla="*/ 44 h 44"/>
                          <a:gd name="T22" fmla="*/ 1 w 50"/>
                          <a:gd name="T23" fmla="*/ 44 h 44"/>
                          <a:gd name="T24" fmla="*/ 5 w 50"/>
                          <a:gd name="T25" fmla="*/ 44 h 44"/>
                          <a:gd name="T26" fmla="*/ 9 w 50"/>
                          <a:gd name="T27" fmla="*/ 44 h 44"/>
                          <a:gd name="T28" fmla="*/ 14 w 50"/>
                          <a:gd name="T29" fmla="*/ 39 h 44"/>
                          <a:gd name="T30" fmla="*/ 20 w 50"/>
                          <a:gd name="T31" fmla="*/ 39 h 44"/>
                          <a:gd name="T32" fmla="*/ 22 w 50"/>
                          <a:gd name="T33" fmla="*/ 39 h 44"/>
                          <a:gd name="T34" fmla="*/ 50 w 50"/>
                          <a:gd name="T35" fmla="*/ 12 h 44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  <a:cxn ang="0">
                            <a:pos x="T16" y="T17"/>
                          </a:cxn>
                          <a:cxn ang="0">
                            <a:pos x="T18" y="T19"/>
                          </a:cxn>
                          <a:cxn ang="0">
                            <a:pos x="T20" y="T21"/>
                          </a:cxn>
                          <a:cxn ang="0">
                            <a:pos x="T22" y="T23"/>
                          </a:cxn>
                          <a:cxn ang="0">
                            <a:pos x="T24" y="T25"/>
                          </a:cxn>
                          <a:cxn ang="0">
                            <a:pos x="T26" y="T27"/>
                          </a:cxn>
                          <a:cxn ang="0">
                            <a:pos x="T28" y="T29"/>
                          </a:cxn>
                          <a:cxn ang="0">
                            <a:pos x="T30" y="T31"/>
                          </a:cxn>
                          <a:cxn ang="0">
                            <a:pos x="T32" y="T33"/>
                          </a:cxn>
                          <a:cxn ang="0">
                            <a:pos x="T34" y="T35"/>
                          </a:cxn>
                        </a:cxnLst>
                        <a:rect l="0" t="0" r="r" b="b"/>
                        <a:pathLst>
                          <a:path w="50" h="44">
                            <a:moveTo>
                              <a:pt x="50" y="12"/>
                            </a:moveTo>
                            <a:cubicBezTo>
                              <a:pt x="50" y="12"/>
                              <a:pt x="50" y="12"/>
                              <a:pt x="50" y="11"/>
                            </a:cubicBezTo>
                            <a:cubicBezTo>
                              <a:pt x="50" y="11"/>
                              <a:pt x="50" y="11"/>
                              <a:pt x="50" y="11"/>
                            </a:cubicBezTo>
                            <a:cubicBezTo>
                              <a:pt x="50" y="10"/>
                              <a:pt x="49" y="10"/>
                              <a:pt x="49" y="10"/>
                            </a:cubicBezTo>
                            <a:cubicBezTo>
                              <a:pt x="49" y="7"/>
                              <a:pt x="46" y="6"/>
                              <a:pt x="46" y="3"/>
                            </a:cubicBezTo>
                            <a:cubicBezTo>
                              <a:pt x="46" y="2"/>
                              <a:pt x="45" y="1"/>
                              <a:pt x="45" y="0"/>
                            </a:cubicBezTo>
                            <a:cubicBezTo>
                              <a:pt x="15" y="30"/>
                              <a:pt x="15" y="30"/>
                              <a:pt x="15" y="30"/>
                            </a:cubicBezTo>
                            <a:cubicBezTo>
                              <a:pt x="17" y="29"/>
                              <a:pt x="18" y="28"/>
                              <a:pt x="19" y="27"/>
                            </a:cubicBezTo>
                            <a:cubicBezTo>
                              <a:pt x="19" y="27"/>
                              <a:pt x="20" y="28"/>
                              <a:pt x="20" y="29"/>
                            </a:cubicBezTo>
                            <a:cubicBezTo>
                              <a:pt x="20" y="32"/>
                              <a:pt x="16" y="32"/>
                              <a:pt x="12" y="32"/>
                            </a:cubicBezTo>
                            <a:cubicBezTo>
                              <a:pt x="0" y="44"/>
                              <a:pt x="0" y="44"/>
                              <a:pt x="0" y="44"/>
                            </a:cubicBezTo>
                            <a:cubicBezTo>
                              <a:pt x="1" y="44"/>
                              <a:pt x="1" y="44"/>
                              <a:pt x="1" y="44"/>
                            </a:cubicBezTo>
                            <a:cubicBezTo>
                              <a:pt x="2" y="44"/>
                              <a:pt x="3" y="44"/>
                              <a:pt x="5" y="44"/>
                            </a:cubicBezTo>
                            <a:cubicBezTo>
                              <a:pt x="9" y="44"/>
                              <a:pt x="9" y="44"/>
                              <a:pt x="9" y="44"/>
                            </a:cubicBezTo>
                            <a:cubicBezTo>
                              <a:pt x="9" y="41"/>
                              <a:pt x="11" y="39"/>
                              <a:pt x="14" y="39"/>
                            </a:cubicBezTo>
                            <a:cubicBezTo>
                              <a:pt x="16" y="39"/>
                              <a:pt x="17" y="39"/>
                              <a:pt x="20" y="39"/>
                            </a:cubicBezTo>
                            <a:cubicBezTo>
                              <a:pt x="20" y="39"/>
                              <a:pt x="22" y="39"/>
                              <a:pt x="22" y="39"/>
                            </a:cubicBezTo>
                            <a:cubicBezTo>
                              <a:pt x="50" y="12"/>
                              <a:pt x="50" y="12"/>
                              <a:pt x="50" y="12"/>
                            </a:cubicBezTo>
                            <a:close/>
                          </a:path>
                        </a:pathLst>
                      </a:custGeom>
                      <a:solidFill>
                        <a:srgbClr val="6ABBD0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355" name="Freeform 468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552" y="1724"/>
                        <a:ext cx="33" cy="35"/>
                      </a:xfrm>
                      <a:custGeom>
                        <a:avLst/>
                        <a:gdLst>
                          <a:gd name="T0" fmla="*/ 17 w 19"/>
                          <a:gd name="T1" fmla="*/ 17 h 20"/>
                          <a:gd name="T2" fmla="*/ 17 w 19"/>
                          <a:gd name="T3" fmla="*/ 15 h 20"/>
                          <a:gd name="T4" fmla="*/ 10 w 19"/>
                          <a:gd name="T5" fmla="*/ 14 h 20"/>
                          <a:gd name="T6" fmla="*/ 19 w 19"/>
                          <a:gd name="T7" fmla="*/ 1 h 20"/>
                          <a:gd name="T8" fmla="*/ 19 w 19"/>
                          <a:gd name="T9" fmla="*/ 0 h 20"/>
                          <a:gd name="T10" fmla="*/ 0 w 19"/>
                          <a:gd name="T11" fmla="*/ 19 h 20"/>
                          <a:gd name="T12" fmla="*/ 6 w 19"/>
                          <a:gd name="T13" fmla="*/ 19 h 20"/>
                          <a:gd name="T14" fmla="*/ 17 w 19"/>
                          <a:gd name="T15" fmla="*/ 17 h 20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</a:cxnLst>
                        <a:rect l="0" t="0" r="r" b="b"/>
                        <a:pathLst>
                          <a:path w="19" h="20">
                            <a:moveTo>
                              <a:pt x="17" y="17"/>
                            </a:moveTo>
                            <a:cubicBezTo>
                              <a:pt x="17" y="15"/>
                              <a:pt x="17" y="15"/>
                              <a:pt x="17" y="15"/>
                            </a:cubicBezTo>
                            <a:cubicBezTo>
                              <a:pt x="14" y="15"/>
                              <a:pt x="13" y="14"/>
                              <a:pt x="10" y="14"/>
                            </a:cubicBezTo>
                            <a:cubicBezTo>
                              <a:pt x="12" y="10"/>
                              <a:pt x="19" y="7"/>
                              <a:pt x="19" y="1"/>
                            </a:cubicBezTo>
                            <a:cubicBezTo>
                              <a:pt x="19" y="1"/>
                              <a:pt x="19" y="1"/>
                              <a:pt x="19" y="0"/>
                            </a:cubicBezTo>
                            <a:cubicBezTo>
                              <a:pt x="0" y="19"/>
                              <a:pt x="0" y="19"/>
                              <a:pt x="0" y="19"/>
                            </a:cubicBezTo>
                            <a:cubicBezTo>
                              <a:pt x="2" y="19"/>
                              <a:pt x="5" y="19"/>
                              <a:pt x="6" y="19"/>
                            </a:cubicBezTo>
                            <a:cubicBezTo>
                              <a:pt x="10" y="19"/>
                              <a:pt x="14" y="20"/>
                              <a:pt x="17" y="17"/>
                            </a:cubicBezTo>
                            <a:close/>
                          </a:path>
                        </a:pathLst>
                      </a:custGeom>
                      <a:solidFill>
                        <a:srgbClr val="6ABBD0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356" name="Freeform 469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742" y="1993"/>
                        <a:ext cx="36" cy="16"/>
                      </a:xfrm>
                      <a:custGeom>
                        <a:avLst/>
                        <a:gdLst>
                          <a:gd name="T0" fmla="*/ 4 w 21"/>
                          <a:gd name="T1" fmla="*/ 0 h 9"/>
                          <a:gd name="T2" fmla="*/ 0 w 21"/>
                          <a:gd name="T3" fmla="*/ 4 h 9"/>
                          <a:gd name="T4" fmla="*/ 3 w 21"/>
                          <a:gd name="T5" fmla="*/ 5 h 9"/>
                          <a:gd name="T6" fmla="*/ 11 w 21"/>
                          <a:gd name="T7" fmla="*/ 9 h 9"/>
                          <a:gd name="T8" fmla="*/ 21 w 21"/>
                          <a:gd name="T9" fmla="*/ 0 h 9"/>
                          <a:gd name="T10" fmla="*/ 13 w 21"/>
                          <a:gd name="T11" fmla="*/ 2 h 9"/>
                          <a:gd name="T12" fmla="*/ 4 w 21"/>
                          <a:gd name="T13" fmla="*/ 0 h 9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</a:cxnLst>
                        <a:rect l="0" t="0" r="r" b="b"/>
                        <a:pathLst>
                          <a:path w="21" h="9">
                            <a:moveTo>
                              <a:pt x="4" y="0"/>
                            </a:moveTo>
                            <a:cubicBezTo>
                              <a:pt x="0" y="4"/>
                              <a:pt x="0" y="4"/>
                              <a:pt x="0" y="4"/>
                            </a:cubicBezTo>
                            <a:cubicBezTo>
                              <a:pt x="1" y="4"/>
                              <a:pt x="3" y="4"/>
                              <a:pt x="3" y="5"/>
                            </a:cubicBezTo>
                            <a:cubicBezTo>
                              <a:pt x="6" y="5"/>
                              <a:pt x="9" y="7"/>
                              <a:pt x="11" y="9"/>
                            </a:cubicBezTo>
                            <a:cubicBezTo>
                              <a:pt x="21" y="0"/>
                              <a:pt x="21" y="0"/>
                              <a:pt x="21" y="0"/>
                            </a:cubicBezTo>
                            <a:cubicBezTo>
                              <a:pt x="17" y="0"/>
                              <a:pt x="16" y="2"/>
                              <a:pt x="13" y="2"/>
                            </a:cubicBezTo>
                            <a:cubicBezTo>
                              <a:pt x="10" y="2"/>
                              <a:pt x="7" y="0"/>
                              <a:pt x="4" y="0"/>
                            </a:cubicBezTo>
                            <a:close/>
                          </a:path>
                        </a:pathLst>
                      </a:custGeom>
                      <a:solidFill>
                        <a:srgbClr val="6ABBD0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357" name="Freeform 470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684" y="1909"/>
                        <a:ext cx="12" cy="12"/>
                      </a:xfrm>
                      <a:custGeom>
                        <a:avLst/>
                        <a:gdLst>
                          <a:gd name="T0" fmla="*/ 2 w 7"/>
                          <a:gd name="T1" fmla="*/ 3 h 7"/>
                          <a:gd name="T2" fmla="*/ 0 w 7"/>
                          <a:gd name="T3" fmla="*/ 3 h 7"/>
                          <a:gd name="T4" fmla="*/ 1 w 7"/>
                          <a:gd name="T5" fmla="*/ 7 h 7"/>
                          <a:gd name="T6" fmla="*/ 7 w 7"/>
                          <a:gd name="T7" fmla="*/ 2 h 7"/>
                          <a:gd name="T8" fmla="*/ 7 w 7"/>
                          <a:gd name="T9" fmla="*/ 0 h 7"/>
                          <a:gd name="T10" fmla="*/ 2 w 7"/>
                          <a:gd name="T11" fmla="*/ 3 h 7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</a:cxnLst>
                        <a:rect l="0" t="0" r="r" b="b"/>
                        <a:pathLst>
                          <a:path w="7" h="7">
                            <a:moveTo>
                              <a:pt x="2" y="3"/>
                            </a:moveTo>
                            <a:cubicBezTo>
                              <a:pt x="1" y="3"/>
                              <a:pt x="0" y="3"/>
                              <a:pt x="0" y="3"/>
                            </a:cubicBezTo>
                            <a:cubicBezTo>
                              <a:pt x="0" y="4"/>
                              <a:pt x="0" y="6"/>
                              <a:pt x="1" y="7"/>
                            </a:cubicBezTo>
                            <a:cubicBezTo>
                              <a:pt x="7" y="2"/>
                              <a:pt x="7" y="2"/>
                              <a:pt x="7" y="2"/>
                            </a:cubicBezTo>
                            <a:cubicBezTo>
                              <a:pt x="7" y="1"/>
                              <a:pt x="7" y="0"/>
                              <a:pt x="7" y="0"/>
                            </a:cubicBezTo>
                            <a:cubicBezTo>
                              <a:pt x="5" y="0"/>
                              <a:pt x="4" y="3"/>
                              <a:pt x="2" y="3"/>
                            </a:cubicBezTo>
                            <a:close/>
                          </a:path>
                        </a:pathLst>
                      </a:custGeom>
                      <a:solidFill>
                        <a:srgbClr val="6ABBD0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358" name="Freeform 471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682" y="1940"/>
                        <a:ext cx="19" cy="38"/>
                      </a:xfrm>
                      <a:custGeom>
                        <a:avLst/>
                        <a:gdLst>
                          <a:gd name="T0" fmla="*/ 9 w 11"/>
                          <a:gd name="T1" fmla="*/ 1 h 22"/>
                          <a:gd name="T2" fmla="*/ 7 w 11"/>
                          <a:gd name="T3" fmla="*/ 0 h 22"/>
                          <a:gd name="T4" fmla="*/ 0 w 11"/>
                          <a:gd name="T5" fmla="*/ 7 h 22"/>
                          <a:gd name="T6" fmla="*/ 1 w 11"/>
                          <a:gd name="T7" fmla="*/ 10 h 22"/>
                          <a:gd name="T8" fmla="*/ 0 w 11"/>
                          <a:gd name="T9" fmla="*/ 16 h 22"/>
                          <a:gd name="T10" fmla="*/ 1 w 11"/>
                          <a:gd name="T11" fmla="*/ 22 h 22"/>
                          <a:gd name="T12" fmla="*/ 11 w 11"/>
                          <a:gd name="T13" fmla="*/ 12 h 22"/>
                          <a:gd name="T14" fmla="*/ 9 w 11"/>
                          <a:gd name="T15" fmla="*/ 1 h 22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</a:cxnLst>
                        <a:rect l="0" t="0" r="r" b="b"/>
                        <a:pathLst>
                          <a:path w="11" h="22">
                            <a:moveTo>
                              <a:pt x="9" y="1"/>
                            </a:moveTo>
                            <a:cubicBezTo>
                              <a:pt x="8" y="1"/>
                              <a:pt x="8" y="0"/>
                              <a:pt x="7" y="0"/>
                            </a:cubicBezTo>
                            <a:cubicBezTo>
                              <a:pt x="0" y="7"/>
                              <a:pt x="0" y="7"/>
                              <a:pt x="0" y="7"/>
                            </a:cubicBezTo>
                            <a:cubicBezTo>
                              <a:pt x="1" y="7"/>
                              <a:pt x="1" y="8"/>
                              <a:pt x="1" y="10"/>
                            </a:cubicBezTo>
                            <a:cubicBezTo>
                              <a:pt x="1" y="12"/>
                              <a:pt x="0" y="13"/>
                              <a:pt x="0" y="16"/>
                            </a:cubicBezTo>
                            <a:cubicBezTo>
                              <a:pt x="0" y="18"/>
                              <a:pt x="0" y="21"/>
                              <a:pt x="1" y="22"/>
                            </a:cubicBezTo>
                            <a:cubicBezTo>
                              <a:pt x="11" y="12"/>
                              <a:pt x="11" y="12"/>
                              <a:pt x="11" y="12"/>
                            </a:cubicBezTo>
                            <a:cubicBezTo>
                              <a:pt x="11" y="8"/>
                              <a:pt x="11" y="5"/>
                              <a:pt x="9" y="1"/>
                            </a:cubicBezTo>
                            <a:close/>
                          </a:path>
                        </a:pathLst>
                      </a:custGeom>
                      <a:solidFill>
                        <a:srgbClr val="6ABBD0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359" name="Freeform 472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705" y="1659"/>
                        <a:ext cx="13" cy="16"/>
                      </a:xfrm>
                      <a:custGeom>
                        <a:avLst/>
                        <a:gdLst>
                          <a:gd name="T0" fmla="*/ 5 w 8"/>
                          <a:gd name="T1" fmla="*/ 0 h 9"/>
                          <a:gd name="T2" fmla="*/ 0 w 8"/>
                          <a:gd name="T3" fmla="*/ 0 h 9"/>
                          <a:gd name="T4" fmla="*/ 0 w 8"/>
                          <a:gd name="T5" fmla="*/ 1 h 9"/>
                          <a:gd name="T6" fmla="*/ 0 w 8"/>
                          <a:gd name="T7" fmla="*/ 5 h 9"/>
                          <a:gd name="T8" fmla="*/ 7 w 8"/>
                          <a:gd name="T9" fmla="*/ 9 h 9"/>
                          <a:gd name="T10" fmla="*/ 8 w 8"/>
                          <a:gd name="T11" fmla="*/ 8 h 9"/>
                          <a:gd name="T12" fmla="*/ 8 w 8"/>
                          <a:gd name="T13" fmla="*/ 7 h 9"/>
                          <a:gd name="T14" fmla="*/ 5 w 8"/>
                          <a:gd name="T15" fmla="*/ 0 h 9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</a:cxnLst>
                        <a:rect l="0" t="0" r="r" b="b"/>
                        <a:pathLst>
                          <a:path w="8" h="9">
                            <a:moveTo>
                              <a:pt x="5" y="0"/>
                            </a:moveTo>
                            <a:cubicBezTo>
                              <a:pt x="0" y="0"/>
                              <a:pt x="0" y="0"/>
                              <a:pt x="0" y="0"/>
                            </a:cubicBezTo>
                            <a:cubicBezTo>
                              <a:pt x="0" y="1"/>
                              <a:pt x="0" y="1"/>
                              <a:pt x="0" y="1"/>
                            </a:cubicBezTo>
                            <a:cubicBezTo>
                              <a:pt x="0" y="2"/>
                              <a:pt x="0" y="5"/>
                              <a:pt x="0" y="5"/>
                            </a:cubicBezTo>
                            <a:cubicBezTo>
                              <a:pt x="0" y="8"/>
                              <a:pt x="2" y="9"/>
                              <a:pt x="7" y="9"/>
                            </a:cubicBezTo>
                            <a:cubicBezTo>
                              <a:pt x="8" y="8"/>
                              <a:pt x="8" y="8"/>
                              <a:pt x="8" y="8"/>
                            </a:cubicBezTo>
                            <a:cubicBezTo>
                              <a:pt x="8" y="8"/>
                              <a:pt x="8" y="8"/>
                              <a:pt x="8" y="7"/>
                            </a:cubicBezTo>
                            <a:cubicBezTo>
                              <a:pt x="8" y="4"/>
                              <a:pt x="5" y="3"/>
                              <a:pt x="5" y="0"/>
                            </a:cubicBezTo>
                            <a:close/>
                          </a:path>
                        </a:pathLst>
                      </a:custGeom>
                      <a:solidFill>
                        <a:srgbClr val="6ABBD0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360" name="Freeform 473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720" y="1649"/>
                        <a:ext cx="19" cy="19"/>
                      </a:xfrm>
                      <a:custGeom>
                        <a:avLst/>
                        <a:gdLst>
                          <a:gd name="T0" fmla="*/ 6 w 11"/>
                          <a:gd name="T1" fmla="*/ 0 h 11"/>
                          <a:gd name="T2" fmla="*/ 0 w 11"/>
                          <a:gd name="T3" fmla="*/ 9 h 11"/>
                          <a:gd name="T4" fmla="*/ 2 w 11"/>
                          <a:gd name="T5" fmla="*/ 11 h 11"/>
                          <a:gd name="T6" fmla="*/ 11 w 11"/>
                          <a:gd name="T7" fmla="*/ 2 h 11"/>
                          <a:gd name="T8" fmla="*/ 6 w 11"/>
                          <a:gd name="T9" fmla="*/ 0 h 11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</a:cxnLst>
                        <a:rect l="0" t="0" r="r" b="b"/>
                        <a:pathLst>
                          <a:path w="11" h="11">
                            <a:moveTo>
                              <a:pt x="6" y="0"/>
                            </a:moveTo>
                            <a:cubicBezTo>
                              <a:pt x="3" y="0"/>
                              <a:pt x="0" y="7"/>
                              <a:pt x="0" y="9"/>
                            </a:cubicBezTo>
                            <a:cubicBezTo>
                              <a:pt x="0" y="10"/>
                              <a:pt x="1" y="11"/>
                              <a:pt x="2" y="11"/>
                            </a:cubicBezTo>
                            <a:cubicBezTo>
                              <a:pt x="11" y="2"/>
                              <a:pt x="11" y="2"/>
                              <a:pt x="11" y="2"/>
                            </a:cubicBezTo>
                            <a:cubicBezTo>
                              <a:pt x="10" y="0"/>
                              <a:pt x="9" y="0"/>
                              <a:pt x="6" y="0"/>
                            </a:cubicBezTo>
                            <a:close/>
                          </a:path>
                        </a:pathLst>
                      </a:custGeom>
                      <a:solidFill>
                        <a:srgbClr val="6ABBD0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361" name="Freeform 474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823" y="1610"/>
                        <a:ext cx="12" cy="12"/>
                      </a:xfrm>
                      <a:custGeom>
                        <a:avLst/>
                        <a:gdLst>
                          <a:gd name="T0" fmla="*/ 0 w 7"/>
                          <a:gd name="T1" fmla="*/ 7 h 7"/>
                          <a:gd name="T2" fmla="*/ 7 w 7"/>
                          <a:gd name="T3" fmla="*/ 1 h 7"/>
                          <a:gd name="T4" fmla="*/ 7 w 7"/>
                          <a:gd name="T5" fmla="*/ 0 h 7"/>
                          <a:gd name="T6" fmla="*/ 0 w 7"/>
                          <a:gd name="T7" fmla="*/ 7 h 7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</a:cxnLst>
                        <a:rect l="0" t="0" r="r" b="b"/>
                        <a:pathLst>
                          <a:path w="7" h="7">
                            <a:moveTo>
                              <a:pt x="0" y="7"/>
                            </a:moveTo>
                            <a:cubicBezTo>
                              <a:pt x="7" y="1"/>
                              <a:pt x="7" y="1"/>
                              <a:pt x="7" y="1"/>
                            </a:cubicBezTo>
                            <a:cubicBezTo>
                              <a:pt x="7" y="1"/>
                              <a:pt x="7" y="0"/>
                              <a:pt x="7" y="0"/>
                            </a:cubicBezTo>
                            <a:cubicBezTo>
                              <a:pt x="2" y="1"/>
                              <a:pt x="0" y="5"/>
                              <a:pt x="0" y="7"/>
                            </a:cubicBezTo>
                            <a:close/>
                          </a:path>
                        </a:pathLst>
                      </a:custGeom>
                      <a:solidFill>
                        <a:srgbClr val="6ABBD0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362" name="Freeform 475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877" y="1584"/>
                        <a:ext cx="17" cy="24"/>
                      </a:xfrm>
                      <a:custGeom>
                        <a:avLst/>
                        <a:gdLst>
                          <a:gd name="T0" fmla="*/ 3 w 10"/>
                          <a:gd name="T1" fmla="*/ 14 h 14"/>
                          <a:gd name="T2" fmla="*/ 8 w 10"/>
                          <a:gd name="T3" fmla="*/ 11 h 14"/>
                          <a:gd name="T4" fmla="*/ 8 w 10"/>
                          <a:gd name="T5" fmla="*/ 7 h 14"/>
                          <a:gd name="T6" fmla="*/ 10 w 10"/>
                          <a:gd name="T7" fmla="*/ 3 h 14"/>
                          <a:gd name="T8" fmla="*/ 7 w 10"/>
                          <a:gd name="T9" fmla="*/ 0 h 14"/>
                          <a:gd name="T10" fmla="*/ 4 w 10"/>
                          <a:gd name="T11" fmla="*/ 3 h 14"/>
                          <a:gd name="T12" fmla="*/ 6 w 10"/>
                          <a:gd name="T13" fmla="*/ 7 h 14"/>
                          <a:gd name="T14" fmla="*/ 0 w 10"/>
                          <a:gd name="T15" fmla="*/ 9 h 14"/>
                          <a:gd name="T16" fmla="*/ 3 w 10"/>
                          <a:gd name="T17" fmla="*/ 14 h 14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  <a:cxn ang="0">
                            <a:pos x="T16" y="T17"/>
                          </a:cxn>
                        </a:cxnLst>
                        <a:rect l="0" t="0" r="r" b="b"/>
                        <a:pathLst>
                          <a:path w="10" h="14">
                            <a:moveTo>
                              <a:pt x="3" y="14"/>
                            </a:moveTo>
                            <a:cubicBezTo>
                              <a:pt x="4" y="14"/>
                              <a:pt x="8" y="12"/>
                              <a:pt x="8" y="11"/>
                            </a:cubicBezTo>
                            <a:cubicBezTo>
                              <a:pt x="8" y="10"/>
                              <a:pt x="8" y="8"/>
                              <a:pt x="8" y="7"/>
                            </a:cubicBezTo>
                            <a:cubicBezTo>
                              <a:pt x="8" y="7"/>
                              <a:pt x="10" y="5"/>
                              <a:pt x="10" y="3"/>
                            </a:cubicBezTo>
                            <a:cubicBezTo>
                              <a:pt x="9" y="3"/>
                              <a:pt x="8" y="2"/>
                              <a:pt x="7" y="0"/>
                            </a:cubicBezTo>
                            <a:cubicBezTo>
                              <a:pt x="7" y="0"/>
                              <a:pt x="4" y="2"/>
                              <a:pt x="4" y="3"/>
                            </a:cubicBezTo>
                            <a:cubicBezTo>
                              <a:pt x="4" y="5"/>
                              <a:pt x="5" y="6"/>
                              <a:pt x="6" y="7"/>
                            </a:cubicBezTo>
                            <a:cubicBezTo>
                              <a:pt x="4" y="7"/>
                              <a:pt x="2" y="9"/>
                              <a:pt x="0" y="9"/>
                            </a:cubicBezTo>
                            <a:cubicBezTo>
                              <a:pt x="0" y="11"/>
                              <a:pt x="0" y="14"/>
                              <a:pt x="3" y="14"/>
                            </a:cubicBezTo>
                            <a:close/>
                          </a:path>
                        </a:pathLst>
                      </a:custGeom>
                      <a:solidFill>
                        <a:srgbClr val="6ABBD0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363" name="Freeform 476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978" y="1330"/>
                        <a:ext cx="28" cy="30"/>
                      </a:xfrm>
                      <a:custGeom>
                        <a:avLst/>
                        <a:gdLst>
                          <a:gd name="T0" fmla="*/ 0 w 16"/>
                          <a:gd name="T1" fmla="*/ 16 h 17"/>
                          <a:gd name="T2" fmla="*/ 0 w 16"/>
                          <a:gd name="T3" fmla="*/ 17 h 17"/>
                          <a:gd name="T4" fmla="*/ 16 w 16"/>
                          <a:gd name="T5" fmla="*/ 0 h 17"/>
                          <a:gd name="T6" fmla="*/ 15 w 16"/>
                          <a:gd name="T7" fmla="*/ 0 h 17"/>
                          <a:gd name="T8" fmla="*/ 0 w 16"/>
                          <a:gd name="T9" fmla="*/ 16 h 17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</a:cxnLst>
                        <a:rect l="0" t="0" r="r" b="b"/>
                        <a:pathLst>
                          <a:path w="16" h="17">
                            <a:moveTo>
                              <a:pt x="0" y="16"/>
                            </a:moveTo>
                            <a:cubicBezTo>
                              <a:pt x="0" y="16"/>
                              <a:pt x="0" y="16"/>
                              <a:pt x="0" y="17"/>
                            </a:cubicBezTo>
                            <a:cubicBezTo>
                              <a:pt x="16" y="0"/>
                              <a:pt x="16" y="0"/>
                              <a:pt x="16" y="0"/>
                            </a:cubicBezTo>
                            <a:cubicBezTo>
                              <a:pt x="16" y="0"/>
                              <a:pt x="15" y="0"/>
                              <a:pt x="15" y="0"/>
                            </a:cubicBezTo>
                            <a:cubicBezTo>
                              <a:pt x="10" y="3"/>
                              <a:pt x="0" y="9"/>
                              <a:pt x="0" y="16"/>
                            </a:cubicBezTo>
                            <a:close/>
                          </a:path>
                        </a:pathLst>
                      </a:custGeom>
                      <a:solidFill>
                        <a:srgbClr val="6ABBD0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364" name="Freeform 477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987" y="1334"/>
                        <a:ext cx="63" cy="70"/>
                      </a:xfrm>
                      <a:custGeom>
                        <a:avLst/>
                        <a:gdLst>
                          <a:gd name="T0" fmla="*/ 5 w 37"/>
                          <a:gd name="T1" fmla="*/ 26 h 41"/>
                          <a:gd name="T2" fmla="*/ 0 w 37"/>
                          <a:gd name="T3" fmla="*/ 39 h 41"/>
                          <a:gd name="T4" fmla="*/ 0 w 37"/>
                          <a:gd name="T5" fmla="*/ 41 h 41"/>
                          <a:gd name="T6" fmla="*/ 37 w 37"/>
                          <a:gd name="T7" fmla="*/ 4 h 41"/>
                          <a:gd name="T8" fmla="*/ 25 w 37"/>
                          <a:gd name="T9" fmla="*/ 0 h 41"/>
                          <a:gd name="T10" fmla="*/ 3 w 37"/>
                          <a:gd name="T11" fmla="*/ 22 h 41"/>
                          <a:gd name="T12" fmla="*/ 5 w 37"/>
                          <a:gd name="T13" fmla="*/ 26 h 41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</a:cxnLst>
                        <a:rect l="0" t="0" r="r" b="b"/>
                        <a:pathLst>
                          <a:path w="37" h="41">
                            <a:moveTo>
                              <a:pt x="5" y="26"/>
                            </a:moveTo>
                            <a:cubicBezTo>
                              <a:pt x="5" y="31"/>
                              <a:pt x="0" y="33"/>
                              <a:pt x="0" y="39"/>
                            </a:cubicBezTo>
                            <a:cubicBezTo>
                              <a:pt x="0" y="39"/>
                              <a:pt x="0" y="40"/>
                              <a:pt x="0" y="41"/>
                            </a:cubicBezTo>
                            <a:cubicBezTo>
                              <a:pt x="37" y="4"/>
                              <a:pt x="37" y="4"/>
                              <a:pt x="37" y="4"/>
                            </a:cubicBezTo>
                            <a:cubicBezTo>
                              <a:pt x="32" y="2"/>
                              <a:pt x="28" y="1"/>
                              <a:pt x="25" y="0"/>
                            </a:cubicBezTo>
                            <a:cubicBezTo>
                              <a:pt x="3" y="22"/>
                              <a:pt x="3" y="22"/>
                              <a:pt x="3" y="22"/>
                            </a:cubicBezTo>
                            <a:cubicBezTo>
                              <a:pt x="4" y="23"/>
                              <a:pt x="5" y="24"/>
                              <a:pt x="5" y="26"/>
                            </a:cubicBezTo>
                            <a:close/>
                          </a:path>
                        </a:pathLst>
                      </a:custGeom>
                      <a:solidFill>
                        <a:srgbClr val="6ABBD0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365" name="Freeform 478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992" y="1349"/>
                        <a:ext cx="96" cy="101"/>
                      </a:xfrm>
                      <a:custGeom>
                        <a:avLst/>
                        <a:gdLst>
                          <a:gd name="T0" fmla="*/ 3 w 56"/>
                          <a:gd name="T1" fmla="*/ 45 h 59"/>
                          <a:gd name="T2" fmla="*/ 0 w 56"/>
                          <a:gd name="T3" fmla="*/ 54 h 59"/>
                          <a:gd name="T4" fmla="*/ 2 w 56"/>
                          <a:gd name="T5" fmla="*/ 59 h 59"/>
                          <a:gd name="T6" fmla="*/ 56 w 56"/>
                          <a:gd name="T7" fmla="*/ 4 h 59"/>
                          <a:gd name="T8" fmla="*/ 45 w 56"/>
                          <a:gd name="T9" fmla="*/ 0 h 59"/>
                          <a:gd name="T10" fmla="*/ 2 w 56"/>
                          <a:gd name="T11" fmla="*/ 42 h 59"/>
                          <a:gd name="T12" fmla="*/ 3 w 56"/>
                          <a:gd name="T13" fmla="*/ 45 h 59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</a:cxnLst>
                        <a:rect l="0" t="0" r="r" b="b"/>
                        <a:pathLst>
                          <a:path w="56" h="59">
                            <a:moveTo>
                              <a:pt x="3" y="45"/>
                            </a:moveTo>
                            <a:cubicBezTo>
                              <a:pt x="3" y="48"/>
                              <a:pt x="0" y="50"/>
                              <a:pt x="0" y="54"/>
                            </a:cubicBezTo>
                            <a:cubicBezTo>
                              <a:pt x="0" y="56"/>
                              <a:pt x="1" y="57"/>
                              <a:pt x="2" y="59"/>
                            </a:cubicBezTo>
                            <a:cubicBezTo>
                              <a:pt x="56" y="4"/>
                              <a:pt x="56" y="4"/>
                              <a:pt x="56" y="4"/>
                            </a:cubicBezTo>
                            <a:cubicBezTo>
                              <a:pt x="53" y="3"/>
                              <a:pt x="49" y="1"/>
                              <a:pt x="45" y="0"/>
                            </a:cubicBezTo>
                            <a:cubicBezTo>
                              <a:pt x="2" y="42"/>
                              <a:pt x="2" y="42"/>
                              <a:pt x="2" y="42"/>
                            </a:cubicBezTo>
                            <a:cubicBezTo>
                              <a:pt x="3" y="43"/>
                              <a:pt x="3" y="44"/>
                              <a:pt x="3" y="45"/>
                            </a:cubicBezTo>
                            <a:close/>
                          </a:path>
                        </a:pathLst>
                      </a:custGeom>
                      <a:solidFill>
                        <a:srgbClr val="6ABBD0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366" name="Freeform 479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893" y="1574"/>
                        <a:ext cx="32" cy="22"/>
                      </a:xfrm>
                      <a:custGeom>
                        <a:avLst/>
                        <a:gdLst>
                          <a:gd name="T0" fmla="*/ 4 w 19"/>
                          <a:gd name="T1" fmla="*/ 10 h 13"/>
                          <a:gd name="T2" fmla="*/ 7 w 19"/>
                          <a:gd name="T3" fmla="*/ 13 h 13"/>
                          <a:gd name="T4" fmla="*/ 19 w 19"/>
                          <a:gd name="T5" fmla="*/ 0 h 13"/>
                          <a:gd name="T6" fmla="*/ 4 w 19"/>
                          <a:gd name="T7" fmla="*/ 10 h 13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</a:cxnLst>
                        <a:rect l="0" t="0" r="r" b="b"/>
                        <a:pathLst>
                          <a:path w="19" h="13">
                            <a:moveTo>
                              <a:pt x="4" y="10"/>
                            </a:moveTo>
                            <a:cubicBezTo>
                              <a:pt x="5" y="11"/>
                              <a:pt x="6" y="12"/>
                              <a:pt x="7" y="13"/>
                            </a:cubicBezTo>
                            <a:cubicBezTo>
                              <a:pt x="19" y="0"/>
                              <a:pt x="19" y="0"/>
                              <a:pt x="19" y="0"/>
                            </a:cubicBezTo>
                            <a:cubicBezTo>
                              <a:pt x="12" y="1"/>
                              <a:pt x="0" y="6"/>
                              <a:pt x="4" y="10"/>
                            </a:cubicBezTo>
                            <a:close/>
                          </a:path>
                        </a:pathLst>
                      </a:custGeom>
                      <a:solidFill>
                        <a:srgbClr val="6ABBD0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367" name="Freeform 480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000" y="1365"/>
                        <a:ext cx="127" cy="121"/>
                      </a:xfrm>
                      <a:custGeom>
                        <a:avLst/>
                        <a:gdLst>
                          <a:gd name="T0" fmla="*/ 4 w 74"/>
                          <a:gd name="T1" fmla="*/ 60 h 71"/>
                          <a:gd name="T2" fmla="*/ 0 w 74"/>
                          <a:gd name="T3" fmla="*/ 64 h 71"/>
                          <a:gd name="T4" fmla="*/ 7 w 74"/>
                          <a:gd name="T5" fmla="*/ 71 h 71"/>
                          <a:gd name="T6" fmla="*/ 40 w 74"/>
                          <a:gd name="T7" fmla="*/ 39 h 71"/>
                          <a:gd name="T8" fmla="*/ 37 w 74"/>
                          <a:gd name="T9" fmla="*/ 32 h 71"/>
                          <a:gd name="T10" fmla="*/ 46 w 74"/>
                          <a:gd name="T11" fmla="*/ 32 h 71"/>
                          <a:gd name="T12" fmla="*/ 74 w 74"/>
                          <a:gd name="T13" fmla="*/ 4 h 71"/>
                          <a:gd name="T14" fmla="*/ 68 w 74"/>
                          <a:gd name="T15" fmla="*/ 2 h 71"/>
                          <a:gd name="T16" fmla="*/ 62 w 74"/>
                          <a:gd name="T17" fmla="*/ 0 h 71"/>
                          <a:gd name="T18" fmla="*/ 4 w 74"/>
                          <a:gd name="T19" fmla="*/ 58 h 71"/>
                          <a:gd name="T20" fmla="*/ 4 w 74"/>
                          <a:gd name="T21" fmla="*/ 60 h 71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  <a:cxn ang="0">
                            <a:pos x="T16" y="T17"/>
                          </a:cxn>
                          <a:cxn ang="0">
                            <a:pos x="T18" y="T19"/>
                          </a:cxn>
                          <a:cxn ang="0">
                            <a:pos x="T20" y="T21"/>
                          </a:cxn>
                        </a:cxnLst>
                        <a:rect l="0" t="0" r="r" b="b"/>
                        <a:pathLst>
                          <a:path w="74" h="71">
                            <a:moveTo>
                              <a:pt x="4" y="60"/>
                            </a:moveTo>
                            <a:cubicBezTo>
                              <a:pt x="4" y="62"/>
                              <a:pt x="1" y="63"/>
                              <a:pt x="0" y="64"/>
                            </a:cubicBezTo>
                            <a:cubicBezTo>
                              <a:pt x="2" y="67"/>
                              <a:pt x="5" y="69"/>
                              <a:pt x="7" y="71"/>
                            </a:cubicBezTo>
                            <a:cubicBezTo>
                              <a:pt x="40" y="39"/>
                              <a:pt x="40" y="39"/>
                              <a:pt x="40" y="39"/>
                            </a:cubicBezTo>
                            <a:cubicBezTo>
                              <a:pt x="39" y="36"/>
                              <a:pt x="38" y="34"/>
                              <a:pt x="37" y="32"/>
                            </a:cubicBezTo>
                            <a:cubicBezTo>
                              <a:pt x="40" y="32"/>
                              <a:pt x="43" y="32"/>
                              <a:pt x="46" y="32"/>
                            </a:cubicBezTo>
                            <a:cubicBezTo>
                              <a:pt x="74" y="4"/>
                              <a:pt x="74" y="4"/>
                              <a:pt x="74" y="4"/>
                            </a:cubicBezTo>
                            <a:cubicBezTo>
                              <a:pt x="72" y="3"/>
                              <a:pt x="70" y="3"/>
                              <a:pt x="68" y="2"/>
                            </a:cubicBezTo>
                            <a:cubicBezTo>
                              <a:pt x="66" y="1"/>
                              <a:pt x="64" y="1"/>
                              <a:pt x="62" y="0"/>
                            </a:cubicBezTo>
                            <a:cubicBezTo>
                              <a:pt x="4" y="58"/>
                              <a:pt x="4" y="58"/>
                              <a:pt x="4" y="58"/>
                            </a:cubicBezTo>
                            <a:cubicBezTo>
                              <a:pt x="4" y="59"/>
                              <a:pt x="4" y="59"/>
                              <a:pt x="4" y="60"/>
                            </a:cubicBezTo>
                            <a:close/>
                          </a:path>
                        </a:pathLst>
                      </a:custGeom>
                      <a:solidFill>
                        <a:srgbClr val="6ABBD0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368" name="Freeform 481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869" y="1611"/>
                        <a:ext cx="19" cy="19"/>
                      </a:xfrm>
                      <a:custGeom>
                        <a:avLst/>
                        <a:gdLst>
                          <a:gd name="T0" fmla="*/ 10 w 11"/>
                          <a:gd name="T1" fmla="*/ 0 h 11"/>
                          <a:gd name="T2" fmla="*/ 0 w 11"/>
                          <a:gd name="T3" fmla="*/ 11 h 11"/>
                          <a:gd name="T4" fmla="*/ 11 w 11"/>
                          <a:gd name="T5" fmla="*/ 1 h 11"/>
                          <a:gd name="T6" fmla="*/ 10 w 11"/>
                          <a:gd name="T7" fmla="*/ 0 h 11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</a:cxnLst>
                        <a:rect l="0" t="0" r="r" b="b"/>
                        <a:pathLst>
                          <a:path w="11" h="11">
                            <a:moveTo>
                              <a:pt x="10" y="0"/>
                            </a:moveTo>
                            <a:cubicBezTo>
                              <a:pt x="6" y="0"/>
                              <a:pt x="2" y="6"/>
                              <a:pt x="0" y="11"/>
                            </a:cubicBezTo>
                            <a:cubicBezTo>
                              <a:pt x="11" y="1"/>
                              <a:pt x="11" y="1"/>
                              <a:pt x="11" y="1"/>
                            </a:cubicBezTo>
                            <a:cubicBezTo>
                              <a:pt x="10" y="0"/>
                              <a:pt x="10" y="0"/>
                              <a:pt x="10" y="0"/>
                            </a:cubicBezTo>
                            <a:close/>
                          </a:path>
                        </a:pathLst>
                      </a:custGeom>
                      <a:solidFill>
                        <a:srgbClr val="6ABBD0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369" name="Freeform 482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103" y="1380"/>
                        <a:ext cx="57" cy="46"/>
                      </a:xfrm>
                      <a:custGeom>
                        <a:avLst/>
                        <a:gdLst>
                          <a:gd name="T0" fmla="*/ 9 w 33"/>
                          <a:gd name="T1" fmla="*/ 26 h 27"/>
                          <a:gd name="T2" fmla="*/ 14 w 33"/>
                          <a:gd name="T3" fmla="*/ 27 h 27"/>
                          <a:gd name="T4" fmla="*/ 33 w 33"/>
                          <a:gd name="T5" fmla="*/ 7 h 27"/>
                          <a:gd name="T6" fmla="*/ 25 w 33"/>
                          <a:gd name="T7" fmla="*/ 0 h 27"/>
                          <a:gd name="T8" fmla="*/ 0 w 33"/>
                          <a:gd name="T9" fmla="*/ 24 h 27"/>
                          <a:gd name="T10" fmla="*/ 9 w 33"/>
                          <a:gd name="T11" fmla="*/ 26 h 27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</a:cxnLst>
                        <a:rect l="0" t="0" r="r" b="b"/>
                        <a:pathLst>
                          <a:path w="33" h="27">
                            <a:moveTo>
                              <a:pt x="9" y="26"/>
                            </a:moveTo>
                            <a:cubicBezTo>
                              <a:pt x="11" y="26"/>
                              <a:pt x="12" y="27"/>
                              <a:pt x="14" y="27"/>
                            </a:cubicBezTo>
                            <a:cubicBezTo>
                              <a:pt x="33" y="7"/>
                              <a:pt x="33" y="7"/>
                              <a:pt x="33" y="7"/>
                            </a:cubicBezTo>
                            <a:cubicBezTo>
                              <a:pt x="32" y="5"/>
                              <a:pt x="29" y="2"/>
                              <a:pt x="25" y="0"/>
                            </a:cubicBezTo>
                            <a:cubicBezTo>
                              <a:pt x="0" y="24"/>
                              <a:pt x="0" y="24"/>
                              <a:pt x="0" y="24"/>
                            </a:cubicBezTo>
                            <a:cubicBezTo>
                              <a:pt x="3" y="25"/>
                              <a:pt x="6" y="25"/>
                              <a:pt x="9" y="26"/>
                            </a:cubicBezTo>
                            <a:close/>
                          </a:path>
                        </a:pathLst>
                      </a:custGeom>
                      <a:solidFill>
                        <a:srgbClr val="6ABBD0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370" name="Freeform 483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197" y="1358"/>
                        <a:ext cx="31" cy="44"/>
                      </a:xfrm>
                      <a:custGeom>
                        <a:avLst/>
                        <a:gdLst>
                          <a:gd name="T0" fmla="*/ 4 w 18"/>
                          <a:gd name="T1" fmla="*/ 26 h 26"/>
                          <a:gd name="T2" fmla="*/ 18 w 18"/>
                          <a:gd name="T3" fmla="*/ 13 h 26"/>
                          <a:gd name="T4" fmla="*/ 14 w 18"/>
                          <a:gd name="T5" fmla="*/ 0 h 26"/>
                          <a:gd name="T6" fmla="*/ 6 w 18"/>
                          <a:gd name="T7" fmla="*/ 8 h 26"/>
                          <a:gd name="T8" fmla="*/ 1 w 18"/>
                          <a:gd name="T9" fmla="*/ 21 h 26"/>
                          <a:gd name="T10" fmla="*/ 4 w 18"/>
                          <a:gd name="T11" fmla="*/ 26 h 26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</a:cxnLst>
                        <a:rect l="0" t="0" r="r" b="b"/>
                        <a:pathLst>
                          <a:path w="18" h="26">
                            <a:moveTo>
                              <a:pt x="4" y="26"/>
                            </a:moveTo>
                            <a:cubicBezTo>
                              <a:pt x="18" y="13"/>
                              <a:pt x="18" y="13"/>
                              <a:pt x="18" y="13"/>
                            </a:cubicBezTo>
                            <a:cubicBezTo>
                              <a:pt x="18" y="7"/>
                              <a:pt x="17" y="1"/>
                              <a:pt x="14" y="0"/>
                            </a:cubicBezTo>
                            <a:cubicBezTo>
                              <a:pt x="6" y="8"/>
                              <a:pt x="6" y="8"/>
                              <a:pt x="6" y="8"/>
                            </a:cubicBezTo>
                            <a:cubicBezTo>
                              <a:pt x="4" y="11"/>
                              <a:pt x="3" y="16"/>
                              <a:pt x="1" y="21"/>
                            </a:cubicBezTo>
                            <a:cubicBezTo>
                              <a:pt x="0" y="23"/>
                              <a:pt x="3" y="24"/>
                              <a:pt x="4" y="26"/>
                            </a:cubicBezTo>
                            <a:close/>
                          </a:path>
                        </a:pathLst>
                      </a:custGeom>
                      <a:solidFill>
                        <a:srgbClr val="6ABBD0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371" name="Freeform 484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847" y="1683"/>
                        <a:ext cx="13" cy="0"/>
                      </a:xfrm>
                      <a:custGeom>
                        <a:avLst/>
                        <a:gdLst>
                          <a:gd name="T0" fmla="*/ 8 w 8"/>
                          <a:gd name="T1" fmla="*/ 0 w 8"/>
                          <a:gd name="T2" fmla="*/ 0 w 8"/>
                          <a:gd name="T3" fmla="*/ 8 w 8"/>
                        </a:gdLst>
                        <a:ahLst/>
                        <a:cxnLst>
                          <a:cxn ang="0">
                            <a:pos x="T0" y="0"/>
                          </a:cxn>
                          <a:cxn ang="0">
                            <a:pos x="T1" y="0"/>
                          </a:cxn>
                          <a:cxn ang="0">
                            <a:pos x="T2" y="0"/>
                          </a:cxn>
                          <a:cxn ang="0">
                            <a:pos x="T3" y="0"/>
                          </a:cxn>
                        </a:cxnLst>
                        <a:rect l="0" t="0" r="r" b="b"/>
                        <a:pathLst>
                          <a:path w="8">
                            <a:moveTo>
                              <a:pt x="8" y="0"/>
                            </a:moveTo>
                            <a:cubicBezTo>
                              <a:pt x="6" y="0"/>
                              <a:pt x="3" y="0"/>
                              <a:pt x="0" y="0"/>
                            </a:cubicBezTo>
                            <a:cubicBezTo>
                              <a:pt x="0" y="0"/>
                              <a:pt x="0" y="0"/>
                              <a:pt x="0" y="0"/>
                            </a:cubicBezTo>
                            <a:cubicBezTo>
                              <a:pt x="3" y="0"/>
                              <a:pt x="6" y="0"/>
                              <a:pt x="8" y="0"/>
                            </a:cubicBezTo>
                            <a:close/>
                          </a:path>
                        </a:pathLst>
                      </a:custGeom>
                      <a:solidFill>
                        <a:srgbClr val="6ABBD0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372" name="Freeform 485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862" y="1683"/>
                        <a:ext cx="3" cy="0"/>
                      </a:xfrm>
                      <a:custGeom>
                        <a:avLst/>
                        <a:gdLst>
                          <a:gd name="T0" fmla="*/ 0 w 2"/>
                          <a:gd name="T1" fmla="*/ 2 w 2"/>
                          <a:gd name="T2" fmla="*/ 0 w 2"/>
                        </a:gdLst>
                        <a:ahLst/>
                        <a:cxnLst>
                          <a:cxn ang="0">
                            <a:pos x="T0" y="0"/>
                          </a:cxn>
                          <a:cxn ang="0">
                            <a:pos x="T1" y="0"/>
                          </a:cxn>
                          <a:cxn ang="0">
                            <a:pos x="T2" y="0"/>
                          </a:cxn>
                        </a:cxnLst>
                        <a:rect l="0" t="0" r="r" b="b"/>
                        <a:pathLst>
                          <a:path w="2">
                            <a:moveTo>
                              <a:pt x="0" y="0"/>
                            </a:moveTo>
                            <a:cubicBezTo>
                              <a:pt x="0" y="0"/>
                              <a:pt x="1" y="0"/>
                              <a:pt x="2" y="0"/>
                            </a:cubicBezTo>
                            <a:cubicBezTo>
                              <a:pt x="1" y="0"/>
                              <a:pt x="0" y="0"/>
                              <a:pt x="0" y="0"/>
                            </a:cubicBezTo>
                            <a:close/>
                          </a:path>
                        </a:pathLst>
                      </a:custGeom>
                      <a:solidFill>
                        <a:srgbClr val="6ABBD0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373" name="Freeform 486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896" y="1683"/>
                        <a:ext cx="10" cy="17"/>
                      </a:xfrm>
                      <a:custGeom>
                        <a:avLst/>
                        <a:gdLst>
                          <a:gd name="T0" fmla="*/ 6 w 6"/>
                          <a:gd name="T1" fmla="*/ 10 h 10"/>
                          <a:gd name="T2" fmla="*/ 6 w 6"/>
                          <a:gd name="T3" fmla="*/ 10 h 10"/>
                          <a:gd name="T4" fmla="*/ 0 w 6"/>
                          <a:gd name="T5" fmla="*/ 0 h 10"/>
                          <a:gd name="T6" fmla="*/ 0 w 6"/>
                          <a:gd name="T7" fmla="*/ 0 h 10"/>
                          <a:gd name="T8" fmla="*/ 6 w 6"/>
                          <a:gd name="T9" fmla="*/ 10 h 10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</a:cxnLst>
                        <a:rect l="0" t="0" r="r" b="b"/>
                        <a:pathLst>
                          <a:path w="6" h="10">
                            <a:moveTo>
                              <a:pt x="6" y="10"/>
                            </a:moveTo>
                            <a:cubicBezTo>
                              <a:pt x="6" y="10"/>
                              <a:pt x="6" y="10"/>
                              <a:pt x="6" y="10"/>
                            </a:cubicBezTo>
                            <a:cubicBezTo>
                              <a:pt x="6" y="6"/>
                              <a:pt x="3" y="2"/>
                              <a:pt x="0" y="0"/>
                            </a:cubicBezTo>
                            <a:cubicBezTo>
                              <a:pt x="0" y="0"/>
                              <a:pt x="0" y="0"/>
                              <a:pt x="0" y="0"/>
                            </a:cubicBezTo>
                            <a:cubicBezTo>
                              <a:pt x="3" y="2"/>
                              <a:pt x="6" y="6"/>
                              <a:pt x="6" y="10"/>
                            </a:cubicBezTo>
                            <a:close/>
                          </a:path>
                        </a:pathLst>
                      </a:custGeom>
                      <a:solidFill>
                        <a:srgbClr val="6ABBD0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374" name="Freeform 487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901" y="1733"/>
                        <a:ext cx="9" cy="19"/>
                      </a:xfrm>
                      <a:custGeom>
                        <a:avLst/>
                        <a:gdLst>
                          <a:gd name="T0" fmla="*/ 0 w 5"/>
                          <a:gd name="T1" fmla="*/ 0 h 11"/>
                          <a:gd name="T2" fmla="*/ 5 w 5"/>
                          <a:gd name="T3" fmla="*/ 11 h 11"/>
                          <a:gd name="T4" fmla="*/ 5 w 5"/>
                          <a:gd name="T5" fmla="*/ 11 h 11"/>
                          <a:gd name="T6" fmla="*/ 0 w 5"/>
                          <a:gd name="T7" fmla="*/ 0 h 11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</a:cxnLst>
                        <a:rect l="0" t="0" r="r" b="b"/>
                        <a:pathLst>
                          <a:path w="5" h="11">
                            <a:moveTo>
                              <a:pt x="0" y="0"/>
                            </a:moveTo>
                            <a:cubicBezTo>
                              <a:pt x="1" y="4"/>
                              <a:pt x="4" y="7"/>
                              <a:pt x="5" y="11"/>
                            </a:cubicBezTo>
                            <a:cubicBezTo>
                              <a:pt x="5" y="11"/>
                              <a:pt x="5" y="11"/>
                              <a:pt x="5" y="11"/>
                            </a:cubicBezTo>
                            <a:cubicBezTo>
                              <a:pt x="4" y="7"/>
                              <a:pt x="1" y="4"/>
                              <a:pt x="0" y="0"/>
                            </a:cubicBezTo>
                            <a:close/>
                          </a:path>
                        </a:pathLst>
                      </a:custGeom>
                      <a:solidFill>
                        <a:srgbClr val="6ABBD0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375" name="Freeform 488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891" y="1796"/>
                        <a:ext cx="12" cy="14"/>
                      </a:xfrm>
                      <a:custGeom>
                        <a:avLst/>
                        <a:gdLst>
                          <a:gd name="T0" fmla="*/ 0 w 7"/>
                          <a:gd name="T1" fmla="*/ 2 h 8"/>
                          <a:gd name="T2" fmla="*/ 7 w 7"/>
                          <a:gd name="T3" fmla="*/ 8 h 8"/>
                          <a:gd name="T4" fmla="*/ 0 w 7"/>
                          <a:gd name="T5" fmla="*/ 2 h 8"/>
                          <a:gd name="T6" fmla="*/ 0 w 7"/>
                          <a:gd name="T7" fmla="*/ 0 h 8"/>
                          <a:gd name="T8" fmla="*/ 0 w 7"/>
                          <a:gd name="T9" fmla="*/ 1 h 8"/>
                          <a:gd name="T10" fmla="*/ 0 w 7"/>
                          <a:gd name="T11" fmla="*/ 2 h 8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</a:cxnLst>
                        <a:rect l="0" t="0" r="r" b="b"/>
                        <a:pathLst>
                          <a:path w="7" h="8">
                            <a:moveTo>
                              <a:pt x="0" y="2"/>
                            </a:moveTo>
                            <a:cubicBezTo>
                              <a:pt x="0" y="8"/>
                              <a:pt x="3" y="8"/>
                              <a:pt x="7" y="8"/>
                            </a:cubicBezTo>
                            <a:cubicBezTo>
                              <a:pt x="3" y="8"/>
                              <a:pt x="0" y="7"/>
                              <a:pt x="0" y="2"/>
                            </a:cubicBezTo>
                            <a:cubicBezTo>
                              <a:pt x="0" y="1"/>
                              <a:pt x="0" y="1"/>
                              <a:pt x="0" y="0"/>
                            </a:cubicBezTo>
                            <a:cubicBezTo>
                              <a:pt x="0" y="1"/>
                              <a:pt x="0" y="1"/>
                              <a:pt x="0" y="1"/>
                            </a:cubicBezTo>
                            <a:cubicBezTo>
                              <a:pt x="0" y="1"/>
                              <a:pt x="0" y="1"/>
                              <a:pt x="0" y="2"/>
                            </a:cubicBezTo>
                            <a:close/>
                          </a:path>
                        </a:pathLst>
                      </a:custGeom>
                      <a:solidFill>
                        <a:srgbClr val="6ABBD0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376" name="Freeform 489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351" y="964"/>
                        <a:ext cx="22" cy="20"/>
                      </a:xfrm>
                      <a:custGeom>
                        <a:avLst/>
                        <a:gdLst>
                          <a:gd name="T0" fmla="*/ 6 w 13"/>
                          <a:gd name="T1" fmla="*/ 10 h 12"/>
                          <a:gd name="T2" fmla="*/ 13 w 13"/>
                          <a:gd name="T3" fmla="*/ 3 h 12"/>
                          <a:gd name="T4" fmla="*/ 12 w 13"/>
                          <a:gd name="T5" fmla="*/ 0 h 12"/>
                          <a:gd name="T6" fmla="*/ 0 w 13"/>
                          <a:gd name="T7" fmla="*/ 12 h 12"/>
                          <a:gd name="T8" fmla="*/ 6 w 13"/>
                          <a:gd name="T9" fmla="*/ 10 h 12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</a:cxnLst>
                        <a:rect l="0" t="0" r="r" b="b"/>
                        <a:pathLst>
                          <a:path w="13" h="12">
                            <a:moveTo>
                              <a:pt x="6" y="10"/>
                            </a:moveTo>
                            <a:cubicBezTo>
                              <a:pt x="7" y="9"/>
                              <a:pt x="13" y="6"/>
                              <a:pt x="13" y="3"/>
                            </a:cubicBezTo>
                            <a:cubicBezTo>
                              <a:pt x="13" y="2"/>
                              <a:pt x="13" y="1"/>
                              <a:pt x="12" y="0"/>
                            </a:cubicBezTo>
                            <a:cubicBezTo>
                              <a:pt x="0" y="12"/>
                              <a:pt x="0" y="12"/>
                              <a:pt x="0" y="12"/>
                            </a:cubicBezTo>
                            <a:cubicBezTo>
                              <a:pt x="2" y="11"/>
                              <a:pt x="4" y="10"/>
                              <a:pt x="6" y="10"/>
                            </a:cubicBezTo>
                            <a:close/>
                          </a:path>
                        </a:pathLst>
                      </a:custGeom>
                      <a:solidFill>
                        <a:srgbClr val="6ABBD0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377" name="Freeform 490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1127" y="1409"/>
                        <a:ext cx="36" cy="26"/>
                      </a:xfrm>
                      <a:custGeom>
                        <a:avLst/>
                        <a:gdLst>
                          <a:gd name="T0" fmla="*/ 7 w 21"/>
                          <a:gd name="T1" fmla="*/ 8 h 15"/>
                          <a:gd name="T2" fmla="*/ 10 w 21"/>
                          <a:gd name="T3" fmla="*/ 15 h 15"/>
                          <a:gd name="T4" fmla="*/ 21 w 21"/>
                          <a:gd name="T5" fmla="*/ 5 h 15"/>
                          <a:gd name="T6" fmla="*/ 10 w 21"/>
                          <a:gd name="T7" fmla="*/ 0 h 15"/>
                          <a:gd name="T8" fmla="*/ 0 w 21"/>
                          <a:gd name="T9" fmla="*/ 9 h 15"/>
                          <a:gd name="T10" fmla="*/ 2 w 21"/>
                          <a:gd name="T11" fmla="*/ 8 h 15"/>
                          <a:gd name="T12" fmla="*/ 7 w 21"/>
                          <a:gd name="T13" fmla="*/ 8 h 15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</a:cxnLst>
                        <a:rect l="0" t="0" r="r" b="b"/>
                        <a:pathLst>
                          <a:path w="21" h="15">
                            <a:moveTo>
                              <a:pt x="7" y="8"/>
                            </a:moveTo>
                            <a:cubicBezTo>
                              <a:pt x="7" y="14"/>
                              <a:pt x="8" y="15"/>
                              <a:pt x="10" y="15"/>
                            </a:cubicBezTo>
                            <a:cubicBezTo>
                              <a:pt x="21" y="5"/>
                              <a:pt x="21" y="5"/>
                              <a:pt x="21" y="5"/>
                            </a:cubicBezTo>
                            <a:cubicBezTo>
                              <a:pt x="18" y="3"/>
                              <a:pt x="14" y="1"/>
                              <a:pt x="10" y="0"/>
                            </a:cubicBezTo>
                            <a:cubicBezTo>
                              <a:pt x="0" y="9"/>
                              <a:pt x="0" y="9"/>
                              <a:pt x="0" y="9"/>
                            </a:cubicBezTo>
                            <a:cubicBezTo>
                              <a:pt x="1" y="9"/>
                              <a:pt x="1" y="9"/>
                              <a:pt x="2" y="8"/>
                            </a:cubicBezTo>
                            <a:lnTo>
                              <a:pt x="7" y="8"/>
                            </a:lnTo>
                            <a:close/>
                          </a:path>
                        </a:pathLst>
                      </a:custGeom>
                      <a:solidFill>
                        <a:srgbClr val="F1863E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378" name="Freeform 491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1187" y="1474"/>
                        <a:ext cx="0" cy="0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0" y="0"/>
                          </a:cxn>
                          <a:cxn ang="0">
                            <a:pos x="0" y="0"/>
                          </a:cxn>
                          <a:cxn ang="0">
                            <a:pos x="0" y="0"/>
                          </a:cxn>
                        </a:cxnLst>
                        <a:rect l="0" t="0" r="r" b="b"/>
                        <a:pathLst>
                          <a:path>
                            <a:moveTo>
                              <a:pt x="0" y="0"/>
                            </a:moveTo>
                            <a:cubicBezTo>
                              <a:pt x="0" y="0"/>
                              <a:pt x="0" y="0"/>
                              <a:pt x="0" y="0"/>
                            </a:cubicBezTo>
                            <a:cubicBezTo>
                              <a:pt x="0" y="0"/>
                              <a:pt x="0" y="0"/>
                              <a:pt x="0" y="0"/>
                            </a:cubicBezTo>
                            <a:close/>
                          </a:path>
                        </a:pathLst>
                      </a:custGeom>
                      <a:solidFill>
                        <a:srgbClr val="F1863E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379" name="Freeform 492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1156" y="1479"/>
                        <a:ext cx="29" cy="26"/>
                      </a:xfrm>
                      <a:custGeom>
                        <a:avLst/>
                        <a:gdLst>
                          <a:gd name="T0" fmla="*/ 17 w 17"/>
                          <a:gd name="T1" fmla="*/ 5 h 15"/>
                          <a:gd name="T2" fmla="*/ 14 w 17"/>
                          <a:gd name="T3" fmla="*/ 0 h 15"/>
                          <a:gd name="T4" fmla="*/ 0 w 17"/>
                          <a:gd name="T5" fmla="*/ 15 h 15"/>
                          <a:gd name="T6" fmla="*/ 17 w 17"/>
                          <a:gd name="T7" fmla="*/ 5 h 15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</a:cxnLst>
                        <a:rect l="0" t="0" r="r" b="b"/>
                        <a:pathLst>
                          <a:path w="17" h="15">
                            <a:moveTo>
                              <a:pt x="17" y="5"/>
                            </a:moveTo>
                            <a:cubicBezTo>
                              <a:pt x="17" y="3"/>
                              <a:pt x="16" y="2"/>
                              <a:pt x="14" y="0"/>
                            </a:cubicBezTo>
                            <a:cubicBezTo>
                              <a:pt x="0" y="15"/>
                              <a:pt x="0" y="15"/>
                              <a:pt x="0" y="15"/>
                            </a:cubicBezTo>
                            <a:cubicBezTo>
                              <a:pt x="7" y="12"/>
                              <a:pt x="17" y="7"/>
                              <a:pt x="17" y="5"/>
                            </a:cubicBezTo>
                            <a:close/>
                          </a:path>
                        </a:pathLst>
                      </a:custGeom>
                      <a:solidFill>
                        <a:srgbClr val="F1863E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380" name="Freeform 493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1834" y="1122"/>
                        <a:ext cx="1" cy="3"/>
                      </a:xfrm>
                      <a:custGeom>
                        <a:avLst/>
                        <a:gdLst>
                          <a:gd name="T0" fmla="*/ 0 w 1"/>
                          <a:gd name="T1" fmla="*/ 2 h 2"/>
                          <a:gd name="T2" fmla="*/ 1 w 1"/>
                          <a:gd name="T3" fmla="*/ 0 h 2"/>
                          <a:gd name="T4" fmla="*/ 0 w 1"/>
                          <a:gd name="T5" fmla="*/ 1 h 2"/>
                          <a:gd name="T6" fmla="*/ 0 w 1"/>
                          <a:gd name="T7" fmla="*/ 2 h 2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</a:cxnLst>
                        <a:rect l="0" t="0" r="r" b="b"/>
                        <a:pathLst>
                          <a:path w="1" h="2">
                            <a:moveTo>
                              <a:pt x="0" y="2"/>
                            </a:moveTo>
                            <a:cubicBezTo>
                              <a:pt x="1" y="0"/>
                              <a:pt x="1" y="0"/>
                              <a:pt x="1" y="0"/>
                            </a:cubicBezTo>
                            <a:cubicBezTo>
                              <a:pt x="1" y="1"/>
                              <a:pt x="0" y="1"/>
                              <a:pt x="0" y="1"/>
                            </a:cubicBezTo>
                            <a:cubicBezTo>
                              <a:pt x="0" y="1"/>
                              <a:pt x="0" y="2"/>
                              <a:pt x="0" y="2"/>
                            </a:cubicBezTo>
                            <a:close/>
                          </a:path>
                        </a:pathLst>
                      </a:custGeom>
                      <a:solidFill>
                        <a:srgbClr val="F1863E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381" name="Freeform 494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1837" y="1156"/>
                        <a:ext cx="2" cy="0"/>
                      </a:xfrm>
                      <a:custGeom>
                        <a:avLst/>
                        <a:gdLst>
                          <a:gd name="T0" fmla="*/ 1 w 1"/>
                          <a:gd name="T1" fmla="*/ 0 w 1"/>
                          <a:gd name="T2" fmla="*/ 1 w 1"/>
                        </a:gdLst>
                        <a:ahLst/>
                        <a:cxnLst>
                          <a:cxn ang="0">
                            <a:pos x="T0" y="0"/>
                          </a:cxn>
                          <a:cxn ang="0">
                            <a:pos x="T1" y="0"/>
                          </a:cxn>
                          <a:cxn ang="0">
                            <a:pos x="T2" y="0"/>
                          </a:cxn>
                        </a:cxnLst>
                        <a:rect l="0" t="0" r="r" b="b"/>
                        <a:pathLst>
                          <a:path w="1">
                            <a:moveTo>
                              <a:pt x="1" y="0"/>
                            </a:moveTo>
                            <a:cubicBezTo>
                              <a:pt x="1" y="0"/>
                              <a:pt x="1" y="0"/>
                              <a:pt x="0" y="0"/>
                            </a:cubicBezTo>
                            <a:cubicBezTo>
                              <a:pt x="0" y="0"/>
                              <a:pt x="0" y="0"/>
                              <a:pt x="1" y="0"/>
                            </a:cubicBezTo>
                            <a:close/>
                          </a:path>
                        </a:pathLst>
                      </a:custGeom>
                      <a:solidFill>
                        <a:srgbClr val="F1863E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382" name="Freeform 495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1851" y="1157"/>
                        <a:ext cx="3" cy="2"/>
                      </a:xfrm>
                      <a:custGeom>
                        <a:avLst/>
                        <a:gdLst>
                          <a:gd name="T0" fmla="*/ 0 w 2"/>
                          <a:gd name="T1" fmla="*/ 0 h 1"/>
                          <a:gd name="T2" fmla="*/ 2 w 2"/>
                          <a:gd name="T3" fmla="*/ 1 h 1"/>
                          <a:gd name="T4" fmla="*/ 2 w 2"/>
                          <a:gd name="T5" fmla="*/ 1 h 1"/>
                          <a:gd name="T6" fmla="*/ 0 w 2"/>
                          <a:gd name="T7" fmla="*/ 0 h 1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</a:cxnLst>
                        <a:rect l="0" t="0" r="r" b="b"/>
                        <a:pathLst>
                          <a:path w="2" h="1">
                            <a:moveTo>
                              <a:pt x="0" y="0"/>
                            </a:moveTo>
                            <a:cubicBezTo>
                              <a:pt x="1" y="1"/>
                              <a:pt x="1" y="1"/>
                              <a:pt x="2" y="1"/>
                            </a:cubicBezTo>
                            <a:cubicBezTo>
                              <a:pt x="2" y="1"/>
                              <a:pt x="2" y="1"/>
                              <a:pt x="2" y="1"/>
                            </a:cubicBezTo>
                            <a:cubicBezTo>
                              <a:pt x="1" y="1"/>
                              <a:pt x="1" y="0"/>
                              <a:pt x="0" y="0"/>
                            </a:cubicBezTo>
                            <a:close/>
                          </a:path>
                        </a:pathLst>
                      </a:custGeom>
                      <a:solidFill>
                        <a:srgbClr val="F1863E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383" name="Freeform 496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1651" y="1327"/>
                        <a:ext cx="6" cy="7"/>
                      </a:xfrm>
                      <a:custGeom>
                        <a:avLst/>
                        <a:gdLst>
                          <a:gd name="T0" fmla="*/ 4 w 4"/>
                          <a:gd name="T1" fmla="*/ 0 h 4"/>
                          <a:gd name="T2" fmla="*/ 0 w 4"/>
                          <a:gd name="T3" fmla="*/ 4 h 4"/>
                          <a:gd name="T4" fmla="*/ 4 w 4"/>
                          <a:gd name="T5" fmla="*/ 0 h 4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</a:cxnLst>
                        <a:rect l="0" t="0" r="r" b="b"/>
                        <a:pathLst>
                          <a:path w="4" h="4">
                            <a:moveTo>
                              <a:pt x="4" y="0"/>
                            </a:moveTo>
                            <a:cubicBezTo>
                              <a:pt x="0" y="4"/>
                              <a:pt x="0" y="4"/>
                              <a:pt x="0" y="4"/>
                            </a:cubicBezTo>
                            <a:cubicBezTo>
                              <a:pt x="2" y="3"/>
                              <a:pt x="3" y="2"/>
                              <a:pt x="4" y="0"/>
                            </a:cubicBezTo>
                            <a:close/>
                          </a:path>
                        </a:pathLst>
                      </a:custGeom>
                      <a:solidFill>
                        <a:srgbClr val="F1863E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384" name="Freeform 497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1892" y="1087"/>
                        <a:ext cx="32" cy="5"/>
                      </a:xfrm>
                      <a:custGeom>
                        <a:avLst/>
                        <a:gdLst>
                          <a:gd name="T0" fmla="*/ 18 w 19"/>
                          <a:gd name="T1" fmla="*/ 2 h 3"/>
                          <a:gd name="T2" fmla="*/ 19 w 19"/>
                          <a:gd name="T3" fmla="*/ 0 h 3"/>
                          <a:gd name="T4" fmla="*/ 17 w 19"/>
                          <a:gd name="T5" fmla="*/ 1 h 3"/>
                          <a:gd name="T6" fmla="*/ 4 w 19"/>
                          <a:gd name="T7" fmla="*/ 1 h 3"/>
                          <a:gd name="T8" fmla="*/ 2 w 19"/>
                          <a:gd name="T9" fmla="*/ 1 h 3"/>
                          <a:gd name="T10" fmla="*/ 0 w 19"/>
                          <a:gd name="T11" fmla="*/ 3 h 3"/>
                          <a:gd name="T12" fmla="*/ 16 w 19"/>
                          <a:gd name="T13" fmla="*/ 1 h 3"/>
                          <a:gd name="T14" fmla="*/ 18 w 19"/>
                          <a:gd name="T15" fmla="*/ 2 h 3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</a:cxnLst>
                        <a:rect l="0" t="0" r="r" b="b"/>
                        <a:pathLst>
                          <a:path w="19" h="3">
                            <a:moveTo>
                              <a:pt x="18" y="2"/>
                            </a:moveTo>
                            <a:cubicBezTo>
                              <a:pt x="19" y="0"/>
                              <a:pt x="19" y="0"/>
                              <a:pt x="19" y="0"/>
                            </a:cubicBezTo>
                            <a:cubicBezTo>
                              <a:pt x="18" y="1"/>
                              <a:pt x="18" y="1"/>
                              <a:pt x="17" y="1"/>
                            </a:cubicBezTo>
                            <a:cubicBezTo>
                              <a:pt x="9" y="1"/>
                              <a:pt x="10" y="1"/>
                              <a:pt x="4" y="1"/>
                            </a:cubicBezTo>
                            <a:cubicBezTo>
                              <a:pt x="3" y="1"/>
                              <a:pt x="3" y="1"/>
                              <a:pt x="2" y="1"/>
                            </a:cubicBezTo>
                            <a:cubicBezTo>
                              <a:pt x="0" y="3"/>
                              <a:pt x="0" y="3"/>
                              <a:pt x="0" y="3"/>
                            </a:cubicBezTo>
                            <a:cubicBezTo>
                              <a:pt x="6" y="2"/>
                              <a:pt x="12" y="1"/>
                              <a:pt x="16" y="1"/>
                            </a:cubicBezTo>
                            <a:cubicBezTo>
                              <a:pt x="16" y="1"/>
                              <a:pt x="17" y="2"/>
                              <a:pt x="18" y="2"/>
                            </a:cubicBezTo>
                            <a:close/>
                          </a:path>
                        </a:pathLst>
                      </a:custGeom>
                      <a:solidFill>
                        <a:srgbClr val="F1863E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385" name="Freeform 498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1905" y="1103"/>
                        <a:ext cx="4" cy="0"/>
                      </a:xfrm>
                      <a:custGeom>
                        <a:avLst/>
                        <a:gdLst>
                          <a:gd name="T0" fmla="*/ 2 w 2"/>
                          <a:gd name="T1" fmla="*/ 2 w 2"/>
                          <a:gd name="T2" fmla="*/ 0 w 2"/>
                          <a:gd name="T3" fmla="*/ 2 w 2"/>
                        </a:gdLst>
                        <a:ahLst/>
                        <a:cxnLst>
                          <a:cxn ang="0">
                            <a:pos x="T0" y="0"/>
                          </a:cxn>
                          <a:cxn ang="0">
                            <a:pos x="T1" y="0"/>
                          </a:cxn>
                          <a:cxn ang="0">
                            <a:pos x="T2" y="0"/>
                          </a:cxn>
                          <a:cxn ang="0">
                            <a:pos x="T3" y="0"/>
                          </a:cxn>
                        </a:cxnLst>
                        <a:rect l="0" t="0" r="r" b="b"/>
                        <a:pathLst>
                          <a:path w="2">
                            <a:moveTo>
                              <a:pt x="2" y="0"/>
                            </a:moveTo>
                            <a:cubicBezTo>
                              <a:pt x="2" y="0"/>
                              <a:pt x="2" y="0"/>
                              <a:pt x="2" y="0"/>
                            </a:cubicBezTo>
                            <a:cubicBezTo>
                              <a:pt x="1" y="0"/>
                              <a:pt x="1" y="0"/>
                              <a:pt x="0" y="0"/>
                            </a:cubicBezTo>
                            <a:lnTo>
                              <a:pt x="2" y="0"/>
                            </a:lnTo>
                            <a:close/>
                          </a:path>
                        </a:pathLst>
                      </a:custGeom>
                      <a:solidFill>
                        <a:srgbClr val="F1863E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386" name="Freeform 499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1924" y="1154"/>
                        <a:ext cx="17" cy="15"/>
                      </a:xfrm>
                      <a:custGeom>
                        <a:avLst/>
                        <a:gdLst>
                          <a:gd name="T0" fmla="*/ 10 w 10"/>
                          <a:gd name="T1" fmla="*/ 6 h 9"/>
                          <a:gd name="T2" fmla="*/ 5 w 10"/>
                          <a:gd name="T3" fmla="*/ 5 h 9"/>
                          <a:gd name="T4" fmla="*/ 10 w 10"/>
                          <a:gd name="T5" fmla="*/ 3 h 9"/>
                          <a:gd name="T6" fmla="*/ 10 w 10"/>
                          <a:gd name="T7" fmla="*/ 0 h 9"/>
                          <a:gd name="T8" fmla="*/ 0 w 10"/>
                          <a:gd name="T9" fmla="*/ 8 h 9"/>
                          <a:gd name="T10" fmla="*/ 3 w 10"/>
                          <a:gd name="T11" fmla="*/ 9 h 9"/>
                          <a:gd name="T12" fmla="*/ 10 w 10"/>
                          <a:gd name="T13" fmla="*/ 6 h 9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</a:cxnLst>
                        <a:rect l="0" t="0" r="r" b="b"/>
                        <a:pathLst>
                          <a:path w="10" h="9">
                            <a:moveTo>
                              <a:pt x="10" y="6"/>
                            </a:moveTo>
                            <a:cubicBezTo>
                              <a:pt x="6" y="6"/>
                              <a:pt x="6" y="5"/>
                              <a:pt x="5" y="5"/>
                            </a:cubicBezTo>
                            <a:cubicBezTo>
                              <a:pt x="5" y="4"/>
                              <a:pt x="7" y="3"/>
                              <a:pt x="10" y="3"/>
                            </a:cubicBezTo>
                            <a:cubicBezTo>
                              <a:pt x="10" y="0"/>
                              <a:pt x="10" y="0"/>
                              <a:pt x="10" y="0"/>
                            </a:cubicBezTo>
                            <a:cubicBezTo>
                              <a:pt x="0" y="8"/>
                              <a:pt x="0" y="8"/>
                              <a:pt x="0" y="8"/>
                            </a:cubicBezTo>
                            <a:cubicBezTo>
                              <a:pt x="1" y="9"/>
                              <a:pt x="2" y="9"/>
                              <a:pt x="3" y="9"/>
                            </a:cubicBezTo>
                            <a:cubicBezTo>
                              <a:pt x="7" y="9"/>
                              <a:pt x="8" y="8"/>
                              <a:pt x="10" y="6"/>
                            </a:cubicBezTo>
                            <a:close/>
                          </a:path>
                        </a:pathLst>
                      </a:custGeom>
                      <a:solidFill>
                        <a:srgbClr val="F1863E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387" name="Freeform 500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1851" y="1378"/>
                        <a:ext cx="0" cy="0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0" y="0"/>
                          </a:cxn>
                          <a:cxn ang="0">
                            <a:pos x="0" y="0"/>
                          </a:cxn>
                          <a:cxn ang="0">
                            <a:pos x="0" y="0"/>
                          </a:cxn>
                        </a:cxnLst>
                        <a:rect l="0" t="0" r="r" b="b"/>
                        <a:pathLst>
                          <a:path>
                            <a:moveTo>
                              <a:pt x="0" y="0"/>
                            </a:moveTo>
                            <a:cubicBezTo>
                              <a:pt x="0" y="0"/>
                              <a:pt x="0" y="0"/>
                              <a:pt x="0" y="0"/>
                            </a:cubicBezTo>
                            <a:cubicBezTo>
                              <a:pt x="0" y="0"/>
                              <a:pt x="0" y="0"/>
                              <a:pt x="0" y="0"/>
                            </a:cubicBezTo>
                            <a:close/>
                          </a:path>
                        </a:pathLst>
                      </a:custGeom>
                      <a:solidFill>
                        <a:srgbClr val="F1863E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388" name="Freeform 501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1881" y="1317"/>
                        <a:ext cx="6" cy="3"/>
                      </a:xfrm>
                      <a:custGeom>
                        <a:avLst/>
                        <a:gdLst>
                          <a:gd name="T0" fmla="*/ 3 w 3"/>
                          <a:gd name="T1" fmla="*/ 1 h 2"/>
                          <a:gd name="T2" fmla="*/ 1 w 3"/>
                          <a:gd name="T3" fmla="*/ 0 h 2"/>
                          <a:gd name="T4" fmla="*/ 0 w 3"/>
                          <a:gd name="T5" fmla="*/ 2 h 2"/>
                          <a:gd name="T6" fmla="*/ 3 w 3"/>
                          <a:gd name="T7" fmla="*/ 1 h 2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</a:cxnLst>
                        <a:rect l="0" t="0" r="r" b="b"/>
                        <a:pathLst>
                          <a:path w="3" h="2">
                            <a:moveTo>
                              <a:pt x="3" y="1"/>
                            </a:moveTo>
                            <a:cubicBezTo>
                              <a:pt x="2" y="1"/>
                              <a:pt x="2" y="1"/>
                              <a:pt x="1" y="0"/>
                            </a:cubicBezTo>
                            <a:cubicBezTo>
                              <a:pt x="0" y="2"/>
                              <a:pt x="0" y="2"/>
                              <a:pt x="0" y="2"/>
                            </a:cubicBezTo>
                            <a:cubicBezTo>
                              <a:pt x="1" y="2"/>
                              <a:pt x="2" y="2"/>
                              <a:pt x="3" y="1"/>
                            </a:cubicBezTo>
                            <a:close/>
                          </a:path>
                        </a:pathLst>
                      </a:custGeom>
                      <a:solidFill>
                        <a:srgbClr val="F1863E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389" name="Freeform 502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1945" y="1248"/>
                        <a:ext cx="15" cy="29"/>
                      </a:xfrm>
                      <a:custGeom>
                        <a:avLst/>
                        <a:gdLst>
                          <a:gd name="T0" fmla="*/ 0 w 9"/>
                          <a:gd name="T1" fmla="*/ 4 h 17"/>
                          <a:gd name="T2" fmla="*/ 2 w 9"/>
                          <a:gd name="T3" fmla="*/ 8 h 17"/>
                          <a:gd name="T4" fmla="*/ 4 w 9"/>
                          <a:gd name="T5" fmla="*/ 17 h 17"/>
                          <a:gd name="T6" fmla="*/ 9 w 9"/>
                          <a:gd name="T7" fmla="*/ 12 h 17"/>
                          <a:gd name="T8" fmla="*/ 5 w 9"/>
                          <a:gd name="T9" fmla="*/ 0 h 17"/>
                          <a:gd name="T10" fmla="*/ 0 w 9"/>
                          <a:gd name="T11" fmla="*/ 4 h 17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</a:cxnLst>
                        <a:rect l="0" t="0" r="r" b="b"/>
                        <a:pathLst>
                          <a:path w="9" h="17">
                            <a:moveTo>
                              <a:pt x="0" y="4"/>
                            </a:moveTo>
                            <a:cubicBezTo>
                              <a:pt x="1" y="6"/>
                              <a:pt x="2" y="7"/>
                              <a:pt x="2" y="8"/>
                            </a:cubicBezTo>
                            <a:cubicBezTo>
                              <a:pt x="3" y="10"/>
                              <a:pt x="3" y="14"/>
                              <a:pt x="4" y="17"/>
                            </a:cubicBezTo>
                            <a:cubicBezTo>
                              <a:pt x="9" y="12"/>
                              <a:pt x="9" y="12"/>
                              <a:pt x="9" y="12"/>
                            </a:cubicBezTo>
                            <a:cubicBezTo>
                              <a:pt x="7" y="8"/>
                              <a:pt x="6" y="3"/>
                              <a:pt x="5" y="0"/>
                            </a:cubicBezTo>
                            <a:lnTo>
                              <a:pt x="0" y="4"/>
                            </a:lnTo>
                            <a:close/>
                          </a:path>
                        </a:pathLst>
                      </a:custGeom>
                      <a:solidFill>
                        <a:srgbClr val="F1863E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390" name="Freeform 503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2056" y="1140"/>
                        <a:ext cx="22" cy="16"/>
                      </a:xfrm>
                      <a:custGeom>
                        <a:avLst/>
                        <a:gdLst>
                          <a:gd name="T0" fmla="*/ 13 w 13"/>
                          <a:gd name="T1" fmla="*/ 7 h 9"/>
                          <a:gd name="T2" fmla="*/ 13 w 13"/>
                          <a:gd name="T3" fmla="*/ 2 h 9"/>
                          <a:gd name="T4" fmla="*/ 3 w 13"/>
                          <a:gd name="T5" fmla="*/ 0 h 9"/>
                          <a:gd name="T6" fmla="*/ 0 w 13"/>
                          <a:gd name="T7" fmla="*/ 3 h 9"/>
                          <a:gd name="T8" fmla="*/ 11 w 13"/>
                          <a:gd name="T9" fmla="*/ 9 h 9"/>
                          <a:gd name="T10" fmla="*/ 13 w 13"/>
                          <a:gd name="T11" fmla="*/ 7 h 9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</a:cxnLst>
                        <a:rect l="0" t="0" r="r" b="b"/>
                        <a:pathLst>
                          <a:path w="13" h="9">
                            <a:moveTo>
                              <a:pt x="13" y="7"/>
                            </a:moveTo>
                            <a:cubicBezTo>
                              <a:pt x="13" y="2"/>
                              <a:pt x="13" y="2"/>
                              <a:pt x="13" y="2"/>
                            </a:cubicBezTo>
                            <a:cubicBezTo>
                              <a:pt x="7" y="2"/>
                              <a:pt x="5" y="2"/>
                              <a:pt x="3" y="0"/>
                            </a:cubicBezTo>
                            <a:cubicBezTo>
                              <a:pt x="0" y="3"/>
                              <a:pt x="0" y="3"/>
                              <a:pt x="0" y="3"/>
                            </a:cubicBezTo>
                            <a:cubicBezTo>
                              <a:pt x="2" y="5"/>
                              <a:pt x="5" y="8"/>
                              <a:pt x="11" y="9"/>
                            </a:cubicBezTo>
                            <a:lnTo>
                              <a:pt x="13" y="7"/>
                            </a:lnTo>
                            <a:close/>
                          </a:path>
                        </a:pathLst>
                      </a:custGeom>
                      <a:solidFill>
                        <a:srgbClr val="F1863E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391" name="Freeform 504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2227" y="971"/>
                        <a:ext cx="5" cy="3"/>
                      </a:xfrm>
                      <a:custGeom>
                        <a:avLst/>
                        <a:gdLst>
                          <a:gd name="T0" fmla="*/ 3 w 3"/>
                          <a:gd name="T1" fmla="*/ 0 h 2"/>
                          <a:gd name="T2" fmla="*/ 2 w 3"/>
                          <a:gd name="T3" fmla="*/ 0 h 2"/>
                          <a:gd name="T4" fmla="*/ 0 w 3"/>
                          <a:gd name="T5" fmla="*/ 2 h 2"/>
                          <a:gd name="T6" fmla="*/ 3 w 3"/>
                          <a:gd name="T7" fmla="*/ 0 h 2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</a:cxnLst>
                        <a:rect l="0" t="0" r="r" b="b"/>
                        <a:pathLst>
                          <a:path w="3" h="2">
                            <a:moveTo>
                              <a:pt x="3" y="0"/>
                            </a:moveTo>
                            <a:cubicBezTo>
                              <a:pt x="2" y="0"/>
                              <a:pt x="2" y="0"/>
                              <a:pt x="2" y="0"/>
                            </a:cubicBezTo>
                            <a:cubicBezTo>
                              <a:pt x="0" y="2"/>
                              <a:pt x="0" y="2"/>
                              <a:pt x="0" y="2"/>
                            </a:cubicBezTo>
                            <a:cubicBezTo>
                              <a:pt x="1" y="1"/>
                              <a:pt x="2" y="1"/>
                              <a:pt x="3" y="0"/>
                            </a:cubicBezTo>
                            <a:close/>
                          </a:path>
                        </a:pathLst>
                      </a:custGeom>
                      <a:solidFill>
                        <a:srgbClr val="F1863E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392" name="Freeform 505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2046" y="1149"/>
                        <a:ext cx="13" cy="12"/>
                      </a:xfrm>
                      <a:custGeom>
                        <a:avLst/>
                        <a:gdLst>
                          <a:gd name="T0" fmla="*/ 8 w 8"/>
                          <a:gd name="T1" fmla="*/ 6 h 7"/>
                          <a:gd name="T2" fmla="*/ 5 w 8"/>
                          <a:gd name="T3" fmla="*/ 1 h 7"/>
                          <a:gd name="T4" fmla="*/ 5 w 8"/>
                          <a:gd name="T5" fmla="*/ 0 h 7"/>
                          <a:gd name="T6" fmla="*/ 0 w 8"/>
                          <a:gd name="T7" fmla="*/ 4 h 7"/>
                          <a:gd name="T8" fmla="*/ 8 w 8"/>
                          <a:gd name="T9" fmla="*/ 6 h 7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</a:cxnLst>
                        <a:rect l="0" t="0" r="r" b="b"/>
                        <a:pathLst>
                          <a:path w="8" h="7">
                            <a:moveTo>
                              <a:pt x="8" y="6"/>
                            </a:moveTo>
                            <a:cubicBezTo>
                              <a:pt x="6" y="5"/>
                              <a:pt x="5" y="3"/>
                              <a:pt x="5" y="1"/>
                            </a:cubicBezTo>
                            <a:cubicBezTo>
                              <a:pt x="5" y="0"/>
                              <a:pt x="5" y="0"/>
                              <a:pt x="5" y="0"/>
                            </a:cubicBezTo>
                            <a:cubicBezTo>
                              <a:pt x="0" y="4"/>
                              <a:pt x="0" y="4"/>
                              <a:pt x="0" y="4"/>
                            </a:cubicBezTo>
                            <a:cubicBezTo>
                              <a:pt x="3" y="6"/>
                              <a:pt x="5" y="7"/>
                              <a:pt x="8" y="6"/>
                            </a:cubicBezTo>
                            <a:close/>
                          </a:path>
                        </a:pathLst>
                      </a:custGeom>
                      <a:solidFill>
                        <a:srgbClr val="F1863E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393" name="Freeform 506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2200" y="1051"/>
                        <a:ext cx="13" cy="4"/>
                      </a:xfrm>
                      <a:custGeom>
                        <a:avLst/>
                        <a:gdLst>
                          <a:gd name="T0" fmla="*/ 8 w 8"/>
                          <a:gd name="T1" fmla="*/ 1 h 2"/>
                          <a:gd name="T2" fmla="*/ 2 w 8"/>
                          <a:gd name="T3" fmla="*/ 0 h 2"/>
                          <a:gd name="T4" fmla="*/ 0 w 8"/>
                          <a:gd name="T5" fmla="*/ 2 h 2"/>
                          <a:gd name="T6" fmla="*/ 8 w 8"/>
                          <a:gd name="T7" fmla="*/ 1 h 2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</a:cxnLst>
                        <a:rect l="0" t="0" r="r" b="b"/>
                        <a:pathLst>
                          <a:path w="8" h="2">
                            <a:moveTo>
                              <a:pt x="8" y="1"/>
                            </a:moveTo>
                            <a:cubicBezTo>
                              <a:pt x="6" y="1"/>
                              <a:pt x="4" y="0"/>
                              <a:pt x="2" y="0"/>
                            </a:cubicBezTo>
                            <a:cubicBezTo>
                              <a:pt x="0" y="2"/>
                              <a:pt x="0" y="2"/>
                              <a:pt x="0" y="2"/>
                            </a:cubicBezTo>
                            <a:cubicBezTo>
                              <a:pt x="4" y="2"/>
                              <a:pt x="7" y="2"/>
                              <a:pt x="8" y="1"/>
                            </a:cubicBezTo>
                            <a:close/>
                          </a:path>
                        </a:pathLst>
                      </a:custGeom>
                      <a:solidFill>
                        <a:srgbClr val="F1863E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394" name="Freeform 507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2059" y="1240"/>
                        <a:ext cx="19" cy="12"/>
                      </a:xfrm>
                      <a:custGeom>
                        <a:avLst/>
                        <a:gdLst>
                          <a:gd name="T0" fmla="*/ 11 w 11"/>
                          <a:gd name="T1" fmla="*/ 7 h 7"/>
                          <a:gd name="T2" fmla="*/ 11 w 11"/>
                          <a:gd name="T3" fmla="*/ 0 h 7"/>
                          <a:gd name="T4" fmla="*/ 6 w 11"/>
                          <a:gd name="T5" fmla="*/ 0 h 7"/>
                          <a:gd name="T6" fmla="*/ 0 w 11"/>
                          <a:gd name="T7" fmla="*/ 6 h 7"/>
                          <a:gd name="T8" fmla="*/ 4 w 11"/>
                          <a:gd name="T9" fmla="*/ 7 h 7"/>
                          <a:gd name="T10" fmla="*/ 11 w 11"/>
                          <a:gd name="T11" fmla="*/ 7 h 7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</a:cxnLst>
                        <a:rect l="0" t="0" r="r" b="b"/>
                        <a:pathLst>
                          <a:path w="11" h="7">
                            <a:moveTo>
                              <a:pt x="11" y="7"/>
                            </a:moveTo>
                            <a:cubicBezTo>
                              <a:pt x="11" y="0"/>
                              <a:pt x="11" y="0"/>
                              <a:pt x="11" y="0"/>
                            </a:cubicBezTo>
                            <a:cubicBezTo>
                              <a:pt x="8" y="0"/>
                              <a:pt x="8" y="0"/>
                              <a:pt x="6" y="0"/>
                            </a:cubicBezTo>
                            <a:cubicBezTo>
                              <a:pt x="0" y="6"/>
                              <a:pt x="0" y="6"/>
                              <a:pt x="0" y="6"/>
                            </a:cubicBezTo>
                            <a:cubicBezTo>
                              <a:pt x="1" y="6"/>
                              <a:pt x="3" y="7"/>
                              <a:pt x="4" y="7"/>
                            </a:cubicBezTo>
                            <a:cubicBezTo>
                              <a:pt x="7" y="7"/>
                              <a:pt x="8" y="7"/>
                              <a:pt x="11" y="7"/>
                            </a:cubicBezTo>
                            <a:close/>
                          </a:path>
                        </a:pathLst>
                      </a:custGeom>
                      <a:solidFill>
                        <a:srgbClr val="F1863E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395" name="Freeform 508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2039" y="1336"/>
                        <a:ext cx="17" cy="8"/>
                      </a:xfrm>
                      <a:custGeom>
                        <a:avLst/>
                        <a:gdLst>
                          <a:gd name="T0" fmla="*/ 3 w 10"/>
                          <a:gd name="T1" fmla="*/ 0 h 5"/>
                          <a:gd name="T2" fmla="*/ 0 w 10"/>
                          <a:gd name="T3" fmla="*/ 3 h 5"/>
                          <a:gd name="T4" fmla="*/ 4 w 10"/>
                          <a:gd name="T5" fmla="*/ 5 h 5"/>
                          <a:gd name="T6" fmla="*/ 4 w 10"/>
                          <a:gd name="T7" fmla="*/ 5 h 5"/>
                          <a:gd name="T8" fmla="*/ 10 w 10"/>
                          <a:gd name="T9" fmla="*/ 0 h 5"/>
                          <a:gd name="T10" fmla="*/ 3 w 10"/>
                          <a:gd name="T11" fmla="*/ 0 h 5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</a:cxnLst>
                        <a:rect l="0" t="0" r="r" b="b"/>
                        <a:pathLst>
                          <a:path w="10" h="5">
                            <a:moveTo>
                              <a:pt x="3" y="0"/>
                            </a:moveTo>
                            <a:cubicBezTo>
                              <a:pt x="1" y="0"/>
                              <a:pt x="0" y="1"/>
                              <a:pt x="0" y="3"/>
                            </a:cubicBezTo>
                            <a:cubicBezTo>
                              <a:pt x="0" y="5"/>
                              <a:pt x="3" y="5"/>
                              <a:pt x="4" y="5"/>
                            </a:cubicBezTo>
                            <a:cubicBezTo>
                              <a:pt x="4" y="5"/>
                              <a:pt x="4" y="5"/>
                              <a:pt x="4" y="5"/>
                            </a:cubicBezTo>
                            <a:cubicBezTo>
                              <a:pt x="10" y="0"/>
                              <a:pt x="10" y="0"/>
                              <a:pt x="10" y="0"/>
                            </a:cubicBezTo>
                            <a:cubicBezTo>
                              <a:pt x="8" y="0"/>
                              <a:pt x="6" y="0"/>
                              <a:pt x="3" y="0"/>
                            </a:cubicBezTo>
                            <a:close/>
                          </a:path>
                        </a:pathLst>
                      </a:custGeom>
                      <a:solidFill>
                        <a:srgbClr val="F1863E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396" name="Freeform 509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1958" y="1402"/>
                        <a:ext cx="4" cy="2"/>
                      </a:xfrm>
                      <a:custGeom>
                        <a:avLst/>
                        <a:gdLst>
                          <a:gd name="T0" fmla="*/ 1 w 2"/>
                          <a:gd name="T1" fmla="*/ 1 h 1"/>
                          <a:gd name="T2" fmla="*/ 2 w 2"/>
                          <a:gd name="T3" fmla="*/ 0 h 1"/>
                          <a:gd name="T4" fmla="*/ 0 w 2"/>
                          <a:gd name="T5" fmla="*/ 1 h 1"/>
                          <a:gd name="T6" fmla="*/ 1 w 2"/>
                          <a:gd name="T7" fmla="*/ 1 h 1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</a:cxnLst>
                        <a:rect l="0" t="0" r="r" b="b"/>
                        <a:pathLst>
                          <a:path w="2" h="1">
                            <a:moveTo>
                              <a:pt x="1" y="1"/>
                            </a:moveTo>
                            <a:cubicBezTo>
                              <a:pt x="2" y="1"/>
                              <a:pt x="2" y="0"/>
                              <a:pt x="2" y="0"/>
                            </a:cubicBezTo>
                            <a:cubicBezTo>
                              <a:pt x="0" y="1"/>
                              <a:pt x="0" y="1"/>
                              <a:pt x="0" y="1"/>
                            </a:cubicBezTo>
                            <a:cubicBezTo>
                              <a:pt x="1" y="1"/>
                              <a:pt x="1" y="1"/>
                              <a:pt x="1" y="1"/>
                            </a:cubicBezTo>
                            <a:close/>
                          </a:path>
                        </a:pathLst>
                      </a:custGeom>
                      <a:solidFill>
                        <a:srgbClr val="F1863E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397" name="Freeform 510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2348" y="1000"/>
                        <a:ext cx="31" cy="15"/>
                      </a:xfrm>
                      <a:custGeom>
                        <a:avLst/>
                        <a:gdLst>
                          <a:gd name="T0" fmla="*/ 4 w 18"/>
                          <a:gd name="T1" fmla="*/ 9 h 9"/>
                          <a:gd name="T2" fmla="*/ 18 w 18"/>
                          <a:gd name="T3" fmla="*/ 0 h 9"/>
                          <a:gd name="T4" fmla="*/ 14 w 18"/>
                          <a:gd name="T5" fmla="*/ 0 h 9"/>
                          <a:gd name="T6" fmla="*/ 4 w 18"/>
                          <a:gd name="T7" fmla="*/ 4 h 9"/>
                          <a:gd name="T8" fmla="*/ 0 w 18"/>
                          <a:gd name="T9" fmla="*/ 9 h 9"/>
                          <a:gd name="T10" fmla="*/ 4 w 18"/>
                          <a:gd name="T11" fmla="*/ 9 h 9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</a:cxnLst>
                        <a:rect l="0" t="0" r="r" b="b"/>
                        <a:pathLst>
                          <a:path w="18" h="9">
                            <a:moveTo>
                              <a:pt x="4" y="9"/>
                            </a:moveTo>
                            <a:cubicBezTo>
                              <a:pt x="9" y="6"/>
                              <a:pt x="15" y="3"/>
                              <a:pt x="18" y="0"/>
                            </a:cubicBezTo>
                            <a:cubicBezTo>
                              <a:pt x="14" y="0"/>
                              <a:pt x="14" y="0"/>
                              <a:pt x="14" y="0"/>
                            </a:cubicBezTo>
                            <a:cubicBezTo>
                              <a:pt x="11" y="1"/>
                              <a:pt x="8" y="3"/>
                              <a:pt x="4" y="4"/>
                            </a:cubicBezTo>
                            <a:cubicBezTo>
                              <a:pt x="0" y="9"/>
                              <a:pt x="0" y="9"/>
                              <a:pt x="0" y="9"/>
                            </a:cubicBezTo>
                            <a:lnTo>
                              <a:pt x="4" y="9"/>
                            </a:lnTo>
                            <a:close/>
                          </a:path>
                        </a:pathLst>
                      </a:custGeom>
                      <a:solidFill>
                        <a:srgbClr val="F1863E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398" name="Freeform 511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2299" y="1056"/>
                        <a:ext cx="8" cy="7"/>
                      </a:xfrm>
                      <a:custGeom>
                        <a:avLst/>
                        <a:gdLst>
                          <a:gd name="T0" fmla="*/ 5 w 5"/>
                          <a:gd name="T1" fmla="*/ 0 h 4"/>
                          <a:gd name="T2" fmla="*/ 0 w 5"/>
                          <a:gd name="T3" fmla="*/ 4 h 4"/>
                          <a:gd name="T4" fmla="*/ 5 w 5"/>
                          <a:gd name="T5" fmla="*/ 0 h 4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</a:cxnLst>
                        <a:rect l="0" t="0" r="r" b="b"/>
                        <a:pathLst>
                          <a:path w="5" h="4">
                            <a:moveTo>
                              <a:pt x="5" y="0"/>
                            </a:moveTo>
                            <a:cubicBezTo>
                              <a:pt x="0" y="4"/>
                              <a:pt x="0" y="4"/>
                              <a:pt x="0" y="4"/>
                            </a:cubicBezTo>
                            <a:cubicBezTo>
                              <a:pt x="2" y="4"/>
                              <a:pt x="4" y="3"/>
                              <a:pt x="5" y="0"/>
                            </a:cubicBezTo>
                            <a:close/>
                          </a:path>
                        </a:pathLst>
                      </a:custGeom>
                      <a:solidFill>
                        <a:srgbClr val="F1863E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399" name="Freeform 512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2331" y="1029"/>
                        <a:ext cx="14" cy="7"/>
                      </a:xfrm>
                      <a:custGeom>
                        <a:avLst/>
                        <a:gdLst>
                          <a:gd name="T0" fmla="*/ 8 w 8"/>
                          <a:gd name="T1" fmla="*/ 4 h 4"/>
                          <a:gd name="T2" fmla="*/ 2 w 8"/>
                          <a:gd name="T3" fmla="*/ 0 h 4"/>
                          <a:gd name="T4" fmla="*/ 0 w 8"/>
                          <a:gd name="T5" fmla="*/ 2 h 4"/>
                          <a:gd name="T6" fmla="*/ 8 w 8"/>
                          <a:gd name="T7" fmla="*/ 4 h 4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</a:cxnLst>
                        <a:rect l="0" t="0" r="r" b="b"/>
                        <a:pathLst>
                          <a:path w="8" h="4">
                            <a:moveTo>
                              <a:pt x="8" y="4"/>
                            </a:moveTo>
                            <a:cubicBezTo>
                              <a:pt x="7" y="3"/>
                              <a:pt x="4" y="1"/>
                              <a:pt x="2" y="0"/>
                            </a:cubicBezTo>
                            <a:cubicBezTo>
                              <a:pt x="0" y="2"/>
                              <a:pt x="0" y="2"/>
                              <a:pt x="0" y="2"/>
                            </a:cubicBezTo>
                            <a:cubicBezTo>
                              <a:pt x="2" y="3"/>
                              <a:pt x="4" y="4"/>
                              <a:pt x="8" y="4"/>
                            </a:cubicBezTo>
                            <a:close/>
                          </a:path>
                        </a:pathLst>
                      </a:custGeom>
                      <a:solidFill>
                        <a:srgbClr val="F1863E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400" name="Freeform 513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2304" y="1111"/>
                        <a:ext cx="3" cy="2"/>
                      </a:xfrm>
                      <a:custGeom>
                        <a:avLst/>
                        <a:gdLst>
                          <a:gd name="T0" fmla="*/ 2 w 2"/>
                          <a:gd name="T1" fmla="*/ 1 h 1"/>
                          <a:gd name="T2" fmla="*/ 1 w 2"/>
                          <a:gd name="T3" fmla="*/ 0 h 1"/>
                          <a:gd name="T4" fmla="*/ 0 w 2"/>
                          <a:gd name="T5" fmla="*/ 1 h 1"/>
                          <a:gd name="T6" fmla="*/ 2 w 2"/>
                          <a:gd name="T7" fmla="*/ 1 h 1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</a:cxnLst>
                        <a:rect l="0" t="0" r="r" b="b"/>
                        <a:pathLst>
                          <a:path w="2" h="1">
                            <a:moveTo>
                              <a:pt x="2" y="1"/>
                            </a:moveTo>
                            <a:cubicBezTo>
                              <a:pt x="1" y="1"/>
                              <a:pt x="1" y="1"/>
                              <a:pt x="1" y="0"/>
                            </a:cubicBezTo>
                            <a:cubicBezTo>
                              <a:pt x="0" y="1"/>
                              <a:pt x="0" y="1"/>
                              <a:pt x="0" y="1"/>
                            </a:cubicBezTo>
                            <a:lnTo>
                              <a:pt x="2" y="1"/>
                            </a:lnTo>
                            <a:close/>
                          </a:path>
                        </a:pathLst>
                      </a:custGeom>
                      <a:solidFill>
                        <a:srgbClr val="F1863E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401" name="Freeform 514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2437" y="1043"/>
                        <a:ext cx="19" cy="7"/>
                      </a:xfrm>
                      <a:custGeom>
                        <a:avLst/>
                        <a:gdLst>
                          <a:gd name="T0" fmla="*/ 0 w 11"/>
                          <a:gd name="T1" fmla="*/ 4 h 4"/>
                          <a:gd name="T2" fmla="*/ 7 w 11"/>
                          <a:gd name="T3" fmla="*/ 4 h 4"/>
                          <a:gd name="T4" fmla="*/ 11 w 11"/>
                          <a:gd name="T5" fmla="*/ 0 h 4"/>
                          <a:gd name="T6" fmla="*/ 0 w 11"/>
                          <a:gd name="T7" fmla="*/ 4 h 4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</a:cxnLst>
                        <a:rect l="0" t="0" r="r" b="b"/>
                        <a:pathLst>
                          <a:path w="11" h="4">
                            <a:moveTo>
                              <a:pt x="0" y="4"/>
                            </a:moveTo>
                            <a:cubicBezTo>
                              <a:pt x="7" y="4"/>
                              <a:pt x="7" y="4"/>
                              <a:pt x="7" y="4"/>
                            </a:cubicBezTo>
                            <a:cubicBezTo>
                              <a:pt x="11" y="0"/>
                              <a:pt x="11" y="0"/>
                              <a:pt x="11" y="0"/>
                            </a:cubicBezTo>
                            <a:cubicBezTo>
                              <a:pt x="7" y="1"/>
                              <a:pt x="3" y="2"/>
                              <a:pt x="0" y="4"/>
                            </a:cubicBezTo>
                            <a:close/>
                          </a:path>
                        </a:pathLst>
                      </a:custGeom>
                      <a:solidFill>
                        <a:srgbClr val="F1863E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402" name="Freeform 515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2437" y="1060"/>
                        <a:ext cx="2" cy="0"/>
                      </a:xfrm>
                      <a:custGeom>
                        <a:avLst/>
                        <a:gdLst>
                          <a:gd name="T0" fmla="*/ 0 w 1"/>
                          <a:gd name="T1" fmla="*/ 0 w 1"/>
                          <a:gd name="T2" fmla="*/ 1 w 1"/>
                          <a:gd name="T3" fmla="*/ 0 w 1"/>
                        </a:gdLst>
                        <a:ahLst/>
                        <a:cxnLst>
                          <a:cxn ang="0">
                            <a:pos x="T0" y="0"/>
                          </a:cxn>
                          <a:cxn ang="0">
                            <a:pos x="T1" y="0"/>
                          </a:cxn>
                          <a:cxn ang="0">
                            <a:pos x="T2" y="0"/>
                          </a:cxn>
                          <a:cxn ang="0">
                            <a:pos x="T3" y="0"/>
                          </a:cxn>
                        </a:cxnLst>
                        <a:rect l="0" t="0" r="r" b="b"/>
                        <a:pathLst>
                          <a:path w="1">
                            <a:moveTo>
                              <a:pt x="0" y="0"/>
                            </a:moveTo>
                            <a:cubicBezTo>
                              <a:pt x="0" y="0"/>
                              <a:pt x="0" y="0"/>
                              <a:pt x="0" y="0"/>
                            </a:cubicBezTo>
                            <a:cubicBezTo>
                              <a:pt x="1" y="0"/>
                              <a:pt x="1" y="0"/>
                              <a:pt x="1" y="0"/>
                            </a:cubicBezTo>
                            <a:cubicBezTo>
                              <a:pt x="0" y="0"/>
                              <a:pt x="0" y="0"/>
                              <a:pt x="0" y="0"/>
                            </a:cubicBezTo>
                            <a:close/>
                          </a:path>
                        </a:pathLst>
                      </a:custGeom>
                      <a:solidFill>
                        <a:srgbClr val="F1863E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403" name="Freeform 516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2513" y="1106"/>
                        <a:ext cx="39" cy="14"/>
                      </a:xfrm>
                      <a:custGeom>
                        <a:avLst/>
                        <a:gdLst>
                          <a:gd name="T0" fmla="*/ 5 w 23"/>
                          <a:gd name="T1" fmla="*/ 7 h 8"/>
                          <a:gd name="T2" fmla="*/ 12 w 23"/>
                          <a:gd name="T3" fmla="*/ 7 h 8"/>
                          <a:gd name="T4" fmla="*/ 18 w 23"/>
                          <a:gd name="T5" fmla="*/ 7 h 8"/>
                          <a:gd name="T6" fmla="*/ 23 w 23"/>
                          <a:gd name="T7" fmla="*/ 1 h 8"/>
                          <a:gd name="T8" fmla="*/ 13 w 23"/>
                          <a:gd name="T9" fmla="*/ 1 h 8"/>
                          <a:gd name="T10" fmla="*/ 8 w 23"/>
                          <a:gd name="T11" fmla="*/ 0 h 8"/>
                          <a:gd name="T12" fmla="*/ 0 w 23"/>
                          <a:gd name="T13" fmla="*/ 8 h 8"/>
                          <a:gd name="T14" fmla="*/ 5 w 23"/>
                          <a:gd name="T15" fmla="*/ 7 h 8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</a:cxnLst>
                        <a:rect l="0" t="0" r="r" b="b"/>
                        <a:pathLst>
                          <a:path w="23" h="8">
                            <a:moveTo>
                              <a:pt x="5" y="7"/>
                            </a:moveTo>
                            <a:cubicBezTo>
                              <a:pt x="8" y="7"/>
                              <a:pt x="10" y="7"/>
                              <a:pt x="12" y="7"/>
                            </a:cubicBezTo>
                            <a:cubicBezTo>
                              <a:pt x="15" y="7"/>
                              <a:pt x="16" y="7"/>
                              <a:pt x="18" y="7"/>
                            </a:cubicBezTo>
                            <a:cubicBezTo>
                              <a:pt x="23" y="1"/>
                              <a:pt x="23" y="1"/>
                              <a:pt x="23" y="1"/>
                            </a:cubicBezTo>
                            <a:cubicBezTo>
                              <a:pt x="19" y="1"/>
                              <a:pt x="17" y="1"/>
                              <a:pt x="13" y="1"/>
                            </a:cubicBezTo>
                            <a:cubicBezTo>
                              <a:pt x="13" y="1"/>
                              <a:pt x="11" y="1"/>
                              <a:pt x="8" y="0"/>
                            </a:cubicBezTo>
                            <a:cubicBezTo>
                              <a:pt x="0" y="8"/>
                              <a:pt x="0" y="8"/>
                              <a:pt x="0" y="8"/>
                            </a:cubicBezTo>
                            <a:cubicBezTo>
                              <a:pt x="2" y="7"/>
                              <a:pt x="4" y="7"/>
                              <a:pt x="5" y="7"/>
                            </a:cubicBezTo>
                            <a:close/>
                          </a:path>
                        </a:pathLst>
                      </a:custGeom>
                      <a:solidFill>
                        <a:srgbClr val="F1863E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404" name="Freeform 517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2371" y="1248"/>
                        <a:ext cx="41" cy="19"/>
                      </a:xfrm>
                      <a:custGeom>
                        <a:avLst/>
                        <a:gdLst>
                          <a:gd name="T0" fmla="*/ 10 w 24"/>
                          <a:gd name="T1" fmla="*/ 3 h 11"/>
                          <a:gd name="T2" fmla="*/ 6 w 24"/>
                          <a:gd name="T3" fmla="*/ 3 h 11"/>
                          <a:gd name="T4" fmla="*/ 0 w 24"/>
                          <a:gd name="T5" fmla="*/ 9 h 11"/>
                          <a:gd name="T6" fmla="*/ 2 w 24"/>
                          <a:gd name="T7" fmla="*/ 8 h 11"/>
                          <a:gd name="T8" fmla="*/ 10 w 24"/>
                          <a:gd name="T9" fmla="*/ 11 h 11"/>
                          <a:gd name="T10" fmla="*/ 21 w 24"/>
                          <a:gd name="T11" fmla="*/ 3 h 11"/>
                          <a:gd name="T12" fmla="*/ 24 w 24"/>
                          <a:gd name="T13" fmla="*/ 1 h 11"/>
                          <a:gd name="T14" fmla="*/ 21 w 24"/>
                          <a:gd name="T15" fmla="*/ 0 h 11"/>
                          <a:gd name="T16" fmla="*/ 10 w 24"/>
                          <a:gd name="T17" fmla="*/ 3 h 11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  <a:cxn ang="0">
                            <a:pos x="T16" y="T17"/>
                          </a:cxn>
                        </a:cxnLst>
                        <a:rect l="0" t="0" r="r" b="b"/>
                        <a:pathLst>
                          <a:path w="24" h="11">
                            <a:moveTo>
                              <a:pt x="10" y="3"/>
                            </a:moveTo>
                            <a:cubicBezTo>
                              <a:pt x="8" y="3"/>
                              <a:pt x="7" y="3"/>
                              <a:pt x="6" y="3"/>
                            </a:cubicBezTo>
                            <a:cubicBezTo>
                              <a:pt x="0" y="9"/>
                              <a:pt x="0" y="9"/>
                              <a:pt x="0" y="9"/>
                            </a:cubicBezTo>
                            <a:cubicBezTo>
                              <a:pt x="0" y="8"/>
                              <a:pt x="1" y="8"/>
                              <a:pt x="2" y="8"/>
                            </a:cubicBezTo>
                            <a:cubicBezTo>
                              <a:pt x="5" y="8"/>
                              <a:pt x="7" y="11"/>
                              <a:pt x="10" y="11"/>
                            </a:cubicBezTo>
                            <a:cubicBezTo>
                              <a:pt x="15" y="11"/>
                              <a:pt x="16" y="4"/>
                              <a:pt x="21" y="3"/>
                            </a:cubicBezTo>
                            <a:cubicBezTo>
                              <a:pt x="24" y="1"/>
                              <a:pt x="24" y="1"/>
                              <a:pt x="24" y="1"/>
                            </a:cubicBezTo>
                            <a:cubicBezTo>
                              <a:pt x="23" y="0"/>
                              <a:pt x="22" y="0"/>
                              <a:pt x="21" y="0"/>
                            </a:cubicBezTo>
                            <a:cubicBezTo>
                              <a:pt x="18" y="0"/>
                              <a:pt x="15" y="3"/>
                              <a:pt x="10" y="3"/>
                            </a:cubicBezTo>
                            <a:close/>
                          </a:path>
                        </a:pathLst>
                      </a:custGeom>
                      <a:solidFill>
                        <a:srgbClr val="F1863E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405" name="Freeform 518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2244" y="1443"/>
                        <a:ext cx="5" cy="2"/>
                      </a:xfrm>
                      <a:custGeom>
                        <a:avLst/>
                        <a:gdLst>
                          <a:gd name="T0" fmla="*/ 0 w 3"/>
                          <a:gd name="T1" fmla="*/ 0 h 1"/>
                          <a:gd name="T2" fmla="*/ 0 w 3"/>
                          <a:gd name="T3" fmla="*/ 0 h 1"/>
                          <a:gd name="T4" fmla="*/ 3 w 3"/>
                          <a:gd name="T5" fmla="*/ 1 h 1"/>
                          <a:gd name="T6" fmla="*/ 0 w 3"/>
                          <a:gd name="T7" fmla="*/ 0 h 1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</a:cxnLst>
                        <a:rect l="0" t="0" r="r" b="b"/>
                        <a:pathLst>
                          <a:path w="3" h="1">
                            <a:moveTo>
                              <a:pt x="0" y="0"/>
                            </a:moveTo>
                            <a:cubicBezTo>
                              <a:pt x="0" y="0"/>
                              <a:pt x="0" y="0"/>
                              <a:pt x="0" y="0"/>
                            </a:cubicBezTo>
                            <a:cubicBezTo>
                              <a:pt x="1" y="1"/>
                              <a:pt x="2" y="1"/>
                              <a:pt x="3" y="1"/>
                            </a:cubicBezTo>
                            <a:cubicBezTo>
                              <a:pt x="2" y="1"/>
                              <a:pt x="1" y="0"/>
                              <a:pt x="0" y="0"/>
                            </a:cubicBezTo>
                            <a:close/>
                          </a:path>
                        </a:pathLst>
                      </a:custGeom>
                      <a:solidFill>
                        <a:srgbClr val="F1863E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406" name="Freeform 519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2569" y="1110"/>
                        <a:ext cx="9" cy="8"/>
                      </a:xfrm>
                      <a:custGeom>
                        <a:avLst/>
                        <a:gdLst>
                          <a:gd name="T0" fmla="*/ 2 w 5"/>
                          <a:gd name="T1" fmla="*/ 5 h 5"/>
                          <a:gd name="T2" fmla="*/ 5 w 5"/>
                          <a:gd name="T3" fmla="*/ 0 h 5"/>
                          <a:gd name="T4" fmla="*/ 0 w 5"/>
                          <a:gd name="T5" fmla="*/ 5 h 5"/>
                          <a:gd name="T6" fmla="*/ 2 w 5"/>
                          <a:gd name="T7" fmla="*/ 5 h 5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</a:cxnLst>
                        <a:rect l="0" t="0" r="r" b="b"/>
                        <a:pathLst>
                          <a:path w="5" h="5">
                            <a:moveTo>
                              <a:pt x="2" y="5"/>
                            </a:moveTo>
                            <a:cubicBezTo>
                              <a:pt x="4" y="3"/>
                              <a:pt x="5" y="2"/>
                              <a:pt x="5" y="0"/>
                            </a:cubicBezTo>
                            <a:cubicBezTo>
                              <a:pt x="0" y="5"/>
                              <a:pt x="0" y="5"/>
                              <a:pt x="0" y="5"/>
                            </a:cubicBezTo>
                            <a:lnTo>
                              <a:pt x="2" y="5"/>
                            </a:lnTo>
                            <a:close/>
                          </a:path>
                        </a:pathLst>
                      </a:custGeom>
                      <a:solidFill>
                        <a:srgbClr val="F1863E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407" name="Freeform 520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2258" y="1443"/>
                        <a:ext cx="15" cy="6"/>
                      </a:xfrm>
                      <a:custGeom>
                        <a:avLst/>
                        <a:gdLst>
                          <a:gd name="T0" fmla="*/ 0 w 9"/>
                          <a:gd name="T1" fmla="*/ 2 h 3"/>
                          <a:gd name="T2" fmla="*/ 5 w 9"/>
                          <a:gd name="T3" fmla="*/ 3 h 3"/>
                          <a:gd name="T4" fmla="*/ 9 w 9"/>
                          <a:gd name="T5" fmla="*/ 0 h 3"/>
                          <a:gd name="T6" fmla="*/ 1 w 9"/>
                          <a:gd name="T7" fmla="*/ 2 h 3"/>
                          <a:gd name="T8" fmla="*/ 0 w 9"/>
                          <a:gd name="T9" fmla="*/ 2 h 3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</a:cxnLst>
                        <a:rect l="0" t="0" r="r" b="b"/>
                        <a:pathLst>
                          <a:path w="9" h="3">
                            <a:moveTo>
                              <a:pt x="0" y="2"/>
                            </a:moveTo>
                            <a:cubicBezTo>
                              <a:pt x="1" y="3"/>
                              <a:pt x="3" y="3"/>
                              <a:pt x="5" y="3"/>
                            </a:cubicBezTo>
                            <a:cubicBezTo>
                              <a:pt x="9" y="0"/>
                              <a:pt x="9" y="0"/>
                              <a:pt x="9" y="0"/>
                            </a:cubicBezTo>
                            <a:cubicBezTo>
                              <a:pt x="6" y="1"/>
                              <a:pt x="3" y="2"/>
                              <a:pt x="1" y="2"/>
                            </a:cubicBezTo>
                            <a:cubicBezTo>
                              <a:pt x="1" y="2"/>
                              <a:pt x="0" y="2"/>
                              <a:pt x="0" y="2"/>
                            </a:cubicBezTo>
                            <a:close/>
                          </a:path>
                        </a:pathLst>
                      </a:custGeom>
                      <a:solidFill>
                        <a:srgbClr val="F1863E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408" name="Freeform 521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2343" y="1366"/>
                        <a:ext cx="5" cy="6"/>
                      </a:xfrm>
                      <a:custGeom>
                        <a:avLst/>
                        <a:gdLst>
                          <a:gd name="T0" fmla="*/ 0 w 3"/>
                          <a:gd name="T1" fmla="*/ 3 h 3"/>
                          <a:gd name="T2" fmla="*/ 3 w 3"/>
                          <a:gd name="T3" fmla="*/ 0 h 3"/>
                          <a:gd name="T4" fmla="*/ 0 w 3"/>
                          <a:gd name="T5" fmla="*/ 3 h 3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</a:cxnLst>
                        <a:rect l="0" t="0" r="r" b="b"/>
                        <a:pathLst>
                          <a:path w="3" h="3">
                            <a:moveTo>
                              <a:pt x="0" y="3"/>
                            </a:moveTo>
                            <a:cubicBezTo>
                              <a:pt x="3" y="0"/>
                              <a:pt x="3" y="0"/>
                              <a:pt x="3" y="0"/>
                            </a:cubicBezTo>
                            <a:cubicBezTo>
                              <a:pt x="2" y="1"/>
                              <a:pt x="1" y="2"/>
                              <a:pt x="0" y="3"/>
                            </a:cubicBezTo>
                            <a:close/>
                          </a:path>
                        </a:pathLst>
                      </a:custGeom>
                      <a:solidFill>
                        <a:srgbClr val="F1863E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409" name="Freeform 522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2786" y="947"/>
                        <a:ext cx="10" cy="8"/>
                      </a:xfrm>
                      <a:custGeom>
                        <a:avLst/>
                        <a:gdLst>
                          <a:gd name="T0" fmla="*/ 6 w 6"/>
                          <a:gd name="T1" fmla="*/ 5 h 5"/>
                          <a:gd name="T2" fmla="*/ 4 w 6"/>
                          <a:gd name="T3" fmla="*/ 0 h 5"/>
                          <a:gd name="T4" fmla="*/ 0 w 6"/>
                          <a:gd name="T5" fmla="*/ 4 h 5"/>
                          <a:gd name="T6" fmla="*/ 2 w 6"/>
                          <a:gd name="T7" fmla="*/ 5 h 5"/>
                          <a:gd name="T8" fmla="*/ 6 w 6"/>
                          <a:gd name="T9" fmla="*/ 5 h 5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</a:cxnLst>
                        <a:rect l="0" t="0" r="r" b="b"/>
                        <a:pathLst>
                          <a:path w="6" h="5">
                            <a:moveTo>
                              <a:pt x="6" y="5"/>
                            </a:moveTo>
                            <a:cubicBezTo>
                              <a:pt x="6" y="3"/>
                              <a:pt x="5" y="2"/>
                              <a:pt x="4" y="0"/>
                            </a:cubicBezTo>
                            <a:cubicBezTo>
                              <a:pt x="0" y="4"/>
                              <a:pt x="0" y="4"/>
                              <a:pt x="0" y="4"/>
                            </a:cubicBezTo>
                            <a:cubicBezTo>
                              <a:pt x="1" y="5"/>
                              <a:pt x="1" y="5"/>
                              <a:pt x="2" y="5"/>
                            </a:cubicBezTo>
                            <a:cubicBezTo>
                              <a:pt x="3" y="5"/>
                              <a:pt x="6" y="5"/>
                              <a:pt x="6" y="5"/>
                            </a:cubicBezTo>
                            <a:close/>
                          </a:path>
                        </a:pathLst>
                      </a:custGeom>
                      <a:solidFill>
                        <a:srgbClr val="F1863E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410" name="Freeform 523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2844" y="943"/>
                        <a:ext cx="26" cy="12"/>
                      </a:xfrm>
                      <a:custGeom>
                        <a:avLst/>
                        <a:gdLst>
                          <a:gd name="T0" fmla="*/ 13 w 15"/>
                          <a:gd name="T1" fmla="*/ 7 h 7"/>
                          <a:gd name="T2" fmla="*/ 15 w 15"/>
                          <a:gd name="T3" fmla="*/ 5 h 7"/>
                          <a:gd name="T4" fmla="*/ 5 w 15"/>
                          <a:gd name="T5" fmla="*/ 0 h 7"/>
                          <a:gd name="T6" fmla="*/ 0 w 15"/>
                          <a:gd name="T7" fmla="*/ 4 h 7"/>
                          <a:gd name="T8" fmla="*/ 5 w 15"/>
                          <a:gd name="T9" fmla="*/ 7 h 7"/>
                          <a:gd name="T10" fmla="*/ 13 w 15"/>
                          <a:gd name="T11" fmla="*/ 7 h 7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</a:cxnLst>
                        <a:rect l="0" t="0" r="r" b="b"/>
                        <a:pathLst>
                          <a:path w="15" h="7">
                            <a:moveTo>
                              <a:pt x="13" y="7"/>
                            </a:moveTo>
                            <a:cubicBezTo>
                              <a:pt x="15" y="5"/>
                              <a:pt x="15" y="5"/>
                              <a:pt x="15" y="5"/>
                            </a:cubicBezTo>
                            <a:cubicBezTo>
                              <a:pt x="12" y="4"/>
                              <a:pt x="8" y="2"/>
                              <a:pt x="5" y="0"/>
                            </a:cubicBezTo>
                            <a:cubicBezTo>
                              <a:pt x="0" y="4"/>
                              <a:pt x="0" y="4"/>
                              <a:pt x="0" y="4"/>
                            </a:cubicBezTo>
                            <a:cubicBezTo>
                              <a:pt x="2" y="5"/>
                              <a:pt x="3" y="6"/>
                              <a:pt x="5" y="7"/>
                            </a:cubicBezTo>
                            <a:lnTo>
                              <a:pt x="13" y="7"/>
                            </a:lnTo>
                            <a:close/>
                          </a:path>
                        </a:pathLst>
                      </a:custGeom>
                      <a:solidFill>
                        <a:srgbClr val="F1863E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411" name="Freeform 524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2465" y="1437"/>
                        <a:ext cx="3" cy="1"/>
                      </a:xfrm>
                      <a:custGeom>
                        <a:avLst/>
                        <a:gdLst>
                          <a:gd name="T0" fmla="*/ 2 w 2"/>
                          <a:gd name="T1" fmla="*/ 0 h 1"/>
                          <a:gd name="T2" fmla="*/ 1 w 2"/>
                          <a:gd name="T3" fmla="*/ 0 h 1"/>
                          <a:gd name="T4" fmla="*/ 0 w 2"/>
                          <a:gd name="T5" fmla="*/ 1 h 1"/>
                          <a:gd name="T6" fmla="*/ 2 w 2"/>
                          <a:gd name="T7" fmla="*/ 0 h 1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</a:cxnLst>
                        <a:rect l="0" t="0" r="r" b="b"/>
                        <a:pathLst>
                          <a:path w="2" h="1">
                            <a:moveTo>
                              <a:pt x="2" y="0"/>
                            </a:moveTo>
                            <a:cubicBezTo>
                              <a:pt x="2" y="0"/>
                              <a:pt x="2" y="0"/>
                              <a:pt x="1" y="0"/>
                            </a:cubicBezTo>
                            <a:cubicBezTo>
                              <a:pt x="0" y="1"/>
                              <a:pt x="0" y="1"/>
                              <a:pt x="0" y="1"/>
                            </a:cubicBezTo>
                            <a:cubicBezTo>
                              <a:pt x="1" y="1"/>
                              <a:pt x="1" y="0"/>
                              <a:pt x="2" y="0"/>
                            </a:cubicBezTo>
                            <a:close/>
                          </a:path>
                        </a:pathLst>
                      </a:custGeom>
                      <a:solidFill>
                        <a:srgbClr val="F1863E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412" name="Freeform 525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1859" y="2105"/>
                        <a:ext cx="16" cy="18"/>
                      </a:xfrm>
                      <a:custGeom>
                        <a:avLst/>
                        <a:gdLst>
                          <a:gd name="T0" fmla="*/ 1 w 9"/>
                          <a:gd name="T1" fmla="*/ 0 h 11"/>
                          <a:gd name="T2" fmla="*/ 0 w 9"/>
                          <a:gd name="T3" fmla="*/ 4 h 11"/>
                          <a:gd name="T4" fmla="*/ 2 w 9"/>
                          <a:gd name="T5" fmla="*/ 11 h 11"/>
                          <a:gd name="T6" fmla="*/ 9 w 9"/>
                          <a:gd name="T7" fmla="*/ 4 h 11"/>
                          <a:gd name="T8" fmla="*/ 1 w 9"/>
                          <a:gd name="T9" fmla="*/ 0 h 11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</a:cxnLst>
                        <a:rect l="0" t="0" r="r" b="b"/>
                        <a:pathLst>
                          <a:path w="9" h="11">
                            <a:moveTo>
                              <a:pt x="1" y="0"/>
                            </a:moveTo>
                            <a:cubicBezTo>
                              <a:pt x="0" y="1"/>
                              <a:pt x="0" y="3"/>
                              <a:pt x="0" y="4"/>
                            </a:cubicBezTo>
                            <a:cubicBezTo>
                              <a:pt x="0" y="7"/>
                              <a:pt x="1" y="9"/>
                              <a:pt x="2" y="11"/>
                            </a:cubicBezTo>
                            <a:cubicBezTo>
                              <a:pt x="9" y="4"/>
                              <a:pt x="9" y="4"/>
                              <a:pt x="9" y="4"/>
                            </a:cubicBezTo>
                            <a:cubicBezTo>
                              <a:pt x="6" y="3"/>
                              <a:pt x="3" y="2"/>
                              <a:pt x="1" y="0"/>
                            </a:cubicBezTo>
                            <a:close/>
                          </a:path>
                        </a:pathLst>
                      </a:custGeom>
                      <a:solidFill>
                        <a:srgbClr val="F1863E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413" name="Freeform 526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1871" y="2123"/>
                        <a:ext cx="26" cy="30"/>
                      </a:xfrm>
                      <a:custGeom>
                        <a:avLst/>
                        <a:gdLst>
                          <a:gd name="T0" fmla="*/ 12 w 15"/>
                          <a:gd name="T1" fmla="*/ 5 h 17"/>
                          <a:gd name="T2" fmla="*/ 10 w 15"/>
                          <a:gd name="T3" fmla="*/ 0 h 17"/>
                          <a:gd name="T4" fmla="*/ 0 w 15"/>
                          <a:gd name="T5" fmla="*/ 10 h 17"/>
                          <a:gd name="T6" fmla="*/ 8 w 15"/>
                          <a:gd name="T7" fmla="*/ 16 h 17"/>
                          <a:gd name="T8" fmla="*/ 9 w 15"/>
                          <a:gd name="T9" fmla="*/ 17 h 17"/>
                          <a:gd name="T10" fmla="*/ 15 w 15"/>
                          <a:gd name="T11" fmla="*/ 12 h 17"/>
                          <a:gd name="T12" fmla="*/ 12 w 15"/>
                          <a:gd name="T13" fmla="*/ 5 h 17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</a:cxnLst>
                        <a:rect l="0" t="0" r="r" b="b"/>
                        <a:pathLst>
                          <a:path w="15" h="17">
                            <a:moveTo>
                              <a:pt x="12" y="5"/>
                            </a:moveTo>
                            <a:cubicBezTo>
                              <a:pt x="11" y="4"/>
                              <a:pt x="11" y="2"/>
                              <a:pt x="10" y="0"/>
                            </a:cubicBezTo>
                            <a:cubicBezTo>
                              <a:pt x="0" y="10"/>
                              <a:pt x="0" y="10"/>
                              <a:pt x="0" y="10"/>
                            </a:cubicBezTo>
                            <a:cubicBezTo>
                              <a:pt x="2" y="13"/>
                              <a:pt x="5" y="13"/>
                              <a:pt x="8" y="16"/>
                            </a:cubicBezTo>
                            <a:cubicBezTo>
                              <a:pt x="8" y="16"/>
                              <a:pt x="9" y="17"/>
                              <a:pt x="9" y="17"/>
                            </a:cubicBezTo>
                            <a:cubicBezTo>
                              <a:pt x="15" y="12"/>
                              <a:pt x="15" y="12"/>
                              <a:pt x="15" y="12"/>
                            </a:cubicBezTo>
                            <a:cubicBezTo>
                              <a:pt x="14" y="10"/>
                              <a:pt x="14" y="7"/>
                              <a:pt x="12" y="5"/>
                            </a:cubicBezTo>
                            <a:close/>
                          </a:path>
                        </a:pathLst>
                      </a:custGeom>
                      <a:solidFill>
                        <a:srgbClr val="F1863E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414" name="Freeform 527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2220" y="1803"/>
                        <a:ext cx="63" cy="43"/>
                      </a:xfrm>
                      <a:custGeom>
                        <a:avLst/>
                        <a:gdLst>
                          <a:gd name="T0" fmla="*/ 33 w 37"/>
                          <a:gd name="T1" fmla="*/ 2 h 25"/>
                          <a:gd name="T2" fmla="*/ 30 w 37"/>
                          <a:gd name="T3" fmla="*/ 2 h 25"/>
                          <a:gd name="T4" fmla="*/ 30 w 37"/>
                          <a:gd name="T5" fmla="*/ 6 h 25"/>
                          <a:gd name="T6" fmla="*/ 25 w 37"/>
                          <a:gd name="T7" fmla="*/ 0 h 25"/>
                          <a:gd name="T8" fmla="*/ 0 w 37"/>
                          <a:gd name="T9" fmla="*/ 25 h 25"/>
                          <a:gd name="T10" fmla="*/ 1 w 37"/>
                          <a:gd name="T11" fmla="*/ 25 h 25"/>
                          <a:gd name="T12" fmla="*/ 9 w 37"/>
                          <a:gd name="T13" fmla="*/ 22 h 25"/>
                          <a:gd name="T14" fmla="*/ 22 w 37"/>
                          <a:gd name="T15" fmla="*/ 16 h 25"/>
                          <a:gd name="T16" fmla="*/ 21 w 37"/>
                          <a:gd name="T17" fmla="*/ 20 h 25"/>
                          <a:gd name="T18" fmla="*/ 37 w 37"/>
                          <a:gd name="T19" fmla="*/ 5 h 25"/>
                          <a:gd name="T20" fmla="*/ 33 w 37"/>
                          <a:gd name="T21" fmla="*/ 2 h 25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  <a:cxn ang="0">
                            <a:pos x="T16" y="T17"/>
                          </a:cxn>
                          <a:cxn ang="0">
                            <a:pos x="T18" y="T19"/>
                          </a:cxn>
                          <a:cxn ang="0">
                            <a:pos x="T20" y="T21"/>
                          </a:cxn>
                        </a:cxnLst>
                        <a:rect l="0" t="0" r="r" b="b"/>
                        <a:pathLst>
                          <a:path w="37" h="25">
                            <a:moveTo>
                              <a:pt x="33" y="2"/>
                            </a:moveTo>
                            <a:cubicBezTo>
                              <a:pt x="32" y="2"/>
                              <a:pt x="31" y="2"/>
                              <a:pt x="30" y="2"/>
                            </a:cubicBezTo>
                            <a:cubicBezTo>
                              <a:pt x="30" y="2"/>
                              <a:pt x="30" y="5"/>
                              <a:pt x="30" y="6"/>
                            </a:cubicBezTo>
                            <a:cubicBezTo>
                              <a:pt x="29" y="5"/>
                              <a:pt x="27" y="2"/>
                              <a:pt x="25" y="0"/>
                            </a:cubicBezTo>
                            <a:cubicBezTo>
                              <a:pt x="0" y="25"/>
                              <a:pt x="0" y="25"/>
                              <a:pt x="0" y="25"/>
                            </a:cubicBezTo>
                            <a:cubicBezTo>
                              <a:pt x="0" y="25"/>
                              <a:pt x="0" y="25"/>
                              <a:pt x="1" y="25"/>
                            </a:cubicBezTo>
                            <a:cubicBezTo>
                              <a:pt x="6" y="25"/>
                              <a:pt x="6" y="22"/>
                              <a:pt x="9" y="22"/>
                            </a:cubicBezTo>
                            <a:cubicBezTo>
                              <a:pt x="12" y="22"/>
                              <a:pt x="18" y="17"/>
                              <a:pt x="22" y="16"/>
                            </a:cubicBezTo>
                            <a:cubicBezTo>
                              <a:pt x="22" y="18"/>
                              <a:pt x="22" y="19"/>
                              <a:pt x="21" y="20"/>
                            </a:cubicBezTo>
                            <a:cubicBezTo>
                              <a:pt x="37" y="5"/>
                              <a:pt x="37" y="5"/>
                              <a:pt x="37" y="5"/>
                            </a:cubicBezTo>
                            <a:cubicBezTo>
                              <a:pt x="35" y="3"/>
                              <a:pt x="33" y="2"/>
                              <a:pt x="33" y="2"/>
                            </a:cubicBezTo>
                            <a:close/>
                          </a:path>
                        </a:pathLst>
                      </a:custGeom>
                      <a:solidFill>
                        <a:srgbClr val="F1863E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415" name="Freeform 528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2761" y="1286"/>
                        <a:ext cx="32" cy="26"/>
                      </a:xfrm>
                      <a:custGeom>
                        <a:avLst/>
                        <a:gdLst>
                          <a:gd name="T0" fmla="*/ 3 w 19"/>
                          <a:gd name="T1" fmla="*/ 12 h 15"/>
                          <a:gd name="T2" fmla="*/ 13 w 19"/>
                          <a:gd name="T3" fmla="*/ 15 h 15"/>
                          <a:gd name="T4" fmla="*/ 19 w 19"/>
                          <a:gd name="T5" fmla="*/ 8 h 15"/>
                          <a:gd name="T6" fmla="*/ 12 w 19"/>
                          <a:gd name="T7" fmla="*/ 0 h 15"/>
                          <a:gd name="T8" fmla="*/ 0 w 19"/>
                          <a:gd name="T9" fmla="*/ 11 h 15"/>
                          <a:gd name="T10" fmla="*/ 3 w 19"/>
                          <a:gd name="T11" fmla="*/ 12 h 15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</a:cxnLst>
                        <a:rect l="0" t="0" r="r" b="b"/>
                        <a:pathLst>
                          <a:path w="19" h="15">
                            <a:moveTo>
                              <a:pt x="3" y="12"/>
                            </a:moveTo>
                            <a:cubicBezTo>
                              <a:pt x="7" y="12"/>
                              <a:pt x="10" y="13"/>
                              <a:pt x="13" y="15"/>
                            </a:cubicBezTo>
                            <a:cubicBezTo>
                              <a:pt x="19" y="8"/>
                              <a:pt x="19" y="8"/>
                              <a:pt x="19" y="8"/>
                            </a:cubicBezTo>
                            <a:cubicBezTo>
                              <a:pt x="16" y="6"/>
                              <a:pt x="14" y="2"/>
                              <a:pt x="12" y="0"/>
                            </a:cubicBezTo>
                            <a:cubicBezTo>
                              <a:pt x="0" y="11"/>
                              <a:pt x="0" y="11"/>
                              <a:pt x="0" y="11"/>
                            </a:cubicBezTo>
                            <a:cubicBezTo>
                              <a:pt x="1" y="11"/>
                              <a:pt x="1" y="12"/>
                              <a:pt x="3" y="12"/>
                            </a:cubicBezTo>
                            <a:close/>
                          </a:path>
                        </a:pathLst>
                      </a:custGeom>
                      <a:solidFill>
                        <a:srgbClr val="F1863E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416" name="Freeform 529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1895" y="2159"/>
                        <a:ext cx="29" cy="29"/>
                      </a:xfrm>
                      <a:custGeom>
                        <a:avLst/>
                        <a:gdLst>
                          <a:gd name="T0" fmla="*/ 17 w 17"/>
                          <a:gd name="T1" fmla="*/ 6 h 17"/>
                          <a:gd name="T2" fmla="*/ 13 w 17"/>
                          <a:gd name="T3" fmla="*/ 6 h 17"/>
                          <a:gd name="T4" fmla="*/ 7 w 17"/>
                          <a:gd name="T5" fmla="*/ 0 h 17"/>
                          <a:gd name="T6" fmla="*/ 0 w 17"/>
                          <a:gd name="T7" fmla="*/ 7 h 17"/>
                          <a:gd name="T8" fmla="*/ 0 w 17"/>
                          <a:gd name="T9" fmla="*/ 7 h 17"/>
                          <a:gd name="T10" fmla="*/ 6 w 17"/>
                          <a:gd name="T11" fmla="*/ 17 h 17"/>
                          <a:gd name="T12" fmla="*/ 17 w 17"/>
                          <a:gd name="T13" fmla="*/ 7 h 17"/>
                          <a:gd name="T14" fmla="*/ 17 w 17"/>
                          <a:gd name="T15" fmla="*/ 6 h 17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</a:cxnLst>
                        <a:rect l="0" t="0" r="r" b="b"/>
                        <a:pathLst>
                          <a:path w="17" h="17">
                            <a:moveTo>
                              <a:pt x="17" y="6"/>
                            </a:moveTo>
                            <a:cubicBezTo>
                              <a:pt x="14" y="5"/>
                              <a:pt x="14" y="5"/>
                              <a:pt x="13" y="6"/>
                            </a:cubicBezTo>
                            <a:cubicBezTo>
                              <a:pt x="11" y="3"/>
                              <a:pt x="9" y="2"/>
                              <a:pt x="7" y="0"/>
                            </a:cubicBezTo>
                            <a:cubicBezTo>
                              <a:pt x="0" y="7"/>
                              <a:pt x="0" y="7"/>
                              <a:pt x="0" y="7"/>
                            </a:cubicBezTo>
                            <a:cubicBezTo>
                              <a:pt x="0" y="7"/>
                              <a:pt x="0" y="7"/>
                              <a:pt x="0" y="7"/>
                            </a:cubicBezTo>
                            <a:cubicBezTo>
                              <a:pt x="1" y="11"/>
                              <a:pt x="4" y="14"/>
                              <a:pt x="6" y="17"/>
                            </a:cubicBezTo>
                            <a:cubicBezTo>
                              <a:pt x="17" y="7"/>
                              <a:pt x="17" y="7"/>
                              <a:pt x="17" y="7"/>
                            </a:cubicBezTo>
                            <a:cubicBezTo>
                              <a:pt x="17" y="6"/>
                              <a:pt x="17" y="6"/>
                              <a:pt x="17" y="6"/>
                            </a:cubicBezTo>
                            <a:close/>
                          </a:path>
                        </a:pathLst>
                      </a:custGeom>
                      <a:solidFill>
                        <a:srgbClr val="F1863E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417" name="Freeform 530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2271" y="1822"/>
                        <a:ext cx="36" cy="27"/>
                      </a:xfrm>
                      <a:custGeom>
                        <a:avLst/>
                        <a:gdLst>
                          <a:gd name="T0" fmla="*/ 18 w 21"/>
                          <a:gd name="T1" fmla="*/ 2 h 16"/>
                          <a:gd name="T2" fmla="*/ 16 w 21"/>
                          <a:gd name="T3" fmla="*/ 0 h 16"/>
                          <a:gd name="T4" fmla="*/ 0 w 21"/>
                          <a:gd name="T5" fmla="*/ 16 h 16"/>
                          <a:gd name="T6" fmla="*/ 0 w 21"/>
                          <a:gd name="T7" fmla="*/ 16 h 16"/>
                          <a:gd name="T8" fmla="*/ 9 w 21"/>
                          <a:gd name="T9" fmla="*/ 11 h 16"/>
                          <a:gd name="T10" fmla="*/ 19 w 21"/>
                          <a:gd name="T11" fmla="*/ 13 h 16"/>
                          <a:gd name="T12" fmla="*/ 21 w 21"/>
                          <a:gd name="T13" fmla="*/ 11 h 16"/>
                          <a:gd name="T14" fmla="*/ 20 w 21"/>
                          <a:gd name="T15" fmla="*/ 10 h 16"/>
                          <a:gd name="T16" fmla="*/ 18 w 21"/>
                          <a:gd name="T17" fmla="*/ 2 h 16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  <a:cxn ang="0">
                            <a:pos x="T16" y="T17"/>
                          </a:cxn>
                        </a:cxnLst>
                        <a:rect l="0" t="0" r="r" b="b"/>
                        <a:pathLst>
                          <a:path w="21" h="16">
                            <a:moveTo>
                              <a:pt x="18" y="2"/>
                            </a:moveTo>
                            <a:cubicBezTo>
                              <a:pt x="18" y="2"/>
                              <a:pt x="17" y="1"/>
                              <a:pt x="16" y="0"/>
                            </a:cubicBezTo>
                            <a:cubicBezTo>
                              <a:pt x="0" y="16"/>
                              <a:pt x="0" y="16"/>
                              <a:pt x="0" y="16"/>
                            </a:cubicBezTo>
                            <a:cubicBezTo>
                              <a:pt x="0" y="16"/>
                              <a:pt x="0" y="16"/>
                              <a:pt x="0" y="16"/>
                            </a:cubicBezTo>
                            <a:cubicBezTo>
                              <a:pt x="4" y="16"/>
                              <a:pt x="6" y="11"/>
                              <a:pt x="9" y="11"/>
                            </a:cubicBezTo>
                            <a:cubicBezTo>
                              <a:pt x="13" y="11"/>
                              <a:pt x="16" y="12"/>
                              <a:pt x="19" y="13"/>
                            </a:cubicBezTo>
                            <a:cubicBezTo>
                              <a:pt x="21" y="11"/>
                              <a:pt x="21" y="11"/>
                              <a:pt x="21" y="11"/>
                            </a:cubicBezTo>
                            <a:cubicBezTo>
                              <a:pt x="21" y="11"/>
                              <a:pt x="20" y="11"/>
                              <a:pt x="20" y="10"/>
                            </a:cubicBezTo>
                            <a:cubicBezTo>
                              <a:pt x="18" y="8"/>
                              <a:pt x="19" y="6"/>
                              <a:pt x="18" y="2"/>
                            </a:cubicBezTo>
                            <a:close/>
                          </a:path>
                        </a:pathLst>
                      </a:custGeom>
                      <a:solidFill>
                        <a:srgbClr val="F1863E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418" name="Freeform 531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2259" y="1855"/>
                        <a:ext cx="35" cy="27"/>
                      </a:xfrm>
                      <a:custGeom>
                        <a:avLst/>
                        <a:gdLst>
                          <a:gd name="T0" fmla="*/ 0 w 20"/>
                          <a:gd name="T1" fmla="*/ 15 h 16"/>
                          <a:gd name="T2" fmla="*/ 7 w 20"/>
                          <a:gd name="T3" fmla="*/ 10 h 16"/>
                          <a:gd name="T4" fmla="*/ 4 w 20"/>
                          <a:gd name="T5" fmla="*/ 16 h 16"/>
                          <a:gd name="T6" fmla="*/ 20 w 20"/>
                          <a:gd name="T7" fmla="*/ 0 h 16"/>
                          <a:gd name="T8" fmla="*/ 20 w 20"/>
                          <a:gd name="T9" fmla="*/ 0 h 16"/>
                          <a:gd name="T10" fmla="*/ 0 w 20"/>
                          <a:gd name="T11" fmla="*/ 15 h 16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</a:cxnLst>
                        <a:rect l="0" t="0" r="r" b="b"/>
                        <a:pathLst>
                          <a:path w="20" h="16">
                            <a:moveTo>
                              <a:pt x="0" y="15"/>
                            </a:moveTo>
                            <a:cubicBezTo>
                              <a:pt x="3" y="13"/>
                              <a:pt x="4" y="10"/>
                              <a:pt x="7" y="10"/>
                            </a:cubicBezTo>
                            <a:cubicBezTo>
                              <a:pt x="6" y="12"/>
                              <a:pt x="5" y="14"/>
                              <a:pt x="4" y="16"/>
                            </a:cubicBezTo>
                            <a:cubicBezTo>
                              <a:pt x="20" y="0"/>
                              <a:pt x="20" y="0"/>
                              <a:pt x="20" y="0"/>
                            </a:cubicBezTo>
                            <a:cubicBezTo>
                              <a:pt x="20" y="0"/>
                              <a:pt x="20" y="0"/>
                              <a:pt x="20" y="0"/>
                            </a:cubicBezTo>
                            <a:cubicBezTo>
                              <a:pt x="13" y="0"/>
                              <a:pt x="0" y="9"/>
                              <a:pt x="0" y="15"/>
                            </a:cubicBezTo>
                            <a:close/>
                          </a:path>
                        </a:pathLst>
                      </a:custGeom>
                      <a:solidFill>
                        <a:srgbClr val="F1863E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419" name="Freeform 532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1916" y="2185"/>
                        <a:ext cx="30" cy="41"/>
                      </a:xfrm>
                      <a:custGeom>
                        <a:avLst/>
                        <a:gdLst>
                          <a:gd name="T0" fmla="*/ 17 w 18"/>
                          <a:gd name="T1" fmla="*/ 4 h 24"/>
                          <a:gd name="T2" fmla="*/ 12 w 18"/>
                          <a:gd name="T3" fmla="*/ 0 h 24"/>
                          <a:gd name="T4" fmla="*/ 0 w 18"/>
                          <a:gd name="T5" fmla="*/ 12 h 24"/>
                          <a:gd name="T6" fmla="*/ 4 w 18"/>
                          <a:gd name="T7" fmla="*/ 24 h 24"/>
                          <a:gd name="T8" fmla="*/ 17 w 18"/>
                          <a:gd name="T9" fmla="*/ 11 h 24"/>
                          <a:gd name="T10" fmla="*/ 17 w 18"/>
                          <a:gd name="T11" fmla="*/ 4 h 24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</a:cxnLst>
                        <a:rect l="0" t="0" r="r" b="b"/>
                        <a:pathLst>
                          <a:path w="18" h="24">
                            <a:moveTo>
                              <a:pt x="17" y="4"/>
                            </a:moveTo>
                            <a:cubicBezTo>
                              <a:pt x="16" y="2"/>
                              <a:pt x="14" y="1"/>
                              <a:pt x="12" y="0"/>
                            </a:cubicBezTo>
                            <a:cubicBezTo>
                              <a:pt x="0" y="12"/>
                              <a:pt x="0" y="12"/>
                              <a:pt x="0" y="12"/>
                            </a:cubicBezTo>
                            <a:cubicBezTo>
                              <a:pt x="1" y="16"/>
                              <a:pt x="2" y="20"/>
                              <a:pt x="4" y="24"/>
                            </a:cubicBezTo>
                            <a:cubicBezTo>
                              <a:pt x="17" y="11"/>
                              <a:pt x="17" y="11"/>
                              <a:pt x="17" y="11"/>
                            </a:cubicBezTo>
                            <a:cubicBezTo>
                              <a:pt x="17" y="9"/>
                              <a:pt x="18" y="6"/>
                              <a:pt x="17" y="4"/>
                            </a:cubicBezTo>
                            <a:close/>
                          </a:path>
                        </a:pathLst>
                      </a:custGeom>
                      <a:solidFill>
                        <a:srgbClr val="F1863E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420" name="Freeform 533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2312" y="1849"/>
                        <a:ext cx="35" cy="24"/>
                      </a:xfrm>
                      <a:custGeom>
                        <a:avLst/>
                        <a:gdLst>
                          <a:gd name="T0" fmla="*/ 7 w 20"/>
                          <a:gd name="T1" fmla="*/ 0 h 14"/>
                          <a:gd name="T2" fmla="*/ 0 w 20"/>
                          <a:gd name="T3" fmla="*/ 7 h 14"/>
                          <a:gd name="T4" fmla="*/ 9 w 20"/>
                          <a:gd name="T5" fmla="*/ 14 h 14"/>
                          <a:gd name="T6" fmla="*/ 20 w 20"/>
                          <a:gd name="T7" fmla="*/ 4 h 14"/>
                          <a:gd name="T8" fmla="*/ 7 w 20"/>
                          <a:gd name="T9" fmla="*/ 0 h 14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</a:cxnLst>
                        <a:rect l="0" t="0" r="r" b="b"/>
                        <a:pathLst>
                          <a:path w="20" h="14">
                            <a:moveTo>
                              <a:pt x="7" y="0"/>
                            </a:moveTo>
                            <a:cubicBezTo>
                              <a:pt x="0" y="7"/>
                              <a:pt x="0" y="7"/>
                              <a:pt x="0" y="7"/>
                            </a:cubicBezTo>
                            <a:cubicBezTo>
                              <a:pt x="4" y="9"/>
                              <a:pt x="9" y="12"/>
                              <a:pt x="9" y="14"/>
                            </a:cubicBezTo>
                            <a:cubicBezTo>
                              <a:pt x="20" y="4"/>
                              <a:pt x="20" y="4"/>
                              <a:pt x="20" y="4"/>
                            </a:cubicBezTo>
                            <a:cubicBezTo>
                              <a:pt x="16" y="2"/>
                              <a:pt x="11" y="2"/>
                              <a:pt x="7" y="0"/>
                            </a:cubicBezTo>
                            <a:close/>
                          </a:path>
                        </a:pathLst>
                      </a:custGeom>
                      <a:solidFill>
                        <a:srgbClr val="F1863E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421" name="Freeform 534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2574" y="1587"/>
                        <a:ext cx="12" cy="14"/>
                      </a:xfrm>
                      <a:custGeom>
                        <a:avLst/>
                        <a:gdLst>
                          <a:gd name="T0" fmla="*/ 7 w 7"/>
                          <a:gd name="T1" fmla="*/ 0 h 8"/>
                          <a:gd name="T2" fmla="*/ 0 w 7"/>
                          <a:gd name="T3" fmla="*/ 8 h 8"/>
                          <a:gd name="T4" fmla="*/ 7 w 7"/>
                          <a:gd name="T5" fmla="*/ 0 h 8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</a:cxnLst>
                        <a:rect l="0" t="0" r="r" b="b"/>
                        <a:pathLst>
                          <a:path w="7" h="8">
                            <a:moveTo>
                              <a:pt x="7" y="0"/>
                            </a:moveTo>
                            <a:cubicBezTo>
                              <a:pt x="0" y="8"/>
                              <a:pt x="0" y="8"/>
                              <a:pt x="0" y="8"/>
                            </a:cubicBezTo>
                            <a:cubicBezTo>
                              <a:pt x="3" y="6"/>
                              <a:pt x="5" y="3"/>
                              <a:pt x="7" y="0"/>
                            </a:cubicBezTo>
                            <a:close/>
                          </a:path>
                        </a:pathLst>
                      </a:custGeom>
                      <a:solidFill>
                        <a:srgbClr val="F1863E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422" name="Freeform 535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2259" y="1892"/>
                        <a:ext cx="26" cy="41"/>
                      </a:xfrm>
                      <a:custGeom>
                        <a:avLst/>
                        <a:gdLst>
                          <a:gd name="T0" fmla="*/ 15 w 15"/>
                          <a:gd name="T1" fmla="*/ 2 h 24"/>
                          <a:gd name="T2" fmla="*/ 14 w 15"/>
                          <a:gd name="T3" fmla="*/ 0 h 24"/>
                          <a:gd name="T4" fmla="*/ 0 w 15"/>
                          <a:gd name="T5" fmla="*/ 13 h 24"/>
                          <a:gd name="T6" fmla="*/ 0 w 15"/>
                          <a:gd name="T7" fmla="*/ 18 h 24"/>
                          <a:gd name="T8" fmla="*/ 5 w 15"/>
                          <a:gd name="T9" fmla="*/ 24 h 24"/>
                          <a:gd name="T10" fmla="*/ 13 w 15"/>
                          <a:gd name="T11" fmla="*/ 17 h 24"/>
                          <a:gd name="T12" fmla="*/ 15 w 15"/>
                          <a:gd name="T13" fmla="*/ 11 h 24"/>
                          <a:gd name="T14" fmla="*/ 15 w 15"/>
                          <a:gd name="T15" fmla="*/ 2 h 24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</a:cxnLst>
                        <a:rect l="0" t="0" r="r" b="b"/>
                        <a:pathLst>
                          <a:path w="15" h="24">
                            <a:moveTo>
                              <a:pt x="15" y="2"/>
                            </a:moveTo>
                            <a:cubicBezTo>
                              <a:pt x="15" y="1"/>
                              <a:pt x="14" y="1"/>
                              <a:pt x="14" y="0"/>
                            </a:cubicBezTo>
                            <a:cubicBezTo>
                              <a:pt x="0" y="13"/>
                              <a:pt x="0" y="13"/>
                              <a:pt x="0" y="13"/>
                            </a:cubicBezTo>
                            <a:cubicBezTo>
                              <a:pt x="0" y="15"/>
                              <a:pt x="0" y="17"/>
                              <a:pt x="0" y="18"/>
                            </a:cubicBezTo>
                            <a:cubicBezTo>
                              <a:pt x="0" y="21"/>
                              <a:pt x="3" y="24"/>
                              <a:pt x="5" y="24"/>
                            </a:cubicBezTo>
                            <a:cubicBezTo>
                              <a:pt x="13" y="17"/>
                              <a:pt x="13" y="17"/>
                              <a:pt x="13" y="17"/>
                            </a:cubicBezTo>
                            <a:cubicBezTo>
                              <a:pt x="14" y="15"/>
                              <a:pt x="15" y="13"/>
                              <a:pt x="15" y="11"/>
                            </a:cubicBezTo>
                            <a:cubicBezTo>
                              <a:pt x="15" y="8"/>
                              <a:pt x="15" y="2"/>
                              <a:pt x="15" y="2"/>
                            </a:cubicBezTo>
                            <a:close/>
                          </a:path>
                        </a:pathLst>
                      </a:custGeom>
                      <a:solidFill>
                        <a:srgbClr val="F1863E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423" name="Freeform 536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2335" y="1875"/>
                        <a:ext cx="19" cy="31"/>
                      </a:xfrm>
                      <a:custGeom>
                        <a:avLst/>
                        <a:gdLst>
                          <a:gd name="T0" fmla="*/ 3 w 11"/>
                          <a:gd name="T1" fmla="*/ 18 h 18"/>
                          <a:gd name="T2" fmla="*/ 11 w 11"/>
                          <a:gd name="T3" fmla="*/ 0 h 18"/>
                          <a:gd name="T4" fmla="*/ 0 w 11"/>
                          <a:gd name="T5" fmla="*/ 11 h 18"/>
                          <a:gd name="T6" fmla="*/ 3 w 11"/>
                          <a:gd name="T7" fmla="*/ 18 h 18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</a:cxnLst>
                        <a:rect l="0" t="0" r="r" b="b"/>
                        <a:pathLst>
                          <a:path w="11" h="18">
                            <a:moveTo>
                              <a:pt x="3" y="18"/>
                            </a:moveTo>
                            <a:cubicBezTo>
                              <a:pt x="7" y="18"/>
                              <a:pt x="10" y="5"/>
                              <a:pt x="11" y="0"/>
                            </a:cubicBezTo>
                            <a:cubicBezTo>
                              <a:pt x="0" y="11"/>
                              <a:pt x="0" y="11"/>
                              <a:pt x="0" y="11"/>
                            </a:cubicBezTo>
                            <a:cubicBezTo>
                              <a:pt x="1" y="14"/>
                              <a:pt x="1" y="16"/>
                              <a:pt x="3" y="18"/>
                            </a:cubicBezTo>
                            <a:close/>
                          </a:path>
                        </a:pathLst>
                      </a:custGeom>
                      <a:solidFill>
                        <a:srgbClr val="F1863E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424" name="Freeform 537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2355" y="1861"/>
                        <a:ext cx="19" cy="19"/>
                      </a:xfrm>
                      <a:custGeom>
                        <a:avLst/>
                        <a:gdLst>
                          <a:gd name="T0" fmla="*/ 8 w 11"/>
                          <a:gd name="T1" fmla="*/ 11 h 11"/>
                          <a:gd name="T2" fmla="*/ 11 w 11"/>
                          <a:gd name="T3" fmla="*/ 8 h 11"/>
                          <a:gd name="T4" fmla="*/ 7 w 11"/>
                          <a:gd name="T5" fmla="*/ 0 h 11"/>
                          <a:gd name="T6" fmla="*/ 0 w 11"/>
                          <a:gd name="T7" fmla="*/ 7 h 11"/>
                          <a:gd name="T8" fmla="*/ 8 w 11"/>
                          <a:gd name="T9" fmla="*/ 11 h 11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</a:cxnLst>
                        <a:rect l="0" t="0" r="r" b="b"/>
                        <a:pathLst>
                          <a:path w="11" h="11">
                            <a:moveTo>
                              <a:pt x="8" y="11"/>
                            </a:moveTo>
                            <a:cubicBezTo>
                              <a:pt x="10" y="11"/>
                              <a:pt x="11" y="10"/>
                              <a:pt x="11" y="8"/>
                            </a:cubicBezTo>
                            <a:cubicBezTo>
                              <a:pt x="11" y="5"/>
                              <a:pt x="9" y="2"/>
                              <a:pt x="7" y="0"/>
                            </a:cubicBezTo>
                            <a:cubicBezTo>
                              <a:pt x="0" y="7"/>
                              <a:pt x="0" y="7"/>
                              <a:pt x="0" y="7"/>
                            </a:cubicBezTo>
                            <a:cubicBezTo>
                              <a:pt x="2" y="8"/>
                              <a:pt x="5" y="11"/>
                              <a:pt x="8" y="11"/>
                            </a:cubicBezTo>
                            <a:close/>
                          </a:path>
                        </a:pathLst>
                      </a:custGeom>
                      <a:solidFill>
                        <a:srgbClr val="F1863E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425" name="Freeform 538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2330" y="1923"/>
                        <a:ext cx="1" cy="3"/>
                      </a:xfrm>
                      <a:custGeom>
                        <a:avLst/>
                        <a:gdLst>
                          <a:gd name="T0" fmla="*/ 0 w 1"/>
                          <a:gd name="T1" fmla="*/ 0 h 2"/>
                          <a:gd name="T2" fmla="*/ 0 w 1"/>
                          <a:gd name="T3" fmla="*/ 2 h 2"/>
                          <a:gd name="T4" fmla="*/ 1 w 1"/>
                          <a:gd name="T5" fmla="*/ 2 h 2"/>
                          <a:gd name="T6" fmla="*/ 0 w 1"/>
                          <a:gd name="T7" fmla="*/ 0 h 2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</a:cxnLst>
                        <a:rect l="0" t="0" r="r" b="b"/>
                        <a:pathLst>
                          <a:path w="1" h="2">
                            <a:moveTo>
                              <a:pt x="0" y="0"/>
                            </a:moveTo>
                            <a:cubicBezTo>
                              <a:pt x="0" y="1"/>
                              <a:pt x="0" y="2"/>
                              <a:pt x="0" y="2"/>
                            </a:cubicBezTo>
                            <a:cubicBezTo>
                              <a:pt x="1" y="2"/>
                              <a:pt x="1" y="2"/>
                              <a:pt x="1" y="2"/>
                            </a:cubicBezTo>
                            <a:cubicBezTo>
                              <a:pt x="0" y="1"/>
                              <a:pt x="0" y="1"/>
                              <a:pt x="0" y="0"/>
                            </a:cubicBezTo>
                            <a:close/>
                          </a:path>
                        </a:pathLst>
                      </a:custGeom>
                      <a:solidFill>
                        <a:srgbClr val="F1863E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426" name="Freeform 539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2379" y="1892"/>
                        <a:ext cx="40" cy="17"/>
                      </a:xfrm>
                      <a:custGeom>
                        <a:avLst/>
                        <a:gdLst>
                          <a:gd name="T0" fmla="*/ 3 w 23"/>
                          <a:gd name="T1" fmla="*/ 5 h 10"/>
                          <a:gd name="T2" fmla="*/ 0 w 23"/>
                          <a:gd name="T3" fmla="*/ 6 h 10"/>
                          <a:gd name="T4" fmla="*/ 0 w 23"/>
                          <a:gd name="T5" fmla="*/ 7 h 10"/>
                          <a:gd name="T6" fmla="*/ 0 w 23"/>
                          <a:gd name="T7" fmla="*/ 7 h 10"/>
                          <a:gd name="T8" fmla="*/ 1 w 23"/>
                          <a:gd name="T9" fmla="*/ 10 h 10"/>
                          <a:gd name="T10" fmla="*/ 0 w 23"/>
                          <a:gd name="T11" fmla="*/ 8 h 10"/>
                          <a:gd name="T12" fmla="*/ 4 w 23"/>
                          <a:gd name="T13" fmla="*/ 8 h 10"/>
                          <a:gd name="T14" fmla="*/ 15 w 23"/>
                          <a:gd name="T15" fmla="*/ 8 h 10"/>
                          <a:gd name="T16" fmla="*/ 23 w 23"/>
                          <a:gd name="T17" fmla="*/ 0 h 10"/>
                          <a:gd name="T18" fmla="*/ 3 w 23"/>
                          <a:gd name="T19" fmla="*/ 5 h 10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  <a:cxn ang="0">
                            <a:pos x="T16" y="T17"/>
                          </a:cxn>
                          <a:cxn ang="0">
                            <a:pos x="T18" y="T19"/>
                          </a:cxn>
                        </a:cxnLst>
                        <a:rect l="0" t="0" r="r" b="b"/>
                        <a:pathLst>
                          <a:path w="23" h="10">
                            <a:moveTo>
                              <a:pt x="3" y="5"/>
                            </a:moveTo>
                            <a:cubicBezTo>
                              <a:pt x="3" y="5"/>
                              <a:pt x="1" y="6"/>
                              <a:pt x="0" y="6"/>
                            </a:cubicBezTo>
                            <a:cubicBezTo>
                              <a:pt x="0" y="7"/>
                              <a:pt x="0" y="7"/>
                              <a:pt x="0" y="7"/>
                            </a:cubicBezTo>
                            <a:cubicBezTo>
                              <a:pt x="0" y="7"/>
                              <a:pt x="0" y="7"/>
                              <a:pt x="0" y="7"/>
                            </a:cubicBezTo>
                            <a:cubicBezTo>
                              <a:pt x="0" y="8"/>
                              <a:pt x="1" y="9"/>
                              <a:pt x="1" y="10"/>
                            </a:cubicBezTo>
                            <a:cubicBezTo>
                              <a:pt x="1" y="9"/>
                              <a:pt x="0" y="9"/>
                              <a:pt x="0" y="8"/>
                            </a:cubicBezTo>
                            <a:cubicBezTo>
                              <a:pt x="2" y="8"/>
                              <a:pt x="2" y="8"/>
                              <a:pt x="4" y="8"/>
                            </a:cubicBezTo>
                            <a:cubicBezTo>
                              <a:pt x="7" y="8"/>
                              <a:pt x="11" y="8"/>
                              <a:pt x="15" y="8"/>
                            </a:cubicBezTo>
                            <a:cubicBezTo>
                              <a:pt x="23" y="0"/>
                              <a:pt x="23" y="0"/>
                              <a:pt x="23" y="0"/>
                            </a:cubicBezTo>
                            <a:cubicBezTo>
                              <a:pt x="16" y="2"/>
                              <a:pt x="8" y="4"/>
                              <a:pt x="3" y="5"/>
                            </a:cubicBezTo>
                            <a:close/>
                          </a:path>
                        </a:pathLst>
                      </a:custGeom>
                      <a:solidFill>
                        <a:srgbClr val="F1863E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427" name="Freeform 540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2348" y="1921"/>
                        <a:ext cx="28" cy="14"/>
                      </a:xfrm>
                      <a:custGeom>
                        <a:avLst/>
                        <a:gdLst>
                          <a:gd name="T0" fmla="*/ 16 w 16"/>
                          <a:gd name="T1" fmla="*/ 1 h 8"/>
                          <a:gd name="T2" fmla="*/ 9 w 16"/>
                          <a:gd name="T3" fmla="*/ 0 h 8"/>
                          <a:gd name="T4" fmla="*/ 8 w 16"/>
                          <a:gd name="T5" fmla="*/ 0 h 8"/>
                          <a:gd name="T6" fmla="*/ 0 w 16"/>
                          <a:gd name="T7" fmla="*/ 8 h 8"/>
                          <a:gd name="T8" fmla="*/ 16 w 16"/>
                          <a:gd name="T9" fmla="*/ 1 h 8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</a:cxnLst>
                        <a:rect l="0" t="0" r="r" b="b"/>
                        <a:pathLst>
                          <a:path w="16" h="8">
                            <a:moveTo>
                              <a:pt x="16" y="1"/>
                            </a:moveTo>
                            <a:cubicBezTo>
                              <a:pt x="15" y="2"/>
                              <a:pt x="13" y="0"/>
                              <a:pt x="9" y="0"/>
                            </a:cubicBezTo>
                            <a:cubicBezTo>
                              <a:pt x="9" y="0"/>
                              <a:pt x="8" y="0"/>
                              <a:pt x="8" y="0"/>
                            </a:cubicBezTo>
                            <a:cubicBezTo>
                              <a:pt x="0" y="8"/>
                              <a:pt x="0" y="8"/>
                              <a:pt x="0" y="8"/>
                            </a:cubicBezTo>
                            <a:cubicBezTo>
                              <a:pt x="5" y="6"/>
                              <a:pt x="12" y="3"/>
                              <a:pt x="16" y="1"/>
                            </a:cubicBezTo>
                            <a:close/>
                          </a:path>
                        </a:pathLst>
                      </a:custGeom>
                      <a:solidFill>
                        <a:srgbClr val="F1863E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428" name="Freeform 541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2379" y="1918"/>
                        <a:ext cx="5" cy="3"/>
                      </a:xfrm>
                      <a:custGeom>
                        <a:avLst/>
                        <a:gdLst>
                          <a:gd name="T0" fmla="*/ 0 w 3"/>
                          <a:gd name="T1" fmla="*/ 2 h 2"/>
                          <a:gd name="T2" fmla="*/ 3 w 3"/>
                          <a:gd name="T3" fmla="*/ 0 h 2"/>
                          <a:gd name="T4" fmla="*/ 0 w 3"/>
                          <a:gd name="T5" fmla="*/ 2 h 2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</a:cxnLst>
                        <a:rect l="0" t="0" r="r" b="b"/>
                        <a:pathLst>
                          <a:path w="3" h="2">
                            <a:moveTo>
                              <a:pt x="0" y="2"/>
                            </a:moveTo>
                            <a:cubicBezTo>
                              <a:pt x="1" y="1"/>
                              <a:pt x="2" y="1"/>
                              <a:pt x="3" y="0"/>
                            </a:cubicBezTo>
                            <a:cubicBezTo>
                              <a:pt x="2" y="1"/>
                              <a:pt x="1" y="1"/>
                              <a:pt x="0" y="2"/>
                            </a:cubicBezTo>
                            <a:close/>
                          </a:path>
                        </a:pathLst>
                      </a:custGeom>
                      <a:solidFill>
                        <a:srgbClr val="F1863E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429" name="Freeform 542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2230" y="2127"/>
                        <a:ext cx="7" cy="3"/>
                      </a:xfrm>
                      <a:custGeom>
                        <a:avLst/>
                        <a:gdLst>
                          <a:gd name="T0" fmla="*/ 3 w 4"/>
                          <a:gd name="T1" fmla="*/ 2 h 2"/>
                          <a:gd name="T2" fmla="*/ 4 w 4"/>
                          <a:gd name="T3" fmla="*/ 0 h 2"/>
                          <a:gd name="T4" fmla="*/ 0 w 4"/>
                          <a:gd name="T5" fmla="*/ 1 h 2"/>
                          <a:gd name="T6" fmla="*/ 3 w 4"/>
                          <a:gd name="T7" fmla="*/ 2 h 2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</a:cxnLst>
                        <a:rect l="0" t="0" r="r" b="b"/>
                        <a:pathLst>
                          <a:path w="4" h="2">
                            <a:moveTo>
                              <a:pt x="3" y="2"/>
                            </a:moveTo>
                            <a:cubicBezTo>
                              <a:pt x="4" y="0"/>
                              <a:pt x="4" y="0"/>
                              <a:pt x="4" y="0"/>
                            </a:cubicBezTo>
                            <a:cubicBezTo>
                              <a:pt x="3" y="0"/>
                              <a:pt x="1" y="1"/>
                              <a:pt x="0" y="1"/>
                            </a:cubicBezTo>
                            <a:cubicBezTo>
                              <a:pt x="2" y="2"/>
                              <a:pt x="2" y="2"/>
                              <a:pt x="3" y="2"/>
                            </a:cubicBezTo>
                            <a:close/>
                          </a:path>
                        </a:pathLst>
                      </a:custGeom>
                      <a:solidFill>
                        <a:srgbClr val="F1863E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430" name="Freeform 543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2538" y="1771"/>
                        <a:ext cx="55" cy="39"/>
                      </a:xfrm>
                      <a:custGeom>
                        <a:avLst/>
                        <a:gdLst>
                          <a:gd name="T0" fmla="*/ 25 w 32"/>
                          <a:gd name="T1" fmla="*/ 2 h 23"/>
                          <a:gd name="T2" fmla="*/ 17 w 32"/>
                          <a:gd name="T3" fmla="*/ 11 h 23"/>
                          <a:gd name="T4" fmla="*/ 0 w 32"/>
                          <a:gd name="T5" fmla="*/ 23 h 23"/>
                          <a:gd name="T6" fmla="*/ 17 w 32"/>
                          <a:gd name="T7" fmla="*/ 15 h 23"/>
                          <a:gd name="T8" fmla="*/ 32 w 32"/>
                          <a:gd name="T9" fmla="*/ 0 h 23"/>
                          <a:gd name="T10" fmla="*/ 25 w 32"/>
                          <a:gd name="T11" fmla="*/ 2 h 23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</a:cxnLst>
                        <a:rect l="0" t="0" r="r" b="b"/>
                        <a:pathLst>
                          <a:path w="32" h="23">
                            <a:moveTo>
                              <a:pt x="25" y="2"/>
                            </a:moveTo>
                            <a:cubicBezTo>
                              <a:pt x="18" y="4"/>
                              <a:pt x="21" y="7"/>
                              <a:pt x="17" y="11"/>
                            </a:cubicBezTo>
                            <a:cubicBezTo>
                              <a:pt x="10" y="18"/>
                              <a:pt x="4" y="15"/>
                              <a:pt x="0" y="23"/>
                            </a:cubicBezTo>
                            <a:cubicBezTo>
                              <a:pt x="6" y="22"/>
                              <a:pt x="11" y="18"/>
                              <a:pt x="17" y="15"/>
                            </a:cubicBezTo>
                            <a:cubicBezTo>
                              <a:pt x="32" y="0"/>
                              <a:pt x="32" y="0"/>
                              <a:pt x="32" y="0"/>
                            </a:cubicBezTo>
                            <a:cubicBezTo>
                              <a:pt x="30" y="1"/>
                              <a:pt x="27" y="1"/>
                              <a:pt x="25" y="2"/>
                            </a:cubicBezTo>
                            <a:close/>
                          </a:path>
                        </a:pathLst>
                      </a:custGeom>
                      <a:solidFill>
                        <a:srgbClr val="F1863E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431" name="Freeform 544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2610" y="1771"/>
                        <a:ext cx="36" cy="15"/>
                      </a:xfrm>
                      <a:custGeom>
                        <a:avLst/>
                        <a:gdLst>
                          <a:gd name="T0" fmla="*/ 13 w 21"/>
                          <a:gd name="T1" fmla="*/ 9 h 9"/>
                          <a:gd name="T2" fmla="*/ 21 w 21"/>
                          <a:gd name="T3" fmla="*/ 1 h 9"/>
                          <a:gd name="T4" fmla="*/ 12 w 21"/>
                          <a:gd name="T5" fmla="*/ 1 h 9"/>
                          <a:gd name="T6" fmla="*/ 6 w 21"/>
                          <a:gd name="T7" fmla="*/ 0 h 9"/>
                          <a:gd name="T8" fmla="*/ 0 w 21"/>
                          <a:gd name="T9" fmla="*/ 6 h 9"/>
                          <a:gd name="T10" fmla="*/ 13 w 21"/>
                          <a:gd name="T11" fmla="*/ 9 h 9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</a:cxnLst>
                        <a:rect l="0" t="0" r="r" b="b"/>
                        <a:pathLst>
                          <a:path w="21" h="9">
                            <a:moveTo>
                              <a:pt x="13" y="9"/>
                            </a:moveTo>
                            <a:cubicBezTo>
                              <a:pt x="21" y="1"/>
                              <a:pt x="21" y="1"/>
                              <a:pt x="21" y="1"/>
                            </a:cubicBezTo>
                            <a:cubicBezTo>
                              <a:pt x="18" y="1"/>
                              <a:pt x="16" y="1"/>
                              <a:pt x="12" y="1"/>
                            </a:cubicBezTo>
                            <a:cubicBezTo>
                              <a:pt x="10" y="1"/>
                              <a:pt x="8" y="0"/>
                              <a:pt x="6" y="0"/>
                            </a:cubicBezTo>
                            <a:cubicBezTo>
                              <a:pt x="0" y="6"/>
                              <a:pt x="0" y="6"/>
                              <a:pt x="0" y="6"/>
                            </a:cubicBezTo>
                            <a:cubicBezTo>
                              <a:pt x="5" y="5"/>
                              <a:pt x="9" y="7"/>
                              <a:pt x="13" y="9"/>
                            </a:cubicBezTo>
                            <a:close/>
                          </a:path>
                        </a:pathLst>
                      </a:custGeom>
                      <a:solidFill>
                        <a:srgbClr val="F1863E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432" name="Freeform 545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2593" y="1783"/>
                        <a:ext cx="32" cy="36"/>
                      </a:xfrm>
                      <a:custGeom>
                        <a:avLst/>
                        <a:gdLst>
                          <a:gd name="T0" fmla="*/ 9 w 19"/>
                          <a:gd name="T1" fmla="*/ 0 h 21"/>
                          <a:gd name="T2" fmla="*/ 3 w 19"/>
                          <a:gd name="T3" fmla="*/ 6 h 21"/>
                          <a:gd name="T4" fmla="*/ 12 w 19"/>
                          <a:gd name="T5" fmla="*/ 10 h 21"/>
                          <a:gd name="T6" fmla="*/ 0 w 19"/>
                          <a:gd name="T7" fmla="*/ 20 h 21"/>
                          <a:gd name="T8" fmla="*/ 4 w 19"/>
                          <a:gd name="T9" fmla="*/ 21 h 21"/>
                          <a:gd name="T10" fmla="*/ 19 w 19"/>
                          <a:gd name="T11" fmla="*/ 6 h 21"/>
                          <a:gd name="T12" fmla="*/ 9 w 19"/>
                          <a:gd name="T13" fmla="*/ 0 h 21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</a:cxnLst>
                        <a:rect l="0" t="0" r="r" b="b"/>
                        <a:pathLst>
                          <a:path w="19" h="21">
                            <a:moveTo>
                              <a:pt x="9" y="0"/>
                            </a:moveTo>
                            <a:cubicBezTo>
                              <a:pt x="3" y="6"/>
                              <a:pt x="3" y="6"/>
                              <a:pt x="3" y="6"/>
                            </a:cubicBezTo>
                            <a:cubicBezTo>
                              <a:pt x="8" y="6"/>
                              <a:pt x="12" y="6"/>
                              <a:pt x="12" y="10"/>
                            </a:cubicBezTo>
                            <a:cubicBezTo>
                              <a:pt x="12" y="16"/>
                              <a:pt x="1" y="18"/>
                              <a:pt x="0" y="20"/>
                            </a:cubicBezTo>
                            <a:cubicBezTo>
                              <a:pt x="1" y="20"/>
                              <a:pt x="3" y="20"/>
                              <a:pt x="4" y="21"/>
                            </a:cubicBezTo>
                            <a:cubicBezTo>
                              <a:pt x="19" y="6"/>
                              <a:pt x="19" y="6"/>
                              <a:pt x="19" y="6"/>
                            </a:cubicBezTo>
                            <a:cubicBezTo>
                              <a:pt x="15" y="4"/>
                              <a:pt x="12" y="1"/>
                              <a:pt x="9" y="0"/>
                            </a:cubicBezTo>
                            <a:close/>
                          </a:path>
                        </a:pathLst>
                      </a:custGeom>
                      <a:solidFill>
                        <a:srgbClr val="F1863E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433" name="Freeform 546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2432" y="1985"/>
                        <a:ext cx="2" cy="1"/>
                      </a:xfrm>
                      <a:custGeom>
                        <a:avLst/>
                        <a:gdLst>
                          <a:gd name="T0" fmla="*/ 1 w 1"/>
                          <a:gd name="T1" fmla="*/ 0 h 1"/>
                          <a:gd name="T2" fmla="*/ 0 w 1"/>
                          <a:gd name="T3" fmla="*/ 1 h 1"/>
                          <a:gd name="T4" fmla="*/ 1 w 1"/>
                          <a:gd name="T5" fmla="*/ 0 h 1"/>
                          <a:gd name="T6" fmla="*/ 1 w 1"/>
                          <a:gd name="T7" fmla="*/ 0 h 1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</a:cxnLst>
                        <a:rect l="0" t="0" r="r" b="b"/>
                        <a:pathLst>
                          <a:path w="1" h="1">
                            <a:moveTo>
                              <a:pt x="1" y="0"/>
                            </a:moveTo>
                            <a:cubicBezTo>
                              <a:pt x="0" y="0"/>
                              <a:pt x="0" y="0"/>
                              <a:pt x="0" y="1"/>
                            </a:cubicBezTo>
                            <a:cubicBezTo>
                              <a:pt x="1" y="0"/>
                              <a:pt x="1" y="0"/>
                              <a:pt x="1" y="0"/>
                            </a:cubicBezTo>
                            <a:cubicBezTo>
                              <a:pt x="1" y="0"/>
                              <a:pt x="1" y="0"/>
                              <a:pt x="1" y="0"/>
                            </a:cubicBezTo>
                            <a:close/>
                          </a:path>
                        </a:pathLst>
                      </a:custGeom>
                      <a:solidFill>
                        <a:srgbClr val="F1863E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434" name="Freeform 547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2463" y="1949"/>
                        <a:ext cx="7" cy="5"/>
                      </a:xfrm>
                      <a:custGeom>
                        <a:avLst/>
                        <a:gdLst>
                          <a:gd name="T0" fmla="*/ 2 w 4"/>
                          <a:gd name="T1" fmla="*/ 0 h 3"/>
                          <a:gd name="T2" fmla="*/ 0 w 4"/>
                          <a:gd name="T3" fmla="*/ 2 h 3"/>
                          <a:gd name="T4" fmla="*/ 1 w 4"/>
                          <a:gd name="T5" fmla="*/ 3 h 3"/>
                          <a:gd name="T6" fmla="*/ 4 w 4"/>
                          <a:gd name="T7" fmla="*/ 0 h 3"/>
                          <a:gd name="T8" fmla="*/ 2 w 4"/>
                          <a:gd name="T9" fmla="*/ 0 h 3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</a:cxnLst>
                        <a:rect l="0" t="0" r="r" b="b"/>
                        <a:pathLst>
                          <a:path w="4" h="3">
                            <a:moveTo>
                              <a:pt x="2" y="0"/>
                            </a:moveTo>
                            <a:cubicBezTo>
                              <a:pt x="1" y="0"/>
                              <a:pt x="0" y="1"/>
                              <a:pt x="0" y="2"/>
                            </a:cubicBezTo>
                            <a:cubicBezTo>
                              <a:pt x="0" y="2"/>
                              <a:pt x="1" y="3"/>
                              <a:pt x="1" y="3"/>
                            </a:cubicBezTo>
                            <a:cubicBezTo>
                              <a:pt x="4" y="0"/>
                              <a:pt x="4" y="0"/>
                              <a:pt x="4" y="0"/>
                            </a:cubicBezTo>
                            <a:cubicBezTo>
                              <a:pt x="3" y="0"/>
                              <a:pt x="3" y="0"/>
                              <a:pt x="2" y="0"/>
                            </a:cubicBezTo>
                            <a:close/>
                          </a:path>
                        </a:pathLst>
                      </a:custGeom>
                      <a:solidFill>
                        <a:srgbClr val="F1863E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435" name="Freeform 548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2410" y="2060"/>
                        <a:ext cx="2" cy="3"/>
                      </a:xfrm>
                      <a:custGeom>
                        <a:avLst/>
                        <a:gdLst>
                          <a:gd name="T0" fmla="*/ 0 w 1"/>
                          <a:gd name="T1" fmla="*/ 2 h 2"/>
                          <a:gd name="T2" fmla="*/ 1 w 1"/>
                          <a:gd name="T3" fmla="*/ 0 h 2"/>
                          <a:gd name="T4" fmla="*/ 0 w 1"/>
                          <a:gd name="T5" fmla="*/ 2 h 2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</a:cxnLst>
                        <a:rect l="0" t="0" r="r" b="b"/>
                        <a:pathLst>
                          <a:path w="1" h="2">
                            <a:moveTo>
                              <a:pt x="0" y="2"/>
                            </a:moveTo>
                            <a:cubicBezTo>
                              <a:pt x="1" y="0"/>
                              <a:pt x="1" y="0"/>
                              <a:pt x="1" y="0"/>
                            </a:cubicBezTo>
                            <a:cubicBezTo>
                              <a:pt x="1" y="1"/>
                              <a:pt x="1" y="1"/>
                              <a:pt x="0" y="2"/>
                            </a:cubicBezTo>
                            <a:close/>
                          </a:path>
                        </a:pathLst>
                      </a:custGeom>
                      <a:solidFill>
                        <a:srgbClr val="F1863E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436" name="Freeform 549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180" y="1286"/>
                        <a:ext cx="6" cy="5"/>
                      </a:xfrm>
                      <a:custGeom>
                        <a:avLst/>
                        <a:gdLst>
                          <a:gd name="T0" fmla="*/ 0 w 4"/>
                          <a:gd name="T1" fmla="*/ 0 h 3"/>
                          <a:gd name="T2" fmla="*/ 1 w 4"/>
                          <a:gd name="T3" fmla="*/ 3 h 3"/>
                          <a:gd name="T4" fmla="*/ 4 w 4"/>
                          <a:gd name="T5" fmla="*/ 0 h 3"/>
                          <a:gd name="T6" fmla="*/ 0 w 4"/>
                          <a:gd name="T7" fmla="*/ 0 h 3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</a:cxnLst>
                        <a:rect l="0" t="0" r="r" b="b"/>
                        <a:pathLst>
                          <a:path w="4" h="3">
                            <a:moveTo>
                              <a:pt x="0" y="0"/>
                            </a:moveTo>
                            <a:cubicBezTo>
                              <a:pt x="0" y="1"/>
                              <a:pt x="0" y="2"/>
                              <a:pt x="1" y="3"/>
                            </a:cubicBezTo>
                            <a:cubicBezTo>
                              <a:pt x="4" y="0"/>
                              <a:pt x="4" y="0"/>
                              <a:pt x="4" y="0"/>
                            </a:cubicBezTo>
                            <a:cubicBezTo>
                              <a:pt x="3" y="0"/>
                              <a:pt x="1" y="1"/>
                              <a:pt x="0" y="0"/>
                            </a:cubicBezTo>
                            <a:close/>
                          </a:path>
                        </a:pathLst>
                      </a:custGeom>
                      <a:solidFill>
                        <a:srgbClr val="F1863E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437" name="Freeform 550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2258" y="2319"/>
                        <a:ext cx="5" cy="5"/>
                      </a:xfrm>
                      <a:custGeom>
                        <a:avLst/>
                        <a:gdLst>
                          <a:gd name="T0" fmla="*/ 0 w 3"/>
                          <a:gd name="T1" fmla="*/ 0 h 3"/>
                          <a:gd name="T2" fmla="*/ 0 w 3"/>
                          <a:gd name="T3" fmla="*/ 3 h 3"/>
                          <a:gd name="T4" fmla="*/ 3 w 3"/>
                          <a:gd name="T5" fmla="*/ 0 h 3"/>
                          <a:gd name="T6" fmla="*/ 0 w 3"/>
                          <a:gd name="T7" fmla="*/ 0 h 3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</a:cxnLst>
                        <a:rect l="0" t="0" r="r" b="b"/>
                        <a:pathLst>
                          <a:path w="3" h="3">
                            <a:moveTo>
                              <a:pt x="0" y="0"/>
                            </a:moveTo>
                            <a:cubicBezTo>
                              <a:pt x="0" y="1"/>
                              <a:pt x="0" y="2"/>
                              <a:pt x="0" y="3"/>
                            </a:cubicBezTo>
                            <a:cubicBezTo>
                              <a:pt x="3" y="0"/>
                              <a:pt x="3" y="0"/>
                              <a:pt x="3" y="0"/>
                            </a:cubicBezTo>
                            <a:cubicBezTo>
                              <a:pt x="0" y="0"/>
                              <a:pt x="0" y="0"/>
                              <a:pt x="0" y="0"/>
                            </a:cubicBezTo>
                            <a:close/>
                          </a:path>
                        </a:pathLst>
                      </a:custGeom>
                      <a:solidFill>
                        <a:srgbClr val="F1863E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438" name="Freeform 551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2755" y="1820"/>
                        <a:ext cx="4" cy="5"/>
                      </a:xfrm>
                      <a:custGeom>
                        <a:avLst/>
                        <a:gdLst>
                          <a:gd name="T0" fmla="*/ 2 w 2"/>
                          <a:gd name="T1" fmla="*/ 0 h 3"/>
                          <a:gd name="T2" fmla="*/ 0 w 2"/>
                          <a:gd name="T3" fmla="*/ 3 h 3"/>
                          <a:gd name="T4" fmla="*/ 2 w 2"/>
                          <a:gd name="T5" fmla="*/ 1 h 3"/>
                          <a:gd name="T6" fmla="*/ 2 w 2"/>
                          <a:gd name="T7" fmla="*/ 0 h 3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</a:cxnLst>
                        <a:rect l="0" t="0" r="r" b="b"/>
                        <a:pathLst>
                          <a:path w="2" h="3">
                            <a:moveTo>
                              <a:pt x="2" y="0"/>
                            </a:moveTo>
                            <a:cubicBezTo>
                              <a:pt x="1" y="1"/>
                              <a:pt x="1" y="2"/>
                              <a:pt x="0" y="3"/>
                            </a:cubicBezTo>
                            <a:cubicBezTo>
                              <a:pt x="2" y="1"/>
                              <a:pt x="2" y="1"/>
                              <a:pt x="2" y="1"/>
                            </a:cubicBezTo>
                            <a:cubicBezTo>
                              <a:pt x="2" y="1"/>
                              <a:pt x="2" y="1"/>
                              <a:pt x="2" y="0"/>
                            </a:cubicBezTo>
                            <a:close/>
                          </a:path>
                        </a:pathLst>
                      </a:custGeom>
                      <a:solidFill>
                        <a:srgbClr val="F1863E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439" name="Freeform 552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2372" y="2461"/>
                        <a:ext cx="19" cy="17"/>
                      </a:xfrm>
                      <a:custGeom>
                        <a:avLst/>
                        <a:gdLst>
                          <a:gd name="T0" fmla="*/ 0 w 11"/>
                          <a:gd name="T1" fmla="*/ 8 h 10"/>
                          <a:gd name="T2" fmla="*/ 1 w 11"/>
                          <a:gd name="T3" fmla="*/ 10 h 10"/>
                          <a:gd name="T4" fmla="*/ 11 w 11"/>
                          <a:gd name="T5" fmla="*/ 0 h 10"/>
                          <a:gd name="T6" fmla="*/ 11 w 11"/>
                          <a:gd name="T7" fmla="*/ 0 h 10"/>
                          <a:gd name="T8" fmla="*/ 0 w 11"/>
                          <a:gd name="T9" fmla="*/ 8 h 10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</a:cxnLst>
                        <a:rect l="0" t="0" r="r" b="b"/>
                        <a:pathLst>
                          <a:path w="11" h="10">
                            <a:moveTo>
                              <a:pt x="0" y="8"/>
                            </a:moveTo>
                            <a:cubicBezTo>
                              <a:pt x="0" y="9"/>
                              <a:pt x="1" y="9"/>
                              <a:pt x="1" y="10"/>
                            </a:cubicBezTo>
                            <a:cubicBezTo>
                              <a:pt x="11" y="0"/>
                              <a:pt x="11" y="0"/>
                              <a:pt x="11" y="0"/>
                            </a:cubicBezTo>
                            <a:cubicBezTo>
                              <a:pt x="11" y="0"/>
                              <a:pt x="11" y="0"/>
                              <a:pt x="11" y="0"/>
                            </a:cubicBezTo>
                            <a:cubicBezTo>
                              <a:pt x="9" y="0"/>
                              <a:pt x="0" y="6"/>
                              <a:pt x="0" y="8"/>
                            </a:cubicBezTo>
                            <a:close/>
                          </a:path>
                        </a:pathLst>
                      </a:custGeom>
                      <a:solidFill>
                        <a:srgbClr val="F1863E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440" name="Freeform 553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2376" y="2582"/>
                        <a:ext cx="1" cy="2"/>
                      </a:xfrm>
                      <a:custGeom>
                        <a:avLst/>
                        <a:gdLst>
                          <a:gd name="T0" fmla="*/ 0 w 1"/>
                          <a:gd name="T1" fmla="*/ 0 h 1"/>
                          <a:gd name="T2" fmla="*/ 0 w 1"/>
                          <a:gd name="T3" fmla="*/ 1 h 1"/>
                          <a:gd name="T4" fmla="*/ 1 w 1"/>
                          <a:gd name="T5" fmla="*/ 0 h 1"/>
                          <a:gd name="T6" fmla="*/ 0 w 1"/>
                          <a:gd name="T7" fmla="*/ 0 h 1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</a:cxnLst>
                        <a:rect l="0" t="0" r="r" b="b"/>
                        <a:pathLst>
                          <a:path w="1" h="1">
                            <a:moveTo>
                              <a:pt x="0" y="0"/>
                            </a:moveTo>
                            <a:cubicBezTo>
                              <a:pt x="0" y="0"/>
                              <a:pt x="0" y="1"/>
                              <a:pt x="0" y="1"/>
                            </a:cubicBezTo>
                            <a:cubicBezTo>
                              <a:pt x="1" y="0"/>
                              <a:pt x="1" y="0"/>
                              <a:pt x="1" y="0"/>
                            </a:cubicBezTo>
                            <a:cubicBezTo>
                              <a:pt x="1" y="0"/>
                              <a:pt x="1" y="0"/>
                              <a:pt x="0" y="0"/>
                            </a:cubicBezTo>
                            <a:close/>
                          </a:path>
                        </a:pathLst>
                      </a:custGeom>
                      <a:solidFill>
                        <a:srgbClr val="F1863E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441" name="Freeform 554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207" y="1423"/>
                        <a:ext cx="3" cy="3"/>
                      </a:xfrm>
                      <a:custGeom>
                        <a:avLst/>
                        <a:gdLst>
                          <a:gd name="T0" fmla="*/ 0 w 2"/>
                          <a:gd name="T1" fmla="*/ 1 h 2"/>
                          <a:gd name="T2" fmla="*/ 1 w 2"/>
                          <a:gd name="T3" fmla="*/ 2 h 2"/>
                          <a:gd name="T4" fmla="*/ 2 w 2"/>
                          <a:gd name="T5" fmla="*/ 0 h 2"/>
                          <a:gd name="T6" fmla="*/ 0 w 2"/>
                          <a:gd name="T7" fmla="*/ 1 h 2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</a:cxnLst>
                        <a:rect l="0" t="0" r="r" b="b"/>
                        <a:pathLst>
                          <a:path w="2" h="2">
                            <a:moveTo>
                              <a:pt x="0" y="1"/>
                            </a:moveTo>
                            <a:cubicBezTo>
                              <a:pt x="0" y="1"/>
                              <a:pt x="0" y="1"/>
                              <a:pt x="1" y="2"/>
                            </a:cubicBezTo>
                            <a:cubicBezTo>
                              <a:pt x="2" y="0"/>
                              <a:pt x="2" y="0"/>
                              <a:pt x="2" y="0"/>
                            </a:cubicBezTo>
                            <a:cubicBezTo>
                              <a:pt x="2" y="0"/>
                              <a:pt x="1" y="0"/>
                              <a:pt x="0" y="1"/>
                            </a:cubicBezTo>
                            <a:close/>
                          </a:path>
                        </a:pathLst>
                      </a:custGeom>
                      <a:solidFill>
                        <a:srgbClr val="F1863E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442" name="Freeform 555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224" y="1464"/>
                        <a:ext cx="0" cy="0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0" y="0"/>
                          </a:cxn>
                          <a:cxn ang="0">
                            <a:pos x="0" y="0"/>
                          </a:cxn>
                          <a:cxn ang="0">
                            <a:pos x="0" y="0"/>
                          </a:cxn>
                          <a:cxn ang="0">
                            <a:pos x="0" y="0"/>
                          </a:cxn>
                        </a:cxnLst>
                        <a:rect l="0" t="0" r="r" b="b"/>
                        <a:pathLst>
                          <a:path>
                            <a:moveTo>
                              <a:pt x="0" y="0"/>
                            </a:moveTo>
                            <a:cubicBezTo>
                              <a:pt x="0" y="0"/>
                              <a:pt x="0" y="0"/>
                              <a:pt x="0" y="0"/>
                            </a:cubicBezTo>
                            <a:cubicBezTo>
                              <a:pt x="0" y="0"/>
                              <a:pt x="0" y="0"/>
                              <a:pt x="0" y="0"/>
                            </a:cubicBezTo>
                            <a:cubicBezTo>
                              <a:pt x="0" y="0"/>
                              <a:pt x="0" y="0"/>
                              <a:pt x="0" y="0"/>
                            </a:cubicBezTo>
                            <a:close/>
                          </a:path>
                        </a:pathLst>
                      </a:custGeom>
                      <a:solidFill>
                        <a:srgbClr val="F1863E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443" name="Freeform 556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214" y="1423"/>
                        <a:ext cx="48" cy="38"/>
                      </a:xfrm>
                      <a:custGeom>
                        <a:avLst/>
                        <a:gdLst>
                          <a:gd name="T0" fmla="*/ 11 w 28"/>
                          <a:gd name="T1" fmla="*/ 7 h 22"/>
                          <a:gd name="T2" fmla="*/ 13 w 28"/>
                          <a:gd name="T3" fmla="*/ 10 h 22"/>
                          <a:gd name="T4" fmla="*/ 2 w 28"/>
                          <a:gd name="T5" fmla="*/ 12 h 22"/>
                          <a:gd name="T6" fmla="*/ 0 w 28"/>
                          <a:gd name="T7" fmla="*/ 14 h 22"/>
                          <a:gd name="T8" fmla="*/ 10 w 28"/>
                          <a:gd name="T9" fmla="*/ 14 h 22"/>
                          <a:gd name="T10" fmla="*/ 9 w 28"/>
                          <a:gd name="T11" fmla="*/ 22 h 22"/>
                          <a:gd name="T12" fmla="*/ 28 w 28"/>
                          <a:gd name="T13" fmla="*/ 3 h 22"/>
                          <a:gd name="T14" fmla="*/ 26 w 28"/>
                          <a:gd name="T15" fmla="*/ 3 h 22"/>
                          <a:gd name="T16" fmla="*/ 22 w 28"/>
                          <a:gd name="T17" fmla="*/ 0 h 22"/>
                          <a:gd name="T18" fmla="*/ 22 w 28"/>
                          <a:gd name="T19" fmla="*/ 4 h 22"/>
                          <a:gd name="T20" fmla="*/ 16 w 28"/>
                          <a:gd name="T21" fmla="*/ 6 h 22"/>
                          <a:gd name="T22" fmla="*/ 12 w 28"/>
                          <a:gd name="T23" fmla="*/ 2 h 22"/>
                          <a:gd name="T24" fmla="*/ 7 w 28"/>
                          <a:gd name="T25" fmla="*/ 7 h 22"/>
                          <a:gd name="T26" fmla="*/ 11 w 28"/>
                          <a:gd name="T27" fmla="*/ 7 h 22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  <a:cxn ang="0">
                            <a:pos x="T16" y="T17"/>
                          </a:cxn>
                          <a:cxn ang="0">
                            <a:pos x="T18" y="T19"/>
                          </a:cxn>
                          <a:cxn ang="0">
                            <a:pos x="T20" y="T21"/>
                          </a:cxn>
                          <a:cxn ang="0">
                            <a:pos x="T22" y="T23"/>
                          </a:cxn>
                          <a:cxn ang="0">
                            <a:pos x="T24" y="T25"/>
                          </a:cxn>
                          <a:cxn ang="0">
                            <a:pos x="T26" y="T27"/>
                          </a:cxn>
                        </a:cxnLst>
                        <a:rect l="0" t="0" r="r" b="b"/>
                        <a:pathLst>
                          <a:path w="28" h="22">
                            <a:moveTo>
                              <a:pt x="11" y="7"/>
                            </a:moveTo>
                            <a:cubicBezTo>
                              <a:pt x="11" y="8"/>
                              <a:pt x="12" y="9"/>
                              <a:pt x="13" y="10"/>
                            </a:cubicBezTo>
                            <a:cubicBezTo>
                              <a:pt x="10" y="10"/>
                              <a:pt x="6" y="11"/>
                              <a:pt x="2" y="12"/>
                            </a:cubicBezTo>
                            <a:cubicBezTo>
                              <a:pt x="0" y="14"/>
                              <a:pt x="0" y="14"/>
                              <a:pt x="0" y="14"/>
                            </a:cubicBezTo>
                            <a:cubicBezTo>
                              <a:pt x="3" y="14"/>
                              <a:pt x="7" y="13"/>
                              <a:pt x="10" y="14"/>
                            </a:cubicBezTo>
                            <a:cubicBezTo>
                              <a:pt x="9" y="17"/>
                              <a:pt x="9" y="18"/>
                              <a:pt x="9" y="22"/>
                            </a:cubicBezTo>
                            <a:cubicBezTo>
                              <a:pt x="28" y="3"/>
                              <a:pt x="28" y="3"/>
                              <a:pt x="28" y="3"/>
                            </a:cubicBezTo>
                            <a:cubicBezTo>
                              <a:pt x="26" y="3"/>
                              <a:pt x="26" y="3"/>
                              <a:pt x="26" y="3"/>
                            </a:cubicBezTo>
                            <a:cubicBezTo>
                              <a:pt x="24" y="3"/>
                              <a:pt x="23" y="1"/>
                              <a:pt x="22" y="0"/>
                            </a:cubicBezTo>
                            <a:cubicBezTo>
                              <a:pt x="21" y="1"/>
                              <a:pt x="21" y="2"/>
                              <a:pt x="22" y="4"/>
                            </a:cubicBezTo>
                            <a:cubicBezTo>
                              <a:pt x="20" y="4"/>
                              <a:pt x="18" y="6"/>
                              <a:pt x="16" y="6"/>
                            </a:cubicBezTo>
                            <a:cubicBezTo>
                              <a:pt x="15" y="6"/>
                              <a:pt x="12" y="4"/>
                              <a:pt x="12" y="2"/>
                            </a:cubicBezTo>
                            <a:cubicBezTo>
                              <a:pt x="7" y="7"/>
                              <a:pt x="7" y="7"/>
                              <a:pt x="7" y="7"/>
                            </a:cubicBezTo>
                            <a:cubicBezTo>
                              <a:pt x="9" y="7"/>
                              <a:pt x="10" y="7"/>
                              <a:pt x="11" y="7"/>
                            </a:cubicBezTo>
                            <a:close/>
                          </a:path>
                        </a:pathLst>
                      </a:custGeom>
                      <a:solidFill>
                        <a:srgbClr val="F1863E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444" name="Freeform 557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243" y="1416"/>
                        <a:ext cx="79" cy="63"/>
                      </a:xfrm>
                      <a:custGeom>
                        <a:avLst/>
                        <a:gdLst>
                          <a:gd name="T0" fmla="*/ 2 w 46"/>
                          <a:gd name="T1" fmla="*/ 34 h 37"/>
                          <a:gd name="T2" fmla="*/ 12 w 46"/>
                          <a:gd name="T3" fmla="*/ 37 h 37"/>
                          <a:gd name="T4" fmla="*/ 46 w 46"/>
                          <a:gd name="T5" fmla="*/ 3 h 37"/>
                          <a:gd name="T6" fmla="*/ 45 w 46"/>
                          <a:gd name="T7" fmla="*/ 0 h 37"/>
                          <a:gd name="T8" fmla="*/ 42 w 46"/>
                          <a:gd name="T9" fmla="*/ 0 h 37"/>
                          <a:gd name="T10" fmla="*/ 40 w 46"/>
                          <a:gd name="T11" fmla="*/ 4 h 37"/>
                          <a:gd name="T12" fmla="*/ 30 w 46"/>
                          <a:gd name="T13" fmla="*/ 5 h 37"/>
                          <a:gd name="T14" fmla="*/ 28 w 46"/>
                          <a:gd name="T15" fmla="*/ 5 h 37"/>
                          <a:gd name="T16" fmla="*/ 0 w 46"/>
                          <a:gd name="T17" fmla="*/ 33 h 37"/>
                          <a:gd name="T18" fmla="*/ 2 w 46"/>
                          <a:gd name="T19" fmla="*/ 34 h 37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  <a:cxn ang="0">
                            <a:pos x="T16" y="T17"/>
                          </a:cxn>
                          <a:cxn ang="0">
                            <a:pos x="T18" y="T19"/>
                          </a:cxn>
                        </a:cxnLst>
                        <a:rect l="0" t="0" r="r" b="b"/>
                        <a:pathLst>
                          <a:path w="46" h="37">
                            <a:moveTo>
                              <a:pt x="2" y="34"/>
                            </a:moveTo>
                            <a:cubicBezTo>
                              <a:pt x="5" y="35"/>
                              <a:pt x="9" y="36"/>
                              <a:pt x="12" y="37"/>
                            </a:cubicBezTo>
                            <a:cubicBezTo>
                              <a:pt x="46" y="3"/>
                              <a:pt x="46" y="3"/>
                              <a:pt x="46" y="3"/>
                            </a:cubicBezTo>
                            <a:cubicBezTo>
                              <a:pt x="45" y="2"/>
                              <a:pt x="45" y="1"/>
                              <a:pt x="45" y="0"/>
                            </a:cubicBezTo>
                            <a:cubicBezTo>
                              <a:pt x="44" y="1"/>
                              <a:pt x="44" y="0"/>
                              <a:pt x="42" y="0"/>
                            </a:cubicBezTo>
                            <a:cubicBezTo>
                              <a:pt x="41" y="1"/>
                              <a:pt x="40" y="2"/>
                              <a:pt x="40" y="4"/>
                            </a:cubicBezTo>
                            <a:cubicBezTo>
                              <a:pt x="38" y="2"/>
                              <a:pt x="34" y="5"/>
                              <a:pt x="30" y="5"/>
                            </a:cubicBezTo>
                            <a:cubicBezTo>
                              <a:pt x="29" y="5"/>
                              <a:pt x="28" y="5"/>
                              <a:pt x="28" y="5"/>
                            </a:cubicBezTo>
                            <a:cubicBezTo>
                              <a:pt x="0" y="33"/>
                              <a:pt x="0" y="33"/>
                              <a:pt x="0" y="33"/>
                            </a:cubicBezTo>
                            <a:cubicBezTo>
                              <a:pt x="1" y="33"/>
                              <a:pt x="1" y="33"/>
                              <a:pt x="2" y="34"/>
                            </a:cubicBezTo>
                            <a:close/>
                          </a:path>
                        </a:pathLst>
                      </a:custGeom>
                      <a:solidFill>
                        <a:srgbClr val="F1863E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445" name="Freeform 558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286" y="1430"/>
                        <a:ext cx="68" cy="53"/>
                      </a:xfrm>
                      <a:custGeom>
                        <a:avLst/>
                        <a:gdLst>
                          <a:gd name="T0" fmla="*/ 4 w 40"/>
                          <a:gd name="T1" fmla="*/ 31 h 31"/>
                          <a:gd name="T2" fmla="*/ 21 w 40"/>
                          <a:gd name="T3" fmla="*/ 27 h 31"/>
                          <a:gd name="T4" fmla="*/ 40 w 40"/>
                          <a:gd name="T5" fmla="*/ 7 h 31"/>
                          <a:gd name="T6" fmla="*/ 31 w 40"/>
                          <a:gd name="T7" fmla="*/ 0 h 31"/>
                          <a:gd name="T8" fmla="*/ 0 w 40"/>
                          <a:gd name="T9" fmla="*/ 31 h 31"/>
                          <a:gd name="T10" fmla="*/ 4 w 40"/>
                          <a:gd name="T11" fmla="*/ 31 h 31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</a:cxnLst>
                        <a:rect l="0" t="0" r="r" b="b"/>
                        <a:pathLst>
                          <a:path w="40" h="31">
                            <a:moveTo>
                              <a:pt x="4" y="31"/>
                            </a:moveTo>
                            <a:cubicBezTo>
                              <a:pt x="11" y="31"/>
                              <a:pt x="16" y="29"/>
                              <a:pt x="21" y="27"/>
                            </a:cubicBezTo>
                            <a:cubicBezTo>
                              <a:pt x="40" y="7"/>
                              <a:pt x="40" y="7"/>
                              <a:pt x="40" y="7"/>
                            </a:cubicBezTo>
                            <a:cubicBezTo>
                              <a:pt x="38" y="4"/>
                              <a:pt x="33" y="4"/>
                              <a:pt x="31" y="0"/>
                            </a:cubicBezTo>
                            <a:cubicBezTo>
                              <a:pt x="0" y="31"/>
                              <a:pt x="0" y="31"/>
                              <a:pt x="0" y="31"/>
                            </a:cubicBezTo>
                            <a:cubicBezTo>
                              <a:pt x="1" y="31"/>
                              <a:pt x="3" y="31"/>
                              <a:pt x="4" y="31"/>
                            </a:cubicBezTo>
                            <a:close/>
                          </a:path>
                        </a:pathLst>
                      </a:custGeom>
                      <a:solidFill>
                        <a:srgbClr val="F1863E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446" name="Freeform 559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2307" y="2243"/>
                        <a:ext cx="31" cy="21"/>
                      </a:xfrm>
                      <a:custGeom>
                        <a:avLst/>
                        <a:gdLst>
                          <a:gd name="T0" fmla="*/ 0 w 18"/>
                          <a:gd name="T1" fmla="*/ 12 h 12"/>
                          <a:gd name="T2" fmla="*/ 3 w 18"/>
                          <a:gd name="T3" fmla="*/ 12 h 12"/>
                          <a:gd name="T4" fmla="*/ 10 w 18"/>
                          <a:gd name="T5" fmla="*/ 8 h 12"/>
                          <a:gd name="T6" fmla="*/ 18 w 18"/>
                          <a:gd name="T7" fmla="*/ 0 h 12"/>
                          <a:gd name="T8" fmla="*/ 0 w 18"/>
                          <a:gd name="T9" fmla="*/ 12 h 12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</a:cxnLst>
                        <a:rect l="0" t="0" r="r" b="b"/>
                        <a:pathLst>
                          <a:path w="18" h="12">
                            <a:moveTo>
                              <a:pt x="0" y="12"/>
                            </a:moveTo>
                            <a:cubicBezTo>
                              <a:pt x="3" y="12"/>
                              <a:pt x="3" y="12"/>
                              <a:pt x="3" y="12"/>
                            </a:cubicBezTo>
                            <a:cubicBezTo>
                              <a:pt x="4" y="11"/>
                              <a:pt x="7" y="9"/>
                              <a:pt x="10" y="8"/>
                            </a:cubicBezTo>
                            <a:cubicBezTo>
                              <a:pt x="18" y="0"/>
                              <a:pt x="18" y="0"/>
                              <a:pt x="18" y="0"/>
                            </a:cubicBezTo>
                            <a:cubicBezTo>
                              <a:pt x="9" y="2"/>
                              <a:pt x="4" y="8"/>
                              <a:pt x="0" y="12"/>
                            </a:cubicBezTo>
                            <a:close/>
                          </a:path>
                        </a:pathLst>
                      </a:custGeom>
                      <a:solidFill>
                        <a:srgbClr val="F1863E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447" name="Freeform 560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2348" y="2243"/>
                        <a:ext cx="36" cy="19"/>
                      </a:xfrm>
                      <a:custGeom>
                        <a:avLst/>
                        <a:gdLst>
                          <a:gd name="T0" fmla="*/ 1 w 21"/>
                          <a:gd name="T1" fmla="*/ 10 h 11"/>
                          <a:gd name="T2" fmla="*/ 9 w 21"/>
                          <a:gd name="T3" fmla="*/ 10 h 11"/>
                          <a:gd name="T4" fmla="*/ 14 w 21"/>
                          <a:gd name="T5" fmla="*/ 11 h 11"/>
                          <a:gd name="T6" fmla="*/ 21 w 21"/>
                          <a:gd name="T7" fmla="*/ 4 h 11"/>
                          <a:gd name="T8" fmla="*/ 9 w 21"/>
                          <a:gd name="T9" fmla="*/ 0 h 11"/>
                          <a:gd name="T10" fmla="*/ 0 w 21"/>
                          <a:gd name="T11" fmla="*/ 9 h 11"/>
                          <a:gd name="T12" fmla="*/ 1 w 21"/>
                          <a:gd name="T13" fmla="*/ 10 h 11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</a:cxnLst>
                        <a:rect l="0" t="0" r="r" b="b"/>
                        <a:pathLst>
                          <a:path w="21" h="11">
                            <a:moveTo>
                              <a:pt x="1" y="10"/>
                            </a:moveTo>
                            <a:cubicBezTo>
                              <a:pt x="9" y="10"/>
                              <a:pt x="9" y="10"/>
                              <a:pt x="9" y="10"/>
                            </a:cubicBezTo>
                            <a:cubicBezTo>
                              <a:pt x="11" y="10"/>
                              <a:pt x="13" y="10"/>
                              <a:pt x="14" y="11"/>
                            </a:cubicBezTo>
                            <a:cubicBezTo>
                              <a:pt x="21" y="4"/>
                              <a:pt x="21" y="4"/>
                              <a:pt x="21" y="4"/>
                            </a:cubicBezTo>
                            <a:cubicBezTo>
                              <a:pt x="17" y="3"/>
                              <a:pt x="14" y="1"/>
                              <a:pt x="9" y="0"/>
                            </a:cubicBezTo>
                            <a:cubicBezTo>
                              <a:pt x="0" y="9"/>
                              <a:pt x="0" y="9"/>
                              <a:pt x="0" y="9"/>
                            </a:cubicBezTo>
                            <a:cubicBezTo>
                              <a:pt x="0" y="9"/>
                              <a:pt x="0" y="9"/>
                              <a:pt x="1" y="10"/>
                            </a:cubicBezTo>
                            <a:close/>
                          </a:path>
                        </a:pathLst>
                      </a:custGeom>
                      <a:solidFill>
                        <a:srgbClr val="F1863E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448" name="Freeform 561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2395" y="2257"/>
                        <a:ext cx="25" cy="24"/>
                      </a:xfrm>
                      <a:custGeom>
                        <a:avLst/>
                        <a:gdLst>
                          <a:gd name="T0" fmla="*/ 9 w 15"/>
                          <a:gd name="T1" fmla="*/ 2 h 14"/>
                          <a:gd name="T2" fmla="*/ 6 w 15"/>
                          <a:gd name="T3" fmla="*/ 0 h 14"/>
                          <a:gd name="T4" fmla="*/ 0 w 15"/>
                          <a:gd name="T5" fmla="*/ 6 h 14"/>
                          <a:gd name="T6" fmla="*/ 3 w 15"/>
                          <a:gd name="T7" fmla="*/ 9 h 14"/>
                          <a:gd name="T8" fmla="*/ 9 w 15"/>
                          <a:gd name="T9" fmla="*/ 14 h 14"/>
                          <a:gd name="T10" fmla="*/ 15 w 15"/>
                          <a:gd name="T11" fmla="*/ 7 h 14"/>
                          <a:gd name="T12" fmla="*/ 9 w 15"/>
                          <a:gd name="T13" fmla="*/ 2 h 14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</a:cxnLst>
                        <a:rect l="0" t="0" r="r" b="b"/>
                        <a:pathLst>
                          <a:path w="15" h="14">
                            <a:moveTo>
                              <a:pt x="9" y="2"/>
                            </a:moveTo>
                            <a:cubicBezTo>
                              <a:pt x="8" y="2"/>
                              <a:pt x="7" y="1"/>
                              <a:pt x="6" y="0"/>
                            </a:cubicBezTo>
                            <a:cubicBezTo>
                              <a:pt x="0" y="6"/>
                              <a:pt x="0" y="6"/>
                              <a:pt x="0" y="6"/>
                            </a:cubicBezTo>
                            <a:cubicBezTo>
                              <a:pt x="1" y="7"/>
                              <a:pt x="0" y="9"/>
                              <a:pt x="3" y="9"/>
                            </a:cubicBezTo>
                            <a:cubicBezTo>
                              <a:pt x="3" y="12"/>
                              <a:pt x="6" y="13"/>
                              <a:pt x="9" y="14"/>
                            </a:cubicBezTo>
                            <a:cubicBezTo>
                              <a:pt x="15" y="7"/>
                              <a:pt x="15" y="7"/>
                              <a:pt x="15" y="7"/>
                            </a:cubicBezTo>
                            <a:cubicBezTo>
                              <a:pt x="13" y="6"/>
                              <a:pt x="10" y="4"/>
                              <a:pt x="9" y="2"/>
                            </a:cubicBezTo>
                            <a:close/>
                          </a:path>
                        </a:pathLst>
                      </a:custGeom>
                      <a:solidFill>
                        <a:srgbClr val="F1863E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449" name="Freeform 562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2424" y="2274"/>
                        <a:ext cx="34" cy="21"/>
                      </a:xfrm>
                      <a:custGeom>
                        <a:avLst/>
                        <a:gdLst>
                          <a:gd name="T0" fmla="*/ 15 w 20"/>
                          <a:gd name="T1" fmla="*/ 2 h 12"/>
                          <a:gd name="T2" fmla="*/ 11 w 20"/>
                          <a:gd name="T3" fmla="*/ 2 h 12"/>
                          <a:gd name="T4" fmla="*/ 11 w 20"/>
                          <a:gd name="T5" fmla="*/ 0 h 12"/>
                          <a:gd name="T6" fmla="*/ 0 w 20"/>
                          <a:gd name="T7" fmla="*/ 10 h 12"/>
                          <a:gd name="T8" fmla="*/ 12 w 20"/>
                          <a:gd name="T9" fmla="*/ 12 h 12"/>
                          <a:gd name="T10" fmla="*/ 15 w 20"/>
                          <a:gd name="T11" fmla="*/ 12 h 12"/>
                          <a:gd name="T12" fmla="*/ 20 w 20"/>
                          <a:gd name="T13" fmla="*/ 6 h 12"/>
                          <a:gd name="T14" fmla="*/ 15 w 20"/>
                          <a:gd name="T15" fmla="*/ 2 h 12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</a:cxnLst>
                        <a:rect l="0" t="0" r="r" b="b"/>
                        <a:pathLst>
                          <a:path w="20" h="12">
                            <a:moveTo>
                              <a:pt x="15" y="2"/>
                            </a:moveTo>
                            <a:cubicBezTo>
                              <a:pt x="11" y="2"/>
                              <a:pt x="11" y="2"/>
                              <a:pt x="11" y="2"/>
                            </a:cubicBezTo>
                            <a:cubicBezTo>
                              <a:pt x="10" y="1"/>
                              <a:pt x="11" y="1"/>
                              <a:pt x="11" y="0"/>
                            </a:cubicBezTo>
                            <a:cubicBezTo>
                              <a:pt x="0" y="10"/>
                              <a:pt x="0" y="10"/>
                              <a:pt x="0" y="10"/>
                            </a:cubicBezTo>
                            <a:cubicBezTo>
                              <a:pt x="4" y="11"/>
                              <a:pt x="7" y="12"/>
                              <a:pt x="12" y="12"/>
                            </a:cubicBezTo>
                            <a:cubicBezTo>
                              <a:pt x="13" y="12"/>
                              <a:pt x="14" y="12"/>
                              <a:pt x="15" y="12"/>
                            </a:cubicBezTo>
                            <a:cubicBezTo>
                              <a:pt x="20" y="6"/>
                              <a:pt x="20" y="6"/>
                              <a:pt x="20" y="6"/>
                            </a:cubicBezTo>
                            <a:cubicBezTo>
                              <a:pt x="19" y="5"/>
                              <a:pt x="17" y="3"/>
                              <a:pt x="15" y="2"/>
                            </a:cubicBezTo>
                            <a:close/>
                          </a:path>
                        </a:pathLst>
                      </a:custGeom>
                      <a:solidFill>
                        <a:srgbClr val="F1863E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450" name="Freeform 563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2407" y="2314"/>
                        <a:ext cx="18" cy="12"/>
                      </a:xfrm>
                      <a:custGeom>
                        <a:avLst/>
                        <a:gdLst>
                          <a:gd name="T0" fmla="*/ 0 w 11"/>
                          <a:gd name="T1" fmla="*/ 2 h 7"/>
                          <a:gd name="T2" fmla="*/ 4 w 11"/>
                          <a:gd name="T3" fmla="*/ 7 h 7"/>
                          <a:gd name="T4" fmla="*/ 7 w 11"/>
                          <a:gd name="T5" fmla="*/ 6 h 7"/>
                          <a:gd name="T6" fmla="*/ 11 w 11"/>
                          <a:gd name="T7" fmla="*/ 2 h 7"/>
                          <a:gd name="T8" fmla="*/ 3 w 11"/>
                          <a:gd name="T9" fmla="*/ 0 h 7"/>
                          <a:gd name="T10" fmla="*/ 0 w 11"/>
                          <a:gd name="T11" fmla="*/ 2 h 7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</a:cxnLst>
                        <a:rect l="0" t="0" r="r" b="b"/>
                        <a:pathLst>
                          <a:path w="11" h="7">
                            <a:moveTo>
                              <a:pt x="0" y="2"/>
                            </a:moveTo>
                            <a:cubicBezTo>
                              <a:pt x="0" y="4"/>
                              <a:pt x="2" y="7"/>
                              <a:pt x="4" y="7"/>
                            </a:cubicBezTo>
                            <a:cubicBezTo>
                              <a:pt x="6" y="7"/>
                              <a:pt x="6" y="6"/>
                              <a:pt x="7" y="6"/>
                            </a:cubicBezTo>
                            <a:cubicBezTo>
                              <a:pt x="11" y="2"/>
                              <a:pt x="11" y="2"/>
                              <a:pt x="11" y="2"/>
                            </a:cubicBezTo>
                            <a:cubicBezTo>
                              <a:pt x="9" y="2"/>
                              <a:pt x="6" y="0"/>
                              <a:pt x="3" y="0"/>
                            </a:cubicBezTo>
                            <a:cubicBezTo>
                              <a:pt x="1" y="0"/>
                              <a:pt x="0" y="1"/>
                              <a:pt x="0" y="2"/>
                            </a:cubicBezTo>
                            <a:close/>
                          </a:path>
                        </a:pathLst>
                      </a:custGeom>
                      <a:solidFill>
                        <a:srgbClr val="F1863E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451" name="Freeform 564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2569" y="2314"/>
                        <a:ext cx="21" cy="8"/>
                      </a:xfrm>
                      <a:custGeom>
                        <a:avLst/>
                        <a:gdLst>
                          <a:gd name="T0" fmla="*/ 0 w 12"/>
                          <a:gd name="T1" fmla="*/ 1 h 5"/>
                          <a:gd name="T2" fmla="*/ 8 w 12"/>
                          <a:gd name="T3" fmla="*/ 5 h 5"/>
                          <a:gd name="T4" fmla="*/ 9 w 12"/>
                          <a:gd name="T5" fmla="*/ 5 h 5"/>
                          <a:gd name="T6" fmla="*/ 12 w 12"/>
                          <a:gd name="T7" fmla="*/ 2 h 5"/>
                          <a:gd name="T8" fmla="*/ 4 w 12"/>
                          <a:gd name="T9" fmla="*/ 0 h 5"/>
                          <a:gd name="T10" fmla="*/ 0 w 12"/>
                          <a:gd name="T11" fmla="*/ 1 h 5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</a:cxnLst>
                        <a:rect l="0" t="0" r="r" b="b"/>
                        <a:pathLst>
                          <a:path w="12" h="5">
                            <a:moveTo>
                              <a:pt x="0" y="1"/>
                            </a:moveTo>
                            <a:cubicBezTo>
                              <a:pt x="0" y="4"/>
                              <a:pt x="4" y="5"/>
                              <a:pt x="8" y="5"/>
                            </a:cubicBezTo>
                            <a:cubicBezTo>
                              <a:pt x="8" y="5"/>
                              <a:pt x="8" y="5"/>
                              <a:pt x="9" y="5"/>
                            </a:cubicBezTo>
                            <a:cubicBezTo>
                              <a:pt x="12" y="2"/>
                              <a:pt x="12" y="2"/>
                              <a:pt x="12" y="2"/>
                            </a:cubicBezTo>
                            <a:cubicBezTo>
                              <a:pt x="9" y="1"/>
                              <a:pt x="4" y="0"/>
                              <a:pt x="4" y="0"/>
                            </a:cubicBezTo>
                            <a:cubicBezTo>
                              <a:pt x="3" y="0"/>
                              <a:pt x="0" y="0"/>
                              <a:pt x="0" y="1"/>
                            </a:cubicBezTo>
                            <a:close/>
                          </a:path>
                        </a:pathLst>
                      </a:custGeom>
                      <a:solidFill>
                        <a:srgbClr val="F1863E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452" name="Freeform 565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2463" y="2312"/>
                        <a:ext cx="22" cy="10"/>
                      </a:xfrm>
                      <a:custGeom>
                        <a:avLst/>
                        <a:gdLst>
                          <a:gd name="T0" fmla="*/ 1 w 13"/>
                          <a:gd name="T1" fmla="*/ 0 h 6"/>
                          <a:gd name="T2" fmla="*/ 0 w 13"/>
                          <a:gd name="T3" fmla="*/ 1 h 6"/>
                          <a:gd name="T4" fmla="*/ 3 w 13"/>
                          <a:gd name="T5" fmla="*/ 6 h 6"/>
                          <a:gd name="T6" fmla="*/ 4 w 13"/>
                          <a:gd name="T7" fmla="*/ 4 h 6"/>
                          <a:gd name="T8" fmla="*/ 7 w 13"/>
                          <a:gd name="T9" fmla="*/ 4 h 6"/>
                          <a:gd name="T10" fmla="*/ 10 w 13"/>
                          <a:gd name="T11" fmla="*/ 4 h 6"/>
                          <a:gd name="T12" fmla="*/ 13 w 13"/>
                          <a:gd name="T13" fmla="*/ 0 h 6"/>
                          <a:gd name="T14" fmla="*/ 1 w 13"/>
                          <a:gd name="T15" fmla="*/ 0 h 6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</a:cxnLst>
                        <a:rect l="0" t="0" r="r" b="b"/>
                        <a:pathLst>
                          <a:path w="13" h="6">
                            <a:moveTo>
                              <a:pt x="1" y="0"/>
                            </a:moveTo>
                            <a:cubicBezTo>
                              <a:pt x="1" y="0"/>
                              <a:pt x="0" y="1"/>
                              <a:pt x="0" y="1"/>
                            </a:cubicBezTo>
                            <a:cubicBezTo>
                              <a:pt x="0" y="3"/>
                              <a:pt x="2" y="6"/>
                              <a:pt x="3" y="6"/>
                            </a:cubicBezTo>
                            <a:cubicBezTo>
                              <a:pt x="3" y="5"/>
                              <a:pt x="4" y="5"/>
                              <a:pt x="4" y="4"/>
                            </a:cubicBezTo>
                            <a:cubicBezTo>
                              <a:pt x="5" y="5"/>
                              <a:pt x="5" y="4"/>
                              <a:pt x="7" y="4"/>
                            </a:cubicBezTo>
                            <a:cubicBezTo>
                              <a:pt x="8" y="4"/>
                              <a:pt x="9" y="4"/>
                              <a:pt x="10" y="4"/>
                            </a:cubicBezTo>
                            <a:cubicBezTo>
                              <a:pt x="13" y="0"/>
                              <a:pt x="13" y="0"/>
                              <a:pt x="13" y="0"/>
                            </a:cubicBezTo>
                            <a:cubicBezTo>
                              <a:pt x="10" y="1"/>
                              <a:pt x="7" y="0"/>
                              <a:pt x="1" y="0"/>
                            </a:cubicBezTo>
                            <a:close/>
                          </a:path>
                        </a:pathLst>
                      </a:custGeom>
                      <a:solidFill>
                        <a:srgbClr val="F1863E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453" name="Freeform 566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2478" y="2291"/>
                        <a:ext cx="26" cy="19"/>
                      </a:xfrm>
                      <a:custGeom>
                        <a:avLst/>
                        <a:gdLst>
                          <a:gd name="T0" fmla="*/ 10 w 15"/>
                          <a:gd name="T1" fmla="*/ 2 h 11"/>
                          <a:gd name="T2" fmla="*/ 2 w 15"/>
                          <a:gd name="T3" fmla="*/ 0 h 11"/>
                          <a:gd name="T4" fmla="*/ 0 w 15"/>
                          <a:gd name="T5" fmla="*/ 2 h 11"/>
                          <a:gd name="T6" fmla="*/ 4 w 15"/>
                          <a:gd name="T7" fmla="*/ 5 h 11"/>
                          <a:gd name="T8" fmla="*/ 5 w 15"/>
                          <a:gd name="T9" fmla="*/ 11 h 11"/>
                          <a:gd name="T10" fmla="*/ 15 w 15"/>
                          <a:gd name="T11" fmla="*/ 1 h 11"/>
                          <a:gd name="T12" fmla="*/ 10 w 15"/>
                          <a:gd name="T13" fmla="*/ 2 h 11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</a:cxnLst>
                        <a:rect l="0" t="0" r="r" b="b"/>
                        <a:pathLst>
                          <a:path w="15" h="11">
                            <a:moveTo>
                              <a:pt x="10" y="2"/>
                            </a:moveTo>
                            <a:cubicBezTo>
                              <a:pt x="7" y="2"/>
                              <a:pt x="5" y="0"/>
                              <a:pt x="2" y="0"/>
                            </a:cubicBezTo>
                            <a:cubicBezTo>
                              <a:pt x="1" y="0"/>
                              <a:pt x="0" y="1"/>
                              <a:pt x="0" y="2"/>
                            </a:cubicBezTo>
                            <a:cubicBezTo>
                              <a:pt x="0" y="4"/>
                              <a:pt x="2" y="5"/>
                              <a:pt x="4" y="5"/>
                            </a:cubicBezTo>
                            <a:cubicBezTo>
                              <a:pt x="4" y="7"/>
                              <a:pt x="4" y="9"/>
                              <a:pt x="5" y="11"/>
                            </a:cubicBezTo>
                            <a:cubicBezTo>
                              <a:pt x="15" y="1"/>
                              <a:pt x="15" y="1"/>
                              <a:pt x="15" y="1"/>
                            </a:cubicBezTo>
                            <a:cubicBezTo>
                              <a:pt x="13" y="2"/>
                              <a:pt x="12" y="2"/>
                              <a:pt x="10" y="2"/>
                            </a:cubicBezTo>
                            <a:close/>
                          </a:path>
                        </a:pathLst>
                      </a:custGeom>
                      <a:solidFill>
                        <a:srgbClr val="F1863E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454" name="Freeform 567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2501" y="2298"/>
                        <a:ext cx="41" cy="29"/>
                      </a:xfrm>
                      <a:custGeom>
                        <a:avLst/>
                        <a:gdLst>
                          <a:gd name="T0" fmla="*/ 23 w 24"/>
                          <a:gd name="T1" fmla="*/ 5 h 17"/>
                          <a:gd name="T2" fmla="*/ 15 w 24"/>
                          <a:gd name="T3" fmla="*/ 0 h 17"/>
                          <a:gd name="T4" fmla="*/ 0 w 24"/>
                          <a:gd name="T5" fmla="*/ 15 h 17"/>
                          <a:gd name="T6" fmla="*/ 3 w 24"/>
                          <a:gd name="T7" fmla="*/ 17 h 17"/>
                          <a:gd name="T8" fmla="*/ 10 w 24"/>
                          <a:gd name="T9" fmla="*/ 11 h 17"/>
                          <a:gd name="T10" fmla="*/ 13 w 24"/>
                          <a:gd name="T11" fmla="*/ 14 h 17"/>
                          <a:gd name="T12" fmla="*/ 18 w 24"/>
                          <a:gd name="T13" fmla="*/ 12 h 17"/>
                          <a:gd name="T14" fmla="*/ 19 w 24"/>
                          <a:gd name="T15" fmla="*/ 12 h 17"/>
                          <a:gd name="T16" fmla="*/ 24 w 24"/>
                          <a:gd name="T17" fmla="*/ 7 h 17"/>
                          <a:gd name="T18" fmla="*/ 21 w 24"/>
                          <a:gd name="T19" fmla="*/ 4 h 17"/>
                          <a:gd name="T20" fmla="*/ 23 w 24"/>
                          <a:gd name="T21" fmla="*/ 5 h 17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  <a:cxn ang="0">
                            <a:pos x="T16" y="T17"/>
                          </a:cxn>
                          <a:cxn ang="0">
                            <a:pos x="T18" y="T19"/>
                          </a:cxn>
                          <a:cxn ang="0">
                            <a:pos x="T20" y="T21"/>
                          </a:cxn>
                        </a:cxnLst>
                        <a:rect l="0" t="0" r="r" b="b"/>
                        <a:pathLst>
                          <a:path w="24" h="17">
                            <a:moveTo>
                              <a:pt x="23" y="5"/>
                            </a:moveTo>
                            <a:cubicBezTo>
                              <a:pt x="20" y="4"/>
                              <a:pt x="18" y="1"/>
                              <a:pt x="15" y="0"/>
                            </a:cubicBezTo>
                            <a:cubicBezTo>
                              <a:pt x="0" y="15"/>
                              <a:pt x="0" y="15"/>
                              <a:pt x="0" y="15"/>
                            </a:cubicBezTo>
                            <a:cubicBezTo>
                              <a:pt x="1" y="16"/>
                              <a:pt x="1" y="17"/>
                              <a:pt x="3" y="17"/>
                            </a:cubicBezTo>
                            <a:cubicBezTo>
                              <a:pt x="6" y="17"/>
                              <a:pt x="6" y="11"/>
                              <a:pt x="10" y="11"/>
                            </a:cubicBezTo>
                            <a:cubicBezTo>
                              <a:pt x="11" y="11"/>
                              <a:pt x="11" y="14"/>
                              <a:pt x="13" y="14"/>
                            </a:cubicBezTo>
                            <a:cubicBezTo>
                              <a:pt x="15" y="14"/>
                              <a:pt x="16" y="12"/>
                              <a:pt x="18" y="12"/>
                            </a:cubicBezTo>
                            <a:cubicBezTo>
                              <a:pt x="19" y="12"/>
                              <a:pt x="19" y="12"/>
                              <a:pt x="19" y="12"/>
                            </a:cubicBezTo>
                            <a:cubicBezTo>
                              <a:pt x="24" y="7"/>
                              <a:pt x="24" y="7"/>
                              <a:pt x="24" y="7"/>
                            </a:cubicBezTo>
                            <a:cubicBezTo>
                              <a:pt x="23" y="6"/>
                              <a:pt x="22" y="5"/>
                              <a:pt x="21" y="4"/>
                            </a:cubicBezTo>
                            <a:lnTo>
                              <a:pt x="23" y="5"/>
                            </a:lnTo>
                            <a:close/>
                          </a:path>
                        </a:pathLst>
                      </a:custGeom>
                      <a:solidFill>
                        <a:srgbClr val="F1863E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455" name="Freeform 568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2401" y="2211"/>
                        <a:ext cx="7" cy="13"/>
                      </a:xfrm>
                      <a:custGeom>
                        <a:avLst/>
                        <a:gdLst>
                          <a:gd name="T0" fmla="*/ 1 w 4"/>
                          <a:gd name="T1" fmla="*/ 3 h 8"/>
                          <a:gd name="T2" fmla="*/ 0 w 4"/>
                          <a:gd name="T3" fmla="*/ 3 h 8"/>
                          <a:gd name="T4" fmla="*/ 3 w 4"/>
                          <a:gd name="T5" fmla="*/ 8 h 8"/>
                          <a:gd name="T6" fmla="*/ 4 w 4"/>
                          <a:gd name="T7" fmla="*/ 6 h 8"/>
                          <a:gd name="T8" fmla="*/ 1 w 4"/>
                          <a:gd name="T9" fmla="*/ 3 h 8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</a:cxnLst>
                        <a:rect l="0" t="0" r="r" b="b"/>
                        <a:pathLst>
                          <a:path w="4" h="8">
                            <a:moveTo>
                              <a:pt x="1" y="3"/>
                            </a:moveTo>
                            <a:cubicBezTo>
                              <a:pt x="1" y="3"/>
                              <a:pt x="0" y="0"/>
                              <a:pt x="0" y="3"/>
                            </a:cubicBezTo>
                            <a:cubicBezTo>
                              <a:pt x="0" y="3"/>
                              <a:pt x="0" y="8"/>
                              <a:pt x="3" y="8"/>
                            </a:cubicBezTo>
                            <a:cubicBezTo>
                              <a:pt x="4" y="8"/>
                              <a:pt x="4" y="7"/>
                              <a:pt x="4" y="6"/>
                            </a:cubicBezTo>
                            <a:cubicBezTo>
                              <a:pt x="4" y="4"/>
                              <a:pt x="4" y="3"/>
                              <a:pt x="1" y="3"/>
                            </a:cubicBezTo>
                            <a:close/>
                          </a:path>
                        </a:pathLst>
                      </a:custGeom>
                      <a:solidFill>
                        <a:srgbClr val="F1863E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456" name="Freeform 569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2393" y="2185"/>
                        <a:ext cx="3" cy="3"/>
                      </a:xfrm>
                      <a:custGeom>
                        <a:avLst/>
                        <a:gdLst>
                          <a:gd name="T0" fmla="*/ 0 w 2"/>
                          <a:gd name="T1" fmla="*/ 2 h 2"/>
                          <a:gd name="T2" fmla="*/ 0 w 2"/>
                          <a:gd name="T3" fmla="*/ 2 h 2"/>
                          <a:gd name="T4" fmla="*/ 2 w 2"/>
                          <a:gd name="T5" fmla="*/ 0 h 2"/>
                          <a:gd name="T6" fmla="*/ 0 w 2"/>
                          <a:gd name="T7" fmla="*/ 2 h 2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</a:cxnLst>
                        <a:rect l="0" t="0" r="r" b="b"/>
                        <a:pathLst>
                          <a:path w="2" h="2">
                            <a:moveTo>
                              <a:pt x="0" y="2"/>
                            </a:moveTo>
                            <a:cubicBezTo>
                              <a:pt x="0" y="2"/>
                              <a:pt x="0" y="2"/>
                              <a:pt x="0" y="2"/>
                            </a:cubicBezTo>
                            <a:cubicBezTo>
                              <a:pt x="2" y="0"/>
                              <a:pt x="2" y="0"/>
                              <a:pt x="2" y="0"/>
                            </a:cubicBezTo>
                            <a:cubicBezTo>
                              <a:pt x="1" y="0"/>
                              <a:pt x="1" y="1"/>
                              <a:pt x="0" y="2"/>
                            </a:cubicBezTo>
                            <a:close/>
                          </a:path>
                        </a:pathLst>
                      </a:custGeom>
                      <a:solidFill>
                        <a:srgbClr val="F1863E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457" name="Freeform 570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2417" y="2190"/>
                        <a:ext cx="3" cy="4"/>
                      </a:xfrm>
                      <a:custGeom>
                        <a:avLst/>
                        <a:gdLst>
                          <a:gd name="T0" fmla="*/ 2 w 2"/>
                          <a:gd name="T1" fmla="*/ 2 h 2"/>
                          <a:gd name="T2" fmla="*/ 0 w 2"/>
                          <a:gd name="T3" fmla="*/ 0 h 2"/>
                          <a:gd name="T4" fmla="*/ 0 w 2"/>
                          <a:gd name="T5" fmla="*/ 0 h 2"/>
                          <a:gd name="T6" fmla="*/ 2 w 2"/>
                          <a:gd name="T7" fmla="*/ 2 h 2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</a:cxnLst>
                        <a:rect l="0" t="0" r="r" b="b"/>
                        <a:pathLst>
                          <a:path w="2" h="2">
                            <a:moveTo>
                              <a:pt x="2" y="2"/>
                            </a:moveTo>
                            <a:cubicBezTo>
                              <a:pt x="0" y="0"/>
                              <a:pt x="0" y="0"/>
                              <a:pt x="0" y="0"/>
                            </a:cubicBezTo>
                            <a:cubicBezTo>
                              <a:pt x="0" y="0"/>
                              <a:pt x="0" y="0"/>
                              <a:pt x="0" y="0"/>
                            </a:cubicBezTo>
                            <a:cubicBezTo>
                              <a:pt x="0" y="1"/>
                              <a:pt x="1" y="2"/>
                              <a:pt x="2" y="2"/>
                            </a:cubicBezTo>
                            <a:close/>
                          </a:path>
                        </a:pathLst>
                      </a:custGeom>
                      <a:solidFill>
                        <a:srgbClr val="F1863E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458" name="Freeform 571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2468" y="2272"/>
                        <a:ext cx="4" cy="2"/>
                      </a:xfrm>
                      <a:custGeom>
                        <a:avLst/>
                        <a:gdLst>
                          <a:gd name="T0" fmla="*/ 0 w 2"/>
                          <a:gd name="T1" fmla="*/ 0 h 1"/>
                          <a:gd name="T2" fmla="*/ 0 w 2"/>
                          <a:gd name="T3" fmla="*/ 1 h 1"/>
                          <a:gd name="T4" fmla="*/ 0 w 2"/>
                          <a:gd name="T5" fmla="*/ 1 h 1"/>
                          <a:gd name="T6" fmla="*/ 2 w 2"/>
                          <a:gd name="T7" fmla="*/ 0 h 1"/>
                          <a:gd name="T8" fmla="*/ 0 w 2"/>
                          <a:gd name="T9" fmla="*/ 0 h 1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</a:cxnLst>
                        <a:rect l="0" t="0" r="r" b="b"/>
                        <a:pathLst>
                          <a:path w="2" h="1">
                            <a:moveTo>
                              <a:pt x="0" y="0"/>
                            </a:moveTo>
                            <a:cubicBezTo>
                              <a:pt x="0" y="1"/>
                              <a:pt x="0" y="1"/>
                              <a:pt x="0" y="1"/>
                            </a:cubicBezTo>
                            <a:cubicBezTo>
                              <a:pt x="0" y="1"/>
                              <a:pt x="0" y="1"/>
                              <a:pt x="0" y="1"/>
                            </a:cubicBezTo>
                            <a:cubicBezTo>
                              <a:pt x="2" y="0"/>
                              <a:pt x="2" y="0"/>
                              <a:pt x="2" y="0"/>
                            </a:cubicBezTo>
                            <a:cubicBezTo>
                              <a:pt x="1" y="0"/>
                              <a:pt x="1" y="0"/>
                              <a:pt x="0" y="0"/>
                            </a:cubicBezTo>
                            <a:close/>
                          </a:path>
                        </a:pathLst>
                      </a:custGeom>
                      <a:solidFill>
                        <a:srgbClr val="F1863E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459" name="Freeform 572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1102" y="1360"/>
                        <a:ext cx="12" cy="10"/>
                      </a:xfrm>
                      <a:custGeom>
                        <a:avLst/>
                        <a:gdLst>
                          <a:gd name="T0" fmla="*/ 3 w 7"/>
                          <a:gd name="T1" fmla="*/ 0 h 6"/>
                          <a:gd name="T2" fmla="*/ 0 w 7"/>
                          <a:gd name="T3" fmla="*/ 6 h 6"/>
                          <a:gd name="T4" fmla="*/ 7 w 7"/>
                          <a:gd name="T5" fmla="*/ 0 h 6"/>
                          <a:gd name="T6" fmla="*/ 3 w 7"/>
                          <a:gd name="T7" fmla="*/ 0 h 6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</a:cxnLst>
                        <a:rect l="0" t="0" r="r" b="b"/>
                        <a:pathLst>
                          <a:path w="7" h="6">
                            <a:moveTo>
                              <a:pt x="3" y="0"/>
                            </a:moveTo>
                            <a:cubicBezTo>
                              <a:pt x="3" y="1"/>
                              <a:pt x="1" y="4"/>
                              <a:pt x="0" y="6"/>
                            </a:cubicBezTo>
                            <a:cubicBezTo>
                              <a:pt x="7" y="0"/>
                              <a:pt x="7" y="0"/>
                              <a:pt x="7" y="0"/>
                            </a:cubicBezTo>
                            <a:lnTo>
                              <a:pt x="3" y="0"/>
                            </a:lnTo>
                            <a:close/>
                          </a:path>
                        </a:pathLst>
                      </a:custGeom>
                      <a:solidFill>
                        <a:srgbClr val="F1863E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460" name="Freeform 573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1115" y="1310"/>
                        <a:ext cx="100" cy="84"/>
                      </a:xfrm>
                      <a:custGeom>
                        <a:avLst/>
                        <a:gdLst>
                          <a:gd name="T0" fmla="*/ 51 w 58"/>
                          <a:gd name="T1" fmla="*/ 0 h 49"/>
                          <a:gd name="T2" fmla="*/ 32 w 58"/>
                          <a:gd name="T3" fmla="*/ 10 h 49"/>
                          <a:gd name="T4" fmla="*/ 0 w 58"/>
                          <a:gd name="T5" fmla="*/ 42 h 49"/>
                          <a:gd name="T6" fmla="*/ 7 w 58"/>
                          <a:gd name="T7" fmla="*/ 45 h 49"/>
                          <a:gd name="T8" fmla="*/ 10 w 58"/>
                          <a:gd name="T9" fmla="*/ 49 h 49"/>
                          <a:gd name="T10" fmla="*/ 58 w 58"/>
                          <a:gd name="T11" fmla="*/ 1 h 49"/>
                          <a:gd name="T12" fmla="*/ 51 w 58"/>
                          <a:gd name="T13" fmla="*/ 0 h 49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</a:cxnLst>
                        <a:rect l="0" t="0" r="r" b="b"/>
                        <a:pathLst>
                          <a:path w="58" h="49">
                            <a:moveTo>
                              <a:pt x="51" y="0"/>
                            </a:moveTo>
                            <a:cubicBezTo>
                              <a:pt x="44" y="3"/>
                              <a:pt x="38" y="6"/>
                              <a:pt x="32" y="10"/>
                            </a:cubicBezTo>
                            <a:cubicBezTo>
                              <a:pt x="0" y="42"/>
                              <a:pt x="0" y="42"/>
                              <a:pt x="0" y="42"/>
                            </a:cubicBezTo>
                            <a:cubicBezTo>
                              <a:pt x="3" y="43"/>
                              <a:pt x="5" y="44"/>
                              <a:pt x="7" y="45"/>
                            </a:cubicBezTo>
                            <a:cubicBezTo>
                              <a:pt x="8" y="45"/>
                              <a:pt x="9" y="47"/>
                              <a:pt x="10" y="49"/>
                            </a:cubicBezTo>
                            <a:cubicBezTo>
                              <a:pt x="58" y="1"/>
                              <a:pt x="58" y="1"/>
                              <a:pt x="58" y="1"/>
                            </a:cubicBezTo>
                            <a:cubicBezTo>
                              <a:pt x="56" y="1"/>
                              <a:pt x="53" y="0"/>
                              <a:pt x="51" y="0"/>
                            </a:cubicBezTo>
                            <a:close/>
                          </a:path>
                        </a:pathLst>
                      </a:custGeom>
                      <a:solidFill>
                        <a:srgbClr val="F1863E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461" name="Freeform 574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1098" y="1423"/>
                        <a:ext cx="46" cy="44"/>
                      </a:xfrm>
                      <a:custGeom>
                        <a:avLst/>
                        <a:gdLst>
                          <a:gd name="T0" fmla="*/ 24 w 27"/>
                          <a:gd name="T1" fmla="*/ 0 h 26"/>
                          <a:gd name="T2" fmla="*/ 19 w 27"/>
                          <a:gd name="T3" fmla="*/ 0 h 26"/>
                          <a:gd name="T4" fmla="*/ 17 w 27"/>
                          <a:gd name="T5" fmla="*/ 1 h 26"/>
                          <a:gd name="T6" fmla="*/ 0 w 27"/>
                          <a:gd name="T7" fmla="*/ 19 h 26"/>
                          <a:gd name="T8" fmla="*/ 0 w 27"/>
                          <a:gd name="T9" fmla="*/ 19 h 26"/>
                          <a:gd name="T10" fmla="*/ 4 w 27"/>
                          <a:gd name="T11" fmla="*/ 26 h 26"/>
                          <a:gd name="T12" fmla="*/ 9 w 27"/>
                          <a:gd name="T13" fmla="*/ 26 h 26"/>
                          <a:gd name="T14" fmla="*/ 27 w 27"/>
                          <a:gd name="T15" fmla="*/ 7 h 26"/>
                          <a:gd name="T16" fmla="*/ 24 w 27"/>
                          <a:gd name="T17" fmla="*/ 0 h 26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  <a:cxn ang="0">
                            <a:pos x="T16" y="T17"/>
                          </a:cxn>
                        </a:cxnLst>
                        <a:rect l="0" t="0" r="r" b="b"/>
                        <a:pathLst>
                          <a:path w="27" h="26">
                            <a:moveTo>
                              <a:pt x="24" y="0"/>
                            </a:moveTo>
                            <a:cubicBezTo>
                              <a:pt x="19" y="0"/>
                              <a:pt x="19" y="0"/>
                              <a:pt x="19" y="0"/>
                            </a:cubicBezTo>
                            <a:cubicBezTo>
                              <a:pt x="18" y="1"/>
                              <a:pt x="18" y="1"/>
                              <a:pt x="17" y="1"/>
                            </a:cubicBezTo>
                            <a:cubicBezTo>
                              <a:pt x="0" y="19"/>
                              <a:pt x="0" y="19"/>
                              <a:pt x="0" y="19"/>
                            </a:cubicBezTo>
                            <a:cubicBezTo>
                              <a:pt x="0" y="19"/>
                              <a:pt x="0" y="19"/>
                              <a:pt x="0" y="19"/>
                            </a:cubicBezTo>
                            <a:cubicBezTo>
                              <a:pt x="0" y="22"/>
                              <a:pt x="3" y="23"/>
                              <a:pt x="4" y="26"/>
                            </a:cubicBezTo>
                            <a:cubicBezTo>
                              <a:pt x="5" y="26"/>
                              <a:pt x="6" y="26"/>
                              <a:pt x="9" y="26"/>
                            </a:cubicBezTo>
                            <a:cubicBezTo>
                              <a:pt x="27" y="7"/>
                              <a:pt x="27" y="7"/>
                              <a:pt x="27" y="7"/>
                            </a:cubicBezTo>
                            <a:cubicBezTo>
                              <a:pt x="25" y="7"/>
                              <a:pt x="24" y="6"/>
                              <a:pt x="24" y="0"/>
                            </a:cubicBezTo>
                            <a:close/>
                          </a:path>
                        </a:pathLst>
                      </a:custGeom>
                      <a:solidFill>
                        <a:srgbClr val="F1863E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462" name="Freeform 575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1144" y="1300"/>
                        <a:ext cx="129" cy="118"/>
                      </a:xfrm>
                      <a:custGeom>
                        <a:avLst/>
                        <a:gdLst>
                          <a:gd name="T0" fmla="*/ 75 w 75"/>
                          <a:gd name="T1" fmla="*/ 4 h 69"/>
                          <a:gd name="T2" fmla="*/ 72 w 75"/>
                          <a:gd name="T3" fmla="*/ 3 h 69"/>
                          <a:gd name="T4" fmla="*/ 64 w 75"/>
                          <a:gd name="T5" fmla="*/ 7 h 69"/>
                          <a:gd name="T6" fmla="*/ 67 w 75"/>
                          <a:gd name="T7" fmla="*/ 3 h 69"/>
                          <a:gd name="T8" fmla="*/ 63 w 75"/>
                          <a:gd name="T9" fmla="*/ 0 h 69"/>
                          <a:gd name="T10" fmla="*/ 0 w 75"/>
                          <a:gd name="T11" fmla="*/ 64 h 69"/>
                          <a:gd name="T12" fmla="*/ 11 w 75"/>
                          <a:gd name="T13" fmla="*/ 69 h 69"/>
                          <a:gd name="T14" fmla="*/ 75 w 75"/>
                          <a:gd name="T15" fmla="*/ 4 h 69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</a:cxnLst>
                        <a:rect l="0" t="0" r="r" b="b"/>
                        <a:pathLst>
                          <a:path w="75" h="69">
                            <a:moveTo>
                              <a:pt x="75" y="4"/>
                            </a:moveTo>
                            <a:cubicBezTo>
                              <a:pt x="74" y="4"/>
                              <a:pt x="73" y="3"/>
                              <a:pt x="72" y="3"/>
                            </a:cubicBezTo>
                            <a:cubicBezTo>
                              <a:pt x="71" y="5"/>
                              <a:pt x="68" y="7"/>
                              <a:pt x="64" y="7"/>
                            </a:cubicBezTo>
                            <a:cubicBezTo>
                              <a:pt x="65" y="5"/>
                              <a:pt x="66" y="4"/>
                              <a:pt x="67" y="3"/>
                            </a:cubicBezTo>
                            <a:cubicBezTo>
                              <a:pt x="65" y="2"/>
                              <a:pt x="64" y="1"/>
                              <a:pt x="63" y="0"/>
                            </a:cubicBezTo>
                            <a:cubicBezTo>
                              <a:pt x="0" y="64"/>
                              <a:pt x="0" y="64"/>
                              <a:pt x="0" y="64"/>
                            </a:cubicBezTo>
                            <a:cubicBezTo>
                              <a:pt x="4" y="65"/>
                              <a:pt x="8" y="67"/>
                              <a:pt x="11" y="69"/>
                            </a:cubicBezTo>
                            <a:lnTo>
                              <a:pt x="75" y="4"/>
                            </a:lnTo>
                            <a:close/>
                          </a:path>
                        </a:pathLst>
                      </a:custGeom>
                      <a:solidFill>
                        <a:srgbClr val="F1863E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463" name="Freeform 576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1138" y="1310"/>
                        <a:ext cx="179" cy="163"/>
                      </a:xfrm>
                      <a:custGeom>
                        <a:avLst/>
                        <a:gdLst>
                          <a:gd name="T0" fmla="*/ 98 w 105"/>
                          <a:gd name="T1" fmla="*/ 0 h 95"/>
                          <a:gd name="T2" fmla="*/ 93 w 105"/>
                          <a:gd name="T3" fmla="*/ 0 h 95"/>
                          <a:gd name="T4" fmla="*/ 0 w 105"/>
                          <a:gd name="T5" fmla="*/ 93 h 95"/>
                          <a:gd name="T6" fmla="*/ 9 w 105"/>
                          <a:gd name="T7" fmla="*/ 95 h 95"/>
                          <a:gd name="T8" fmla="*/ 15 w 105"/>
                          <a:gd name="T9" fmla="*/ 94 h 95"/>
                          <a:gd name="T10" fmla="*/ 105 w 105"/>
                          <a:gd name="T11" fmla="*/ 4 h 95"/>
                          <a:gd name="T12" fmla="*/ 98 w 105"/>
                          <a:gd name="T13" fmla="*/ 0 h 95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</a:cxnLst>
                        <a:rect l="0" t="0" r="r" b="b"/>
                        <a:pathLst>
                          <a:path w="105" h="95">
                            <a:moveTo>
                              <a:pt x="98" y="0"/>
                            </a:moveTo>
                            <a:cubicBezTo>
                              <a:pt x="93" y="0"/>
                              <a:pt x="93" y="0"/>
                              <a:pt x="93" y="0"/>
                            </a:cubicBezTo>
                            <a:cubicBezTo>
                              <a:pt x="0" y="93"/>
                              <a:pt x="0" y="93"/>
                              <a:pt x="0" y="93"/>
                            </a:cubicBezTo>
                            <a:cubicBezTo>
                              <a:pt x="3" y="94"/>
                              <a:pt x="5" y="95"/>
                              <a:pt x="9" y="95"/>
                            </a:cubicBezTo>
                            <a:cubicBezTo>
                              <a:pt x="12" y="95"/>
                              <a:pt x="13" y="95"/>
                              <a:pt x="15" y="94"/>
                            </a:cubicBezTo>
                            <a:cubicBezTo>
                              <a:pt x="105" y="4"/>
                              <a:pt x="105" y="4"/>
                              <a:pt x="105" y="4"/>
                            </a:cubicBezTo>
                            <a:cubicBezTo>
                              <a:pt x="102" y="3"/>
                              <a:pt x="101" y="2"/>
                              <a:pt x="98" y="0"/>
                            </a:cubicBezTo>
                            <a:close/>
                          </a:path>
                        </a:pathLst>
                      </a:custGeom>
                      <a:solidFill>
                        <a:srgbClr val="F1863E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464" name="Freeform 577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1114" y="1320"/>
                        <a:ext cx="251" cy="245"/>
                      </a:xfrm>
                      <a:custGeom>
                        <a:avLst/>
                        <a:gdLst>
                          <a:gd name="T0" fmla="*/ 145 w 147"/>
                          <a:gd name="T1" fmla="*/ 0 h 143"/>
                          <a:gd name="T2" fmla="*/ 133 w 147"/>
                          <a:gd name="T3" fmla="*/ 0 h 143"/>
                          <a:gd name="T4" fmla="*/ 44 w 147"/>
                          <a:gd name="T5" fmla="*/ 90 h 143"/>
                          <a:gd name="T6" fmla="*/ 44 w 147"/>
                          <a:gd name="T7" fmla="*/ 90 h 143"/>
                          <a:gd name="T8" fmla="*/ 43 w 147"/>
                          <a:gd name="T9" fmla="*/ 90 h 143"/>
                          <a:gd name="T10" fmla="*/ 40 w 147"/>
                          <a:gd name="T11" fmla="*/ 93 h 143"/>
                          <a:gd name="T12" fmla="*/ 42 w 147"/>
                          <a:gd name="T13" fmla="*/ 98 h 143"/>
                          <a:gd name="T14" fmla="*/ 25 w 147"/>
                          <a:gd name="T15" fmla="*/ 108 h 143"/>
                          <a:gd name="T16" fmla="*/ 0 w 147"/>
                          <a:gd name="T17" fmla="*/ 132 h 143"/>
                          <a:gd name="T18" fmla="*/ 8 w 147"/>
                          <a:gd name="T19" fmla="*/ 139 h 143"/>
                          <a:gd name="T20" fmla="*/ 3 w 147"/>
                          <a:gd name="T21" fmla="*/ 140 h 143"/>
                          <a:gd name="T22" fmla="*/ 6 w 147"/>
                          <a:gd name="T23" fmla="*/ 143 h 143"/>
                          <a:gd name="T24" fmla="*/ 147 w 147"/>
                          <a:gd name="T25" fmla="*/ 2 h 143"/>
                          <a:gd name="T26" fmla="*/ 145 w 147"/>
                          <a:gd name="T27" fmla="*/ 0 h 143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  <a:cxn ang="0">
                            <a:pos x="T16" y="T17"/>
                          </a:cxn>
                          <a:cxn ang="0">
                            <a:pos x="T18" y="T19"/>
                          </a:cxn>
                          <a:cxn ang="0">
                            <a:pos x="T20" y="T21"/>
                          </a:cxn>
                          <a:cxn ang="0">
                            <a:pos x="T22" y="T23"/>
                          </a:cxn>
                          <a:cxn ang="0">
                            <a:pos x="T24" y="T25"/>
                          </a:cxn>
                          <a:cxn ang="0">
                            <a:pos x="T26" y="T27"/>
                          </a:cxn>
                        </a:cxnLst>
                        <a:rect l="0" t="0" r="r" b="b"/>
                        <a:pathLst>
                          <a:path w="147" h="143">
                            <a:moveTo>
                              <a:pt x="145" y="0"/>
                            </a:moveTo>
                            <a:cubicBezTo>
                              <a:pt x="133" y="0"/>
                              <a:pt x="133" y="0"/>
                              <a:pt x="133" y="0"/>
                            </a:cubicBezTo>
                            <a:cubicBezTo>
                              <a:pt x="44" y="90"/>
                              <a:pt x="44" y="90"/>
                              <a:pt x="44" y="90"/>
                            </a:cubicBezTo>
                            <a:cubicBezTo>
                              <a:pt x="44" y="90"/>
                              <a:pt x="44" y="90"/>
                              <a:pt x="44" y="90"/>
                            </a:cubicBezTo>
                            <a:cubicBezTo>
                              <a:pt x="44" y="90"/>
                              <a:pt x="43" y="90"/>
                              <a:pt x="43" y="90"/>
                            </a:cubicBezTo>
                            <a:cubicBezTo>
                              <a:pt x="40" y="93"/>
                              <a:pt x="40" y="93"/>
                              <a:pt x="40" y="93"/>
                            </a:cubicBezTo>
                            <a:cubicBezTo>
                              <a:pt x="41" y="95"/>
                              <a:pt x="42" y="96"/>
                              <a:pt x="42" y="98"/>
                            </a:cubicBezTo>
                            <a:cubicBezTo>
                              <a:pt x="42" y="100"/>
                              <a:pt x="32" y="105"/>
                              <a:pt x="25" y="108"/>
                            </a:cubicBezTo>
                            <a:cubicBezTo>
                              <a:pt x="0" y="132"/>
                              <a:pt x="0" y="132"/>
                              <a:pt x="0" y="132"/>
                            </a:cubicBezTo>
                            <a:cubicBezTo>
                              <a:pt x="3" y="134"/>
                              <a:pt x="6" y="136"/>
                              <a:pt x="8" y="139"/>
                            </a:cubicBezTo>
                            <a:cubicBezTo>
                              <a:pt x="6" y="139"/>
                              <a:pt x="5" y="140"/>
                              <a:pt x="3" y="140"/>
                            </a:cubicBezTo>
                            <a:cubicBezTo>
                              <a:pt x="3" y="141"/>
                              <a:pt x="4" y="142"/>
                              <a:pt x="6" y="143"/>
                            </a:cubicBezTo>
                            <a:cubicBezTo>
                              <a:pt x="147" y="2"/>
                              <a:pt x="147" y="2"/>
                              <a:pt x="147" y="2"/>
                            </a:cubicBezTo>
                            <a:cubicBezTo>
                              <a:pt x="146" y="1"/>
                              <a:pt x="145" y="0"/>
                              <a:pt x="145" y="0"/>
                            </a:cubicBezTo>
                            <a:close/>
                          </a:path>
                        </a:pathLst>
                      </a:custGeom>
                      <a:solidFill>
                        <a:srgbClr val="F1863E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465" name="Freeform 578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1138" y="1329"/>
                        <a:ext cx="271" cy="255"/>
                      </a:xfrm>
                      <a:custGeom>
                        <a:avLst/>
                        <a:gdLst>
                          <a:gd name="T0" fmla="*/ 145 w 159"/>
                          <a:gd name="T1" fmla="*/ 0 h 149"/>
                          <a:gd name="T2" fmla="*/ 0 w 159"/>
                          <a:gd name="T3" fmla="*/ 145 h 149"/>
                          <a:gd name="T4" fmla="*/ 9 w 159"/>
                          <a:gd name="T5" fmla="*/ 149 h 149"/>
                          <a:gd name="T6" fmla="*/ 17 w 159"/>
                          <a:gd name="T7" fmla="*/ 144 h 149"/>
                          <a:gd name="T8" fmla="*/ 17 w 159"/>
                          <a:gd name="T9" fmla="*/ 144 h 149"/>
                          <a:gd name="T10" fmla="*/ 159 w 159"/>
                          <a:gd name="T11" fmla="*/ 2 h 149"/>
                          <a:gd name="T12" fmla="*/ 145 w 159"/>
                          <a:gd name="T13" fmla="*/ 0 h 149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</a:cxnLst>
                        <a:rect l="0" t="0" r="r" b="b"/>
                        <a:pathLst>
                          <a:path w="159" h="149">
                            <a:moveTo>
                              <a:pt x="145" y="0"/>
                            </a:moveTo>
                            <a:cubicBezTo>
                              <a:pt x="0" y="145"/>
                              <a:pt x="0" y="145"/>
                              <a:pt x="0" y="145"/>
                            </a:cubicBezTo>
                            <a:cubicBezTo>
                              <a:pt x="4" y="147"/>
                              <a:pt x="8" y="149"/>
                              <a:pt x="9" y="149"/>
                            </a:cubicBezTo>
                            <a:cubicBezTo>
                              <a:pt x="11" y="149"/>
                              <a:pt x="14" y="144"/>
                              <a:pt x="17" y="144"/>
                            </a:cubicBezTo>
                            <a:cubicBezTo>
                              <a:pt x="17" y="144"/>
                              <a:pt x="17" y="144"/>
                              <a:pt x="17" y="144"/>
                            </a:cubicBezTo>
                            <a:cubicBezTo>
                              <a:pt x="159" y="2"/>
                              <a:pt x="159" y="2"/>
                              <a:pt x="159" y="2"/>
                            </a:cubicBezTo>
                            <a:cubicBezTo>
                              <a:pt x="155" y="2"/>
                              <a:pt x="150" y="1"/>
                              <a:pt x="145" y="0"/>
                            </a:cubicBezTo>
                            <a:close/>
                          </a:path>
                        </a:pathLst>
                      </a:custGeom>
                      <a:solidFill>
                        <a:srgbClr val="F1863E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466" name="Freeform 579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1172" y="1329"/>
                        <a:ext cx="290" cy="279"/>
                      </a:xfrm>
                      <a:custGeom>
                        <a:avLst/>
                        <a:gdLst>
                          <a:gd name="T0" fmla="*/ 159 w 170"/>
                          <a:gd name="T1" fmla="*/ 0 h 163"/>
                          <a:gd name="T2" fmla="*/ 156 w 170"/>
                          <a:gd name="T3" fmla="*/ 0 h 163"/>
                          <a:gd name="T4" fmla="*/ 0 w 170"/>
                          <a:gd name="T5" fmla="*/ 156 h 163"/>
                          <a:gd name="T6" fmla="*/ 2 w 170"/>
                          <a:gd name="T7" fmla="*/ 163 h 163"/>
                          <a:gd name="T8" fmla="*/ 5 w 170"/>
                          <a:gd name="T9" fmla="*/ 161 h 163"/>
                          <a:gd name="T10" fmla="*/ 9 w 170"/>
                          <a:gd name="T11" fmla="*/ 161 h 163"/>
                          <a:gd name="T12" fmla="*/ 9 w 170"/>
                          <a:gd name="T13" fmla="*/ 156 h 163"/>
                          <a:gd name="T14" fmla="*/ 14 w 170"/>
                          <a:gd name="T15" fmla="*/ 159 h 163"/>
                          <a:gd name="T16" fmla="*/ 170 w 170"/>
                          <a:gd name="T17" fmla="*/ 3 h 163"/>
                          <a:gd name="T18" fmla="*/ 159 w 170"/>
                          <a:gd name="T19" fmla="*/ 0 h 163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  <a:cxn ang="0">
                            <a:pos x="T16" y="T17"/>
                          </a:cxn>
                          <a:cxn ang="0">
                            <a:pos x="T18" y="T19"/>
                          </a:cxn>
                        </a:cxnLst>
                        <a:rect l="0" t="0" r="r" b="b"/>
                        <a:pathLst>
                          <a:path w="170" h="163">
                            <a:moveTo>
                              <a:pt x="159" y="0"/>
                            </a:moveTo>
                            <a:cubicBezTo>
                              <a:pt x="158" y="0"/>
                              <a:pt x="157" y="0"/>
                              <a:pt x="156" y="0"/>
                            </a:cubicBezTo>
                            <a:cubicBezTo>
                              <a:pt x="0" y="156"/>
                              <a:pt x="0" y="156"/>
                              <a:pt x="0" y="156"/>
                            </a:cubicBezTo>
                            <a:cubicBezTo>
                              <a:pt x="0" y="159"/>
                              <a:pt x="1" y="163"/>
                              <a:pt x="2" y="163"/>
                            </a:cubicBezTo>
                            <a:cubicBezTo>
                              <a:pt x="3" y="163"/>
                              <a:pt x="4" y="161"/>
                              <a:pt x="5" y="161"/>
                            </a:cubicBezTo>
                            <a:cubicBezTo>
                              <a:pt x="7" y="161"/>
                              <a:pt x="6" y="161"/>
                              <a:pt x="9" y="161"/>
                            </a:cubicBezTo>
                            <a:cubicBezTo>
                              <a:pt x="9" y="159"/>
                              <a:pt x="9" y="158"/>
                              <a:pt x="9" y="156"/>
                            </a:cubicBezTo>
                            <a:cubicBezTo>
                              <a:pt x="11" y="157"/>
                              <a:pt x="12" y="158"/>
                              <a:pt x="14" y="159"/>
                            </a:cubicBezTo>
                            <a:cubicBezTo>
                              <a:pt x="170" y="3"/>
                              <a:pt x="170" y="3"/>
                              <a:pt x="170" y="3"/>
                            </a:cubicBezTo>
                            <a:cubicBezTo>
                              <a:pt x="167" y="1"/>
                              <a:pt x="164" y="0"/>
                              <a:pt x="159" y="0"/>
                            </a:cubicBezTo>
                            <a:close/>
                          </a:path>
                        </a:pathLst>
                      </a:custGeom>
                      <a:solidFill>
                        <a:srgbClr val="F1863E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467" name="Freeform 580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1129" y="1647"/>
                        <a:ext cx="74" cy="50"/>
                      </a:xfrm>
                      <a:custGeom>
                        <a:avLst/>
                        <a:gdLst>
                          <a:gd name="T0" fmla="*/ 36 w 43"/>
                          <a:gd name="T1" fmla="*/ 6 h 29"/>
                          <a:gd name="T2" fmla="*/ 22 w 43"/>
                          <a:gd name="T3" fmla="*/ 11 h 29"/>
                          <a:gd name="T4" fmla="*/ 12 w 43"/>
                          <a:gd name="T5" fmla="*/ 20 h 29"/>
                          <a:gd name="T6" fmla="*/ 5 w 43"/>
                          <a:gd name="T7" fmla="*/ 22 h 29"/>
                          <a:gd name="T8" fmla="*/ 0 w 43"/>
                          <a:gd name="T9" fmla="*/ 27 h 29"/>
                          <a:gd name="T10" fmla="*/ 27 w 43"/>
                          <a:gd name="T11" fmla="*/ 16 h 29"/>
                          <a:gd name="T12" fmla="*/ 28 w 43"/>
                          <a:gd name="T13" fmla="*/ 16 h 29"/>
                          <a:gd name="T14" fmla="*/ 43 w 43"/>
                          <a:gd name="T15" fmla="*/ 0 h 29"/>
                          <a:gd name="T16" fmla="*/ 36 w 43"/>
                          <a:gd name="T17" fmla="*/ 6 h 29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  <a:cxn ang="0">
                            <a:pos x="T16" y="T17"/>
                          </a:cxn>
                        </a:cxnLst>
                        <a:rect l="0" t="0" r="r" b="b"/>
                        <a:pathLst>
                          <a:path w="43" h="29">
                            <a:moveTo>
                              <a:pt x="36" y="6"/>
                            </a:moveTo>
                            <a:cubicBezTo>
                              <a:pt x="33" y="11"/>
                              <a:pt x="27" y="7"/>
                              <a:pt x="22" y="11"/>
                            </a:cubicBezTo>
                            <a:cubicBezTo>
                              <a:pt x="19" y="12"/>
                              <a:pt x="16" y="18"/>
                              <a:pt x="12" y="20"/>
                            </a:cubicBezTo>
                            <a:cubicBezTo>
                              <a:pt x="10" y="22"/>
                              <a:pt x="7" y="22"/>
                              <a:pt x="5" y="22"/>
                            </a:cubicBezTo>
                            <a:cubicBezTo>
                              <a:pt x="0" y="27"/>
                              <a:pt x="0" y="27"/>
                              <a:pt x="0" y="27"/>
                            </a:cubicBezTo>
                            <a:cubicBezTo>
                              <a:pt x="11" y="29"/>
                              <a:pt x="17" y="18"/>
                              <a:pt x="27" y="16"/>
                            </a:cubicBezTo>
                            <a:cubicBezTo>
                              <a:pt x="28" y="16"/>
                              <a:pt x="28" y="16"/>
                              <a:pt x="28" y="16"/>
                            </a:cubicBezTo>
                            <a:cubicBezTo>
                              <a:pt x="43" y="0"/>
                              <a:pt x="43" y="0"/>
                              <a:pt x="43" y="0"/>
                            </a:cubicBezTo>
                            <a:cubicBezTo>
                              <a:pt x="41" y="2"/>
                              <a:pt x="38" y="4"/>
                              <a:pt x="36" y="6"/>
                            </a:cubicBezTo>
                            <a:close/>
                          </a:path>
                        </a:pathLst>
                      </a:custGeom>
                      <a:solidFill>
                        <a:srgbClr val="F1863E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468" name="Freeform 581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1221" y="1339"/>
                        <a:ext cx="279" cy="267"/>
                      </a:xfrm>
                      <a:custGeom>
                        <a:avLst/>
                        <a:gdLst>
                          <a:gd name="T0" fmla="*/ 16 w 163"/>
                          <a:gd name="T1" fmla="*/ 153 h 156"/>
                          <a:gd name="T2" fmla="*/ 17 w 163"/>
                          <a:gd name="T3" fmla="*/ 153 h 156"/>
                          <a:gd name="T4" fmla="*/ 163 w 163"/>
                          <a:gd name="T5" fmla="*/ 7 h 156"/>
                          <a:gd name="T6" fmla="*/ 157 w 163"/>
                          <a:gd name="T7" fmla="*/ 4 h 156"/>
                          <a:gd name="T8" fmla="*/ 153 w 163"/>
                          <a:gd name="T9" fmla="*/ 0 h 156"/>
                          <a:gd name="T10" fmla="*/ 0 w 163"/>
                          <a:gd name="T11" fmla="*/ 154 h 156"/>
                          <a:gd name="T12" fmla="*/ 5 w 163"/>
                          <a:gd name="T13" fmla="*/ 156 h 156"/>
                          <a:gd name="T14" fmla="*/ 16 w 163"/>
                          <a:gd name="T15" fmla="*/ 153 h 156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</a:cxnLst>
                        <a:rect l="0" t="0" r="r" b="b"/>
                        <a:pathLst>
                          <a:path w="163" h="156">
                            <a:moveTo>
                              <a:pt x="16" y="153"/>
                            </a:moveTo>
                            <a:cubicBezTo>
                              <a:pt x="17" y="153"/>
                              <a:pt x="17" y="153"/>
                              <a:pt x="17" y="153"/>
                            </a:cubicBezTo>
                            <a:cubicBezTo>
                              <a:pt x="163" y="7"/>
                              <a:pt x="163" y="7"/>
                              <a:pt x="163" y="7"/>
                            </a:cubicBezTo>
                            <a:cubicBezTo>
                              <a:pt x="161" y="6"/>
                              <a:pt x="159" y="5"/>
                              <a:pt x="157" y="4"/>
                            </a:cubicBezTo>
                            <a:cubicBezTo>
                              <a:pt x="157" y="3"/>
                              <a:pt x="154" y="1"/>
                              <a:pt x="153" y="0"/>
                            </a:cubicBezTo>
                            <a:cubicBezTo>
                              <a:pt x="0" y="154"/>
                              <a:pt x="0" y="154"/>
                              <a:pt x="0" y="154"/>
                            </a:cubicBezTo>
                            <a:cubicBezTo>
                              <a:pt x="1" y="155"/>
                              <a:pt x="3" y="156"/>
                              <a:pt x="5" y="156"/>
                            </a:cubicBezTo>
                            <a:cubicBezTo>
                              <a:pt x="10" y="156"/>
                              <a:pt x="12" y="153"/>
                              <a:pt x="16" y="153"/>
                            </a:cubicBezTo>
                            <a:close/>
                          </a:path>
                        </a:pathLst>
                      </a:custGeom>
                      <a:solidFill>
                        <a:srgbClr val="F1863E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469" name="Freeform 582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1223" y="1584"/>
                        <a:ext cx="70" cy="70"/>
                      </a:xfrm>
                      <a:custGeom>
                        <a:avLst/>
                        <a:gdLst>
                          <a:gd name="T0" fmla="*/ 16 w 41"/>
                          <a:gd name="T1" fmla="*/ 30 h 41"/>
                          <a:gd name="T2" fmla="*/ 25 w 41"/>
                          <a:gd name="T3" fmla="*/ 22 h 41"/>
                          <a:gd name="T4" fmla="*/ 40 w 41"/>
                          <a:gd name="T5" fmla="*/ 10 h 41"/>
                          <a:gd name="T6" fmla="*/ 40 w 41"/>
                          <a:gd name="T7" fmla="*/ 6 h 41"/>
                          <a:gd name="T8" fmla="*/ 41 w 41"/>
                          <a:gd name="T9" fmla="*/ 0 h 41"/>
                          <a:gd name="T10" fmla="*/ 0 w 41"/>
                          <a:gd name="T11" fmla="*/ 41 h 41"/>
                          <a:gd name="T12" fmla="*/ 16 w 41"/>
                          <a:gd name="T13" fmla="*/ 30 h 41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</a:cxnLst>
                        <a:rect l="0" t="0" r="r" b="b"/>
                        <a:pathLst>
                          <a:path w="41" h="41">
                            <a:moveTo>
                              <a:pt x="16" y="30"/>
                            </a:moveTo>
                            <a:cubicBezTo>
                              <a:pt x="19" y="27"/>
                              <a:pt x="21" y="24"/>
                              <a:pt x="25" y="22"/>
                            </a:cubicBezTo>
                            <a:cubicBezTo>
                              <a:pt x="32" y="20"/>
                              <a:pt x="40" y="17"/>
                              <a:pt x="40" y="10"/>
                            </a:cubicBezTo>
                            <a:cubicBezTo>
                              <a:pt x="40" y="9"/>
                              <a:pt x="40" y="7"/>
                              <a:pt x="40" y="6"/>
                            </a:cubicBezTo>
                            <a:cubicBezTo>
                              <a:pt x="40" y="4"/>
                              <a:pt x="40" y="2"/>
                              <a:pt x="41" y="0"/>
                            </a:cubicBezTo>
                            <a:cubicBezTo>
                              <a:pt x="0" y="41"/>
                              <a:pt x="0" y="41"/>
                              <a:pt x="0" y="41"/>
                            </a:cubicBezTo>
                            <a:cubicBezTo>
                              <a:pt x="5" y="38"/>
                              <a:pt x="13" y="35"/>
                              <a:pt x="16" y="30"/>
                            </a:cubicBezTo>
                            <a:close/>
                          </a:path>
                        </a:pathLst>
                      </a:custGeom>
                      <a:solidFill>
                        <a:srgbClr val="F1863E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470" name="Freeform 583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1541" y="1348"/>
                        <a:ext cx="16" cy="10"/>
                      </a:xfrm>
                      <a:custGeom>
                        <a:avLst/>
                        <a:gdLst>
                          <a:gd name="T0" fmla="*/ 3 w 9"/>
                          <a:gd name="T1" fmla="*/ 6 h 6"/>
                          <a:gd name="T2" fmla="*/ 9 w 9"/>
                          <a:gd name="T3" fmla="*/ 0 h 6"/>
                          <a:gd name="T4" fmla="*/ 3 w 9"/>
                          <a:gd name="T5" fmla="*/ 6 h 6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</a:cxnLst>
                        <a:rect l="0" t="0" r="r" b="b"/>
                        <a:pathLst>
                          <a:path w="9" h="6">
                            <a:moveTo>
                              <a:pt x="3" y="6"/>
                            </a:moveTo>
                            <a:cubicBezTo>
                              <a:pt x="9" y="0"/>
                              <a:pt x="9" y="0"/>
                              <a:pt x="9" y="0"/>
                            </a:cubicBezTo>
                            <a:cubicBezTo>
                              <a:pt x="0" y="1"/>
                              <a:pt x="1" y="4"/>
                              <a:pt x="3" y="6"/>
                            </a:cubicBezTo>
                            <a:close/>
                          </a:path>
                        </a:pathLst>
                      </a:custGeom>
                      <a:solidFill>
                        <a:srgbClr val="F1863E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471" name="Freeform 584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1314" y="1358"/>
                        <a:ext cx="229" cy="233"/>
                      </a:xfrm>
                      <a:custGeom>
                        <a:avLst/>
                        <a:gdLst>
                          <a:gd name="T0" fmla="*/ 120 w 134"/>
                          <a:gd name="T1" fmla="*/ 0 h 136"/>
                          <a:gd name="T2" fmla="*/ 9 w 134"/>
                          <a:gd name="T3" fmla="*/ 110 h 136"/>
                          <a:gd name="T4" fmla="*/ 12 w 134"/>
                          <a:gd name="T5" fmla="*/ 110 h 136"/>
                          <a:gd name="T6" fmla="*/ 16 w 134"/>
                          <a:gd name="T7" fmla="*/ 110 h 136"/>
                          <a:gd name="T8" fmla="*/ 15 w 134"/>
                          <a:gd name="T9" fmla="*/ 114 h 136"/>
                          <a:gd name="T10" fmla="*/ 2 w 134"/>
                          <a:gd name="T11" fmla="*/ 128 h 136"/>
                          <a:gd name="T12" fmla="*/ 2 w 134"/>
                          <a:gd name="T13" fmla="*/ 132 h 136"/>
                          <a:gd name="T14" fmla="*/ 0 w 134"/>
                          <a:gd name="T15" fmla="*/ 135 h 136"/>
                          <a:gd name="T16" fmla="*/ 0 w 134"/>
                          <a:gd name="T17" fmla="*/ 136 h 136"/>
                          <a:gd name="T18" fmla="*/ 134 w 134"/>
                          <a:gd name="T19" fmla="*/ 2 h 136"/>
                          <a:gd name="T20" fmla="*/ 120 w 134"/>
                          <a:gd name="T21" fmla="*/ 0 h 136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  <a:cxn ang="0">
                            <a:pos x="T16" y="T17"/>
                          </a:cxn>
                          <a:cxn ang="0">
                            <a:pos x="T18" y="T19"/>
                          </a:cxn>
                          <a:cxn ang="0">
                            <a:pos x="T20" y="T21"/>
                          </a:cxn>
                        </a:cxnLst>
                        <a:rect l="0" t="0" r="r" b="b"/>
                        <a:pathLst>
                          <a:path w="134" h="136">
                            <a:moveTo>
                              <a:pt x="120" y="0"/>
                            </a:moveTo>
                            <a:cubicBezTo>
                              <a:pt x="9" y="110"/>
                              <a:pt x="9" y="110"/>
                              <a:pt x="9" y="110"/>
                            </a:cubicBezTo>
                            <a:cubicBezTo>
                              <a:pt x="10" y="110"/>
                              <a:pt x="11" y="110"/>
                              <a:pt x="12" y="110"/>
                            </a:cubicBezTo>
                            <a:cubicBezTo>
                              <a:pt x="13" y="110"/>
                              <a:pt x="13" y="110"/>
                              <a:pt x="16" y="110"/>
                            </a:cubicBezTo>
                            <a:cubicBezTo>
                              <a:pt x="16" y="110"/>
                              <a:pt x="15" y="113"/>
                              <a:pt x="15" y="114"/>
                            </a:cubicBezTo>
                            <a:cubicBezTo>
                              <a:pt x="6" y="116"/>
                              <a:pt x="2" y="122"/>
                              <a:pt x="2" y="128"/>
                            </a:cubicBezTo>
                            <a:cubicBezTo>
                              <a:pt x="2" y="130"/>
                              <a:pt x="1" y="130"/>
                              <a:pt x="2" y="132"/>
                            </a:cubicBezTo>
                            <a:cubicBezTo>
                              <a:pt x="2" y="132"/>
                              <a:pt x="0" y="133"/>
                              <a:pt x="0" y="135"/>
                            </a:cubicBezTo>
                            <a:cubicBezTo>
                              <a:pt x="0" y="135"/>
                              <a:pt x="0" y="135"/>
                              <a:pt x="0" y="136"/>
                            </a:cubicBezTo>
                            <a:cubicBezTo>
                              <a:pt x="134" y="2"/>
                              <a:pt x="134" y="2"/>
                              <a:pt x="134" y="2"/>
                            </a:cubicBezTo>
                            <a:cubicBezTo>
                              <a:pt x="130" y="2"/>
                              <a:pt x="126" y="1"/>
                              <a:pt x="120" y="0"/>
                            </a:cubicBezTo>
                            <a:close/>
                          </a:path>
                        </a:pathLst>
                      </a:custGeom>
                      <a:solidFill>
                        <a:srgbClr val="F1863E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472" name="Freeform 585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1380" y="1329"/>
                        <a:ext cx="250" cy="233"/>
                      </a:xfrm>
                      <a:custGeom>
                        <a:avLst/>
                        <a:gdLst>
                          <a:gd name="T0" fmla="*/ 130 w 146"/>
                          <a:gd name="T1" fmla="*/ 5 h 136"/>
                          <a:gd name="T2" fmla="*/ 121 w 146"/>
                          <a:gd name="T3" fmla="*/ 9 h 136"/>
                          <a:gd name="T4" fmla="*/ 0 w 146"/>
                          <a:gd name="T5" fmla="*/ 130 h 136"/>
                          <a:gd name="T6" fmla="*/ 4 w 146"/>
                          <a:gd name="T7" fmla="*/ 129 h 136"/>
                          <a:gd name="T8" fmla="*/ 10 w 146"/>
                          <a:gd name="T9" fmla="*/ 136 h 136"/>
                          <a:gd name="T10" fmla="*/ 146 w 146"/>
                          <a:gd name="T11" fmla="*/ 0 h 136"/>
                          <a:gd name="T12" fmla="*/ 130 w 146"/>
                          <a:gd name="T13" fmla="*/ 5 h 136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</a:cxnLst>
                        <a:rect l="0" t="0" r="r" b="b"/>
                        <a:pathLst>
                          <a:path w="146" h="136">
                            <a:moveTo>
                              <a:pt x="130" y="5"/>
                            </a:moveTo>
                            <a:cubicBezTo>
                              <a:pt x="128" y="5"/>
                              <a:pt x="124" y="8"/>
                              <a:pt x="121" y="9"/>
                            </a:cubicBezTo>
                            <a:cubicBezTo>
                              <a:pt x="0" y="130"/>
                              <a:pt x="0" y="130"/>
                              <a:pt x="0" y="130"/>
                            </a:cubicBezTo>
                            <a:cubicBezTo>
                              <a:pt x="1" y="129"/>
                              <a:pt x="2" y="129"/>
                              <a:pt x="4" y="129"/>
                            </a:cubicBezTo>
                            <a:cubicBezTo>
                              <a:pt x="5" y="132"/>
                              <a:pt x="7" y="134"/>
                              <a:pt x="10" y="136"/>
                            </a:cubicBezTo>
                            <a:cubicBezTo>
                              <a:pt x="146" y="0"/>
                              <a:pt x="146" y="0"/>
                              <a:pt x="146" y="0"/>
                            </a:cubicBezTo>
                            <a:cubicBezTo>
                              <a:pt x="140" y="1"/>
                              <a:pt x="137" y="2"/>
                              <a:pt x="130" y="5"/>
                            </a:cubicBezTo>
                            <a:close/>
                          </a:path>
                        </a:pathLst>
                      </a:custGeom>
                      <a:solidFill>
                        <a:srgbClr val="F1863E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473" name="Freeform 586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1355" y="1562"/>
                        <a:ext cx="15" cy="15"/>
                      </a:xfrm>
                      <a:custGeom>
                        <a:avLst/>
                        <a:gdLst>
                          <a:gd name="T0" fmla="*/ 9 w 9"/>
                          <a:gd name="T1" fmla="*/ 1 h 9"/>
                          <a:gd name="T2" fmla="*/ 8 w 9"/>
                          <a:gd name="T3" fmla="*/ 0 h 9"/>
                          <a:gd name="T4" fmla="*/ 0 w 9"/>
                          <a:gd name="T5" fmla="*/ 9 h 9"/>
                          <a:gd name="T6" fmla="*/ 9 w 9"/>
                          <a:gd name="T7" fmla="*/ 1 h 9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</a:cxnLst>
                        <a:rect l="0" t="0" r="r" b="b"/>
                        <a:pathLst>
                          <a:path w="9" h="9">
                            <a:moveTo>
                              <a:pt x="9" y="1"/>
                            </a:moveTo>
                            <a:cubicBezTo>
                              <a:pt x="9" y="1"/>
                              <a:pt x="9" y="0"/>
                              <a:pt x="8" y="0"/>
                            </a:cubicBezTo>
                            <a:cubicBezTo>
                              <a:pt x="0" y="9"/>
                              <a:pt x="0" y="9"/>
                              <a:pt x="0" y="9"/>
                            </a:cubicBezTo>
                            <a:cubicBezTo>
                              <a:pt x="4" y="6"/>
                              <a:pt x="8" y="3"/>
                              <a:pt x="9" y="1"/>
                            </a:cubicBezTo>
                            <a:close/>
                          </a:path>
                        </a:pathLst>
                      </a:custGeom>
                      <a:solidFill>
                        <a:srgbClr val="F1863E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474" name="Freeform 587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1416" y="1318"/>
                        <a:ext cx="264" cy="257"/>
                      </a:xfrm>
                      <a:custGeom>
                        <a:avLst/>
                        <a:gdLst>
                          <a:gd name="T0" fmla="*/ 146 w 154"/>
                          <a:gd name="T1" fmla="*/ 0 h 150"/>
                          <a:gd name="T2" fmla="*/ 146 w 154"/>
                          <a:gd name="T3" fmla="*/ 0 h 150"/>
                          <a:gd name="T4" fmla="*/ 141 w 154"/>
                          <a:gd name="T5" fmla="*/ 5 h 150"/>
                          <a:gd name="T6" fmla="*/ 137 w 154"/>
                          <a:gd name="T7" fmla="*/ 9 h 150"/>
                          <a:gd name="T8" fmla="*/ 0 w 154"/>
                          <a:gd name="T9" fmla="*/ 146 h 150"/>
                          <a:gd name="T10" fmla="*/ 11 w 154"/>
                          <a:gd name="T11" fmla="*/ 150 h 150"/>
                          <a:gd name="T12" fmla="*/ 12 w 154"/>
                          <a:gd name="T13" fmla="*/ 150 h 150"/>
                          <a:gd name="T14" fmla="*/ 154 w 154"/>
                          <a:gd name="T15" fmla="*/ 9 h 150"/>
                          <a:gd name="T16" fmla="*/ 146 w 154"/>
                          <a:gd name="T17" fmla="*/ 0 h 150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  <a:cxn ang="0">
                            <a:pos x="T16" y="T17"/>
                          </a:cxn>
                        </a:cxnLst>
                        <a:rect l="0" t="0" r="r" b="b"/>
                        <a:pathLst>
                          <a:path w="154" h="150">
                            <a:moveTo>
                              <a:pt x="146" y="0"/>
                            </a:moveTo>
                            <a:cubicBezTo>
                              <a:pt x="146" y="0"/>
                              <a:pt x="146" y="0"/>
                              <a:pt x="146" y="0"/>
                            </a:cubicBezTo>
                            <a:cubicBezTo>
                              <a:pt x="141" y="5"/>
                              <a:pt x="141" y="5"/>
                              <a:pt x="141" y="5"/>
                            </a:cubicBezTo>
                            <a:cubicBezTo>
                              <a:pt x="140" y="7"/>
                              <a:pt x="139" y="8"/>
                              <a:pt x="137" y="9"/>
                            </a:cubicBezTo>
                            <a:cubicBezTo>
                              <a:pt x="0" y="146"/>
                              <a:pt x="0" y="146"/>
                              <a:pt x="0" y="146"/>
                            </a:cubicBezTo>
                            <a:cubicBezTo>
                              <a:pt x="4" y="147"/>
                              <a:pt x="8" y="148"/>
                              <a:pt x="11" y="150"/>
                            </a:cubicBezTo>
                            <a:cubicBezTo>
                              <a:pt x="12" y="150"/>
                              <a:pt x="12" y="150"/>
                              <a:pt x="12" y="150"/>
                            </a:cubicBezTo>
                            <a:cubicBezTo>
                              <a:pt x="154" y="9"/>
                              <a:pt x="154" y="9"/>
                              <a:pt x="154" y="9"/>
                            </a:cubicBezTo>
                            <a:cubicBezTo>
                              <a:pt x="150" y="5"/>
                              <a:pt x="147" y="0"/>
                              <a:pt x="146" y="0"/>
                            </a:cubicBezTo>
                            <a:close/>
                          </a:path>
                        </a:pathLst>
                      </a:custGeom>
                      <a:solidFill>
                        <a:srgbClr val="F1863E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475" name="Freeform 588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1464" y="1329"/>
                        <a:ext cx="260" cy="253"/>
                      </a:xfrm>
                      <a:custGeom>
                        <a:avLst/>
                        <a:gdLst>
                          <a:gd name="T0" fmla="*/ 146 w 152"/>
                          <a:gd name="T1" fmla="*/ 0 h 148"/>
                          <a:gd name="T2" fmla="*/ 136 w 152"/>
                          <a:gd name="T3" fmla="*/ 7 h 148"/>
                          <a:gd name="T4" fmla="*/ 0 w 152"/>
                          <a:gd name="T5" fmla="*/ 144 h 148"/>
                          <a:gd name="T6" fmla="*/ 0 w 152"/>
                          <a:gd name="T7" fmla="*/ 144 h 148"/>
                          <a:gd name="T8" fmla="*/ 12 w 152"/>
                          <a:gd name="T9" fmla="*/ 148 h 148"/>
                          <a:gd name="T10" fmla="*/ 152 w 152"/>
                          <a:gd name="T11" fmla="*/ 8 h 148"/>
                          <a:gd name="T12" fmla="*/ 146 w 152"/>
                          <a:gd name="T13" fmla="*/ 0 h 148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</a:cxnLst>
                        <a:rect l="0" t="0" r="r" b="b"/>
                        <a:pathLst>
                          <a:path w="152" h="148">
                            <a:moveTo>
                              <a:pt x="146" y="0"/>
                            </a:moveTo>
                            <a:cubicBezTo>
                              <a:pt x="141" y="1"/>
                              <a:pt x="140" y="6"/>
                              <a:pt x="136" y="7"/>
                            </a:cubicBezTo>
                            <a:cubicBezTo>
                              <a:pt x="0" y="144"/>
                              <a:pt x="0" y="144"/>
                              <a:pt x="0" y="144"/>
                            </a:cubicBezTo>
                            <a:cubicBezTo>
                              <a:pt x="0" y="144"/>
                              <a:pt x="0" y="144"/>
                              <a:pt x="0" y="144"/>
                            </a:cubicBezTo>
                            <a:cubicBezTo>
                              <a:pt x="4" y="145"/>
                              <a:pt x="8" y="146"/>
                              <a:pt x="12" y="148"/>
                            </a:cubicBezTo>
                            <a:cubicBezTo>
                              <a:pt x="152" y="8"/>
                              <a:pt x="152" y="8"/>
                              <a:pt x="152" y="8"/>
                            </a:cubicBezTo>
                            <a:cubicBezTo>
                              <a:pt x="149" y="7"/>
                              <a:pt x="146" y="2"/>
                              <a:pt x="146" y="0"/>
                            </a:cubicBezTo>
                            <a:close/>
                          </a:path>
                        </a:pathLst>
                      </a:custGeom>
                      <a:solidFill>
                        <a:srgbClr val="F1863E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476" name="Freeform 589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1504" y="1337"/>
                        <a:ext cx="273" cy="266"/>
                      </a:xfrm>
                      <a:custGeom>
                        <a:avLst/>
                        <a:gdLst>
                          <a:gd name="T0" fmla="*/ 148 w 160"/>
                          <a:gd name="T1" fmla="*/ 0 h 155"/>
                          <a:gd name="T2" fmla="*/ 0 w 160"/>
                          <a:gd name="T3" fmla="*/ 147 h 155"/>
                          <a:gd name="T4" fmla="*/ 4 w 160"/>
                          <a:gd name="T5" fmla="*/ 149 h 155"/>
                          <a:gd name="T6" fmla="*/ 9 w 160"/>
                          <a:gd name="T7" fmla="*/ 155 h 155"/>
                          <a:gd name="T8" fmla="*/ 160 w 160"/>
                          <a:gd name="T9" fmla="*/ 4 h 155"/>
                          <a:gd name="T10" fmla="*/ 148 w 160"/>
                          <a:gd name="T11" fmla="*/ 0 h 155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</a:cxnLst>
                        <a:rect l="0" t="0" r="r" b="b"/>
                        <a:pathLst>
                          <a:path w="160" h="155">
                            <a:moveTo>
                              <a:pt x="148" y="0"/>
                            </a:moveTo>
                            <a:cubicBezTo>
                              <a:pt x="0" y="147"/>
                              <a:pt x="0" y="147"/>
                              <a:pt x="0" y="147"/>
                            </a:cubicBezTo>
                            <a:cubicBezTo>
                              <a:pt x="2" y="148"/>
                              <a:pt x="3" y="148"/>
                              <a:pt x="4" y="149"/>
                            </a:cubicBezTo>
                            <a:cubicBezTo>
                              <a:pt x="6" y="150"/>
                              <a:pt x="7" y="153"/>
                              <a:pt x="9" y="155"/>
                            </a:cubicBezTo>
                            <a:cubicBezTo>
                              <a:pt x="160" y="4"/>
                              <a:pt x="160" y="4"/>
                              <a:pt x="160" y="4"/>
                            </a:cubicBezTo>
                            <a:cubicBezTo>
                              <a:pt x="156" y="2"/>
                              <a:pt x="152" y="0"/>
                              <a:pt x="148" y="0"/>
                            </a:cubicBezTo>
                            <a:close/>
                          </a:path>
                        </a:pathLst>
                      </a:custGeom>
                      <a:solidFill>
                        <a:srgbClr val="F1863E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477" name="Freeform 590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1534" y="1606"/>
                        <a:ext cx="7" cy="7"/>
                      </a:xfrm>
                      <a:custGeom>
                        <a:avLst/>
                        <a:gdLst>
                          <a:gd name="T0" fmla="*/ 4 w 4"/>
                          <a:gd name="T1" fmla="*/ 0 h 4"/>
                          <a:gd name="T2" fmla="*/ 0 w 4"/>
                          <a:gd name="T3" fmla="*/ 4 h 4"/>
                          <a:gd name="T4" fmla="*/ 4 w 4"/>
                          <a:gd name="T5" fmla="*/ 0 h 4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</a:cxnLst>
                        <a:rect l="0" t="0" r="r" b="b"/>
                        <a:pathLst>
                          <a:path w="4" h="4">
                            <a:moveTo>
                              <a:pt x="4" y="0"/>
                            </a:moveTo>
                            <a:cubicBezTo>
                              <a:pt x="0" y="4"/>
                              <a:pt x="0" y="4"/>
                              <a:pt x="0" y="4"/>
                            </a:cubicBezTo>
                            <a:cubicBezTo>
                              <a:pt x="2" y="4"/>
                              <a:pt x="3" y="2"/>
                              <a:pt x="4" y="0"/>
                            </a:cubicBezTo>
                            <a:close/>
                          </a:path>
                        </a:pathLst>
                      </a:custGeom>
                      <a:solidFill>
                        <a:srgbClr val="F1863E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478" name="Freeform 591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1543" y="1353"/>
                        <a:ext cx="272" cy="258"/>
                      </a:xfrm>
                      <a:custGeom>
                        <a:avLst/>
                        <a:gdLst>
                          <a:gd name="T0" fmla="*/ 147 w 159"/>
                          <a:gd name="T1" fmla="*/ 0 h 151"/>
                          <a:gd name="T2" fmla="*/ 0 w 159"/>
                          <a:gd name="T3" fmla="*/ 147 h 151"/>
                          <a:gd name="T4" fmla="*/ 9 w 159"/>
                          <a:gd name="T5" fmla="*/ 151 h 151"/>
                          <a:gd name="T6" fmla="*/ 12 w 159"/>
                          <a:gd name="T7" fmla="*/ 151 h 151"/>
                          <a:gd name="T8" fmla="*/ 159 w 159"/>
                          <a:gd name="T9" fmla="*/ 4 h 151"/>
                          <a:gd name="T10" fmla="*/ 147 w 159"/>
                          <a:gd name="T11" fmla="*/ 0 h 151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</a:cxnLst>
                        <a:rect l="0" t="0" r="r" b="b"/>
                        <a:pathLst>
                          <a:path w="159" h="151">
                            <a:moveTo>
                              <a:pt x="147" y="0"/>
                            </a:moveTo>
                            <a:cubicBezTo>
                              <a:pt x="0" y="147"/>
                              <a:pt x="0" y="147"/>
                              <a:pt x="0" y="147"/>
                            </a:cubicBezTo>
                            <a:cubicBezTo>
                              <a:pt x="3" y="149"/>
                              <a:pt x="5" y="151"/>
                              <a:pt x="9" y="151"/>
                            </a:cubicBezTo>
                            <a:cubicBezTo>
                              <a:pt x="10" y="149"/>
                              <a:pt x="11" y="150"/>
                              <a:pt x="12" y="151"/>
                            </a:cubicBezTo>
                            <a:cubicBezTo>
                              <a:pt x="159" y="4"/>
                              <a:pt x="159" y="4"/>
                              <a:pt x="159" y="4"/>
                            </a:cubicBezTo>
                            <a:cubicBezTo>
                              <a:pt x="155" y="3"/>
                              <a:pt x="151" y="2"/>
                              <a:pt x="147" y="0"/>
                            </a:cubicBezTo>
                            <a:close/>
                          </a:path>
                        </a:pathLst>
                      </a:custGeom>
                      <a:solidFill>
                        <a:srgbClr val="F1863E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479" name="Freeform 592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1569" y="1358"/>
                        <a:ext cx="294" cy="289"/>
                      </a:xfrm>
                      <a:custGeom>
                        <a:avLst/>
                        <a:gdLst>
                          <a:gd name="T0" fmla="*/ 165 w 172"/>
                          <a:gd name="T1" fmla="*/ 12 h 169"/>
                          <a:gd name="T2" fmla="*/ 172 w 172"/>
                          <a:gd name="T3" fmla="*/ 5 h 169"/>
                          <a:gd name="T4" fmla="*/ 160 w 172"/>
                          <a:gd name="T5" fmla="*/ 0 h 169"/>
                          <a:gd name="T6" fmla="*/ 0 w 172"/>
                          <a:gd name="T7" fmla="*/ 160 h 169"/>
                          <a:gd name="T8" fmla="*/ 2 w 172"/>
                          <a:gd name="T9" fmla="*/ 161 h 169"/>
                          <a:gd name="T10" fmla="*/ 11 w 172"/>
                          <a:gd name="T11" fmla="*/ 157 h 169"/>
                          <a:gd name="T12" fmla="*/ 11 w 172"/>
                          <a:gd name="T13" fmla="*/ 160 h 169"/>
                          <a:gd name="T14" fmla="*/ 5 w 172"/>
                          <a:gd name="T15" fmla="*/ 166 h 169"/>
                          <a:gd name="T16" fmla="*/ 8 w 172"/>
                          <a:gd name="T17" fmla="*/ 169 h 169"/>
                          <a:gd name="T18" fmla="*/ 165 w 172"/>
                          <a:gd name="T19" fmla="*/ 12 h 169"/>
                          <a:gd name="T20" fmla="*/ 165 w 172"/>
                          <a:gd name="T21" fmla="*/ 12 h 169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  <a:cxn ang="0">
                            <a:pos x="T16" y="T17"/>
                          </a:cxn>
                          <a:cxn ang="0">
                            <a:pos x="T18" y="T19"/>
                          </a:cxn>
                          <a:cxn ang="0">
                            <a:pos x="T20" y="T21"/>
                          </a:cxn>
                        </a:cxnLst>
                        <a:rect l="0" t="0" r="r" b="b"/>
                        <a:pathLst>
                          <a:path w="172" h="169">
                            <a:moveTo>
                              <a:pt x="165" y="12"/>
                            </a:moveTo>
                            <a:cubicBezTo>
                              <a:pt x="172" y="5"/>
                              <a:pt x="172" y="5"/>
                              <a:pt x="172" y="5"/>
                            </a:cubicBezTo>
                            <a:cubicBezTo>
                              <a:pt x="168" y="0"/>
                              <a:pt x="167" y="0"/>
                              <a:pt x="160" y="0"/>
                            </a:cubicBezTo>
                            <a:cubicBezTo>
                              <a:pt x="0" y="160"/>
                              <a:pt x="0" y="160"/>
                              <a:pt x="0" y="160"/>
                            </a:cubicBezTo>
                            <a:cubicBezTo>
                              <a:pt x="1" y="160"/>
                              <a:pt x="2" y="161"/>
                              <a:pt x="2" y="161"/>
                            </a:cubicBezTo>
                            <a:cubicBezTo>
                              <a:pt x="6" y="161"/>
                              <a:pt x="5" y="157"/>
                              <a:pt x="11" y="157"/>
                            </a:cubicBezTo>
                            <a:cubicBezTo>
                              <a:pt x="11" y="157"/>
                              <a:pt x="11" y="158"/>
                              <a:pt x="11" y="160"/>
                            </a:cubicBezTo>
                            <a:cubicBezTo>
                              <a:pt x="11" y="163"/>
                              <a:pt x="5" y="163"/>
                              <a:pt x="5" y="166"/>
                            </a:cubicBezTo>
                            <a:cubicBezTo>
                              <a:pt x="5" y="167"/>
                              <a:pt x="6" y="168"/>
                              <a:pt x="8" y="169"/>
                            </a:cubicBezTo>
                            <a:cubicBezTo>
                              <a:pt x="165" y="12"/>
                              <a:pt x="165" y="12"/>
                              <a:pt x="165" y="12"/>
                            </a:cubicBezTo>
                            <a:cubicBezTo>
                              <a:pt x="165" y="12"/>
                              <a:pt x="165" y="12"/>
                              <a:pt x="165" y="12"/>
                            </a:cubicBezTo>
                            <a:close/>
                          </a:path>
                        </a:pathLst>
                      </a:custGeom>
                      <a:solidFill>
                        <a:srgbClr val="F1863E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480" name="Freeform 593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1604" y="1384"/>
                        <a:ext cx="295" cy="289"/>
                      </a:xfrm>
                      <a:custGeom>
                        <a:avLst/>
                        <a:gdLst>
                          <a:gd name="T0" fmla="*/ 172 w 172"/>
                          <a:gd name="T1" fmla="*/ 0 h 169"/>
                          <a:gd name="T2" fmla="*/ 155 w 172"/>
                          <a:gd name="T3" fmla="*/ 3 h 169"/>
                          <a:gd name="T4" fmla="*/ 153 w 172"/>
                          <a:gd name="T5" fmla="*/ 3 h 169"/>
                          <a:gd name="T6" fmla="*/ 0 w 172"/>
                          <a:gd name="T7" fmla="*/ 157 h 169"/>
                          <a:gd name="T8" fmla="*/ 1 w 172"/>
                          <a:gd name="T9" fmla="*/ 160 h 169"/>
                          <a:gd name="T10" fmla="*/ 1 w 172"/>
                          <a:gd name="T11" fmla="*/ 164 h 169"/>
                          <a:gd name="T12" fmla="*/ 4 w 172"/>
                          <a:gd name="T13" fmla="*/ 169 h 169"/>
                          <a:gd name="T14" fmla="*/ 172 w 172"/>
                          <a:gd name="T15" fmla="*/ 0 h 169"/>
                          <a:gd name="T16" fmla="*/ 172 w 172"/>
                          <a:gd name="T17" fmla="*/ 0 h 169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  <a:cxn ang="0">
                            <a:pos x="T16" y="T17"/>
                          </a:cxn>
                        </a:cxnLst>
                        <a:rect l="0" t="0" r="r" b="b"/>
                        <a:pathLst>
                          <a:path w="172" h="169">
                            <a:moveTo>
                              <a:pt x="172" y="0"/>
                            </a:moveTo>
                            <a:cubicBezTo>
                              <a:pt x="166" y="0"/>
                              <a:pt x="162" y="2"/>
                              <a:pt x="155" y="3"/>
                            </a:cubicBezTo>
                            <a:cubicBezTo>
                              <a:pt x="155" y="3"/>
                              <a:pt x="154" y="3"/>
                              <a:pt x="153" y="3"/>
                            </a:cubicBezTo>
                            <a:cubicBezTo>
                              <a:pt x="0" y="157"/>
                              <a:pt x="0" y="157"/>
                              <a:pt x="0" y="157"/>
                            </a:cubicBezTo>
                            <a:cubicBezTo>
                              <a:pt x="0" y="158"/>
                              <a:pt x="1" y="159"/>
                              <a:pt x="1" y="160"/>
                            </a:cubicBezTo>
                            <a:cubicBezTo>
                              <a:pt x="1" y="162"/>
                              <a:pt x="1" y="162"/>
                              <a:pt x="1" y="164"/>
                            </a:cubicBezTo>
                            <a:cubicBezTo>
                              <a:pt x="1" y="166"/>
                              <a:pt x="2" y="168"/>
                              <a:pt x="4" y="169"/>
                            </a:cubicBezTo>
                            <a:cubicBezTo>
                              <a:pt x="172" y="0"/>
                              <a:pt x="172" y="0"/>
                              <a:pt x="172" y="0"/>
                            </a:cubicBezTo>
                            <a:cubicBezTo>
                              <a:pt x="172" y="0"/>
                              <a:pt x="172" y="0"/>
                              <a:pt x="172" y="0"/>
                            </a:cubicBezTo>
                            <a:close/>
                          </a:path>
                        </a:pathLst>
                      </a:custGeom>
                      <a:solidFill>
                        <a:srgbClr val="F1863E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481" name="Freeform 594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1628" y="1384"/>
                        <a:ext cx="317" cy="322"/>
                      </a:xfrm>
                      <a:custGeom>
                        <a:avLst/>
                        <a:gdLst>
                          <a:gd name="T0" fmla="*/ 182 w 185"/>
                          <a:gd name="T1" fmla="*/ 2 h 188"/>
                          <a:gd name="T2" fmla="*/ 177 w 185"/>
                          <a:gd name="T3" fmla="*/ 0 h 188"/>
                          <a:gd name="T4" fmla="*/ 174 w 185"/>
                          <a:gd name="T5" fmla="*/ 0 h 188"/>
                          <a:gd name="T6" fmla="*/ 0 w 185"/>
                          <a:gd name="T7" fmla="*/ 173 h 188"/>
                          <a:gd name="T8" fmla="*/ 2 w 185"/>
                          <a:gd name="T9" fmla="*/ 177 h 188"/>
                          <a:gd name="T10" fmla="*/ 2 w 185"/>
                          <a:gd name="T11" fmla="*/ 188 h 188"/>
                          <a:gd name="T12" fmla="*/ 185 w 185"/>
                          <a:gd name="T13" fmla="*/ 5 h 188"/>
                          <a:gd name="T14" fmla="*/ 182 w 185"/>
                          <a:gd name="T15" fmla="*/ 2 h 188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</a:cxnLst>
                        <a:rect l="0" t="0" r="r" b="b"/>
                        <a:pathLst>
                          <a:path w="185" h="188">
                            <a:moveTo>
                              <a:pt x="182" y="2"/>
                            </a:moveTo>
                            <a:cubicBezTo>
                              <a:pt x="177" y="0"/>
                              <a:pt x="177" y="0"/>
                              <a:pt x="177" y="0"/>
                            </a:cubicBezTo>
                            <a:cubicBezTo>
                              <a:pt x="176" y="0"/>
                              <a:pt x="175" y="0"/>
                              <a:pt x="174" y="0"/>
                            </a:cubicBezTo>
                            <a:cubicBezTo>
                              <a:pt x="0" y="173"/>
                              <a:pt x="0" y="173"/>
                              <a:pt x="0" y="173"/>
                            </a:cubicBezTo>
                            <a:cubicBezTo>
                              <a:pt x="1" y="175"/>
                              <a:pt x="2" y="176"/>
                              <a:pt x="2" y="177"/>
                            </a:cubicBezTo>
                            <a:cubicBezTo>
                              <a:pt x="2" y="180"/>
                              <a:pt x="1" y="185"/>
                              <a:pt x="2" y="188"/>
                            </a:cubicBezTo>
                            <a:cubicBezTo>
                              <a:pt x="185" y="5"/>
                              <a:pt x="185" y="5"/>
                              <a:pt x="185" y="5"/>
                            </a:cubicBezTo>
                            <a:cubicBezTo>
                              <a:pt x="184" y="4"/>
                              <a:pt x="183" y="3"/>
                              <a:pt x="182" y="2"/>
                            </a:cubicBezTo>
                            <a:close/>
                          </a:path>
                        </a:pathLst>
                      </a:custGeom>
                      <a:solidFill>
                        <a:srgbClr val="F1863E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482" name="Freeform 595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1946" y="1358"/>
                        <a:ext cx="33" cy="19"/>
                      </a:xfrm>
                      <a:custGeom>
                        <a:avLst/>
                        <a:gdLst>
                          <a:gd name="T0" fmla="*/ 0 w 19"/>
                          <a:gd name="T1" fmla="*/ 7 h 11"/>
                          <a:gd name="T2" fmla="*/ 4 w 19"/>
                          <a:gd name="T3" fmla="*/ 11 h 11"/>
                          <a:gd name="T4" fmla="*/ 9 w 19"/>
                          <a:gd name="T5" fmla="*/ 10 h 11"/>
                          <a:gd name="T6" fmla="*/ 19 w 19"/>
                          <a:gd name="T7" fmla="*/ 0 h 11"/>
                          <a:gd name="T8" fmla="*/ 0 w 19"/>
                          <a:gd name="T9" fmla="*/ 7 h 11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</a:cxnLst>
                        <a:rect l="0" t="0" r="r" b="b"/>
                        <a:pathLst>
                          <a:path w="19" h="11">
                            <a:moveTo>
                              <a:pt x="0" y="7"/>
                            </a:moveTo>
                            <a:cubicBezTo>
                              <a:pt x="0" y="9"/>
                              <a:pt x="2" y="11"/>
                              <a:pt x="4" y="11"/>
                            </a:cubicBezTo>
                            <a:cubicBezTo>
                              <a:pt x="6" y="11"/>
                              <a:pt x="7" y="10"/>
                              <a:pt x="9" y="10"/>
                            </a:cubicBezTo>
                            <a:cubicBezTo>
                              <a:pt x="19" y="0"/>
                              <a:pt x="19" y="0"/>
                              <a:pt x="19" y="0"/>
                            </a:cubicBezTo>
                            <a:cubicBezTo>
                              <a:pt x="12" y="1"/>
                              <a:pt x="0" y="2"/>
                              <a:pt x="0" y="7"/>
                            </a:cubicBezTo>
                            <a:close/>
                          </a:path>
                        </a:pathLst>
                      </a:custGeom>
                      <a:solidFill>
                        <a:srgbClr val="F1863E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483" name="Freeform 596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1647" y="1368"/>
                        <a:ext cx="364" cy="365"/>
                      </a:xfrm>
                      <a:custGeom>
                        <a:avLst/>
                        <a:gdLst>
                          <a:gd name="T0" fmla="*/ 204 w 213"/>
                          <a:gd name="T1" fmla="*/ 0 h 213"/>
                          <a:gd name="T2" fmla="*/ 184 w 213"/>
                          <a:gd name="T3" fmla="*/ 20 h 213"/>
                          <a:gd name="T4" fmla="*/ 183 w 213"/>
                          <a:gd name="T5" fmla="*/ 21 h 213"/>
                          <a:gd name="T6" fmla="*/ 182 w 213"/>
                          <a:gd name="T7" fmla="*/ 21 h 213"/>
                          <a:gd name="T8" fmla="*/ 1 w 213"/>
                          <a:gd name="T9" fmla="*/ 203 h 213"/>
                          <a:gd name="T10" fmla="*/ 4 w 213"/>
                          <a:gd name="T11" fmla="*/ 211 h 213"/>
                          <a:gd name="T12" fmla="*/ 6 w 213"/>
                          <a:gd name="T13" fmla="*/ 213 h 213"/>
                          <a:gd name="T14" fmla="*/ 213 w 213"/>
                          <a:gd name="T15" fmla="*/ 6 h 213"/>
                          <a:gd name="T16" fmla="*/ 204 w 213"/>
                          <a:gd name="T17" fmla="*/ 0 h 213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  <a:cxn ang="0">
                            <a:pos x="T16" y="T17"/>
                          </a:cxn>
                        </a:cxnLst>
                        <a:rect l="0" t="0" r="r" b="b"/>
                        <a:pathLst>
                          <a:path w="213" h="213">
                            <a:moveTo>
                              <a:pt x="204" y="0"/>
                            </a:moveTo>
                            <a:cubicBezTo>
                              <a:pt x="184" y="20"/>
                              <a:pt x="184" y="20"/>
                              <a:pt x="184" y="20"/>
                            </a:cubicBezTo>
                            <a:cubicBezTo>
                              <a:pt x="184" y="20"/>
                              <a:pt x="184" y="21"/>
                              <a:pt x="183" y="21"/>
                            </a:cubicBezTo>
                            <a:cubicBezTo>
                              <a:pt x="183" y="21"/>
                              <a:pt x="183" y="21"/>
                              <a:pt x="182" y="21"/>
                            </a:cubicBezTo>
                            <a:cubicBezTo>
                              <a:pt x="1" y="203"/>
                              <a:pt x="1" y="203"/>
                              <a:pt x="1" y="203"/>
                            </a:cubicBezTo>
                            <a:cubicBezTo>
                              <a:pt x="3" y="205"/>
                              <a:pt x="0" y="209"/>
                              <a:pt x="4" y="211"/>
                            </a:cubicBezTo>
                            <a:cubicBezTo>
                              <a:pt x="4" y="211"/>
                              <a:pt x="5" y="212"/>
                              <a:pt x="6" y="213"/>
                            </a:cubicBezTo>
                            <a:cubicBezTo>
                              <a:pt x="213" y="6"/>
                              <a:pt x="213" y="6"/>
                              <a:pt x="213" y="6"/>
                            </a:cubicBezTo>
                            <a:cubicBezTo>
                              <a:pt x="209" y="5"/>
                              <a:pt x="206" y="2"/>
                              <a:pt x="204" y="0"/>
                            </a:cubicBezTo>
                            <a:close/>
                          </a:path>
                        </a:pathLst>
                      </a:custGeom>
                      <a:solidFill>
                        <a:srgbClr val="F1863E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484" name="Freeform 597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1669" y="1385"/>
                        <a:ext cx="389" cy="379"/>
                      </a:xfrm>
                      <a:custGeom>
                        <a:avLst/>
                        <a:gdLst>
                          <a:gd name="T0" fmla="*/ 7 w 227"/>
                          <a:gd name="T1" fmla="*/ 221 h 221"/>
                          <a:gd name="T2" fmla="*/ 227 w 227"/>
                          <a:gd name="T3" fmla="*/ 1 h 221"/>
                          <a:gd name="T4" fmla="*/ 226 w 227"/>
                          <a:gd name="T5" fmla="*/ 1 h 221"/>
                          <a:gd name="T6" fmla="*/ 212 w 227"/>
                          <a:gd name="T7" fmla="*/ 0 h 221"/>
                          <a:gd name="T8" fmla="*/ 0 w 227"/>
                          <a:gd name="T9" fmla="*/ 212 h 221"/>
                          <a:gd name="T10" fmla="*/ 7 w 227"/>
                          <a:gd name="T11" fmla="*/ 221 h 221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</a:cxnLst>
                        <a:rect l="0" t="0" r="r" b="b"/>
                        <a:pathLst>
                          <a:path w="227" h="221">
                            <a:moveTo>
                              <a:pt x="7" y="221"/>
                            </a:moveTo>
                            <a:cubicBezTo>
                              <a:pt x="227" y="1"/>
                              <a:pt x="227" y="1"/>
                              <a:pt x="227" y="1"/>
                            </a:cubicBezTo>
                            <a:cubicBezTo>
                              <a:pt x="227" y="1"/>
                              <a:pt x="226" y="1"/>
                              <a:pt x="226" y="1"/>
                            </a:cubicBezTo>
                            <a:cubicBezTo>
                              <a:pt x="221" y="1"/>
                              <a:pt x="217" y="1"/>
                              <a:pt x="212" y="0"/>
                            </a:cubicBezTo>
                            <a:cubicBezTo>
                              <a:pt x="0" y="212"/>
                              <a:pt x="0" y="212"/>
                              <a:pt x="0" y="212"/>
                            </a:cubicBezTo>
                            <a:cubicBezTo>
                              <a:pt x="1" y="216"/>
                              <a:pt x="3" y="220"/>
                              <a:pt x="7" y="221"/>
                            </a:cubicBezTo>
                            <a:close/>
                          </a:path>
                        </a:pathLst>
                      </a:custGeom>
                      <a:solidFill>
                        <a:srgbClr val="F1863E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485" name="Freeform 598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2131" y="1279"/>
                        <a:ext cx="33" cy="31"/>
                      </a:xfrm>
                      <a:custGeom>
                        <a:avLst/>
                        <a:gdLst>
                          <a:gd name="T0" fmla="*/ 12 w 19"/>
                          <a:gd name="T1" fmla="*/ 0 h 18"/>
                          <a:gd name="T2" fmla="*/ 9 w 19"/>
                          <a:gd name="T3" fmla="*/ 7 h 18"/>
                          <a:gd name="T4" fmla="*/ 0 w 19"/>
                          <a:gd name="T5" fmla="*/ 11 h 18"/>
                          <a:gd name="T6" fmla="*/ 2 w 19"/>
                          <a:gd name="T7" fmla="*/ 18 h 18"/>
                          <a:gd name="T8" fmla="*/ 19 w 19"/>
                          <a:gd name="T9" fmla="*/ 1 h 18"/>
                          <a:gd name="T10" fmla="*/ 12 w 19"/>
                          <a:gd name="T11" fmla="*/ 0 h 18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</a:cxnLst>
                        <a:rect l="0" t="0" r="r" b="b"/>
                        <a:pathLst>
                          <a:path w="19" h="18">
                            <a:moveTo>
                              <a:pt x="12" y="0"/>
                            </a:moveTo>
                            <a:cubicBezTo>
                              <a:pt x="6" y="0"/>
                              <a:pt x="8" y="4"/>
                              <a:pt x="9" y="7"/>
                            </a:cubicBezTo>
                            <a:cubicBezTo>
                              <a:pt x="5" y="8"/>
                              <a:pt x="0" y="7"/>
                              <a:pt x="0" y="11"/>
                            </a:cubicBezTo>
                            <a:cubicBezTo>
                              <a:pt x="0" y="14"/>
                              <a:pt x="2" y="15"/>
                              <a:pt x="2" y="18"/>
                            </a:cubicBezTo>
                            <a:cubicBezTo>
                              <a:pt x="19" y="1"/>
                              <a:pt x="19" y="1"/>
                              <a:pt x="19" y="1"/>
                            </a:cubicBezTo>
                            <a:cubicBezTo>
                              <a:pt x="17" y="1"/>
                              <a:pt x="14" y="0"/>
                              <a:pt x="12" y="0"/>
                            </a:cubicBezTo>
                            <a:close/>
                          </a:path>
                        </a:pathLst>
                      </a:custGeom>
                      <a:solidFill>
                        <a:srgbClr val="F1863E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486" name="Freeform 599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1698" y="1370"/>
                        <a:ext cx="428" cy="414"/>
                      </a:xfrm>
                      <a:custGeom>
                        <a:avLst/>
                        <a:gdLst>
                          <a:gd name="T0" fmla="*/ 234 w 250"/>
                          <a:gd name="T1" fmla="*/ 10 h 242"/>
                          <a:gd name="T2" fmla="*/ 226 w 250"/>
                          <a:gd name="T3" fmla="*/ 10 h 242"/>
                          <a:gd name="T4" fmla="*/ 0 w 250"/>
                          <a:gd name="T5" fmla="*/ 235 h 242"/>
                          <a:gd name="T6" fmla="*/ 9 w 250"/>
                          <a:gd name="T7" fmla="*/ 241 h 242"/>
                          <a:gd name="T8" fmla="*/ 10 w 250"/>
                          <a:gd name="T9" fmla="*/ 242 h 242"/>
                          <a:gd name="T10" fmla="*/ 250 w 250"/>
                          <a:gd name="T11" fmla="*/ 2 h 242"/>
                          <a:gd name="T12" fmla="*/ 242 w 250"/>
                          <a:gd name="T13" fmla="*/ 0 h 242"/>
                          <a:gd name="T14" fmla="*/ 234 w 250"/>
                          <a:gd name="T15" fmla="*/ 10 h 242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</a:cxnLst>
                        <a:rect l="0" t="0" r="r" b="b"/>
                        <a:pathLst>
                          <a:path w="250" h="242">
                            <a:moveTo>
                              <a:pt x="234" y="10"/>
                            </a:moveTo>
                            <a:cubicBezTo>
                              <a:pt x="232" y="10"/>
                              <a:pt x="230" y="10"/>
                              <a:pt x="226" y="10"/>
                            </a:cubicBezTo>
                            <a:cubicBezTo>
                              <a:pt x="0" y="235"/>
                              <a:pt x="0" y="235"/>
                              <a:pt x="0" y="235"/>
                            </a:cubicBezTo>
                            <a:cubicBezTo>
                              <a:pt x="4" y="236"/>
                              <a:pt x="8" y="237"/>
                              <a:pt x="9" y="241"/>
                            </a:cubicBezTo>
                            <a:cubicBezTo>
                              <a:pt x="9" y="241"/>
                              <a:pt x="10" y="242"/>
                              <a:pt x="10" y="242"/>
                            </a:cubicBezTo>
                            <a:cubicBezTo>
                              <a:pt x="250" y="2"/>
                              <a:pt x="250" y="2"/>
                              <a:pt x="250" y="2"/>
                            </a:cubicBezTo>
                            <a:cubicBezTo>
                              <a:pt x="247" y="1"/>
                              <a:pt x="244" y="0"/>
                              <a:pt x="242" y="0"/>
                            </a:cubicBezTo>
                            <a:cubicBezTo>
                              <a:pt x="236" y="0"/>
                              <a:pt x="234" y="4"/>
                              <a:pt x="234" y="10"/>
                            </a:cubicBezTo>
                            <a:close/>
                          </a:path>
                        </a:pathLst>
                      </a:custGeom>
                      <a:solidFill>
                        <a:srgbClr val="F1863E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487" name="Freeform 600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2138" y="1293"/>
                        <a:ext cx="50" cy="46"/>
                      </a:xfrm>
                      <a:custGeom>
                        <a:avLst/>
                        <a:gdLst>
                          <a:gd name="T0" fmla="*/ 26 w 29"/>
                          <a:gd name="T1" fmla="*/ 8 h 27"/>
                          <a:gd name="T2" fmla="*/ 24 w 29"/>
                          <a:gd name="T3" fmla="*/ 0 h 27"/>
                          <a:gd name="T4" fmla="*/ 0 w 29"/>
                          <a:gd name="T5" fmla="*/ 24 h 27"/>
                          <a:gd name="T6" fmla="*/ 12 w 29"/>
                          <a:gd name="T7" fmla="*/ 27 h 27"/>
                          <a:gd name="T8" fmla="*/ 29 w 29"/>
                          <a:gd name="T9" fmla="*/ 11 h 27"/>
                          <a:gd name="T10" fmla="*/ 26 w 29"/>
                          <a:gd name="T11" fmla="*/ 8 h 27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</a:cxnLst>
                        <a:rect l="0" t="0" r="r" b="b"/>
                        <a:pathLst>
                          <a:path w="29" h="27">
                            <a:moveTo>
                              <a:pt x="26" y="8"/>
                            </a:moveTo>
                            <a:cubicBezTo>
                              <a:pt x="26" y="5"/>
                              <a:pt x="25" y="2"/>
                              <a:pt x="24" y="0"/>
                            </a:cubicBezTo>
                            <a:cubicBezTo>
                              <a:pt x="0" y="24"/>
                              <a:pt x="0" y="24"/>
                              <a:pt x="0" y="24"/>
                            </a:cubicBezTo>
                            <a:cubicBezTo>
                              <a:pt x="4" y="25"/>
                              <a:pt x="9" y="25"/>
                              <a:pt x="12" y="27"/>
                            </a:cubicBezTo>
                            <a:cubicBezTo>
                              <a:pt x="29" y="11"/>
                              <a:pt x="29" y="11"/>
                              <a:pt x="29" y="11"/>
                            </a:cubicBezTo>
                            <a:cubicBezTo>
                              <a:pt x="27" y="10"/>
                              <a:pt x="27" y="9"/>
                              <a:pt x="26" y="8"/>
                            </a:cubicBezTo>
                            <a:close/>
                          </a:path>
                        </a:pathLst>
                      </a:custGeom>
                      <a:solidFill>
                        <a:srgbClr val="F1863E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488" name="Freeform 601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1716" y="1815"/>
                        <a:ext cx="18" cy="16"/>
                      </a:xfrm>
                      <a:custGeom>
                        <a:avLst/>
                        <a:gdLst>
                          <a:gd name="T0" fmla="*/ 5 w 11"/>
                          <a:gd name="T1" fmla="*/ 0 h 9"/>
                          <a:gd name="T2" fmla="*/ 0 w 11"/>
                          <a:gd name="T3" fmla="*/ 2 h 9"/>
                          <a:gd name="T4" fmla="*/ 4 w 11"/>
                          <a:gd name="T5" fmla="*/ 9 h 9"/>
                          <a:gd name="T6" fmla="*/ 11 w 11"/>
                          <a:gd name="T7" fmla="*/ 2 h 9"/>
                          <a:gd name="T8" fmla="*/ 5 w 11"/>
                          <a:gd name="T9" fmla="*/ 0 h 9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</a:cxnLst>
                        <a:rect l="0" t="0" r="r" b="b"/>
                        <a:pathLst>
                          <a:path w="11" h="9">
                            <a:moveTo>
                              <a:pt x="5" y="0"/>
                            </a:moveTo>
                            <a:cubicBezTo>
                              <a:pt x="4" y="0"/>
                              <a:pt x="0" y="0"/>
                              <a:pt x="0" y="2"/>
                            </a:cubicBezTo>
                            <a:cubicBezTo>
                              <a:pt x="0" y="5"/>
                              <a:pt x="2" y="7"/>
                              <a:pt x="4" y="9"/>
                            </a:cubicBezTo>
                            <a:cubicBezTo>
                              <a:pt x="11" y="2"/>
                              <a:pt x="11" y="2"/>
                              <a:pt x="11" y="2"/>
                            </a:cubicBezTo>
                            <a:cubicBezTo>
                              <a:pt x="10" y="1"/>
                              <a:pt x="8" y="0"/>
                              <a:pt x="5" y="0"/>
                            </a:cubicBezTo>
                            <a:close/>
                          </a:path>
                        </a:pathLst>
                      </a:custGeom>
                      <a:solidFill>
                        <a:srgbClr val="F1863E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489" name="Freeform 602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1733" y="1337"/>
                        <a:ext cx="477" cy="470"/>
                      </a:xfrm>
                      <a:custGeom>
                        <a:avLst/>
                        <a:gdLst>
                          <a:gd name="T0" fmla="*/ 252 w 279"/>
                          <a:gd name="T1" fmla="*/ 14 h 274"/>
                          <a:gd name="T2" fmla="*/ 256 w 279"/>
                          <a:gd name="T3" fmla="*/ 12 h 274"/>
                          <a:gd name="T4" fmla="*/ 240 w 279"/>
                          <a:gd name="T5" fmla="*/ 34 h 274"/>
                          <a:gd name="T6" fmla="*/ 235 w 279"/>
                          <a:gd name="T7" fmla="*/ 31 h 274"/>
                          <a:gd name="T8" fmla="*/ 0 w 279"/>
                          <a:gd name="T9" fmla="*/ 266 h 274"/>
                          <a:gd name="T10" fmla="*/ 1 w 279"/>
                          <a:gd name="T11" fmla="*/ 267 h 274"/>
                          <a:gd name="T12" fmla="*/ 4 w 279"/>
                          <a:gd name="T13" fmla="*/ 268 h 274"/>
                          <a:gd name="T14" fmla="*/ 4 w 279"/>
                          <a:gd name="T15" fmla="*/ 268 h 274"/>
                          <a:gd name="T16" fmla="*/ 8 w 279"/>
                          <a:gd name="T17" fmla="*/ 274 h 274"/>
                          <a:gd name="T18" fmla="*/ 279 w 279"/>
                          <a:gd name="T19" fmla="*/ 3 h 274"/>
                          <a:gd name="T20" fmla="*/ 266 w 279"/>
                          <a:gd name="T21" fmla="*/ 0 h 274"/>
                          <a:gd name="T22" fmla="*/ 252 w 279"/>
                          <a:gd name="T23" fmla="*/ 14 h 274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  <a:cxn ang="0">
                            <a:pos x="T16" y="T17"/>
                          </a:cxn>
                          <a:cxn ang="0">
                            <a:pos x="T18" y="T19"/>
                          </a:cxn>
                          <a:cxn ang="0">
                            <a:pos x="T20" y="T21"/>
                          </a:cxn>
                          <a:cxn ang="0">
                            <a:pos x="T22" y="T23"/>
                          </a:cxn>
                        </a:cxnLst>
                        <a:rect l="0" t="0" r="r" b="b"/>
                        <a:pathLst>
                          <a:path w="279" h="274">
                            <a:moveTo>
                              <a:pt x="252" y="14"/>
                            </a:moveTo>
                            <a:cubicBezTo>
                              <a:pt x="253" y="14"/>
                              <a:pt x="255" y="13"/>
                              <a:pt x="256" y="12"/>
                            </a:cubicBezTo>
                            <a:cubicBezTo>
                              <a:pt x="260" y="25"/>
                              <a:pt x="240" y="19"/>
                              <a:pt x="240" y="34"/>
                            </a:cubicBezTo>
                            <a:cubicBezTo>
                              <a:pt x="236" y="35"/>
                              <a:pt x="235" y="33"/>
                              <a:pt x="235" y="31"/>
                            </a:cubicBezTo>
                            <a:cubicBezTo>
                              <a:pt x="0" y="266"/>
                              <a:pt x="0" y="266"/>
                              <a:pt x="0" y="266"/>
                            </a:cubicBezTo>
                            <a:cubicBezTo>
                              <a:pt x="0" y="266"/>
                              <a:pt x="1" y="267"/>
                              <a:pt x="1" y="267"/>
                            </a:cubicBezTo>
                            <a:cubicBezTo>
                              <a:pt x="1" y="267"/>
                              <a:pt x="3" y="268"/>
                              <a:pt x="4" y="268"/>
                            </a:cubicBezTo>
                            <a:cubicBezTo>
                              <a:pt x="4" y="268"/>
                              <a:pt x="4" y="268"/>
                              <a:pt x="4" y="268"/>
                            </a:cubicBezTo>
                            <a:cubicBezTo>
                              <a:pt x="5" y="271"/>
                              <a:pt x="7" y="272"/>
                              <a:pt x="8" y="274"/>
                            </a:cubicBezTo>
                            <a:cubicBezTo>
                              <a:pt x="279" y="3"/>
                              <a:pt x="279" y="3"/>
                              <a:pt x="279" y="3"/>
                            </a:cubicBezTo>
                            <a:cubicBezTo>
                              <a:pt x="275" y="1"/>
                              <a:pt x="269" y="3"/>
                              <a:pt x="266" y="0"/>
                            </a:cubicBezTo>
                            <a:lnTo>
                              <a:pt x="252" y="14"/>
                            </a:lnTo>
                            <a:close/>
                          </a:path>
                        </a:pathLst>
                      </a:custGeom>
                      <a:solidFill>
                        <a:srgbClr val="F1863E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490" name="Freeform 603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2193" y="1327"/>
                        <a:ext cx="5" cy="5"/>
                      </a:xfrm>
                      <a:custGeom>
                        <a:avLst/>
                        <a:gdLst>
                          <a:gd name="T0" fmla="*/ 3 w 3"/>
                          <a:gd name="T1" fmla="*/ 0 h 3"/>
                          <a:gd name="T2" fmla="*/ 0 w 3"/>
                          <a:gd name="T3" fmla="*/ 3 h 3"/>
                          <a:gd name="T4" fmla="*/ 3 w 3"/>
                          <a:gd name="T5" fmla="*/ 0 h 3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</a:cxnLst>
                        <a:rect l="0" t="0" r="r" b="b"/>
                        <a:pathLst>
                          <a:path w="3" h="3">
                            <a:moveTo>
                              <a:pt x="3" y="0"/>
                            </a:moveTo>
                            <a:cubicBezTo>
                              <a:pt x="0" y="3"/>
                              <a:pt x="0" y="3"/>
                              <a:pt x="0" y="3"/>
                            </a:cubicBezTo>
                            <a:cubicBezTo>
                              <a:pt x="1" y="2"/>
                              <a:pt x="2" y="1"/>
                              <a:pt x="3" y="0"/>
                            </a:cubicBezTo>
                            <a:close/>
                          </a:path>
                        </a:pathLst>
                      </a:custGeom>
                      <a:solidFill>
                        <a:srgbClr val="F1863E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491" name="Freeform 604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1721" y="1348"/>
                        <a:ext cx="530" cy="539"/>
                      </a:xfrm>
                      <a:custGeom>
                        <a:avLst/>
                        <a:gdLst>
                          <a:gd name="T0" fmla="*/ 303 w 310"/>
                          <a:gd name="T1" fmla="*/ 0 h 315"/>
                          <a:gd name="T2" fmla="*/ 291 w 310"/>
                          <a:gd name="T3" fmla="*/ 13 h 315"/>
                          <a:gd name="T4" fmla="*/ 291 w 310"/>
                          <a:gd name="T5" fmla="*/ 8 h 315"/>
                          <a:gd name="T6" fmla="*/ 5 w 310"/>
                          <a:gd name="T7" fmla="*/ 294 h 315"/>
                          <a:gd name="T8" fmla="*/ 0 w 310"/>
                          <a:gd name="T9" fmla="*/ 315 h 315"/>
                          <a:gd name="T10" fmla="*/ 310 w 310"/>
                          <a:gd name="T11" fmla="*/ 5 h 315"/>
                          <a:gd name="T12" fmla="*/ 303 w 310"/>
                          <a:gd name="T13" fmla="*/ 0 h 315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</a:cxnLst>
                        <a:rect l="0" t="0" r="r" b="b"/>
                        <a:pathLst>
                          <a:path w="310" h="315">
                            <a:moveTo>
                              <a:pt x="303" y="0"/>
                            </a:moveTo>
                            <a:cubicBezTo>
                              <a:pt x="294" y="0"/>
                              <a:pt x="301" y="13"/>
                              <a:pt x="291" y="13"/>
                            </a:cubicBezTo>
                            <a:cubicBezTo>
                              <a:pt x="291" y="11"/>
                              <a:pt x="291" y="10"/>
                              <a:pt x="291" y="8"/>
                            </a:cubicBezTo>
                            <a:cubicBezTo>
                              <a:pt x="5" y="294"/>
                              <a:pt x="5" y="294"/>
                              <a:pt x="5" y="294"/>
                            </a:cubicBezTo>
                            <a:cubicBezTo>
                              <a:pt x="4" y="300"/>
                              <a:pt x="1" y="308"/>
                              <a:pt x="0" y="315"/>
                            </a:cubicBezTo>
                            <a:cubicBezTo>
                              <a:pt x="310" y="5"/>
                              <a:pt x="310" y="5"/>
                              <a:pt x="310" y="5"/>
                            </a:cubicBezTo>
                            <a:cubicBezTo>
                              <a:pt x="307" y="2"/>
                              <a:pt x="305" y="0"/>
                              <a:pt x="303" y="0"/>
                            </a:cubicBezTo>
                            <a:close/>
                          </a:path>
                        </a:pathLst>
                      </a:custGeom>
                      <a:solidFill>
                        <a:srgbClr val="F1863E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492" name="Freeform 605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1722" y="1382"/>
                        <a:ext cx="541" cy="556"/>
                      </a:xfrm>
                      <a:custGeom>
                        <a:avLst/>
                        <a:gdLst>
                          <a:gd name="T0" fmla="*/ 309 w 316"/>
                          <a:gd name="T1" fmla="*/ 0 h 325"/>
                          <a:gd name="T2" fmla="*/ 0 w 316"/>
                          <a:gd name="T3" fmla="*/ 309 h 325"/>
                          <a:gd name="T4" fmla="*/ 1 w 316"/>
                          <a:gd name="T5" fmla="*/ 325 h 325"/>
                          <a:gd name="T6" fmla="*/ 316 w 316"/>
                          <a:gd name="T7" fmla="*/ 9 h 325"/>
                          <a:gd name="T8" fmla="*/ 309 w 316"/>
                          <a:gd name="T9" fmla="*/ 0 h 325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</a:cxnLst>
                        <a:rect l="0" t="0" r="r" b="b"/>
                        <a:pathLst>
                          <a:path w="316" h="325">
                            <a:moveTo>
                              <a:pt x="309" y="0"/>
                            </a:moveTo>
                            <a:cubicBezTo>
                              <a:pt x="0" y="309"/>
                              <a:pt x="0" y="309"/>
                              <a:pt x="0" y="309"/>
                            </a:cubicBezTo>
                            <a:cubicBezTo>
                              <a:pt x="1" y="314"/>
                              <a:pt x="0" y="320"/>
                              <a:pt x="1" y="325"/>
                            </a:cubicBezTo>
                            <a:cubicBezTo>
                              <a:pt x="316" y="9"/>
                              <a:pt x="316" y="9"/>
                              <a:pt x="316" y="9"/>
                            </a:cubicBezTo>
                            <a:cubicBezTo>
                              <a:pt x="313" y="8"/>
                              <a:pt x="310" y="3"/>
                              <a:pt x="309" y="0"/>
                            </a:cubicBezTo>
                            <a:close/>
                          </a:path>
                        </a:pathLst>
                      </a:custGeom>
                      <a:solidFill>
                        <a:srgbClr val="F1863E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493" name="Freeform 606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2294" y="1334"/>
                        <a:ext cx="29" cy="26"/>
                      </a:xfrm>
                      <a:custGeom>
                        <a:avLst/>
                        <a:gdLst>
                          <a:gd name="T0" fmla="*/ 8 w 17"/>
                          <a:gd name="T1" fmla="*/ 0 h 15"/>
                          <a:gd name="T2" fmla="*/ 0 w 17"/>
                          <a:gd name="T3" fmla="*/ 6 h 15"/>
                          <a:gd name="T4" fmla="*/ 5 w 17"/>
                          <a:gd name="T5" fmla="*/ 14 h 15"/>
                          <a:gd name="T6" fmla="*/ 4 w 17"/>
                          <a:gd name="T7" fmla="*/ 15 h 15"/>
                          <a:gd name="T8" fmla="*/ 17 w 17"/>
                          <a:gd name="T9" fmla="*/ 2 h 15"/>
                          <a:gd name="T10" fmla="*/ 15 w 17"/>
                          <a:gd name="T11" fmla="*/ 2 h 15"/>
                          <a:gd name="T12" fmla="*/ 8 w 17"/>
                          <a:gd name="T13" fmla="*/ 0 h 15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</a:cxnLst>
                        <a:rect l="0" t="0" r="r" b="b"/>
                        <a:pathLst>
                          <a:path w="17" h="15">
                            <a:moveTo>
                              <a:pt x="8" y="0"/>
                            </a:moveTo>
                            <a:cubicBezTo>
                              <a:pt x="4" y="0"/>
                              <a:pt x="0" y="3"/>
                              <a:pt x="0" y="6"/>
                            </a:cubicBezTo>
                            <a:cubicBezTo>
                              <a:pt x="0" y="10"/>
                              <a:pt x="5" y="12"/>
                              <a:pt x="5" y="14"/>
                            </a:cubicBezTo>
                            <a:cubicBezTo>
                              <a:pt x="5" y="15"/>
                              <a:pt x="5" y="15"/>
                              <a:pt x="4" y="15"/>
                            </a:cubicBezTo>
                            <a:cubicBezTo>
                              <a:pt x="17" y="2"/>
                              <a:pt x="17" y="2"/>
                              <a:pt x="17" y="2"/>
                            </a:cubicBezTo>
                            <a:cubicBezTo>
                              <a:pt x="17" y="2"/>
                              <a:pt x="16" y="2"/>
                              <a:pt x="15" y="2"/>
                            </a:cubicBezTo>
                            <a:cubicBezTo>
                              <a:pt x="13" y="2"/>
                              <a:pt x="10" y="0"/>
                              <a:pt x="8" y="0"/>
                            </a:cubicBezTo>
                            <a:close/>
                          </a:path>
                        </a:pathLst>
                      </a:custGeom>
                      <a:solidFill>
                        <a:srgbClr val="F1863E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</p:grpSp>
                <p:grpSp>
                  <p:nvGrpSpPr>
                    <p:cNvPr id="5" name="Group 205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5330825" y="1160463"/>
                      <a:ext cx="4802188" cy="3732213"/>
                      <a:chOff x="3310" y="983"/>
                      <a:chExt cx="3025" cy="2351"/>
                    </a:xfrm>
                  </p:grpSpPr>
                  <p:sp>
                    <p:nvSpPr>
                      <p:cNvPr id="694" name="Freeform 5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841" y="2103"/>
                        <a:ext cx="16" cy="17"/>
                      </a:xfrm>
                      <a:custGeom>
                        <a:avLst/>
                        <a:gdLst>
                          <a:gd name="T0" fmla="*/ 1 w 9"/>
                          <a:gd name="T1" fmla="*/ 10 h 10"/>
                          <a:gd name="T2" fmla="*/ 9 w 9"/>
                          <a:gd name="T3" fmla="*/ 5 h 10"/>
                          <a:gd name="T4" fmla="*/ 9 w 9"/>
                          <a:gd name="T5" fmla="*/ 0 h 10"/>
                          <a:gd name="T6" fmla="*/ 0 w 9"/>
                          <a:gd name="T7" fmla="*/ 10 h 10"/>
                          <a:gd name="T8" fmla="*/ 1 w 9"/>
                          <a:gd name="T9" fmla="*/ 10 h 10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</a:cxnLst>
                        <a:rect l="0" t="0" r="r" b="b"/>
                        <a:pathLst>
                          <a:path w="9" h="10">
                            <a:moveTo>
                              <a:pt x="1" y="10"/>
                            </a:moveTo>
                            <a:cubicBezTo>
                              <a:pt x="3" y="10"/>
                              <a:pt x="9" y="7"/>
                              <a:pt x="9" y="5"/>
                            </a:cubicBezTo>
                            <a:cubicBezTo>
                              <a:pt x="9" y="4"/>
                              <a:pt x="9" y="2"/>
                              <a:pt x="9" y="0"/>
                            </a:cubicBezTo>
                            <a:cubicBezTo>
                              <a:pt x="0" y="10"/>
                              <a:pt x="0" y="10"/>
                              <a:pt x="0" y="10"/>
                            </a:cubicBezTo>
                            <a:cubicBezTo>
                              <a:pt x="0" y="10"/>
                              <a:pt x="0" y="10"/>
                              <a:pt x="1" y="10"/>
                            </a:cubicBezTo>
                            <a:close/>
                          </a:path>
                        </a:pathLst>
                      </a:custGeom>
                      <a:solidFill>
                        <a:srgbClr val="B686B0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695" name="Freeform 6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064" y="2851"/>
                        <a:ext cx="44" cy="45"/>
                      </a:xfrm>
                      <a:custGeom>
                        <a:avLst/>
                        <a:gdLst>
                          <a:gd name="T0" fmla="*/ 9 w 26"/>
                          <a:gd name="T1" fmla="*/ 17 h 26"/>
                          <a:gd name="T2" fmla="*/ 0 w 26"/>
                          <a:gd name="T3" fmla="*/ 26 h 26"/>
                          <a:gd name="T4" fmla="*/ 0 w 26"/>
                          <a:gd name="T5" fmla="*/ 26 h 26"/>
                          <a:gd name="T6" fmla="*/ 26 w 26"/>
                          <a:gd name="T7" fmla="*/ 0 h 26"/>
                          <a:gd name="T8" fmla="*/ 9 w 26"/>
                          <a:gd name="T9" fmla="*/ 17 h 26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</a:cxnLst>
                        <a:rect l="0" t="0" r="r" b="b"/>
                        <a:pathLst>
                          <a:path w="26" h="26">
                            <a:moveTo>
                              <a:pt x="9" y="17"/>
                            </a:moveTo>
                            <a:cubicBezTo>
                              <a:pt x="5" y="17"/>
                              <a:pt x="0" y="22"/>
                              <a:pt x="0" y="26"/>
                            </a:cubicBezTo>
                            <a:cubicBezTo>
                              <a:pt x="0" y="26"/>
                              <a:pt x="0" y="26"/>
                              <a:pt x="0" y="26"/>
                            </a:cubicBezTo>
                            <a:cubicBezTo>
                              <a:pt x="26" y="0"/>
                              <a:pt x="26" y="0"/>
                              <a:pt x="26" y="0"/>
                            </a:cubicBezTo>
                            <a:cubicBezTo>
                              <a:pt x="18" y="4"/>
                              <a:pt x="11" y="8"/>
                              <a:pt x="9" y="17"/>
                            </a:cubicBezTo>
                            <a:close/>
                          </a:path>
                        </a:pathLst>
                      </a:custGeom>
                      <a:solidFill>
                        <a:srgbClr val="B686B0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696" name="Freeform 7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288" y="2826"/>
                        <a:ext cx="8" cy="8"/>
                      </a:xfrm>
                      <a:custGeom>
                        <a:avLst/>
                        <a:gdLst>
                          <a:gd name="T0" fmla="*/ 0 w 5"/>
                          <a:gd name="T1" fmla="*/ 0 h 5"/>
                          <a:gd name="T2" fmla="*/ 0 w 5"/>
                          <a:gd name="T3" fmla="*/ 5 h 5"/>
                          <a:gd name="T4" fmla="*/ 5 w 5"/>
                          <a:gd name="T5" fmla="*/ 1 h 5"/>
                          <a:gd name="T6" fmla="*/ 0 w 5"/>
                          <a:gd name="T7" fmla="*/ 0 h 5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</a:cxnLst>
                        <a:rect l="0" t="0" r="r" b="b"/>
                        <a:pathLst>
                          <a:path w="5" h="5">
                            <a:moveTo>
                              <a:pt x="0" y="0"/>
                            </a:moveTo>
                            <a:cubicBezTo>
                              <a:pt x="0" y="2"/>
                              <a:pt x="0" y="3"/>
                              <a:pt x="0" y="5"/>
                            </a:cubicBezTo>
                            <a:cubicBezTo>
                              <a:pt x="5" y="1"/>
                              <a:pt x="5" y="1"/>
                              <a:pt x="5" y="1"/>
                            </a:cubicBezTo>
                            <a:cubicBezTo>
                              <a:pt x="3" y="0"/>
                              <a:pt x="1" y="0"/>
                              <a:pt x="0" y="0"/>
                            </a:cubicBezTo>
                            <a:close/>
                          </a:path>
                        </a:pathLst>
                      </a:custGeom>
                      <a:solidFill>
                        <a:srgbClr val="B686B0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697" name="Freeform 8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202" y="2771"/>
                        <a:ext cx="86" cy="92"/>
                      </a:xfrm>
                      <a:custGeom>
                        <a:avLst/>
                        <a:gdLst>
                          <a:gd name="T0" fmla="*/ 43 w 50"/>
                          <a:gd name="T1" fmla="*/ 0 h 54"/>
                          <a:gd name="T2" fmla="*/ 41 w 50"/>
                          <a:gd name="T3" fmla="*/ 9 h 54"/>
                          <a:gd name="T4" fmla="*/ 20 w 50"/>
                          <a:gd name="T5" fmla="*/ 29 h 54"/>
                          <a:gd name="T6" fmla="*/ 0 w 50"/>
                          <a:gd name="T7" fmla="*/ 48 h 54"/>
                          <a:gd name="T8" fmla="*/ 2 w 50"/>
                          <a:gd name="T9" fmla="*/ 54 h 54"/>
                          <a:gd name="T10" fmla="*/ 50 w 50"/>
                          <a:gd name="T11" fmla="*/ 6 h 54"/>
                          <a:gd name="T12" fmla="*/ 43 w 50"/>
                          <a:gd name="T13" fmla="*/ 0 h 54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</a:cxnLst>
                        <a:rect l="0" t="0" r="r" b="b"/>
                        <a:pathLst>
                          <a:path w="50" h="54">
                            <a:moveTo>
                              <a:pt x="43" y="0"/>
                            </a:moveTo>
                            <a:cubicBezTo>
                              <a:pt x="42" y="2"/>
                              <a:pt x="43" y="7"/>
                              <a:pt x="41" y="9"/>
                            </a:cubicBezTo>
                            <a:cubicBezTo>
                              <a:pt x="37" y="14"/>
                              <a:pt x="27" y="25"/>
                              <a:pt x="20" y="29"/>
                            </a:cubicBezTo>
                            <a:cubicBezTo>
                              <a:pt x="11" y="34"/>
                              <a:pt x="0" y="34"/>
                              <a:pt x="0" y="48"/>
                            </a:cubicBezTo>
                            <a:cubicBezTo>
                              <a:pt x="0" y="50"/>
                              <a:pt x="1" y="52"/>
                              <a:pt x="2" y="54"/>
                            </a:cubicBezTo>
                            <a:cubicBezTo>
                              <a:pt x="50" y="6"/>
                              <a:pt x="50" y="6"/>
                              <a:pt x="50" y="6"/>
                            </a:cubicBezTo>
                            <a:cubicBezTo>
                              <a:pt x="49" y="3"/>
                              <a:pt x="46" y="0"/>
                              <a:pt x="43" y="0"/>
                            </a:cubicBezTo>
                            <a:close/>
                          </a:path>
                        </a:pathLst>
                      </a:custGeom>
                      <a:solidFill>
                        <a:srgbClr val="B686B0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698" name="Freeform 9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190" y="2802"/>
                        <a:ext cx="110" cy="128"/>
                      </a:xfrm>
                      <a:custGeom>
                        <a:avLst/>
                        <a:gdLst>
                          <a:gd name="T0" fmla="*/ 57 w 64"/>
                          <a:gd name="T1" fmla="*/ 14 h 75"/>
                          <a:gd name="T2" fmla="*/ 62 w 64"/>
                          <a:gd name="T3" fmla="*/ 15 h 75"/>
                          <a:gd name="T4" fmla="*/ 64 w 64"/>
                          <a:gd name="T5" fmla="*/ 14 h 75"/>
                          <a:gd name="T6" fmla="*/ 64 w 64"/>
                          <a:gd name="T7" fmla="*/ 11 h 75"/>
                          <a:gd name="T8" fmla="*/ 61 w 64"/>
                          <a:gd name="T9" fmla="*/ 0 h 75"/>
                          <a:gd name="T10" fmla="*/ 11 w 64"/>
                          <a:gd name="T11" fmla="*/ 49 h 75"/>
                          <a:gd name="T12" fmla="*/ 6 w 64"/>
                          <a:gd name="T13" fmla="*/ 60 h 75"/>
                          <a:gd name="T14" fmla="*/ 0 w 64"/>
                          <a:gd name="T15" fmla="*/ 66 h 75"/>
                          <a:gd name="T16" fmla="*/ 1 w 64"/>
                          <a:gd name="T17" fmla="*/ 75 h 75"/>
                          <a:gd name="T18" fmla="*/ 57 w 64"/>
                          <a:gd name="T19" fmla="*/ 19 h 75"/>
                          <a:gd name="T20" fmla="*/ 57 w 64"/>
                          <a:gd name="T21" fmla="*/ 14 h 75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  <a:cxn ang="0">
                            <a:pos x="T16" y="T17"/>
                          </a:cxn>
                          <a:cxn ang="0">
                            <a:pos x="T18" y="T19"/>
                          </a:cxn>
                          <a:cxn ang="0">
                            <a:pos x="T20" y="T21"/>
                          </a:cxn>
                        </a:cxnLst>
                        <a:rect l="0" t="0" r="r" b="b"/>
                        <a:pathLst>
                          <a:path w="64" h="75">
                            <a:moveTo>
                              <a:pt x="57" y="14"/>
                            </a:moveTo>
                            <a:cubicBezTo>
                              <a:pt x="58" y="14"/>
                              <a:pt x="61" y="14"/>
                              <a:pt x="62" y="15"/>
                            </a:cubicBezTo>
                            <a:cubicBezTo>
                              <a:pt x="64" y="14"/>
                              <a:pt x="64" y="14"/>
                              <a:pt x="64" y="14"/>
                            </a:cubicBezTo>
                            <a:cubicBezTo>
                              <a:pt x="64" y="11"/>
                              <a:pt x="64" y="11"/>
                              <a:pt x="64" y="11"/>
                            </a:cubicBezTo>
                            <a:cubicBezTo>
                              <a:pt x="61" y="8"/>
                              <a:pt x="62" y="4"/>
                              <a:pt x="61" y="0"/>
                            </a:cubicBezTo>
                            <a:cubicBezTo>
                              <a:pt x="11" y="49"/>
                              <a:pt x="11" y="49"/>
                              <a:pt x="11" y="49"/>
                            </a:cubicBezTo>
                            <a:cubicBezTo>
                              <a:pt x="9" y="53"/>
                              <a:pt x="6" y="60"/>
                              <a:pt x="6" y="60"/>
                            </a:cubicBezTo>
                            <a:cubicBezTo>
                              <a:pt x="6" y="60"/>
                              <a:pt x="0" y="65"/>
                              <a:pt x="0" y="66"/>
                            </a:cubicBezTo>
                            <a:cubicBezTo>
                              <a:pt x="0" y="69"/>
                              <a:pt x="0" y="72"/>
                              <a:pt x="1" y="75"/>
                            </a:cubicBezTo>
                            <a:cubicBezTo>
                              <a:pt x="57" y="19"/>
                              <a:pt x="57" y="19"/>
                              <a:pt x="57" y="19"/>
                            </a:cubicBezTo>
                            <a:cubicBezTo>
                              <a:pt x="57" y="17"/>
                              <a:pt x="57" y="16"/>
                              <a:pt x="57" y="14"/>
                            </a:cubicBezTo>
                            <a:close/>
                          </a:path>
                        </a:pathLst>
                      </a:custGeom>
                      <a:solidFill>
                        <a:srgbClr val="B686B0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699" name="Freeform 10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195" y="2865"/>
                        <a:ext cx="89" cy="106"/>
                      </a:xfrm>
                      <a:custGeom>
                        <a:avLst/>
                        <a:gdLst>
                          <a:gd name="T0" fmla="*/ 52 w 52"/>
                          <a:gd name="T1" fmla="*/ 0 h 62"/>
                          <a:gd name="T2" fmla="*/ 0 w 52"/>
                          <a:gd name="T3" fmla="*/ 51 h 62"/>
                          <a:gd name="T4" fmla="*/ 6 w 52"/>
                          <a:gd name="T5" fmla="*/ 62 h 62"/>
                          <a:gd name="T6" fmla="*/ 44 w 52"/>
                          <a:gd name="T7" fmla="*/ 24 h 62"/>
                          <a:gd name="T8" fmla="*/ 52 w 52"/>
                          <a:gd name="T9" fmla="*/ 0 h 62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</a:cxnLst>
                        <a:rect l="0" t="0" r="r" b="b"/>
                        <a:pathLst>
                          <a:path w="52" h="62">
                            <a:moveTo>
                              <a:pt x="52" y="0"/>
                            </a:moveTo>
                            <a:cubicBezTo>
                              <a:pt x="0" y="51"/>
                              <a:pt x="0" y="51"/>
                              <a:pt x="0" y="51"/>
                            </a:cubicBezTo>
                            <a:cubicBezTo>
                              <a:pt x="1" y="55"/>
                              <a:pt x="3" y="59"/>
                              <a:pt x="6" y="62"/>
                            </a:cubicBezTo>
                            <a:cubicBezTo>
                              <a:pt x="44" y="24"/>
                              <a:pt x="44" y="24"/>
                              <a:pt x="44" y="24"/>
                            </a:cubicBezTo>
                            <a:cubicBezTo>
                              <a:pt x="47" y="16"/>
                              <a:pt x="50" y="9"/>
                              <a:pt x="52" y="0"/>
                            </a:cubicBezTo>
                            <a:close/>
                          </a:path>
                        </a:pathLst>
                      </a:custGeom>
                      <a:solidFill>
                        <a:srgbClr val="B686B0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700" name="Freeform 11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226" y="2949"/>
                        <a:ext cx="29" cy="27"/>
                      </a:xfrm>
                      <a:custGeom>
                        <a:avLst/>
                        <a:gdLst>
                          <a:gd name="T0" fmla="*/ 17 w 17"/>
                          <a:gd name="T1" fmla="*/ 0 h 16"/>
                          <a:gd name="T2" fmla="*/ 0 w 17"/>
                          <a:gd name="T3" fmla="*/ 16 h 16"/>
                          <a:gd name="T4" fmla="*/ 17 w 17"/>
                          <a:gd name="T5" fmla="*/ 0 h 16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</a:cxnLst>
                        <a:rect l="0" t="0" r="r" b="b"/>
                        <a:pathLst>
                          <a:path w="17" h="16">
                            <a:moveTo>
                              <a:pt x="17" y="0"/>
                            </a:moveTo>
                            <a:cubicBezTo>
                              <a:pt x="0" y="16"/>
                              <a:pt x="0" y="16"/>
                              <a:pt x="0" y="16"/>
                            </a:cubicBezTo>
                            <a:cubicBezTo>
                              <a:pt x="9" y="14"/>
                              <a:pt x="13" y="7"/>
                              <a:pt x="17" y="0"/>
                            </a:cubicBezTo>
                            <a:close/>
                          </a:path>
                        </a:pathLst>
                      </a:custGeom>
                      <a:solidFill>
                        <a:srgbClr val="B686B0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701" name="Freeform 12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337" y="2153"/>
                        <a:ext cx="63" cy="65"/>
                      </a:xfrm>
                      <a:custGeom>
                        <a:avLst/>
                        <a:gdLst>
                          <a:gd name="T0" fmla="*/ 33 w 37"/>
                          <a:gd name="T1" fmla="*/ 3 h 38"/>
                          <a:gd name="T2" fmla="*/ 16 w 37"/>
                          <a:gd name="T3" fmla="*/ 11 h 38"/>
                          <a:gd name="T4" fmla="*/ 0 w 37"/>
                          <a:gd name="T5" fmla="*/ 38 h 38"/>
                          <a:gd name="T6" fmla="*/ 37 w 37"/>
                          <a:gd name="T7" fmla="*/ 0 h 38"/>
                          <a:gd name="T8" fmla="*/ 33 w 37"/>
                          <a:gd name="T9" fmla="*/ 3 h 38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</a:cxnLst>
                        <a:rect l="0" t="0" r="r" b="b"/>
                        <a:pathLst>
                          <a:path w="37" h="38">
                            <a:moveTo>
                              <a:pt x="33" y="3"/>
                            </a:moveTo>
                            <a:cubicBezTo>
                              <a:pt x="28" y="6"/>
                              <a:pt x="20" y="5"/>
                              <a:pt x="16" y="11"/>
                            </a:cubicBezTo>
                            <a:cubicBezTo>
                              <a:pt x="11" y="18"/>
                              <a:pt x="5" y="28"/>
                              <a:pt x="0" y="38"/>
                            </a:cubicBezTo>
                            <a:cubicBezTo>
                              <a:pt x="37" y="0"/>
                              <a:pt x="37" y="0"/>
                              <a:pt x="37" y="0"/>
                            </a:cubicBezTo>
                            <a:cubicBezTo>
                              <a:pt x="36" y="1"/>
                              <a:pt x="34" y="2"/>
                              <a:pt x="33" y="3"/>
                            </a:cubicBezTo>
                            <a:close/>
                          </a:path>
                        </a:pathLst>
                      </a:custGeom>
                      <a:solidFill>
                        <a:srgbClr val="B686B0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702" name="Freeform 13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416" y="2038"/>
                        <a:ext cx="95" cy="101"/>
                      </a:xfrm>
                      <a:custGeom>
                        <a:avLst/>
                        <a:gdLst>
                          <a:gd name="T0" fmla="*/ 43 w 56"/>
                          <a:gd name="T1" fmla="*/ 0 h 59"/>
                          <a:gd name="T2" fmla="*/ 3 w 56"/>
                          <a:gd name="T3" fmla="*/ 39 h 59"/>
                          <a:gd name="T4" fmla="*/ 1 w 56"/>
                          <a:gd name="T5" fmla="*/ 57 h 59"/>
                          <a:gd name="T6" fmla="*/ 0 w 56"/>
                          <a:gd name="T7" fmla="*/ 59 h 59"/>
                          <a:gd name="T8" fmla="*/ 56 w 56"/>
                          <a:gd name="T9" fmla="*/ 3 h 59"/>
                          <a:gd name="T10" fmla="*/ 43 w 56"/>
                          <a:gd name="T11" fmla="*/ 0 h 59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</a:cxnLst>
                        <a:rect l="0" t="0" r="r" b="b"/>
                        <a:pathLst>
                          <a:path w="56" h="59">
                            <a:moveTo>
                              <a:pt x="43" y="0"/>
                            </a:moveTo>
                            <a:cubicBezTo>
                              <a:pt x="3" y="39"/>
                              <a:pt x="3" y="39"/>
                              <a:pt x="3" y="39"/>
                            </a:cubicBezTo>
                            <a:cubicBezTo>
                              <a:pt x="2" y="44"/>
                              <a:pt x="4" y="49"/>
                              <a:pt x="1" y="57"/>
                            </a:cubicBezTo>
                            <a:cubicBezTo>
                              <a:pt x="1" y="57"/>
                              <a:pt x="0" y="58"/>
                              <a:pt x="0" y="59"/>
                            </a:cubicBezTo>
                            <a:cubicBezTo>
                              <a:pt x="56" y="3"/>
                              <a:pt x="56" y="3"/>
                              <a:pt x="56" y="3"/>
                            </a:cubicBezTo>
                            <a:cubicBezTo>
                              <a:pt x="51" y="3"/>
                              <a:pt x="47" y="2"/>
                              <a:pt x="43" y="0"/>
                            </a:cubicBezTo>
                            <a:close/>
                          </a:path>
                        </a:pathLst>
                      </a:custGeom>
                      <a:solidFill>
                        <a:srgbClr val="B686B0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703" name="Freeform 14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315" y="2016"/>
                        <a:ext cx="278" cy="274"/>
                      </a:xfrm>
                      <a:custGeom>
                        <a:avLst/>
                        <a:gdLst>
                          <a:gd name="T0" fmla="*/ 137 w 163"/>
                          <a:gd name="T1" fmla="*/ 9 h 160"/>
                          <a:gd name="T2" fmla="*/ 0 w 163"/>
                          <a:gd name="T3" fmla="*/ 146 h 160"/>
                          <a:gd name="T4" fmla="*/ 3 w 163"/>
                          <a:gd name="T5" fmla="*/ 160 h 160"/>
                          <a:gd name="T6" fmla="*/ 163 w 163"/>
                          <a:gd name="T7" fmla="*/ 0 h 160"/>
                          <a:gd name="T8" fmla="*/ 137 w 163"/>
                          <a:gd name="T9" fmla="*/ 9 h 160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</a:cxnLst>
                        <a:rect l="0" t="0" r="r" b="b"/>
                        <a:pathLst>
                          <a:path w="163" h="160">
                            <a:moveTo>
                              <a:pt x="137" y="9"/>
                            </a:moveTo>
                            <a:cubicBezTo>
                              <a:pt x="0" y="146"/>
                              <a:pt x="0" y="146"/>
                              <a:pt x="0" y="146"/>
                            </a:cubicBezTo>
                            <a:cubicBezTo>
                              <a:pt x="0" y="151"/>
                              <a:pt x="1" y="155"/>
                              <a:pt x="3" y="160"/>
                            </a:cubicBezTo>
                            <a:cubicBezTo>
                              <a:pt x="163" y="0"/>
                              <a:pt x="163" y="0"/>
                              <a:pt x="163" y="0"/>
                            </a:cubicBezTo>
                            <a:cubicBezTo>
                              <a:pt x="154" y="2"/>
                              <a:pt x="144" y="6"/>
                              <a:pt x="137" y="9"/>
                            </a:cubicBezTo>
                            <a:close/>
                          </a:path>
                        </a:pathLst>
                      </a:custGeom>
                      <a:solidFill>
                        <a:srgbClr val="B686B0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704" name="Freeform 15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320" y="2009"/>
                        <a:ext cx="330" cy="334"/>
                      </a:xfrm>
                      <a:custGeom>
                        <a:avLst/>
                        <a:gdLst>
                          <a:gd name="T0" fmla="*/ 189 w 193"/>
                          <a:gd name="T1" fmla="*/ 4 h 195"/>
                          <a:gd name="T2" fmla="*/ 178 w 193"/>
                          <a:gd name="T3" fmla="*/ 0 h 195"/>
                          <a:gd name="T4" fmla="*/ 3 w 193"/>
                          <a:gd name="T5" fmla="*/ 176 h 195"/>
                          <a:gd name="T6" fmla="*/ 3 w 193"/>
                          <a:gd name="T7" fmla="*/ 182 h 195"/>
                          <a:gd name="T8" fmla="*/ 0 w 193"/>
                          <a:gd name="T9" fmla="*/ 195 h 195"/>
                          <a:gd name="T10" fmla="*/ 193 w 193"/>
                          <a:gd name="T11" fmla="*/ 2 h 195"/>
                          <a:gd name="T12" fmla="*/ 189 w 193"/>
                          <a:gd name="T13" fmla="*/ 4 h 195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</a:cxnLst>
                        <a:rect l="0" t="0" r="r" b="b"/>
                        <a:pathLst>
                          <a:path w="193" h="195">
                            <a:moveTo>
                              <a:pt x="189" y="4"/>
                            </a:moveTo>
                            <a:cubicBezTo>
                              <a:pt x="186" y="4"/>
                              <a:pt x="183" y="0"/>
                              <a:pt x="178" y="0"/>
                            </a:cubicBezTo>
                            <a:cubicBezTo>
                              <a:pt x="3" y="176"/>
                              <a:pt x="3" y="176"/>
                              <a:pt x="3" y="176"/>
                            </a:cubicBezTo>
                            <a:cubicBezTo>
                              <a:pt x="3" y="178"/>
                              <a:pt x="3" y="180"/>
                              <a:pt x="3" y="182"/>
                            </a:cubicBezTo>
                            <a:cubicBezTo>
                              <a:pt x="3" y="185"/>
                              <a:pt x="2" y="190"/>
                              <a:pt x="0" y="195"/>
                            </a:cubicBezTo>
                            <a:cubicBezTo>
                              <a:pt x="193" y="2"/>
                              <a:pt x="193" y="2"/>
                              <a:pt x="193" y="2"/>
                            </a:cubicBezTo>
                            <a:cubicBezTo>
                              <a:pt x="191" y="3"/>
                              <a:pt x="190" y="4"/>
                              <a:pt x="189" y="4"/>
                            </a:cubicBezTo>
                            <a:close/>
                          </a:path>
                        </a:pathLst>
                      </a:custGeom>
                      <a:solidFill>
                        <a:srgbClr val="B686B0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705" name="Freeform 16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310" y="2002"/>
                        <a:ext cx="400" cy="401"/>
                      </a:xfrm>
                      <a:custGeom>
                        <a:avLst/>
                        <a:gdLst>
                          <a:gd name="T0" fmla="*/ 229 w 234"/>
                          <a:gd name="T1" fmla="*/ 0 h 234"/>
                          <a:gd name="T2" fmla="*/ 217 w 234"/>
                          <a:gd name="T3" fmla="*/ 5 h 234"/>
                          <a:gd name="T4" fmla="*/ 215 w 234"/>
                          <a:gd name="T5" fmla="*/ 5 h 234"/>
                          <a:gd name="T6" fmla="*/ 0 w 234"/>
                          <a:gd name="T7" fmla="*/ 220 h 234"/>
                          <a:gd name="T8" fmla="*/ 1 w 234"/>
                          <a:gd name="T9" fmla="*/ 222 h 234"/>
                          <a:gd name="T10" fmla="*/ 2 w 234"/>
                          <a:gd name="T11" fmla="*/ 231 h 234"/>
                          <a:gd name="T12" fmla="*/ 1 w 234"/>
                          <a:gd name="T13" fmla="*/ 231 h 234"/>
                          <a:gd name="T14" fmla="*/ 3 w 234"/>
                          <a:gd name="T15" fmla="*/ 234 h 234"/>
                          <a:gd name="T16" fmla="*/ 234 w 234"/>
                          <a:gd name="T17" fmla="*/ 3 h 234"/>
                          <a:gd name="T18" fmla="*/ 229 w 234"/>
                          <a:gd name="T19" fmla="*/ 0 h 234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  <a:cxn ang="0">
                            <a:pos x="T16" y="T17"/>
                          </a:cxn>
                          <a:cxn ang="0">
                            <a:pos x="T18" y="T19"/>
                          </a:cxn>
                        </a:cxnLst>
                        <a:rect l="0" t="0" r="r" b="b"/>
                        <a:pathLst>
                          <a:path w="234" h="234">
                            <a:moveTo>
                              <a:pt x="229" y="0"/>
                            </a:moveTo>
                            <a:cubicBezTo>
                              <a:pt x="223" y="0"/>
                              <a:pt x="223" y="5"/>
                              <a:pt x="217" y="5"/>
                            </a:cubicBezTo>
                            <a:cubicBezTo>
                              <a:pt x="216" y="5"/>
                              <a:pt x="216" y="5"/>
                              <a:pt x="215" y="5"/>
                            </a:cubicBezTo>
                            <a:cubicBezTo>
                              <a:pt x="0" y="220"/>
                              <a:pt x="0" y="220"/>
                              <a:pt x="0" y="220"/>
                            </a:cubicBezTo>
                            <a:cubicBezTo>
                              <a:pt x="1" y="221"/>
                              <a:pt x="1" y="221"/>
                              <a:pt x="1" y="222"/>
                            </a:cubicBezTo>
                            <a:cubicBezTo>
                              <a:pt x="1" y="225"/>
                              <a:pt x="2" y="228"/>
                              <a:pt x="2" y="231"/>
                            </a:cubicBezTo>
                            <a:cubicBezTo>
                              <a:pt x="1" y="231"/>
                              <a:pt x="1" y="231"/>
                              <a:pt x="1" y="231"/>
                            </a:cubicBezTo>
                            <a:cubicBezTo>
                              <a:pt x="2" y="232"/>
                              <a:pt x="3" y="233"/>
                              <a:pt x="3" y="234"/>
                            </a:cubicBezTo>
                            <a:cubicBezTo>
                              <a:pt x="234" y="3"/>
                              <a:pt x="234" y="3"/>
                              <a:pt x="234" y="3"/>
                            </a:cubicBezTo>
                            <a:cubicBezTo>
                              <a:pt x="233" y="2"/>
                              <a:pt x="232" y="0"/>
                              <a:pt x="229" y="0"/>
                            </a:cubicBezTo>
                            <a:close/>
                          </a:path>
                        </a:pathLst>
                      </a:custGeom>
                      <a:solidFill>
                        <a:srgbClr val="B686B0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706" name="Freeform 17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327" y="2026"/>
                        <a:ext cx="396" cy="402"/>
                      </a:xfrm>
                      <a:custGeom>
                        <a:avLst/>
                        <a:gdLst>
                          <a:gd name="T0" fmla="*/ 228 w 232"/>
                          <a:gd name="T1" fmla="*/ 16 h 235"/>
                          <a:gd name="T2" fmla="*/ 232 w 232"/>
                          <a:gd name="T3" fmla="*/ 5 h 235"/>
                          <a:gd name="T4" fmla="*/ 228 w 232"/>
                          <a:gd name="T5" fmla="*/ 0 h 235"/>
                          <a:gd name="T6" fmla="*/ 0 w 232"/>
                          <a:gd name="T7" fmla="*/ 228 h 235"/>
                          <a:gd name="T8" fmla="*/ 9 w 232"/>
                          <a:gd name="T9" fmla="*/ 235 h 235"/>
                          <a:gd name="T10" fmla="*/ 228 w 232"/>
                          <a:gd name="T11" fmla="*/ 16 h 235"/>
                          <a:gd name="T12" fmla="*/ 228 w 232"/>
                          <a:gd name="T13" fmla="*/ 16 h 235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</a:cxnLst>
                        <a:rect l="0" t="0" r="r" b="b"/>
                        <a:pathLst>
                          <a:path w="232" h="235">
                            <a:moveTo>
                              <a:pt x="228" y="16"/>
                            </a:moveTo>
                            <a:cubicBezTo>
                              <a:pt x="228" y="12"/>
                              <a:pt x="232" y="9"/>
                              <a:pt x="232" y="5"/>
                            </a:cubicBezTo>
                            <a:cubicBezTo>
                              <a:pt x="232" y="2"/>
                              <a:pt x="229" y="1"/>
                              <a:pt x="228" y="0"/>
                            </a:cubicBezTo>
                            <a:cubicBezTo>
                              <a:pt x="0" y="228"/>
                              <a:pt x="0" y="228"/>
                              <a:pt x="0" y="228"/>
                            </a:cubicBezTo>
                            <a:cubicBezTo>
                              <a:pt x="3" y="230"/>
                              <a:pt x="6" y="233"/>
                              <a:pt x="9" y="235"/>
                            </a:cubicBezTo>
                            <a:cubicBezTo>
                              <a:pt x="228" y="16"/>
                              <a:pt x="228" y="16"/>
                              <a:pt x="228" y="16"/>
                            </a:cubicBezTo>
                            <a:cubicBezTo>
                              <a:pt x="228" y="16"/>
                              <a:pt x="228" y="16"/>
                              <a:pt x="228" y="16"/>
                            </a:cubicBezTo>
                            <a:close/>
                          </a:path>
                        </a:pathLst>
                      </a:custGeom>
                      <a:solidFill>
                        <a:srgbClr val="B686B0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707" name="Freeform 18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356" y="2070"/>
                        <a:ext cx="391" cy="387"/>
                      </a:xfrm>
                      <a:custGeom>
                        <a:avLst/>
                        <a:gdLst>
                          <a:gd name="T0" fmla="*/ 225 w 229"/>
                          <a:gd name="T1" fmla="*/ 4 h 226"/>
                          <a:gd name="T2" fmla="*/ 216 w 229"/>
                          <a:gd name="T3" fmla="*/ 0 h 226"/>
                          <a:gd name="T4" fmla="*/ 0 w 229"/>
                          <a:gd name="T5" fmla="*/ 217 h 226"/>
                          <a:gd name="T6" fmla="*/ 6 w 229"/>
                          <a:gd name="T7" fmla="*/ 226 h 226"/>
                          <a:gd name="T8" fmla="*/ 229 w 229"/>
                          <a:gd name="T9" fmla="*/ 4 h 226"/>
                          <a:gd name="T10" fmla="*/ 225 w 229"/>
                          <a:gd name="T11" fmla="*/ 4 h 226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</a:cxnLst>
                        <a:rect l="0" t="0" r="r" b="b"/>
                        <a:pathLst>
                          <a:path w="229" h="226">
                            <a:moveTo>
                              <a:pt x="225" y="4"/>
                            </a:moveTo>
                            <a:cubicBezTo>
                              <a:pt x="222" y="4"/>
                              <a:pt x="219" y="3"/>
                              <a:pt x="216" y="0"/>
                            </a:cubicBezTo>
                            <a:cubicBezTo>
                              <a:pt x="0" y="217"/>
                              <a:pt x="0" y="217"/>
                              <a:pt x="0" y="217"/>
                            </a:cubicBezTo>
                            <a:cubicBezTo>
                              <a:pt x="3" y="220"/>
                              <a:pt x="4" y="223"/>
                              <a:pt x="6" y="226"/>
                            </a:cubicBezTo>
                            <a:cubicBezTo>
                              <a:pt x="229" y="4"/>
                              <a:pt x="229" y="4"/>
                              <a:pt x="229" y="4"/>
                            </a:cubicBezTo>
                            <a:cubicBezTo>
                              <a:pt x="227" y="4"/>
                              <a:pt x="226" y="4"/>
                              <a:pt x="225" y="4"/>
                            </a:cubicBezTo>
                            <a:close/>
                          </a:path>
                        </a:pathLst>
                      </a:custGeom>
                      <a:solidFill>
                        <a:srgbClr val="B686B0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708" name="Freeform 19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376" y="2081"/>
                        <a:ext cx="411" cy="409"/>
                      </a:xfrm>
                      <a:custGeom>
                        <a:avLst/>
                        <a:gdLst>
                          <a:gd name="T0" fmla="*/ 230 w 240"/>
                          <a:gd name="T1" fmla="*/ 0 h 239"/>
                          <a:gd name="T2" fmla="*/ 0 w 240"/>
                          <a:gd name="T3" fmla="*/ 230 h 239"/>
                          <a:gd name="T4" fmla="*/ 8 w 240"/>
                          <a:gd name="T5" fmla="*/ 239 h 239"/>
                          <a:gd name="T6" fmla="*/ 240 w 240"/>
                          <a:gd name="T7" fmla="*/ 6 h 239"/>
                          <a:gd name="T8" fmla="*/ 230 w 240"/>
                          <a:gd name="T9" fmla="*/ 0 h 239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</a:cxnLst>
                        <a:rect l="0" t="0" r="r" b="b"/>
                        <a:pathLst>
                          <a:path w="240" h="239">
                            <a:moveTo>
                              <a:pt x="230" y="0"/>
                            </a:moveTo>
                            <a:cubicBezTo>
                              <a:pt x="0" y="230"/>
                              <a:pt x="0" y="230"/>
                              <a:pt x="0" y="230"/>
                            </a:cubicBezTo>
                            <a:cubicBezTo>
                              <a:pt x="2" y="233"/>
                              <a:pt x="5" y="236"/>
                              <a:pt x="8" y="239"/>
                            </a:cubicBezTo>
                            <a:cubicBezTo>
                              <a:pt x="240" y="6"/>
                              <a:pt x="240" y="6"/>
                              <a:pt x="240" y="6"/>
                            </a:cubicBezTo>
                            <a:cubicBezTo>
                              <a:pt x="237" y="4"/>
                              <a:pt x="234" y="2"/>
                              <a:pt x="230" y="0"/>
                            </a:cubicBezTo>
                            <a:close/>
                          </a:path>
                        </a:pathLst>
                      </a:custGeom>
                      <a:solidFill>
                        <a:srgbClr val="B686B0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709" name="Freeform 20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404" y="2103"/>
                        <a:ext cx="415" cy="409"/>
                      </a:xfrm>
                      <a:custGeom>
                        <a:avLst/>
                        <a:gdLst>
                          <a:gd name="T0" fmla="*/ 233 w 243"/>
                          <a:gd name="T1" fmla="*/ 0 h 239"/>
                          <a:gd name="T2" fmla="*/ 0 w 243"/>
                          <a:gd name="T3" fmla="*/ 232 h 239"/>
                          <a:gd name="T4" fmla="*/ 10 w 243"/>
                          <a:gd name="T5" fmla="*/ 239 h 239"/>
                          <a:gd name="T6" fmla="*/ 243 w 243"/>
                          <a:gd name="T7" fmla="*/ 6 h 239"/>
                          <a:gd name="T8" fmla="*/ 233 w 243"/>
                          <a:gd name="T9" fmla="*/ 0 h 239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</a:cxnLst>
                        <a:rect l="0" t="0" r="r" b="b"/>
                        <a:pathLst>
                          <a:path w="243" h="239">
                            <a:moveTo>
                              <a:pt x="233" y="0"/>
                            </a:moveTo>
                            <a:cubicBezTo>
                              <a:pt x="0" y="232"/>
                              <a:pt x="0" y="232"/>
                              <a:pt x="0" y="232"/>
                            </a:cubicBezTo>
                            <a:cubicBezTo>
                              <a:pt x="4" y="235"/>
                              <a:pt x="7" y="237"/>
                              <a:pt x="10" y="239"/>
                            </a:cubicBezTo>
                            <a:cubicBezTo>
                              <a:pt x="243" y="6"/>
                              <a:pt x="243" y="6"/>
                              <a:pt x="243" y="6"/>
                            </a:cubicBezTo>
                            <a:cubicBezTo>
                              <a:pt x="239" y="5"/>
                              <a:pt x="236" y="2"/>
                              <a:pt x="233" y="0"/>
                            </a:cubicBezTo>
                            <a:close/>
                          </a:path>
                        </a:pathLst>
                      </a:custGeom>
                      <a:solidFill>
                        <a:srgbClr val="B686B0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710" name="Freeform 21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438" y="2081"/>
                        <a:ext cx="458" cy="443"/>
                      </a:xfrm>
                      <a:custGeom>
                        <a:avLst/>
                        <a:gdLst>
                          <a:gd name="T0" fmla="*/ 265 w 268"/>
                          <a:gd name="T1" fmla="*/ 1 h 259"/>
                          <a:gd name="T2" fmla="*/ 258 w 268"/>
                          <a:gd name="T3" fmla="*/ 1 h 259"/>
                          <a:gd name="T4" fmla="*/ 259 w 268"/>
                          <a:gd name="T5" fmla="*/ 0 h 259"/>
                          <a:gd name="T6" fmla="*/ 257 w 268"/>
                          <a:gd name="T7" fmla="*/ 1 h 259"/>
                          <a:gd name="T8" fmla="*/ 245 w 268"/>
                          <a:gd name="T9" fmla="*/ 13 h 259"/>
                          <a:gd name="T10" fmla="*/ 245 w 268"/>
                          <a:gd name="T11" fmla="*/ 18 h 259"/>
                          <a:gd name="T12" fmla="*/ 237 w 268"/>
                          <a:gd name="T13" fmla="*/ 23 h 259"/>
                          <a:gd name="T14" fmla="*/ 235 w 268"/>
                          <a:gd name="T15" fmla="*/ 23 h 259"/>
                          <a:gd name="T16" fmla="*/ 0 w 268"/>
                          <a:gd name="T17" fmla="*/ 258 h 259"/>
                          <a:gd name="T18" fmla="*/ 5 w 268"/>
                          <a:gd name="T19" fmla="*/ 259 h 259"/>
                          <a:gd name="T20" fmla="*/ 17 w 268"/>
                          <a:gd name="T21" fmla="*/ 257 h 259"/>
                          <a:gd name="T22" fmla="*/ 268 w 268"/>
                          <a:gd name="T23" fmla="*/ 6 h 259"/>
                          <a:gd name="T24" fmla="*/ 265 w 268"/>
                          <a:gd name="T25" fmla="*/ 1 h 259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  <a:cxn ang="0">
                            <a:pos x="T16" y="T17"/>
                          </a:cxn>
                          <a:cxn ang="0">
                            <a:pos x="T18" y="T19"/>
                          </a:cxn>
                          <a:cxn ang="0">
                            <a:pos x="T20" y="T21"/>
                          </a:cxn>
                          <a:cxn ang="0">
                            <a:pos x="T22" y="T23"/>
                          </a:cxn>
                          <a:cxn ang="0">
                            <a:pos x="T24" y="T25"/>
                          </a:cxn>
                        </a:cxnLst>
                        <a:rect l="0" t="0" r="r" b="b"/>
                        <a:pathLst>
                          <a:path w="268" h="259">
                            <a:moveTo>
                              <a:pt x="265" y="1"/>
                            </a:moveTo>
                            <a:cubicBezTo>
                              <a:pt x="258" y="1"/>
                              <a:pt x="258" y="1"/>
                              <a:pt x="258" y="1"/>
                            </a:cubicBezTo>
                            <a:cubicBezTo>
                              <a:pt x="259" y="0"/>
                              <a:pt x="259" y="0"/>
                              <a:pt x="259" y="0"/>
                            </a:cubicBezTo>
                            <a:cubicBezTo>
                              <a:pt x="258" y="0"/>
                              <a:pt x="258" y="0"/>
                              <a:pt x="257" y="1"/>
                            </a:cubicBezTo>
                            <a:cubicBezTo>
                              <a:pt x="245" y="13"/>
                              <a:pt x="245" y="13"/>
                              <a:pt x="245" y="13"/>
                            </a:cubicBezTo>
                            <a:cubicBezTo>
                              <a:pt x="245" y="15"/>
                              <a:pt x="245" y="17"/>
                              <a:pt x="245" y="18"/>
                            </a:cubicBezTo>
                            <a:cubicBezTo>
                              <a:pt x="245" y="20"/>
                              <a:pt x="239" y="23"/>
                              <a:pt x="237" y="23"/>
                            </a:cubicBezTo>
                            <a:cubicBezTo>
                              <a:pt x="236" y="23"/>
                              <a:pt x="236" y="23"/>
                              <a:pt x="235" y="23"/>
                            </a:cubicBezTo>
                            <a:cubicBezTo>
                              <a:pt x="0" y="258"/>
                              <a:pt x="0" y="258"/>
                              <a:pt x="0" y="258"/>
                            </a:cubicBezTo>
                            <a:cubicBezTo>
                              <a:pt x="1" y="258"/>
                              <a:pt x="3" y="259"/>
                              <a:pt x="5" y="259"/>
                            </a:cubicBezTo>
                            <a:cubicBezTo>
                              <a:pt x="10" y="259"/>
                              <a:pt x="14" y="258"/>
                              <a:pt x="17" y="257"/>
                            </a:cubicBezTo>
                            <a:cubicBezTo>
                              <a:pt x="268" y="6"/>
                              <a:pt x="268" y="6"/>
                              <a:pt x="268" y="6"/>
                            </a:cubicBezTo>
                            <a:cubicBezTo>
                              <a:pt x="266" y="5"/>
                              <a:pt x="265" y="3"/>
                              <a:pt x="265" y="1"/>
                            </a:cubicBezTo>
                            <a:close/>
                          </a:path>
                        </a:pathLst>
                      </a:custGeom>
                      <a:solidFill>
                        <a:srgbClr val="B686B0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711" name="Freeform 22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499" y="2096"/>
                        <a:ext cx="438" cy="425"/>
                      </a:xfrm>
                      <a:custGeom>
                        <a:avLst/>
                        <a:gdLst>
                          <a:gd name="T0" fmla="*/ 244 w 256"/>
                          <a:gd name="T1" fmla="*/ 0 h 248"/>
                          <a:gd name="T2" fmla="*/ 0 w 256"/>
                          <a:gd name="T3" fmla="*/ 244 h 248"/>
                          <a:gd name="T4" fmla="*/ 13 w 256"/>
                          <a:gd name="T5" fmla="*/ 248 h 248"/>
                          <a:gd name="T6" fmla="*/ 256 w 256"/>
                          <a:gd name="T7" fmla="*/ 4 h 248"/>
                          <a:gd name="T8" fmla="*/ 248 w 256"/>
                          <a:gd name="T9" fmla="*/ 1 h 248"/>
                          <a:gd name="T10" fmla="*/ 244 w 256"/>
                          <a:gd name="T11" fmla="*/ 0 h 248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</a:cxnLst>
                        <a:rect l="0" t="0" r="r" b="b"/>
                        <a:pathLst>
                          <a:path w="256" h="248">
                            <a:moveTo>
                              <a:pt x="244" y="0"/>
                            </a:moveTo>
                            <a:cubicBezTo>
                              <a:pt x="0" y="244"/>
                              <a:pt x="0" y="244"/>
                              <a:pt x="0" y="244"/>
                            </a:cubicBezTo>
                            <a:cubicBezTo>
                              <a:pt x="4" y="244"/>
                              <a:pt x="9" y="247"/>
                              <a:pt x="13" y="248"/>
                            </a:cubicBezTo>
                            <a:cubicBezTo>
                              <a:pt x="256" y="4"/>
                              <a:pt x="256" y="4"/>
                              <a:pt x="256" y="4"/>
                            </a:cubicBezTo>
                            <a:cubicBezTo>
                              <a:pt x="253" y="3"/>
                              <a:pt x="250" y="2"/>
                              <a:pt x="248" y="1"/>
                            </a:cubicBezTo>
                            <a:cubicBezTo>
                              <a:pt x="246" y="1"/>
                              <a:pt x="245" y="0"/>
                              <a:pt x="244" y="0"/>
                            </a:cubicBezTo>
                            <a:close/>
                          </a:path>
                        </a:pathLst>
                      </a:custGeom>
                      <a:solidFill>
                        <a:srgbClr val="B686B0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712" name="Freeform 23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561" y="2108"/>
                        <a:ext cx="422" cy="397"/>
                      </a:xfrm>
                      <a:custGeom>
                        <a:avLst/>
                        <a:gdLst>
                          <a:gd name="T0" fmla="*/ 246 w 247"/>
                          <a:gd name="T1" fmla="*/ 2 h 232"/>
                          <a:gd name="T2" fmla="*/ 232 w 247"/>
                          <a:gd name="T3" fmla="*/ 0 h 232"/>
                          <a:gd name="T4" fmla="*/ 0 w 247"/>
                          <a:gd name="T5" fmla="*/ 232 h 232"/>
                          <a:gd name="T6" fmla="*/ 23 w 247"/>
                          <a:gd name="T7" fmla="*/ 226 h 232"/>
                          <a:gd name="T8" fmla="*/ 247 w 247"/>
                          <a:gd name="T9" fmla="*/ 2 h 232"/>
                          <a:gd name="T10" fmla="*/ 246 w 247"/>
                          <a:gd name="T11" fmla="*/ 2 h 232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</a:cxnLst>
                        <a:rect l="0" t="0" r="r" b="b"/>
                        <a:pathLst>
                          <a:path w="247" h="232">
                            <a:moveTo>
                              <a:pt x="246" y="2"/>
                            </a:moveTo>
                            <a:cubicBezTo>
                              <a:pt x="242" y="2"/>
                              <a:pt x="237" y="1"/>
                              <a:pt x="232" y="0"/>
                            </a:cubicBezTo>
                            <a:cubicBezTo>
                              <a:pt x="0" y="232"/>
                              <a:pt x="0" y="232"/>
                              <a:pt x="0" y="232"/>
                            </a:cubicBezTo>
                            <a:cubicBezTo>
                              <a:pt x="7" y="230"/>
                              <a:pt x="14" y="227"/>
                              <a:pt x="23" y="226"/>
                            </a:cubicBezTo>
                            <a:cubicBezTo>
                              <a:pt x="247" y="2"/>
                              <a:pt x="247" y="2"/>
                              <a:pt x="247" y="2"/>
                            </a:cubicBezTo>
                            <a:cubicBezTo>
                              <a:pt x="246" y="2"/>
                              <a:pt x="246" y="2"/>
                              <a:pt x="246" y="2"/>
                            </a:cubicBezTo>
                            <a:close/>
                          </a:path>
                        </a:pathLst>
                      </a:custGeom>
                      <a:solidFill>
                        <a:srgbClr val="B686B0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713" name="Freeform 24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623" y="2105"/>
                        <a:ext cx="415" cy="409"/>
                      </a:xfrm>
                      <a:custGeom>
                        <a:avLst/>
                        <a:gdLst>
                          <a:gd name="T0" fmla="*/ 232 w 243"/>
                          <a:gd name="T1" fmla="*/ 0 h 239"/>
                          <a:gd name="T2" fmla="*/ 230 w 243"/>
                          <a:gd name="T3" fmla="*/ 0 h 239"/>
                          <a:gd name="T4" fmla="*/ 0 w 243"/>
                          <a:gd name="T5" fmla="*/ 230 h 239"/>
                          <a:gd name="T6" fmla="*/ 7 w 243"/>
                          <a:gd name="T7" fmla="*/ 239 h 239"/>
                          <a:gd name="T8" fmla="*/ 243 w 243"/>
                          <a:gd name="T9" fmla="*/ 3 h 239"/>
                          <a:gd name="T10" fmla="*/ 232 w 243"/>
                          <a:gd name="T11" fmla="*/ 0 h 239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</a:cxnLst>
                        <a:rect l="0" t="0" r="r" b="b"/>
                        <a:pathLst>
                          <a:path w="243" h="239">
                            <a:moveTo>
                              <a:pt x="232" y="0"/>
                            </a:moveTo>
                            <a:cubicBezTo>
                              <a:pt x="231" y="0"/>
                              <a:pt x="231" y="0"/>
                              <a:pt x="230" y="0"/>
                            </a:cubicBezTo>
                            <a:cubicBezTo>
                              <a:pt x="0" y="230"/>
                              <a:pt x="0" y="230"/>
                              <a:pt x="0" y="230"/>
                            </a:cubicBezTo>
                            <a:cubicBezTo>
                              <a:pt x="3" y="232"/>
                              <a:pt x="5" y="236"/>
                              <a:pt x="7" y="239"/>
                            </a:cubicBezTo>
                            <a:cubicBezTo>
                              <a:pt x="243" y="3"/>
                              <a:pt x="243" y="3"/>
                              <a:pt x="243" y="3"/>
                            </a:cubicBezTo>
                            <a:cubicBezTo>
                              <a:pt x="239" y="2"/>
                              <a:pt x="236" y="0"/>
                              <a:pt x="232" y="0"/>
                            </a:cubicBezTo>
                            <a:close/>
                          </a:path>
                        </a:pathLst>
                      </a:custGeom>
                      <a:solidFill>
                        <a:srgbClr val="B686B0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714" name="Freeform 25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650" y="2139"/>
                        <a:ext cx="397" cy="387"/>
                      </a:xfrm>
                      <a:custGeom>
                        <a:avLst/>
                        <a:gdLst>
                          <a:gd name="T0" fmla="*/ 226 w 232"/>
                          <a:gd name="T1" fmla="*/ 0 h 226"/>
                          <a:gd name="T2" fmla="*/ 0 w 232"/>
                          <a:gd name="T3" fmla="*/ 226 h 226"/>
                          <a:gd name="T4" fmla="*/ 0 w 232"/>
                          <a:gd name="T5" fmla="*/ 226 h 226"/>
                          <a:gd name="T6" fmla="*/ 13 w 232"/>
                          <a:gd name="T7" fmla="*/ 226 h 226"/>
                          <a:gd name="T8" fmla="*/ 16 w 232"/>
                          <a:gd name="T9" fmla="*/ 226 h 226"/>
                          <a:gd name="T10" fmla="*/ 232 w 232"/>
                          <a:gd name="T11" fmla="*/ 10 h 226"/>
                          <a:gd name="T12" fmla="*/ 226 w 232"/>
                          <a:gd name="T13" fmla="*/ 0 h 226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</a:cxnLst>
                        <a:rect l="0" t="0" r="r" b="b"/>
                        <a:pathLst>
                          <a:path w="232" h="226">
                            <a:moveTo>
                              <a:pt x="226" y="0"/>
                            </a:moveTo>
                            <a:cubicBezTo>
                              <a:pt x="0" y="226"/>
                              <a:pt x="0" y="226"/>
                              <a:pt x="0" y="226"/>
                            </a:cubicBezTo>
                            <a:cubicBezTo>
                              <a:pt x="0" y="226"/>
                              <a:pt x="0" y="226"/>
                              <a:pt x="0" y="226"/>
                            </a:cubicBezTo>
                            <a:cubicBezTo>
                              <a:pt x="3" y="226"/>
                              <a:pt x="8" y="226"/>
                              <a:pt x="13" y="226"/>
                            </a:cubicBezTo>
                            <a:cubicBezTo>
                              <a:pt x="14" y="226"/>
                              <a:pt x="15" y="226"/>
                              <a:pt x="16" y="226"/>
                            </a:cubicBezTo>
                            <a:cubicBezTo>
                              <a:pt x="232" y="10"/>
                              <a:pt x="232" y="10"/>
                              <a:pt x="232" y="10"/>
                            </a:cubicBezTo>
                            <a:lnTo>
                              <a:pt x="226" y="0"/>
                            </a:lnTo>
                            <a:close/>
                          </a:path>
                        </a:pathLst>
                      </a:custGeom>
                      <a:solidFill>
                        <a:srgbClr val="B686B0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715" name="Freeform 26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696" y="2173"/>
                        <a:ext cx="369" cy="384"/>
                      </a:xfrm>
                      <a:custGeom>
                        <a:avLst/>
                        <a:gdLst>
                          <a:gd name="T0" fmla="*/ 210 w 216"/>
                          <a:gd name="T1" fmla="*/ 0 h 224"/>
                          <a:gd name="T2" fmla="*/ 0 w 216"/>
                          <a:gd name="T3" fmla="*/ 211 h 224"/>
                          <a:gd name="T4" fmla="*/ 5 w 216"/>
                          <a:gd name="T5" fmla="*/ 218 h 224"/>
                          <a:gd name="T6" fmla="*/ 3 w 216"/>
                          <a:gd name="T7" fmla="*/ 224 h 224"/>
                          <a:gd name="T8" fmla="*/ 216 w 216"/>
                          <a:gd name="T9" fmla="*/ 11 h 224"/>
                          <a:gd name="T10" fmla="*/ 210 w 216"/>
                          <a:gd name="T11" fmla="*/ 0 h 224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</a:cxnLst>
                        <a:rect l="0" t="0" r="r" b="b"/>
                        <a:pathLst>
                          <a:path w="216" h="224">
                            <a:moveTo>
                              <a:pt x="210" y="0"/>
                            </a:moveTo>
                            <a:cubicBezTo>
                              <a:pt x="0" y="211"/>
                              <a:pt x="0" y="211"/>
                              <a:pt x="0" y="211"/>
                            </a:cubicBezTo>
                            <a:cubicBezTo>
                              <a:pt x="2" y="213"/>
                              <a:pt x="4" y="215"/>
                              <a:pt x="5" y="218"/>
                            </a:cubicBezTo>
                            <a:cubicBezTo>
                              <a:pt x="4" y="219"/>
                              <a:pt x="3" y="221"/>
                              <a:pt x="3" y="224"/>
                            </a:cubicBezTo>
                            <a:cubicBezTo>
                              <a:pt x="216" y="11"/>
                              <a:pt x="216" y="11"/>
                              <a:pt x="216" y="11"/>
                            </a:cubicBezTo>
                            <a:lnTo>
                              <a:pt x="210" y="0"/>
                            </a:lnTo>
                            <a:close/>
                          </a:path>
                        </a:pathLst>
                      </a:custGeom>
                      <a:solidFill>
                        <a:srgbClr val="B686B0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716" name="Freeform 27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687" y="2209"/>
                        <a:ext cx="396" cy="409"/>
                      </a:xfrm>
                      <a:custGeom>
                        <a:avLst/>
                        <a:gdLst>
                          <a:gd name="T0" fmla="*/ 231 w 231"/>
                          <a:gd name="T1" fmla="*/ 9 h 239"/>
                          <a:gd name="T2" fmla="*/ 226 w 231"/>
                          <a:gd name="T3" fmla="*/ 0 h 239"/>
                          <a:gd name="T4" fmla="*/ 1 w 231"/>
                          <a:gd name="T5" fmla="*/ 225 h 239"/>
                          <a:gd name="T6" fmla="*/ 0 w 231"/>
                          <a:gd name="T7" fmla="*/ 228 h 239"/>
                          <a:gd name="T8" fmla="*/ 3 w 231"/>
                          <a:gd name="T9" fmla="*/ 239 h 239"/>
                          <a:gd name="T10" fmla="*/ 231 w 231"/>
                          <a:gd name="T11" fmla="*/ 11 h 239"/>
                          <a:gd name="T12" fmla="*/ 231 w 231"/>
                          <a:gd name="T13" fmla="*/ 9 h 239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</a:cxnLst>
                        <a:rect l="0" t="0" r="r" b="b"/>
                        <a:pathLst>
                          <a:path w="231" h="239">
                            <a:moveTo>
                              <a:pt x="231" y="9"/>
                            </a:moveTo>
                            <a:cubicBezTo>
                              <a:pt x="226" y="0"/>
                              <a:pt x="226" y="0"/>
                              <a:pt x="226" y="0"/>
                            </a:cubicBezTo>
                            <a:cubicBezTo>
                              <a:pt x="1" y="225"/>
                              <a:pt x="1" y="225"/>
                              <a:pt x="1" y="225"/>
                            </a:cubicBezTo>
                            <a:cubicBezTo>
                              <a:pt x="1" y="226"/>
                              <a:pt x="0" y="227"/>
                              <a:pt x="0" y="228"/>
                            </a:cubicBezTo>
                            <a:cubicBezTo>
                              <a:pt x="0" y="232"/>
                              <a:pt x="1" y="236"/>
                              <a:pt x="3" y="239"/>
                            </a:cubicBezTo>
                            <a:cubicBezTo>
                              <a:pt x="231" y="11"/>
                              <a:pt x="231" y="11"/>
                              <a:pt x="231" y="11"/>
                            </a:cubicBezTo>
                            <a:cubicBezTo>
                              <a:pt x="231" y="11"/>
                              <a:pt x="231" y="10"/>
                              <a:pt x="231" y="9"/>
                            </a:cubicBezTo>
                            <a:close/>
                          </a:path>
                        </a:pathLst>
                      </a:custGeom>
                      <a:solidFill>
                        <a:srgbClr val="B686B0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717" name="Freeform 28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705" y="2248"/>
                        <a:ext cx="395" cy="399"/>
                      </a:xfrm>
                      <a:custGeom>
                        <a:avLst/>
                        <a:gdLst>
                          <a:gd name="T0" fmla="*/ 225 w 231"/>
                          <a:gd name="T1" fmla="*/ 0 h 233"/>
                          <a:gd name="T2" fmla="*/ 0 w 231"/>
                          <a:gd name="T3" fmla="*/ 225 h 233"/>
                          <a:gd name="T4" fmla="*/ 8 w 231"/>
                          <a:gd name="T5" fmla="*/ 233 h 233"/>
                          <a:gd name="T6" fmla="*/ 231 w 231"/>
                          <a:gd name="T7" fmla="*/ 9 h 233"/>
                          <a:gd name="T8" fmla="*/ 225 w 231"/>
                          <a:gd name="T9" fmla="*/ 0 h 233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</a:cxnLst>
                        <a:rect l="0" t="0" r="r" b="b"/>
                        <a:pathLst>
                          <a:path w="231" h="233">
                            <a:moveTo>
                              <a:pt x="225" y="0"/>
                            </a:moveTo>
                            <a:cubicBezTo>
                              <a:pt x="0" y="225"/>
                              <a:pt x="0" y="225"/>
                              <a:pt x="0" y="225"/>
                            </a:cubicBezTo>
                            <a:cubicBezTo>
                              <a:pt x="3" y="227"/>
                              <a:pt x="6" y="230"/>
                              <a:pt x="8" y="233"/>
                            </a:cubicBezTo>
                            <a:cubicBezTo>
                              <a:pt x="231" y="9"/>
                              <a:pt x="231" y="9"/>
                              <a:pt x="231" y="9"/>
                            </a:cubicBezTo>
                            <a:cubicBezTo>
                              <a:pt x="230" y="8"/>
                              <a:pt x="227" y="4"/>
                              <a:pt x="225" y="0"/>
                            </a:cubicBezTo>
                            <a:close/>
                          </a:path>
                        </a:pathLst>
                      </a:custGeom>
                      <a:solidFill>
                        <a:srgbClr val="B686B0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718" name="Freeform 29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732" y="2291"/>
                        <a:ext cx="381" cy="391"/>
                      </a:xfrm>
                      <a:custGeom>
                        <a:avLst/>
                        <a:gdLst>
                          <a:gd name="T0" fmla="*/ 217 w 223"/>
                          <a:gd name="T1" fmla="*/ 1 h 228"/>
                          <a:gd name="T2" fmla="*/ 217 w 223"/>
                          <a:gd name="T3" fmla="*/ 0 h 228"/>
                          <a:gd name="T4" fmla="*/ 0 w 223"/>
                          <a:gd name="T5" fmla="*/ 216 h 228"/>
                          <a:gd name="T6" fmla="*/ 4 w 223"/>
                          <a:gd name="T7" fmla="*/ 228 h 228"/>
                          <a:gd name="T8" fmla="*/ 223 w 223"/>
                          <a:gd name="T9" fmla="*/ 9 h 228"/>
                          <a:gd name="T10" fmla="*/ 217 w 223"/>
                          <a:gd name="T11" fmla="*/ 1 h 228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</a:cxnLst>
                        <a:rect l="0" t="0" r="r" b="b"/>
                        <a:pathLst>
                          <a:path w="223" h="228">
                            <a:moveTo>
                              <a:pt x="217" y="1"/>
                            </a:moveTo>
                            <a:cubicBezTo>
                              <a:pt x="217" y="0"/>
                              <a:pt x="217" y="0"/>
                              <a:pt x="217" y="0"/>
                            </a:cubicBezTo>
                            <a:cubicBezTo>
                              <a:pt x="0" y="216"/>
                              <a:pt x="0" y="216"/>
                              <a:pt x="0" y="216"/>
                            </a:cubicBezTo>
                            <a:cubicBezTo>
                              <a:pt x="3" y="219"/>
                              <a:pt x="3" y="224"/>
                              <a:pt x="4" y="228"/>
                            </a:cubicBezTo>
                            <a:cubicBezTo>
                              <a:pt x="223" y="9"/>
                              <a:pt x="223" y="9"/>
                              <a:pt x="223" y="9"/>
                            </a:cubicBezTo>
                            <a:cubicBezTo>
                              <a:pt x="220" y="7"/>
                              <a:pt x="217" y="5"/>
                              <a:pt x="217" y="1"/>
                            </a:cubicBezTo>
                            <a:close/>
                          </a:path>
                        </a:pathLst>
                      </a:custGeom>
                      <a:solidFill>
                        <a:srgbClr val="B686B0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719" name="Freeform 30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744" y="2319"/>
                        <a:ext cx="388" cy="404"/>
                      </a:xfrm>
                      <a:custGeom>
                        <a:avLst/>
                        <a:gdLst>
                          <a:gd name="T0" fmla="*/ 224 w 227"/>
                          <a:gd name="T1" fmla="*/ 0 h 236"/>
                          <a:gd name="T2" fmla="*/ 0 w 227"/>
                          <a:gd name="T3" fmla="*/ 224 h 236"/>
                          <a:gd name="T4" fmla="*/ 4 w 227"/>
                          <a:gd name="T5" fmla="*/ 236 h 236"/>
                          <a:gd name="T6" fmla="*/ 227 w 227"/>
                          <a:gd name="T7" fmla="*/ 13 h 236"/>
                          <a:gd name="T8" fmla="*/ 224 w 227"/>
                          <a:gd name="T9" fmla="*/ 0 h 236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</a:cxnLst>
                        <a:rect l="0" t="0" r="r" b="b"/>
                        <a:pathLst>
                          <a:path w="227" h="236">
                            <a:moveTo>
                              <a:pt x="224" y="0"/>
                            </a:moveTo>
                            <a:cubicBezTo>
                              <a:pt x="0" y="224"/>
                              <a:pt x="0" y="224"/>
                              <a:pt x="0" y="224"/>
                            </a:cubicBezTo>
                            <a:cubicBezTo>
                              <a:pt x="2" y="227"/>
                              <a:pt x="3" y="231"/>
                              <a:pt x="4" y="236"/>
                            </a:cubicBezTo>
                            <a:cubicBezTo>
                              <a:pt x="227" y="13"/>
                              <a:pt x="227" y="13"/>
                              <a:pt x="227" y="13"/>
                            </a:cubicBezTo>
                            <a:cubicBezTo>
                              <a:pt x="226" y="9"/>
                              <a:pt x="226" y="5"/>
                              <a:pt x="224" y="0"/>
                            </a:cubicBezTo>
                            <a:close/>
                          </a:path>
                        </a:pathLst>
                      </a:custGeom>
                      <a:solidFill>
                        <a:srgbClr val="B686B0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720" name="Freeform 31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756" y="2356"/>
                        <a:ext cx="404" cy="413"/>
                      </a:xfrm>
                      <a:custGeom>
                        <a:avLst/>
                        <a:gdLst>
                          <a:gd name="T0" fmla="*/ 226 w 236"/>
                          <a:gd name="T1" fmla="*/ 0 h 241"/>
                          <a:gd name="T2" fmla="*/ 0 w 236"/>
                          <a:gd name="T3" fmla="*/ 227 h 241"/>
                          <a:gd name="T4" fmla="*/ 2 w 236"/>
                          <a:gd name="T5" fmla="*/ 238 h 241"/>
                          <a:gd name="T6" fmla="*/ 2 w 236"/>
                          <a:gd name="T7" fmla="*/ 241 h 241"/>
                          <a:gd name="T8" fmla="*/ 236 w 236"/>
                          <a:gd name="T9" fmla="*/ 6 h 241"/>
                          <a:gd name="T10" fmla="*/ 226 w 236"/>
                          <a:gd name="T11" fmla="*/ 0 h 241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</a:cxnLst>
                        <a:rect l="0" t="0" r="r" b="b"/>
                        <a:pathLst>
                          <a:path w="236" h="241">
                            <a:moveTo>
                              <a:pt x="226" y="0"/>
                            </a:moveTo>
                            <a:cubicBezTo>
                              <a:pt x="0" y="227"/>
                              <a:pt x="0" y="227"/>
                              <a:pt x="0" y="227"/>
                            </a:cubicBezTo>
                            <a:cubicBezTo>
                              <a:pt x="1" y="230"/>
                              <a:pt x="2" y="233"/>
                              <a:pt x="2" y="238"/>
                            </a:cubicBezTo>
                            <a:cubicBezTo>
                              <a:pt x="2" y="239"/>
                              <a:pt x="2" y="240"/>
                              <a:pt x="2" y="241"/>
                            </a:cubicBezTo>
                            <a:cubicBezTo>
                              <a:pt x="236" y="6"/>
                              <a:pt x="236" y="6"/>
                              <a:pt x="236" y="6"/>
                            </a:cubicBezTo>
                            <a:cubicBezTo>
                              <a:pt x="233" y="4"/>
                              <a:pt x="230" y="3"/>
                              <a:pt x="226" y="0"/>
                            </a:cubicBezTo>
                            <a:close/>
                          </a:path>
                        </a:pathLst>
                      </a:custGeom>
                      <a:solidFill>
                        <a:srgbClr val="B686B0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721" name="Freeform 32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727" y="2382"/>
                        <a:ext cx="460" cy="471"/>
                      </a:xfrm>
                      <a:custGeom>
                        <a:avLst/>
                        <a:gdLst>
                          <a:gd name="T0" fmla="*/ 260 w 269"/>
                          <a:gd name="T1" fmla="*/ 0 h 275"/>
                          <a:gd name="T2" fmla="*/ 1 w 269"/>
                          <a:gd name="T3" fmla="*/ 259 h 275"/>
                          <a:gd name="T4" fmla="*/ 0 w 269"/>
                          <a:gd name="T5" fmla="*/ 265 h 275"/>
                          <a:gd name="T6" fmla="*/ 1 w 269"/>
                          <a:gd name="T7" fmla="*/ 275 h 275"/>
                          <a:gd name="T8" fmla="*/ 269 w 269"/>
                          <a:gd name="T9" fmla="*/ 8 h 275"/>
                          <a:gd name="T10" fmla="*/ 260 w 269"/>
                          <a:gd name="T11" fmla="*/ 0 h 275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</a:cxnLst>
                        <a:rect l="0" t="0" r="r" b="b"/>
                        <a:pathLst>
                          <a:path w="269" h="275">
                            <a:moveTo>
                              <a:pt x="260" y="0"/>
                            </a:moveTo>
                            <a:cubicBezTo>
                              <a:pt x="1" y="259"/>
                              <a:pt x="1" y="259"/>
                              <a:pt x="1" y="259"/>
                            </a:cubicBezTo>
                            <a:cubicBezTo>
                              <a:pt x="0" y="261"/>
                              <a:pt x="0" y="263"/>
                              <a:pt x="0" y="265"/>
                            </a:cubicBezTo>
                            <a:cubicBezTo>
                              <a:pt x="0" y="269"/>
                              <a:pt x="0" y="272"/>
                              <a:pt x="1" y="275"/>
                            </a:cubicBezTo>
                            <a:cubicBezTo>
                              <a:pt x="269" y="8"/>
                              <a:pt x="269" y="8"/>
                              <a:pt x="269" y="8"/>
                            </a:cubicBezTo>
                            <a:cubicBezTo>
                              <a:pt x="265" y="6"/>
                              <a:pt x="262" y="3"/>
                              <a:pt x="260" y="0"/>
                            </a:cubicBezTo>
                            <a:close/>
                          </a:path>
                        </a:pathLst>
                      </a:custGeom>
                      <a:solidFill>
                        <a:srgbClr val="B686B0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722" name="Freeform 33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735" y="2415"/>
                        <a:ext cx="471" cy="477"/>
                      </a:xfrm>
                      <a:custGeom>
                        <a:avLst/>
                        <a:gdLst>
                          <a:gd name="T0" fmla="*/ 268 w 275"/>
                          <a:gd name="T1" fmla="*/ 0 h 279"/>
                          <a:gd name="T2" fmla="*/ 0 w 275"/>
                          <a:gd name="T3" fmla="*/ 268 h 279"/>
                          <a:gd name="T4" fmla="*/ 5 w 275"/>
                          <a:gd name="T5" fmla="*/ 279 h 279"/>
                          <a:gd name="T6" fmla="*/ 275 w 275"/>
                          <a:gd name="T7" fmla="*/ 9 h 279"/>
                          <a:gd name="T8" fmla="*/ 268 w 275"/>
                          <a:gd name="T9" fmla="*/ 0 h 279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</a:cxnLst>
                        <a:rect l="0" t="0" r="r" b="b"/>
                        <a:pathLst>
                          <a:path w="275" h="279">
                            <a:moveTo>
                              <a:pt x="268" y="0"/>
                            </a:moveTo>
                            <a:cubicBezTo>
                              <a:pt x="0" y="268"/>
                              <a:pt x="0" y="268"/>
                              <a:pt x="0" y="268"/>
                            </a:cubicBezTo>
                            <a:cubicBezTo>
                              <a:pt x="1" y="272"/>
                              <a:pt x="3" y="275"/>
                              <a:pt x="5" y="279"/>
                            </a:cubicBezTo>
                            <a:cubicBezTo>
                              <a:pt x="275" y="9"/>
                              <a:pt x="275" y="9"/>
                              <a:pt x="275" y="9"/>
                            </a:cubicBezTo>
                            <a:cubicBezTo>
                              <a:pt x="272" y="6"/>
                              <a:pt x="270" y="2"/>
                              <a:pt x="268" y="0"/>
                            </a:cubicBezTo>
                            <a:close/>
                          </a:path>
                        </a:pathLst>
                      </a:custGeom>
                      <a:solidFill>
                        <a:srgbClr val="B686B0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723" name="Freeform 34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754" y="2421"/>
                        <a:ext cx="515" cy="502"/>
                      </a:xfrm>
                      <a:custGeom>
                        <a:avLst/>
                        <a:gdLst>
                          <a:gd name="T0" fmla="*/ 290 w 301"/>
                          <a:gd name="T1" fmla="*/ 2 h 293"/>
                          <a:gd name="T2" fmla="*/ 283 w 301"/>
                          <a:gd name="T3" fmla="*/ 2 h 293"/>
                          <a:gd name="T4" fmla="*/ 0 w 301"/>
                          <a:gd name="T5" fmla="*/ 284 h 293"/>
                          <a:gd name="T6" fmla="*/ 3 w 301"/>
                          <a:gd name="T7" fmla="*/ 288 h 293"/>
                          <a:gd name="T8" fmla="*/ 7 w 301"/>
                          <a:gd name="T9" fmla="*/ 293 h 293"/>
                          <a:gd name="T10" fmla="*/ 301 w 301"/>
                          <a:gd name="T11" fmla="*/ 0 h 293"/>
                          <a:gd name="T12" fmla="*/ 290 w 301"/>
                          <a:gd name="T13" fmla="*/ 2 h 293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</a:cxnLst>
                        <a:rect l="0" t="0" r="r" b="b"/>
                        <a:pathLst>
                          <a:path w="301" h="293">
                            <a:moveTo>
                              <a:pt x="290" y="2"/>
                            </a:moveTo>
                            <a:cubicBezTo>
                              <a:pt x="287" y="2"/>
                              <a:pt x="285" y="2"/>
                              <a:pt x="283" y="2"/>
                            </a:cubicBezTo>
                            <a:cubicBezTo>
                              <a:pt x="0" y="284"/>
                              <a:pt x="0" y="284"/>
                              <a:pt x="0" y="284"/>
                            </a:cubicBezTo>
                            <a:cubicBezTo>
                              <a:pt x="1" y="285"/>
                              <a:pt x="2" y="287"/>
                              <a:pt x="3" y="288"/>
                            </a:cubicBezTo>
                            <a:cubicBezTo>
                              <a:pt x="4" y="290"/>
                              <a:pt x="6" y="292"/>
                              <a:pt x="7" y="293"/>
                            </a:cubicBezTo>
                            <a:cubicBezTo>
                              <a:pt x="301" y="0"/>
                              <a:pt x="301" y="0"/>
                              <a:pt x="301" y="0"/>
                            </a:cubicBezTo>
                            <a:cubicBezTo>
                              <a:pt x="297" y="1"/>
                              <a:pt x="294" y="2"/>
                              <a:pt x="290" y="2"/>
                            </a:cubicBezTo>
                            <a:close/>
                          </a:path>
                        </a:pathLst>
                      </a:custGeom>
                      <a:solidFill>
                        <a:srgbClr val="B686B0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724" name="Freeform 35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773" y="2409"/>
                        <a:ext cx="537" cy="562"/>
                      </a:xfrm>
                      <a:custGeom>
                        <a:avLst/>
                        <a:gdLst>
                          <a:gd name="T0" fmla="*/ 314 w 314"/>
                          <a:gd name="T1" fmla="*/ 5 h 328"/>
                          <a:gd name="T2" fmla="*/ 312 w 314"/>
                          <a:gd name="T3" fmla="*/ 0 h 328"/>
                          <a:gd name="T4" fmla="*/ 312 w 314"/>
                          <a:gd name="T5" fmla="*/ 0 h 328"/>
                          <a:gd name="T6" fmla="*/ 0 w 314"/>
                          <a:gd name="T7" fmla="*/ 313 h 328"/>
                          <a:gd name="T8" fmla="*/ 0 w 314"/>
                          <a:gd name="T9" fmla="*/ 313 h 328"/>
                          <a:gd name="T10" fmla="*/ 1 w 314"/>
                          <a:gd name="T11" fmla="*/ 328 h 328"/>
                          <a:gd name="T12" fmla="*/ 313 w 314"/>
                          <a:gd name="T13" fmla="*/ 15 h 328"/>
                          <a:gd name="T14" fmla="*/ 314 w 314"/>
                          <a:gd name="T15" fmla="*/ 5 h 328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</a:cxnLst>
                        <a:rect l="0" t="0" r="r" b="b"/>
                        <a:pathLst>
                          <a:path w="314" h="328">
                            <a:moveTo>
                              <a:pt x="314" y="5"/>
                            </a:moveTo>
                            <a:cubicBezTo>
                              <a:pt x="314" y="3"/>
                              <a:pt x="313" y="2"/>
                              <a:pt x="312" y="0"/>
                            </a:cubicBezTo>
                            <a:cubicBezTo>
                              <a:pt x="312" y="0"/>
                              <a:pt x="312" y="0"/>
                              <a:pt x="312" y="0"/>
                            </a:cubicBezTo>
                            <a:cubicBezTo>
                              <a:pt x="0" y="313"/>
                              <a:pt x="0" y="313"/>
                              <a:pt x="0" y="313"/>
                            </a:cubicBezTo>
                            <a:cubicBezTo>
                              <a:pt x="0" y="313"/>
                              <a:pt x="0" y="313"/>
                              <a:pt x="0" y="313"/>
                            </a:cubicBezTo>
                            <a:cubicBezTo>
                              <a:pt x="0" y="318"/>
                              <a:pt x="0" y="323"/>
                              <a:pt x="1" y="328"/>
                            </a:cubicBezTo>
                            <a:cubicBezTo>
                              <a:pt x="313" y="15"/>
                              <a:pt x="313" y="15"/>
                              <a:pt x="313" y="15"/>
                            </a:cubicBezTo>
                            <a:cubicBezTo>
                              <a:pt x="314" y="12"/>
                              <a:pt x="314" y="8"/>
                              <a:pt x="314" y="5"/>
                            </a:cubicBezTo>
                            <a:close/>
                          </a:path>
                        </a:pathLst>
                      </a:custGeom>
                      <a:solidFill>
                        <a:srgbClr val="B686B0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725" name="Freeform 36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780" y="2481"/>
                        <a:ext cx="508" cy="530"/>
                      </a:xfrm>
                      <a:custGeom>
                        <a:avLst/>
                        <a:gdLst>
                          <a:gd name="T0" fmla="*/ 216 w 297"/>
                          <a:gd name="T1" fmla="*/ 92 h 309"/>
                          <a:gd name="T2" fmla="*/ 265 w 297"/>
                          <a:gd name="T3" fmla="*/ 44 h 309"/>
                          <a:gd name="T4" fmla="*/ 289 w 297"/>
                          <a:gd name="T5" fmla="*/ 13 h 309"/>
                          <a:gd name="T6" fmla="*/ 297 w 297"/>
                          <a:gd name="T7" fmla="*/ 0 h 309"/>
                          <a:gd name="T8" fmla="*/ 0 w 297"/>
                          <a:gd name="T9" fmla="*/ 298 h 309"/>
                          <a:gd name="T10" fmla="*/ 4 w 297"/>
                          <a:gd name="T11" fmla="*/ 309 h 309"/>
                          <a:gd name="T12" fmla="*/ 206 w 297"/>
                          <a:gd name="T13" fmla="*/ 108 h 309"/>
                          <a:gd name="T14" fmla="*/ 216 w 297"/>
                          <a:gd name="T15" fmla="*/ 92 h 309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</a:cxnLst>
                        <a:rect l="0" t="0" r="r" b="b"/>
                        <a:pathLst>
                          <a:path w="297" h="309">
                            <a:moveTo>
                              <a:pt x="216" y="92"/>
                            </a:moveTo>
                            <a:cubicBezTo>
                              <a:pt x="223" y="65"/>
                              <a:pt x="245" y="60"/>
                              <a:pt x="265" y="44"/>
                            </a:cubicBezTo>
                            <a:cubicBezTo>
                              <a:pt x="276" y="36"/>
                              <a:pt x="280" y="25"/>
                              <a:pt x="289" y="13"/>
                            </a:cubicBezTo>
                            <a:cubicBezTo>
                              <a:pt x="291" y="10"/>
                              <a:pt x="294" y="5"/>
                              <a:pt x="297" y="0"/>
                            </a:cubicBezTo>
                            <a:cubicBezTo>
                              <a:pt x="0" y="298"/>
                              <a:pt x="0" y="298"/>
                              <a:pt x="0" y="298"/>
                            </a:cubicBezTo>
                            <a:cubicBezTo>
                              <a:pt x="1" y="302"/>
                              <a:pt x="3" y="306"/>
                              <a:pt x="4" y="309"/>
                            </a:cubicBezTo>
                            <a:cubicBezTo>
                              <a:pt x="206" y="108"/>
                              <a:pt x="206" y="108"/>
                              <a:pt x="206" y="108"/>
                            </a:cubicBezTo>
                            <a:cubicBezTo>
                              <a:pt x="208" y="101"/>
                              <a:pt x="214" y="99"/>
                              <a:pt x="216" y="92"/>
                            </a:cubicBezTo>
                            <a:close/>
                          </a:path>
                        </a:pathLst>
                      </a:custGeom>
                      <a:solidFill>
                        <a:srgbClr val="B686B0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726" name="Freeform 37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797" y="2690"/>
                        <a:ext cx="340" cy="355"/>
                      </a:xfrm>
                      <a:custGeom>
                        <a:avLst/>
                        <a:gdLst>
                          <a:gd name="T0" fmla="*/ 199 w 199"/>
                          <a:gd name="T1" fmla="*/ 11 h 207"/>
                          <a:gd name="T2" fmla="*/ 197 w 199"/>
                          <a:gd name="T3" fmla="*/ 0 h 207"/>
                          <a:gd name="T4" fmla="*/ 0 w 199"/>
                          <a:gd name="T5" fmla="*/ 197 h 207"/>
                          <a:gd name="T6" fmla="*/ 6 w 199"/>
                          <a:gd name="T7" fmla="*/ 207 h 207"/>
                          <a:gd name="T8" fmla="*/ 199 w 199"/>
                          <a:gd name="T9" fmla="*/ 14 h 207"/>
                          <a:gd name="T10" fmla="*/ 199 w 199"/>
                          <a:gd name="T11" fmla="*/ 11 h 207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</a:cxnLst>
                        <a:rect l="0" t="0" r="r" b="b"/>
                        <a:pathLst>
                          <a:path w="199" h="207">
                            <a:moveTo>
                              <a:pt x="199" y="11"/>
                            </a:moveTo>
                            <a:cubicBezTo>
                              <a:pt x="199" y="7"/>
                              <a:pt x="198" y="3"/>
                              <a:pt x="197" y="0"/>
                            </a:cubicBezTo>
                            <a:cubicBezTo>
                              <a:pt x="0" y="197"/>
                              <a:pt x="0" y="197"/>
                              <a:pt x="0" y="197"/>
                            </a:cubicBezTo>
                            <a:cubicBezTo>
                              <a:pt x="2" y="201"/>
                              <a:pt x="4" y="204"/>
                              <a:pt x="6" y="207"/>
                            </a:cubicBezTo>
                            <a:cubicBezTo>
                              <a:pt x="199" y="14"/>
                              <a:pt x="199" y="14"/>
                              <a:pt x="199" y="14"/>
                            </a:cubicBezTo>
                            <a:cubicBezTo>
                              <a:pt x="199" y="13"/>
                              <a:pt x="199" y="12"/>
                              <a:pt x="199" y="11"/>
                            </a:cubicBezTo>
                            <a:close/>
                          </a:path>
                        </a:pathLst>
                      </a:custGeom>
                      <a:solidFill>
                        <a:srgbClr val="B686B0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727" name="Freeform 38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817" y="2731"/>
                        <a:ext cx="339" cy="348"/>
                      </a:xfrm>
                      <a:custGeom>
                        <a:avLst/>
                        <a:gdLst>
                          <a:gd name="T0" fmla="*/ 198 w 198"/>
                          <a:gd name="T1" fmla="*/ 8 h 203"/>
                          <a:gd name="T2" fmla="*/ 193 w 198"/>
                          <a:gd name="T3" fmla="*/ 0 h 203"/>
                          <a:gd name="T4" fmla="*/ 0 w 198"/>
                          <a:gd name="T5" fmla="*/ 193 h 203"/>
                          <a:gd name="T6" fmla="*/ 6 w 198"/>
                          <a:gd name="T7" fmla="*/ 203 h 203"/>
                          <a:gd name="T8" fmla="*/ 198 w 198"/>
                          <a:gd name="T9" fmla="*/ 11 h 203"/>
                          <a:gd name="T10" fmla="*/ 198 w 198"/>
                          <a:gd name="T11" fmla="*/ 8 h 203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</a:cxnLst>
                        <a:rect l="0" t="0" r="r" b="b"/>
                        <a:pathLst>
                          <a:path w="198" h="203">
                            <a:moveTo>
                              <a:pt x="198" y="8"/>
                            </a:moveTo>
                            <a:cubicBezTo>
                              <a:pt x="198" y="6"/>
                              <a:pt x="196" y="3"/>
                              <a:pt x="193" y="0"/>
                            </a:cubicBezTo>
                            <a:cubicBezTo>
                              <a:pt x="0" y="193"/>
                              <a:pt x="0" y="193"/>
                              <a:pt x="0" y="193"/>
                            </a:cubicBezTo>
                            <a:cubicBezTo>
                              <a:pt x="2" y="196"/>
                              <a:pt x="5" y="200"/>
                              <a:pt x="6" y="203"/>
                            </a:cubicBezTo>
                            <a:cubicBezTo>
                              <a:pt x="198" y="11"/>
                              <a:pt x="198" y="11"/>
                              <a:pt x="198" y="11"/>
                            </a:cubicBezTo>
                            <a:cubicBezTo>
                              <a:pt x="198" y="10"/>
                              <a:pt x="198" y="9"/>
                              <a:pt x="198" y="8"/>
                            </a:cubicBezTo>
                            <a:close/>
                          </a:path>
                        </a:pathLst>
                      </a:custGeom>
                      <a:solidFill>
                        <a:srgbClr val="B686B0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728" name="Freeform 39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826" y="2779"/>
                        <a:ext cx="328" cy="345"/>
                      </a:xfrm>
                      <a:custGeom>
                        <a:avLst/>
                        <a:gdLst>
                          <a:gd name="T0" fmla="*/ 139 w 192"/>
                          <a:gd name="T1" fmla="*/ 68 h 201"/>
                          <a:gd name="T2" fmla="*/ 148 w 192"/>
                          <a:gd name="T3" fmla="*/ 59 h 201"/>
                          <a:gd name="T4" fmla="*/ 165 w 192"/>
                          <a:gd name="T5" fmla="*/ 42 h 201"/>
                          <a:gd name="T6" fmla="*/ 192 w 192"/>
                          <a:gd name="T7" fmla="*/ 16 h 201"/>
                          <a:gd name="T8" fmla="*/ 190 w 192"/>
                          <a:gd name="T9" fmla="*/ 12 h 201"/>
                          <a:gd name="T10" fmla="*/ 191 w 192"/>
                          <a:gd name="T11" fmla="*/ 0 h 201"/>
                          <a:gd name="T12" fmla="*/ 0 w 192"/>
                          <a:gd name="T13" fmla="*/ 191 h 201"/>
                          <a:gd name="T14" fmla="*/ 2 w 192"/>
                          <a:gd name="T15" fmla="*/ 200 h 201"/>
                          <a:gd name="T16" fmla="*/ 5 w 192"/>
                          <a:gd name="T17" fmla="*/ 199 h 201"/>
                          <a:gd name="T18" fmla="*/ 7 w 192"/>
                          <a:gd name="T19" fmla="*/ 201 h 201"/>
                          <a:gd name="T20" fmla="*/ 139 w 192"/>
                          <a:gd name="T21" fmla="*/ 68 h 201"/>
                          <a:gd name="T22" fmla="*/ 139 w 192"/>
                          <a:gd name="T23" fmla="*/ 68 h 201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  <a:cxn ang="0">
                            <a:pos x="T16" y="T17"/>
                          </a:cxn>
                          <a:cxn ang="0">
                            <a:pos x="T18" y="T19"/>
                          </a:cxn>
                          <a:cxn ang="0">
                            <a:pos x="T20" y="T21"/>
                          </a:cxn>
                          <a:cxn ang="0">
                            <a:pos x="T22" y="T23"/>
                          </a:cxn>
                        </a:cxnLst>
                        <a:rect l="0" t="0" r="r" b="b"/>
                        <a:pathLst>
                          <a:path w="192" h="201">
                            <a:moveTo>
                              <a:pt x="139" y="68"/>
                            </a:moveTo>
                            <a:cubicBezTo>
                              <a:pt x="139" y="64"/>
                              <a:pt x="144" y="59"/>
                              <a:pt x="148" y="59"/>
                            </a:cubicBezTo>
                            <a:cubicBezTo>
                              <a:pt x="150" y="50"/>
                              <a:pt x="157" y="46"/>
                              <a:pt x="165" y="42"/>
                            </a:cubicBezTo>
                            <a:cubicBezTo>
                              <a:pt x="192" y="16"/>
                              <a:pt x="192" y="16"/>
                              <a:pt x="192" y="16"/>
                            </a:cubicBezTo>
                            <a:cubicBezTo>
                              <a:pt x="192" y="14"/>
                              <a:pt x="192" y="13"/>
                              <a:pt x="190" y="12"/>
                            </a:cubicBezTo>
                            <a:cubicBezTo>
                              <a:pt x="190" y="7"/>
                              <a:pt x="191" y="3"/>
                              <a:pt x="191" y="0"/>
                            </a:cubicBezTo>
                            <a:cubicBezTo>
                              <a:pt x="0" y="191"/>
                              <a:pt x="0" y="191"/>
                              <a:pt x="0" y="191"/>
                            </a:cubicBezTo>
                            <a:cubicBezTo>
                              <a:pt x="1" y="194"/>
                              <a:pt x="2" y="197"/>
                              <a:pt x="2" y="200"/>
                            </a:cubicBezTo>
                            <a:cubicBezTo>
                              <a:pt x="3" y="200"/>
                              <a:pt x="3" y="199"/>
                              <a:pt x="5" y="199"/>
                            </a:cubicBezTo>
                            <a:cubicBezTo>
                              <a:pt x="6" y="199"/>
                              <a:pt x="6" y="200"/>
                              <a:pt x="7" y="201"/>
                            </a:cubicBezTo>
                            <a:cubicBezTo>
                              <a:pt x="139" y="68"/>
                              <a:pt x="139" y="68"/>
                              <a:pt x="139" y="68"/>
                            </a:cubicBezTo>
                            <a:cubicBezTo>
                              <a:pt x="139" y="68"/>
                              <a:pt x="139" y="68"/>
                              <a:pt x="139" y="68"/>
                            </a:cubicBezTo>
                            <a:close/>
                          </a:path>
                        </a:pathLst>
                      </a:custGeom>
                      <a:solidFill>
                        <a:srgbClr val="B686B0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729" name="Freeform 40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857" y="2913"/>
                        <a:ext cx="222" cy="216"/>
                      </a:xfrm>
                      <a:custGeom>
                        <a:avLst/>
                        <a:gdLst>
                          <a:gd name="T0" fmla="*/ 130 w 130"/>
                          <a:gd name="T1" fmla="*/ 10 h 126"/>
                          <a:gd name="T2" fmla="*/ 126 w 130"/>
                          <a:gd name="T3" fmla="*/ 0 h 126"/>
                          <a:gd name="T4" fmla="*/ 0 w 130"/>
                          <a:gd name="T5" fmla="*/ 126 h 126"/>
                          <a:gd name="T6" fmla="*/ 25 w 130"/>
                          <a:gd name="T7" fmla="*/ 118 h 126"/>
                          <a:gd name="T8" fmla="*/ 130 w 130"/>
                          <a:gd name="T9" fmla="*/ 14 h 126"/>
                          <a:gd name="T10" fmla="*/ 130 w 130"/>
                          <a:gd name="T11" fmla="*/ 10 h 126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</a:cxnLst>
                        <a:rect l="0" t="0" r="r" b="b"/>
                        <a:pathLst>
                          <a:path w="130" h="126">
                            <a:moveTo>
                              <a:pt x="130" y="10"/>
                            </a:moveTo>
                            <a:cubicBezTo>
                              <a:pt x="130" y="6"/>
                              <a:pt x="128" y="3"/>
                              <a:pt x="126" y="0"/>
                            </a:cubicBezTo>
                            <a:cubicBezTo>
                              <a:pt x="0" y="126"/>
                              <a:pt x="0" y="126"/>
                              <a:pt x="0" y="126"/>
                            </a:cubicBezTo>
                            <a:cubicBezTo>
                              <a:pt x="9" y="125"/>
                              <a:pt x="16" y="119"/>
                              <a:pt x="25" y="118"/>
                            </a:cubicBezTo>
                            <a:cubicBezTo>
                              <a:pt x="130" y="14"/>
                              <a:pt x="130" y="14"/>
                              <a:pt x="130" y="14"/>
                            </a:cubicBezTo>
                            <a:cubicBezTo>
                              <a:pt x="130" y="12"/>
                              <a:pt x="130" y="11"/>
                              <a:pt x="130" y="10"/>
                            </a:cubicBezTo>
                            <a:close/>
                          </a:path>
                        </a:pathLst>
                      </a:custGeom>
                      <a:solidFill>
                        <a:srgbClr val="B686B0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730" name="Freeform 41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922" y="3000"/>
                        <a:ext cx="118" cy="120"/>
                      </a:xfrm>
                      <a:custGeom>
                        <a:avLst/>
                        <a:gdLst>
                          <a:gd name="T0" fmla="*/ 57 w 69"/>
                          <a:gd name="T1" fmla="*/ 18 h 70"/>
                          <a:gd name="T2" fmla="*/ 69 w 69"/>
                          <a:gd name="T3" fmla="*/ 0 h 70"/>
                          <a:gd name="T4" fmla="*/ 0 w 69"/>
                          <a:gd name="T5" fmla="*/ 70 h 70"/>
                          <a:gd name="T6" fmla="*/ 8 w 69"/>
                          <a:gd name="T7" fmla="*/ 68 h 70"/>
                          <a:gd name="T8" fmla="*/ 22 w 69"/>
                          <a:gd name="T9" fmla="*/ 62 h 70"/>
                          <a:gd name="T10" fmla="*/ 26 w 69"/>
                          <a:gd name="T11" fmla="*/ 60 h 70"/>
                          <a:gd name="T12" fmla="*/ 39 w 69"/>
                          <a:gd name="T13" fmla="*/ 47 h 70"/>
                          <a:gd name="T14" fmla="*/ 45 w 69"/>
                          <a:gd name="T15" fmla="*/ 38 h 70"/>
                          <a:gd name="T16" fmla="*/ 57 w 69"/>
                          <a:gd name="T17" fmla="*/ 18 h 70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  <a:cxn ang="0">
                            <a:pos x="T16" y="T17"/>
                          </a:cxn>
                        </a:cxnLst>
                        <a:rect l="0" t="0" r="r" b="b"/>
                        <a:pathLst>
                          <a:path w="69" h="70">
                            <a:moveTo>
                              <a:pt x="57" y="18"/>
                            </a:moveTo>
                            <a:cubicBezTo>
                              <a:pt x="61" y="15"/>
                              <a:pt x="69" y="8"/>
                              <a:pt x="69" y="0"/>
                            </a:cubicBezTo>
                            <a:cubicBezTo>
                              <a:pt x="0" y="70"/>
                              <a:pt x="0" y="70"/>
                              <a:pt x="0" y="70"/>
                            </a:cubicBezTo>
                            <a:cubicBezTo>
                              <a:pt x="2" y="69"/>
                              <a:pt x="5" y="68"/>
                              <a:pt x="8" y="68"/>
                            </a:cubicBezTo>
                            <a:cubicBezTo>
                              <a:pt x="9" y="62"/>
                              <a:pt x="17" y="65"/>
                              <a:pt x="22" y="62"/>
                            </a:cubicBezTo>
                            <a:cubicBezTo>
                              <a:pt x="23" y="61"/>
                              <a:pt x="25" y="61"/>
                              <a:pt x="26" y="60"/>
                            </a:cubicBezTo>
                            <a:cubicBezTo>
                              <a:pt x="39" y="47"/>
                              <a:pt x="39" y="47"/>
                              <a:pt x="39" y="47"/>
                            </a:cubicBezTo>
                            <a:cubicBezTo>
                              <a:pt x="41" y="44"/>
                              <a:pt x="43" y="41"/>
                              <a:pt x="45" y="38"/>
                            </a:cubicBezTo>
                            <a:cubicBezTo>
                              <a:pt x="50" y="32"/>
                              <a:pt x="51" y="25"/>
                              <a:pt x="57" y="18"/>
                            </a:cubicBezTo>
                            <a:close/>
                          </a:path>
                        </a:pathLst>
                      </a:custGeom>
                      <a:solidFill>
                        <a:srgbClr val="B686B0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731" name="Freeform 42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5730" y="2683"/>
                        <a:ext cx="6" cy="6"/>
                      </a:xfrm>
                      <a:custGeom>
                        <a:avLst/>
                        <a:gdLst>
                          <a:gd name="T0" fmla="*/ 0 w 4"/>
                          <a:gd name="T1" fmla="*/ 3 h 3"/>
                          <a:gd name="T2" fmla="*/ 1 w 4"/>
                          <a:gd name="T3" fmla="*/ 3 h 3"/>
                          <a:gd name="T4" fmla="*/ 4 w 4"/>
                          <a:gd name="T5" fmla="*/ 0 h 3"/>
                          <a:gd name="T6" fmla="*/ 0 w 4"/>
                          <a:gd name="T7" fmla="*/ 3 h 3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</a:cxnLst>
                        <a:rect l="0" t="0" r="r" b="b"/>
                        <a:pathLst>
                          <a:path w="4" h="3">
                            <a:moveTo>
                              <a:pt x="0" y="3"/>
                            </a:moveTo>
                            <a:cubicBezTo>
                              <a:pt x="0" y="3"/>
                              <a:pt x="0" y="3"/>
                              <a:pt x="1" y="3"/>
                            </a:cubicBezTo>
                            <a:cubicBezTo>
                              <a:pt x="4" y="0"/>
                              <a:pt x="4" y="0"/>
                              <a:pt x="4" y="0"/>
                            </a:cubicBezTo>
                            <a:cubicBezTo>
                              <a:pt x="2" y="1"/>
                              <a:pt x="0" y="1"/>
                              <a:pt x="0" y="3"/>
                            </a:cubicBezTo>
                            <a:close/>
                          </a:path>
                        </a:pathLst>
                      </a:custGeom>
                      <a:solidFill>
                        <a:srgbClr val="F5AF19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732" name="Freeform 43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5234" y="2889"/>
                        <a:ext cx="80" cy="80"/>
                      </a:xfrm>
                      <a:custGeom>
                        <a:avLst/>
                        <a:gdLst>
                          <a:gd name="T0" fmla="*/ 39 w 47"/>
                          <a:gd name="T1" fmla="*/ 2 h 47"/>
                          <a:gd name="T2" fmla="*/ 28 w 47"/>
                          <a:gd name="T3" fmla="*/ 4 h 47"/>
                          <a:gd name="T4" fmla="*/ 0 w 47"/>
                          <a:gd name="T5" fmla="*/ 33 h 47"/>
                          <a:gd name="T6" fmla="*/ 0 w 47"/>
                          <a:gd name="T7" fmla="*/ 37 h 47"/>
                          <a:gd name="T8" fmla="*/ 1 w 47"/>
                          <a:gd name="T9" fmla="*/ 47 h 47"/>
                          <a:gd name="T10" fmla="*/ 47 w 47"/>
                          <a:gd name="T11" fmla="*/ 0 h 47"/>
                          <a:gd name="T12" fmla="*/ 39 w 47"/>
                          <a:gd name="T13" fmla="*/ 2 h 47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</a:cxnLst>
                        <a:rect l="0" t="0" r="r" b="b"/>
                        <a:pathLst>
                          <a:path w="47" h="47">
                            <a:moveTo>
                              <a:pt x="39" y="2"/>
                            </a:moveTo>
                            <a:cubicBezTo>
                              <a:pt x="36" y="3"/>
                              <a:pt x="32" y="3"/>
                              <a:pt x="28" y="4"/>
                            </a:cubicBezTo>
                            <a:cubicBezTo>
                              <a:pt x="0" y="33"/>
                              <a:pt x="0" y="33"/>
                              <a:pt x="0" y="33"/>
                            </a:cubicBezTo>
                            <a:cubicBezTo>
                              <a:pt x="0" y="34"/>
                              <a:pt x="0" y="35"/>
                              <a:pt x="0" y="37"/>
                            </a:cubicBezTo>
                            <a:cubicBezTo>
                              <a:pt x="0" y="41"/>
                              <a:pt x="0" y="44"/>
                              <a:pt x="1" y="47"/>
                            </a:cubicBezTo>
                            <a:cubicBezTo>
                              <a:pt x="47" y="0"/>
                              <a:pt x="47" y="0"/>
                              <a:pt x="47" y="0"/>
                            </a:cubicBezTo>
                            <a:cubicBezTo>
                              <a:pt x="44" y="1"/>
                              <a:pt x="41" y="2"/>
                              <a:pt x="39" y="2"/>
                            </a:cubicBezTo>
                            <a:close/>
                          </a:path>
                        </a:pathLst>
                      </a:custGeom>
                      <a:solidFill>
                        <a:srgbClr val="F5AF19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733" name="Freeform 44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5365" y="2836"/>
                        <a:ext cx="2" cy="2"/>
                      </a:xfrm>
                      <a:custGeom>
                        <a:avLst/>
                        <a:gdLst>
                          <a:gd name="T0" fmla="*/ 0 w 1"/>
                          <a:gd name="T1" fmla="*/ 1 h 1"/>
                          <a:gd name="T2" fmla="*/ 1 w 1"/>
                          <a:gd name="T3" fmla="*/ 0 h 1"/>
                          <a:gd name="T4" fmla="*/ 0 w 1"/>
                          <a:gd name="T5" fmla="*/ 1 h 1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</a:cxnLst>
                        <a:rect l="0" t="0" r="r" b="b"/>
                        <a:pathLst>
                          <a:path w="1" h="1">
                            <a:moveTo>
                              <a:pt x="0" y="1"/>
                            </a:moveTo>
                            <a:cubicBezTo>
                              <a:pt x="1" y="0"/>
                              <a:pt x="1" y="0"/>
                              <a:pt x="1" y="0"/>
                            </a:cubicBezTo>
                            <a:cubicBezTo>
                              <a:pt x="1" y="1"/>
                              <a:pt x="0" y="1"/>
                              <a:pt x="0" y="1"/>
                            </a:cubicBezTo>
                            <a:close/>
                          </a:path>
                        </a:pathLst>
                      </a:custGeom>
                      <a:solidFill>
                        <a:srgbClr val="F5AF19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734" name="Freeform 45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5473" y="2773"/>
                        <a:ext cx="12" cy="11"/>
                      </a:xfrm>
                      <a:custGeom>
                        <a:avLst/>
                        <a:gdLst>
                          <a:gd name="T0" fmla="*/ 1 w 7"/>
                          <a:gd name="T1" fmla="*/ 5 h 7"/>
                          <a:gd name="T2" fmla="*/ 0 w 7"/>
                          <a:gd name="T3" fmla="*/ 7 h 7"/>
                          <a:gd name="T4" fmla="*/ 7 w 7"/>
                          <a:gd name="T5" fmla="*/ 0 h 7"/>
                          <a:gd name="T6" fmla="*/ 1 w 7"/>
                          <a:gd name="T7" fmla="*/ 5 h 7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</a:cxnLst>
                        <a:rect l="0" t="0" r="r" b="b"/>
                        <a:pathLst>
                          <a:path w="7" h="7">
                            <a:moveTo>
                              <a:pt x="1" y="5"/>
                            </a:moveTo>
                            <a:cubicBezTo>
                              <a:pt x="1" y="6"/>
                              <a:pt x="1" y="6"/>
                              <a:pt x="0" y="7"/>
                            </a:cubicBezTo>
                            <a:cubicBezTo>
                              <a:pt x="7" y="0"/>
                              <a:pt x="7" y="0"/>
                              <a:pt x="7" y="0"/>
                            </a:cubicBezTo>
                            <a:cubicBezTo>
                              <a:pt x="4" y="1"/>
                              <a:pt x="1" y="3"/>
                              <a:pt x="1" y="5"/>
                            </a:cubicBezTo>
                            <a:close/>
                          </a:path>
                        </a:pathLst>
                      </a:custGeom>
                      <a:solidFill>
                        <a:srgbClr val="F5AF19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735" name="Freeform 46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5234" y="2795"/>
                        <a:ext cx="212" cy="221"/>
                      </a:xfrm>
                      <a:custGeom>
                        <a:avLst/>
                        <a:gdLst>
                          <a:gd name="T0" fmla="*/ 118 w 124"/>
                          <a:gd name="T1" fmla="*/ 0 h 129"/>
                          <a:gd name="T2" fmla="*/ 0 w 124"/>
                          <a:gd name="T3" fmla="*/ 118 h 129"/>
                          <a:gd name="T4" fmla="*/ 3 w 124"/>
                          <a:gd name="T5" fmla="*/ 122 h 129"/>
                          <a:gd name="T6" fmla="*/ 5 w 124"/>
                          <a:gd name="T7" fmla="*/ 129 h 129"/>
                          <a:gd name="T8" fmla="*/ 124 w 124"/>
                          <a:gd name="T9" fmla="*/ 10 h 129"/>
                          <a:gd name="T10" fmla="*/ 118 w 124"/>
                          <a:gd name="T11" fmla="*/ 0 h 129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</a:cxnLst>
                        <a:rect l="0" t="0" r="r" b="b"/>
                        <a:pathLst>
                          <a:path w="124" h="129">
                            <a:moveTo>
                              <a:pt x="118" y="0"/>
                            </a:moveTo>
                            <a:cubicBezTo>
                              <a:pt x="0" y="118"/>
                              <a:pt x="0" y="118"/>
                              <a:pt x="0" y="118"/>
                            </a:cubicBezTo>
                            <a:cubicBezTo>
                              <a:pt x="1" y="119"/>
                              <a:pt x="3" y="121"/>
                              <a:pt x="3" y="122"/>
                            </a:cubicBezTo>
                            <a:cubicBezTo>
                              <a:pt x="4" y="125"/>
                              <a:pt x="5" y="127"/>
                              <a:pt x="5" y="129"/>
                            </a:cubicBezTo>
                            <a:cubicBezTo>
                              <a:pt x="124" y="10"/>
                              <a:pt x="124" y="10"/>
                              <a:pt x="124" y="10"/>
                            </a:cubicBezTo>
                            <a:cubicBezTo>
                              <a:pt x="123" y="6"/>
                              <a:pt x="121" y="2"/>
                              <a:pt x="118" y="0"/>
                            </a:cubicBezTo>
                            <a:close/>
                          </a:path>
                        </a:pathLst>
                      </a:custGeom>
                      <a:solidFill>
                        <a:srgbClr val="F5AF19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736" name="Freeform 47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5504" y="2754"/>
                        <a:ext cx="0" cy="0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0" y="0"/>
                          </a:cxn>
                          <a:cxn ang="0">
                            <a:pos x="0" y="0"/>
                          </a:cxn>
                          <a:cxn ang="0">
                            <a:pos x="0" y="0"/>
                          </a:cxn>
                          <a:cxn ang="0">
                            <a:pos x="0" y="0"/>
                          </a:cxn>
                        </a:cxnLst>
                        <a:rect l="0" t="0" r="r" b="b"/>
                        <a:pathLst>
                          <a:path>
                            <a:moveTo>
                              <a:pt x="0" y="0"/>
                            </a:moveTo>
                            <a:cubicBezTo>
                              <a:pt x="0" y="0"/>
                              <a:pt x="0" y="0"/>
                              <a:pt x="0" y="0"/>
                            </a:cubicBezTo>
                            <a:cubicBezTo>
                              <a:pt x="0" y="0"/>
                              <a:pt x="0" y="0"/>
                              <a:pt x="0" y="0"/>
                            </a:cubicBezTo>
                            <a:cubicBezTo>
                              <a:pt x="0" y="0"/>
                              <a:pt x="0" y="0"/>
                              <a:pt x="0" y="0"/>
                            </a:cubicBezTo>
                            <a:close/>
                          </a:path>
                        </a:pathLst>
                      </a:custGeom>
                      <a:solidFill>
                        <a:srgbClr val="F5AF19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737" name="Freeform 48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5249" y="2762"/>
                        <a:ext cx="296" cy="295"/>
                      </a:xfrm>
                      <a:custGeom>
                        <a:avLst/>
                        <a:gdLst>
                          <a:gd name="T0" fmla="*/ 160 w 173"/>
                          <a:gd name="T1" fmla="*/ 0 h 172"/>
                          <a:gd name="T2" fmla="*/ 0 w 173"/>
                          <a:gd name="T3" fmla="*/ 160 h 172"/>
                          <a:gd name="T4" fmla="*/ 3 w 173"/>
                          <a:gd name="T5" fmla="*/ 171 h 172"/>
                          <a:gd name="T6" fmla="*/ 3 w 173"/>
                          <a:gd name="T7" fmla="*/ 172 h 172"/>
                          <a:gd name="T8" fmla="*/ 173 w 173"/>
                          <a:gd name="T9" fmla="*/ 3 h 172"/>
                          <a:gd name="T10" fmla="*/ 160 w 173"/>
                          <a:gd name="T11" fmla="*/ 0 h 172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</a:cxnLst>
                        <a:rect l="0" t="0" r="r" b="b"/>
                        <a:pathLst>
                          <a:path w="173" h="172">
                            <a:moveTo>
                              <a:pt x="160" y="0"/>
                            </a:moveTo>
                            <a:cubicBezTo>
                              <a:pt x="0" y="160"/>
                              <a:pt x="0" y="160"/>
                              <a:pt x="0" y="160"/>
                            </a:cubicBezTo>
                            <a:cubicBezTo>
                              <a:pt x="1" y="163"/>
                              <a:pt x="2" y="166"/>
                              <a:pt x="3" y="171"/>
                            </a:cubicBezTo>
                            <a:cubicBezTo>
                              <a:pt x="3" y="171"/>
                              <a:pt x="3" y="172"/>
                              <a:pt x="3" y="172"/>
                            </a:cubicBezTo>
                            <a:cubicBezTo>
                              <a:pt x="173" y="3"/>
                              <a:pt x="173" y="3"/>
                              <a:pt x="173" y="3"/>
                            </a:cubicBezTo>
                            <a:cubicBezTo>
                              <a:pt x="168" y="3"/>
                              <a:pt x="164" y="1"/>
                              <a:pt x="160" y="0"/>
                            </a:cubicBezTo>
                            <a:close/>
                          </a:path>
                        </a:pathLst>
                      </a:custGeom>
                      <a:solidFill>
                        <a:srgbClr val="F5AF19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738" name="Freeform 49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5252" y="2767"/>
                        <a:ext cx="324" cy="346"/>
                      </a:xfrm>
                      <a:custGeom>
                        <a:avLst/>
                        <a:gdLst>
                          <a:gd name="T0" fmla="*/ 182 w 189"/>
                          <a:gd name="T1" fmla="*/ 9 h 202"/>
                          <a:gd name="T2" fmla="*/ 189 w 189"/>
                          <a:gd name="T3" fmla="*/ 3 h 202"/>
                          <a:gd name="T4" fmla="*/ 186 w 189"/>
                          <a:gd name="T5" fmla="*/ 0 h 202"/>
                          <a:gd name="T6" fmla="*/ 6 w 189"/>
                          <a:gd name="T7" fmla="*/ 180 h 202"/>
                          <a:gd name="T8" fmla="*/ 7 w 189"/>
                          <a:gd name="T9" fmla="*/ 187 h 202"/>
                          <a:gd name="T10" fmla="*/ 0 w 189"/>
                          <a:gd name="T11" fmla="*/ 201 h 202"/>
                          <a:gd name="T12" fmla="*/ 0 w 189"/>
                          <a:gd name="T13" fmla="*/ 202 h 202"/>
                          <a:gd name="T14" fmla="*/ 179 w 189"/>
                          <a:gd name="T15" fmla="*/ 24 h 202"/>
                          <a:gd name="T16" fmla="*/ 182 w 189"/>
                          <a:gd name="T17" fmla="*/ 9 h 202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  <a:cxn ang="0">
                            <a:pos x="T16" y="T17"/>
                          </a:cxn>
                        </a:cxnLst>
                        <a:rect l="0" t="0" r="r" b="b"/>
                        <a:pathLst>
                          <a:path w="189" h="202">
                            <a:moveTo>
                              <a:pt x="182" y="9"/>
                            </a:moveTo>
                            <a:cubicBezTo>
                              <a:pt x="184" y="8"/>
                              <a:pt x="189" y="7"/>
                              <a:pt x="189" y="3"/>
                            </a:cubicBezTo>
                            <a:cubicBezTo>
                              <a:pt x="189" y="2"/>
                              <a:pt x="188" y="1"/>
                              <a:pt x="186" y="0"/>
                            </a:cubicBezTo>
                            <a:cubicBezTo>
                              <a:pt x="6" y="180"/>
                              <a:pt x="6" y="180"/>
                              <a:pt x="6" y="180"/>
                            </a:cubicBezTo>
                            <a:cubicBezTo>
                              <a:pt x="6" y="182"/>
                              <a:pt x="7" y="184"/>
                              <a:pt x="7" y="187"/>
                            </a:cubicBezTo>
                            <a:cubicBezTo>
                              <a:pt x="7" y="194"/>
                              <a:pt x="0" y="196"/>
                              <a:pt x="0" y="201"/>
                            </a:cubicBezTo>
                            <a:cubicBezTo>
                              <a:pt x="0" y="201"/>
                              <a:pt x="0" y="201"/>
                              <a:pt x="0" y="202"/>
                            </a:cubicBezTo>
                            <a:cubicBezTo>
                              <a:pt x="179" y="24"/>
                              <a:pt x="179" y="24"/>
                              <a:pt x="179" y="24"/>
                            </a:cubicBezTo>
                            <a:lnTo>
                              <a:pt x="182" y="9"/>
                            </a:lnTo>
                            <a:close/>
                          </a:path>
                        </a:pathLst>
                      </a:custGeom>
                      <a:solidFill>
                        <a:srgbClr val="F5AF19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739" name="Freeform 50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5656" y="2745"/>
                        <a:ext cx="12" cy="21"/>
                      </a:xfrm>
                      <a:custGeom>
                        <a:avLst/>
                        <a:gdLst>
                          <a:gd name="T0" fmla="*/ 6 w 7"/>
                          <a:gd name="T1" fmla="*/ 0 h 12"/>
                          <a:gd name="T2" fmla="*/ 0 w 7"/>
                          <a:gd name="T3" fmla="*/ 10 h 12"/>
                          <a:gd name="T4" fmla="*/ 0 w 7"/>
                          <a:gd name="T5" fmla="*/ 12 h 12"/>
                          <a:gd name="T6" fmla="*/ 7 w 7"/>
                          <a:gd name="T7" fmla="*/ 4 h 12"/>
                          <a:gd name="T8" fmla="*/ 6 w 7"/>
                          <a:gd name="T9" fmla="*/ 0 h 12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</a:cxnLst>
                        <a:rect l="0" t="0" r="r" b="b"/>
                        <a:pathLst>
                          <a:path w="7" h="12">
                            <a:moveTo>
                              <a:pt x="6" y="0"/>
                            </a:moveTo>
                            <a:cubicBezTo>
                              <a:pt x="1" y="3"/>
                              <a:pt x="6" y="7"/>
                              <a:pt x="0" y="10"/>
                            </a:cubicBezTo>
                            <a:cubicBezTo>
                              <a:pt x="0" y="12"/>
                              <a:pt x="0" y="12"/>
                              <a:pt x="0" y="12"/>
                            </a:cubicBezTo>
                            <a:cubicBezTo>
                              <a:pt x="7" y="4"/>
                              <a:pt x="7" y="4"/>
                              <a:pt x="7" y="4"/>
                            </a:cubicBezTo>
                            <a:cubicBezTo>
                              <a:pt x="7" y="3"/>
                              <a:pt x="7" y="2"/>
                              <a:pt x="6" y="0"/>
                            </a:cubicBezTo>
                            <a:close/>
                          </a:path>
                        </a:pathLst>
                      </a:custGeom>
                      <a:solidFill>
                        <a:srgbClr val="F5AF19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740" name="Freeform 51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5268" y="2820"/>
                        <a:ext cx="321" cy="309"/>
                      </a:xfrm>
                      <a:custGeom>
                        <a:avLst/>
                        <a:gdLst>
                          <a:gd name="T0" fmla="*/ 179 w 188"/>
                          <a:gd name="T1" fmla="*/ 3 h 180"/>
                          <a:gd name="T2" fmla="*/ 177 w 188"/>
                          <a:gd name="T3" fmla="*/ 0 h 180"/>
                          <a:gd name="T4" fmla="*/ 0 w 188"/>
                          <a:gd name="T5" fmla="*/ 177 h 180"/>
                          <a:gd name="T6" fmla="*/ 11 w 188"/>
                          <a:gd name="T7" fmla="*/ 180 h 180"/>
                          <a:gd name="T8" fmla="*/ 14 w 188"/>
                          <a:gd name="T9" fmla="*/ 180 h 180"/>
                          <a:gd name="T10" fmla="*/ 188 w 188"/>
                          <a:gd name="T11" fmla="*/ 6 h 180"/>
                          <a:gd name="T12" fmla="*/ 179 w 188"/>
                          <a:gd name="T13" fmla="*/ 3 h 180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</a:cxnLst>
                        <a:rect l="0" t="0" r="r" b="b"/>
                        <a:pathLst>
                          <a:path w="188" h="180">
                            <a:moveTo>
                              <a:pt x="179" y="3"/>
                            </a:moveTo>
                            <a:cubicBezTo>
                              <a:pt x="178" y="3"/>
                              <a:pt x="178" y="1"/>
                              <a:pt x="177" y="0"/>
                            </a:cubicBezTo>
                            <a:cubicBezTo>
                              <a:pt x="0" y="177"/>
                              <a:pt x="0" y="177"/>
                              <a:pt x="0" y="177"/>
                            </a:cubicBezTo>
                            <a:cubicBezTo>
                              <a:pt x="4" y="179"/>
                              <a:pt x="8" y="180"/>
                              <a:pt x="11" y="180"/>
                            </a:cubicBezTo>
                            <a:cubicBezTo>
                              <a:pt x="12" y="180"/>
                              <a:pt x="13" y="180"/>
                              <a:pt x="14" y="180"/>
                            </a:cubicBezTo>
                            <a:cubicBezTo>
                              <a:pt x="188" y="6"/>
                              <a:pt x="188" y="6"/>
                              <a:pt x="188" y="6"/>
                            </a:cubicBezTo>
                            <a:cubicBezTo>
                              <a:pt x="185" y="5"/>
                              <a:pt x="182" y="4"/>
                              <a:pt x="179" y="3"/>
                            </a:cubicBezTo>
                            <a:close/>
                          </a:path>
                        </a:pathLst>
                      </a:custGeom>
                      <a:solidFill>
                        <a:srgbClr val="F5AF19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741" name="Freeform 52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5334" y="2838"/>
                        <a:ext cx="289" cy="274"/>
                      </a:xfrm>
                      <a:custGeom>
                        <a:avLst/>
                        <a:gdLst>
                          <a:gd name="T0" fmla="*/ 160 w 169"/>
                          <a:gd name="T1" fmla="*/ 0 h 160"/>
                          <a:gd name="T2" fmla="*/ 160 w 169"/>
                          <a:gd name="T3" fmla="*/ 0 h 160"/>
                          <a:gd name="T4" fmla="*/ 0 w 169"/>
                          <a:gd name="T5" fmla="*/ 160 h 160"/>
                          <a:gd name="T6" fmla="*/ 0 w 169"/>
                          <a:gd name="T7" fmla="*/ 160 h 160"/>
                          <a:gd name="T8" fmla="*/ 9 w 169"/>
                          <a:gd name="T9" fmla="*/ 160 h 160"/>
                          <a:gd name="T10" fmla="*/ 17 w 169"/>
                          <a:gd name="T11" fmla="*/ 159 h 160"/>
                          <a:gd name="T12" fmla="*/ 169 w 169"/>
                          <a:gd name="T13" fmla="*/ 8 h 160"/>
                          <a:gd name="T14" fmla="*/ 160 w 169"/>
                          <a:gd name="T15" fmla="*/ 0 h 160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</a:cxnLst>
                        <a:rect l="0" t="0" r="r" b="b"/>
                        <a:pathLst>
                          <a:path w="169" h="160">
                            <a:moveTo>
                              <a:pt x="160" y="0"/>
                            </a:moveTo>
                            <a:cubicBezTo>
                              <a:pt x="160" y="0"/>
                              <a:pt x="160" y="0"/>
                              <a:pt x="160" y="0"/>
                            </a:cubicBezTo>
                            <a:cubicBezTo>
                              <a:pt x="0" y="160"/>
                              <a:pt x="0" y="160"/>
                              <a:pt x="0" y="160"/>
                            </a:cubicBezTo>
                            <a:cubicBezTo>
                              <a:pt x="0" y="160"/>
                              <a:pt x="0" y="160"/>
                              <a:pt x="0" y="160"/>
                            </a:cubicBezTo>
                            <a:cubicBezTo>
                              <a:pt x="4" y="160"/>
                              <a:pt x="4" y="158"/>
                              <a:pt x="9" y="160"/>
                            </a:cubicBezTo>
                            <a:cubicBezTo>
                              <a:pt x="12" y="160"/>
                              <a:pt x="14" y="160"/>
                              <a:pt x="17" y="159"/>
                            </a:cubicBezTo>
                            <a:cubicBezTo>
                              <a:pt x="169" y="8"/>
                              <a:pt x="169" y="8"/>
                              <a:pt x="169" y="8"/>
                            </a:cubicBezTo>
                            <a:cubicBezTo>
                              <a:pt x="166" y="6"/>
                              <a:pt x="164" y="1"/>
                              <a:pt x="160" y="0"/>
                            </a:cubicBezTo>
                            <a:close/>
                          </a:path>
                        </a:pathLst>
                      </a:custGeom>
                      <a:solidFill>
                        <a:srgbClr val="F5AF19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742" name="Freeform 53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5649" y="2773"/>
                        <a:ext cx="29" cy="53"/>
                      </a:xfrm>
                      <a:custGeom>
                        <a:avLst/>
                        <a:gdLst>
                          <a:gd name="T0" fmla="*/ 15 w 17"/>
                          <a:gd name="T1" fmla="*/ 0 h 31"/>
                          <a:gd name="T2" fmla="*/ 4 w 17"/>
                          <a:gd name="T3" fmla="*/ 12 h 31"/>
                          <a:gd name="T4" fmla="*/ 4 w 17"/>
                          <a:gd name="T5" fmla="*/ 22 h 31"/>
                          <a:gd name="T6" fmla="*/ 0 w 17"/>
                          <a:gd name="T7" fmla="*/ 31 h 31"/>
                          <a:gd name="T8" fmla="*/ 17 w 17"/>
                          <a:gd name="T9" fmla="*/ 14 h 31"/>
                          <a:gd name="T10" fmla="*/ 16 w 17"/>
                          <a:gd name="T11" fmla="*/ 3 h 31"/>
                          <a:gd name="T12" fmla="*/ 15 w 17"/>
                          <a:gd name="T13" fmla="*/ 0 h 31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</a:cxnLst>
                        <a:rect l="0" t="0" r="r" b="b"/>
                        <a:pathLst>
                          <a:path w="17" h="31">
                            <a:moveTo>
                              <a:pt x="15" y="0"/>
                            </a:moveTo>
                            <a:cubicBezTo>
                              <a:pt x="4" y="12"/>
                              <a:pt x="4" y="12"/>
                              <a:pt x="4" y="12"/>
                            </a:cubicBezTo>
                            <a:cubicBezTo>
                              <a:pt x="4" y="22"/>
                              <a:pt x="4" y="22"/>
                              <a:pt x="4" y="22"/>
                            </a:cubicBezTo>
                            <a:cubicBezTo>
                              <a:pt x="1" y="24"/>
                              <a:pt x="1" y="27"/>
                              <a:pt x="0" y="31"/>
                            </a:cubicBezTo>
                            <a:cubicBezTo>
                              <a:pt x="17" y="14"/>
                              <a:pt x="17" y="14"/>
                              <a:pt x="17" y="14"/>
                            </a:cubicBezTo>
                            <a:cubicBezTo>
                              <a:pt x="16" y="11"/>
                              <a:pt x="17" y="7"/>
                              <a:pt x="16" y="3"/>
                            </a:cubicBezTo>
                            <a:cubicBezTo>
                              <a:pt x="15" y="2"/>
                              <a:pt x="15" y="1"/>
                              <a:pt x="15" y="0"/>
                            </a:cubicBezTo>
                            <a:close/>
                          </a:path>
                        </a:pathLst>
                      </a:custGeom>
                      <a:solidFill>
                        <a:srgbClr val="F5AF19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743" name="Freeform 54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5413" y="2805"/>
                        <a:ext cx="291" cy="283"/>
                      </a:xfrm>
                      <a:custGeom>
                        <a:avLst/>
                        <a:gdLst>
                          <a:gd name="T0" fmla="*/ 166 w 170"/>
                          <a:gd name="T1" fmla="*/ 0 h 165"/>
                          <a:gd name="T2" fmla="*/ 165 w 170"/>
                          <a:gd name="T3" fmla="*/ 0 h 165"/>
                          <a:gd name="T4" fmla="*/ 0 w 170"/>
                          <a:gd name="T5" fmla="*/ 165 h 165"/>
                          <a:gd name="T6" fmla="*/ 18 w 170"/>
                          <a:gd name="T7" fmla="*/ 162 h 165"/>
                          <a:gd name="T8" fmla="*/ 20 w 170"/>
                          <a:gd name="T9" fmla="*/ 161 h 165"/>
                          <a:gd name="T10" fmla="*/ 170 w 170"/>
                          <a:gd name="T11" fmla="*/ 11 h 165"/>
                          <a:gd name="T12" fmla="*/ 166 w 170"/>
                          <a:gd name="T13" fmla="*/ 0 h 165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</a:cxnLst>
                        <a:rect l="0" t="0" r="r" b="b"/>
                        <a:pathLst>
                          <a:path w="170" h="165">
                            <a:moveTo>
                              <a:pt x="166" y="0"/>
                            </a:moveTo>
                            <a:cubicBezTo>
                              <a:pt x="166" y="0"/>
                              <a:pt x="166" y="0"/>
                              <a:pt x="165" y="0"/>
                            </a:cubicBezTo>
                            <a:cubicBezTo>
                              <a:pt x="0" y="165"/>
                              <a:pt x="0" y="165"/>
                              <a:pt x="0" y="165"/>
                            </a:cubicBezTo>
                            <a:cubicBezTo>
                              <a:pt x="6" y="164"/>
                              <a:pt x="12" y="164"/>
                              <a:pt x="18" y="162"/>
                            </a:cubicBezTo>
                            <a:cubicBezTo>
                              <a:pt x="19" y="162"/>
                              <a:pt x="19" y="161"/>
                              <a:pt x="20" y="161"/>
                            </a:cubicBezTo>
                            <a:cubicBezTo>
                              <a:pt x="170" y="11"/>
                              <a:pt x="170" y="11"/>
                              <a:pt x="170" y="11"/>
                            </a:cubicBezTo>
                            <a:cubicBezTo>
                              <a:pt x="169" y="6"/>
                              <a:pt x="169" y="2"/>
                              <a:pt x="166" y="0"/>
                            </a:cubicBezTo>
                            <a:close/>
                          </a:path>
                        </a:pathLst>
                      </a:custGeom>
                      <a:solidFill>
                        <a:srgbClr val="F5AF19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744" name="Freeform 55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5483" y="2844"/>
                        <a:ext cx="235" cy="230"/>
                      </a:xfrm>
                      <a:custGeom>
                        <a:avLst/>
                        <a:gdLst>
                          <a:gd name="T0" fmla="*/ 15 w 137"/>
                          <a:gd name="T1" fmla="*/ 134 h 134"/>
                          <a:gd name="T2" fmla="*/ 137 w 137"/>
                          <a:gd name="T3" fmla="*/ 11 h 134"/>
                          <a:gd name="T4" fmla="*/ 133 w 137"/>
                          <a:gd name="T5" fmla="*/ 0 h 134"/>
                          <a:gd name="T6" fmla="*/ 0 w 137"/>
                          <a:gd name="T7" fmla="*/ 132 h 134"/>
                          <a:gd name="T8" fmla="*/ 15 w 137"/>
                          <a:gd name="T9" fmla="*/ 134 h 134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</a:cxnLst>
                        <a:rect l="0" t="0" r="r" b="b"/>
                        <a:pathLst>
                          <a:path w="137" h="134">
                            <a:moveTo>
                              <a:pt x="15" y="134"/>
                            </a:moveTo>
                            <a:cubicBezTo>
                              <a:pt x="137" y="11"/>
                              <a:pt x="137" y="11"/>
                              <a:pt x="137" y="11"/>
                            </a:cubicBezTo>
                            <a:cubicBezTo>
                              <a:pt x="136" y="7"/>
                              <a:pt x="134" y="4"/>
                              <a:pt x="133" y="0"/>
                            </a:cubicBezTo>
                            <a:cubicBezTo>
                              <a:pt x="0" y="132"/>
                              <a:pt x="0" y="132"/>
                              <a:pt x="0" y="132"/>
                            </a:cubicBezTo>
                            <a:cubicBezTo>
                              <a:pt x="5" y="132"/>
                              <a:pt x="10" y="133"/>
                              <a:pt x="15" y="134"/>
                            </a:cubicBezTo>
                            <a:close/>
                          </a:path>
                        </a:pathLst>
                      </a:custGeom>
                      <a:solidFill>
                        <a:srgbClr val="F5AF19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745" name="Freeform 56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5528" y="2879"/>
                        <a:ext cx="219" cy="217"/>
                      </a:xfrm>
                      <a:custGeom>
                        <a:avLst/>
                        <a:gdLst>
                          <a:gd name="T0" fmla="*/ 4 w 128"/>
                          <a:gd name="T1" fmla="*/ 121 h 127"/>
                          <a:gd name="T2" fmla="*/ 7 w 128"/>
                          <a:gd name="T3" fmla="*/ 127 h 127"/>
                          <a:gd name="T4" fmla="*/ 128 w 128"/>
                          <a:gd name="T5" fmla="*/ 6 h 127"/>
                          <a:gd name="T6" fmla="*/ 118 w 128"/>
                          <a:gd name="T7" fmla="*/ 0 h 127"/>
                          <a:gd name="T8" fmla="*/ 0 w 128"/>
                          <a:gd name="T9" fmla="*/ 118 h 127"/>
                          <a:gd name="T10" fmla="*/ 4 w 128"/>
                          <a:gd name="T11" fmla="*/ 121 h 127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</a:cxnLst>
                        <a:rect l="0" t="0" r="r" b="b"/>
                        <a:pathLst>
                          <a:path w="128" h="127">
                            <a:moveTo>
                              <a:pt x="4" y="121"/>
                            </a:moveTo>
                            <a:cubicBezTo>
                              <a:pt x="4" y="122"/>
                              <a:pt x="6" y="125"/>
                              <a:pt x="7" y="127"/>
                            </a:cubicBezTo>
                            <a:cubicBezTo>
                              <a:pt x="128" y="6"/>
                              <a:pt x="128" y="6"/>
                              <a:pt x="128" y="6"/>
                            </a:cubicBezTo>
                            <a:cubicBezTo>
                              <a:pt x="125" y="4"/>
                              <a:pt x="121" y="2"/>
                              <a:pt x="118" y="0"/>
                            </a:cubicBezTo>
                            <a:cubicBezTo>
                              <a:pt x="0" y="118"/>
                              <a:pt x="0" y="118"/>
                              <a:pt x="0" y="118"/>
                            </a:cubicBezTo>
                            <a:cubicBezTo>
                              <a:pt x="2" y="119"/>
                              <a:pt x="3" y="120"/>
                              <a:pt x="4" y="121"/>
                            </a:cubicBezTo>
                            <a:close/>
                          </a:path>
                        </a:pathLst>
                      </a:custGeom>
                      <a:solidFill>
                        <a:srgbClr val="F5AF19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746" name="Freeform 57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5550" y="2903"/>
                        <a:ext cx="219" cy="224"/>
                      </a:xfrm>
                      <a:custGeom>
                        <a:avLst/>
                        <a:gdLst>
                          <a:gd name="T0" fmla="*/ 2 w 128"/>
                          <a:gd name="T1" fmla="*/ 125 h 131"/>
                          <a:gd name="T2" fmla="*/ 4 w 128"/>
                          <a:gd name="T3" fmla="*/ 131 h 131"/>
                          <a:gd name="T4" fmla="*/ 24 w 128"/>
                          <a:gd name="T5" fmla="*/ 109 h 131"/>
                          <a:gd name="T6" fmla="*/ 23 w 128"/>
                          <a:gd name="T7" fmla="*/ 116 h 131"/>
                          <a:gd name="T8" fmla="*/ 128 w 128"/>
                          <a:gd name="T9" fmla="*/ 11 h 131"/>
                          <a:gd name="T10" fmla="*/ 125 w 128"/>
                          <a:gd name="T11" fmla="*/ 8 h 131"/>
                          <a:gd name="T12" fmla="*/ 123 w 128"/>
                          <a:gd name="T13" fmla="*/ 0 h 131"/>
                          <a:gd name="T14" fmla="*/ 0 w 128"/>
                          <a:gd name="T15" fmla="*/ 123 h 131"/>
                          <a:gd name="T16" fmla="*/ 2 w 128"/>
                          <a:gd name="T17" fmla="*/ 125 h 131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  <a:cxn ang="0">
                            <a:pos x="T16" y="T17"/>
                          </a:cxn>
                        </a:cxnLst>
                        <a:rect l="0" t="0" r="r" b="b"/>
                        <a:pathLst>
                          <a:path w="128" h="131">
                            <a:moveTo>
                              <a:pt x="2" y="125"/>
                            </a:moveTo>
                            <a:cubicBezTo>
                              <a:pt x="2" y="125"/>
                              <a:pt x="1" y="131"/>
                              <a:pt x="4" y="131"/>
                            </a:cubicBezTo>
                            <a:cubicBezTo>
                              <a:pt x="11" y="131"/>
                              <a:pt x="18" y="115"/>
                              <a:pt x="24" y="109"/>
                            </a:cubicBezTo>
                            <a:cubicBezTo>
                              <a:pt x="24" y="111"/>
                              <a:pt x="24" y="113"/>
                              <a:pt x="23" y="116"/>
                            </a:cubicBezTo>
                            <a:cubicBezTo>
                              <a:pt x="128" y="11"/>
                              <a:pt x="128" y="11"/>
                              <a:pt x="128" y="11"/>
                            </a:cubicBezTo>
                            <a:cubicBezTo>
                              <a:pt x="126" y="11"/>
                              <a:pt x="125" y="10"/>
                              <a:pt x="125" y="8"/>
                            </a:cubicBezTo>
                            <a:cubicBezTo>
                              <a:pt x="124" y="6"/>
                              <a:pt x="124" y="3"/>
                              <a:pt x="123" y="0"/>
                            </a:cubicBezTo>
                            <a:cubicBezTo>
                              <a:pt x="0" y="123"/>
                              <a:pt x="0" y="123"/>
                              <a:pt x="0" y="123"/>
                            </a:cubicBezTo>
                            <a:cubicBezTo>
                              <a:pt x="1" y="124"/>
                              <a:pt x="1" y="125"/>
                              <a:pt x="2" y="125"/>
                            </a:cubicBezTo>
                            <a:close/>
                          </a:path>
                        </a:pathLst>
                      </a:custGeom>
                      <a:solidFill>
                        <a:srgbClr val="F5AF19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747" name="Freeform 58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5596" y="2933"/>
                        <a:ext cx="198" cy="208"/>
                      </a:xfrm>
                      <a:custGeom>
                        <a:avLst/>
                        <a:gdLst>
                          <a:gd name="T0" fmla="*/ 2 w 116"/>
                          <a:gd name="T1" fmla="*/ 113 h 121"/>
                          <a:gd name="T2" fmla="*/ 0 w 116"/>
                          <a:gd name="T3" fmla="*/ 121 h 121"/>
                          <a:gd name="T4" fmla="*/ 4 w 116"/>
                          <a:gd name="T5" fmla="*/ 121 h 121"/>
                          <a:gd name="T6" fmla="*/ 5 w 116"/>
                          <a:gd name="T7" fmla="*/ 121 h 121"/>
                          <a:gd name="T8" fmla="*/ 116 w 116"/>
                          <a:gd name="T9" fmla="*/ 10 h 121"/>
                          <a:gd name="T10" fmla="*/ 109 w 116"/>
                          <a:gd name="T11" fmla="*/ 0 h 121"/>
                          <a:gd name="T12" fmla="*/ 1 w 116"/>
                          <a:gd name="T13" fmla="*/ 109 h 121"/>
                          <a:gd name="T14" fmla="*/ 2 w 116"/>
                          <a:gd name="T15" fmla="*/ 113 h 121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</a:cxnLst>
                        <a:rect l="0" t="0" r="r" b="b"/>
                        <a:pathLst>
                          <a:path w="116" h="121">
                            <a:moveTo>
                              <a:pt x="2" y="113"/>
                            </a:moveTo>
                            <a:cubicBezTo>
                              <a:pt x="2" y="116"/>
                              <a:pt x="1" y="118"/>
                              <a:pt x="0" y="121"/>
                            </a:cubicBezTo>
                            <a:cubicBezTo>
                              <a:pt x="4" y="121"/>
                              <a:pt x="4" y="121"/>
                              <a:pt x="4" y="121"/>
                            </a:cubicBezTo>
                            <a:cubicBezTo>
                              <a:pt x="4" y="121"/>
                              <a:pt x="4" y="121"/>
                              <a:pt x="5" y="121"/>
                            </a:cubicBezTo>
                            <a:cubicBezTo>
                              <a:pt x="116" y="10"/>
                              <a:pt x="116" y="10"/>
                              <a:pt x="116" y="10"/>
                            </a:cubicBezTo>
                            <a:cubicBezTo>
                              <a:pt x="113" y="7"/>
                              <a:pt x="110" y="4"/>
                              <a:pt x="109" y="0"/>
                            </a:cubicBezTo>
                            <a:cubicBezTo>
                              <a:pt x="1" y="109"/>
                              <a:pt x="1" y="109"/>
                              <a:pt x="1" y="109"/>
                            </a:cubicBezTo>
                            <a:cubicBezTo>
                              <a:pt x="2" y="110"/>
                              <a:pt x="2" y="111"/>
                              <a:pt x="2" y="113"/>
                            </a:cubicBezTo>
                            <a:close/>
                          </a:path>
                        </a:pathLst>
                      </a:custGeom>
                      <a:solidFill>
                        <a:srgbClr val="F5AF19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748" name="Freeform 59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5618" y="2963"/>
                        <a:ext cx="199" cy="210"/>
                      </a:xfrm>
                      <a:custGeom>
                        <a:avLst/>
                        <a:gdLst>
                          <a:gd name="T0" fmla="*/ 1 w 116"/>
                          <a:gd name="T1" fmla="*/ 114 h 123"/>
                          <a:gd name="T2" fmla="*/ 5 w 116"/>
                          <a:gd name="T3" fmla="*/ 123 h 123"/>
                          <a:gd name="T4" fmla="*/ 116 w 116"/>
                          <a:gd name="T5" fmla="*/ 11 h 123"/>
                          <a:gd name="T6" fmla="*/ 112 w 116"/>
                          <a:gd name="T7" fmla="*/ 1 h 123"/>
                          <a:gd name="T8" fmla="*/ 112 w 116"/>
                          <a:gd name="T9" fmla="*/ 0 h 123"/>
                          <a:gd name="T10" fmla="*/ 111 w 116"/>
                          <a:gd name="T11" fmla="*/ 0 h 123"/>
                          <a:gd name="T12" fmla="*/ 0 w 116"/>
                          <a:gd name="T13" fmla="*/ 110 h 123"/>
                          <a:gd name="T14" fmla="*/ 1 w 116"/>
                          <a:gd name="T15" fmla="*/ 114 h 123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</a:cxnLst>
                        <a:rect l="0" t="0" r="r" b="b"/>
                        <a:pathLst>
                          <a:path w="116" h="123">
                            <a:moveTo>
                              <a:pt x="1" y="114"/>
                            </a:moveTo>
                            <a:cubicBezTo>
                              <a:pt x="1" y="117"/>
                              <a:pt x="3" y="120"/>
                              <a:pt x="5" y="123"/>
                            </a:cubicBezTo>
                            <a:cubicBezTo>
                              <a:pt x="116" y="11"/>
                              <a:pt x="116" y="11"/>
                              <a:pt x="116" y="11"/>
                            </a:cubicBezTo>
                            <a:cubicBezTo>
                              <a:pt x="115" y="7"/>
                              <a:pt x="114" y="4"/>
                              <a:pt x="112" y="1"/>
                            </a:cubicBezTo>
                            <a:cubicBezTo>
                              <a:pt x="112" y="0"/>
                              <a:pt x="112" y="0"/>
                              <a:pt x="112" y="0"/>
                            </a:cubicBezTo>
                            <a:cubicBezTo>
                              <a:pt x="112" y="0"/>
                              <a:pt x="112" y="0"/>
                              <a:pt x="111" y="0"/>
                            </a:cubicBezTo>
                            <a:cubicBezTo>
                              <a:pt x="0" y="110"/>
                              <a:pt x="0" y="110"/>
                              <a:pt x="0" y="110"/>
                            </a:cubicBezTo>
                            <a:cubicBezTo>
                              <a:pt x="1" y="112"/>
                              <a:pt x="1" y="113"/>
                              <a:pt x="1" y="114"/>
                            </a:cubicBezTo>
                            <a:close/>
                          </a:path>
                        </a:pathLst>
                      </a:custGeom>
                      <a:solidFill>
                        <a:srgbClr val="F5AF19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749" name="Freeform 60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5641" y="3002"/>
                        <a:ext cx="183" cy="188"/>
                      </a:xfrm>
                      <a:custGeom>
                        <a:avLst/>
                        <a:gdLst>
                          <a:gd name="T0" fmla="*/ 12 w 107"/>
                          <a:gd name="T1" fmla="*/ 110 h 110"/>
                          <a:gd name="T2" fmla="*/ 106 w 107"/>
                          <a:gd name="T3" fmla="*/ 16 h 110"/>
                          <a:gd name="T4" fmla="*/ 107 w 107"/>
                          <a:gd name="T5" fmla="*/ 10 h 110"/>
                          <a:gd name="T6" fmla="*/ 106 w 107"/>
                          <a:gd name="T7" fmla="*/ 0 h 110"/>
                          <a:gd name="T8" fmla="*/ 0 w 107"/>
                          <a:gd name="T9" fmla="*/ 106 h 110"/>
                          <a:gd name="T10" fmla="*/ 12 w 107"/>
                          <a:gd name="T11" fmla="*/ 110 h 110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</a:cxnLst>
                        <a:rect l="0" t="0" r="r" b="b"/>
                        <a:pathLst>
                          <a:path w="107" h="110">
                            <a:moveTo>
                              <a:pt x="12" y="110"/>
                            </a:moveTo>
                            <a:cubicBezTo>
                              <a:pt x="106" y="16"/>
                              <a:pt x="106" y="16"/>
                              <a:pt x="106" y="16"/>
                            </a:cubicBezTo>
                            <a:cubicBezTo>
                              <a:pt x="107" y="14"/>
                              <a:pt x="107" y="12"/>
                              <a:pt x="107" y="10"/>
                            </a:cubicBezTo>
                            <a:cubicBezTo>
                              <a:pt x="107" y="7"/>
                              <a:pt x="107" y="4"/>
                              <a:pt x="106" y="0"/>
                            </a:cubicBezTo>
                            <a:cubicBezTo>
                              <a:pt x="0" y="106"/>
                              <a:pt x="0" y="106"/>
                              <a:pt x="0" y="106"/>
                            </a:cubicBezTo>
                            <a:cubicBezTo>
                              <a:pt x="4" y="108"/>
                              <a:pt x="8" y="110"/>
                              <a:pt x="12" y="110"/>
                            </a:cubicBezTo>
                            <a:close/>
                          </a:path>
                        </a:pathLst>
                      </a:custGeom>
                      <a:solidFill>
                        <a:srgbClr val="F5AF19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750" name="Freeform 61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5697" y="3064"/>
                        <a:ext cx="121" cy="130"/>
                      </a:xfrm>
                      <a:custGeom>
                        <a:avLst/>
                        <a:gdLst>
                          <a:gd name="T0" fmla="*/ 10 w 71"/>
                          <a:gd name="T1" fmla="*/ 76 h 76"/>
                          <a:gd name="T2" fmla="*/ 53 w 71"/>
                          <a:gd name="T3" fmla="*/ 33 h 76"/>
                          <a:gd name="T4" fmla="*/ 54 w 71"/>
                          <a:gd name="T5" fmla="*/ 29 h 76"/>
                          <a:gd name="T6" fmla="*/ 68 w 71"/>
                          <a:gd name="T7" fmla="*/ 8 h 76"/>
                          <a:gd name="T8" fmla="*/ 71 w 71"/>
                          <a:gd name="T9" fmla="*/ 2 h 76"/>
                          <a:gd name="T10" fmla="*/ 71 w 71"/>
                          <a:gd name="T11" fmla="*/ 0 h 76"/>
                          <a:gd name="T12" fmla="*/ 0 w 71"/>
                          <a:gd name="T13" fmla="*/ 70 h 76"/>
                          <a:gd name="T14" fmla="*/ 10 w 71"/>
                          <a:gd name="T15" fmla="*/ 76 h 76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</a:cxnLst>
                        <a:rect l="0" t="0" r="r" b="b"/>
                        <a:pathLst>
                          <a:path w="71" h="76">
                            <a:moveTo>
                              <a:pt x="10" y="76"/>
                            </a:moveTo>
                            <a:cubicBezTo>
                              <a:pt x="53" y="33"/>
                              <a:pt x="53" y="33"/>
                              <a:pt x="53" y="33"/>
                            </a:cubicBezTo>
                            <a:cubicBezTo>
                              <a:pt x="53" y="31"/>
                              <a:pt x="54" y="30"/>
                              <a:pt x="54" y="29"/>
                            </a:cubicBezTo>
                            <a:cubicBezTo>
                              <a:pt x="57" y="19"/>
                              <a:pt x="63" y="16"/>
                              <a:pt x="68" y="8"/>
                            </a:cubicBezTo>
                            <a:cubicBezTo>
                              <a:pt x="70" y="5"/>
                              <a:pt x="71" y="4"/>
                              <a:pt x="71" y="2"/>
                            </a:cubicBezTo>
                            <a:cubicBezTo>
                              <a:pt x="71" y="0"/>
                              <a:pt x="71" y="0"/>
                              <a:pt x="71" y="0"/>
                            </a:cubicBezTo>
                            <a:cubicBezTo>
                              <a:pt x="0" y="70"/>
                              <a:pt x="0" y="70"/>
                              <a:pt x="0" y="70"/>
                            </a:cubicBezTo>
                            <a:cubicBezTo>
                              <a:pt x="2" y="71"/>
                              <a:pt x="6" y="74"/>
                              <a:pt x="10" y="76"/>
                            </a:cubicBezTo>
                            <a:close/>
                          </a:path>
                        </a:pathLst>
                      </a:custGeom>
                      <a:solidFill>
                        <a:srgbClr val="F5AF19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751" name="Freeform 62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5760" y="3156"/>
                        <a:ext cx="19" cy="19"/>
                      </a:xfrm>
                      <a:custGeom>
                        <a:avLst/>
                        <a:gdLst>
                          <a:gd name="T0" fmla="*/ 11 w 11"/>
                          <a:gd name="T1" fmla="*/ 1 h 11"/>
                          <a:gd name="T2" fmla="*/ 11 w 11"/>
                          <a:gd name="T3" fmla="*/ 2 h 11"/>
                          <a:gd name="T4" fmla="*/ 10 w 11"/>
                          <a:gd name="T5" fmla="*/ 0 h 11"/>
                          <a:gd name="T6" fmla="*/ 0 w 11"/>
                          <a:gd name="T7" fmla="*/ 11 h 11"/>
                          <a:gd name="T8" fmla="*/ 11 w 11"/>
                          <a:gd name="T9" fmla="*/ 1 h 11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</a:cxnLst>
                        <a:rect l="0" t="0" r="r" b="b"/>
                        <a:pathLst>
                          <a:path w="11" h="11">
                            <a:moveTo>
                              <a:pt x="11" y="1"/>
                            </a:moveTo>
                            <a:cubicBezTo>
                              <a:pt x="11" y="2"/>
                              <a:pt x="11" y="2"/>
                              <a:pt x="11" y="2"/>
                            </a:cubicBezTo>
                            <a:cubicBezTo>
                              <a:pt x="11" y="1"/>
                              <a:pt x="10" y="1"/>
                              <a:pt x="10" y="0"/>
                            </a:cubicBezTo>
                            <a:cubicBezTo>
                              <a:pt x="0" y="11"/>
                              <a:pt x="0" y="11"/>
                              <a:pt x="0" y="11"/>
                            </a:cubicBezTo>
                            <a:cubicBezTo>
                              <a:pt x="5" y="9"/>
                              <a:pt x="8" y="7"/>
                              <a:pt x="11" y="1"/>
                            </a:cubicBezTo>
                            <a:close/>
                          </a:path>
                        </a:pathLst>
                      </a:custGeom>
                      <a:solidFill>
                        <a:srgbClr val="F5AF19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752" name="Freeform 63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5750" y="2663"/>
                        <a:ext cx="7" cy="3"/>
                      </a:xfrm>
                      <a:custGeom>
                        <a:avLst/>
                        <a:gdLst>
                          <a:gd name="T0" fmla="*/ 0 w 4"/>
                          <a:gd name="T1" fmla="*/ 0 h 2"/>
                          <a:gd name="T2" fmla="*/ 1 w 4"/>
                          <a:gd name="T3" fmla="*/ 2 h 2"/>
                          <a:gd name="T4" fmla="*/ 4 w 4"/>
                          <a:gd name="T5" fmla="*/ 0 h 2"/>
                          <a:gd name="T6" fmla="*/ 0 w 4"/>
                          <a:gd name="T7" fmla="*/ 0 h 2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</a:cxnLst>
                        <a:rect l="0" t="0" r="r" b="b"/>
                        <a:pathLst>
                          <a:path w="4" h="2">
                            <a:moveTo>
                              <a:pt x="0" y="0"/>
                            </a:moveTo>
                            <a:cubicBezTo>
                              <a:pt x="0" y="1"/>
                              <a:pt x="1" y="2"/>
                              <a:pt x="1" y="2"/>
                            </a:cubicBezTo>
                            <a:cubicBezTo>
                              <a:pt x="4" y="0"/>
                              <a:pt x="4" y="0"/>
                              <a:pt x="4" y="0"/>
                            </a:cubicBezTo>
                            <a:lnTo>
                              <a:pt x="0" y="0"/>
                            </a:lnTo>
                            <a:close/>
                          </a:path>
                        </a:pathLst>
                      </a:custGeom>
                      <a:solidFill>
                        <a:srgbClr val="F5AF19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753" name="Freeform 64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5767" y="2646"/>
                        <a:ext cx="39" cy="34"/>
                      </a:xfrm>
                      <a:custGeom>
                        <a:avLst/>
                        <a:gdLst>
                          <a:gd name="T0" fmla="*/ 3 w 23"/>
                          <a:gd name="T1" fmla="*/ 20 h 20"/>
                          <a:gd name="T2" fmla="*/ 17 w 23"/>
                          <a:gd name="T3" fmla="*/ 15 h 20"/>
                          <a:gd name="T4" fmla="*/ 23 w 23"/>
                          <a:gd name="T5" fmla="*/ 5 h 20"/>
                          <a:gd name="T6" fmla="*/ 21 w 23"/>
                          <a:gd name="T7" fmla="*/ 0 h 20"/>
                          <a:gd name="T8" fmla="*/ 14 w 23"/>
                          <a:gd name="T9" fmla="*/ 9 h 20"/>
                          <a:gd name="T10" fmla="*/ 10 w 23"/>
                          <a:gd name="T11" fmla="*/ 9 h 20"/>
                          <a:gd name="T12" fmla="*/ 0 w 23"/>
                          <a:gd name="T13" fmla="*/ 19 h 20"/>
                          <a:gd name="T14" fmla="*/ 3 w 23"/>
                          <a:gd name="T15" fmla="*/ 20 h 20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</a:cxnLst>
                        <a:rect l="0" t="0" r="r" b="b"/>
                        <a:pathLst>
                          <a:path w="23" h="20">
                            <a:moveTo>
                              <a:pt x="3" y="20"/>
                            </a:moveTo>
                            <a:cubicBezTo>
                              <a:pt x="9" y="20"/>
                              <a:pt x="12" y="16"/>
                              <a:pt x="17" y="15"/>
                            </a:cubicBezTo>
                            <a:cubicBezTo>
                              <a:pt x="17" y="10"/>
                              <a:pt x="23" y="11"/>
                              <a:pt x="23" y="5"/>
                            </a:cubicBezTo>
                            <a:cubicBezTo>
                              <a:pt x="23" y="3"/>
                              <a:pt x="23" y="0"/>
                              <a:pt x="21" y="0"/>
                            </a:cubicBezTo>
                            <a:cubicBezTo>
                              <a:pt x="17" y="0"/>
                              <a:pt x="18" y="7"/>
                              <a:pt x="14" y="9"/>
                            </a:cubicBezTo>
                            <a:cubicBezTo>
                              <a:pt x="13" y="9"/>
                              <a:pt x="11" y="9"/>
                              <a:pt x="10" y="9"/>
                            </a:cubicBezTo>
                            <a:cubicBezTo>
                              <a:pt x="0" y="19"/>
                              <a:pt x="0" y="19"/>
                              <a:pt x="0" y="19"/>
                            </a:cubicBezTo>
                            <a:cubicBezTo>
                              <a:pt x="1" y="19"/>
                              <a:pt x="2" y="20"/>
                              <a:pt x="3" y="20"/>
                            </a:cubicBezTo>
                            <a:close/>
                          </a:path>
                        </a:pathLst>
                      </a:custGeom>
                      <a:solidFill>
                        <a:srgbClr val="F5AF19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754" name="Freeform 65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5485" y="2589"/>
                        <a:ext cx="20" cy="17"/>
                      </a:xfrm>
                      <a:custGeom>
                        <a:avLst/>
                        <a:gdLst>
                          <a:gd name="T0" fmla="*/ 0 w 12"/>
                          <a:gd name="T1" fmla="*/ 7 h 10"/>
                          <a:gd name="T2" fmla="*/ 2 w 12"/>
                          <a:gd name="T3" fmla="*/ 10 h 10"/>
                          <a:gd name="T4" fmla="*/ 12 w 12"/>
                          <a:gd name="T5" fmla="*/ 0 h 10"/>
                          <a:gd name="T6" fmla="*/ 4 w 12"/>
                          <a:gd name="T7" fmla="*/ 5 h 10"/>
                          <a:gd name="T8" fmla="*/ 0 w 12"/>
                          <a:gd name="T9" fmla="*/ 7 h 10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</a:cxnLst>
                        <a:rect l="0" t="0" r="r" b="b"/>
                        <a:pathLst>
                          <a:path w="12" h="10">
                            <a:moveTo>
                              <a:pt x="0" y="7"/>
                            </a:moveTo>
                            <a:cubicBezTo>
                              <a:pt x="0" y="9"/>
                              <a:pt x="1" y="10"/>
                              <a:pt x="2" y="10"/>
                            </a:cubicBezTo>
                            <a:cubicBezTo>
                              <a:pt x="12" y="0"/>
                              <a:pt x="12" y="0"/>
                              <a:pt x="12" y="0"/>
                            </a:cubicBezTo>
                            <a:cubicBezTo>
                              <a:pt x="9" y="1"/>
                              <a:pt x="7" y="5"/>
                              <a:pt x="4" y="5"/>
                            </a:cubicBezTo>
                            <a:cubicBezTo>
                              <a:pt x="2" y="5"/>
                              <a:pt x="0" y="5"/>
                              <a:pt x="0" y="7"/>
                            </a:cubicBezTo>
                            <a:close/>
                          </a:path>
                        </a:pathLst>
                      </a:custGeom>
                      <a:solidFill>
                        <a:srgbClr val="F5AF19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755" name="Freeform 66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5504" y="2594"/>
                        <a:ext cx="34" cy="41"/>
                      </a:xfrm>
                      <a:custGeom>
                        <a:avLst/>
                        <a:gdLst>
                          <a:gd name="T0" fmla="*/ 0 w 20"/>
                          <a:gd name="T1" fmla="*/ 14 h 24"/>
                          <a:gd name="T2" fmla="*/ 5 w 20"/>
                          <a:gd name="T3" fmla="*/ 14 h 24"/>
                          <a:gd name="T4" fmla="*/ 13 w 20"/>
                          <a:gd name="T5" fmla="*/ 11 h 24"/>
                          <a:gd name="T6" fmla="*/ 16 w 20"/>
                          <a:gd name="T7" fmla="*/ 11 h 24"/>
                          <a:gd name="T8" fmla="*/ 0 w 20"/>
                          <a:gd name="T9" fmla="*/ 18 h 24"/>
                          <a:gd name="T10" fmla="*/ 5 w 20"/>
                          <a:gd name="T11" fmla="*/ 22 h 24"/>
                          <a:gd name="T12" fmla="*/ 7 w 20"/>
                          <a:gd name="T13" fmla="*/ 24 h 24"/>
                          <a:gd name="T14" fmla="*/ 20 w 20"/>
                          <a:gd name="T15" fmla="*/ 11 h 24"/>
                          <a:gd name="T16" fmla="*/ 20 w 20"/>
                          <a:gd name="T17" fmla="*/ 2 h 24"/>
                          <a:gd name="T18" fmla="*/ 14 w 20"/>
                          <a:gd name="T19" fmla="*/ 0 h 24"/>
                          <a:gd name="T20" fmla="*/ 0 w 20"/>
                          <a:gd name="T21" fmla="*/ 14 h 24"/>
                          <a:gd name="T22" fmla="*/ 0 w 20"/>
                          <a:gd name="T23" fmla="*/ 14 h 24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  <a:cxn ang="0">
                            <a:pos x="T16" y="T17"/>
                          </a:cxn>
                          <a:cxn ang="0">
                            <a:pos x="T18" y="T19"/>
                          </a:cxn>
                          <a:cxn ang="0">
                            <a:pos x="T20" y="T21"/>
                          </a:cxn>
                          <a:cxn ang="0">
                            <a:pos x="T22" y="T23"/>
                          </a:cxn>
                        </a:cxnLst>
                        <a:rect l="0" t="0" r="r" b="b"/>
                        <a:pathLst>
                          <a:path w="20" h="24">
                            <a:moveTo>
                              <a:pt x="0" y="14"/>
                            </a:moveTo>
                            <a:cubicBezTo>
                              <a:pt x="2" y="14"/>
                              <a:pt x="3" y="14"/>
                              <a:pt x="5" y="14"/>
                            </a:cubicBezTo>
                            <a:cubicBezTo>
                              <a:pt x="8" y="14"/>
                              <a:pt x="10" y="14"/>
                              <a:pt x="13" y="11"/>
                            </a:cubicBezTo>
                            <a:cubicBezTo>
                              <a:pt x="16" y="11"/>
                              <a:pt x="16" y="11"/>
                              <a:pt x="16" y="11"/>
                            </a:cubicBezTo>
                            <a:cubicBezTo>
                              <a:pt x="13" y="17"/>
                              <a:pt x="4" y="15"/>
                              <a:pt x="0" y="18"/>
                            </a:cubicBezTo>
                            <a:cubicBezTo>
                              <a:pt x="1" y="20"/>
                              <a:pt x="4" y="19"/>
                              <a:pt x="5" y="22"/>
                            </a:cubicBezTo>
                            <a:cubicBezTo>
                              <a:pt x="6" y="22"/>
                              <a:pt x="7" y="23"/>
                              <a:pt x="7" y="24"/>
                            </a:cubicBezTo>
                            <a:cubicBezTo>
                              <a:pt x="20" y="11"/>
                              <a:pt x="20" y="11"/>
                              <a:pt x="20" y="11"/>
                            </a:cubicBezTo>
                            <a:cubicBezTo>
                              <a:pt x="20" y="9"/>
                              <a:pt x="20" y="6"/>
                              <a:pt x="20" y="2"/>
                            </a:cubicBezTo>
                            <a:cubicBezTo>
                              <a:pt x="17" y="2"/>
                              <a:pt x="16" y="1"/>
                              <a:pt x="14" y="0"/>
                            </a:cubicBezTo>
                            <a:cubicBezTo>
                              <a:pt x="0" y="14"/>
                              <a:pt x="0" y="14"/>
                              <a:pt x="0" y="14"/>
                            </a:cubicBezTo>
                            <a:cubicBezTo>
                              <a:pt x="0" y="14"/>
                              <a:pt x="0" y="14"/>
                              <a:pt x="0" y="14"/>
                            </a:cubicBezTo>
                            <a:close/>
                          </a:path>
                        </a:pathLst>
                      </a:custGeom>
                      <a:solidFill>
                        <a:srgbClr val="F5AF19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756" name="Freeform 67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5535" y="2605"/>
                        <a:ext cx="63" cy="46"/>
                      </a:xfrm>
                      <a:custGeom>
                        <a:avLst/>
                        <a:gdLst>
                          <a:gd name="T0" fmla="*/ 8 w 37"/>
                          <a:gd name="T1" fmla="*/ 27 h 27"/>
                          <a:gd name="T2" fmla="*/ 10 w 37"/>
                          <a:gd name="T3" fmla="*/ 27 h 27"/>
                          <a:gd name="T4" fmla="*/ 37 w 37"/>
                          <a:gd name="T5" fmla="*/ 1 h 27"/>
                          <a:gd name="T6" fmla="*/ 35 w 37"/>
                          <a:gd name="T7" fmla="*/ 0 h 27"/>
                          <a:gd name="T8" fmla="*/ 25 w 37"/>
                          <a:gd name="T9" fmla="*/ 7 h 27"/>
                          <a:gd name="T10" fmla="*/ 17 w 37"/>
                          <a:gd name="T11" fmla="*/ 11 h 27"/>
                          <a:gd name="T12" fmla="*/ 12 w 37"/>
                          <a:gd name="T13" fmla="*/ 16 h 27"/>
                          <a:gd name="T14" fmla="*/ 8 w 37"/>
                          <a:gd name="T15" fmla="*/ 13 h 27"/>
                          <a:gd name="T16" fmla="*/ 0 w 37"/>
                          <a:gd name="T17" fmla="*/ 21 h 27"/>
                          <a:gd name="T18" fmla="*/ 8 w 37"/>
                          <a:gd name="T19" fmla="*/ 27 h 27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  <a:cxn ang="0">
                            <a:pos x="T16" y="T17"/>
                          </a:cxn>
                          <a:cxn ang="0">
                            <a:pos x="T18" y="T19"/>
                          </a:cxn>
                        </a:cxnLst>
                        <a:rect l="0" t="0" r="r" b="b"/>
                        <a:pathLst>
                          <a:path w="37" h="27">
                            <a:moveTo>
                              <a:pt x="8" y="27"/>
                            </a:moveTo>
                            <a:cubicBezTo>
                              <a:pt x="9" y="27"/>
                              <a:pt x="9" y="27"/>
                              <a:pt x="10" y="27"/>
                            </a:cubicBezTo>
                            <a:cubicBezTo>
                              <a:pt x="37" y="1"/>
                              <a:pt x="37" y="1"/>
                              <a:pt x="37" y="1"/>
                            </a:cubicBezTo>
                            <a:cubicBezTo>
                              <a:pt x="36" y="1"/>
                              <a:pt x="35" y="1"/>
                              <a:pt x="35" y="0"/>
                            </a:cubicBezTo>
                            <a:cubicBezTo>
                              <a:pt x="31" y="0"/>
                              <a:pt x="27" y="6"/>
                              <a:pt x="25" y="7"/>
                            </a:cubicBezTo>
                            <a:cubicBezTo>
                              <a:pt x="20" y="8"/>
                              <a:pt x="20" y="8"/>
                              <a:pt x="17" y="11"/>
                            </a:cubicBezTo>
                            <a:cubicBezTo>
                              <a:pt x="17" y="12"/>
                              <a:pt x="14" y="16"/>
                              <a:pt x="12" y="16"/>
                            </a:cubicBezTo>
                            <a:cubicBezTo>
                              <a:pt x="11" y="16"/>
                              <a:pt x="9" y="15"/>
                              <a:pt x="8" y="13"/>
                            </a:cubicBezTo>
                            <a:cubicBezTo>
                              <a:pt x="0" y="21"/>
                              <a:pt x="0" y="21"/>
                              <a:pt x="0" y="21"/>
                            </a:cubicBezTo>
                            <a:cubicBezTo>
                              <a:pt x="2" y="23"/>
                              <a:pt x="5" y="27"/>
                              <a:pt x="8" y="27"/>
                            </a:cubicBezTo>
                            <a:close/>
                          </a:path>
                        </a:pathLst>
                      </a:custGeom>
                      <a:solidFill>
                        <a:srgbClr val="F5AF19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757" name="Freeform 68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5574" y="2613"/>
                        <a:ext cx="63" cy="52"/>
                      </a:xfrm>
                      <a:custGeom>
                        <a:avLst/>
                        <a:gdLst>
                          <a:gd name="T0" fmla="*/ 1 w 37"/>
                          <a:gd name="T1" fmla="*/ 25 h 30"/>
                          <a:gd name="T2" fmla="*/ 11 w 37"/>
                          <a:gd name="T3" fmla="*/ 30 h 30"/>
                          <a:gd name="T4" fmla="*/ 36 w 37"/>
                          <a:gd name="T5" fmla="*/ 5 h 30"/>
                          <a:gd name="T6" fmla="*/ 36 w 37"/>
                          <a:gd name="T7" fmla="*/ 4 h 30"/>
                          <a:gd name="T8" fmla="*/ 37 w 37"/>
                          <a:gd name="T9" fmla="*/ 4 h 30"/>
                          <a:gd name="T10" fmla="*/ 31 w 37"/>
                          <a:gd name="T11" fmla="*/ 0 h 30"/>
                          <a:gd name="T12" fmla="*/ 24 w 37"/>
                          <a:gd name="T13" fmla="*/ 0 h 30"/>
                          <a:gd name="T14" fmla="*/ 0 w 37"/>
                          <a:gd name="T15" fmla="*/ 25 h 30"/>
                          <a:gd name="T16" fmla="*/ 1 w 37"/>
                          <a:gd name="T17" fmla="*/ 25 h 30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  <a:cxn ang="0">
                            <a:pos x="T16" y="T17"/>
                          </a:cxn>
                        </a:cxnLst>
                        <a:rect l="0" t="0" r="r" b="b"/>
                        <a:pathLst>
                          <a:path w="37" h="30">
                            <a:moveTo>
                              <a:pt x="1" y="25"/>
                            </a:moveTo>
                            <a:cubicBezTo>
                              <a:pt x="3" y="26"/>
                              <a:pt x="8" y="28"/>
                              <a:pt x="11" y="30"/>
                            </a:cubicBezTo>
                            <a:cubicBezTo>
                              <a:pt x="36" y="5"/>
                              <a:pt x="36" y="5"/>
                              <a:pt x="36" y="5"/>
                            </a:cubicBezTo>
                            <a:cubicBezTo>
                              <a:pt x="36" y="4"/>
                              <a:pt x="36" y="4"/>
                              <a:pt x="36" y="4"/>
                            </a:cubicBezTo>
                            <a:cubicBezTo>
                              <a:pt x="37" y="4"/>
                              <a:pt x="37" y="4"/>
                              <a:pt x="37" y="4"/>
                            </a:cubicBezTo>
                            <a:cubicBezTo>
                              <a:pt x="35" y="3"/>
                              <a:pt x="32" y="3"/>
                              <a:pt x="31" y="0"/>
                            </a:cubicBezTo>
                            <a:cubicBezTo>
                              <a:pt x="24" y="0"/>
                              <a:pt x="24" y="0"/>
                              <a:pt x="24" y="0"/>
                            </a:cubicBezTo>
                            <a:cubicBezTo>
                              <a:pt x="0" y="25"/>
                              <a:pt x="0" y="25"/>
                              <a:pt x="0" y="25"/>
                            </a:cubicBezTo>
                            <a:cubicBezTo>
                              <a:pt x="1" y="25"/>
                              <a:pt x="1" y="25"/>
                              <a:pt x="1" y="25"/>
                            </a:cubicBezTo>
                            <a:close/>
                          </a:path>
                        </a:pathLst>
                      </a:custGeom>
                      <a:solidFill>
                        <a:srgbClr val="F5AF19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758" name="Freeform 69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5591" y="2630"/>
                        <a:ext cx="85" cy="77"/>
                      </a:xfrm>
                      <a:custGeom>
                        <a:avLst/>
                        <a:gdLst>
                          <a:gd name="T0" fmla="*/ 8 w 50"/>
                          <a:gd name="T1" fmla="*/ 37 h 45"/>
                          <a:gd name="T2" fmla="*/ 0 w 50"/>
                          <a:gd name="T3" fmla="*/ 43 h 45"/>
                          <a:gd name="T4" fmla="*/ 5 w 50"/>
                          <a:gd name="T5" fmla="*/ 45 h 45"/>
                          <a:gd name="T6" fmla="*/ 8 w 50"/>
                          <a:gd name="T7" fmla="*/ 45 h 45"/>
                          <a:gd name="T8" fmla="*/ 50 w 50"/>
                          <a:gd name="T9" fmla="*/ 2 h 45"/>
                          <a:gd name="T10" fmla="*/ 48 w 50"/>
                          <a:gd name="T11" fmla="*/ 2 h 45"/>
                          <a:gd name="T12" fmla="*/ 37 w 50"/>
                          <a:gd name="T13" fmla="*/ 0 h 45"/>
                          <a:gd name="T14" fmla="*/ 5 w 50"/>
                          <a:gd name="T15" fmla="*/ 31 h 45"/>
                          <a:gd name="T16" fmla="*/ 8 w 50"/>
                          <a:gd name="T17" fmla="*/ 37 h 45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  <a:cxn ang="0">
                            <a:pos x="T16" y="T17"/>
                          </a:cxn>
                        </a:cxnLst>
                        <a:rect l="0" t="0" r="r" b="b"/>
                        <a:pathLst>
                          <a:path w="50" h="45">
                            <a:moveTo>
                              <a:pt x="8" y="37"/>
                            </a:moveTo>
                            <a:cubicBezTo>
                              <a:pt x="6" y="38"/>
                              <a:pt x="0" y="39"/>
                              <a:pt x="0" y="43"/>
                            </a:cubicBezTo>
                            <a:cubicBezTo>
                              <a:pt x="0" y="45"/>
                              <a:pt x="3" y="45"/>
                              <a:pt x="5" y="45"/>
                            </a:cubicBezTo>
                            <a:cubicBezTo>
                              <a:pt x="8" y="45"/>
                              <a:pt x="8" y="45"/>
                              <a:pt x="8" y="45"/>
                            </a:cubicBezTo>
                            <a:cubicBezTo>
                              <a:pt x="50" y="2"/>
                              <a:pt x="50" y="2"/>
                              <a:pt x="50" y="2"/>
                            </a:cubicBezTo>
                            <a:cubicBezTo>
                              <a:pt x="50" y="2"/>
                              <a:pt x="49" y="2"/>
                              <a:pt x="48" y="2"/>
                            </a:cubicBezTo>
                            <a:cubicBezTo>
                              <a:pt x="45" y="2"/>
                              <a:pt x="41" y="1"/>
                              <a:pt x="37" y="0"/>
                            </a:cubicBezTo>
                            <a:cubicBezTo>
                              <a:pt x="5" y="31"/>
                              <a:pt x="5" y="31"/>
                              <a:pt x="5" y="31"/>
                            </a:cubicBezTo>
                            <a:cubicBezTo>
                              <a:pt x="5" y="33"/>
                              <a:pt x="6" y="35"/>
                              <a:pt x="8" y="37"/>
                            </a:cubicBezTo>
                            <a:close/>
                          </a:path>
                        </a:pathLst>
                      </a:custGeom>
                      <a:solidFill>
                        <a:srgbClr val="F5AF19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759" name="Freeform 70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5629" y="2646"/>
                        <a:ext cx="80" cy="75"/>
                      </a:xfrm>
                      <a:custGeom>
                        <a:avLst/>
                        <a:gdLst>
                          <a:gd name="T0" fmla="*/ 9 w 47"/>
                          <a:gd name="T1" fmla="*/ 44 h 44"/>
                          <a:gd name="T2" fmla="*/ 47 w 47"/>
                          <a:gd name="T3" fmla="*/ 6 h 44"/>
                          <a:gd name="T4" fmla="*/ 39 w 47"/>
                          <a:gd name="T5" fmla="*/ 0 h 44"/>
                          <a:gd name="T6" fmla="*/ 37 w 47"/>
                          <a:gd name="T7" fmla="*/ 0 h 44"/>
                          <a:gd name="T8" fmla="*/ 0 w 47"/>
                          <a:gd name="T9" fmla="*/ 37 h 44"/>
                          <a:gd name="T10" fmla="*/ 9 w 47"/>
                          <a:gd name="T11" fmla="*/ 44 h 44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</a:cxnLst>
                        <a:rect l="0" t="0" r="r" b="b"/>
                        <a:pathLst>
                          <a:path w="47" h="44">
                            <a:moveTo>
                              <a:pt x="9" y="44"/>
                            </a:moveTo>
                            <a:cubicBezTo>
                              <a:pt x="47" y="6"/>
                              <a:pt x="47" y="6"/>
                              <a:pt x="47" y="6"/>
                            </a:cubicBezTo>
                            <a:cubicBezTo>
                              <a:pt x="45" y="4"/>
                              <a:pt x="43" y="1"/>
                              <a:pt x="39" y="0"/>
                            </a:cubicBezTo>
                            <a:cubicBezTo>
                              <a:pt x="38" y="0"/>
                              <a:pt x="38" y="0"/>
                              <a:pt x="37" y="0"/>
                            </a:cubicBezTo>
                            <a:cubicBezTo>
                              <a:pt x="0" y="37"/>
                              <a:pt x="0" y="37"/>
                              <a:pt x="0" y="37"/>
                            </a:cubicBezTo>
                            <a:cubicBezTo>
                              <a:pt x="3" y="39"/>
                              <a:pt x="5" y="43"/>
                              <a:pt x="9" y="44"/>
                            </a:cubicBezTo>
                            <a:close/>
                          </a:path>
                        </a:pathLst>
                      </a:custGeom>
                      <a:solidFill>
                        <a:srgbClr val="F5AF19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760" name="Freeform 71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5695" y="2668"/>
                        <a:ext cx="45" cy="38"/>
                      </a:xfrm>
                      <a:custGeom>
                        <a:avLst/>
                        <a:gdLst>
                          <a:gd name="T0" fmla="*/ 11 w 26"/>
                          <a:gd name="T1" fmla="*/ 22 h 22"/>
                          <a:gd name="T2" fmla="*/ 21 w 26"/>
                          <a:gd name="T3" fmla="*/ 12 h 22"/>
                          <a:gd name="T4" fmla="*/ 20 w 26"/>
                          <a:gd name="T5" fmla="*/ 12 h 22"/>
                          <a:gd name="T6" fmla="*/ 24 w 26"/>
                          <a:gd name="T7" fmla="*/ 9 h 22"/>
                          <a:gd name="T8" fmla="*/ 26 w 26"/>
                          <a:gd name="T9" fmla="*/ 7 h 22"/>
                          <a:gd name="T10" fmla="*/ 26 w 26"/>
                          <a:gd name="T11" fmla="*/ 7 h 22"/>
                          <a:gd name="T12" fmla="*/ 17 w 26"/>
                          <a:gd name="T13" fmla="*/ 2 h 22"/>
                          <a:gd name="T14" fmla="*/ 15 w 26"/>
                          <a:gd name="T15" fmla="*/ 1 h 22"/>
                          <a:gd name="T16" fmla="*/ 0 w 26"/>
                          <a:gd name="T17" fmla="*/ 17 h 22"/>
                          <a:gd name="T18" fmla="*/ 11 w 26"/>
                          <a:gd name="T19" fmla="*/ 22 h 22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  <a:cxn ang="0">
                            <a:pos x="T16" y="T17"/>
                          </a:cxn>
                          <a:cxn ang="0">
                            <a:pos x="T18" y="T19"/>
                          </a:cxn>
                        </a:cxnLst>
                        <a:rect l="0" t="0" r="r" b="b"/>
                        <a:pathLst>
                          <a:path w="26" h="22">
                            <a:moveTo>
                              <a:pt x="11" y="22"/>
                            </a:moveTo>
                            <a:cubicBezTo>
                              <a:pt x="21" y="12"/>
                              <a:pt x="21" y="12"/>
                              <a:pt x="21" y="12"/>
                            </a:cubicBezTo>
                            <a:cubicBezTo>
                              <a:pt x="20" y="12"/>
                              <a:pt x="20" y="12"/>
                              <a:pt x="20" y="12"/>
                            </a:cubicBezTo>
                            <a:cubicBezTo>
                              <a:pt x="20" y="10"/>
                              <a:pt x="22" y="10"/>
                              <a:pt x="24" y="9"/>
                            </a:cubicBezTo>
                            <a:cubicBezTo>
                              <a:pt x="26" y="7"/>
                              <a:pt x="26" y="7"/>
                              <a:pt x="26" y="7"/>
                            </a:cubicBezTo>
                            <a:cubicBezTo>
                              <a:pt x="26" y="7"/>
                              <a:pt x="26" y="7"/>
                              <a:pt x="26" y="7"/>
                            </a:cubicBezTo>
                            <a:cubicBezTo>
                              <a:pt x="26" y="0"/>
                              <a:pt x="20" y="3"/>
                              <a:pt x="17" y="2"/>
                            </a:cubicBezTo>
                            <a:cubicBezTo>
                              <a:pt x="16" y="2"/>
                              <a:pt x="16" y="1"/>
                              <a:pt x="15" y="1"/>
                            </a:cubicBezTo>
                            <a:cubicBezTo>
                              <a:pt x="0" y="17"/>
                              <a:pt x="0" y="17"/>
                              <a:pt x="0" y="17"/>
                            </a:cubicBezTo>
                            <a:cubicBezTo>
                              <a:pt x="4" y="17"/>
                              <a:pt x="8" y="20"/>
                              <a:pt x="11" y="22"/>
                            </a:cubicBezTo>
                            <a:close/>
                          </a:path>
                        </a:pathLst>
                      </a:custGeom>
                      <a:solidFill>
                        <a:srgbClr val="F5AF19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761" name="Freeform 72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5726" y="2704"/>
                        <a:ext cx="27" cy="31"/>
                      </a:xfrm>
                      <a:custGeom>
                        <a:avLst/>
                        <a:gdLst>
                          <a:gd name="T0" fmla="*/ 13 w 16"/>
                          <a:gd name="T1" fmla="*/ 7 h 18"/>
                          <a:gd name="T2" fmla="*/ 10 w 16"/>
                          <a:gd name="T3" fmla="*/ 0 h 18"/>
                          <a:gd name="T4" fmla="*/ 0 w 16"/>
                          <a:gd name="T5" fmla="*/ 9 h 18"/>
                          <a:gd name="T6" fmla="*/ 1 w 16"/>
                          <a:gd name="T7" fmla="*/ 10 h 18"/>
                          <a:gd name="T8" fmla="*/ 4 w 16"/>
                          <a:gd name="T9" fmla="*/ 13 h 18"/>
                          <a:gd name="T10" fmla="*/ 8 w 16"/>
                          <a:gd name="T11" fmla="*/ 18 h 18"/>
                          <a:gd name="T12" fmla="*/ 16 w 16"/>
                          <a:gd name="T13" fmla="*/ 9 h 18"/>
                          <a:gd name="T14" fmla="*/ 13 w 16"/>
                          <a:gd name="T15" fmla="*/ 7 h 18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</a:cxnLst>
                        <a:rect l="0" t="0" r="r" b="b"/>
                        <a:pathLst>
                          <a:path w="16" h="18">
                            <a:moveTo>
                              <a:pt x="13" y="7"/>
                            </a:moveTo>
                            <a:cubicBezTo>
                              <a:pt x="11" y="4"/>
                              <a:pt x="11" y="2"/>
                              <a:pt x="10" y="0"/>
                            </a:cubicBezTo>
                            <a:cubicBezTo>
                              <a:pt x="0" y="9"/>
                              <a:pt x="0" y="9"/>
                              <a:pt x="0" y="9"/>
                            </a:cubicBezTo>
                            <a:cubicBezTo>
                              <a:pt x="0" y="9"/>
                              <a:pt x="1" y="10"/>
                              <a:pt x="1" y="10"/>
                            </a:cubicBezTo>
                            <a:cubicBezTo>
                              <a:pt x="1" y="10"/>
                              <a:pt x="4" y="12"/>
                              <a:pt x="4" y="13"/>
                            </a:cubicBezTo>
                            <a:cubicBezTo>
                              <a:pt x="4" y="15"/>
                              <a:pt x="5" y="16"/>
                              <a:pt x="8" y="18"/>
                            </a:cubicBezTo>
                            <a:cubicBezTo>
                              <a:pt x="16" y="9"/>
                              <a:pt x="16" y="9"/>
                              <a:pt x="16" y="9"/>
                            </a:cubicBezTo>
                            <a:cubicBezTo>
                              <a:pt x="15" y="9"/>
                              <a:pt x="13" y="8"/>
                              <a:pt x="13" y="7"/>
                            </a:cubicBezTo>
                            <a:close/>
                          </a:path>
                        </a:pathLst>
                      </a:custGeom>
                      <a:solidFill>
                        <a:srgbClr val="F5AF19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762" name="Freeform 73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5759" y="2728"/>
                        <a:ext cx="27" cy="19"/>
                      </a:xfrm>
                      <a:custGeom>
                        <a:avLst/>
                        <a:gdLst>
                          <a:gd name="T0" fmla="*/ 4 w 16"/>
                          <a:gd name="T1" fmla="*/ 8 h 11"/>
                          <a:gd name="T2" fmla="*/ 10 w 16"/>
                          <a:gd name="T3" fmla="*/ 11 h 11"/>
                          <a:gd name="T4" fmla="*/ 12 w 16"/>
                          <a:gd name="T5" fmla="*/ 11 h 11"/>
                          <a:gd name="T6" fmla="*/ 16 w 16"/>
                          <a:gd name="T7" fmla="*/ 5 h 11"/>
                          <a:gd name="T8" fmla="*/ 10 w 16"/>
                          <a:gd name="T9" fmla="*/ 4 h 11"/>
                          <a:gd name="T10" fmla="*/ 7 w 16"/>
                          <a:gd name="T11" fmla="*/ 0 h 11"/>
                          <a:gd name="T12" fmla="*/ 0 w 16"/>
                          <a:gd name="T13" fmla="*/ 8 h 11"/>
                          <a:gd name="T14" fmla="*/ 4 w 16"/>
                          <a:gd name="T15" fmla="*/ 8 h 11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</a:cxnLst>
                        <a:rect l="0" t="0" r="r" b="b"/>
                        <a:pathLst>
                          <a:path w="16" h="11">
                            <a:moveTo>
                              <a:pt x="4" y="8"/>
                            </a:moveTo>
                            <a:cubicBezTo>
                              <a:pt x="5" y="8"/>
                              <a:pt x="9" y="11"/>
                              <a:pt x="10" y="11"/>
                            </a:cubicBezTo>
                            <a:cubicBezTo>
                              <a:pt x="11" y="11"/>
                              <a:pt x="11" y="11"/>
                              <a:pt x="12" y="11"/>
                            </a:cubicBezTo>
                            <a:cubicBezTo>
                              <a:pt x="12" y="8"/>
                              <a:pt x="14" y="7"/>
                              <a:pt x="16" y="5"/>
                            </a:cubicBezTo>
                            <a:cubicBezTo>
                              <a:pt x="15" y="5"/>
                              <a:pt x="10" y="5"/>
                              <a:pt x="10" y="4"/>
                            </a:cubicBezTo>
                            <a:cubicBezTo>
                              <a:pt x="9" y="3"/>
                              <a:pt x="9" y="1"/>
                              <a:pt x="7" y="0"/>
                            </a:cubicBezTo>
                            <a:cubicBezTo>
                              <a:pt x="0" y="8"/>
                              <a:pt x="0" y="8"/>
                              <a:pt x="0" y="8"/>
                            </a:cubicBezTo>
                            <a:lnTo>
                              <a:pt x="4" y="8"/>
                            </a:lnTo>
                            <a:close/>
                          </a:path>
                        </a:pathLst>
                      </a:custGeom>
                      <a:solidFill>
                        <a:srgbClr val="F5AF19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763" name="Freeform 74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5789" y="2622"/>
                        <a:ext cx="5" cy="3"/>
                      </a:xfrm>
                      <a:custGeom>
                        <a:avLst/>
                        <a:gdLst>
                          <a:gd name="T0" fmla="*/ 2 w 3"/>
                          <a:gd name="T1" fmla="*/ 2 h 2"/>
                          <a:gd name="T2" fmla="*/ 3 w 3"/>
                          <a:gd name="T3" fmla="*/ 2 h 2"/>
                          <a:gd name="T4" fmla="*/ 0 w 3"/>
                          <a:gd name="T5" fmla="*/ 0 h 2"/>
                          <a:gd name="T6" fmla="*/ 2 w 3"/>
                          <a:gd name="T7" fmla="*/ 2 h 2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</a:cxnLst>
                        <a:rect l="0" t="0" r="r" b="b"/>
                        <a:pathLst>
                          <a:path w="3" h="2">
                            <a:moveTo>
                              <a:pt x="2" y="2"/>
                            </a:moveTo>
                            <a:cubicBezTo>
                              <a:pt x="3" y="2"/>
                              <a:pt x="3" y="2"/>
                              <a:pt x="3" y="2"/>
                            </a:cubicBezTo>
                            <a:cubicBezTo>
                              <a:pt x="2" y="1"/>
                              <a:pt x="2" y="1"/>
                              <a:pt x="0" y="0"/>
                            </a:cubicBezTo>
                            <a:cubicBezTo>
                              <a:pt x="1" y="2"/>
                              <a:pt x="2" y="2"/>
                              <a:pt x="2" y="2"/>
                            </a:cubicBezTo>
                            <a:close/>
                          </a:path>
                        </a:pathLst>
                      </a:custGeom>
                      <a:solidFill>
                        <a:srgbClr val="F5AF19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764" name="Freeform 75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5808" y="2637"/>
                        <a:ext cx="12" cy="16"/>
                      </a:xfrm>
                      <a:custGeom>
                        <a:avLst/>
                        <a:gdLst>
                          <a:gd name="T0" fmla="*/ 2 w 7"/>
                          <a:gd name="T1" fmla="*/ 3 h 9"/>
                          <a:gd name="T2" fmla="*/ 5 w 7"/>
                          <a:gd name="T3" fmla="*/ 8 h 9"/>
                          <a:gd name="T4" fmla="*/ 7 w 7"/>
                          <a:gd name="T5" fmla="*/ 8 h 9"/>
                          <a:gd name="T6" fmla="*/ 7 w 7"/>
                          <a:gd name="T7" fmla="*/ 6 h 9"/>
                          <a:gd name="T8" fmla="*/ 1 w 7"/>
                          <a:gd name="T9" fmla="*/ 0 h 9"/>
                          <a:gd name="T10" fmla="*/ 1 w 7"/>
                          <a:gd name="T11" fmla="*/ 0 h 9"/>
                          <a:gd name="T12" fmla="*/ 0 w 7"/>
                          <a:gd name="T13" fmla="*/ 1 h 9"/>
                          <a:gd name="T14" fmla="*/ 2 w 7"/>
                          <a:gd name="T15" fmla="*/ 3 h 9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</a:cxnLst>
                        <a:rect l="0" t="0" r="r" b="b"/>
                        <a:pathLst>
                          <a:path w="7" h="9">
                            <a:moveTo>
                              <a:pt x="2" y="3"/>
                            </a:moveTo>
                            <a:cubicBezTo>
                              <a:pt x="2" y="6"/>
                              <a:pt x="2" y="8"/>
                              <a:pt x="5" y="8"/>
                            </a:cubicBezTo>
                            <a:cubicBezTo>
                              <a:pt x="6" y="9"/>
                              <a:pt x="6" y="8"/>
                              <a:pt x="7" y="8"/>
                            </a:cubicBezTo>
                            <a:cubicBezTo>
                              <a:pt x="7" y="8"/>
                              <a:pt x="7" y="7"/>
                              <a:pt x="7" y="6"/>
                            </a:cubicBezTo>
                            <a:cubicBezTo>
                              <a:pt x="7" y="2"/>
                              <a:pt x="4" y="3"/>
                              <a:pt x="1" y="0"/>
                            </a:cubicBezTo>
                            <a:cubicBezTo>
                              <a:pt x="1" y="0"/>
                              <a:pt x="1" y="0"/>
                              <a:pt x="1" y="0"/>
                            </a:cubicBezTo>
                            <a:cubicBezTo>
                              <a:pt x="0" y="1"/>
                              <a:pt x="0" y="1"/>
                              <a:pt x="0" y="1"/>
                            </a:cubicBezTo>
                            <a:cubicBezTo>
                              <a:pt x="0" y="1"/>
                              <a:pt x="1" y="2"/>
                              <a:pt x="2" y="3"/>
                            </a:cubicBezTo>
                            <a:close/>
                          </a:path>
                        </a:pathLst>
                      </a:custGeom>
                      <a:solidFill>
                        <a:srgbClr val="F5AF19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765" name="Freeform 76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5846" y="2665"/>
                        <a:ext cx="8" cy="10"/>
                      </a:xfrm>
                      <a:custGeom>
                        <a:avLst/>
                        <a:gdLst>
                          <a:gd name="T0" fmla="*/ 0 w 5"/>
                          <a:gd name="T1" fmla="*/ 0 h 6"/>
                          <a:gd name="T2" fmla="*/ 4 w 5"/>
                          <a:gd name="T3" fmla="*/ 6 h 6"/>
                          <a:gd name="T4" fmla="*/ 5 w 5"/>
                          <a:gd name="T5" fmla="*/ 5 h 6"/>
                          <a:gd name="T6" fmla="*/ 0 w 5"/>
                          <a:gd name="T7" fmla="*/ 0 h 6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</a:cxnLst>
                        <a:rect l="0" t="0" r="r" b="b"/>
                        <a:pathLst>
                          <a:path w="5" h="6">
                            <a:moveTo>
                              <a:pt x="0" y="0"/>
                            </a:moveTo>
                            <a:cubicBezTo>
                              <a:pt x="0" y="3"/>
                              <a:pt x="1" y="5"/>
                              <a:pt x="4" y="6"/>
                            </a:cubicBezTo>
                            <a:cubicBezTo>
                              <a:pt x="5" y="5"/>
                              <a:pt x="5" y="5"/>
                              <a:pt x="5" y="5"/>
                            </a:cubicBezTo>
                            <a:cubicBezTo>
                              <a:pt x="3" y="3"/>
                              <a:pt x="1" y="1"/>
                              <a:pt x="0" y="0"/>
                            </a:cubicBezTo>
                            <a:close/>
                          </a:path>
                        </a:pathLst>
                      </a:custGeom>
                      <a:solidFill>
                        <a:srgbClr val="F5AF19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766" name="Freeform 77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5943" y="2735"/>
                        <a:ext cx="9" cy="8"/>
                      </a:xfrm>
                      <a:custGeom>
                        <a:avLst/>
                        <a:gdLst>
                          <a:gd name="T0" fmla="*/ 1 w 5"/>
                          <a:gd name="T1" fmla="*/ 0 h 5"/>
                          <a:gd name="T2" fmla="*/ 2 w 5"/>
                          <a:gd name="T3" fmla="*/ 5 h 5"/>
                          <a:gd name="T4" fmla="*/ 5 w 5"/>
                          <a:gd name="T5" fmla="*/ 2 h 5"/>
                          <a:gd name="T6" fmla="*/ 1 w 5"/>
                          <a:gd name="T7" fmla="*/ 0 h 5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</a:cxnLst>
                        <a:rect l="0" t="0" r="r" b="b"/>
                        <a:pathLst>
                          <a:path w="5" h="5">
                            <a:moveTo>
                              <a:pt x="1" y="0"/>
                            </a:moveTo>
                            <a:cubicBezTo>
                              <a:pt x="0" y="1"/>
                              <a:pt x="1" y="3"/>
                              <a:pt x="2" y="5"/>
                            </a:cubicBezTo>
                            <a:cubicBezTo>
                              <a:pt x="5" y="2"/>
                              <a:pt x="5" y="2"/>
                              <a:pt x="5" y="2"/>
                            </a:cubicBezTo>
                            <a:cubicBezTo>
                              <a:pt x="4" y="1"/>
                              <a:pt x="2" y="1"/>
                              <a:pt x="1" y="0"/>
                            </a:cubicBezTo>
                            <a:close/>
                          </a:path>
                        </a:pathLst>
                      </a:custGeom>
                      <a:solidFill>
                        <a:srgbClr val="F5AF19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767" name="Freeform 78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5928" y="2730"/>
                        <a:ext cx="10" cy="5"/>
                      </a:xfrm>
                      <a:custGeom>
                        <a:avLst/>
                        <a:gdLst>
                          <a:gd name="T0" fmla="*/ 6 w 6"/>
                          <a:gd name="T1" fmla="*/ 2 h 3"/>
                          <a:gd name="T2" fmla="*/ 3 w 6"/>
                          <a:gd name="T3" fmla="*/ 0 h 3"/>
                          <a:gd name="T4" fmla="*/ 0 w 6"/>
                          <a:gd name="T5" fmla="*/ 2 h 3"/>
                          <a:gd name="T6" fmla="*/ 5 w 6"/>
                          <a:gd name="T7" fmla="*/ 3 h 3"/>
                          <a:gd name="T8" fmla="*/ 6 w 6"/>
                          <a:gd name="T9" fmla="*/ 2 h 3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</a:cxnLst>
                        <a:rect l="0" t="0" r="r" b="b"/>
                        <a:pathLst>
                          <a:path w="6" h="3">
                            <a:moveTo>
                              <a:pt x="6" y="2"/>
                            </a:moveTo>
                            <a:cubicBezTo>
                              <a:pt x="5" y="1"/>
                              <a:pt x="4" y="0"/>
                              <a:pt x="3" y="0"/>
                            </a:cubicBezTo>
                            <a:cubicBezTo>
                              <a:pt x="0" y="2"/>
                              <a:pt x="0" y="2"/>
                              <a:pt x="0" y="2"/>
                            </a:cubicBezTo>
                            <a:cubicBezTo>
                              <a:pt x="2" y="3"/>
                              <a:pt x="3" y="3"/>
                              <a:pt x="5" y="3"/>
                            </a:cubicBezTo>
                            <a:cubicBezTo>
                              <a:pt x="5" y="3"/>
                              <a:pt x="6" y="2"/>
                              <a:pt x="6" y="2"/>
                            </a:cubicBezTo>
                            <a:close/>
                          </a:path>
                        </a:pathLst>
                      </a:custGeom>
                      <a:solidFill>
                        <a:srgbClr val="F5AF19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768" name="Freeform 79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5924" y="2706"/>
                        <a:ext cx="4" cy="5"/>
                      </a:xfrm>
                      <a:custGeom>
                        <a:avLst/>
                        <a:gdLst>
                          <a:gd name="T0" fmla="*/ 1 w 2"/>
                          <a:gd name="T1" fmla="*/ 3 h 3"/>
                          <a:gd name="T2" fmla="*/ 2 w 2"/>
                          <a:gd name="T3" fmla="*/ 2 h 3"/>
                          <a:gd name="T4" fmla="*/ 0 w 2"/>
                          <a:gd name="T5" fmla="*/ 0 h 3"/>
                          <a:gd name="T6" fmla="*/ 1 w 2"/>
                          <a:gd name="T7" fmla="*/ 3 h 3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</a:cxnLst>
                        <a:rect l="0" t="0" r="r" b="b"/>
                        <a:pathLst>
                          <a:path w="2" h="3">
                            <a:moveTo>
                              <a:pt x="1" y="3"/>
                            </a:moveTo>
                            <a:cubicBezTo>
                              <a:pt x="2" y="2"/>
                              <a:pt x="2" y="2"/>
                              <a:pt x="2" y="2"/>
                            </a:cubicBezTo>
                            <a:cubicBezTo>
                              <a:pt x="1" y="1"/>
                              <a:pt x="0" y="1"/>
                              <a:pt x="0" y="0"/>
                            </a:cubicBezTo>
                            <a:cubicBezTo>
                              <a:pt x="0" y="1"/>
                              <a:pt x="0" y="2"/>
                              <a:pt x="1" y="3"/>
                            </a:cubicBezTo>
                            <a:close/>
                          </a:path>
                        </a:pathLst>
                      </a:custGeom>
                      <a:solidFill>
                        <a:srgbClr val="F5AF19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769" name="Freeform 80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5904" y="2699"/>
                        <a:ext cx="9" cy="5"/>
                      </a:xfrm>
                      <a:custGeom>
                        <a:avLst/>
                        <a:gdLst>
                          <a:gd name="T0" fmla="*/ 5 w 5"/>
                          <a:gd name="T1" fmla="*/ 2 h 3"/>
                          <a:gd name="T2" fmla="*/ 3 w 5"/>
                          <a:gd name="T3" fmla="*/ 0 h 3"/>
                          <a:gd name="T4" fmla="*/ 0 w 5"/>
                          <a:gd name="T5" fmla="*/ 3 h 3"/>
                          <a:gd name="T6" fmla="*/ 3 w 5"/>
                          <a:gd name="T7" fmla="*/ 3 h 3"/>
                          <a:gd name="T8" fmla="*/ 5 w 5"/>
                          <a:gd name="T9" fmla="*/ 2 h 3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</a:cxnLst>
                        <a:rect l="0" t="0" r="r" b="b"/>
                        <a:pathLst>
                          <a:path w="5" h="3">
                            <a:moveTo>
                              <a:pt x="5" y="2"/>
                            </a:moveTo>
                            <a:cubicBezTo>
                              <a:pt x="5" y="2"/>
                              <a:pt x="4" y="1"/>
                              <a:pt x="3" y="0"/>
                            </a:cubicBezTo>
                            <a:cubicBezTo>
                              <a:pt x="0" y="3"/>
                              <a:pt x="0" y="3"/>
                              <a:pt x="0" y="3"/>
                            </a:cubicBezTo>
                            <a:cubicBezTo>
                              <a:pt x="1" y="3"/>
                              <a:pt x="2" y="3"/>
                              <a:pt x="3" y="3"/>
                            </a:cubicBezTo>
                            <a:cubicBezTo>
                              <a:pt x="4" y="3"/>
                              <a:pt x="4" y="3"/>
                              <a:pt x="5" y="2"/>
                            </a:cubicBezTo>
                            <a:close/>
                          </a:path>
                        </a:pathLst>
                      </a:custGeom>
                      <a:solidFill>
                        <a:srgbClr val="F5AF19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770" name="Freeform 81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5870" y="2682"/>
                        <a:ext cx="12" cy="7"/>
                      </a:xfrm>
                      <a:custGeom>
                        <a:avLst/>
                        <a:gdLst>
                          <a:gd name="T0" fmla="*/ 7 w 7"/>
                          <a:gd name="T1" fmla="*/ 4 h 4"/>
                          <a:gd name="T2" fmla="*/ 1 w 7"/>
                          <a:gd name="T3" fmla="*/ 0 h 4"/>
                          <a:gd name="T4" fmla="*/ 0 w 7"/>
                          <a:gd name="T5" fmla="*/ 1 h 4"/>
                          <a:gd name="T6" fmla="*/ 4 w 7"/>
                          <a:gd name="T7" fmla="*/ 4 h 4"/>
                          <a:gd name="T8" fmla="*/ 7 w 7"/>
                          <a:gd name="T9" fmla="*/ 4 h 4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</a:cxnLst>
                        <a:rect l="0" t="0" r="r" b="b"/>
                        <a:pathLst>
                          <a:path w="7" h="4">
                            <a:moveTo>
                              <a:pt x="7" y="4"/>
                            </a:moveTo>
                            <a:cubicBezTo>
                              <a:pt x="5" y="1"/>
                              <a:pt x="4" y="2"/>
                              <a:pt x="1" y="0"/>
                            </a:cubicBezTo>
                            <a:cubicBezTo>
                              <a:pt x="0" y="1"/>
                              <a:pt x="0" y="1"/>
                              <a:pt x="0" y="1"/>
                            </a:cubicBezTo>
                            <a:cubicBezTo>
                              <a:pt x="4" y="4"/>
                              <a:pt x="4" y="4"/>
                              <a:pt x="4" y="4"/>
                            </a:cubicBezTo>
                            <a:lnTo>
                              <a:pt x="7" y="4"/>
                            </a:lnTo>
                            <a:close/>
                          </a:path>
                        </a:pathLst>
                      </a:custGeom>
                      <a:solidFill>
                        <a:srgbClr val="F5AF19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771" name="Freeform 82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5694" y="3226"/>
                        <a:ext cx="41" cy="33"/>
                      </a:xfrm>
                      <a:custGeom>
                        <a:avLst/>
                        <a:gdLst>
                          <a:gd name="T0" fmla="*/ 7 w 24"/>
                          <a:gd name="T1" fmla="*/ 1 h 19"/>
                          <a:gd name="T2" fmla="*/ 0 w 24"/>
                          <a:gd name="T3" fmla="*/ 8 h 19"/>
                          <a:gd name="T4" fmla="*/ 5 w 24"/>
                          <a:gd name="T5" fmla="*/ 19 h 19"/>
                          <a:gd name="T6" fmla="*/ 24 w 24"/>
                          <a:gd name="T7" fmla="*/ 0 h 19"/>
                          <a:gd name="T8" fmla="*/ 15 w 24"/>
                          <a:gd name="T9" fmla="*/ 2 h 19"/>
                          <a:gd name="T10" fmla="*/ 7 w 24"/>
                          <a:gd name="T11" fmla="*/ 1 h 19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</a:cxnLst>
                        <a:rect l="0" t="0" r="r" b="b"/>
                        <a:pathLst>
                          <a:path w="24" h="19">
                            <a:moveTo>
                              <a:pt x="7" y="1"/>
                            </a:moveTo>
                            <a:cubicBezTo>
                              <a:pt x="0" y="8"/>
                              <a:pt x="0" y="8"/>
                              <a:pt x="0" y="8"/>
                            </a:cubicBezTo>
                            <a:cubicBezTo>
                              <a:pt x="1" y="11"/>
                              <a:pt x="3" y="15"/>
                              <a:pt x="5" y="19"/>
                            </a:cubicBezTo>
                            <a:cubicBezTo>
                              <a:pt x="24" y="0"/>
                              <a:pt x="24" y="0"/>
                              <a:pt x="24" y="0"/>
                            </a:cubicBezTo>
                            <a:cubicBezTo>
                              <a:pt x="21" y="1"/>
                              <a:pt x="18" y="2"/>
                              <a:pt x="15" y="2"/>
                            </a:cubicBezTo>
                            <a:cubicBezTo>
                              <a:pt x="15" y="2"/>
                              <a:pt x="11" y="1"/>
                              <a:pt x="7" y="1"/>
                            </a:cubicBezTo>
                            <a:close/>
                          </a:path>
                        </a:pathLst>
                      </a:custGeom>
                      <a:solidFill>
                        <a:srgbClr val="F5AF19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772" name="Freeform 83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5714" y="3240"/>
                        <a:ext cx="34" cy="38"/>
                      </a:xfrm>
                      <a:custGeom>
                        <a:avLst/>
                        <a:gdLst>
                          <a:gd name="T0" fmla="*/ 5 w 20"/>
                          <a:gd name="T1" fmla="*/ 22 h 22"/>
                          <a:gd name="T2" fmla="*/ 20 w 20"/>
                          <a:gd name="T3" fmla="*/ 0 h 22"/>
                          <a:gd name="T4" fmla="*/ 0 w 20"/>
                          <a:gd name="T5" fmla="*/ 20 h 22"/>
                          <a:gd name="T6" fmla="*/ 5 w 20"/>
                          <a:gd name="T7" fmla="*/ 22 h 22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</a:cxnLst>
                        <a:rect l="0" t="0" r="r" b="b"/>
                        <a:pathLst>
                          <a:path w="20" h="22">
                            <a:moveTo>
                              <a:pt x="5" y="22"/>
                            </a:moveTo>
                            <a:cubicBezTo>
                              <a:pt x="11" y="22"/>
                              <a:pt x="19" y="7"/>
                              <a:pt x="20" y="0"/>
                            </a:cubicBezTo>
                            <a:cubicBezTo>
                              <a:pt x="0" y="20"/>
                              <a:pt x="0" y="20"/>
                              <a:pt x="0" y="20"/>
                            </a:cubicBezTo>
                            <a:cubicBezTo>
                              <a:pt x="2" y="21"/>
                              <a:pt x="3" y="22"/>
                              <a:pt x="5" y="22"/>
                            </a:cubicBezTo>
                            <a:close/>
                          </a:path>
                        </a:pathLst>
                      </a:custGeom>
                      <a:solidFill>
                        <a:srgbClr val="F5AF19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773" name="Freeform 84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5740" y="3209"/>
                        <a:ext cx="7" cy="9"/>
                      </a:xfrm>
                      <a:custGeom>
                        <a:avLst/>
                        <a:gdLst>
                          <a:gd name="T0" fmla="*/ 0 w 4"/>
                          <a:gd name="T1" fmla="*/ 0 h 5"/>
                          <a:gd name="T2" fmla="*/ 2 w 4"/>
                          <a:gd name="T3" fmla="*/ 5 h 5"/>
                          <a:gd name="T4" fmla="*/ 4 w 4"/>
                          <a:gd name="T5" fmla="*/ 3 h 5"/>
                          <a:gd name="T6" fmla="*/ 4 w 4"/>
                          <a:gd name="T7" fmla="*/ 0 h 5"/>
                          <a:gd name="T8" fmla="*/ 0 w 4"/>
                          <a:gd name="T9" fmla="*/ 0 h 5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</a:cxnLst>
                        <a:rect l="0" t="0" r="r" b="b"/>
                        <a:pathLst>
                          <a:path w="4" h="5">
                            <a:moveTo>
                              <a:pt x="0" y="0"/>
                            </a:moveTo>
                            <a:cubicBezTo>
                              <a:pt x="0" y="2"/>
                              <a:pt x="0" y="4"/>
                              <a:pt x="2" y="5"/>
                            </a:cubicBezTo>
                            <a:cubicBezTo>
                              <a:pt x="4" y="3"/>
                              <a:pt x="4" y="3"/>
                              <a:pt x="4" y="3"/>
                            </a:cubicBezTo>
                            <a:cubicBezTo>
                              <a:pt x="4" y="3"/>
                              <a:pt x="4" y="2"/>
                              <a:pt x="4" y="0"/>
                            </a:cubicBezTo>
                            <a:cubicBezTo>
                              <a:pt x="3" y="1"/>
                              <a:pt x="2" y="1"/>
                              <a:pt x="0" y="0"/>
                            </a:cubicBezTo>
                            <a:close/>
                          </a:path>
                        </a:pathLst>
                      </a:custGeom>
                      <a:solidFill>
                        <a:srgbClr val="F5AF19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774" name="Freeform 85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5574" y="3137"/>
                        <a:ext cx="15" cy="9"/>
                      </a:xfrm>
                      <a:custGeom>
                        <a:avLst/>
                        <a:gdLst>
                          <a:gd name="T0" fmla="*/ 9 w 9"/>
                          <a:gd name="T1" fmla="*/ 3 h 5"/>
                          <a:gd name="T2" fmla="*/ 2 w 9"/>
                          <a:gd name="T3" fmla="*/ 1 h 5"/>
                          <a:gd name="T4" fmla="*/ 0 w 9"/>
                          <a:gd name="T5" fmla="*/ 4 h 5"/>
                          <a:gd name="T6" fmla="*/ 9 w 9"/>
                          <a:gd name="T7" fmla="*/ 3 h 5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</a:cxnLst>
                        <a:rect l="0" t="0" r="r" b="b"/>
                        <a:pathLst>
                          <a:path w="9" h="5">
                            <a:moveTo>
                              <a:pt x="9" y="3"/>
                            </a:moveTo>
                            <a:cubicBezTo>
                              <a:pt x="6" y="1"/>
                              <a:pt x="5" y="0"/>
                              <a:pt x="2" y="1"/>
                            </a:cubicBezTo>
                            <a:cubicBezTo>
                              <a:pt x="0" y="4"/>
                              <a:pt x="0" y="4"/>
                              <a:pt x="0" y="4"/>
                            </a:cubicBezTo>
                            <a:cubicBezTo>
                              <a:pt x="2" y="5"/>
                              <a:pt x="6" y="5"/>
                              <a:pt x="9" y="3"/>
                            </a:cubicBezTo>
                            <a:close/>
                          </a:path>
                        </a:pathLst>
                      </a:custGeom>
                      <a:solidFill>
                        <a:srgbClr val="F5AF19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775" name="Freeform 86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6075" y="3223"/>
                        <a:ext cx="32" cy="41"/>
                      </a:xfrm>
                      <a:custGeom>
                        <a:avLst/>
                        <a:gdLst>
                          <a:gd name="T0" fmla="*/ 17 w 19"/>
                          <a:gd name="T1" fmla="*/ 0 h 24"/>
                          <a:gd name="T2" fmla="*/ 10 w 19"/>
                          <a:gd name="T3" fmla="*/ 10 h 24"/>
                          <a:gd name="T4" fmla="*/ 10 w 19"/>
                          <a:gd name="T5" fmla="*/ 12 h 24"/>
                          <a:gd name="T6" fmla="*/ 4 w 19"/>
                          <a:gd name="T7" fmla="*/ 16 h 24"/>
                          <a:gd name="T8" fmla="*/ 4 w 19"/>
                          <a:gd name="T9" fmla="*/ 19 h 24"/>
                          <a:gd name="T10" fmla="*/ 0 w 19"/>
                          <a:gd name="T11" fmla="*/ 24 h 24"/>
                          <a:gd name="T12" fmla="*/ 19 w 19"/>
                          <a:gd name="T13" fmla="*/ 5 h 24"/>
                          <a:gd name="T14" fmla="*/ 19 w 19"/>
                          <a:gd name="T15" fmla="*/ 3 h 24"/>
                          <a:gd name="T16" fmla="*/ 17 w 19"/>
                          <a:gd name="T17" fmla="*/ 0 h 24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  <a:cxn ang="0">
                            <a:pos x="T16" y="T17"/>
                          </a:cxn>
                        </a:cxnLst>
                        <a:rect l="0" t="0" r="r" b="b"/>
                        <a:pathLst>
                          <a:path w="19" h="24">
                            <a:moveTo>
                              <a:pt x="17" y="0"/>
                            </a:moveTo>
                            <a:cubicBezTo>
                              <a:pt x="15" y="2"/>
                              <a:pt x="10" y="6"/>
                              <a:pt x="10" y="10"/>
                            </a:cubicBezTo>
                            <a:cubicBezTo>
                              <a:pt x="10" y="11"/>
                              <a:pt x="10" y="12"/>
                              <a:pt x="10" y="12"/>
                            </a:cubicBezTo>
                            <a:cubicBezTo>
                              <a:pt x="7" y="13"/>
                              <a:pt x="5" y="13"/>
                              <a:pt x="4" y="16"/>
                            </a:cubicBezTo>
                            <a:cubicBezTo>
                              <a:pt x="4" y="16"/>
                              <a:pt x="4" y="19"/>
                              <a:pt x="4" y="19"/>
                            </a:cubicBezTo>
                            <a:cubicBezTo>
                              <a:pt x="4" y="19"/>
                              <a:pt x="2" y="22"/>
                              <a:pt x="0" y="24"/>
                            </a:cubicBezTo>
                            <a:cubicBezTo>
                              <a:pt x="19" y="5"/>
                              <a:pt x="19" y="5"/>
                              <a:pt x="19" y="5"/>
                            </a:cubicBezTo>
                            <a:cubicBezTo>
                              <a:pt x="19" y="4"/>
                              <a:pt x="19" y="4"/>
                              <a:pt x="19" y="3"/>
                            </a:cubicBezTo>
                            <a:cubicBezTo>
                              <a:pt x="19" y="3"/>
                              <a:pt x="17" y="2"/>
                              <a:pt x="17" y="0"/>
                            </a:cubicBezTo>
                            <a:close/>
                          </a:path>
                        </a:pathLst>
                      </a:custGeom>
                      <a:solidFill>
                        <a:srgbClr val="F5AF19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776" name="Freeform 87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6013" y="3267"/>
                        <a:ext cx="60" cy="55"/>
                      </a:xfrm>
                      <a:custGeom>
                        <a:avLst/>
                        <a:gdLst>
                          <a:gd name="T0" fmla="*/ 34 w 35"/>
                          <a:gd name="T1" fmla="*/ 0 h 32"/>
                          <a:gd name="T2" fmla="*/ 17 w 35"/>
                          <a:gd name="T3" fmla="*/ 10 h 32"/>
                          <a:gd name="T4" fmla="*/ 12 w 35"/>
                          <a:gd name="T5" fmla="*/ 14 h 32"/>
                          <a:gd name="T6" fmla="*/ 0 w 35"/>
                          <a:gd name="T7" fmla="*/ 31 h 32"/>
                          <a:gd name="T8" fmla="*/ 2 w 35"/>
                          <a:gd name="T9" fmla="*/ 32 h 32"/>
                          <a:gd name="T10" fmla="*/ 2 w 35"/>
                          <a:gd name="T11" fmla="*/ 32 h 32"/>
                          <a:gd name="T12" fmla="*/ 35 w 35"/>
                          <a:gd name="T13" fmla="*/ 0 h 32"/>
                          <a:gd name="T14" fmla="*/ 34 w 35"/>
                          <a:gd name="T15" fmla="*/ 0 h 32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</a:cxnLst>
                        <a:rect l="0" t="0" r="r" b="b"/>
                        <a:pathLst>
                          <a:path w="35" h="32">
                            <a:moveTo>
                              <a:pt x="34" y="0"/>
                            </a:moveTo>
                            <a:cubicBezTo>
                              <a:pt x="29" y="2"/>
                              <a:pt x="24" y="10"/>
                              <a:pt x="17" y="10"/>
                            </a:cubicBezTo>
                            <a:cubicBezTo>
                              <a:pt x="15" y="10"/>
                              <a:pt x="14" y="12"/>
                              <a:pt x="12" y="14"/>
                            </a:cubicBezTo>
                            <a:cubicBezTo>
                              <a:pt x="9" y="18"/>
                              <a:pt x="0" y="23"/>
                              <a:pt x="0" y="31"/>
                            </a:cubicBezTo>
                            <a:cubicBezTo>
                              <a:pt x="0" y="31"/>
                              <a:pt x="1" y="32"/>
                              <a:pt x="2" y="32"/>
                            </a:cubicBezTo>
                            <a:cubicBezTo>
                              <a:pt x="2" y="32"/>
                              <a:pt x="2" y="32"/>
                              <a:pt x="2" y="32"/>
                            </a:cubicBezTo>
                            <a:cubicBezTo>
                              <a:pt x="35" y="0"/>
                              <a:pt x="35" y="0"/>
                              <a:pt x="35" y="0"/>
                            </a:cubicBezTo>
                            <a:cubicBezTo>
                              <a:pt x="34" y="0"/>
                              <a:pt x="34" y="0"/>
                              <a:pt x="34" y="0"/>
                            </a:cubicBezTo>
                            <a:close/>
                          </a:path>
                        </a:pathLst>
                      </a:custGeom>
                      <a:solidFill>
                        <a:srgbClr val="F5AF19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777" name="Freeform 88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6034" y="3240"/>
                        <a:ext cx="92" cy="94"/>
                      </a:xfrm>
                      <a:custGeom>
                        <a:avLst/>
                        <a:gdLst>
                          <a:gd name="T0" fmla="*/ 10 w 54"/>
                          <a:gd name="T1" fmla="*/ 55 h 55"/>
                          <a:gd name="T2" fmla="*/ 22 w 54"/>
                          <a:gd name="T3" fmla="*/ 48 h 55"/>
                          <a:gd name="T4" fmla="*/ 31 w 54"/>
                          <a:gd name="T5" fmla="*/ 27 h 55"/>
                          <a:gd name="T6" fmla="*/ 42 w 54"/>
                          <a:gd name="T7" fmla="*/ 25 h 55"/>
                          <a:gd name="T8" fmla="*/ 42 w 54"/>
                          <a:gd name="T9" fmla="*/ 16 h 55"/>
                          <a:gd name="T10" fmla="*/ 54 w 54"/>
                          <a:gd name="T11" fmla="*/ 1 h 55"/>
                          <a:gd name="T12" fmla="*/ 53 w 54"/>
                          <a:gd name="T13" fmla="*/ 0 h 55"/>
                          <a:gd name="T14" fmla="*/ 0 w 54"/>
                          <a:gd name="T15" fmla="*/ 53 h 55"/>
                          <a:gd name="T16" fmla="*/ 3 w 54"/>
                          <a:gd name="T17" fmla="*/ 54 h 55"/>
                          <a:gd name="T18" fmla="*/ 10 w 54"/>
                          <a:gd name="T19" fmla="*/ 55 h 55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  <a:cxn ang="0">
                            <a:pos x="T16" y="T17"/>
                          </a:cxn>
                          <a:cxn ang="0">
                            <a:pos x="T18" y="T19"/>
                          </a:cxn>
                        </a:cxnLst>
                        <a:rect l="0" t="0" r="r" b="b"/>
                        <a:pathLst>
                          <a:path w="54" h="55">
                            <a:moveTo>
                              <a:pt x="10" y="55"/>
                            </a:moveTo>
                            <a:cubicBezTo>
                              <a:pt x="13" y="55"/>
                              <a:pt x="19" y="51"/>
                              <a:pt x="22" y="48"/>
                            </a:cubicBezTo>
                            <a:cubicBezTo>
                              <a:pt x="22" y="48"/>
                              <a:pt x="30" y="30"/>
                              <a:pt x="31" y="27"/>
                            </a:cubicBezTo>
                            <a:cubicBezTo>
                              <a:pt x="33" y="27"/>
                              <a:pt x="41" y="25"/>
                              <a:pt x="42" y="25"/>
                            </a:cubicBezTo>
                            <a:cubicBezTo>
                              <a:pt x="43" y="22"/>
                              <a:pt x="41" y="20"/>
                              <a:pt x="42" y="16"/>
                            </a:cubicBezTo>
                            <a:cubicBezTo>
                              <a:pt x="47" y="16"/>
                              <a:pt x="53" y="5"/>
                              <a:pt x="54" y="1"/>
                            </a:cubicBezTo>
                            <a:cubicBezTo>
                              <a:pt x="54" y="1"/>
                              <a:pt x="54" y="0"/>
                              <a:pt x="53" y="0"/>
                            </a:cubicBezTo>
                            <a:cubicBezTo>
                              <a:pt x="0" y="53"/>
                              <a:pt x="0" y="53"/>
                              <a:pt x="0" y="53"/>
                            </a:cubicBezTo>
                            <a:cubicBezTo>
                              <a:pt x="2" y="54"/>
                              <a:pt x="3" y="54"/>
                              <a:pt x="3" y="54"/>
                            </a:cubicBezTo>
                            <a:cubicBezTo>
                              <a:pt x="5" y="54"/>
                              <a:pt x="9" y="55"/>
                              <a:pt x="10" y="55"/>
                            </a:cubicBezTo>
                            <a:close/>
                          </a:path>
                        </a:pathLst>
                      </a:custGeom>
                      <a:solidFill>
                        <a:srgbClr val="F5AF19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778" name="Freeform 89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6106" y="3117"/>
                        <a:ext cx="3" cy="7"/>
                      </a:xfrm>
                      <a:custGeom>
                        <a:avLst/>
                        <a:gdLst>
                          <a:gd name="T0" fmla="*/ 0 w 2"/>
                          <a:gd name="T1" fmla="*/ 0 h 4"/>
                          <a:gd name="T2" fmla="*/ 1 w 2"/>
                          <a:gd name="T3" fmla="*/ 4 h 4"/>
                          <a:gd name="T4" fmla="*/ 2 w 2"/>
                          <a:gd name="T5" fmla="*/ 3 h 4"/>
                          <a:gd name="T6" fmla="*/ 0 w 2"/>
                          <a:gd name="T7" fmla="*/ 0 h 4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</a:cxnLst>
                        <a:rect l="0" t="0" r="r" b="b"/>
                        <a:pathLst>
                          <a:path w="2" h="4">
                            <a:moveTo>
                              <a:pt x="0" y="0"/>
                            </a:moveTo>
                            <a:cubicBezTo>
                              <a:pt x="0" y="1"/>
                              <a:pt x="1" y="3"/>
                              <a:pt x="1" y="4"/>
                            </a:cubicBezTo>
                            <a:cubicBezTo>
                              <a:pt x="2" y="3"/>
                              <a:pt x="2" y="3"/>
                              <a:pt x="2" y="3"/>
                            </a:cubicBezTo>
                            <a:cubicBezTo>
                              <a:pt x="1" y="2"/>
                              <a:pt x="1" y="1"/>
                              <a:pt x="0" y="0"/>
                            </a:cubicBezTo>
                            <a:close/>
                          </a:path>
                        </a:pathLst>
                      </a:custGeom>
                      <a:solidFill>
                        <a:srgbClr val="F5AF19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779" name="Freeform 90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6116" y="3132"/>
                        <a:ext cx="17" cy="26"/>
                      </a:xfrm>
                      <a:custGeom>
                        <a:avLst/>
                        <a:gdLst>
                          <a:gd name="T0" fmla="*/ 7 w 10"/>
                          <a:gd name="T1" fmla="*/ 9 h 15"/>
                          <a:gd name="T2" fmla="*/ 5 w 10"/>
                          <a:gd name="T3" fmla="*/ 12 h 15"/>
                          <a:gd name="T4" fmla="*/ 7 w 10"/>
                          <a:gd name="T5" fmla="*/ 15 h 15"/>
                          <a:gd name="T6" fmla="*/ 10 w 10"/>
                          <a:gd name="T7" fmla="*/ 12 h 15"/>
                          <a:gd name="T8" fmla="*/ 8 w 10"/>
                          <a:gd name="T9" fmla="*/ 7 h 15"/>
                          <a:gd name="T10" fmla="*/ 9 w 10"/>
                          <a:gd name="T11" fmla="*/ 4 h 15"/>
                          <a:gd name="T12" fmla="*/ 6 w 10"/>
                          <a:gd name="T13" fmla="*/ 0 h 15"/>
                          <a:gd name="T14" fmla="*/ 0 w 10"/>
                          <a:gd name="T15" fmla="*/ 5 h 15"/>
                          <a:gd name="T16" fmla="*/ 7 w 10"/>
                          <a:gd name="T17" fmla="*/ 9 h 15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  <a:cxn ang="0">
                            <a:pos x="T16" y="T17"/>
                          </a:cxn>
                        </a:cxnLst>
                        <a:rect l="0" t="0" r="r" b="b"/>
                        <a:pathLst>
                          <a:path w="10" h="15">
                            <a:moveTo>
                              <a:pt x="7" y="9"/>
                            </a:moveTo>
                            <a:cubicBezTo>
                              <a:pt x="7" y="10"/>
                              <a:pt x="5" y="12"/>
                              <a:pt x="5" y="12"/>
                            </a:cubicBezTo>
                            <a:cubicBezTo>
                              <a:pt x="5" y="14"/>
                              <a:pt x="6" y="14"/>
                              <a:pt x="7" y="15"/>
                            </a:cubicBezTo>
                            <a:cubicBezTo>
                              <a:pt x="10" y="12"/>
                              <a:pt x="10" y="12"/>
                              <a:pt x="10" y="12"/>
                            </a:cubicBezTo>
                            <a:cubicBezTo>
                              <a:pt x="9" y="10"/>
                              <a:pt x="8" y="7"/>
                              <a:pt x="8" y="7"/>
                            </a:cubicBezTo>
                            <a:cubicBezTo>
                              <a:pt x="8" y="6"/>
                              <a:pt x="9" y="5"/>
                              <a:pt x="9" y="4"/>
                            </a:cubicBezTo>
                            <a:cubicBezTo>
                              <a:pt x="7" y="3"/>
                              <a:pt x="7" y="1"/>
                              <a:pt x="6" y="0"/>
                            </a:cubicBezTo>
                            <a:cubicBezTo>
                              <a:pt x="0" y="5"/>
                              <a:pt x="0" y="5"/>
                              <a:pt x="0" y="5"/>
                            </a:cubicBezTo>
                            <a:cubicBezTo>
                              <a:pt x="2" y="7"/>
                              <a:pt x="4" y="9"/>
                              <a:pt x="7" y="9"/>
                            </a:cubicBezTo>
                            <a:close/>
                          </a:path>
                        </a:pathLst>
                      </a:custGeom>
                      <a:solidFill>
                        <a:srgbClr val="F5AF19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780" name="Freeform 91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6121" y="3161"/>
                        <a:ext cx="43" cy="48"/>
                      </a:xfrm>
                      <a:custGeom>
                        <a:avLst/>
                        <a:gdLst>
                          <a:gd name="T0" fmla="*/ 4 w 25"/>
                          <a:gd name="T1" fmla="*/ 19 h 28"/>
                          <a:gd name="T2" fmla="*/ 0 w 25"/>
                          <a:gd name="T3" fmla="*/ 24 h 28"/>
                          <a:gd name="T4" fmla="*/ 5 w 25"/>
                          <a:gd name="T5" fmla="*/ 28 h 28"/>
                          <a:gd name="T6" fmla="*/ 25 w 25"/>
                          <a:gd name="T7" fmla="*/ 8 h 28"/>
                          <a:gd name="T8" fmla="*/ 17 w 25"/>
                          <a:gd name="T9" fmla="*/ 0 h 28"/>
                          <a:gd name="T10" fmla="*/ 7 w 25"/>
                          <a:gd name="T11" fmla="*/ 10 h 28"/>
                          <a:gd name="T12" fmla="*/ 4 w 25"/>
                          <a:gd name="T13" fmla="*/ 19 h 28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</a:cxnLst>
                        <a:rect l="0" t="0" r="r" b="b"/>
                        <a:pathLst>
                          <a:path w="25" h="28">
                            <a:moveTo>
                              <a:pt x="4" y="19"/>
                            </a:moveTo>
                            <a:cubicBezTo>
                              <a:pt x="2" y="20"/>
                              <a:pt x="0" y="21"/>
                              <a:pt x="0" y="24"/>
                            </a:cubicBezTo>
                            <a:cubicBezTo>
                              <a:pt x="0" y="26"/>
                              <a:pt x="2" y="27"/>
                              <a:pt x="5" y="28"/>
                            </a:cubicBezTo>
                            <a:cubicBezTo>
                              <a:pt x="25" y="8"/>
                              <a:pt x="25" y="8"/>
                              <a:pt x="25" y="8"/>
                            </a:cubicBezTo>
                            <a:cubicBezTo>
                              <a:pt x="20" y="8"/>
                              <a:pt x="18" y="5"/>
                              <a:pt x="17" y="0"/>
                            </a:cubicBezTo>
                            <a:cubicBezTo>
                              <a:pt x="7" y="10"/>
                              <a:pt x="7" y="10"/>
                              <a:pt x="7" y="10"/>
                            </a:cubicBezTo>
                            <a:cubicBezTo>
                              <a:pt x="7" y="13"/>
                              <a:pt x="6" y="16"/>
                              <a:pt x="4" y="19"/>
                            </a:cubicBezTo>
                            <a:close/>
                          </a:path>
                        </a:pathLst>
                      </a:custGeom>
                      <a:solidFill>
                        <a:srgbClr val="F5AF19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781" name="Freeform 92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6133" y="3178"/>
                        <a:ext cx="53" cy="62"/>
                      </a:xfrm>
                      <a:custGeom>
                        <a:avLst/>
                        <a:gdLst>
                          <a:gd name="T0" fmla="*/ 0 w 31"/>
                          <a:gd name="T1" fmla="*/ 32 h 36"/>
                          <a:gd name="T2" fmla="*/ 5 w 31"/>
                          <a:gd name="T3" fmla="*/ 36 h 36"/>
                          <a:gd name="T4" fmla="*/ 16 w 31"/>
                          <a:gd name="T5" fmla="*/ 25 h 36"/>
                          <a:gd name="T6" fmla="*/ 20 w 31"/>
                          <a:gd name="T7" fmla="*/ 19 h 36"/>
                          <a:gd name="T8" fmla="*/ 19 w 31"/>
                          <a:gd name="T9" fmla="*/ 16 h 36"/>
                          <a:gd name="T10" fmla="*/ 25 w 31"/>
                          <a:gd name="T11" fmla="*/ 12 h 36"/>
                          <a:gd name="T12" fmla="*/ 26 w 31"/>
                          <a:gd name="T13" fmla="*/ 11 h 36"/>
                          <a:gd name="T14" fmla="*/ 27 w 31"/>
                          <a:gd name="T15" fmla="*/ 12 h 36"/>
                          <a:gd name="T16" fmla="*/ 31 w 31"/>
                          <a:gd name="T17" fmla="*/ 0 h 36"/>
                          <a:gd name="T18" fmla="*/ 0 w 31"/>
                          <a:gd name="T19" fmla="*/ 31 h 36"/>
                          <a:gd name="T20" fmla="*/ 0 w 31"/>
                          <a:gd name="T21" fmla="*/ 32 h 36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  <a:cxn ang="0">
                            <a:pos x="T16" y="T17"/>
                          </a:cxn>
                          <a:cxn ang="0">
                            <a:pos x="T18" y="T19"/>
                          </a:cxn>
                          <a:cxn ang="0">
                            <a:pos x="T20" y="T21"/>
                          </a:cxn>
                        </a:cxnLst>
                        <a:rect l="0" t="0" r="r" b="b"/>
                        <a:pathLst>
                          <a:path w="31" h="36">
                            <a:moveTo>
                              <a:pt x="0" y="32"/>
                            </a:moveTo>
                            <a:cubicBezTo>
                              <a:pt x="0" y="34"/>
                              <a:pt x="2" y="36"/>
                              <a:pt x="5" y="36"/>
                            </a:cubicBezTo>
                            <a:cubicBezTo>
                              <a:pt x="11" y="36"/>
                              <a:pt x="13" y="29"/>
                              <a:pt x="16" y="25"/>
                            </a:cubicBezTo>
                            <a:cubicBezTo>
                              <a:pt x="17" y="24"/>
                              <a:pt x="20" y="21"/>
                              <a:pt x="20" y="19"/>
                            </a:cubicBezTo>
                            <a:cubicBezTo>
                              <a:pt x="20" y="18"/>
                              <a:pt x="19" y="17"/>
                              <a:pt x="19" y="16"/>
                            </a:cubicBezTo>
                            <a:cubicBezTo>
                              <a:pt x="19" y="13"/>
                              <a:pt x="22" y="12"/>
                              <a:pt x="25" y="12"/>
                            </a:cubicBezTo>
                            <a:cubicBezTo>
                              <a:pt x="25" y="12"/>
                              <a:pt x="26" y="11"/>
                              <a:pt x="26" y="11"/>
                            </a:cubicBezTo>
                            <a:cubicBezTo>
                              <a:pt x="27" y="12"/>
                              <a:pt x="27" y="12"/>
                              <a:pt x="27" y="12"/>
                            </a:cubicBezTo>
                            <a:cubicBezTo>
                              <a:pt x="30" y="9"/>
                              <a:pt x="29" y="4"/>
                              <a:pt x="31" y="0"/>
                            </a:cubicBezTo>
                            <a:cubicBezTo>
                              <a:pt x="0" y="31"/>
                              <a:pt x="0" y="31"/>
                              <a:pt x="0" y="31"/>
                            </a:cubicBezTo>
                            <a:cubicBezTo>
                              <a:pt x="0" y="31"/>
                              <a:pt x="0" y="31"/>
                              <a:pt x="0" y="32"/>
                            </a:cubicBezTo>
                            <a:close/>
                          </a:path>
                        </a:pathLst>
                      </a:custGeom>
                      <a:solidFill>
                        <a:srgbClr val="F5AF19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782" name="Freeform 93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6184" y="2851"/>
                        <a:ext cx="6" cy="5"/>
                      </a:xfrm>
                      <a:custGeom>
                        <a:avLst/>
                        <a:gdLst>
                          <a:gd name="T0" fmla="*/ 3 w 3"/>
                          <a:gd name="T1" fmla="*/ 2 h 3"/>
                          <a:gd name="T2" fmla="*/ 3 w 3"/>
                          <a:gd name="T3" fmla="*/ 0 h 3"/>
                          <a:gd name="T4" fmla="*/ 0 w 3"/>
                          <a:gd name="T5" fmla="*/ 3 h 3"/>
                          <a:gd name="T6" fmla="*/ 3 w 3"/>
                          <a:gd name="T7" fmla="*/ 2 h 3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</a:cxnLst>
                        <a:rect l="0" t="0" r="r" b="b"/>
                        <a:pathLst>
                          <a:path w="3" h="3">
                            <a:moveTo>
                              <a:pt x="3" y="2"/>
                            </a:moveTo>
                            <a:cubicBezTo>
                              <a:pt x="3" y="0"/>
                              <a:pt x="3" y="0"/>
                              <a:pt x="3" y="0"/>
                            </a:cubicBezTo>
                            <a:cubicBezTo>
                              <a:pt x="0" y="3"/>
                              <a:pt x="0" y="3"/>
                              <a:pt x="0" y="3"/>
                            </a:cubicBezTo>
                            <a:cubicBezTo>
                              <a:pt x="0" y="3"/>
                              <a:pt x="1" y="3"/>
                              <a:pt x="3" y="2"/>
                            </a:cubicBezTo>
                            <a:close/>
                          </a:path>
                        </a:pathLst>
                      </a:custGeom>
                      <a:solidFill>
                        <a:srgbClr val="F5AF19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783" name="Freeform 94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6207" y="2832"/>
                        <a:ext cx="1" cy="2"/>
                      </a:xfrm>
                      <a:custGeom>
                        <a:avLst/>
                        <a:gdLst>
                          <a:gd name="T0" fmla="*/ 1 w 1"/>
                          <a:gd name="T1" fmla="*/ 0 h 1"/>
                          <a:gd name="T2" fmla="*/ 0 w 1"/>
                          <a:gd name="T3" fmla="*/ 1 h 1"/>
                          <a:gd name="T4" fmla="*/ 1 w 1"/>
                          <a:gd name="T5" fmla="*/ 1 h 1"/>
                          <a:gd name="T6" fmla="*/ 1 w 1"/>
                          <a:gd name="T7" fmla="*/ 0 h 1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</a:cxnLst>
                        <a:rect l="0" t="0" r="r" b="b"/>
                        <a:pathLst>
                          <a:path w="1" h="1">
                            <a:moveTo>
                              <a:pt x="1" y="0"/>
                            </a:moveTo>
                            <a:cubicBezTo>
                              <a:pt x="0" y="1"/>
                              <a:pt x="0" y="1"/>
                              <a:pt x="0" y="1"/>
                            </a:cubicBezTo>
                            <a:cubicBezTo>
                              <a:pt x="0" y="1"/>
                              <a:pt x="1" y="1"/>
                              <a:pt x="1" y="1"/>
                            </a:cubicBezTo>
                            <a:cubicBezTo>
                              <a:pt x="1" y="0"/>
                              <a:pt x="1" y="0"/>
                              <a:pt x="1" y="0"/>
                            </a:cubicBezTo>
                            <a:close/>
                          </a:path>
                        </a:pathLst>
                      </a:custGeom>
                      <a:solidFill>
                        <a:srgbClr val="F5AF19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784" name="Freeform 95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5482" y="2637"/>
                        <a:ext cx="3" cy="4"/>
                      </a:xfrm>
                      <a:custGeom>
                        <a:avLst/>
                        <a:gdLst>
                          <a:gd name="T0" fmla="*/ 2 w 2"/>
                          <a:gd name="T1" fmla="*/ 1 h 2"/>
                          <a:gd name="T2" fmla="*/ 2 w 2"/>
                          <a:gd name="T3" fmla="*/ 0 h 2"/>
                          <a:gd name="T4" fmla="*/ 0 w 2"/>
                          <a:gd name="T5" fmla="*/ 1 h 2"/>
                          <a:gd name="T6" fmla="*/ 1 w 2"/>
                          <a:gd name="T7" fmla="*/ 1 h 2"/>
                          <a:gd name="T8" fmla="*/ 2 w 2"/>
                          <a:gd name="T9" fmla="*/ 1 h 2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</a:cxnLst>
                        <a:rect l="0" t="0" r="r" b="b"/>
                        <a:pathLst>
                          <a:path w="2" h="2">
                            <a:moveTo>
                              <a:pt x="2" y="1"/>
                            </a:moveTo>
                            <a:cubicBezTo>
                              <a:pt x="2" y="1"/>
                              <a:pt x="2" y="0"/>
                              <a:pt x="2" y="0"/>
                            </a:cubicBezTo>
                            <a:cubicBezTo>
                              <a:pt x="0" y="1"/>
                              <a:pt x="0" y="1"/>
                              <a:pt x="0" y="1"/>
                            </a:cubicBezTo>
                            <a:cubicBezTo>
                              <a:pt x="0" y="1"/>
                              <a:pt x="0" y="1"/>
                              <a:pt x="1" y="1"/>
                            </a:cubicBezTo>
                            <a:cubicBezTo>
                              <a:pt x="1" y="1"/>
                              <a:pt x="2" y="2"/>
                              <a:pt x="2" y="1"/>
                            </a:cubicBezTo>
                            <a:close/>
                          </a:path>
                        </a:pathLst>
                      </a:custGeom>
                      <a:solidFill>
                        <a:srgbClr val="F5AF19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785" name="Freeform 96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5476" y="2754"/>
                        <a:ext cx="23" cy="12"/>
                      </a:xfrm>
                      <a:custGeom>
                        <a:avLst/>
                        <a:gdLst>
                          <a:gd name="T0" fmla="*/ 13 w 13"/>
                          <a:gd name="T1" fmla="*/ 0 h 7"/>
                          <a:gd name="T2" fmla="*/ 0 w 13"/>
                          <a:gd name="T3" fmla="*/ 3 h 7"/>
                          <a:gd name="T4" fmla="*/ 8 w 13"/>
                          <a:gd name="T5" fmla="*/ 7 h 7"/>
                          <a:gd name="T6" fmla="*/ 9 w 13"/>
                          <a:gd name="T7" fmla="*/ 7 h 7"/>
                          <a:gd name="T8" fmla="*/ 13 w 13"/>
                          <a:gd name="T9" fmla="*/ 4 h 7"/>
                          <a:gd name="T10" fmla="*/ 13 w 13"/>
                          <a:gd name="T11" fmla="*/ 0 h 7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</a:cxnLst>
                        <a:rect l="0" t="0" r="r" b="b"/>
                        <a:pathLst>
                          <a:path w="13" h="7">
                            <a:moveTo>
                              <a:pt x="13" y="0"/>
                            </a:moveTo>
                            <a:cubicBezTo>
                              <a:pt x="10" y="0"/>
                              <a:pt x="5" y="2"/>
                              <a:pt x="0" y="3"/>
                            </a:cubicBezTo>
                            <a:cubicBezTo>
                              <a:pt x="1" y="4"/>
                              <a:pt x="4" y="7"/>
                              <a:pt x="8" y="7"/>
                            </a:cubicBezTo>
                            <a:cubicBezTo>
                              <a:pt x="8" y="7"/>
                              <a:pt x="8" y="7"/>
                              <a:pt x="9" y="7"/>
                            </a:cubicBezTo>
                            <a:cubicBezTo>
                              <a:pt x="13" y="4"/>
                              <a:pt x="13" y="4"/>
                              <a:pt x="13" y="4"/>
                            </a:cubicBezTo>
                            <a:lnTo>
                              <a:pt x="13" y="0"/>
                            </a:lnTo>
                            <a:close/>
                          </a:path>
                        </a:pathLst>
                      </a:custGeom>
                      <a:solidFill>
                        <a:srgbClr val="F5AF19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786" name="Freeform 97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5287" y="2572"/>
                        <a:ext cx="20" cy="21"/>
                      </a:xfrm>
                      <a:custGeom>
                        <a:avLst/>
                        <a:gdLst>
                          <a:gd name="T0" fmla="*/ 7 w 12"/>
                          <a:gd name="T1" fmla="*/ 0 h 12"/>
                          <a:gd name="T2" fmla="*/ 4 w 12"/>
                          <a:gd name="T3" fmla="*/ 0 h 12"/>
                          <a:gd name="T4" fmla="*/ 3 w 12"/>
                          <a:gd name="T5" fmla="*/ 3 h 12"/>
                          <a:gd name="T6" fmla="*/ 0 w 12"/>
                          <a:gd name="T7" fmla="*/ 12 h 12"/>
                          <a:gd name="T8" fmla="*/ 12 w 12"/>
                          <a:gd name="T9" fmla="*/ 0 h 12"/>
                          <a:gd name="T10" fmla="*/ 7 w 12"/>
                          <a:gd name="T11" fmla="*/ 0 h 12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</a:cxnLst>
                        <a:rect l="0" t="0" r="r" b="b"/>
                        <a:pathLst>
                          <a:path w="12" h="12">
                            <a:moveTo>
                              <a:pt x="7" y="0"/>
                            </a:moveTo>
                            <a:cubicBezTo>
                              <a:pt x="7" y="0"/>
                              <a:pt x="5" y="0"/>
                              <a:pt x="4" y="0"/>
                            </a:cubicBezTo>
                            <a:cubicBezTo>
                              <a:pt x="3" y="3"/>
                              <a:pt x="3" y="3"/>
                              <a:pt x="3" y="3"/>
                            </a:cubicBezTo>
                            <a:cubicBezTo>
                              <a:pt x="2" y="7"/>
                              <a:pt x="1" y="10"/>
                              <a:pt x="0" y="12"/>
                            </a:cubicBezTo>
                            <a:cubicBezTo>
                              <a:pt x="12" y="0"/>
                              <a:pt x="12" y="0"/>
                              <a:pt x="12" y="0"/>
                            </a:cubicBezTo>
                            <a:cubicBezTo>
                              <a:pt x="11" y="0"/>
                              <a:pt x="9" y="0"/>
                              <a:pt x="7" y="0"/>
                            </a:cubicBez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787" name="Freeform 98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991" y="2519"/>
                        <a:ext cx="32" cy="33"/>
                      </a:xfrm>
                      <a:custGeom>
                        <a:avLst/>
                        <a:gdLst>
                          <a:gd name="T0" fmla="*/ 15 w 19"/>
                          <a:gd name="T1" fmla="*/ 5 h 19"/>
                          <a:gd name="T2" fmla="*/ 12 w 19"/>
                          <a:gd name="T3" fmla="*/ 4 h 19"/>
                          <a:gd name="T4" fmla="*/ 10 w 19"/>
                          <a:gd name="T5" fmla="*/ 0 h 19"/>
                          <a:gd name="T6" fmla="*/ 0 w 19"/>
                          <a:gd name="T7" fmla="*/ 10 h 19"/>
                          <a:gd name="T8" fmla="*/ 3 w 19"/>
                          <a:gd name="T9" fmla="*/ 16 h 19"/>
                          <a:gd name="T10" fmla="*/ 7 w 19"/>
                          <a:gd name="T11" fmla="*/ 19 h 19"/>
                          <a:gd name="T12" fmla="*/ 19 w 19"/>
                          <a:gd name="T13" fmla="*/ 7 h 19"/>
                          <a:gd name="T14" fmla="*/ 15 w 19"/>
                          <a:gd name="T15" fmla="*/ 5 h 19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</a:cxnLst>
                        <a:rect l="0" t="0" r="r" b="b"/>
                        <a:pathLst>
                          <a:path w="19" h="19">
                            <a:moveTo>
                              <a:pt x="15" y="5"/>
                            </a:moveTo>
                            <a:cubicBezTo>
                              <a:pt x="14" y="5"/>
                              <a:pt x="12" y="5"/>
                              <a:pt x="12" y="4"/>
                            </a:cubicBezTo>
                            <a:cubicBezTo>
                              <a:pt x="11" y="2"/>
                              <a:pt x="11" y="1"/>
                              <a:pt x="10" y="0"/>
                            </a:cubicBezTo>
                            <a:cubicBezTo>
                              <a:pt x="0" y="10"/>
                              <a:pt x="0" y="10"/>
                              <a:pt x="0" y="10"/>
                            </a:cubicBezTo>
                            <a:cubicBezTo>
                              <a:pt x="1" y="12"/>
                              <a:pt x="2" y="14"/>
                              <a:pt x="3" y="16"/>
                            </a:cubicBezTo>
                            <a:cubicBezTo>
                              <a:pt x="4" y="18"/>
                              <a:pt x="5" y="19"/>
                              <a:pt x="7" y="19"/>
                            </a:cubicBezTo>
                            <a:cubicBezTo>
                              <a:pt x="19" y="7"/>
                              <a:pt x="19" y="7"/>
                              <a:pt x="19" y="7"/>
                            </a:cubicBezTo>
                            <a:cubicBezTo>
                              <a:pt x="18" y="7"/>
                              <a:pt x="17" y="6"/>
                              <a:pt x="15" y="5"/>
                            </a:cubicBez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788" name="Freeform 99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5015" y="2545"/>
                        <a:ext cx="36" cy="37"/>
                      </a:xfrm>
                      <a:custGeom>
                        <a:avLst/>
                        <a:gdLst>
                          <a:gd name="T0" fmla="*/ 13 w 21"/>
                          <a:gd name="T1" fmla="*/ 0 h 22"/>
                          <a:gd name="T2" fmla="*/ 0 w 21"/>
                          <a:gd name="T3" fmla="*/ 12 h 22"/>
                          <a:gd name="T4" fmla="*/ 4 w 21"/>
                          <a:gd name="T5" fmla="*/ 22 h 22"/>
                          <a:gd name="T6" fmla="*/ 6 w 21"/>
                          <a:gd name="T7" fmla="*/ 22 h 22"/>
                          <a:gd name="T8" fmla="*/ 21 w 21"/>
                          <a:gd name="T9" fmla="*/ 7 h 22"/>
                          <a:gd name="T10" fmla="*/ 13 w 21"/>
                          <a:gd name="T11" fmla="*/ 0 h 22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</a:cxnLst>
                        <a:rect l="0" t="0" r="r" b="b"/>
                        <a:pathLst>
                          <a:path w="21" h="22">
                            <a:moveTo>
                              <a:pt x="13" y="0"/>
                            </a:moveTo>
                            <a:cubicBezTo>
                              <a:pt x="0" y="12"/>
                              <a:pt x="0" y="12"/>
                              <a:pt x="0" y="12"/>
                            </a:cubicBezTo>
                            <a:cubicBezTo>
                              <a:pt x="1" y="15"/>
                              <a:pt x="3" y="21"/>
                              <a:pt x="4" y="22"/>
                            </a:cubicBezTo>
                            <a:cubicBezTo>
                              <a:pt x="4" y="22"/>
                              <a:pt x="5" y="22"/>
                              <a:pt x="6" y="22"/>
                            </a:cubicBezTo>
                            <a:cubicBezTo>
                              <a:pt x="21" y="7"/>
                              <a:pt x="21" y="7"/>
                              <a:pt x="21" y="7"/>
                            </a:cubicBezTo>
                            <a:cubicBezTo>
                              <a:pt x="18" y="5"/>
                              <a:pt x="16" y="3"/>
                              <a:pt x="13" y="0"/>
                            </a:cubicBez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789" name="Freeform 100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5037" y="2565"/>
                        <a:ext cx="49" cy="52"/>
                      </a:xfrm>
                      <a:custGeom>
                        <a:avLst/>
                        <a:gdLst>
                          <a:gd name="T0" fmla="*/ 27 w 29"/>
                          <a:gd name="T1" fmla="*/ 5 h 30"/>
                          <a:gd name="T2" fmla="*/ 25 w 29"/>
                          <a:gd name="T3" fmla="*/ 5 h 30"/>
                          <a:gd name="T4" fmla="*/ 25 w 29"/>
                          <a:gd name="T5" fmla="*/ 5 h 30"/>
                          <a:gd name="T6" fmla="*/ 25 w 29"/>
                          <a:gd name="T7" fmla="*/ 5 h 30"/>
                          <a:gd name="T8" fmla="*/ 25 w 29"/>
                          <a:gd name="T9" fmla="*/ 5 h 30"/>
                          <a:gd name="T10" fmla="*/ 19 w 29"/>
                          <a:gd name="T11" fmla="*/ 0 h 30"/>
                          <a:gd name="T12" fmla="*/ 0 w 29"/>
                          <a:gd name="T13" fmla="*/ 19 h 30"/>
                          <a:gd name="T14" fmla="*/ 2 w 29"/>
                          <a:gd name="T15" fmla="*/ 22 h 30"/>
                          <a:gd name="T16" fmla="*/ 6 w 29"/>
                          <a:gd name="T17" fmla="*/ 30 h 30"/>
                          <a:gd name="T18" fmla="*/ 29 w 29"/>
                          <a:gd name="T19" fmla="*/ 7 h 30"/>
                          <a:gd name="T20" fmla="*/ 27 w 29"/>
                          <a:gd name="T21" fmla="*/ 5 h 30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  <a:cxn ang="0">
                            <a:pos x="T16" y="T17"/>
                          </a:cxn>
                          <a:cxn ang="0">
                            <a:pos x="T18" y="T19"/>
                          </a:cxn>
                          <a:cxn ang="0">
                            <a:pos x="T20" y="T21"/>
                          </a:cxn>
                        </a:cxnLst>
                        <a:rect l="0" t="0" r="r" b="b"/>
                        <a:pathLst>
                          <a:path w="29" h="30">
                            <a:moveTo>
                              <a:pt x="27" y="5"/>
                            </a:moveTo>
                            <a:cubicBezTo>
                              <a:pt x="26" y="5"/>
                              <a:pt x="26" y="5"/>
                              <a:pt x="25" y="5"/>
                            </a:cubicBezTo>
                            <a:cubicBezTo>
                              <a:pt x="25" y="6"/>
                              <a:pt x="25" y="5"/>
                              <a:pt x="25" y="5"/>
                            </a:cubicBezTo>
                            <a:cubicBezTo>
                              <a:pt x="25" y="5"/>
                              <a:pt x="25" y="5"/>
                              <a:pt x="25" y="5"/>
                            </a:cubicBezTo>
                            <a:cubicBezTo>
                              <a:pt x="25" y="5"/>
                              <a:pt x="25" y="5"/>
                              <a:pt x="25" y="5"/>
                            </a:cubicBezTo>
                            <a:cubicBezTo>
                              <a:pt x="25" y="2"/>
                              <a:pt x="23" y="1"/>
                              <a:pt x="19" y="0"/>
                            </a:cubicBezTo>
                            <a:cubicBezTo>
                              <a:pt x="0" y="19"/>
                              <a:pt x="0" y="19"/>
                              <a:pt x="0" y="19"/>
                            </a:cubicBezTo>
                            <a:cubicBezTo>
                              <a:pt x="1" y="20"/>
                              <a:pt x="2" y="21"/>
                              <a:pt x="2" y="22"/>
                            </a:cubicBezTo>
                            <a:cubicBezTo>
                              <a:pt x="3" y="24"/>
                              <a:pt x="4" y="27"/>
                              <a:pt x="6" y="30"/>
                            </a:cubicBezTo>
                            <a:cubicBezTo>
                              <a:pt x="29" y="7"/>
                              <a:pt x="29" y="7"/>
                              <a:pt x="29" y="7"/>
                            </a:cubicBezTo>
                            <a:cubicBezTo>
                              <a:pt x="28" y="6"/>
                              <a:pt x="28" y="5"/>
                              <a:pt x="27" y="5"/>
                            </a:cubicBez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790" name="Freeform 101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5080" y="2574"/>
                        <a:ext cx="0" cy="2"/>
                      </a:xfrm>
                      <a:custGeom>
                        <a:avLst/>
                        <a:gdLst>
                          <a:gd name="T0" fmla="*/ 0 h 1"/>
                          <a:gd name="T1" fmla="*/ 0 h 1"/>
                          <a:gd name="T2" fmla="*/ 0 h 1"/>
                        </a:gdLst>
                        <a:ahLst/>
                        <a:cxnLst>
                          <a:cxn ang="0">
                            <a:pos x="0" y="T0"/>
                          </a:cxn>
                          <a:cxn ang="0">
                            <a:pos x="0" y="T1"/>
                          </a:cxn>
                          <a:cxn ang="0">
                            <a:pos x="0" y="T2"/>
                          </a:cxn>
                        </a:cxnLst>
                        <a:rect l="0" t="0" r="r" b="b"/>
                        <a:pathLst>
                          <a:path h="1">
                            <a:moveTo>
                              <a:pt x="0" y="0"/>
                            </a:moveTo>
                            <a:cubicBezTo>
                              <a:pt x="0" y="0"/>
                              <a:pt x="0" y="0"/>
                              <a:pt x="0" y="0"/>
                            </a:cubicBezTo>
                            <a:cubicBezTo>
                              <a:pt x="0" y="0"/>
                              <a:pt x="0" y="1"/>
                              <a:pt x="0" y="0"/>
                            </a:cubicBez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791" name="Freeform 102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5057" y="2598"/>
                        <a:ext cx="47" cy="46"/>
                      </a:xfrm>
                      <a:custGeom>
                        <a:avLst/>
                        <a:gdLst>
                          <a:gd name="T0" fmla="*/ 22 w 27"/>
                          <a:gd name="T1" fmla="*/ 0 h 27"/>
                          <a:gd name="T2" fmla="*/ 20 w 27"/>
                          <a:gd name="T3" fmla="*/ 0 h 27"/>
                          <a:gd name="T4" fmla="*/ 0 w 27"/>
                          <a:gd name="T5" fmla="*/ 20 h 27"/>
                          <a:gd name="T6" fmla="*/ 2 w 27"/>
                          <a:gd name="T7" fmla="*/ 21 h 27"/>
                          <a:gd name="T8" fmla="*/ 9 w 27"/>
                          <a:gd name="T9" fmla="*/ 27 h 27"/>
                          <a:gd name="T10" fmla="*/ 27 w 27"/>
                          <a:gd name="T11" fmla="*/ 9 h 27"/>
                          <a:gd name="T12" fmla="*/ 22 w 27"/>
                          <a:gd name="T13" fmla="*/ 0 h 27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</a:cxnLst>
                        <a:rect l="0" t="0" r="r" b="b"/>
                        <a:pathLst>
                          <a:path w="27" h="27">
                            <a:moveTo>
                              <a:pt x="22" y="0"/>
                            </a:moveTo>
                            <a:cubicBezTo>
                              <a:pt x="21" y="0"/>
                              <a:pt x="21" y="0"/>
                              <a:pt x="20" y="0"/>
                            </a:cubicBezTo>
                            <a:cubicBezTo>
                              <a:pt x="0" y="20"/>
                              <a:pt x="0" y="20"/>
                              <a:pt x="0" y="20"/>
                            </a:cubicBezTo>
                            <a:cubicBezTo>
                              <a:pt x="1" y="20"/>
                              <a:pt x="1" y="21"/>
                              <a:pt x="2" y="21"/>
                            </a:cubicBezTo>
                            <a:cubicBezTo>
                              <a:pt x="4" y="23"/>
                              <a:pt x="6" y="25"/>
                              <a:pt x="9" y="27"/>
                            </a:cubicBezTo>
                            <a:cubicBezTo>
                              <a:pt x="27" y="9"/>
                              <a:pt x="27" y="9"/>
                              <a:pt x="27" y="9"/>
                            </a:cubicBezTo>
                            <a:cubicBezTo>
                              <a:pt x="24" y="7"/>
                              <a:pt x="22" y="5"/>
                              <a:pt x="22" y="0"/>
                            </a:cubicBez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792" name="Freeform 103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5088" y="2625"/>
                        <a:ext cx="33" cy="46"/>
                      </a:xfrm>
                      <a:custGeom>
                        <a:avLst/>
                        <a:gdLst>
                          <a:gd name="T0" fmla="*/ 19 w 19"/>
                          <a:gd name="T1" fmla="*/ 14 h 27"/>
                          <a:gd name="T2" fmla="*/ 19 w 19"/>
                          <a:gd name="T3" fmla="*/ 1 h 27"/>
                          <a:gd name="T4" fmla="*/ 18 w 19"/>
                          <a:gd name="T5" fmla="*/ 0 h 27"/>
                          <a:gd name="T6" fmla="*/ 0 w 19"/>
                          <a:gd name="T7" fmla="*/ 18 h 27"/>
                          <a:gd name="T8" fmla="*/ 0 w 19"/>
                          <a:gd name="T9" fmla="*/ 19 h 27"/>
                          <a:gd name="T10" fmla="*/ 7 w 19"/>
                          <a:gd name="T11" fmla="*/ 27 h 27"/>
                          <a:gd name="T12" fmla="*/ 16 w 19"/>
                          <a:gd name="T13" fmla="*/ 18 h 27"/>
                          <a:gd name="T14" fmla="*/ 19 w 19"/>
                          <a:gd name="T15" fmla="*/ 14 h 27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</a:cxnLst>
                        <a:rect l="0" t="0" r="r" b="b"/>
                        <a:pathLst>
                          <a:path w="19" h="27">
                            <a:moveTo>
                              <a:pt x="19" y="14"/>
                            </a:moveTo>
                            <a:cubicBezTo>
                              <a:pt x="19" y="7"/>
                              <a:pt x="19" y="5"/>
                              <a:pt x="19" y="1"/>
                            </a:cubicBezTo>
                            <a:cubicBezTo>
                              <a:pt x="19" y="1"/>
                              <a:pt x="18" y="0"/>
                              <a:pt x="18" y="0"/>
                            </a:cubicBezTo>
                            <a:cubicBezTo>
                              <a:pt x="0" y="18"/>
                              <a:pt x="0" y="18"/>
                              <a:pt x="0" y="18"/>
                            </a:cubicBezTo>
                            <a:cubicBezTo>
                              <a:pt x="0" y="18"/>
                              <a:pt x="0" y="18"/>
                              <a:pt x="0" y="19"/>
                            </a:cubicBezTo>
                            <a:cubicBezTo>
                              <a:pt x="1" y="19"/>
                              <a:pt x="5" y="25"/>
                              <a:pt x="7" y="27"/>
                            </a:cubicBezTo>
                            <a:cubicBezTo>
                              <a:pt x="16" y="18"/>
                              <a:pt x="16" y="18"/>
                              <a:pt x="16" y="18"/>
                            </a:cubicBezTo>
                            <a:cubicBezTo>
                              <a:pt x="16" y="16"/>
                              <a:pt x="16" y="15"/>
                              <a:pt x="19" y="14"/>
                            </a:cubicBez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793" name="Freeform 104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5216" y="2555"/>
                        <a:ext cx="94" cy="82"/>
                      </a:xfrm>
                      <a:custGeom>
                        <a:avLst/>
                        <a:gdLst>
                          <a:gd name="T0" fmla="*/ 4 w 55"/>
                          <a:gd name="T1" fmla="*/ 44 h 48"/>
                          <a:gd name="T2" fmla="*/ 15 w 55"/>
                          <a:gd name="T3" fmla="*/ 48 h 48"/>
                          <a:gd name="T4" fmla="*/ 41 w 55"/>
                          <a:gd name="T5" fmla="*/ 22 h 48"/>
                          <a:gd name="T6" fmla="*/ 44 w 55"/>
                          <a:gd name="T7" fmla="*/ 13 h 48"/>
                          <a:gd name="T8" fmla="*/ 45 w 55"/>
                          <a:gd name="T9" fmla="*/ 10 h 48"/>
                          <a:gd name="T10" fmla="*/ 48 w 55"/>
                          <a:gd name="T11" fmla="*/ 10 h 48"/>
                          <a:gd name="T12" fmla="*/ 53 w 55"/>
                          <a:gd name="T13" fmla="*/ 10 h 48"/>
                          <a:gd name="T14" fmla="*/ 55 w 55"/>
                          <a:gd name="T15" fmla="*/ 8 h 48"/>
                          <a:gd name="T16" fmla="*/ 55 w 55"/>
                          <a:gd name="T17" fmla="*/ 7 h 48"/>
                          <a:gd name="T18" fmla="*/ 47 w 55"/>
                          <a:gd name="T19" fmla="*/ 0 h 48"/>
                          <a:gd name="T20" fmla="*/ 0 w 55"/>
                          <a:gd name="T21" fmla="*/ 47 h 48"/>
                          <a:gd name="T22" fmla="*/ 4 w 55"/>
                          <a:gd name="T23" fmla="*/ 44 h 48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  <a:cxn ang="0">
                            <a:pos x="T16" y="T17"/>
                          </a:cxn>
                          <a:cxn ang="0">
                            <a:pos x="T18" y="T19"/>
                          </a:cxn>
                          <a:cxn ang="0">
                            <a:pos x="T20" y="T21"/>
                          </a:cxn>
                          <a:cxn ang="0">
                            <a:pos x="T22" y="T23"/>
                          </a:cxn>
                        </a:cxnLst>
                        <a:rect l="0" t="0" r="r" b="b"/>
                        <a:pathLst>
                          <a:path w="55" h="48">
                            <a:moveTo>
                              <a:pt x="4" y="44"/>
                            </a:moveTo>
                            <a:cubicBezTo>
                              <a:pt x="9" y="44"/>
                              <a:pt x="11" y="46"/>
                              <a:pt x="15" y="48"/>
                            </a:cubicBezTo>
                            <a:cubicBezTo>
                              <a:pt x="41" y="22"/>
                              <a:pt x="41" y="22"/>
                              <a:pt x="41" y="22"/>
                            </a:cubicBezTo>
                            <a:cubicBezTo>
                              <a:pt x="42" y="20"/>
                              <a:pt x="43" y="17"/>
                              <a:pt x="44" y="13"/>
                            </a:cubicBezTo>
                            <a:cubicBezTo>
                              <a:pt x="45" y="10"/>
                              <a:pt x="45" y="10"/>
                              <a:pt x="45" y="10"/>
                            </a:cubicBezTo>
                            <a:cubicBezTo>
                              <a:pt x="46" y="10"/>
                              <a:pt x="48" y="10"/>
                              <a:pt x="48" y="10"/>
                            </a:cubicBezTo>
                            <a:cubicBezTo>
                              <a:pt x="50" y="10"/>
                              <a:pt x="52" y="10"/>
                              <a:pt x="53" y="10"/>
                            </a:cubicBezTo>
                            <a:cubicBezTo>
                              <a:pt x="55" y="8"/>
                              <a:pt x="55" y="8"/>
                              <a:pt x="55" y="8"/>
                            </a:cubicBezTo>
                            <a:cubicBezTo>
                              <a:pt x="55" y="8"/>
                              <a:pt x="55" y="7"/>
                              <a:pt x="55" y="7"/>
                            </a:cubicBezTo>
                            <a:cubicBezTo>
                              <a:pt x="53" y="7"/>
                              <a:pt x="50" y="3"/>
                              <a:pt x="47" y="0"/>
                            </a:cubicBezTo>
                            <a:cubicBezTo>
                              <a:pt x="0" y="47"/>
                              <a:pt x="0" y="47"/>
                              <a:pt x="0" y="47"/>
                            </a:cubicBezTo>
                            <a:cubicBezTo>
                              <a:pt x="2" y="46"/>
                              <a:pt x="3" y="44"/>
                              <a:pt x="4" y="44"/>
                            </a:cubicBez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794" name="Freeform 105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5266" y="2635"/>
                        <a:ext cx="5" cy="6"/>
                      </a:xfrm>
                      <a:custGeom>
                        <a:avLst/>
                        <a:gdLst>
                          <a:gd name="T0" fmla="*/ 3 w 3"/>
                          <a:gd name="T1" fmla="*/ 0 h 3"/>
                          <a:gd name="T2" fmla="*/ 0 w 3"/>
                          <a:gd name="T3" fmla="*/ 3 h 3"/>
                          <a:gd name="T4" fmla="*/ 2 w 3"/>
                          <a:gd name="T5" fmla="*/ 1 h 3"/>
                          <a:gd name="T6" fmla="*/ 3 w 3"/>
                          <a:gd name="T7" fmla="*/ 0 h 3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</a:cxnLst>
                        <a:rect l="0" t="0" r="r" b="b"/>
                        <a:pathLst>
                          <a:path w="3" h="3">
                            <a:moveTo>
                              <a:pt x="3" y="0"/>
                            </a:moveTo>
                            <a:cubicBezTo>
                              <a:pt x="0" y="3"/>
                              <a:pt x="0" y="3"/>
                              <a:pt x="0" y="3"/>
                            </a:cubicBezTo>
                            <a:cubicBezTo>
                              <a:pt x="0" y="2"/>
                              <a:pt x="1" y="2"/>
                              <a:pt x="2" y="1"/>
                            </a:cubicBezTo>
                            <a:cubicBezTo>
                              <a:pt x="2" y="1"/>
                              <a:pt x="2" y="0"/>
                              <a:pt x="3" y="0"/>
                            </a:cubicBez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795" name="Freeform 106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5309" y="2564"/>
                        <a:ext cx="56" cy="60"/>
                      </a:xfrm>
                      <a:custGeom>
                        <a:avLst/>
                        <a:gdLst>
                          <a:gd name="T0" fmla="*/ 19 w 33"/>
                          <a:gd name="T1" fmla="*/ 1 h 35"/>
                          <a:gd name="T2" fmla="*/ 9 w 33"/>
                          <a:gd name="T3" fmla="*/ 10 h 35"/>
                          <a:gd name="T4" fmla="*/ 8 w 33"/>
                          <a:gd name="T5" fmla="*/ 18 h 35"/>
                          <a:gd name="T6" fmla="*/ 5 w 33"/>
                          <a:gd name="T7" fmla="*/ 23 h 35"/>
                          <a:gd name="T8" fmla="*/ 0 w 33"/>
                          <a:gd name="T9" fmla="*/ 35 h 35"/>
                          <a:gd name="T10" fmla="*/ 14 w 33"/>
                          <a:gd name="T11" fmla="*/ 22 h 35"/>
                          <a:gd name="T12" fmla="*/ 12 w 33"/>
                          <a:gd name="T13" fmla="*/ 14 h 35"/>
                          <a:gd name="T14" fmla="*/ 22 w 33"/>
                          <a:gd name="T15" fmla="*/ 9 h 35"/>
                          <a:gd name="T16" fmla="*/ 27 w 33"/>
                          <a:gd name="T17" fmla="*/ 8 h 35"/>
                          <a:gd name="T18" fmla="*/ 33 w 33"/>
                          <a:gd name="T19" fmla="*/ 2 h 35"/>
                          <a:gd name="T20" fmla="*/ 19 w 33"/>
                          <a:gd name="T21" fmla="*/ 0 h 35"/>
                          <a:gd name="T22" fmla="*/ 19 w 33"/>
                          <a:gd name="T23" fmla="*/ 1 h 35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  <a:cxn ang="0">
                            <a:pos x="T16" y="T17"/>
                          </a:cxn>
                          <a:cxn ang="0">
                            <a:pos x="T18" y="T19"/>
                          </a:cxn>
                          <a:cxn ang="0">
                            <a:pos x="T20" y="T21"/>
                          </a:cxn>
                          <a:cxn ang="0">
                            <a:pos x="T22" y="T23"/>
                          </a:cxn>
                        </a:cxnLst>
                        <a:rect l="0" t="0" r="r" b="b"/>
                        <a:pathLst>
                          <a:path w="33" h="35">
                            <a:moveTo>
                              <a:pt x="19" y="1"/>
                            </a:moveTo>
                            <a:cubicBezTo>
                              <a:pt x="9" y="10"/>
                              <a:pt x="9" y="10"/>
                              <a:pt x="9" y="10"/>
                            </a:cubicBezTo>
                            <a:cubicBezTo>
                              <a:pt x="8" y="13"/>
                              <a:pt x="8" y="16"/>
                              <a:pt x="8" y="18"/>
                            </a:cubicBezTo>
                            <a:cubicBezTo>
                              <a:pt x="8" y="20"/>
                              <a:pt x="5" y="22"/>
                              <a:pt x="5" y="23"/>
                            </a:cubicBezTo>
                            <a:cubicBezTo>
                              <a:pt x="3" y="28"/>
                              <a:pt x="1" y="31"/>
                              <a:pt x="0" y="35"/>
                            </a:cubicBezTo>
                            <a:cubicBezTo>
                              <a:pt x="14" y="22"/>
                              <a:pt x="14" y="22"/>
                              <a:pt x="14" y="22"/>
                            </a:cubicBezTo>
                            <a:cubicBezTo>
                              <a:pt x="13" y="19"/>
                              <a:pt x="12" y="16"/>
                              <a:pt x="12" y="14"/>
                            </a:cubicBezTo>
                            <a:cubicBezTo>
                              <a:pt x="12" y="8"/>
                              <a:pt x="17" y="9"/>
                              <a:pt x="22" y="9"/>
                            </a:cubicBezTo>
                            <a:cubicBezTo>
                              <a:pt x="24" y="9"/>
                              <a:pt x="26" y="9"/>
                              <a:pt x="27" y="8"/>
                            </a:cubicBezTo>
                            <a:cubicBezTo>
                              <a:pt x="33" y="2"/>
                              <a:pt x="33" y="2"/>
                              <a:pt x="33" y="2"/>
                            </a:cubicBezTo>
                            <a:cubicBezTo>
                              <a:pt x="19" y="0"/>
                              <a:pt x="19" y="0"/>
                              <a:pt x="19" y="0"/>
                            </a:cubicBezTo>
                            <a:cubicBezTo>
                              <a:pt x="19" y="0"/>
                              <a:pt x="19" y="1"/>
                              <a:pt x="19" y="1"/>
                            </a:cubicBez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796" name="Freeform 107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5379" y="2560"/>
                        <a:ext cx="24" cy="21"/>
                      </a:xfrm>
                      <a:custGeom>
                        <a:avLst/>
                        <a:gdLst>
                          <a:gd name="T0" fmla="*/ 3 w 14"/>
                          <a:gd name="T1" fmla="*/ 12 h 12"/>
                          <a:gd name="T2" fmla="*/ 12 w 14"/>
                          <a:gd name="T3" fmla="*/ 2 h 12"/>
                          <a:gd name="T4" fmla="*/ 14 w 14"/>
                          <a:gd name="T5" fmla="*/ 0 h 12"/>
                          <a:gd name="T6" fmla="*/ 12 w 14"/>
                          <a:gd name="T7" fmla="*/ 0 h 12"/>
                          <a:gd name="T8" fmla="*/ 0 w 14"/>
                          <a:gd name="T9" fmla="*/ 12 h 12"/>
                          <a:gd name="T10" fmla="*/ 3 w 14"/>
                          <a:gd name="T11" fmla="*/ 12 h 12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</a:cxnLst>
                        <a:rect l="0" t="0" r="r" b="b"/>
                        <a:pathLst>
                          <a:path w="14" h="12">
                            <a:moveTo>
                              <a:pt x="3" y="12"/>
                            </a:moveTo>
                            <a:cubicBezTo>
                              <a:pt x="9" y="12"/>
                              <a:pt x="11" y="7"/>
                              <a:pt x="12" y="2"/>
                            </a:cubicBezTo>
                            <a:cubicBezTo>
                              <a:pt x="13" y="2"/>
                              <a:pt x="13" y="0"/>
                              <a:pt x="14" y="0"/>
                            </a:cubicBezTo>
                            <a:cubicBezTo>
                              <a:pt x="12" y="0"/>
                              <a:pt x="12" y="0"/>
                              <a:pt x="12" y="0"/>
                            </a:cubicBezTo>
                            <a:cubicBezTo>
                              <a:pt x="0" y="12"/>
                              <a:pt x="0" y="12"/>
                              <a:pt x="0" y="12"/>
                            </a:cubicBezTo>
                            <a:cubicBezTo>
                              <a:pt x="1" y="12"/>
                              <a:pt x="2" y="12"/>
                              <a:pt x="3" y="12"/>
                            </a:cubicBez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797" name="Freeform 108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5321" y="2593"/>
                        <a:ext cx="60" cy="73"/>
                      </a:xfrm>
                      <a:custGeom>
                        <a:avLst/>
                        <a:gdLst>
                          <a:gd name="T0" fmla="*/ 35 w 35"/>
                          <a:gd name="T1" fmla="*/ 2 h 43"/>
                          <a:gd name="T2" fmla="*/ 35 w 35"/>
                          <a:gd name="T3" fmla="*/ 0 h 43"/>
                          <a:gd name="T4" fmla="*/ 26 w 35"/>
                          <a:gd name="T5" fmla="*/ 2 h 43"/>
                          <a:gd name="T6" fmla="*/ 0 w 35"/>
                          <a:gd name="T7" fmla="*/ 28 h 43"/>
                          <a:gd name="T8" fmla="*/ 0 w 35"/>
                          <a:gd name="T9" fmla="*/ 41 h 43"/>
                          <a:gd name="T10" fmla="*/ 1 w 35"/>
                          <a:gd name="T11" fmla="*/ 43 h 43"/>
                          <a:gd name="T12" fmla="*/ 8 w 35"/>
                          <a:gd name="T13" fmla="*/ 35 h 43"/>
                          <a:gd name="T14" fmla="*/ 8 w 35"/>
                          <a:gd name="T15" fmla="*/ 33 h 43"/>
                          <a:gd name="T16" fmla="*/ 6 w 35"/>
                          <a:gd name="T17" fmla="*/ 23 h 43"/>
                          <a:gd name="T18" fmla="*/ 10 w 35"/>
                          <a:gd name="T19" fmla="*/ 19 h 43"/>
                          <a:gd name="T20" fmla="*/ 12 w 35"/>
                          <a:gd name="T21" fmla="*/ 19 h 43"/>
                          <a:gd name="T22" fmla="*/ 11 w 35"/>
                          <a:gd name="T23" fmla="*/ 25 h 43"/>
                          <a:gd name="T24" fmla="*/ 14 w 35"/>
                          <a:gd name="T25" fmla="*/ 30 h 43"/>
                          <a:gd name="T26" fmla="*/ 22 w 35"/>
                          <a:gd name="T27" fmla="*/ 21 h 43"/>
                          <a:gd name="T28" fmla="*/ 17 w 35"/>
                          <a:gd name="T29" fmla="*/ 11 h 43"/>
                          <a:gd name="T30" fmla="*/ 35 w 35"/>
                          <a:gd name="T31" fmla="*/ 2 h 43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  <a:cxn ang="0">
                            <a:pos x="T16" y="T17"/>
                          </a:cxn>
                          <a:cxn ang="0">
                            <a:pos x="T18" y="T19"/>
                          </a:cxn>
                          <a:cxn ang="0">
                            <a:pos x="T20" y="T21"/>
                          </a:cxn>
                          <a:cxn ang="0">
                            <a:pos x="T22" y="T23"/>
                          </a:cxn>
                          <a:cxn ang="0">
                            <a:pos x="T24" y="T25"/>
                          </a:cxn>
                          <a:cxn ang="0">
                            <a:pos x="T26" y="T27"/>
                          </a:cxn>
                          <a:cxn ang="0">
                            <a:pos x="T28" y="T29"/>
                          </a:cxn>
                          <a:cxn ang="0">
                            <a:pos x="T30" y="T31"/>
                          </a:cxn>
                        </a:cxnLst>
                        <a:rect l="0" t="0" r="r" b="b"/>
                        <a:pathLst>
                          <a:path w="35" h="43">
                            <a:moveTo>
                              <a:pt x="35" y="2"/>
                            </a:moveTo>
                            <a:cubicBezTo>
                              <a:pt x="35" y="0"/>
                              <a:pt x="35" y="0"/>
                              <a:pt x="35" y="0"/>
                            </a:cubicBezTo>
                            <a:cubicBezTo>
                              <a:pt x="35" y="0"/>
                              <a:pt x="31" y="1"/>
                              <a:pt x="26" y="2"/>
                            </a:cubicBezTo>
                            <a:cubicBezTo>
                              <a:pt x="0" y="28"/>
                              <a:pt x="0" y="28"/>
                              <a:pt x="0" y="28"/>
                            </a:cubicBezTo>
                            <a:cubicBezTo>
                              <a:pt x="0" y="32"/>
                              <a:pt x="0" y="38"/>
                              <a:pt x="0" y="41"/>
                            </a:cubicBezTo>
                            <a:cubicBezTo>
                              <a:pt x="0" y="41"/>
                              <a:pt x="0" y="42"/>
                              <a:pt x="1" y="43"/>
                            </a:cubicBezTo>
                            <a:cubicBezTo>
                              <a:pt x="8" y="35"/>
                              <a:pt x="8" y="35"/>
                              <a:pt x="8" y="35"/>
                            </a:cubicBezTo>
                            <a:cubicBezTo>
                              <a:pt x="8" y="34"/>
                              <a:pt x="8" y="33"/>
                              <a:pt x="8" y="33"/>
                            </a:cubicBezTo>
                            <a:cubicBezTo>
                              <a:pt x="8" y="29"/>
                              <a:pt x="6" y="26"/>
                              <a:pt x="6" y="23"/>
                            </a:cubicBezTo>
                            <a:cubicBezTo>
                              <a:pt x="6" y="20"/>
                              <a:pt x="8" y="19"/>
                              <a:pt x="10" y="19"/>
                            </a:cubicBezTo>
                            <a:cubicBezTo>
                              <a:pt x="11" y="19"/>
                              <a:pt x="12" y="19"/>
                              <a:pt x="12" y="19"/>
                            </a:cubicBezTo>
                            <a:cubicBezTo>
                              <a:pt x="11" y="25"/>
                              <a:pt x="11" y="25"/>
                              <a:pt x="11" y="25"/>
                            </a:cubicBezTo>
                            <a:cubicBezTo>
                              <a:pt x="11" y="27"/>
                              <a:pt x="12" y="28"/>
                              <a:pt x="14" y="30"/>
                            </a:cubicBezTo>
                            <a:cubicBezTo>
                              <a:pt x="22" y="21"/>
                              <a:pt x="22" y="21"/>
                              <a:pt x="22" y="21"/>
                            </a:cubicBezTo>
                            <a:cubicBezTo>
                              <a:pt x="19" y="18"/>
                              <a:pt x="17" y="12"/>
                              <a:pt x="17" y="11"/>
                            </a:cubicBezTo>
                            <a:cubicBezTo>
                              <a:pt x="26" y="11"/>
                              <a:pt x="29" y="4"/>
                              <a:pt x="35" y="2"/>
                            </a:cubicBez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798" name="Freeform 109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5360" y="2647"/>
                        <a:ext cx="7" cy="6"/>
                      </a:xfrm>
                      <a:custGeom>
                        <a:avLst/>
                        <a:gdLst>
                          <a:gd name="T0" fmla="*/ 4 w 4"/>
                          <a:gd name="T1" fmla="*/ 0 h 3"/>
                          <a:gd name="T2" fmla="*/ 0 w 4"/>
                          <a:gd name="T3" fmla="*/ 3 h 3"/>
                          <a:gd name="T4" fmla="*/ 4 w 4"/>
                          <a:gd name="T5" fmla="*/ 0 h 3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</a:cxnLst>
                        <a:rect l="0" t="0" r="r" b="b"/>
                        <a:pathLst>
                          <a:path w="4" h="3">
                            <a:moveTo>
                              <a:pt x="4" y="0"/>
                            </a:moveTo>
                            <a:cubicBezTo>
                              <a:pt x="0" y="3"/>
                              <a:pt x="0" y="3"/>
                              <a:pt x="0" y="3"/>
                            </a:cubicBezTo>
                            <a:cubicBezTo>
                              <a:pt x="2" y="2"/>
                              <a:pt x="3" y="1"/>
                              <a:pt x="4" y="0"/>
                            </a:cubicBez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799" name="Freeform 110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5114" y="2671"/>
                        <a:ext cx="36" cy="24"/>
                      </a:xfrm>
                      <a:custGeom>
                        <a:avLst/>
                        <a:gdLst>
                          <a:gd name="T0" fmla="*/ 14 w 21"/>
                          <a:gd name="T1" fmla="*/ 0 h 14"/>
                          <a:gd name="T2" fmla="*/ 9 w 21"/>
                          <a:gd name="T3" fmla="*/ 2 h 14"/>
                          <a:gd name="T4" fmla="*/ 7 w 21"/>
                          <a:gd name="T5" fmla="*/ 1 h 14"/>
                          <a:gd name="T6" fmla="*/ 6 w 21"/>
                          <a:gd name="T7" fmla="*/ 1 h 14"/>
                          <a:gd name="T8" fmla="*/ 0 w 21"/>
                          <a:gd name="T9" fmla="*/ 7 h 14"/>
                          <a:gd name="T10" fmla="*/ 9 w 21"/>
                          <a:gd name="T11" fmla="*/ 14 h 14"/>
                          <a:gd name="T12" fmla="*/ 9 w 21"/>
                          <a:gd name="T13" fmla="*/ 14 h 14"/>
                          <a:gd name="T14" fmla="*/ 21 w 21"/>
                          <a:gd name="T15" fmla="*/ 2 h 14"/>
                          <a:gd name="T16" fmla="*/ 14 w 21"/>
                          <a:gd name="T17" fmla="*/ 0 h 14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  <a:cxn ang="0">
                            <a:pos x="T16" y="T17"/>
                          </a:cxn>
                        </a:cxnLst>
                        <a:rect l="0" t="0" r="r" b="b"/>
                        <a:pathLst>
                          <a:path w="21" h="14">
                            <a:moveTo>
                              <a:pt x="14" y="0"/>
                            </a:moveTo>
                            <a:cubicBezTo>
                              <a:pt x="12" y="0"/>
                              <a:pt x="11" y="2"/>
                              <a:pt x="9" y="2"/>
                            </a:cubicBezTo>
                            <a:cubicBezTo>
                              <a:pt x="8" y="2"/>
                              <a:pt x="7" y="1"/>
                              <a:pt x="7" y="1"/>
                            </a:cubicBezTo>
                            <a:cubicBezTo>
                              <a:pt x="7" y="1"/>
                              <a:pt x="6" y="1"/>
                              <a:pt x="6" y="1"/>
                            </a:cubicBezTo>
                            <a:cubicBezTo>
                              <a:pt x="0" y="7"/>
                              <a:pt x="0" y="7"/>
                              <a:pt x="0" y="7"/>
                            </a:cubicBezTo>
                            <a:cubicBezTo>
                              <a:pt x="4" y="8"/>
                              <a:pt x="6" y="11"/>
                              <a:pt x="9" y="14"/>
                            </a:cubicBezTo>
                            <a:cubicBezTo>
                              <a:pt x="9" y="14"/>
                              <a:pt x="9" y="14"/>
                              <a:pt x="9" y="14"/>
                            </a:cubicBezTo>
                            <a:cubicBezTo>
                              <a:pt x="21" y="2"/>
                              <a:pt x="21" y="2"/>
                              <a:pt x="21" y="2"/>
                            </a:cubicBezTo>
                            <a:cubicBezTo>
                              <a:pt x="19" y="1"/>
                              <a:pt x="17" y="0"/>
                              <a:pt x="14" y="0"/>
                            </a:cubicBez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800" name="Freeform 111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5153" y="2680"/>
                        <a:ext cx="45" cy="21"/>
                      </a:xfrm>
                      <a:custGeom>
                        <a:avLst/>
                        <a:gdLst>
                          <a:gd name="T0" fmla="*/ 23 w 26"/>
                          <a:gd name="T1" fmla="*/ 0 h 12"/>
                          <a:gd name="T2" fmla="*/ 14 w 26"/>
                          <a:gd name="T3" fmla="*/ 5 h 12"/>
                          <a:gd name="T4" fmla="*/ 7 w 26"/>
                          <a:gd name="T5" fmla="*/ 3 h 12"/>
                          <a:gd name="T6" fmla="*/ 0 w 26"/>
                          <a:gd name="T7" fmla="*/ 11 h 12"/>
                          <a:gd name="T8" fmla="*/ 15 w 26"/>
                          <a:gd name="T9" fmla="*/ 12 h 12"/>
                          <a:gd name="T10" fmla="*/ 26 w 26"/>
                          <a:gd name="T11" fmla="*/ 1 h 12"/>
                          <a:gd name="T12" fmla="*/ 23 w 26"/>
                          <a:gd name="T13" fmla="*/ 0 h 12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</a:cxnLst>
                        <a:rect l="0" t="0" r="r" b="b"/>
                        <a:pathLst>
                          <a:path w="26" h="12">
                            <a:moveTo>
                              <a:pt x="23" y="0"/>
                            </a:moveTo>
                            <a:cubicBezTo>
                              <a:pt x="19" y="0"/>
                              <a:pt x="18" y="5"/>
                              <a:pt x="14" y="5"/>
                            </a:cubicBezTo>
                            <a:cubicBezTo>
                              <a:pt x="11" y="5"/>
                              <a:pt x="9" y="4"/>
                              <a:pt x="7" y="3"/>
                            </a:cubicBezTo>
                            <a:cubicBezTo>
                              <a:pt x="0" y="11"/>
                              <a:pt x="0" y="11"/>
                              <a:pt x="0" y="11"/>
                            </a:cubicBezTo>
                            <a:cubicBezTo>
                              <a:pt x="5" y="12"/>
                              <a:pt x="10" y="12"/>
                              <a:pt x="15" y="12"/>
                            </a:cubicBezTo>
                            <a:cubicBezTo>
                              <a:pt x="26" y="1"/>
                              <a:pt x="26" y="1"/>
                              <a:pt x="26" y="1"/>
                            </a:cubicBezTo>
                            <a:cubicBezTo>
                              <a:pt x="25" y="0"/>
                              <a:pt x="24" y="0"/>
                              <a:pt x="23" y="0"/>
                            </a:cubicBez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801" name="Freeform 112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5198" y="2689"/>
                        <a:ext cx="37" cy="20"/>
                      </a:xfrm>
                      <a:custGeom>
                        <a:avLst/>
                        <a:gdLst>
                          <a:gd name="T0" fmla="*/ 11 w 22"/>
                          <a:gd name="T1" fmla="*/ 2 h 12"/>
                          <a:gd name="T2" fmla="*/ 22 w 22"/>
                          <a:gd name="T3" fmla="*/ 0 h 12"/>
                          <a:gd name="T4" fmla="*/ 20 w 22"/>
                          <a:gd name="T5" fmla="*/ 0 h 12"/>
                          <a:gd name="T6" fmla="*/ 11 w 22"/>
                          <a:gd name="T7" fmla="*/ 1 h 12"/>
                          <a:gd name="T8" fmla="*/ 11 w 22"/>
                          <a:gd name="T9" fmla="*/ 1 h 12"/>
                          <a:gd name="T10" fmla="*/ 0 w 22"/>
                          <a:gd name="T11" fmla="*/ 11 h 12"/>
                          <a:gd name="T12" fmla="*/ 15 w 22"/>
                          <a:gd name="T13" fmla="*/ 12 h 12"/>
                          <a:gd name="T14" fmla="*/ 22 w 22"/>
                          <a:gd name="T15" fmla="*/ 5 h 12"/>
                          <a:gd name="T16" fmla="*/ 11 w 22"/>
                          <a:gd name="T17" fmla="*/ 2 h 12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  <a:cxn ang="0">
                            <a:pos x="T16" y="T17"/>
                          </a:cxn>
                        </a:cxnLst>
                        <a:rect l="0" t="0" r="r" b="b"/>
                        <a:pathLst>
                          <a:path w="22" h="12">
                            <a:moveTo>
                              <a:pt x="11" y="2"/>
                            </a:moveTo>
                            <a:cubicBezTo>
                              <a:pt x="12" y="2"/>
                              <a:pt x="22" y="0"/>
                              <a:pt x="22" y="0"/>
                            </a:cubicBezTo>
                            <a:cubicBezTo>
                              <a:pt x="20" y="0"/>
                              <a:pt x="20" y="0"/>
                              <a:pt x="20" y="0"/>
                            </a:cubicBezTo>
                            <a:cubicBezTo>
                              <a:pt x="11" y="1"/>
                              <a:pt x="11" y="1"/>
                              <a:pt x="11" y="1"/>
                            </a:cubicBezTo>
                            <a:cubicBezTo>
                              <a:pt x="11" y="1"/>
                              <a:pt x="11" y="1"/>
                              <a:pt x="11" y="1"/>
                            </a:cubicBezTo>
                            <a:cubicBezTo>
                              <a:pt x="0" y="11"/>
                              <a:pt x="0" y="11"/>
                              <a:pt x="0" y="11"/>
                            </a:cubicBezTo>
                            <a:cubicBezTo>
                              <a:pt x="5" y="11"/>
                              <a:pt x="10" y="12"/>
                              <a:pt x="15" y="12"/>
                            </a:cubicBezTo>
                            <a:cubicBezTo>
                              <a:pt x="22" y="5"/>
                              <a:pt x="22" y="5"/>
                              <a:pt x="22" y="5"/>
                            </a:cubicBezTo>
                            <a:cubicBezTo>
                              <a:pt x="17" y="5"/>
                              <a:pt x="14" y="5"/>
                              <a:pt x="11" y="2"/>
                            </a:cubicBez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802" name="Freeform 113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5249" y="2704"/>
                        <a:ext cx="14" cy="10"/>
                      </a:xfrm>
                      <a:custGeom>
                        <a:avLst/>
                        <a:gdLst>
                          <a:gd name="T0" fmla="*/ 5 w 8"/>
                          <a:gd name="T1" fmla="*/ 6 h 6"/>
                          <a:gd name="T2" fmla="*/ 8 w 8"/>
                          <a:gd name="T3" fmla="*/ 2 h 6"/>
                          <a:gd name="T4" fmla="*/ 4 w 8"/>
                          <a:gd name="T5" fmla="*/ 0 h 6"/>
                          <a:gd name="T6" fmla="*/ 0 w 8"/>
                          <a:gd name="T7" fmla="*/ 4 h 6"/>
                          <a:gd name="T8" fmla="*/ 5 w 8"/>
                          <a:gd name="T9" fmla="*/ 6 h 6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</a:cxnLst>
                        <a:rect l="0" t="0" r="r" b="b"/>
                        <a:pathLst>
                          <a:path w="8" h="6">
                            <a:moveTo>
                              <a:pt x="5" y="6"/>
                            </a:moveTo>
                            <a:cubicBezTo>
                              <a:pt x="6" y="6"/>
                              <a:pt x="8" y="4"/>
                              <a:pt x="8" y="2"/>
                            </a:cubicBezTo>
                            <a:cubicBezTo>
                              <a:pt x="6" y="2"/>
                              <a:pt x="6" y="1"/>
                              <a:pt x="4" y="0"/>
                            </a:cubicBezTo>
                            <a:cubicBezTo>
                              <a:pt x="0" y="4"/>
                              <a:pt x="0" y="4"/>
                              <a:pt x="0" y="4"/>
                            </a:cubicBezTo>
                            <a:cubicBezTo>
                              <a:pt x="2" y="4"/>
                              <a:pt x="2" y="6"/>
                              <a:pt x="5" y="6"/>
                            </a:cubicBez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803" name="Freeform 114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5244" y="2714"/>
                        <a:ext cx="3" cy="2"/>
                      </a:xfrm>
                      <a:custGeom>
                        <a:avLst/>
                        <a:gdLst>
                          <a:gd name="T0" fmla="*/ 1 w 2"/>
                          <a:gd name="T1" fmla="*/ 0 h 1"/>
                          <a:gd name="T2" fmla="*/ 0 w 2"/>
                          <a:gd name="T3" fmla="*/ 0 h 1"/>
                          <a:gd name="T4" fmla="*/ 2 w 2"/>
                          <a:gd name="T5" fmla="*/ 1 h 1"/>
                          <a:gd name="T6" fmla="*/ 1 w 2"/>
                          <a:gd name="T7" fmla="*/ 0 h 1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</a:cxnLst>
                        <a:rect l="0" t="0" r="r" b="b"/>
                        <a:pathLst>
                          <a:path w="2" h="1">
                            <a:moveTo>
                              <a:pt x="1" y="0"/>
                            </a:moveTo>
                            <a:cubicBezTo>
                              <a:pt x="0" y="0"/>
                              <a:pt x="0" y="0"/>
                              <a:pt x="0" y="0"/>
                            </a:cubicBezTo>
                            <a:cubicBezTo>
                              <a:pt x="1" y="0"/>
                              <a:pt x="1" y="1"/>
                              <a:pt x="2" y="1"/>
                            </a:cubicBezTo>
                            <a:cubicBezTo>
                              <a:pt x="1" y="0"/>
                              <a:pt x="1" y="0"/>
                              <a:pt x="1" y="0"/>
                            </a:cubicBez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804" name="Freeform 115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5326" y="2707"/>
                        <a:ext cx="7" cy="7"/>
                      </a:xfrm>
                      <a:custGeom>
                        <a:avLst/>
                        <a:gdLst>
                          <a:gd name="T0" fmla="*/ 0 w 4"/>
                          <a:gd name="T1" fmla="*/ 3 h 4"/>
                          <a:gd name="T2" fmla="*/ 0 w 4"/>
                          <a:gd name="T3" fmla="*/ 4 h 4"/>
                          <a:gd name="T4" fmla="*/ 4 w 4"/>
                          <a:gd name="T5" fmla="*/ 0 h 4"/>
                          <a:gd name="T6" fmla="*/ 0 w 4"/>
                          <a:gd name="T7" fmla="*/ 3 h 4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</a:cxnLst>
                        <a:rect l="0" t="0" r="r" b="b"/>
                        <a:pathLst>
                          <a:path w="4" h="4">
                            <a:moveTo>
                              <a:pt x="0" y="3"/>
                            </a:moveTo>
                            <a:cubicBezTo>
                              <a:pt x="0" y="3"/>
                              <a:pt x="0" y="4"/>
                              <a:pt x="0" y="4"/>
                            </a:cubicBezTo>
                            <a:cubicBezTo>
                              <a:pt x="4" y="0"/>
                              <a:pt x="4" y="0"/>
                              <a:pt x="4" y="0"/>
                            </a:cubicBezTo>
                            <a:cubicBezTo>
                              <a:pt x="2" y="0"/>
                              <a:pt x="0" y="1"/>
                              <a:pt x="0" y="3"/>
                            </a:cubicBez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805" name="Freeform 116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5350" y="2707"/>
                        <a:ext cx="20" cy="11"/>
                      </a:xfrm>
                      <a:custGeom>
                        <a:avLst/>
                        <a:gdLst>
                          <a:gd name="T0" fmla="*/ 3 w 12"/>
                          <a:gd name="T1" fmla="*/ 6 h 6"/>
                          <a:gd name="T2" fmla="*/ 12 w 12"/>
                          <a:gd name="T3" fmla="*/ 0 h 6"/>
                          <a:gd name="T4" fmla="*/ 3 w 12"/>
                          <a:gd name="T5" fmla="*/ 3 h 6"/>
                          <a:gd name="T6" fmla="*/ 0 w 12"/>
                          <a:gd name="T7" fmla="*/ 6 h 6"/>
                          <a:gd name="T8" fmla="*/ 3 w 12"/>
                          <a:gd name="T9" fmla="*/ 6 h 6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</a:cxnLst>
                        <a:rect l="0" t="0" r="r" b="b"/>
                        <a:pathLst>
                          <a:path w="12" h="6">
                            <a:moveTo>
                              <a:pt x="3" y="6"/>
                            </a:moveTo>
                            <a:cubicBezTo>
                              <a:pt x="7" y="6"/>
                              <a:pt x="10" y="4"/>
                              <a:pt x="12" y="0"/>
                            </a:cubicBezTo>
                            <a:cubicBezTo>
                              <a:pt x="9" y="1"/>
                              <a:pt x="8" y="3"/>
                              <a:pt x="3" y="3"/>
                            </a:cubicBezTo>
                            <a:cubicBezTo>
                              <a:pt x="0" y="6"/>
                              <a:pt x="0" y="6"/>
                              <a:pt x="0" y="6"/>
                            </a:cubicBezTo>
                            <a:cubicBezTo>
                              <a:pt x="1" y="6"/>
                              <a:pt x="2" y="6"/>
                              <a:pt x="3" y="6"/>
                            </a:cubicBez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806" name="Freeform 117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5295" y="2707"/>
                        <a:ext cx="17" cy="12"/>
                      </a:xfrm>
                      <a:custGeom>
                        <a:avLst/>
                        <a:gdLst>
                          <a:gd name="T0" fmla="*/ 7 w 10"/>
                          <a:gd name="T1" fmla="*/ 6 h 7"/>
                          <a:gd name="T2" fmla="*/ 10 w 10"/>
                          <a:gd name="T3" fmla="*/ 6 h 7"/>
                          <a:gd name="T4" fmla="*/ 10 w 10"/>
                          <a:gd name="T5" fmla="*/ 0 h 7"/>
                          <a:gd name="T6" fmla="*/ 6 w 10"/>
                          <a:gd name="T7" fmla="*/ 0 h 7"/>
                          <a:gd name="T8" fmla="*/ 0 w 10"/>
                          <a:gd name="T9" fmla="*/ 7 h 7"/>
                          <a:gd name="T10" fmla="*/ 5 w 10"/>
                          <a:gd name="T11" fmla="*/ 4 h 7"/>
                          <a:gd name="T12" fmla="*/ 7 w 10"/>
                          <a:gd name="T13" fmla="*/ 6 h 7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</a:cxnLst>
                        <a:rect l="0" t="0" r="r" b="b"/>
                        <a:pathLst>
                          <a:path w="10" h="7">
                            <a:moveTo>
                              <a:pt x="7" y="6"/>
                            </a:moveTo>
                            <a:cubicBezTo>
                              <a:pt x="10" y="6"/>
                              <a:pt x="10" y="6"/>
                              <a:pt x="10" y="6"/>
                            </a:cubicBezTo>
                            <a:cubicBezTo>
                              <a:pt x="10" y="6"/>
                              <a:pt x="10" y="3"/>
                              <a:pt x="10" y="0"/>
                            </a:cubicBezTo>
                            <a:cubicBezTo>
                              <a:pt x="6" y="0"/>
                              <a:pt x="6" y="0"/>
                              <a:pt x="6" y="0"/>
                            </a:cubicBezTo>
                            <a:cubicBezTo>
                              <a:pt x="0" y="7"/>
                              <a:pt x="0" y="7"/>
                              <a:pt x="0" y="7"/>
                            </a:cubicBezTo>
                            <a:cubicBezTo>
                              <a:pt x="1" y="6"/>
                              <a:pt x="3" y="5"/>
                              <a:pt x="5" y="4"/>
                            </a:cubicBezTo>
                            <a:lnTo>
                              <a:pt x="7" y="6"/>
                            </a:ln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807" name="Freeform 118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5314" y="2726"/>
                        <a:ext cx="0" cy="2"/>
                      </a:xfrm>
                      <a:custGeom>
                        <a:avLst/>
                        <a:gdLst>
                          <a:gd name="T0" fmla="*/ 1 h 1"/>
                          <a:gd name="T1" fmla="*/ 0 h 1"/>
                          <a:gd name="T2" fmla="*/ 1 h 1"/>
                        </a:gdLst>
                        <a:ahLst/>
                        <a:cxnLst>
                          <a:cxn ang="0">
                            <a:pos x="0" y="T0"/>
                          </a:cxn>
                          <a:cxn ang="0">
                            <a:pos x="0" y="T1"/>
                          </a:cxn>
                          <a:cxn ang="0">
                            <a:pos x="0" y="T2"/>
                          </a:cxn>
                        </a:cxnLst>
                        <a:rect l="0" t="0" r="r" b="b"/>
                        <a:pathLst>
                          <a:path h="1">
                            <a:moveTo>
                              <a:pt x="0" y="1"/>
                            </a:moveTo>
                            <a:cubicBezTo>
                              <a:pt x="0" y="0"/>
                              <a:pt x="0" y="0"/>
                              <a:pt x="0" y="0"/>
                            </a:cubicBezTo>
                            <a:cubicBezTo>
                              <a:pt x="0" y="0"/>
                              <a:pt x="0" y="0"/>
                              <a:pt x="0" y="1"/>
                            </a:cubicBez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808" name="Freeform 119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5328" y="2733"/>
                        <a:ext cx="8" cy="9"/>
                      </a:xfrm>
                      <a:custGeom>
                        <a:avLst/>
                        <a:gdLst>
                          <a:gd name="T0" fmla="*/ 2 w 5"/>
                          <a:gd name="T1" fmla="*/ 5 h 5"/>
                          <a:gd name="T2" fmla="*/ 3 w 5"/>
                          <a:gd name="T3" fmla="*/ 5 h 5"/>
                          <a:gd name="T4" fmla="*/ 5 w 5"/>
                          <a:gd name="T5" fmla="*/ 3 h 5"/>
                          <a:gd name="T6" fmla="*/ 4 w 5"/>
                          <a:gd name="T7" fmla="*/ 0 h 5"/>
                          <a:gd name="T8" fmla="*/ 0 w 5"/>
                          <a:gd name="T9" fmla="*/ 4 h 5"/>
                          <a:gd name="T10" fmla="*/ 2 w 5"/>
                          <a:gd name="T11" fmla="*/ 5 h 5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</a:cxnLst>
                        <a:rect l="0" t="0" r="r" b="b"/>
                        <a:pathLst>
                          <a:path w="5" h="5">
                            <a:moveTo>
                              <a:pt x="2" y="5"/>
                            </a:moveTo>
                            <a:cubicBezTo>
                              <a:pt x="2" y="5"/>
                              <a:pt x="3" y="5"/>
                              <a:pt x="3" y="5"/>
                            </a:cubicBezTo>
                            <a:cubicBezTo>
                              <a:pt x="4" y="5"/>
                              <a:pt x="5" y="4"/>
                              <a:pt x="5" y="3"/>
                            </a:cubicBezTo>
                            <a:cubicBezTo>
                              <a:pt x="5" y="2"/>
                              <a:pt x="5" y="1"/>
                              <a:pt x="4" y="0"/>
                            </a:cubicBezTo>
                            <a:cubicBezTo>
                              <a:pt x="0" y="4"/>
                              <a:pt x="0" y="4"/>
                              <a:pt x="0" y="4"/>
                            </a:cubicBezTo>
                            <a:cubicBezTo>
                              <a:pt x="1" y="4"/>
                              <a:pt x="1" y="5"/>
                              <a:pt x="2" y="5"/>
                            </a:cubicBez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809" name="Freeform 120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5269" y="2707"/>
                        <a:ext cx="7" cy="9"/>
                      </a:xfrm>
                      <a:custGeom>
                        <a:avLst/>
                        <a:gdLst>
                          <a:gd name="T0" fmla="*/ 2 w 4"/>
                          <a:gd name="T1" fmla="*/ 0 h 5"/>
                          <a:gd name="T2" fmla="*/ 0 w 4"/>
                          <a:gd name="T3" fmla="*/ 0 h 5"/>
                          <a:gd name="T4" fmla="*/ 0 w 4"/>
                          <a:gd name="T5" fmla="*/ 3 h 5"/>
                          <a:gd name="T6" fmla="*/ 1 w 4"/>
                          <a:gd name="T7" fmla="*/ 5 h 5"/>
                          <a:gd name="T8" fmla="*/ 4 w 4"/>
                          <a:gd name="T9" fmla="*/ 2 h 5"/>
                          <a:gd name="T10" fmla="*/ 2 w 4"/>
                          <a:gd name="T11" fmla="*/ 0 h 5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</a:cxnLst>
                        <a:rect l="0" t="0" r="r" b="b"/>
                        <a:pathLst>
                          <a:path w="4" h="5">
                            <a:moveTo>
                              <a:pt x="2" y="0"/>
                            </a:moveTo>
                            <a:cubicBezTo>
                              <a:pt x="1" y="0"/>
                              <a:pt x="0" y="0"/>
                              <a:pt x="0" y="0"/>
                            </a:cubicBezTo>
                            <a:cubicBezTo>
                              <a:pt x="0" y="3"/>
                              <a:pt x="0" y="3"/>
                              <a:pt x="0" y="3"/>
                            </a:cubicBezTo>
                            <a:cubicBezTo>
                              <a:pt x="0" y="4"/>
                              <a:pt x="0" y="5"/>
                              <a:pt x="1" y="5"/>
                            </a:cubicBezTo>
                            <a:cubicBezTo>
                              <a:pt x="4" y="2"/>
                              <a:pt x="4" y="2"/>
                              <a:pt x="4" y="2"/>
                            </a:cubicBezTo>
                            <a:cubicBezTo>
                              <a:pt x="4" y="1"/>
                              <a:pt x="3" y="0"/>
                              <a:pt x="2" y="0"/>
                            </a:cubicBez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810" name="Freeform 121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5382" y="2711"/>
                        <a:ext cx="50" cy="29"/>
                      </a:xfrm>
                      <a:custGeom>
                        <a:avLst/>
                        <a:gdLst>
                          <a:gd name="T0" fmla="*/ 10 w 29"/>
                          <a:gd name="T1" fmla="*/ 12 h 17"/>
                          <a:gd name="T2" fmla="*/ 11 w 29"/>
                          <a:gd name="T3" fmla="*/ 8 h 17"/>
                          <a:gd name="T4" fmla="*/ 29 w 29"/>
                          <a:gd name="T5" fmla="*/ 1 h 17"/>
                          <a:gd name="T6" fmla="*/ 16 w 29"/>
                          <a:gd name="T7" fmla="*/ 1 h 17"/>
                          <a:gd name="T8" fmla="*/ 0 w 29"/>
                          <a:gd name="T9" fmla="*/ 17 h 17"/>
                          <a:gd name="T10" fmla="*/ 0 w 29"/>
                          <a:gd name="T11" fmla="*/ 17 h 17"/>
                          <a:gd name="T12" fmla="*/ 10 w 29"/>
                          <a:gd name="T13" fmla="*/ 12 h 17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</a:cxnLst>
                        <a:rect l="0" t="0" r="r" b="b"/>
                        <a:pathLst>
                          <a:path w="29" h="17">
                            <a:moveTo>
                              <a:pt x="10" y="12"/>
                            </a:moveTo>
                            <a:cubicBezTo>
                              <a:pt x="11" y="11"/>
                              <a:pt x="9" y="8"/>
                              <a:pt x="11" y="8"/>
                            </a:cubicBezTo>
                            <a:cubicBezTo>
                              <a:pt x="16" y="8"/>
                              <a:pt x="26" y="5"/>
                              <a:pt x="29" y="1"/>
                            </a:cubicBezTo>
                            <a:cubicBezTo>
                              <a:pt x="27" y="0"/>
                              <a:pt x="21" y="0"/>
                              <a:pt x="16" y="1"/>
                            </a:cubicBezTo>
                            <a:cubicBezTo>
                              <a:pt x="0" y="17"/>
                              <a:pt x="0" y="17"/>
                              <a:pt x="0" y="17"/>
                            </a:cubicBezTo>
                            <a:cubicBezTo>
                              <a:pt x="0" y="17"/>
                              <a:pt x="0" y="17"/>
                              <a:pt x="0" y="17"/>
                            </a:cubicBezTo>
                            <a:cubicBezTo>
                              <a:pt x="3" y="17"/>
                              <a:pt x="9" y="13"/>
                              <a:pt x="10" y="12"/>
                            </a:cubicBez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811" name="Freeform 122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5425" y="2637"/>
                        <a:ext cx="5" cy="5"/>
                      </a:xfrm>
                      <a:custGeom>
                        <a:avLst/>
                        <a:gdLst>
                          <a:gd name="T0" fmla="*/ 3 w 3"/>
                          <a:gd name="T1" fmla="*/ 0 h 3"/>
                          <a:gd name="T2" fmla="*/ 0 w 3"/>
                          <a:gd name="T3" fmla="*/ 3 h 3"/>
                          <a:gd name="T4" fmla="*/ 0 w 3"/>
                          <a:gd name="T5" fmla="*/ 3 h 3"/>
                          <a:gd name="T6" fmla="*/ 3 w 3"/>
                          <a:gd name="T7" fmla="*/ 0 h 3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</a:cxnLst>
                        <a:rect l="0" t="0" r="r" b="b"/>
                        <a:pathLst>
                          <a:path w="3" h="3">
                            <a:moveTo>
                              <a:pt x="3" y="0"/>
                            </a:moveTo>
                            <a:cubicBezTo>
                              <a:pt x="0" y="3"/>
                              <a:pt x="0" y="3"/>
                              <a:pt x="0" y="3"/>
                            </a:cubicBezTo>
                            <a:cubicBezTo>
                              <a:pt x="0" y="3"/>
                              <a:pt x="0" y="3"/>
                              <a:pt x="0" y="3"/>
                            </a:cubicBezTo>
                            <a:cubicBezTo>
                              <a:pt x="1" y="3"/>
                              <a:pt x="2" y="1"/>
                              <a:pt x="3" y="0"/>
                            </a:cubicBez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812" name="Freeform 123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5444" y="2629"/>
                        <a:ext cx="22" cy="5"/>
                      </a:xfrm>
                      <a:custGeom>
                        <a:avLst/>
                        <a:gdLst>
                          <a:gd name="T0" fmla="*/ 2 w 13"/>
                          <a:gd name="T1" fmla="*/ 0 h 3"/>
                          <a:gd name="T2" fmla="*/ 0 w 13"/>
                          <a:gd name="T3" fmla="*/ 2 h 3"/>
                          <a:gd name="T4" fmla="*/ 5 w 13"/>
                          <a:gd name="T5" fmla="*/ 3 h 3"/>
                          <a:gd name="T6" fmla="*/ 10 w 13"/>
                          <a:gd name="T7" fmla="*/ 3 h 3"/>
                          <a:gd name="T8" fmla="*/ 13 w 13"/>
                          <a:gd name="T9" fmla="*/ 0 h 3"/>
                          <a:gd name="T10" fmla="*/ 2 w 13"/>
                          <a:gd name="T11" fmla="*/ 0 h 3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</a:cxnLst>
                        <a:rect l="0" t="0" r="r" b="b"/>
                        <a:pathLst>
                          <a:path w="13" h="3">
                            <a:moveTo>
                              <a:pt x="2" y="0"/>
                            </a:moveTo>
                            <a:cubicBezTo>
                              <a:pt x="1" y="0"/>
                              <a:pt x="0" y="1"/>
                              <a:pt x="0" y="2"/>
                            </a:cubicBezTo>
                            <a:cubicBezTo>
                              <a:pt x="0" y="2"/>
                              <a:pt x="4" y="3"/>
                              <a:pt x="5" y="3"/>
                            </a:cubicBezTo>
                            <a:cubicBezTo>
                              <a:pt x="7" y="3"/>
                              <a:pt x="8" y="3"/>
                              <a:pt x="10" y="3"/>
                            </a:cubicBezTo>
                            <a:cubicBezTo>
                              <a:pt x="13" y="0"/>
                              <a:pt x="13" y="0"/>
                              <a:pt x="13" y="0"/>
                            </a:cubicBezTo>
                            <a:lnTo>
                              <a:pt x="2" y="0"/>
                            </a:ln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813" name="Freeform 124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5442" y="2584"/>
                        <a:ext cx="7" cy="9"/>
                      </a:xfrm>
                      <a:custGeom>
                        <a:avLst/>
                        <a:gdLst>
                          <a:gd name="T0" fmla="*/ 4 w 4"/>
                          <a:gd name="T1" fmla="*/ 5 h 5"/>
                          <a:gd name="T2" fmla="*/ 0 w 4"/>
                          <a:gd name="T3" fmla="*/ 0 h 5"/>
                          <a:gd name="T4" fmla="*/ 4 w 4"/>
                          <a:gd name="T5" fmla="*/ 5 h 5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</a:cxnLst>
                        <a:rect l="0" t="0" r="r" b="b"/>
                        <a:pathLst>
                          <a:path w="4" h="5">
                            <a:moveTo>
                              <a:pt x="4" y="5"/>
                            </a:moveTo>
                            <a:cubicBezTo>
                              <a:pt x="2" y="3"/>
                              <a:pt x="0" y="1"/>
                              <a:pt x="0" y="0"/>
                            </a:cubicBezTo>
                            <a:cubicBezTo>
                              <a:pt x="0" y="2"/>
                              <a:pt x="1" y="5"/>
                              <a:pt x="4" y="5"/>
                            </a:cubicBez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814" name="Freeform 125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5442" y="2582"/>
                        <a:ext cx="0" cy="2"/>
                      </a:xfrm>
                      <a:custGeom>
                        <a:avLst/>
                        <a:gdLst>
                          <a:gd name="T0" fmla="*/ 1 h 1"/>
                          <a:gd name="T1" fmla="*/ 0 h 1"/>
                          <a:gd name="T2" fmla="*/ 0 h 1"/>
                          <a:gd name="T3" fmla="*/ 1 h 1"/>
                        </a:gdLst>
                        <a:ahLst/>
                        <a:cxnLst>
                          <a:cxn ang="0">
                            <a:pos x="0" y="T0"/>
                          </a:cxn>
                          <a:cxn ang="0">
                            <a:pos x="0" y="T1"/>
                          </a:cxn>
                          <a:cxn ang="0">
                            <a:pos x="0" y="T2"/>
                          </a:cxn>
                          <a:cxn ang="0">
                            <a:pos x="0" y="T3"/>
                          </a:cxn>
                        </a:cxnLst>
                        <a:rect l="0" t="0" r="r" b="b"/>
                        <a:pathLst>
                          <a:path h="1">
                            <a:moveTo>
                              <a:pt x="0" y="1"/>
                            </a:moveTo>
                            <a:cubicBezTo>
                              <a:pt x="0" y="1"/>
                              <a:pt x="0" y="0"/>
                              <a:pt x="0" y="0"/>
                            </a:cubicBezTo>
                            <a:cubicBezTo>
                              <a:pt x="0" y="0"/>
                              <a:pt x="0" y="0"/>
                              <a:pt x="0" y="0"/>
                            </a:cubicBezTo>
                            <a:cubicBezTo>
                              <a:pt x="0" y="1"/>
                              <a:pt x="0" y="1"/>
                              <a:pt x="0" y="1"/>
                            </a:cubicBez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815" name="Freeform 126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5442" y="2562"/>
                        <a:ext cx="12" cy="17"/>
                      </a:xfrm>
                      <a:custGeom>
                        <a:avLst/>
                        <a:gdLst>
                          <a:gd name="T0" fmla="*/ 1 w 7"/>
                          <a:gd name="T1" fmla="*/ 10 h 10"/>
                          <a:gd name="T2" fmla="*/ 7 w 7"/>
                          <a:gd name="T3" fmla="*/ 10 h 10"/>
                          <a:gd name="T4" fmla="*/ 5 w 7"/>
                          <a:gd name="T5" fmla="*/ 5 h 10"/>
                          <a:gd name="T6" fmla="*/ 7 w 7"/>
                          <a:gd name="T7" fmla="*/ 1 h 10"/>
                          <a:gd name="T8" fmla="*/ 5 w 7"/>
                          <a:gd name="T9" fmla="*/ 0 h 10"/>
                          <a:gd name="T10" fmla="*/ 0 w 7"/>
                          <a:gd name="T11" fmla="*/ 6 h 10"/>
                          <a:gd name="T12" fmla="*/ 1 w 7"/>
                          <a:gd name="T13" fmla="*/ 8 h 10"/>
                          <a:gd name="T14" fmla="*/ 1 w 7"/>
                          <a:gd name="T15" fmla="*/ 10 h 10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</a:cxnLst>
                        <a:rect l="0" t="0" r="r" b="b"/>
                        <a:pathLst>
                          <a:path w="7" h="10">
                            <a:moveTo>
                              <a:pt x="1" y="10"/>
                            </a:moveTo>
                            <a:cubicBezTo>
                              <a:pt x="4" y="10"/>
                              <a:pt x="6" y="10"/>
                              <a:pt x="7" y="10"/>
                            </a:cubicBezTo>
                            <a:cubicBezTo>
                              <a:pt x="7" y="7"/>
                              <a:pt x="5" y="7"/>
                              <a:pt x="5" y="5"/>
                            </a:cubicBezTo>
                            <a:cubicBezTo>
                              <a:pt x="5" y="3"/>
                              <a:pt x="7" y="3"/>
                              <a:pt x="7" y="1"/>
                            </a:cubicBezTo>
                            <a:cubicBezTo>
                              <a:pt x="7" y="1"/>
                              <a:pt x="6" y="1"/>
                              <a:pt x="5" y="0"/>
                            </a:cubicBezTo>
                            <a:cubicBezTo>
                              <a:pt x="0" y="6"/>
                              <a:pt x="0" y="6"/>
                              <a:pt x="0" y="6"/>
                            </a:cubicBezTo>
                            <a:cubicBezTo>
                              <a:pt x="0" y="6"/>
                              <a:pt x="1" y="7"/>
                              <a:pt x="1" y="8"/>
                            </a:cubicBezTo>
                            <a:cubicBezTo>
                              <a:pt x="1" y="9"/>
                              <a:pt x="1" y="10"/>
                              <a:pt x="1" y="10"/>
                            </a:cubicBez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816" name="Freeform 127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5121" y="2618"/>
                        <a:ext cx="12" cy="11"/>
                      </a:xfrm>
                      <a:custGeom>
                        <a:avLst/>
                        <a:gdLst>
                          <a:gd name="T0" fmla="*/ 1 w 7"/>
                          <a:gd name="T1" fmla="*/ 4 h 6"/>
                          <a:gd name="T2" fmla="*/ 5 w 7"/>
                          <a:gd name="T3" fmla="*/ 6 h 6"/>
                          <a:gd name="T4" fmla="*/ 7 w 7"/>
                          <a:gd name="T5" fmla="*/ 6 h 6"/>
                          <a:gd name="T6" fmla="*/ 7 w 7"/>
                          <a:gd name="T7" fmla="*/ 3 h 6"/>
                          <a:gd name="T8" fmla="*/ 2 w 7"/>
                          <a:gd name="T9" fmla="*/ 0 h 6"/>
                          <a:gd name="T10" fmla="*/ 0 w 7"/>
                          <a:gd name="T11" fmla="*/ 2 h 6"/>
                          <a:gd name="T12" fmla="*/ 1 w 7"/>
                          <a:gd name="T13" fmla="*/ 4 h 6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</a:cxnLst>
                        <a:rect l="0" t="0" r="r" b="b"/>
                        <a:pathLst>
                          <a:path w="7" h="6">
                            <a:moveTo>
                              <a:pt x="1" y="4"/>
                            </a:moveTo>
                            <a:cubicBezTo>
                              <a:pt x="2" y="4"/>
                              <a:pt x="3" y="6"/>
                              <a:pt x="5" y="6"/>
                            </a:cubicBezTo>
                            <a:cubicBezTo>
                              <a:pt x="6" y="6"/>
                              <a:pt x="6" y="6"/>
                              <a:pt x="7" y="6"/>
                            </a:cubicBezTo>
                            <a:cubicBezTo>
                              <a:pt x="7" y="6"/>
                              <a:pt x="7" y="4"/>
                              <a:pt x="7" y="3"/>
                            </a:cubicBezTo>
                            <a:cubicBezTo>
                              <a:pt x="5" y="3"/>
                              <a:pt x="4" y="2"/>
                              <a:pt x="2" y="0"/>
                            </a:cubicBezTo>
                            <a:cubicBezTo>
                              <a:pt x="0" y="2"/>
                              <a:pt x="0" y="2"/>
                              <a:pt x="0" y="2"/>
                            </a:cubicBezTo>
                            <a:cubicBezTo>
                              <a:pt x="0" y="3"/>
                              <a:pt x="1" y="4"/>
                              <a:pt x="1" y="4"/>
                            </a:cubicBez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817" name="Freeform 128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5004" y="2576"/>
                        <a:ext cx="2" cy="1"/>
                      </a:xfrm>
                      <a:custGeom>
                        <a:avLst/>
                        <a:gdLst>
                          <a:gd name="T0" fmla="*/ 1 w 1"/>
                          <a:gd name="T1" fmla="*/ 0 h 1"/>
                          <a:gd name="T2" fmla="*/ 0 w 1"/>
                          <a:gd name="T3" fmla="*/ 1 h 1"/>
                          <a:gd name="T4" fmla="*/ 0 w 1"/>
                          <a:gd name="T5" fmla="*/ 1 h 1"/>
                          <a:gd name="T6" fmla="*/ 1 w 1"/>
                          <a:gd name="T7" fmla="*/ 0 h 1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</a:cxnLst>
                        <a:rect l="0" t="0" r="r" b="b"/>
                        <a:pathLst>
                          <a:path w="1" h="1">
                            <a:moveTo>
                              <a:pt x="1" y="0"/>
                            </a:moveTo>
                            <a:cubicBezTo>
                              <a:pt x="0" y="1"/>
                              <a:pt x="0" y="1"/>
                              <a:pt x="0" y="1"/>
                            </a:cubicBezTo>
                            <a:cubicBezTo>
                              <a:pt x="0" y="1"/>
                              <a:pt x="0" y="1"/>
                              <a:pt x="0" y="1"/>
                            </a:cubicBezTo>
                            <a:cubicBezTo>
                              <a:pt x="1" y="1"/>
                              <a:pt x="1" y="0"/>
                              <a:pt x="1" y="0"/>
                            </a:cubicBez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818" name="Freeform 129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5076" y="2545"/>
                        <a:ext cx="19" cy="19"/>
                      </a:xfrm>
                      <a:custGeom>
                        <a:avLst/>
                        <a:gdLst>
                          <a:gd name="T0" fmla="*/ 5 w 11"/>
                          <a:gd name="T1" fmla="*/ 11 h 11"/>
                          <a:gd name="T2" fmla="*/ 7 w 11"/>
                          <a:gd name="T3" fmla="*/ 10 h 11"/>
                          <a:gd name="T4" fmla="*/ 11 w 11"/>
                          <a:gd name="T5" fmla="*/ 9 h 11"/>
                          <a:gd name="T6" fmla="*/ 9 w 11"/>
                          <a:gd name="T7" fmla="*/ 1 h 11"/>
                          <a:gd name="T8" fmla="*/ 8 w 11"/>
                          <a:gd name="T9" fmla="*/ 0 h 11"/>
                          <a:gd name="T10" fmla="*/ 0 w 11"/>
                          <a:gd name="T11" fmla="*/ 8 h 11"/>
                          <a:gd name="T12" fmla="*/ 5 w 11"/>
                          <a:gd name="T13" fmla="*/ 11 h 11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</a:cxnLst>
                        <a:rect l="0" t="0" r="r" b="b"/>
                        <a:pathLst>
                          <a:path w="11" h="11">
                            <a:moveTo>
                              <a:pt x="5" y="11"/>
                            </a:moveTo>
                            <a:cubicBezTo>
                              <a:pt x="6" y="11"/>
                              <a:pt x="6" y="10"/>
                              <a:pt x="7" y="10"/>
                            </a:cubicBezTo>
                            <a:cubicBezTo>
                              <a:pt x="9" y="10"/>
                              <a:pt x="9" y="10"/>
                              <a:pt x="11" y="9"/>
                            </a:cubicBezTo>
                            <a:cubicBezTo>
                              <a:pt x="10" y="6"/>
                              <a:pt x="10" y="4"/>
                              <a:pt x="9" y="1"/>
                            </a:cubicBezTo>
                            <a:cubicBezTo>
                              <a:pt x="8" y="0"/>
                              <a:pt x="8" y="0"/>
                              <a:pt x="8" y="0"/>
                            </a:cubicBezTo>
                            <a:cubicBezTo>
                              <a:pt x="0" y="8"/>
                              <a:pt x="0" y="8"/>
                              <a:pt x="0" y="8"/>
                            </a:cubicBezTo>
                            <a:cubicBezTo>
                              <a:pt x="2" y="9"/>
                              <a:pt x="2" y="11"/>
                              <a:pt x="5" y="11"/>
                            </a:cubicBez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819" name="Freeform 130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252" y="1002"/>
                        <a:ext cx="0" cy="0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0" y="0"/>
                          </a:cxn>
                          <a:cxn ang="0">
                            <a:pos x="0" y="0"/>
                          </a:cxn>
                          <a:cxn ang="0">
                            <a:pos x="0" y="0"/>
                          </a:cxn>
                          <a:cxn ang="0">
                            <a:pos x="0" y="0"/>
                          </a:cxn>
                        </a:cxnLst>
                        <a:rect l="0" t="0" r="r" b="b"/>
                        <a:pathLst>
                          <a:path>
                            <a:moveTo>
                              <a:pt x="0" y="0"/>
                            </a:moveTo>
                            <a:cubicBezTo>
                              <a:pt x="0" y="0"/>
                              <a:pt x="0" y="0"/>
                              <a:pt x="0" y="0"/>
                            </a:cubicBezTo>
                            <a:cubicBezTo>
                              <a:pt x="0" y="0"/>
                              <a:pt x="0" y="0"/>
                              <a:pt x="0" y="0"/>
                            </a:cubicBezTo>
                            <a:cubicBezTo>
                              <a:pt x="0" y="0"/>
                              <a:pt x="0" y="0"/>
                              <a:pt x="0" y="0"/>
                            </a:cubicBez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820" name="Freeform 131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987" y="1372"/>
                        <a:ext cx="8" cy="32"/>
                      </a:xfrm>
                      <a:custGeom>
                        <a:avLst/>
                        <a:gdLst>
                          <a:gd name="T0" fmla="*/ 5 w 5"/>
                          <a:gd name="T1" fmla="*/ 4 h 19"/>
                          <a:gd name="T2" fmla="*/ 0 w 5"/>
                          <a:gd name="T3" fmla="*/ 17 h 19"/>
                          <a:gd name="T4" fmla="*/ 0 w 5"/>
                          <a:gd name="T5" fmla="*/ 19 h 19"/>
                          <a:gd name="T6" fmla="*/ 0 w 5"/>
                          <a:gd name="T7" fmla="*/ 19 h 19"/>
                          <a:gd name="T8" fmla="*/ 0 w 5"/>
                          <a:gd name="T9" fmla="*/ 17 h 19"/>
                          <a:gd name="T10" fmla="*/ 5 w 5"/>
                          <a:gd name="T11" fmla="*/ 4 h 19"/>
                          <a:gd name="T12" fmla="*/ 3 w 5"/>
                          <a:gd name="T13" fmla="*/ 0 h 19"/>
                          <a:gd name="T14" fmla="*/ 3 w 5"/>
                          <a:gd name="T15" fmla="*/ 0 h 19"/>
                          <a:gd name="T16" fmla="*/ 5 w 5"/>
                          <a:gd name="T17" fmla="*/ 4 h 19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  <a:cxn ang="0">
                            <a:pos x="T16" y="T17"/>
                          </a:cxn>
                        </a:cxnLst>
                        <a:rect l="0" t="0" r="r" b="b"/>
                        <a:pathLst>
                          <a:path w="5" h="19">
                            <a:moveTo>
                              <a:pt x="5" y="4"/>
                            </a:moveTo>
                            <a:cubicBezTo>
                              <a:pt x="5" y="9"/>
                              <a:pt x="0" y="11"/>
                              <a:pt x="0" y="17"/>
                            </a:cubicBezTo>
                            <a:cubicBezTo>
                              <a:pt x="0" y="17"/>
                              <a:pt x="0" y="18"/>
                              <a:pt x="0" y="19"/>
                            </a:cubicBezTo>
                            <a:cubicBezTo>
                              <a:pt x="0" y="19"/>
                              <a:pt x="0" y="19"/>
                              <a:pt x="0" y="19"/>
                            </a:cubicBezTo>
                            <a:cubicBezTo>
                              <a:pt x="0" y="18"/>
                              <a:pt x="0" y="17"/>
                              <a:pt x="0" y="17"/>
                            </a:cubicBezTo>
                            <a:cubicBezTo>
                              <a:pt x="0" y="11"/>
                              <a:pt x="5" y="9"/>
                              <a:pt x="5" y="4"/>
                            </a:cubicBezTo>
                            <a:cubicBezTo>
                              <a:pt x="5" y="2"/>
                              <a:pt x="4" y="1"/>
                              <a:pt x="3" y="0"/>
                            </a:cubicBezTo>
                            <a:cubicBezTo>
                              <a:pt x="3" y="0"/>
                              <a:pt x="3" y="0"/>
                              <a:pt x="3" y="0"/>
                            </a:cubicBezTo>
                            <a:cubicBezTo>
                              <a:pt x="4" y="1"/>
                              <a:pt x="5" y="2"/>
                              <a:pt x="5" y="4"/>
                            </a:cubicBez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821" name="Freeform 132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372" y="983"/>
                        <a:ext cx="12" cy="7"/>
                      </a:xfrm>
                      <a:custGeom>
                        <a:avLst/>
                        <a:gdLst>
                          <a:gd name="T0" fmla="*/ 4 w 7"/>
                          <a:gd name="T1" fmla="*/ 1 h 4"/>
                          <a:gd name="T2" fmla="*/ 0 w 7"/>
                          <a:gd name="T3" fmla="*/ 4 h 4"/>
                          <a:gd name="T4" fmla="*/ 7 w 7"/>
                          <a:gd name="T5" fmla="*/ 4 h 4"/>
                          <a:gd name="T6" fmla="*/ 4 w 7"/>
                          <a:gd name="T7" fmla="*/ 1 h 4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</a:cxnLst>
                        <a:rect l="0" t="0" r="r" b="b"/>
                        <a:pathLst>
                          <a:path w="7" h="4">
                            <a:moveTo>
                              <a:pt x="4" y="1"/>
                            </a:moveTo>
                            <a:cubicBezTo>
                              <a:pt x="0" y="4"/>
                              <a:pt x="0" y="4"/>
                              <a:pt x="0" y="4"/>
                            </a:cubicBezTo>
                            <a:cubicBezTo>
                              <a:pt x="7" y="4"/>
                              <a:pt x="7" y="4"/>
                              <a:pt x="7" y="4"/>
                            </a:cubicBezTo>
                            <a:cubicBezTo>
                              <a:pt x="4" y="2"/>
                              <a:pt x="5" y="0"/>
                              <a:pt x="4" y="1"/>
                            </a:cubicBez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822" name="Freeform 133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992" y="1421"/>
                        <a:ext cx="5" cy="29"/>
                      </a:xfrm>
                      <a:custGeom>
                        <a:avLst/>
                        <a:gdLst>
                          <a:gd name="T0" fmla="*/ 3 w 3"/>
                          <a:gd name="T1" fmla="*/ 3 h 17"/>
                          <a:gd name="T2" fmla="*/ 0 w 3"/>
                          <a:gd name="T3" fmla="*/ 12 h 17"/>
                          <a:gd name="T4" fmla="*/ 2 w 3"/>
                          <a:gd name="T5" fmla="*/ 17 h 17"/>
                          <a:gd name="T6" fmla="*/ 2 w 3"/>
                          <a:gd name="T7" fmla="*/ 17 h 17"/>
                          <a:gd name="T8" fmla="*/ 0 w 3"/>
                          <a:gd name="T9" fmla="*/ 12 h 17"/>
                          <a:gd name="T10" fmla="*/ 3 w 3"/>
                          <a:gd name="T11" fmla="*/ 3 h 17"/>
                          <a:gd name="T12" fmla="*/ 2 w 3"/>
                          <a:gd name="T13" fmla="*/ 0 h 17"/>
                          <a:gd name="T14" fmla="*/ 2 w 3"/>
                          <a:gd name="T15" fmla="*/ 0 h 17"/>
                          <a:gd name="T16" fmla="*/ 3 w 3"/>
                          <a:gd name="T17" fmla="*/ 3 h 17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  <a:cxn ang="0">
                            <a:pos x="T16" y="T17"/>
                          </a:cxn>
                        </a:cxnLst>
                        <a:rect l="0" t="0" r="r" b="b"/>
                        <a:pathLst>
                          <a:path w="3" h="17">
                            <a:moveTo>
                              <a:pt x="3" y="3"/>
                            </a:moveTo>
                            <a:cubicBezTo>
                              <a:pt x="3" y="6"/>
                              <a:pt x="0" y="8"/>
                              <a:pt x="0" y="12"/>
                            </a:cubicBezTo>
                            <a:cubicBezTo>
                              <a:pt x="0" y="14"/>
                              <a:pt x="1" y="15"/>
                              <a:pt x="2" y="17"/>
                            </a:cubicBezTo>
                            <a:cubicBezTo>
                              <a:pt x="2" y="17"/>
                              <a:pt x="2" y="17"/>
                              <a:pt x="2" y="17"/>
                            </a:cubicBezTo>
                            <a:cubicBezTo>
                              <a:pt x="1" y="15"/>
                              <a:pt x="0" y="14"/>
                              <a:pt x="0" y="12"/>
                            </a:cubicBezTo>
                            <a:cubicBezTo>
                              <a:pt x="0" y="8"/>
                              <a:pt x="3" y="6"/>
                              <a:pt x="3" y="3"/>
                            </a:cubicBezTo>
                            <a:cubicBezTo>
                              <a:pt x="3" y="2"/>
                              <a:pt x="3" y="1"/>
                              <a:pt x="2" y="0"/>
                            </a:cubicBezTo>
                            <a:cubicBezTo>
                              <a:pt x="2" y="0"/>
                              <a:pt x="2" y="0"/>
                              <a:pt x="2" y="0"/>
                            </a:cubicBezTo>
                            <a:cubicBezTo>
                              <a:pt x="3" y="1"/>
                              <a:pt x="3" y="2"/>
                              <a:pt x="3" y="3"/>
                            </a:cubicBez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823" name="Freeform 134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064" y="1420"/>
                        <a:ext cx="15" cy="11"/>
                      </a:xfrm>
                      <a:custGeom>
                        <a:avLst/>
                        <a:gdLst>
                          <a:gd name="T0" fmla="*/ 0 w 9"/>
                          <a:gd name="T1" fmla="*/ 0 h 7"/>
                          <a:gd name="T2" fmla="*/ 3 w 9"/>
                          <a:gd name="T3" fmla="*/ 7 h 7"/>
                          <a:gd name="T4" fmla="*/ 9 w 9"/>
                          <a:gd name="T5" fmla="*/ 0 h 7"/>
                          <a:gd name="T6" fmla="*/ 0 w 9"/>
                          <a:gd name="T7" fmla="*/ 0 h 7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</a:cxnLst>
                        <a:rect l="0" t="0" r="r" b="b"/>
                        <a:pathLst>
                          <a:path w="9" h="7">
                            <a:moveTo>
                              <a:pt x="0" y="0"/>
                            </a:moveTo>
                            <a:cubicBezTo>
                              <a:pt x="1" y="2"/>
                              <a:pt x="2" y="4"/>
                              <a:pt x="3" y="7"/>
                            </a:cubicBezTo>
                            <a:cubicBezTo>
                              <a:pt x="9" y="0"/>
                              <a:pt x="9" y="0"/>
                              <a:pt x="9" y="0"/>
                            </a:cubicBezTo>
                            <a:cubicBezTo>
                              <a:pt x="6" y="0"/>
                              <a:pt x="3" y="0"/>
                              <a:pt x="0" y="0"/>
                            </a:cubicBez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824" name="Freeform 135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007" y="1464"/>
                        <a:ext cx="0" cy="3"/>
                      </a:xfrm>
                      <a:custGeom>
                        <a:avLst/>
                        <a:gdLst>
                          <a:gd name="T0" fmla="*/ 2 h 2"/>
                          <a:gd name="T1" fmla="*/ 0 h 2"/>
                          <a:gd name="T2" fmla="*/ 0 h 2"/>
                          <a:gd name="T3" fmla="*/ 2 h 2"/>
                        </a:gdLst>
                        <a:ahLst/>
                        <a:cxnLst>
                          <a:cxn ang="0">
                            <a:pos x="0" y="T0"/>
                          </a:cxn>
                          <a:cxn ang="0">
                            <a:pos x="0" y="T1"/>
                          </a:cxn>
                          <a:cxn ang="0">
                            <a:pos x="0" y="T2"/>
                          </a:cxn>
                          <a:cxn ang="0">
                            <a:pos x="0" y="T3"/>
                          </a:cxn>
                        </a:cxnLst>
                        <a:rect l="0" t="0" r="r" b="b"/>
                        <a:pathLst>
                          <a:path h="2">
                            <a:moveTo>
                              <a:pt x="0" y="2"/>
                            </a:moveTo>
                            <a:cubicBezTo>
                              <a:pt x="0" y="1"/>
                              <a:pt x="0" y="1"/>
                              <a:pt x="0" y="0"/>
                            </a:cubicBezTo>
                            <a:cubicBezTo>
                              <a:pt x="0" y="0"/>
                              <a:pt x="0" y="0"/>
                              <a:pt x="0" y="0"/>
                            </a:cubicBezTo>
                            <a:cubicBezTo>
                              <a:pt x="0" y="1"/>
                              <a:pt x="0" y="1"/>
                              <a:pt x="0" y="2"/>
                            </a:cubicBez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825" name="Freeform 136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343" y="1229"/>
                        <a:ext cx="10" cy="7"/>
                      </a:xfrm>
                      <a:custGeom>
                        <a:avLst/>
                        <a:gdLst>
                          <a:gd name="T0" fmla="*/ 6 w 6"/>
                          <a:gd name="T1" fmla="*/ 3 h 4"/>
                          <a:gd name="T2" fmla="*/ 5 w 6"/>
                          <a:gd name="T3" fmla="*/ 0 h 4"/>
                          <a:gd name="T4" fmla="*/ 0 w 6"/>
                          <a:gd name="T5" fmla="*/ 4 h 4"/>
                          <a:gd name="T6" fmla="*/ 6 w 6"/>
                          <a:gd name="T7" fmla="*/ 3 h 4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</a:cxnLst>
                        <a:rect l="0" t="0" r="r" b="b"/>
                        <a:pathLst>
                          <a:path w="6" h="4">
                            <a:moveTo>
                              <a:pt x="6" y="3"/>
                            </a:moveTo>
                            <a:cubicBezTo>
                              <a:pt x="6" y="1"/>
                              <a:pt x="5" y="0"/>
                              <a:pt x="5" y="0"/>
                            </a:cubicBezTo>
                            <a:cubicBezTo>
                              <a:pt x="0" y="4"/>
                              <a:pt x="0" y="4"/>
                              <a:pt x="0" y="4"/>
                            </a:cubicBezTo>
                            <a:cubicBezTo>
                              <a:pt x="2" y="3"/>
                              <a:pt x="4" y="3"/>
                              <a:pt x="6" y="3"/>
                            </a:cubicBez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826" name="Freeform 137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124" y="1372"/>
                        <a:ext cx="83" cy="87"/>
                      </a:xfrm>
                      <a:custGeom>
                        <a:avLst/>
                        <a:gdLst>
                          <a:gd name="T0" fmla="*/ 25 w 49"/>
                          <a:gd name="T1" fmla="*/ 28 h 51"/>
                          <a:gd name="T2" fmla="*/ 38 w 49"/>
                          <a:gd name="T3" fmla="*/ 28 h 51"/>
                          <a:gd name="T4" fmla="*/ 47 w 49"/>
                          <a:gd name="T5" fmla="*/ 18 h 51"/>
                          <a:gd name="T6" fmla="*/ 44 w 49"/>
                          <a:gd name="T7" fmla="*/ 13 h 51"/>
                          <a:gd name="T8" fmla="*/ 49 w 49"/>
                          <a:gd name="T9" fmla="*/ 0 h 51"/>
                          <a:gd name="T10" fmla="*/ 0 w 49"/>
                          <a:gd name="T11" fmla="*/ 49 h 51"/>
                          <a:gd name="T12" fmla="*/ 25 w 49"/>
                          <a:gd name="T13" fmla="*/ 28 h 51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</a:cxnLst>
                        <a:rect l="0" t="0" r="r" b="b"/>
                        <a:pathLst>
                          <a:path w="49" h="51">
                            <a:moveTo>
                              <a:pt x="25" y="28"/>
                            </a:moveTo>
                            <a:cubicBezTo>
                              <a:pt x="29" y="27"/>
                              <a:pt x="33" y="28"/>
                              <a:pt x="38" y="28"/>
                            </a:cubicBezTo>
                            <a:cubicBezTo>
                              <a:pt x="47" y="18"/>
                              <a:pt x="47" y="18"/>
                              <a:pt x="47" y="18"/>
                            </a:cubicBezTo>
                            <a:cubicBezTo>
                              <a:pt x="46" y="16"/>
                              <a:pt x="43" y="15"/>
                              <a:pt x="44" y="13"/>
                            </a:cubicBezTo>
                            <a:cubicBezTo>
                              <a:pt x="46" y="8"/>
                              <a:pt x="47" y="3"/>
                              <a:pt x="49" y="0"/>
                            </a:cubicBezTo>
                            <a:cubicBezTo>
                              <a:pt x="0" y="49"/>
                              <a:pt x="0" y="49"/>
                              <a:pt x="0" y="49"/>
                            </a:cubicBezTo>
                            <a:cubicBezTo>
                              <a:pt x="20" y="51"/>
                              <a:pt x="18" y="30"/>
                              <a:pt x="25" y="28"/>
                            </a:cubicBez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827" name="Freeform 138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377" y="1322"/>
                        <a:ext cx="61" cy="43"/>
                      </a:xfrm>
                      <a:custGeom>
                        <a:avLst/>
                        <a:gdLst>
                          <a:gd name="T0" fmla="*/ 36 w 36"/>
                          <a:gd name="T1" fmla="*/ 6 h 25"/>
                          <a:gd name="T2" fmla="*/ 34 w 36"/>
                          <a:gd name="T3" fmla="*/ 6 h 25"/>
                          <a:gd name="T4" fmla="*/ 24 w 36"/>
                          <a:gd name="T5" fmla="*/ 0 h 25"/>
                          <a:gd name="T6" fmla="*/ 0 w 36"/>
                          <a:gd name="T7" fmla="*/ 25 h 25"/>
                          <a:gd name="T8" fmla="*/ 23 w 36"/>
                          <a:gd name="T9" fmla="*/ 18 h 25"/>
                          <a:gd name="T10" fmla="*/ 36 w 36"/>
                          <a:gd name="T11" fmla="*/ 6 h 25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</a:cxnLst>
                        <a:rect l="0" t="0" r="r" b="b"/>
                        <a:pathLst>
                          <a:path w="36" h="25">
                            <a:moveTo>
                              <a:pt x="36" y="6"/>
                            </a:moveTo>
                            <a:cubicBezTo>
                              <a:pt x="35" y="6"/>
                              <a:pt x="34" y="6"/>
                              <a:pt x="34" y="6"/>
                            </a:cubicBezTo>
                            <a:cubicBezTo>
                              <a:pt x="31" y="6"/>
                              <a:pt x="26" y="3"/>
                              <a:pt x="24" y="0"/>
                            </a:cubicBezTo>
                            <a:cubicBezTo>
                              <a:pt x="0" y="25"/>
                              <a:pt x="0" y="25"/>
                              <a:pt x="0" y="25"/>
                            </a:cubicBezTo>
                            <a:cubicBezTo>
                              <a:pt x="9" y="23"/>
                              <a:pt x="18" y="18"/>
                              <a:pt x="23" y="18"/>
                            </a:cubicBezTo>
                            <a:lnTo>
                              <a:pt x="36" y="6"/>
                            </a:ln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828" name="Freeform 139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433" y="1348"/>
                        <a:ext cx="16" cy="20"/>
                      </a:xfrm>
                      <a:custGeom>
                        <a:avLst/>
                        <a:gdLst>
                          <a:gd name="T0" fmla="*/ 9 w 9"/>
                          <a:gd name="T1" fmla="*/ 0 h 12"/>
                          <a:gd name="T2" fmla="*/ 0 w 9"/>
                          <a:gd name="T3" fmla="*/ 8 h 12"/>
                          <a:gd name="T4" fmla="*/ 9 w 9"/>
                          <a:gd name="T5" fmla="*/ 0 h 12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</a:cxnLst>
                        <a:rect l="0" t="0" r="r" b="b"/>
                        <a:pathLst>
                          <a:path w="9" h="12">
                            <a:moveTo>
                              <a:pt x="9" y="0"/>
                            </a:moveTo>
                            <a:cubicBezTo>
                              <a:pt x="0" y="8"/>
                              <a:pt x="0" y="8"/>
                              <a:pt x="0" y="8"/>
                            </a:cubicBezTo>
                            <a:cubicBezTo>
                              <a:pt x="4" y="11"/>
                              <a:pt x="8" y="12"/>
                              <a:pt x="9" y="0"/>
                            </a:cubicBez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829" name="Freeform 140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510" y="1310"/>
                        <a:ext cx="38" cy="39"/>
                      </a:xfrm>
                      <a:custGeom>
                        <a:avLst/>
                        <a:gdLst>
                          <a:gd name="T0" fmla="*/ 10 w 22"/>
                          <a:gd name="T1" fmla="*/ 23 h 23"/>
                          <a:gd name="T2" fmla="*/ 22 w 22"/>
                          <a:gd name="T3" fmla="*/ 11 h 23"/>
                          <a:gd name="T4" fmla="*/ 18 w 22"/>
                          <a:gd name="T5" fmla="*/ 0 h 23"/>
                          <a:gd name="T6" fmla="*/ 0 w 22"/>
                          <a:gd name="T7" fmla="*/ 18 h 23"/>
                          <a:gd name="T8" fmla="*/ 10 w 22"/>
                          <a:gd name="T9" fmla="*/ 23 h 23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</a:cxnLst>
                        <a:rect l="0" t="0" r="r" b="b"/>
                        <a:pathLst>
                          <a:path w="22" h="23">
                            <a:moveTo>
                              <a:pt x="10" y="23"/>
                            </a:moveTo>
                            <a:cubicBezTo>
                              <a:pt x="22" y="11"/>
                              <a:pt x="22" y="11"/>
                              <a:pt x="22" y="11"/>
                            </a:cubicBezTo>
                            <a:cubicBezTo>
                              <a:pt x="20" y="8"/>
                              <a:pt x="19" y="4"/>
                              <a:pt x="18" y="0"/>
                            </a:cubicBezTo>
                            <a:cubicBezTo>
                              <a:pt x="0" y="18"/>
                              <a:pt x="0" y="18"/>
                              <a:pt x="0" y="18"/>
                            </a:cubicBezTo>
                            <a:cubicBezTo>
                              <a:pt x="3" y="19"/>
                              <a:pt x="7" y="21"/>
                              <a:pt x="10" y="23"/>
                            </a:cubicBez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830" name="Freeform 141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620" y="1245"/>
                        <a:ext cx="39" cy="65"/>
                      </a:xfrm>
                      <a:custGeom>
                        <a:avLst/>
                        <a:gdLst>
                          <a:gd name="T0" fmla="*/ 13 w 23"/>
                          <a:gd name="T1" fmla="*/ 27 h 38"/>
                          <a:gd name="T2" fmla="*/ 7 w 23"/>
                          <a:gd name="T3" fmla="*/ 17 h 38"/>
                          <a:gd name="T4" fmla="*/ 23 w 23"/>
                          <a:gd name="T5" fmla="*/ 0 h 38"/>
                          <a:gd name="T6" fmla="*/ 0 w 23"/>
                          <a:gd name="T7" fmla="*/ 23 h 38"/>
                          <a:gd name="T8" fmla="*/ 1 w 23"/>
                          <a:gd name="T9" fmla="*/ 38 h 38"/>
                          <a:gd name="T10" fmla="*/ 13 w 23"/>
                          <a:gd name="T11" fmla="*/ 27 h 38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</a:cxnLst>
                        <a:rect l="0" t="0" r="r" b="b"/>
                        <a:pathLst>
                          <a:path w="23" h="38">
                            <a:moveTo>
                              <a:pt x="13" y="27"/>
                            </a:moveTo>
                            <a:cubicBezTo>
                              <a:pt x="10" y="23"/>
                              <a:pt x="8" y="20"/>
                              <a:pt x="7" y="17"/>
                            </a:cubicBezTo>
                            <a:cubicBezTo>
                              <a:pt x="15" y="13"/>
                              <a:pt x="21" y="9"/>
                              <a:pt x="23" y="0"/>
                            </a:cubicBezTo>
                            <a:cubicBezTo>
                              <a:pt x="0" y="23"/>
                              <a:pt x="0" y="23"/>
                              <a:pt x="0" y="23"/>
                            </a:cubicBezTo>
                            <a:cubicBezTo>
                              <a:pt x="0" y="27"/>
                              <a:pt x="1" y="32"/>
                              <a:pt x="1" y="38"/>
                            </a:cubicBezTo>
                            <a:lnTo>
                              <a:pt x="13" y="27"/>
                            </a:ln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831" name="Freeform 142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069" y="1839"/>
                        <a:ext cx="24" cy="21"/>
                      </a:xfrm>
                      <a:custGeom>
                        <a:avLst/>
                        <a:gdLst>
                          <a:gd name="T0" fmla="*/ 0 w 14"/>
                          <a:gd name="T1" fmla="*/ 8 h 12"/>
                          <a:gd name="T2" fmla="*/ 3 w 14"/>
                          <a:gd name="T3" fmla="*/ 12 h 12"/>
                          <a:gd name="T4" fmla="*/ 14 w 14"/>
                          <a:gd name="T5" fmla="*/ 0 h 12"/>
                          <a:gd name="T6" fmla="*/ 0 w 14"/>
                          <a:gd name="T7" fmla="*/ 8 h 12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</a:cxnLst>
                        <a:rect l="0" t="0" r="r" b="b"/>
                        <a:pathLst>
                          <a:path w="14" h="12">
                            <a:moveTo>
                              <a:pt x="0" y="8"/>
                            </a:moveTo>
                            <a:cubicBezTo>
                              <a:pt x="0" y="10"/>
                              <a:pt x="1" y="11"/>
                              <a:pt x="3" y="12"/>
                            </a:cubicBezTo>
                            <a:cubicBezTo>
                              <a:pt x="14" y="0"/>
                              <a:pt x="14" y="0"/>
                              <a:pt x="14" y="0"/>
                            </a:cubicBezTo>
                            <a:cubicBezTo>
                              <a:pt x="7" y="3"/>
                              <a:pt x="0" y="6"/>
                              <a:pt x="0" y="8"/>
                            </a:cubicBez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832" name="Freeform 143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546" y="1344"/>
                        <a:ext cx="22" cy="22"/>
                      </a:xfrm>
                      <a:custGeom>
                        <a:avLst/>
                        <a:gdLst>
                          <a:gd name="T0" fmla="*/ 12 w 13"/>
                          <a:gd name="T1" fmla="*/ 12 h 13"/>
                          <a:gd name="T2" fmla="*/ 13 w 13"/>
                          <a:gd name="T3" fmla="*/ 11 h 13"/>
                          <a:gd name="T4" fmla="*/ 9 w 13"/>
                          <a:gd name="T5" fmla="*/ 2 h 13"/>
                          <a:gd name="T6" fmla="*/ 8 w 13"/>
                          <a:gd name="T7" fmla="*/ 0 h 13"/>
                          <a:gd name="T8" fmla="*/ 0 w 13"/>
                          <a:gd name="T9" fmla="*/ 8 h 13"/>
                          <a:gd name="T10" fmla="*/ 12 w 13"/>
                          <a:gd name="T11" fmla="*/ 12 h 13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</a:cxnLst>
                        <a:rect l="0" t="0" r="r" b="b"/>
                        <a:pathLst>
                          <a:path w="13" h="13">
                            <a:moveTo>
                              <a:pt x="12" y="12"/>
                            </a:moveTo>
                            <a:cubicBezTo>
                              <a:pt x="13" y="11"/>
                              <a:pt x="13" y="11"/>
                              <a:pt x="13" y="11"/>
                            </a:cubicBezTo>
                            <a:cubicBezTo>
                              <a:pt x="13" y="9"/>
                              <a:pt x="12" y="6"/>
                              <a:pt x="9" y="2"/>
                            </a:cubicBezTo>
                            <a:cubicBezTo>
                              <a:pt x="9" y="1"/>
                              <a:pt x="8" y="1"/>
                              <a:pt x="8" y="0"/>
                            </a:cubicBezTo>
                            <a:cubicBezTo>
                              <a:pt x="0" y="8"/>
                              <a:pt x="0" y="8"/>
                              <a:pt x="0" y="8"/>
                            </a:cubicBezTo>
                            <a:cubicBezTo>
                              <a:pt x="5" y="11"/>
                              <a:pt x="9" y="13"/>
                              <a:pt x="12" y="12"/>
                            </a:cubicBez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833" name="Freeform 144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625" y="1310"/>
                        <a:ext cx="24" cy="44"/>
                      </a:xfrm>
                      <a:custGeom>
                        <a:avLst/>
                        <a:gdLst>
                          <a:gd name="T0" fmla="*/ 11 w 14"/>
                          <a:gd name="T1" fmla="*/ 19 h 26"/>
                          <a:gd name="T2" fmla="*/ 10 w 14"/>
                          <a:gd name="T3" fmla="*/ 6 h 26"/>
                          <a:gd name="T4" fmla="*/ 14 w 14"/>
                          <a:gd name="T5" fmla="*/ 0 h 26"/>
                          <a:gd name="T6" fmla="*/ 0 w 14"/>
                          <a:gd name="T7" fmla="*/ 13 h 26"/>
                          <a:gd name="T8" fmla="*/ 4 w 14"/>
                          <a:gd name="T9" fmla="*/ 26 h 26"/>
                          <a:gd name="T10" fmla="*/ 11 w 14"/>
                          <a:gd name="T11" fmla="*/ 19 h 26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</a:cxnLst>
                        <a:rect l="0" t="0" r="r" b="b"/>
                        <a:pathLst>
                          <a:path w="14" h="26">
                            <a:moveTo>
                              <a:pt x="11" y="19"/>
                            </a:moveTo>
                            <a:cubicBezTo>
                              <a:pt x="9" y="14"/>
                              <a:pt x="8" y="9"/>
                              <a:pt x="10" y="6"/>
                            </a:cubicBezTo>
                            <a:cubicBezTo>
                              <a:pt x="13" y="4"/>
                              <a:pt x="14" y="2"/>
                              <a:pt x="14" y="0"/>
                            </a:cubicBezTo>
                            <a:cubicBezTo>
                              <a:pt x="0" y="13"/>
                              <a:pt x="0" y="13"/>
                              <a:pt x="0" y="13"/>
                            </a:cubicBezTo>
                            <a:cubicBezTo>
                              <a:pt x="1" y="18"/>
                              <a:pt x="2" y="22"/>
                              <a:pt x="4" y="26"/>
                            </a:cubicBezTo>
                            <a:lnTo>
                              <a:pt x="11" y="19"/>
                            </a:ln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834" name="Freeform 145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987" y="998"/>
                        <a:ext cx="0" cy="0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0" y="0"/>
                          </a:cxn>
                          <a:cxn ang="0">
                            <a:pos x="0" y="0"/>
                          </a:cxn>
                          <a:cxn ang="0">
                            <a:pos x="0" y="0"/>
                          </a:cxn>
                          <a:cxn ang="0">
                            <a:pos x="0" y="0"/>
                          </a:cxn>
                        </a:cxnLst>
                        <a:rect l="0" t="0" r="r" b="b"/>
                        <a:pathLst>
                          <a:path>
                            <a:moveTo>
                              <a:pt x="0" y="0"/>
                            </a:moveTo>
                            <a:cubicBezTo>
                              <a:pt x="0" y="0"/>
                              <a:pt x="0" y="0"/>
                              <a:pt x="0" y="0"/>
                            </a:cubicBezTo>
                            <a:cubicBezTo>
                              <a:pt x="0" y="0"/>
                              <a:pt x="0" y="0"/>
                              <a:pt x="0" y="0"/>
                            </a:cubicBezTo>
                            <a:cubicBezTo>
                              <a:pt x="0" y="0"/>
                              <a:pt x="0" y="0"/>
                              <a:pt x="0" y="0"/>
                            </a:cubicBez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835" name="Freeform 146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096" y="1844"/>
                        <a:ext cx="19" cy="17"/>
                      </a:xfrm>
                      <a:custGeom>
                        <a:avLst/>
                        <a:gdLst>
                          <a:gd name="T0" fmla="*/ 10 w 11"/>
                          <a:gd name="T1" fmla="*/ 0 h 10"/>
                          <a:gd name="T2" fmla="*/ 0 w 11"/>
                          <a:gd name="T3" fmla="*/ 10 h 10"/>
                          <a:gd name="T4" fmla="*/ 10 w 11"/>
                          <a:gd name="T5" fmla="*/ 0 h 10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</a:cxnLst>
                        <a:rect l="0" t="0" r="r" b="b"/>
                        <a:pathLst>
                          <a:path w="11" h="10">
                            <a:moveTo>
                              <a:pt x="10" y="0"/>
                            </a:moveTo>
                            <a:cubicBezTo>
                              <a:pt x="0" y="10"/>
                              <a:pt x="0" y="10"/>
                              <a:pt x="0" y="10"/>
                            </a:cubicBezTo>
                            <a:cubicBezTo>
                              <a:pt x="11" y="8"/>
                              <a:pt x="11" y="3"/>
                              <a:pt x="10" y="0"/>
                            </a:cubicBez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836" name="Freeform 147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642" y="1361"/>
                        <a:ext cx="10" cy="11"/>
                      </a:xfrm>
                      <a:custGeom>
                        <a:avLst/>
                        <a:gdLst>
                          <a:gd name="T0" fmla="*/ 3 w 6"/>
                          <a:gd name="T1" fmla="*/ 6 h 6"/>
                          <a:gd name="T2" fmla="*/ 5 w 6"/>
                          <a:gd name="T3" fmla="*/ 0 h 6"/>
                          <a:gd name="T4" fmla="*/ 0 w 6"/>
                          <a:gd name="T5" fmla="*/ 5 h 6"/>
                          <a:gd name="T6" fmla="*/ 3 w 6"/>
                          <a:gd name="T7" fmla="*/ 6 h 6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</a:cxnLst>
                        <a:rect l="0" t="0" r="r" b="b"/>
                        <a:pathLst>
                          <a:path w="6" h="6">
                            <a:moveTo>
                              <a:pt x="3" y="6"/>
                            </a:moveTo>
                            <a:cubicBezTo>
                              <a:pt x="6" y="6"/>
                              <a:pt x="6" y="3"/>
                              <a:pt x="5" y="0"/>
                            </a:cubicBezTo>
                            <a:cubicBezTo>
                              <a:pt x="0" y="5"/>
                              <a:pt x="0" y="5"/>
                              <a:pt x="0" y="5"/>
                            </a:cubicBezTo>
                            <a:cubicBezTo>
                              <a:pt x="1" y="6"/>
                              <a:pt x="2" y="6"/>
                              <a:pt x="3" y="6"/>
                            </a:cubicBez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837" name="Freeform 148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245" y="1831"/>
                        <a:ext cx="74" cy="61"/>
                      </a:xfrm>
                      <a:custGeom>
                        <a:avLst/>
                        <a:gdLst>
                          <a:gd name="T0" fmla="*/ 43 w 43"/>
                          <a:gd name="T1" fmla="*/ 0 h 36"/>
                          <a:gd name="T2" fmla="*/ 41 w 43"/>
                          <a:gd name="T3" fmla="*/ 0 h 36"/>
                          <a:gd name="T4" fmla="*/ 23 w 43"/>
                          <a:gd name="T5" fmla="*/ 3 h 36"/>
                          <a:gd name="T6" fmla="*/ 0 w 43"/>
                          <a:gd name="T7" fmla="*/ 26 h 36"/>
                          <a:gd name="T8" fmla="*/ 6 w 43"/>
                          <a:gd name="T9" fmla="*/ 36 h 36"/>
                          <a:gd name="T10" fmla="*/ 43 w 43"/>
                          <a:gd name="T11" fmla="*/ 0 h 36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</a:cxnLst>
                        <a:rect l="0" t="0" r="r" b="b"/>
                        <a:pathLst>
                          <a:path w="43" h="36">
                            <a:moveTo>
                              <a:pt x="43" y="0"/>
                            </a:moveTo>
                            <a:cubicBezTo>
                              <a:pt x="42" y="0"/>
                              <a:pt x="42" y="0"/>
                              <a:pt x="41" y="0"/>
                            </a:cubicBezTo>
                            <a:cubicBezTo>
                              <a:pt x="33" y="0"/>
                              <a:pt x="29" y="1"/>
                              <a:pt x="23" y="3"/>
                            </a:cubicBezTo>
                            <a:cubicBezTo>
                              <a:pt x="0" y="26"/>
                              <a:pt x="0" y="26"/>
                              <a:pt x="0" y="26"/>
                            </a:cubicBezTo>
                            <a:cubicBezTo>
                              <a:pt x="2" y="30"/>
                              <a:pt x="6" y="33"/>
                              <a:pt x="6" y="36"/>
                            </a:cubicBezTo>
                            <a:lnTo>
                              <a:pt x="43" y="0"/>
                            </a:ln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838" name="Freeform 149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308" y="1836"/>
                        <a:ext cx="45" cy="31"/>
                      </a:xfrm>
                      <a:custGeom>
                        <a:avLst/>
                        <a:gdLst>
                          <a:gd name="T0" fmla="*/ 13 w 26"/>
                          <a:gd name="T1" fmla="*/ 14 h 18"/>
                          <a:gd name="T2" fmla="*/ 19 w 26"/>
                          <a:gd name="T3" fmla="*/ 15 h 18"/>
                          <a:gd name="T4" fmla="*/ 26 w 26"/>
                          <a:gd name="T5" fmla="*/ 8 h 18"/>
                          <a:gd name="T6" fmla="*/ 18 w 26"/>
                          <a:gd name="T7" fmla="*/ 0 h 18"/>
                          <a:gd name="T8" fmla="*/ 0 w 26"/>
                          <a:gd name="T9" fmla="*/ 18 h 18"/>
                          <a:gd name="T10" fmla="*/ 13 w 26"/>
                          <a:gd name="T11" fmla="*/ 14 h 18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</a:cxnLst>
                        <a:rect l="0" t="0" r="r" b="b"/>
                        <a:pathLst>
                          <a:path w="26" h="18">
                            <a:moveTo>
                              <a:pt x="13" y="14"/>
                            </a:moveTo>
                            <a:cubicBezTo>
                              <a:pt x="15" y="14"/>
                              <a:pt x="17" y="14"/>
                              <a:pt x="19" y="15"/>
                            </a:cubicBezTo>
                            <a:cubicBezTo>
                              <a:pt x="26" y="8"/>
                              <a:pt x="26" y="8"/>
                              <a:pt x="26" y="8"/>
                            </a:cubicBezTo>
                            <a:cubicBezTo>
                              <a:pt x="24" y="5"/>
                              <a:pt x="21" y="2"/>
                              <a:pt x="18" y="0"/>
                            </a:cubicBezTo>
                            <a:cubicBezTo>
                              <a:pt x="0" y="18"/>
                              <a:pt x="0" y="18"/>
                              <a:pt x="0" y="18"/>
                            </a:cubicBezTo>
                            <a:cubicBezTo>
                              <a:pt x="4" y="16"/>
                              <a:pt x="9" y="14"/>
                              <a:pt x="13" y="14"/>
                            </a:cubicBez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839" name="Freeform 150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262" y="1879"/>
                        <a:ext cx="48" cy="51"/>
                      </a:xfrm>
                      <a:custGeom>
                        <a:avLst/>
                        <a:gdLst>
                          <a:gd name="T0" fmla="*/ 20 w 28"/>
                          <a:gd name="T1" fmla="*/ 0 h 30"/>
                          <a:gd name="T2" fmla="*/ 0 w 28"/>
                          <a:gd name="T3" fmla="*/ 20 h 30"/>
                          <a:gd name="T4" fmla="*/ 6 w 28"/>
                          <a:gd name="T5" fmla="*/ 30 h 30"/>
                          <a:gd name="T6" fmla="*/ 28 w 28"/>
                          <a:gd name="T7" fmla="*/ 8 h 30"/>
                          <a:gd name="T8" fmla="*/ 26 w 28"/>
                          <a:gd name="T9" fmla="*/ 6 h 30"/>
                          <a:gd name="T10" fmla="*/ 20 w 28"/>
                          <a:gd name="T11" fmla="*/ 0 h 30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</a:cxnLst>
                        <a:rect l="0" t="0" r="r" b="b"/>
                        <a:pathLst>
                          <a:path w="28" h="30">
                            <a:moveTo>
                              <a:pt x="20" y="0"/>
                            </a:moveTo>
                            <a:cubicBezTo>
                              <a:pt x="0" y="20"/>
                              <a:pt x="0" y="20"/>
                              <a:pt x="0" y="20"/>
                            </a:cubicBezTo>
                            <a:cubicBezTo>
                              <a:pt x="1" y="23"/>
                              <a:pt x="4" y="27"/>
                              <a:pt x="6" y="30"/>
                            </a:cubicBezTo>
                            <a:cubicBezTo>
                              <a:pt x="28" y="8"/>
                              <a:pt x="28" y="8"/>
                              <a:pt x="28" y="8"/>
                            </a:cubicBezTo>
                            <a:cubicBezTo>
                              <a:pt x="27" y="7"/>
                              <a:pt x="27" y="7"/>
                              <a:pt x="26" y="6"/>
                            </a:cubicBezTo>
                            <a:cubicBezTo>
                              <a:pt x="25" y="3"/>
                              <a:pt x="22" y="3"/>
                              <a:pt x="20" y="0"/>
                            </a:cubicBez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840" name="Freeform 151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269" y="1908"/>
                        <a:ext cx="62" cy="73"/>
                      </a:xfrm>
                      <a:custGeom>
                        <a:avLst/>
                        <a:gdLst>
                          <a:gd name="T0" fmla="*/ 13 w 36"/>
                          <a:gd name="T1" fmla="*/ 24 h 43"/>
                          <a:gd name="T2" fmla="*/ 5 w 36"/>
                          <a:gd name="T3" fmla="*/ 39 h 43"/>
                          <a:gd name="T4" fmla="*/ 0 w 36"/>
                          <a:gd name="T5" fmla="*/ 38 h 43"/>
                          <a:gd name="T6" fmla="*/ 4 w 36"/>
                          <a:gd name="T7" fmla="*/ 43 h 43"/>
                          <a:gd name="T8" fmla="*/ 36 w 36"/>
                          <a:gd name="T9" fmla="*/ 11 h 43"/>
                          <a:gd name="T10" fmla="*/ 30 w 36"/>
                          <a:gd name="T11" fmla="*/ 0 h 43"/>
                          <a:gd name="T12" fmla="*/ 9 w 36"/>
                          <a:gd name="T13" fmla="*/ 21 h 43"/>
                          <a:gd name="T14" fmla="*/ 13 w 36"/>
                          <a:gd name="T15" fmla="*/ 24 h 43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</a:cxnLst>
                        <a:rect l="0" t="0" r="r" b="b"/>
                        <a:pathLst>
                          <a:path w="36" h="43">
                            <a:moveTo>
                              <a:pt x="13" y="24"/>
                            </a:moveTo>
                            <a:cubicBezTo>
                              <a:pt x="8" y="27"/>
                              <a:pt x="8" y="34"/>
                              <a:pt x="5" y="39"/>
                            </a:cubicBezTo>
                            <a:cubicBezTo>
                              <a:pt x="0" y="38"/>
                              <a:pt x="0" y="38"/>
                              <a:pt x="0" y="38"/>
                            </a:cubicBezTo>
                            <a:cubicBezTo>
                              <a:pt x="0" y="41"/>
                              <a:pt x="2" y="41"/>
                              <a:pt x="4" y="43"/>
                            </a:cubicBezTo>
                            <a:cubicBezTo>
                              <a:pt x="36" y="11"/>
                              <a:pt x="36" y="11"/>
                              <a:pt x="36" y="11"/>
                            </a:cubicBezTo>
                            <a:cubicBezTo>
                              <a:pt x="35" y="6"/>
                              <a:pt x="33" y="3"/>
                              <a:pt x="30" y="0"/>
                            </a:cubicBezTo>
                            <a:cubicBezTo>
                              <a:pt x="9" y="21"/>
                              <a:pt x="9" y="21"/>
                              <a:pt x="9" y="21"/>
                            </a:cubicBezTo>
                            <a:cubicBezTo>
                              <a:pt x="10" y="23"/>
                              <a:pt x="12" y="24"/>
                              <a:pt x="13" y="24"/>
                            </a:cubicBez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841" name="Freeform 152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281" y="1932"/>
                        <a:ext cx="77" cy="77"/>
                      </a:xfrm>
                      <a:custGeom>
                        <a:avLst/>
                        <a:gdLst>
                          <a:gd name="T0" fmla="*/ 8 w 45"/>
                          <a:gd name="T1" fmla="*/ 41 h 45"/>
                          <a:gd name="T2" fmla="*/ 12 w 45"/>
                          <a:gd name="T3" fmla="*/ 45 h 45"/>
                          <a:gd name="T4" fmla="*/ 37 w 45"/>
                          <a:gd name="T5" fmla="*/ 20 h 45"/>
                          <a:gd name="T6" fmla="*/ 29 w 45"/>
                          <a:gd name="T7" fmla="*/ 15 h 45"/>
                          <a:gd name="T8" fmla="*/ 35 w 45"/>
                          <a:gd name="T9" fmla="*/ 8 h 45"/>
                          <a:gd name="T10" fmla="*/ 45 w 45"/>
                          <a:gd name="T11" fmla="*/ 8 h 45"/>
                          <a:gd name="T12" fmla="*/ 41 w 45"/>
                          <a:gd name="T13" fmla="*/ 0 h 45"/>
                          <a:gd name="T14" fmla="*/ 0 w 45"/>
                          <a:gd name="T15" fmla="*/ 41 h 45"/>
                          <a:gd name="T16" fmla="*/ 8 w 45"/>
                          <a:gd name="T17" fmla="*/ 41 h 45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  <a:cxn ang="0">
                            <a:pos x="T16" y="T17"/>
                          </a:cxn>
                        </a:cxnLst>
                        <a:rect l="0" t="0" r="r" b="b"/>
                        <a:pathLst>
                          <a:path w="45" h="45">
                            <a:moveTo>
                              <a:pt x="8" y="41"/>
                            </a:moveTo>
                            <a:cubicBezTo>
                              <a:pt x="10" y="42"/>
                              <a:pt x="11" y="44"/>
                              <a:pt x="12" y="45"/>
                            </a:cubicBezTo>
                            <a:cubicBezTo>
                              <a:pt x="37" y="20"/>
                              <a:pt x="37" y="20"/>
                              <a:pt x="37" y="20"/>
                            </a:cubicBezTo>
                            <a:cubicBezTo>
                              <a:pt x="35" y="17"/>
                              <a:pt x="33" y="16"/>
                              <a:pt x="29" y="15"/>
                            </a:cubicBezTo>
                            <a:cubicBezTo>
                              <a:pt x="30" y="11"/>
                              <a:pt x="33" y="8"/>
                              <a:pt x="35" y="8"/>
                            </a:cubicBezTo>
                            <a:cubicBezTo>
                              <a:pt x="45" y="8"/>
                              <a:pt x="45" y="8"/>
                              <a:pt x="45" y="8"/>
                            </a:cubicBezTo>
                            <a:cubicBezTo>
                              <a:pt x="45" y="4"/>
                              <a:pt x="43" y="2"/>
                              <a:pt x="41" y="0"/>
                            </a:cubicBezTo>
                            <a:cubicBezTo>
                              <a:pt x="0" y="41"/>
                              <a:pt x="0" y="41"/>
                              <a:pt x="0" y="41"/>
                            </a:cubicBezTo>
                            <a:cubicBezTo>
                              <a:pt x="2" y="42"/>
                              <a:pt x="5" y="41"/>
                              <a:pt x="8" y="41"/>
                            </a:cubicBez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842" name="Freeform 153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324" y="1992"/>
                        <a:ext cx="29" cy="24"/>
                      </a:xfrm>
                      <a:custGeom>
                        <a:avLst/>
                        <a:gdLst>
                          <a:gd name="T0" fmla="*/ 2 w 17"/>
                          <a:gd name="T1" fmla="*/ 14 h 14"/>
                          <a:gd name="T2" fmla="*/ 17 w 17"/>
                          <a:gd name="T3" fmla="*/ 12 h 14"/>
                          <a:gd name="T4" fmla="*/ 17 w 17"/>
                          <a:gd name="T5" fmla="*/ 6 h 14"/>
                          <a:gd name="T6" fmla="*/ 14 w 17"/>
                          <a:gd name="T7" fmla="*/ 0 h 14"/>
                          <a:gd name="T8" fmla="*/ 13 w 17"/>
                          <a:gd name="T9" fmla="*/ 0 h 14"/>
                          <a:gd name="T10" fmla="*/ 0 w 17"/>
                          <a:gd name="T11" fmla="*/ 14 h 14"/>
                          <a:gd name="T12" fmla="*/ 2 w 17"/>
                          <a:gd name="T13" fmla="*/ 14 h 14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</a:cxnLst>
                        <a:rect l="0" t="0" r="r" b="b"/>
                        <a:pathLst>
                          <a:path w="17" h="14">
                            <a:moveTo>
                              <a:pt x="2" y="14"/>
                            </a:moveTo>
                            <a:cubicBezTo>
                              <a:pt x="8" y="14"/>
                              <a:pt x="14" y="13"/>
                              <a:pt x="17" y="12"/>
                            </a:cubicBezTo>
                            <a:cubicBezTo>
                              <a:pt x="17" y="9"/>
                              <a:pt x="17" y="9"/>
                              <a:pt x="17" y="6"/>
                            </a:cubicBezTo>
                            <a:cubicBezTo>
                              <a:pt x="17" y="6"/>
                              <a:pt x="14" y="3"/>
                              <a:pt x="14" y="0"/>
                            </a:cubicBezTo>
                            <a:cubicBezTo>
                              <a:pt x="14" y="0"/>
                              <a:pt x="13" y="0"/>
                              <a:pt x="13" y="0"/>
                            </a:cubicBezTo>
                            <a:cubicBezTo>
                              <a:pt x="0" y="14"/>
                              <a:pt x="0" y="14"/>
                              <a:pt x="0" y="14"/>
                            </a:cubicBezTo>
                            <a:cubicBezTo>
                              <a:pt x="1" y="14"/>
                              <a:pt x="2" y="14"/>
                              <a:pt x="2" y="14"/>
                            </a:cubicBez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843" name="Freeform 154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467" y="2031"/>
                        <a:ext cx="11" cy="5"/>
                      </a:xfrm>
                      <a:custGeom>
                        <a:avLst/>
                        <a:gdLst>
                          <a:gd name="T0" fmla="*/ 0 w 6"/>
                          <a:gd name="T1" fmla="*/ 0 h 3"/>
                          <a:gd name="T2" fmla="*/ 0 w 6"/>
                          <a:gd name="T3" fmla="*/ 1 h 3"/>
                          <a:gd name="T4" fmla="*/ 6 w 6"/>
                          <a:gd name="T5" fmla="*/ 3 h 3"/>
                          <a:gd name="T6" fmla="*/ 0 w 6"/>
                          <a:gd name="T7" fmla="*/ 0 h 3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</a:cxnLst>
                        <a:rect l="0" t="0" r="r" b="b"/>
                        <a:pathLst>
                          <a:path w="6" h="3">
                            <a:moveTo>
                              <a:pt x="0" y="0"/>
                            </a:moveTo>
                            <a:cubicBezTo>
                              <a:pt x="0" y="1"/>
                              <a:pt x="0" y="1"/>
                              <a:pt x="0" y="1"/>
                            </a:cubicBezTo>
                            <a:cubicBezTo>
                              <a:pt x="2" y="1"/>
                              <a:pt x="4" y="3"/>
                              <a:pt x="6" y="3"/>
                            </a:cubicBezTo>
                            <a:cubicBezTo>
                              <a:pt x="4" y="3"/>
                              <a:pt x="2" y="1"/>
                              <a:pt x="0" y="0"/>
                            </a:cubicBez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844" name="Freeform 155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301" y="2194"/>
                        <a:ext cx="6" cy="5"/>
                      </a:xfrm>
                      <a:custGeom>
                        <a:avLst/>
                        <a:gdLst>
                          <a:gd name="T0" fmla="*/ 3 w 3"/>
                          <a:gd name="T1" fmla="*/ 0 h 3"/>
                          <a:gd name="T2" fmla="*/ 0 w 3"/>
                          <a:gd name="T3" fmla="*/ 3 h 3"/>
                          <a:gd name="T4" fmla="*/ 3 w 3"/>
                          <a:gd name="T5" fmla="*/ 0 h 3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</a:cxnLst>
                        <a:rect l="0" t="0" r="r" b="b"/>
                        <a:pathLst>
                          <a:path w="3" h="3">
                            <a:moveTo>
                              <a:pt x="3" y="0"/>
                            </a:moveTo>
                            <a:cubicBezTo>
                              <a:pt x="0" y="3"/>
                              <a:pt x="0" y="3"/>
                              <a:pt x="0" y="3"/>
                            </a:cubicBezTo>
                            <a:cubicBezTo>
                              <a:pt x="1" y="2"/>
                              <a:pt x="2" y="1"/>
                              <a:pt x="3" y="0"/>
                            </a:cubicBez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845" name="Freeform 156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5370" y="1235"/>
                        <a:ext cx="2" cy="1"/>
                      </a:xfrm>
                      <a:custGeom>
                        <a:avLst/>
                        <a:gdLst>
                          <a:gd name="T0" fmla="*/ 1 w 1"/>
                          <a:gd name="T1" fmla="*/ 0 h 1"/>
                          <a:gd name="T2" fmla="*/ 0 w 1"/>
                          <a:gd name="T3" fmla="*/ 1 h 1"/>
                          <a:gd name="T4" fmla="*/ 1 w 1"/>
                          <a:gd name="T5" fmla="*/ 1 h 1"/>
                          <a:gd name="T6" fmla="*/ 1 w 1"/>
                          <a:gd name="T7" fmla="*/ 0 h 1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</a:cxnLst>
                        <a:rect l="0" t="0" r="r" b="b"/>
                        <a:pathLst>
                          <a:path w="1" h="1">
                            <a:moveTo>
                              <a:pt x="1" y="0"/>
                            </a:moveTo>
                            <a:cubicBezTo>
                              <a:pt x="0" y="1"/>
                              <a:pt x="0" y="1"/>
                              <a:pt x="0" y="1"/>
                            </a:cubicBezTo>
                            <a:cubicBezTo>
                              <a:pt x="1" y="1"/>
                              <a:pt x="1" y="1"/>
                              <a:pt x="1" y="1"/>
                            </a:cubicBezTo>
                            <a:cubicBezTo>
                              <a:pt x="1" y="1"/>
                              <a:pt x="1" y="0"/>
                              <a:pt x="1" y="0"/>
                            </a:cubicBez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846" name="Freeform 157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575" y="2240"/>
                        <a:ext cx="15" cy="8"/>
                      </a:xfrm>
                      <a:custGeom>
                        <a:avLst/>
                        <a:gdLst>
                          <a:gd name="T0" fmla="*/ 5 w 9"/>
                          <a:gd name="T1" fmla="*/ 5 h 5"/>
                          <a:gd name="T2" fmla="*/ 9 w 9"/>
                          <a:gd name="T3" fmla="*/ 0 h 5"/>
                          <a:gd name="T4" fmla="*/ 5 w 9"/>
                          <a:gd name="T5" fmla="*/ 0 h 5"/>
                          <a:gd name="T6" fmla="*/ 0 w 9"/>
                          <a:gd name="T7" fmla="*/ 5 h 5"/>
                          <a:gd name="T8" fmla="*/ 5 w 9"/>
                          <a:gd name="T9" fmla="*/ 5 h 5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</a:cxnLst>
                        <a:rect l="0" t="0" r="r" b="b"/>
                        <a:pathLst>
                          <a:path w="9" h="5">
                            <a:moveTo>
                              <a:pt x="5" y="5"/>
                            </a:moveTo>
                            <a:cubicBezTo>
                              <a:pt x="7" y="4"/>
                              <a:pt x="7" y="1"/>
                              <a:pt x="9" y="0"/>
                            </a:cubicBezTo>
                            <a:cubicBezTo>
                              <a:pt x="7" y="0"/>
                              <a:pt x="6" y="0"/>
                              <a:pt x="5" y="0"/>
                            </a:cubicBezTo>
                            <a:cubicBezTo>
                              <a:pt x="0" y="5"/>
                              <a:pt x="0" y="5"/>
                              <a:pt x="0" y="5"/>
                            </a:cubicBezTo>
                            <a:cubicBezTo>
                              <a:pt x="2" y="5"/>
                              <a:pt x="3" y="5"/>
                              <a:pt x="5" y="5"/>
                            </a:cubicBez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847" name="Freeform 158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5567" y="1647"/>
                        <a:ext cx="15" cy="16"/>
                      </a:xfrm>
                      <a:custGeom>
                        <a:avLst/>
                        <a:gdLst>
                          <a:gd name="T0" fmla="*/ 0 w 9"/>
                          <a:gd name="T1" fmla="*/ 9 h 9"/>
                          <a:gd name="T2" fmla="*/ 9 w 9"/>
                          <a:gd name="T3" fmla="*/ 0 h 9"/>
                          <a:gd name="T4" fmla="*/ 0 w 9"/>
                          <a:gd name="T5" fmla="*/ 9 h 9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</a:cxnLst>
                        <a:rect l="0" t="0" r="r" b="b"/>
                        <a:pathLst>
                          <a:path w="9" h="9">
                            <a:moveTo>
                              <a:pt x="0" y="9"/>
                            </a:moveTo>
                            <a:cubicBezTo>
                              <a:pt x="9" y="0"/>
                              <a:pt x="9" y="0"/>
                              <a:pt x="9" y="0"/>
                            </a:cubicBezTo>
                            <a:cubicBezTo>
                              <a:pt x="6" y="2"/>
                              <a:pt x="2" y="5"/>
                              <a:pt x="0" y="9"/>
                            </a:cubicBez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848" name="Freeform 159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5293" y="1968"/>
                        <a:ext cx="23" cy="18"/>
                      </a:xfrm>
                      <a:custGeom>
                        <a:avLst/>
                        <a:gdLst>
                          <a:gd name="T0" fmla="*/ 13 w 13"/>
                          <a:gd name="T1" fmla="*/ 0 h 11"/>
                          <a:gd name="T2" fmla="*/ 0 w 13"/>
                          <a:gd name="T3" fmla="*/ 8 h 11"/>
                          <a:gd name="T4" fmla="*/ 2 w 13"/>
                          <a:gd name="T5" fmla="*/ 11 h 11"/>
                          <a:gd name="T6" fmla="*/ 13 w 13"/>
                          <a:gd name="T7" fmla="*/ 0 h 11"/>
                          <a:gd name="T8" fmla="*/ 13 w 13"/>
                          <a:gd name="T9" fmla="*/ 0 h 11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</a:cxnLst>
                        <a:rect l="0" t="0" r="r" b="b"/>
                        <a:pathLst>
                          <a:path w="13" h="11">
                            <a:moveTo>
                              <a:pt x="13" y="0"/>
                            </a:moveTo>
                            <a:cubicBezTo>
                              <a:pt x="8" y="4"/>
                              <a:pt x="0" y="1"/>
                              <a:pt x="0" y="8"/>
                            </a:cubicBezTo>
                            <a:cubicBezTo>
                              <a:pt x="0" y="9"/>
                              <a:pt x="1" y="10"/>
                              <a:pt x="2" y="11"/>
                            </a:cubicBezTo>
                            <a:cubicBezTo>
                              <a:pt x="13" y="0"/>
                              <a:pt x="13" y="0"/>
                              <a:pt x="13" y="0"/>
                            </a:cubicBezTo>
                            <a:cubicBezTo>
                              <a:pt x="13" y="0"/>
                              <a:pt x="13" y="0"/>
                              <a:pt x="13" y="0"/>
                            </a:cubicBez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849" name="Freeform 160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6068" y="1342"/>
                        <a:ext cx="9" cy="11"/>
                      </a:xfrm>
                      <a:custGeom>
                        <a:avLst/>
                        <a:gdLst>
                          <a:gd name="T0" fmla="*/ 4 w 5"/>
                          <a:gd name="T1" fmla="*/ 0 h 6"/>
                          <a:gd name="T2" fmla="*/ 0 w 5"/>
                          <a:gd name="T3" fmla="*/ 4 h 6"/>
                          <a:gd name="T4" fmla="*/ 4 w 5"/>
                          <a:gd name="T5" fmla="*/ 0 h 6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</a:cxnLst>
                        <a:rect l="0" t="0" r="r" b="b"/>
                        <a:pathLst>
                          <a:path w="5" h="6">
                            <a:moveTo>
                              <a:pt x="4" y="0"/>
                            </a:moveTo>
                            <a:cubicBezTo>
                              <a:pt x="0" y="4"/>
                              <a:pt x="0" y="4"/>
                              <a:pt x="0" y="4"/>
                            </a:cubicBezTo>
                            <a:cubicBezTo>
                              <a:pt x="3" y="6"/>
                              <a:pt x="5" y="6"/>
                              <a:pt x="4" y="0"/>
                            </a:cubicBez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850" name="Freeform 161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5480" y="2072"/>
                        <a:ext cx="0" cy="2"/>
                      </a:xfrm>
                      <a:custGeom>
                        <a:avLst/>
                        <a:gdLst>
                          <a:gd name="T0" fmla="*/ 1 h 1"/>
                          <a:gd name="T1" fmla="*/ 1 h 1"/>
                          <a:gd name="T2" fmla="*/ 0 h 1"/>
                          <a:gd name="T3" fmla="*/ 1 h 1"/>
                        </a:gdLst>
                        <a:ahLst/>
                        <a:cxnLst>
                          <a:cxn ang="0">
                            <a:pos x="0" y="T0"/>
                          </a:cxn>
                          <a:cxn ang="0">
                            <a:pos x="0" y="T1"/>
                          </a:cxn>
                          <a:cxn ang="0">
                            <a:pos x="0" y="T2"/>
                          </a:cxn>
                          <a:cxn ang="0">
                            <a:pos x="0" y="T3"/>
                          </a:cxn>
                        </a:cxnLst>
                        <a:rect l="0" t="0" r="r" b="b"/>
                        <a:pathLst>
                          <a:path h="1">
                            <a:moveTo>
                              <a:pt x="0" y="1"/>
                            </a:moveTo>
                            <a:cubicBezTo>
                              <a:pt x="0" y="1"/>
                              <a:pt x="0" y="1"/>
                              <a:pt x="0" y="1"/>
                            </a:cubicBezTo>
                            <a:cubicBezTo>
                              <a:pt x="0" y="1"/>
                              <a:pt x="0" y="1"/>
                              <a:pt x="0" y="0"/>
                            </a:cubicBezTo>
                            <a:cubicBezTo>
                              <a:pt x="0" y="1"/>
                              <a:pt x="0" y="1"/>
                              <a:pt x="0" y="1"/>
                            </a:cubicBez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851" name="Freeform 162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5969" y="1560"/>
                        <a:ext cx="24" cy="24"/>
                      </a:xfrm>
                      <a:custGeom>
                        <a:avLst/>
                        <a:gdLst>
                          <a:gd name="T0" fmla="*/ 0 w 14"/>
                          <a:gd name="T1" fmla="*/ 14 h 14"/>
                          <a:gd name="T2" fmla="*/ 14 w 14"/>
                          <a:gd name="T3" fmla="*/ 0 h 14"/>
                          <a:gd name="T4" fmla="*/ 0 w 14"/>
                          <a:gd name="T5" fmla="*/ 14 h 14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</a:cxnLst>
                        <a:rect l="0" t="0" r="r" b="b"/>
                        <a:pathLst>
                          <a:path w="14" h="14">
                            <a:moveTo>
                              <a:pt x="0" y="14"/>
                            </a:moveTo>
                            <a:cubicBezTo>
                              <a:pt x="14" y="0"/>
                              <a:pt x="14" y="0"/>
                              <a:pt x="14" y="0"/>
                            </a:cubicBezTo>
                            <a:cubicBezTo>
                              <a:pt x="10" y="2"/>
                              <a:pt x="5" y="7"/>
                              <a:pt x="0" y="14"/>
                            </a:cubicBez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852" name="Freeform 163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5890" y="1694"/>
                        <a:ext cx="24" cy="22"/>
                      </a:xfrm>
                      <a:custGeom>
                        <a:avLst/>
                        <a:gdLst>
                          <a:gd name="T0" fmla="*/ 0 w 14"/>
                          <a:gd name="T1" fmla="*/ 13 h 13"/>
                          <a:gd name="T2" fmla="*/ 14 w 14"/>
                          <a:gd name="T3" fmla="*/ 0 h 13"/>
                          <a:gd name="T4" fmla="*/ 0 w 14"/>
                          <a:gd name="T5" fmla="*/ 13 h 13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</a:cxnLst>
                        <a:rect l="0" t="0" r="r" b="b"/>
                        <a:pathLst>
                          <a:path w="14" h="13">
                            <a:moveTo>
                              <a:pt x="0" y="13"/>
                            </a:moveTo>
                            <a:cubicBezTo>
                              <a:pt x="14" y="0"/>
                              <a:pt x="14" y="0"/>
                              <a:pt x="14" y="0"/>
                            </a:cubicBezTo>
                            <a:cubicBezTo>
                              <a:pt x="8" y="2"/>
                              <a:pt x="4" y="7"/>
                              <a:pt x="0" y="13"/>
                            </a:cubicBez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853" name="Freeform 164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6332" y="1435"/>
                        <a:ext cx="3" cy="2"/>
                      </a:xfrm>
                      <a:custGeom>
                        <a:avLst/>
                        <a:gdLst>
                          <a:gd name="T0" fmla="*/ 0 w 2"/>
                          <a:gd name="T1" fmla="*/ 1 h 1"/>
                          <a:gd name="T2" fmla="*/ 2 w 2"/>
                          <a:gd name="T3" fmla="*/ 0 h 1"/>
                          <a:gd name="T4" fmla="*/ 0 w 2"/>
                          <a:gd name="T5" fmla="*/ 1 h 1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</a:cxnLst>
                        <a:rect l="0" t="0" r="r" b="b"/>
                        <a:pathLst>
                          <a:path w="2" h="1">
                            <a:moveTo>
                              <a:pt x="0" y="1"/>
                            </a:moveTo>
                            <a:cubicBezTo>
                              <a:pt x="2" y="0"/>
                              <a:pt x="2" y="0"/>
                              <a:pt x="2" y="0"/>
                            </a:cubicBezTo>
                            <a:cubicBezTo>
                              <a:pt x="1" y="0"/>
                              <a:pt x="1" y="1"/>
                              <a:pt x="0" y="1"/>
                            </a:cubicBez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854" name="Freeform 165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5399" y="2423"/>
                        <a:ext cx="2" cy="2"/>
                      </a:xfrm>
                      <a:custGeom>
                        <a:avLst/>
                        <a:gdLst>
                          <a:gd name="T0" fmla="*/ 0 w 1"/>
                          <a:gd name="T1" fmla="*/ 1 h 1"/>
                          <a:gd name="T2" fmla="*/ 1 w 1"/>
                          <a:gd name="T3" fmla="*/ 0 h 1"/>
                          <a:gd name="T4" fmla="*/ 0 w 1"/>
                          <a:gd name="T5" fmla="*/ 0 h 1"/>
                          <a:gd name="T6" fmla="*/ 0 w 1"/>
                          <a:gd name="T7" fmla="*/ 1 h 1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</a:cxnLst>
                        <a:rect l="0" t="0" r="r" b="b"/>
                        <a:pathLst>
                          <a:path w="1" h="1">
                            <a:moveTo>
                              <a:pt x="0" y="1"/>
                            </a:moveTo>
                            <a:cubicBezTo>
                              <a:pt x="1" y="0"/>
                              <a:pt x="1" y="0"/>
                              <a:pt x="1" y="0"/>
                            </a:cubicBezTo>
                            <a:cubicBezTo>
                              <a:pt x="0" y="0"/>
                              <a:pt x="0" y="0"/>
                              <a:pt x="0" y="0"/>
                            </a:cubicBezTo>
                            <a:cubicBezTo>
                              <a:pt x="0" y="0"/>
                              <a:pt x="0" y="1"/>
                              <a:pt x="0" y="1"/>
                            </a:cubicBez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855" name="Freeform 166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5394" y="2456"/>
                        <a:ext cx="2" cy="1"/>
                      </a:xfrm>
                      <a:custGeom>
                        <a:avLst/>
                        <a:gdLst>
                          <a:gd name="T0" fmla="*/ 1 w 1"/>
                          <a:gd name="T1" fmla="*/ 0 h 1"/>
                          <a:gd name="T2" fmla="*/ 0 w 1"/>
                          <a:gd name="T3" fmla="*/ 1 h 1"/>
                          <a:gd name="T4" fmla="*/ 1 w 1"/>
                          <a:gd name="T5" fmla="*/ 0 h 1"/>
                          <a:gd name="T6" fmla="*/ 1 w 1"/>
                          <a:gd name="T7" fmla="*/ 0 h 1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</a:cxnLst>
                        <a:rect l="0" t="0" r="r" b="b"/>
                        <a:pathLst>
                          <a:path w="1" h="1">
                            <a:moveTo>
                              <a:pt x="1" y="0"/>
                            </a:moveTo>
                            <a:cubicBezTo>
                              <a:pt x="0" y="1"/>
                              <a:pt x="0" y="1"/>
                              <a:pt x="0" y="1"/>
                            </a:cubicBezTo>
                            <a:cubicBezTo>
                              <a:pt x="0" y="0"/>
                              <a:pt x="1" y="0"/>
                              <a:pt x="1" y="0"/>
                            </a:cubicBezTo>
                            <a:cubicBezTo>
                              <a:pt x="1" y="0"/>
                              <a:pt x="1" y="0"/>
                              <a:pt x="1" y="0"/>
                            </a:cubicBez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856" name="Freeform 167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5389" y="2459"/>
                        <a:ext cx="4" cy="4"/>
                      </a:xfrm>
                      <a:custGeom>
                        <a:avLst/>
                        <a:gdLst>
                          <a:gd name="T0" fmla="*/ 2 w 2"/>
                          <a:gd name="T1" fmla="*/ 0 h 2"/>
                          <a:gd name="T2" fmla="*/ 0 w 2"/>
                          <a:gd name="T3" fmla="*/ 2 h 2"/>
                          <a:gd name="T4" fmla="*/ 1 w 2"/>
                          <a:gd name="T5" fmla="*/ 2 h 2"/>
                          <a:gd name="T6" fmla="*/ 2 w 2"/>
                          <a:gd name="T7" fmla="*/ 0 h 2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</a:cxnLst>
                        <a:rect l="0" t="0" r="r" b="b"/>
                        <a:pathLst>
                          <a:path w="2" h="2">
                            <a:moveTo>
                              <a:pt x="2" y="0"/>
                            </a:moveTo>
                            <a:cubicBezTo>
                              <a:pt x="0" y="2"/>
                              <a:pt x="0" y="2"/>
                              <a:pt x="0" y="2"/>
                            </a:cubicBezTo>
                            <a:cubicBezTo>
                              <a:pt x="0" y="2"/>
                              <a:pt x="1" y="2"/>
                              <a:pt x="1" y="2"/>
                            </a:cubicBezTo>
                            <a:cubicBezTo>
                              <a:pt x="1" y="1"/>
                              <a:pt x="1" y="0"/>
                              <a:pt x="2" y="0"/>
                            </a:cubicBez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857" name="Freeform 168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5399" y="2444"/>
                        <a:ext cx="7" cy="8"/>
                      </a:xfrm>
                      <a:custGeom>
                        <a:avLst/>
                        <a:gdLst>
                          <a:gd name="T0" fmla="*/ 4 w 4"/>
                          <a:gd name="T1" fmla="*/ 0 h 5"/>
                          <a:gd name="T2" fmla="*/ 0 w 4"/>
                          <a:gd name="T3" fmla="*/ 5 h 5"/>
                          <a:gd name="T4" fmla="*/ 4 w 4"/>
                          <a:gd name="T5" fmla="*/ 3 h 5"/>
                          <a:gd name="T6" fmla="*/ 4 w 4"/>
                          <a:gd name="T7" fmla="*/ 0 h 5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</a:cxnLst>
                        <a:rect l="0" t="0" r="r" b="b"/>
                        <a:pathLst>
                          <a:path w="4" h="5">
                            <a:moveTo>
                              <a:pt x="4" y="0"/>
                            </a:moveTo>
                            <a:cubicBezTo>
                              <a:pt x="0" y="5"/>
                              <a:pt x="0" y="5"/>
                              <a:pt x="0" y="5"/>
                            </a:cubicBezTo>
                            <a:cubicBezTo>
                              <a:pt x="1" y="4"/>
                              <a:pt x="3" y="4"/>
                              <a:pt x="4" y="3"/>
                            </a:cubicBezTo>
                            <a:cubicBezTo>
                              <a:pt x="4" y="2"/>
                              <a:pt x="4" y="1"/>
                              <a:pt x="4" y="0"/>
                            </a:cubicBez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858" name="Freeform 169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040" y="2111"/>
                        <a:ext cx="31" cy="42"/>
                      </a:xfrm>
                      <a:custGeom>
                        <a:avLst/>
                        <a:gdLst>
                          <a:gd name="T0" fmla="*/ 18 w 18"/>
                          <a:gd name="T1" fmla="*/ 12 h 24"/>
                          <a:gd name="T2" fmla="*/ 18 w 18"/>
                          <a:gd name="T3" fmla="*/ 11 h 24"/>
                          <a:gd name="T4" fmla="*/ 14 w 18"/>
                          <a:gd name="T5" fmla="*/ 0 h 24"/>
                          <a:gd name="T6" fmla="*/ 0 w 18"/>
                          <a:gd name="T7" fmla="*/ 14 h 24"/>
                          <a:gd name="T8" fmla="*/ 6 w 18"/>
                          <a:gd name="T9" fmla="*/ 24 h 24"/>
                          <a:gd name="T10" fmla="*/ 18 w 18"/>
                          <a:gd name="T11" fmla="*/ 12 h 24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</a:cxnLst>
                        <a:rect l="0" t="0" r="r" b="b"/>
                        <a:pathLst>
                          <a:path w="18" h="24">
                            <a:moveTo>
                              <a:pt x="18" y="12"/>
                            </a:moveTo>
                            <a:cubicBezTo>
                              <a:pt x="18" y="12"/>
                              <a:pt x="18" y="12"/>
                              <a:pt x="18" y="11"/>
                            </a:cubicBezTo>
                            <a:cubicBezTo>
                              <a:pt x="14" y="0"/>
                              <a:pt x="14" y="0"/>
                              <a:pt x="14" y="0"/>
                            </a:cubicBezTo>
                            <a:cubicBezTo>
                              <a:pt x="0" y="14"/>
                              <a:pt x="0" y="14"/>
                              <a:pt x="0" y="14"/>
                            </a:cubicBezTo>
                            <a:cubicBezTo>
                              <a:pt x="2" y="17"/>
                              <a:pt x="4" y="21"/>
                              <a:pt x="6" y="24"/>
                            </a:cubicBezTo>
                            <a:lnTo>
                              <a:pt x="18" y="12"/>
                            </a:ln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859" name="Freeform 170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963" y="1932"/>
                        <a:ext cx="17" cy="10"/>
                      </a:xfrm>
                      <a:custGeom>
                        <a:avLst/>
                        <a:gdLst>
                          <a:gd name="T0" fmla="*/ 6 w 10"/>
                          <a:gd name="T1" fmla="*/ 5 h 6"/>
                          <a:gd name="T2" fmla="*/ 10 w 10"/>
                          <a:gd name="T3" fmla="*/ 4 h 6"/>
                          <a:gd name="T4" fmla="*/ 6 w 10"/>
                          <a:gd name="T5" fmla="*/ 0 h 6"/>
                          <a:gd name="T6" fmla="*/ 0 w 10"/>
                          <a:gd name="T7" fmla="*/ 6 h 6"/>
                          <a:gd name="T8" fmla="*/ 6 w 10"/>
                          <a:gd name="T9" fmla="*/ 5 h 6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</a:cxnLst>
                        <a:rect l="0" t="0" r="r" b="b"/>
                        <a:pathLst>
                          <a:path w="10" h="6">
                            <a:moveTo>
                              <a:pt x="6" y="5"/>
                            </a:moveTo>
                            <a:cubicBezTo>
                              <a:pt x="8" y="5"/>
                              <a:pt x="9" y="5"/>
                              <a:pt x="10" y="4"/>
                            </a:cubicBezTo>
                            <a:cubicBezTo>
                              <a:pt x="9" y="3"/>
                              <a:pt x="8" y="1"/>
                              <a:pt x="6" y="0"/>
                            </a:cubicBezTo>
                            <a:cubicBezTo>
                              <a:pt x="0" y="6"/>
                              <a:pt x="0" y="6"/>
                              <a:pt x="0" y="6"/>
                            </a:cubicBezTo>
                            <a:cubicBezTo>
                              <a:pt x="2" y="5"/>
                              <a:pt x="4" y="6"/>
                              <a:pt x="6" y="5"/>
                            </a:cubicBez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860" name="Freeform 171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992" y="1312"/>
                        <a:ext cx="5" cy="6"/>
                      </a:xfrm>
                      <a:custGeom>
                        <a:avLst/>
                        <a:gdLst>
                          <a:gd name="T0" fmla="*/ 3 w 3"/>
                          <a:gd name="T1" fmla="*/ 0 h 4"/>
                          <a:gd name="T2" fmla="*/ 0 w 3"/>
                          <a:gd name="T3" fmla="*/ 4 h 4"/>
                          <a:gd name="T4" fmla="*/ 3 w 3"/>
                          <a:gd name="T5" fmla="*/ 0 h 4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</a:cxnLst>
                        <a:rect l="0" t="0" r="r" b="b"/>
                        <a:pathLst>
                          <a:path w="3" h="4">
                            <a:moveTo>
                              <a:pt x="3" y="0"/>
                            </a:moveTo>
                            <a:cubicBezTo>
                              <a:pt x="0" y="4"/>
                              <a:pt x="0" y="4"/>
                              <a:pt x="0" y="4"/>
                            </a:cubicBezTo>
                            <a:cubicBezTo>
                              <a:pt x="1" y="3"/>
                              <a:pt x="2" y="2"/>
                              <a:pt x="3" y="0"/>
                            </a:cubicBez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861" name="Freeform 172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731" y="2454"/>
                        <a:ext cx="29" cy="41"/>
                      </a:xfrm>
                      <a:custGeom>
                        <a:avLst/>
                        <a:gdLst>
                          <a:gd name="T0" fmla="*/ 1 w 17"/>
                          <a:gd name="T1" fmla="*/ 10 h 24"/>
                          <a:gd name="T2" fmla="*/ 0 w 17"/>
                          <a:gd name="T3" fmla="*/ 17 h 24"/>
                          <a:gd name="T4" fmla="*/ 3 w 17"/>
                          <a:gd name="T5" fmla="*/ 24 h 24"/>
                          <a:gd name="T6" fmla="*/ 17 w 17"/>
                          <a:gd name="T7" fmla="*/ 10 h 24"/>
                          <a:gd name="T8" fmla="*/ 10 w 17"/>
                          <a:gd name="T9" fmla="*/ 0 h 24"/>
                          <a:gd name="T10" fmla="*/ 1 w 17"/>
                          <a:gd name="T11" fmla="*/ 10 h 24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</a:cxnLst>
                        <a:rect l="0" t="0" r="r" b="b"/>
                        <a:pathLst>
                          <a:path w="17" h="24">
                            <a:moveTo>
                              <a:pt x="1" y="10"/>
                            </a:moveTo>
                            <a:cubicBezTo>
                              <a:pt x="0" y="12"/>
                              <a:pt x="0" y="14"/>
                              <a:pt x="0" y="17"/>
                            </a:cubicBezTo>
                            <a:cubicBezTo>
                              <a:pt x="0" y="20"/>
                              <a:pt x="1" y="22"/>
                              <a:pt x="3" y="24"/>
                            </a:cubicBezTo>
                            <a:cubicBezTo>
                              <a:pt x="17" y="10"/>
                              <a:pt x="17" y="10"/>
                              <a:pt x="17" y="10"/>
                            </a:cubicBezTo>
                            <a:cubicBezTo>
                              <a:pt x="16" y="6"/>
                              <a:pt x="13" y="3"/>
                              <a:pt x="10" y="0"/>
                            </a:cubicBezTo>
                            <a:lnTo>
                              <a:pt x="1" y="10"/>
                            </a:ln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862" name="Freeform 173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965" y="2504"/>
                        <a:ext cx="29" cy="22"/>
                      </a:xfrm>
                      <a:custGeom>
                        <a:avLst/>
                        <a:gdLst>
                          <a:gd name="T0" fmla="*/ 16 w 17"/>
                          <a:gd name="T1" fmla="*/ 1 h 13"/>
                          <a:gd name="T2" fmla="*/ 6 w 17"/>
                          <a:gd name="T3" fmla="*/ 1 h 13"/>
                          <a:gd name="T4" fmla="*/ 3 w 17"/>
                          <a:gd name="T5" fmla="*/ 0 h 13"/>
                          <a:gd name="T6" fmla="*/ 0 w 17"/>
                          <a:gd name="T7" fmla="*/ 2 h 13"/>
                          <a:gd name="T8" fmla="*/ 6 w 17"/>
                          <a:gd name="T9" fmla="*/ 13 h 13"/>
                          <a:gd name="T10" fmla="*/ 17 w 17"/>
                          <a:gd name="T11" fmla="*/ 2 h 13"/>
                          <a:gd name="T12" fmla="*/ 16 w 17"/>
                          <a:gd name="T13" fmla="*/ 1 h 13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</a:cxnLst>
                        <a:rect l="0" t="0" r="r" b="b"/>
                        <a:pathLst>
                          <a:path w="17" h="13">
                            <a:moveTo>
                              <a:pt x="16" y="1"/>
                            </a:moveTo>
                            <a:cubicBezTo>
                              <a:pt x="6" y="1"/>
                              <a:pt x="6" y="1"/>
                              <a:pt x="6" y="1"/>
                            </a:cubicBezTo>
                            <a:cubicBezTo>
                              <a:pt x="4" y="1"/>
                              <a:pt x="4" y="0"/>
                              <a:pt x="3" y="0"/>
                            </a:cubicBezTo>
                            <a:cubicBezTo>
                              <a:pt x="0" y="2"/>
                              <a:pt x="0" y="2"/>
                              <a:pt x="0" y="2"/>
                            </a:cubicBezTo>
                            <a:cubicBezTo>
                              <a:pt x="1" y="5"/>
                              <a:pt x="4" y="11"/>
                              <a:pt x="6" y="13"/>
                            </a:cubicBezTo>
                            <a:cubicBezTo>
                              <a:pt x="17" y="2"/>
                              <a:pt x="17" y="2"/>
                              <a:pt x="17" y="2"/>
                            </a:cubicBezTo>
                            <a:cubicBezTo>
                              <a:pt x="16" y="2"/>
                              <a:pt x="16" y="1"/>
                              <a:pt x="16" y="1"/>
                            </a:cubicBez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863" name="Freeform 174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5165" y="2480"/>
                        <a:ext cx="125" cy="116"/>
                      </a:xfrm>
                      <a:custGeom>
                        <a:avLst/>
                        <a:gdLst>
                          <a:gd name="T0" fmla="*/ 55 w 73"/>
                          <a:gd name="T1" fmla="*/ 17 h 68"/>
                          <a:gd name="T2" fmla="*/ 45 w 73"/>
                          <a:gd name="T3" fmla="*/ 20 h 68"/>
                          <a:gd name="T4" fmla="*/ 43 w 73"/>
                          <a:gd name="T5" fmla="*/ 23 h 68"/>
                          <a:gd name="T6" fmla="*/ 40 w 73"/>
                          <a:gd name="T7" fmla="*/ 25 h 68"/>
                          <a:gd name="T8" fmla="*/ 38 w 73"/>
                          <a:gd name="T9" fmla="*/ 29 h 68"/>
                          <a:gd name="T10" fmla="*/ 31 w 73"/>
                          <a:gd name="T11" fmla="*/ 35 h 68"/>
                          <a:gd name="T12" fmla="*/ 22 w 73"/>
                          <a:gd name="T13" fmla="*/ 38 h 68"/>
                          <a:gd name="T14" fmla="*/ 10 w 73"/>
                          <a:gd name="T15" fmla="*/ 51 h 68"/>
                          <a:gd name="T16" fmla="*/ 6 w 73"/>
                          <a:gd name="T17" fmla="*/ 51 h 68"/>
                          <a:gd name="T18" fmla="*/ 0 w 73"/>
                          <a:gd name="T19" fmla="*/ 58 h 68"/>
                          <a:gd name="T20" fmla="*/ 4 w 73"/>
                          <a:gd name="T21" fmla="*/ 67 h 68"/>
                          <a:gd name="T22" fmla="*/ 6 w 73"/>
                          <a:gd name="T23" fmla="*/ 68 h 68"/>
                          <a:gd name="T24" fmla="*/ 73 w 73"/>
                          <a:gd name="T25" fmla="*/ 1 h 68"/>
                          <a:gd name="T26" fmla="*/ 69 w 73"/>
                          <a:gd name="T27" fmla="*/ 0 h 68"/>
                          <a:gd name="T28" fmla="*/ 55 w 73"/>
                          <a:gd name="T29" fmla="*/ 17 h 68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  <a:cxn ang="0">
                            <a:pos x="T16" y="T17"/>
                          </a:cxn>
                          <a:cxn ang="0">
                            <a:pos x="T18" y="T19"/>
                          </a:cxn>
                          <a:cxn ang="0">
                            <a:pos x="T20" y="T21"/>
                          </a:cxn>
                          <a:cxn ang="0">
                            <a:pos x="T22" y="T23"/>
                          </a:cxn>
                          <a:cxn ang="0">
                            <a:pos x="T24" y="T25"/>
                          </a:cxn>
                          <a:cxn ang="0">
                            <a:pos x="T26" y="T27"/>
                          </a:cxn>
                          <a:cxn ang="0">
                            <a:pos x="T28" y="T29"/>
                          </a:cxn>
                        </a:cxnLst>
                        <a:rect l="0" t="0" r="r" b="b"/>
                        <a:pathLst>
                          <a:path w="73" h="68">
                            <a:moveTo>
                              <a:pt x="55" y="17"/>
                            </a:moveTo>
                            <a:cubicBezTo>
                              <a:pt x="54" y="19"/>
                              <a:pt x="47" y="18"/>
                              <a:pt x="45" y="20"/>
                            </a:cubicBezTo>
                            <a:cubicBezTo>
                              <a:pt x="44" y="21"/>
                              <a:pt x="44" y="22"/>
                              <a:pt x="43" y="23"/>
                            </a:cubicBezTo>
                            <a:cubicBezTo>
                              <a:pt x="41" y="23"/>
                              <a:pt x="41" y="24"/>
                              <a:pt x="40" y="25"/>
                            </a:cubicBezTo>
                            <a:cubicBezTo>
                              <a:pt x="40" y="25"/>
                              <a:pt x="36" y="27"/>
                              <a:pt x="38" y="29"/>
                            </a:cubicBezTo>
                            <a:cubicBezTo>
                              <a:pt x="35" y="31"/>
                              <a:pt x="35" y="34"/>
                              <a:pt x="31" y="35"/>
                            </a:cubicBezTo>
                            <a:cubicBezTo>
                              <a:pt x="27" y="35"/>
                              <a:pt x="24" y="35"/>
                              <a:pt x="22" y="38"/>
                            </a:cubicBezTo>
                            <a:cubicBezTo>
                              <a:pt x="18" y="42"/>
                              <a:pt x="19" y="51"/>
                              <a:pt x="10" y="51"/>
                            </a:cubicBezTo>
                            <a:cubicBezTo>
                              <a:pt x="9" y="51"/>
                              <a:pt x="7" y="51"/>
                              <a:pt x="6" y="51"/>
                            </a:cubicBezTo>
                            <a:cubicBezTo>
                              <a:pt x="0" y="58"/>
                              <a:pt x="0" y="58"/>
                              <a:pt x="0" y="58"/>
                            </a:cubicBezTo>
                            <a:cubicBezTo>
                              <a:pt x="1" y="61"/>
                              <a:pt x="3" y="67"/>
                              <a:pt x="4" y="67"/>
                            </a:cubicBezTo>
                            <a:cubicBezTo>
                              <a:pt x="4" y="67"/>
                              <a:pt x="5" y="67"/>
                              <a:pt x="6" y="68"/>
                            </a:cubicBezTo>
                            <a:cubicBezTo>
                              <a:pt x="73" y="1"/>
                              <a:pt x="73" y="1"/>
                              <a:pt x="73" y="1"/>
                            </a:cubicBezTo>
                            <a:cubicBezTo>
                              <a:pt x="72" y="1"/>
                              <a:pt x="71" y="0"/>
                              <a:pt x="69" y="0"/>
                            </a:cubicBezTo>
                            <a:cubicBezTo>
                              <a:pt x="65" y="0"/>
                              <a:pt x="58" y="12"/>
                              <a:pt x="55" y="17"/>
                            </a:cubicBez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864" name="Freeform 175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5181" y="2500"/>
                        <a:ext cx="133" cy="129"/>
                      </a:xfrm>
                      <a:custGeom>
                        <a:avLst/>
                        <a:gdLst>
                          <a:gd name="T0" fmla="*/ 9 w 78"/>
                          <a:gd name="T1" fmla="*/ 75 h 75"/>
                          <a:gd name="T2" fmla="*/ 9 w 78"/>
                          <a:gd name="T3" fmla="*/ 75 h 75"/>
                          <a:gd name="T4" fmla="*/ 63 w 78"/>
                          <a:gd name="T5" fmla="*/ 21 h 75"/>
                          <a:gd name="T6" fmla="*/ 63 w 78"/>
                          <a:gd name="T7" fmla="*/ 19 h 75"/>
                          <a:gd name="T8" fmla="*/ 65 w 78"/>
                          <a:gd name="T9" fmla="*/ 17 h 75"/>
                          <a:gd name="T10" fmla="*/ 63 w 78"/>
                          <a:gd name="T11" fmla="*/ 14 h 75"/>
                          <a:gd name="T12" fmla="*/ 72 w 78"/>
                          <a:gd name="T13" fmla="*/ 10 h 75"/>
                          <a:gd name="T14" fmla="*/ 71 w 78"/>
                          <a:gd name="T15" fmla="*/ 8 h 75"/>
                          <a:gd name="T16" fmla="*/ 78 w 78"/>
                          <a:gd name="T17" fmla="*/ 5 h 75"/>
                          <a:gd name="T18" fmla="*/ 68 w 78"/>
                          <a:gd name="T19" fmla="*/ 0 h 75"/>
                          <a:gd name="T20" fmla="*/ 0 w 78"/>
                          <a:gd name="T21" fmla="*/ 68 h 75"/>
                          <a:gd name="T22" fmla="*/ 9 w 78"/>
                          <a:gd name="T23" fmla="*/ 75 h 75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  <a:cxn ang="0">
                            <a:pos x="T16" y="T17"/>
                          </a:cxn>
                          <a:cxn ang="0">
                            <a:pos x="T18" y="T19"/>
                          </a:cxn>
                          <a:cxn ang="0">
                            <a:pos x="T20" y="T21"/>
                          </a:cxn>
                          <a:cxn ang="0">
                            <a:pos x="T22" y="T23"/>
                          </a:cxn>
                        </a:cxnLst>
                        <a:rect l="0" t="0" r="r" b="b"/>
                        <a:pathLst>
                          <a:path w="78" h="75">
                            <a:moveTo>
                              <a:pt x="9" y="75"/>
                            </a:moveTo>
                            <a:cubicBezTo>
                              <a:pt x="9" y="75"/>
                              <a:pt x="9" y="75"/>
                              <a:pt x="9" y="75"/>
                            </a:cubicBezTo>
                            <a:cubicBezTo>
                              <a:pt x="63" y="21"/>
                              <a:pt x="63" y="21"/>
                              <a:pt x="63" y="21"/>
                            </a:cubicBezTo>
                            <a:cubicBezTo>
                              <a:pt x="63" y="20"/>
                              <a:pt x="63" y="20"/>
                              <a:pt x="63" y="19"/>
                            </a:cubicBezTo>
                            <a:cubicBezTo>
                              <a:pt x="63" y="18"/>
                              <a:pt x="64" y="17"/>
                              <a:pt x="65" y="17"/>
                            </a:cubicBezTo>
                            <a:cubicBezTo>
                              <a:pt x="64" y="16"/>
                              <a:pt x="64" y="15"/>
                              <a:pt x="63" y="14"/>
                            </a:cubicBezTo>
                            <a:cubicBezTo>
                              <a:pt x="63" y="14"/>
                              <a:pt x="72" y="11"/>
                              <a:pt x="72" y="10"/>
                            </a:cubicBezTo>
                            <a:cubicBezTo>
                              <a:pt x="72" y="10"/>
                              <a:pt x="71" y="9"/>
                              <a:pt x="71" y="8"/>
                            </a:cubicBezTo>
                            <a:cubicBezTo>
                              <a:pt x="71" y="6"/>
                              <a:pt x="78" y="7"/>
                              <a:pt x="78" y="5"/>
                            </a:cubicBezTo>
                            <a:cubicBezTo>
                              <a:pt x="78" y="1"/>
                              <a:pt x="72" y="1"/>
                              <a:pt x="68" y="0"/>
                            </a:cubicBezTo>
                            <a:cubicBezTo>
                              <a:pt x="0" y="68"/>
                              <a:pt x="0" y="68"/>
                              <a:pt x="0" y="68"/>
                            </a:cubicBezTo>
                            <a:cubicBezTo>
                              <a:pt x="1" y="72"/>
                              <a:pt x="2" y="75"/>
                              <a:pt x="9" y="75"/>
                            </a:cubicBez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865" name="Freeform 176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5375" y="2440"/>
                        <a:ext cx="47" cy="48"/>
                      </a:xfrm>
                      <a:custGeom>
                        <a:avLst/>
                        <a:gdLst>
                          <a:gd name="T0" fmla="*/ 1 w 27"/>
                          <a:gd name="T1" fmla="*/ 21 h 28"/>
                          <a:gd name="T2" fmla="*/ 1 w 27"/>
                          <a:gd name="T3" fmla="*/ 19 h 28"/>
                          <a:gd name="T4" fmla="*/ 4 w 27"/>
                          <a:gd name="T5" fmla="*/ 21 h 28"/>
                          <a:gd name="T6" fmla="*/ 4 w 27"/>
                          <a:gd name="T7" fmla="*/ 18 h 28"/>
                          <a:gd name="T8" fmla="*/ 8 w 27"/>
                          <a:gd name="T9" fmla="*/ 18 h 28"/>
                          <a:gd name="T10" fmla="*/ 9 w 27"/>
                          <a:gd name="T11" fmla="*/ 21 h 28"/>
                          <a:gd name="T12" fmla="*/ 8 w 27"/>
                          <a:gd name="T13" fmla="*/ 24 h 28"/>
                          <a:gd name="T14" fmla="*/ 8 w 27"/>
                          <a:gd name="T15" fmla="*/ 28 h 28"/>
                          <a:gd name="T16" fmla="*/ 27 w 27"/>
                          <a:gd name="T17" fmla="*/ 10 h 28"/>
                          <a:gd name="T18" fmla="*/ 23 w 27"/>
                          <a:gd name="T19" fmla="*/ 1 h 28"/>
                          <a:gd name="T20" fmla="*/ 21 w 27"/>
                          <a:gd name="T21" fmla="*/ 0 h 28"/>
                          <a:gd name="T22" fmla="*/ 18 w 27"/>
                          <a:gd name="T23" fmla="*/ 2 h 28"/>
                          <a:gd name="T24" fmla="*/ 18 w 27"/>
                          <a:gd name="T25" fmla="*/ 5 h 28"/>
                          <a:gd name="T26" fmla="*/ 14 w 27"/>
                          <a:gd name="T27" fmla="*/ 7 h 28"/>
                          <a:gd name="T28" fmla="*/ 12 w 27"/>
                          <a:gd name="T29" fmla="*/ 9 h 28"/>
                          <a:gd name="T30" fmla="*/ 12 w 27"/>
                          <a:gd name="T31" fmla="*/ 9 h 28"/>
                          <a:gd name="T32" fmla="*/ 11 w 27"/>
                          <a:gd name="T33" fmla="*/ 10 h 28"/>
                          <a:gd name="T34" fmla="*/ 10 w 27"/>
                          <a:gd name="T35" fmla="*/ 11 h 28"/>
                          <a:gd name="T36" fmla="*/ 9 w 27"/>
                          <a:gd name="T37" fmla="*/ 13 h 28"/>
                          <a:gd name="T38" fmla="*/ 8 w 27"/>
                          <a:gd name="T39" fmla="*/ 13 h 28"/>
                          <a:gd name="T40" fmla="*/ 0 w 27"/>
                          <a:gd name="T41" fmla="*/ 20 h 28"/>
                          <a:gd name="T42" fmla="*/ 1 w 27"/>
                          <a:gd name="T43" fmla="*/ 21 h 28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  <a:cxn ang="0">
                            <a:pos x="T16" y="T17"/>
                          </a:cxn>
                          <a:cxn ang="0">
                            <a:pos x="T18" y="T19"/>
                          </a:cxn>
                          <a:cxn ang="0">
                            <a:pos x="T20" y="T21"/>
                          </a:cxn>
                          <a:cxn ang="0">
                            <a:pos x="T22" y="T23"/>
                          </a:cxn>
                          <a:cxn ang="0">
                            <a:pos x="T24" y="T25"/>
                          </a:cxn>
                          <a:cxn ang="0">
                            <a:pos x="T26" y="T27"/>
                          </a:cxn>
                          <a:cxn ang="0">
                            <a:pos x="T28" y="T29"/>
                          </a:cxn>
                          <a:cxn ang="0">
                            <a:pos x="T30" y="T31"/>
                          </a:cxn>
                          <a:cxn ang="0">
                            <a:pos x="T32" y="T33"/>
                          </a:cxn>
                          <a:cxn ang="0">
                            <a:pos x="T34" y="T35"/>
                          </a:cxn>
                          <a:cxn ang="0">
                            <a:pos x="T36" y="T37"/>
                          </a:cxn>
                          <a:cxn ang="0">
                            <a:pos x="T38" y="T39"/>
                          </a:cxn>
                          <a:cxn ang="0">
                            <a:pos x="T40" y="T41"/>
                          </a:cxn>
                          <a:cxn ang="0">
                            <a:pos x="T42" y="T43"/>
                          </a:cxn>
                        </a:cxnLst>
                        <a:rect l="0" t="0" r="r" b="b"/>
                        <a:pathLst>
                          <a:path w="27" h="28">
                            <a:moveTo>
                              <a:pt x="1" y="21"/>
                            </a:moveTo>
                            <a:cubicBezTo>
                              <a:pt x="1" y="20"/>
                              <a:pt x="1" y="19"/>
                              <a:pt x="1" y="19"/>
                            </a:cubicBezTo>
                            <a:cubicBezTo>
                              <a:pt x="2" y="20"/>
                              <a:pt x="2" y="21"/>
                              <a:pt x="4" y="21"/>
                            </a:cubicBezTo>
                            <a:cubicBezTo>
                              <a:pt x="4" y="20"/>
                              <a:pt x="4" y="19"/>
                              <a:pt x="4" y="18"/>
                            </a:cubicBezTo>
                            <a:cubicBezTo>
                              <a:pt x="8" y="18"/>
                              <a:pt x="8" y="18"/>
                              <a:pt x="8" y="18"/>
                            </a:cubicBezTo>
                            <a:cubicBezTo>
                              <a:pt x="8" y="19"/>
                              <a:pt x="9" y="20"/>
                              <a:pt x="9" y="21"/>
                            </a:cubicBezTo>
                            <a:cubicBezTo>
                              <a:pt x="8" y="22"/>
                              <a:pt x="8" y="22"/>
                              <a:pt x="8" y="24"/>
                            </a:cubicBezTo>
                            <a:cubicBezTo>
                              <a:pt x="8" y="26"/>
                              <a:pt x="8" y="27"/>
                              <a:pt x="8" y="28"/>
                            </a:cubicBezTo>
                            <a:cubicBezTo>
                              <a:pt x="27" y="10"/>
                              <a:pt x="27" y="10"/>
                              <a:pt x="27" y="10"/>
                            </a:cubicBezTo>
                            <a:cubicBezTo>
                              <a:pt x="25" y="6"/>
                              <a:pt x="24" y="2"/>
                              <a:pt x="23" y="1"/>
                            </a:cubicBezTo>
                            <a:cubicBezTo>
                              <a:pt x="22" y="1"/>
                              <a:pt x="22" y="0"/>
                              <a:pt x="21" y="0"/>
                            </a:cubicBezTo>
                            <a:cubicBezTo>
                              <a:pt x="18" y="2"/>
                              <a:pt x="18" y="2"/>
                              <a:pt x="18" y="2"/>
                            </a:cubicBezTo>
                            <a:cubicBezTo>
                              <a:pt x="18" y="3"/>
                              <a:pt x="18" y="4"/>
                              <a:pt x="18" y="5"/>
                            </a:cubicBezTo>
                            <a:cubicBezTo>
                              <a:pt x="17" y="6"/>
                              <a:pt x="15" y="6"/>
                              <a:pt x="14" y="7"/>
                            </a:cubicBezTo>
                            <a:cubicBezTo>
                              <a:pt x="12" y="9"/>
                              <a:pt x="12" y="9"/>
                              <a:pt x="12" y="9"/>
                            </a:cubicBezTo>
                            <a:cubicBezTo>
                              <a:pt x="12" y="9"/>
                              <a:pt x="12" y="9"/>
                              <a:pt x="12" y="9"/>
                            </a:cubicBezTo>
                            <a:cubicBezTo>
                              <a:pt x="12" y="9"/>
                              <a:pt x="11" y="9"/>
                              <a:pt x="11" y="10"/>
                            </a:cubicBezTo>
                            <a:cubicBezTo>
                              <a:pt x="10" y="11"/>
                              <a:pt x="10" y="11"/>
                              <a:pt x="10" y="11"/>
                            </a:cubicBezTo>
                            <a:cubicBezTo>
                              <a:pt x="9" y="11"/>
                              <a:pt x="9" y="12"/>
                              <a:pt x="9" y="13"/>
                            </a:cubicBezTo>
                            <a:cubicBezTo>
                              <a:pt x="9" y="13"/>
                              <a:pt x="8" y="13"/>
                              <a:pt x="8" y="13"/>
                            </a:cubicBezTo>
                            <a:cubicBezTo>
                              <a:pt x="0" y="20"/>
                              <a:pt x="0" y="20"/>
                              <a:pt x="0" y="20"/>
                            </a:cubicBezTo>
                            <a:cubicBezTo>
                              <a:pt x="0" y="21"/>
                              <a:pt x="0" y="21"/>
                              <a:pt x="1" y="21"/>
                            </a:cubicBez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866" name="Freeform 177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5362" y="2485"/>
                        <a:ext cx="5" cy="7"/>
                      </a:xfrm>
                      <a:custGeom>
                        <a:avLst/>
                        <a:gdLst>
                          <a:gd name="T0" fmla="*/ 0 w 3"/>
                          <a:gd name="T1" fmla="*/ 4 h 4"/>
                          <a:gd name="T2" fmla="*/ 3 w 3"/>
                          <a:gd name="T3" fmla="*/ 0 h 4"/>
                          <a:gd name="T4" fmla="*/ 0 w 3"/>
                          <a:gd name="T5" fmla="*/ 3 h 4"/>
                          <a:gd name="T6" fmla="*/ 0 w 3"/>
                          <a:gd name="T7" fmla="*/ 4 h 4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</a:cxnLst>
                        <a:rect l="0" t="0" r="r" b="b"/>
                        <a:pathLst>
                          <a:path w="3" h="4">
                            <a:moveTo>
                              <a:pt x="0" y="4"/>
                            </a:moveTo>
                            <a:cubicBezTo>
                              <a:pt x="2" y="4"/>
                              <a:pt x="2" y="2"/>
                              <a:pt x="3" y="0"/>
                            </a:cubicBezTo>
                            <a:cubicBezTo>
                              <a:pt x="0" y="3"/>
                              <a:pt x="0" y="3"/>
                              <a:pt x="0" y="3"/>
                            </a:cubicBezTo>
                            <a:cubicBezTo>
                              <a:pt x="0" y="3"/>
                              <a:pt x="0" y="4"/>
                              <a:pt x="0" y="4"/>
                            </a:cubicBez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867" name="Freeform 178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5417" y="2480"/>
                        <a:ext cx="8" cy="12"/>
                      </a:xfrm>
                      <a:custGeom>
                        <a:avLst/>
                        <a:gdLst>
                          <a:gd name="T0" fmla="*/ 2 w 5"/>
                          <a:gd name="T1" fmla="*/ 7 h 7"/>
                          <a:gd name="T2" fmla="*/ 5 w 5"/>
                          <a:gd name="T3" fmla="*/ 0 h 7"/>
                          <a:gd name="T4" fmla="*/ 0 w 5"/>
                          <a:gd name="T5" fmla="*/ 5 h 7"/>
                          <a:gd name="T6" fmla="*/ 2 w 5"/>
                          <a:gd name="T7" fmla="*/ 7 h 7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</a:cxnLst>
                        <a:rect l="0" t="0" r="r" b="b"/>
                        <a:pathLst>
                          <a:path w="5" h="7">
                            <a:moveTo>
                              <a:pt x="2" y="7"/>
                            </a:moveTo>
                            <a:cubicBezTo>
                              <a:pt x="2" y="4"/>
                              <a:pt x="4" y="2"/>
                              <a:pt x="5" y="0"/>
                            </a:cubicBezTo>
                            <a:cubicBezTo>
                              <a:pt x="0" y="5"/>
                              <a:pt x="0" y="5"/>
                              <a:pt x="0" y="5"/>
                            </a:cubicBezTo>
                            <a:cubicBezTo>
                              <a:pt x="1" y="6"/>
                              <a:pt x="2" y="7"/>
                              <a:pt x="2" y="7"/>
                            </a:cubicBez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868" name="Freeform 179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5406" y="2493"/>
                        <a:ext cx="7" cy="9"/>
                      </a:xfrm>
                      <a:custGeom>
                        <a:avLst/>
                        <a:gdLst>
                          <a:gd name="T0" fmla="*/ 1 w 4"/>
                          <a:gd name="T1" fmla="*/ 5 h 5"/>
                          <a:gd name="T2" fmla="*/ 4 w 4"/>
                          <a:gd name="T3" fmla="*/ 1 h 5"/>
                          <a:gd name="T4" fmla="*/ 4 w 4"/>
                          <a:gd name="T5" fmla="*/ 0 h 5"/>
                          <a:gd name="T6" fmla="*/ 0 w 4"/>
                          <a:gd name="T7" fmla="*/ 3 h 5"/>
                          <a:gd name="T8" fmla="*/ 1 w 4"/>
                          <a:gd name="T9" fmla="*/ 5 h 5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</a:cxnLst>
                        <a:rect l="0" t="0" r="r" b="b"/>
                        <a:pathLst>
                          <a:path w="4" h="5">
                            <a:moveTo>
                              <a:pt x="1" y="5"/>
                            </a:moveTo>
                            <a:cubicBezTo>
                              <a:pt x="3" y="5"/>
                              <a:pt x="4" y="3"/>
                              <a:pt x="4" y="1"/>
                            </a:cubicBezTo>
                            <a:cubicBezTo>
                              <a:pt x="4" y="0"/>
                              <a:pt x="4" y="0"/>
                              <a:pt x="4" y="0"/>
                            </a:cubicBezTo>
                            <a:cubicBezTo>
                              <a:pt x="0" y="3"/>
                              <a:pt x="0" y="3"/>
                              <a:pt x="0" y="3"/>
                            </a:cubicBezTo>
                            <a:cubicBezTo>
                              <a:pt x="0" y="4"/>
                              <a:pt x="0" y="5"/>
                              <a:pt x="1" y="5"/>
                            </a:cubicBez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869" name="Freeform 180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5297" y="2421"/>
                        <a:ext cx="32" cy="35"/>
                      </a:xfrm>
                      <a:custGeom>
                        <a:avLst/>
                        <a:gdLst>
                          <a:gd name="T0" fmla="*/ 17 w 19"/>
                          <a:gd name="T1" fmla="*/ 0 h 20"/>
                          <a:gd name="T2" fmla="*/ 15 w 19"/>
                          <a:gd name="T3" fmla="*/ 4 h 20"/>
                          <a:gd name="T4" fmla="*/ 0 w 19"/>
                          <a:gd name="T5" fmla="*/ 20 h 20"/>
                          <a:gd name="T6" fmla="*/ 2 w 19"/>
                          <a:gd name="T7" fmla="*/ 20 h 20"/>
                          <a:gd name="T8" fmla="*/ 12 w 19"/>
                          <a:gd name="T9" fmla="*/ 9 h 20"/>
                          <a:gd name="T10" fmla="*/ 17 w 19"/>
                          <a:gd name="T11" fmla="*/ 6 h 20"/>
                          <a:gd name="T12" fmla="*/ 19 w 19"/>
                          <a:gd name="T13" fmla="*/ 5 h 20"/>
                          <a:gd name="T14" fmla="*/ 17 w 19"/>
                          <a:gd name="T15" fmla="*/ 0 h 20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</a:cxnLst>
                        <a:rect l="0" t="0" r="r" b="b"/>
                        <a:pathLst>
                          <a:path w="19" h="20">
                            <a:moveTo>
                              <a:pt x="17" y="0"/>
                            </a:moveTo>
                            <a:cubicBezTo>
                              <a:pt x="16" y="1"/>
                              <a:pt x="16" y="2"/>
                              <a:pt x="15" y="4"/>
                            </a:cubicBezTo>
                            <a:cubicBezTo>
                              <a:pt x="12" y="9"/>
                              <a:pt x="3" y="12"/>
                              <a:pt x="0" y="20"/>
                            </a:cubicBezTo>
                            <a:cubicBezTo>
                              <a:pt x="2" y="20"/>
                              <a:pt x="2" y="20"/>
                              <a:pt x="2" y="20"/>
                            </a:cubicBezTo>
                            <a:cubicBezTo>
                              <a:pt x="5" y="18"/>
                              <a:pt x="11" y="15"/>
                              <a:pt x="12" y="9"/>
                            </a:cubicBezTo>
                            <a:cubicBezTo>
                              <a:pt x="14" y="9"/>
                              <a:pt x="16" y="8"/>
                              <a:pt x="17" y="6"/>
                            </a:cubicBezTo>
                            <a:cubicBezTo>
                              <a:pt x="18" y="6"/>
                              <a:pt x="18" y="5"/>
                              <a:pt x="19" y="5"/>
                            </a:cubicBezTo>
                            <a:cubicBezTo>
                              <a:pt x="18" y="3"/>
                              <a:pt x="17" y="3"/>
                              <a:pt x="17" y="0"/>
                            </a:cubicBez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870" name="Freeform 181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5328" y="2308"/>
                        <a:ext cx="20" cy="26"/>
                      </a:xfrm>
                      <a:custGeom>
                        <a:avLst/>
                        <a:gdLst>
                          <a:gd name="T0" fmla="*/ 11 w 12"/>
                          <a:gd name="T1" fmla="*/ 2 h 15"/>
                          <a:gd name="T2" fmla="*/ 7 w 12"/>
                          <a:gd name="T3" fmla="*/ 5 h 15"/>
                          <a:gd name="T4" fmla="*/ 3 w 12"/>
                          <a:gd name="T5" fmla="*/ 0 h 15"/>
                          <a:gd name="T6" fmla="*/ 0 w 12"/>
                          <a:gd name="T7" fmla="*/ 5 h 15"/>
                          <a:gd name="T8" fmla="*/ 1 w 12"/>
                          <a:gd name="T9" fmla="*/ 14 h 15"/>
                          <a:gd name="T10" fmla="*/ 1 w 12"/>
                          <a:gd name="T11" fmla="*/ 15 h 15"/>
                          <a:gd name="T12" fmla="*/ 12 w 12"/>
                          <a:gd name="T13" fmla="*/ 4 h 15"/>
                          <a:gd name="T14" fmla="*/ 12 w 12"/>
                          <a:gd name="T15" fmla="*/ 3 h 15"/>
                          <a:gd name="T16" fmla="*/ 11 w 12"/>
                          <a:gd name="T17" fmla="*/ 2 h 15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  <a:cxn ang="0">
                            <a:pos x="T16" y="T17"/>
                          </a:cxn>
                        </a:cxnLst>
                        <a:rect l="0" t="0" r="r" b="b"/>
                        <a:pathLst>
                          <a:path w="12" h="15">
                            <a:moveTo>
                              <a:pt x="11" y="2"/>
                            </a:moveTo>
                            <a:cubicBezTo>
                              <a:pt x="10" y="3"/>
                              <a:pt x="9" y="5"/>
                              <a:pt x="7" y="5"/>
                            </a:cubicBezTo>
                            <a:cubicBezTo>
                              <a:pt x="5" y="5"/>
                              <a:pt x="6" y="0"/>
                              <a:pt x="3" y="0"/>
                            </a:cubicBezTo>
                            <a:cubicBezTo>
                              <a:pt x="0" y="0"/>
                              <a:pt x="0" y="2"/>
                              <a:pt x="0" y="5"/>
                            </a:cubicBezTo>
                            <a:cubicBezTo>
                              <a:pt x="0" y="8"/>
                              <a:pt x="1" y="10"/>
                              <a:pt x="1" y="14"/>
                            </a:cubicBezTo>
                            <a:cubicBezTo>
                              <a:pt x="1" y="14"/>
                              <a:pt x="1" y="14"/>
                              <a:pt x="1" y="15"/>
                            </a:cubicBezTo>
                            <a:cubicBezTo>
                              <a:pt x="12" y="4"/>
                              <a:pt x="12" y="4"/>
                              <a:pt x="12" y="4"/>
                            </a:cubicBezTo>
                            <a:cubicBezTo>
                              <a:pt x="12" y="4"/>
                              <a:pt x="12" y="4"/>
                              <a:pt x="12" y="3"/>
                            </a:cubicBezTo>
                            <a:cubicBezTo>
                              <a:pt x="12" y="3"/>
                              <a:pt x="11" y="2"/>
                              <a:pt x="11" y="2"/>
                            </a:cubicBez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871" name="Freeform 182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5324" y="2334"/>
                        <a:ext cx="31" cy="45"/>
                      </a:xfrm>
                      <a:custGeom>
                        <a:avLst/>
                        <a:gdLst>
                          <a:gd name="T0" fmla="*/ 5 w 18"/>
                          <a:gd name="T1" fmla="*/ 20 h 26"/>
                          <a:gd name="T2" fmla="*/ 7 w 18"/>
                          <a:gd name="T3" fmla="*/ 19 h 26"/>
                          <a:gd name="T4" fmla="*/ 9 w 18"/>
                          <a:gd name="T5" fmla="*/ 19 h 26"/>
                          <a:gd name="T6" fmla="*/ 9 w 18"/>
                          <a:gd name="T7" fmla="*/ 21 h 26"/>
                          <a:gd name="T8" fmla="*/ 7 w 18"/>
                          <a:gd name="T9" fmla="*/ 24 h 26"/>
                          <a:gd name="T10" fmla="*/ 8 w 18"/>
                          <a:gd name="T11" fmla="*/ 26 h 26"/>
                          <a:gd name="T12" fmla="*/ 14 w 18"/>
                          <a:gd name="T13" fmla="*/ 20 h 26"/>
                          <a:gd name="T14" fmla="*/ 12 w 18"/>
                          <a:gd name="T15" fmla="*/ 14 h 26"/>
                          <a:gd name="T16" fmla="*/ 18 w 18"/>
                          <a:gd name="T17" fmla="*/ 2 h 26"/>
                          <a:gd name="T18" fmla="*/ 17 w 18"/>
                          <a:gd name="T19" fmla="*/ 0 h 26"/>
                          <a:gd name="T20" fmla="*/ 0 w 18"/>
                          <a:gd name="T21" fmla="*/ 17 h 26"/>
                          <a:gd name="T22" fmla="*/ 5 w 18"/>
                          <a:gd name="T23" fmla="*/ 20 h 26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  <a:cxn ang="0">
                            <a:pos x="T16" y="T17"/>
                          </a:cxn>
                          <a:cxn ang="0">
                            <a:pos x="T18" y="T19"/>
                          </a:cxn>
                          <a:cxn ang="0">
                            <a:pos x="T20" y="T21"/>
                          </a:cxn>
                          <a:cxn ang="0">
                            <a:pos x="T22" y="T23"/>
                          </a:cxn>
                        </a:cxnLst>
                        <a:rect l="0" t="0" r="r" b="b"/>
                        <a:pathLst>
                          <a:path w="18" h="26">
                            <a:moveTo>
                              <a:pt x="5" y="20"/>
                            </a:moveTo>
                            <a:cubicBezTo>
                              <a:pt x="6" y="21"/>
                              <a:pt x="7" y="19"/>
                              <a:pt x="7" y="19"/>
                            </a:cubicBezTo>
                            <a:cubicBezTo>
                              <a:pt x="9" y="19"/>
                              <a:pt x="9" y="19"/>
                              <a:pt x="9" y="19"/>
                            </a:cubicBezTo>
                            <a:cubicBezTo>
                              <a:pt x="9" y="21"/>
                              <a:pt x="9" y="21"/>
                              <a:pt x="9" y="21"/>
                            </a:cubicBezTo>
                            <a:cubicBezTo>
                              <a:pt x="8" y="22"/>
                              <a:pt x="7" y="23"/>
                              <a:pt x="7" y="24"/>
                            </a:cubicBezTo>
                            <a:cubicBezTo>
                              <a:pt x="7" y="25"/>
                              <a:pt x="7" y="25"/>
                              <a:pt x="8" y="26"/>
                            </a:cubicBezTo>
                            <a:cubicBezTo>
                              <a:pt x="14" y="20"/>
                              <a:pt x="14" y="20"/>
                              <a:pt x="14" y="20"/>
                            </a:cubicBezTo>
                            <a:cubicBezTo>
                              <a:pt x="13" y="18"/>
                              <a:pt x="12" y="16"/>
                              <a:pt x="12" y="14"/>
                            </a:cubicBezTo>
                            <a:cubicBezTo>
                              <a:pt x="12" y="8"/>
                              <a:pt x="17" y="8"/>
                              <a:pt x="18" y="2"/>
                            </a:cubicBezTo>
                            <a:cubicBezTo>
                              <a:pt x="18" y="2"/>
                              <a:pt x="17" y="1"/>
                              <a:pt x="17" y="0"/>
                            </a:cubicBezTo>
                            <a:cubicBezTo>
                              <a:pt x="0" y="17"/>
                              <a:pt x="0" y="17"/>
                              <a:pt x="0" y="17"/>
                            </a:cubicBezTo>
                            <a:cubicBezTo>
                              <a:pt x="2" y="19"/>
                              <a:pt x="5" y="20"/>
                              <a:pt x="5" y="20"/>
                            </a:cubicBez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872" name="Freeform 183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5358" y="2375"/>
                        <a:ext cx="23" cy="17"/>
                      </a:xfrm>
                      <a:custGeom>
                        <a:avLst/>
                        <a:gdLst>
                          <a:gd name="T0" fmla="*/ 10 w 13"/>
                          <a:gd name="T1" fmla="*/ 7 h 10"/>
                          <a:gd name="T2" fmla="*/ 12 w 13"/>
                          <a:gd name="T3" fmla="*/ 4 h 10"/>
                          <a:gd name="T4" fmla="*/ 10 w 13"/>
                          <a:gd name="T5" fmla="*/ 3 h 10"/>
                          <a:gd name="T6" fmla="*/ 8 w 13"/>
                          <a:gd name="T7" fmla="*/ 5 h 10"/>
                          <a:gd name="T8" fmla="*/ 5 w 13"/>
                          <a:gd name="T9" fmla="*/ 0 h 10"/>
                          <a:gd name="T10" fmla="*/ 0 w 13"/>
                          <a:gd name="T11" fmla="*/ 6 h 10"/>
                          <a:gd name="T12" fmla="*/ 4 w 13"/>
                          <a:gd name="T13" fmla="*/ 8 h 10"/>
                          <a:gd name="T14" fmla="*/ 3 w 13"/>
                          <a:gd name="T15" fmla="*/ 3 h 10"/>
                          <a:gd name="T16" fmla="*/ 12 w 13"/>
                          <a:gd name="T17" fmla="*/ 10 h 10"/>
                          <a:gd name="T18" fmla="*/ 13 w 13"/>
                          <a:gd name="T19" fmla="*/ 9 h 10"/>
                          <a:gd name="T20" fmla="*/ 12 w 13"/>
                          <a:gd name="T21" fmla="*/ 7 h 10"/>
                          <a:gd name="T22" fmla="*/ 10 w 13"/>
                          <a:gd name="T23" fmla="*/ 7 h 10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  <a:cxn ang="0">
                            <a:pos x="T16" y="T17"/>
                          </a:cxn>
                          <a:cxn ang="0">
                            <a:pos x="T18" y="T19"/>
                          </a:cxn>
                          <a:cxn ang="0">
                            <a:pos x="T20" y="T21"/>
                          </a:cxn>
                          <a:cxn ang="0">
                            <a:pos x="T22" y="T23"/>
                          </a:cxn>
                        </a:cxnLst>
                        <a:rect l="0" t="0" r="r" b="b"/>
                        <a:pathLst>
                          <a:path w="13" h="10">
                            <a:moveTo>
                              <a:pt x="10" y="7"/>
                            </a:moveTo>
                            <a:cubicBezTo>
                              <a:pt x="10" y="5"/>
                              <a:pt x="12" y="5"/>
                              <a:pt x="12" y="4"/>
                            </a:cubicBezTo>
                            <a:cubicBezTo>
                              <a:pt x="11" y="4"/>
                              <a:pt x="11" y="3"/>
                              <a:pt x="10" y="3"/>
                            </a:cubicBezTo>
                            <a:cubicBezTo>
                              <a:pt x="9" y="3"/>
                              <a:pt x="9" y="5"/>
                              <a:pt x="8" y="5"/>
                            </a:cubicBezTo>
                            <a:cubicBezTo>
                              <a:pt x="7" y="5"/>
                              <a:pt x="6" y="2"/>
                              <a:pt x="5" y="0"/>
                            </a:cubicBezTo>
                            <a:cubicBezTo>
                              <a:pt x="0" y="6"/>
                              <a:pt x="0" y="6"/>
                              <a:pt x="0" y="6"/>
                            </a:cubicBezTo>
                            <a:cubicBezTo>
                              <a:pt x="1" y="7"/>
                              <a:pt x="2" y="8"/>
                              <a:pt x="4" y="8"/>
                            </a:cubicBezTo>
                            <a:cubicBezTo>
                              <a:pt x="3" y="6"/>
                              <a:pt x="2" y="5"/>
                              <a:pt x="3" y="3"/>
                            </a:cubicBezTo>
                            <a:cubicBezTo>
                              <a:pt x="5" y="5"/>
                              <a:pt x="9" y="7"/>
                              <a:pt x="12" y="10"/>
                            </a:cubicBezTo>
                            <a:cubicBezTo>
                              <a:pt x="13" y="9"/>
                              <a:pt x="13" y="9"/>
                              <a:pt x="13" y="9"/>
                            </a:cubicBezTo>
                            <a:cubicBezTo>
                              <a:pt x="13" y="8"/>
                              <a:pt x="12" y="8"/>
                              <a:pt x="12" y="7"/>
                            </a:cubicBezTo>
                            <a:cubicBezTo>
                              <a:pt x="12" y="7"/>
                              <a:pt x="10" y="7"/>
                              <a:pt x="10" y="7"/>
                            </a:cubicBez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873" name="Freeform 184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5391" y="2401"/>
                        <a:ext cx="17" cy="27"/>
                      </a:xfrm>
                      <a:custGeom>
                        <a:avLst/>
                        <a:gdLst>
                          <a:gd name="T0" fmla="*/ 5 w 10"/>
                          <a:gd name="T1" fmla="*/ 8 h 16"/>
                          <a:gd name="T2" fmla="*/ 3 w 10"/>
                          <a:gd name="T3" fmla="*/ 10 h 16"/>
                          <a:gd name="T4" fmla="*/ 0 w 10"/>
                          <a:gd name="T5" fmla="*/ 10 h 16"/>
                          <a:gd name="T6" fmla="*/ 0 w 10"/>
                          <a:gd name="T7" fmla="*/ 11 h 16"/>
                          <a:gd name="T8" fmla="*/ 4 w 10"/>
                          <a:gd name="T9" fmla="*/ 15 h 16"/>
                          <a:gd name="T10" fmla="*/ 4 w 10"/>
                          <a:gd name="T11" fmla="*/ 16 h 16"/>
                          <a:gd name="T12" fmla="*/ 5 w 10"/>
                          <a:gd name="T13" fmla="*/ 14 h 16"/>
                          <a:gd name="T14" fmla="*/ 5 w 10"/>
                          <a:gd name="T15" fmla="*/ 13 h 16"/>
                          <a:gd name="T16" fmla="*/ 6 w 10"/>
                          <a:gd name="T17" fmla="*/ 13 h 16"/>
                          <a:gd name="T18" fmla="*/ 10 w 10"/>
                          <a:gd name="T19" fmla="*/ 9 h 16"/>
                          <a:gd name="T20" fmla="*/ 8 w 10"/>
                          <a:gd name="T21" fmla="*/ 7 h 16"/>
                          <a:gd name="T22" fmla="*/ 8 w 10"/>
                          <a:gd name="T23" fmla="*/ 3 h 16"/>
                          <a:gd name="T24" fmla="*/ 7 w 10"/>
                          <a:gd name="T25" fmla="*/ 3 h 16"/>
                          <a:gd name="T26" fmla="*/ 7 w 10"/>
                          <a:gd name="T27" fmla="*/ 0 h 16"/>
                          <a:gd name="T28" fmla="*/ 3 w 10"/>
                          <a:gd name="T29" fmla="*/ 0 h 16"/>
                          <a:gd name="T30" fmla="*/ 0 w 10"/>
                          <a:gd name="T31" fmla="*/ 3 h 16"/>
                          <a:gd name="T32" fmla="*/ 5 w 10"/>
                          <a:gd name="T33" fmla="*/ 8 h 16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  <a:cxn ang="0">
                            <a:pos x="T16" y="T17"/>
                          </a:cxn>
                          <a:cxn ang="0">
                            <a:pos x="T18" y="T19"/>
                          </a:cxn>
                          <a:cxn ang="0">
                            <a:pos x="T20" y="T21"/>
                          </a:cxn>
                          <a:cxn ang="0">
                            <a:pos x="T22" y="T23"/>
                          </a:cxn>
                          <a:cxn ang="0">
                            <a:pos x="T24" y="T25"/>
                          </a:cxn>
                          <a:cxn ang="0">
                            <a:pos x="T26" y="T27"/>
                          </a:cxn>
                          <a:cxn ang="0">
                            <a:pos x="T28" y="T29"/>
                          </a:cxn>
                          <a:cxn ang="0">
                            <a:pos x="T30" y="T31"/>
                          </a:cxn>
                          <a:cxn ang="0">
                            <a:pos x="T32" y="T33"/>
                          </a:cxn>
                        </a:cxnLst>
                        <a:rect l="0" t="0" r="r" b="b"/>
                        <a:pathLst>
                          <a:path w="10" h="16">
                            <a:moveTo>
                              <a:pt x="5" y="8"/>
                            </a:moveTo>
                            <a:cubicBezTo>
                              <a:pt x="5" y="9"/>
                              <a:pt x="4" y="10"/>
                              <a:pt x="3" y="10"/>
                            </a:cubicBezTo>
                            <a:cubicBezTo>
                              <a:pt x="3" y="10"/>
                              <a:pt x="1" y="10"/>
                              <a:pt x="0" y="10"/>
                            </a:cubicBezTo>
                            <a:cubicBezTo>
                              <a:pt x="0" y="11"/>
                              <a:pt x="0" y="11"/>
                              <a:pt x="0" y="11"/>
                            </a:cubicBezTo>
                            <a:cubicBezTo>
                              <a:pt x="0" y="12"/>
                              <a:pt x="2" y="15"/>
                              <a:pt x="4" y="15"/>
                            </a:cubicBezTo>
                            <a:cubicBezTo>
                              <a:pt x="4" y="16"/>
                              <a:pt x="4" y="16"/>
                              <a:pt x="4" y="16"/>
                            </a:cubicBezTo>
                            <a:cubicBezTo>
                              <a:pt x="5" y="14"/>
                              <a:pt x="5" y="14"/>
                              <a:pt x="5" y="14"/>
                            </a:cubicBezTo>
                            <a:cubicBezTo>
                              <a:pt x="5" y="14"/>
                              <a:pt x="5" y="13"/>
                              <a:pt x="5" y="13"/>
                            </a:cubicBezTo>
                            <a:cubicBezTo>
                              <a:pt x="6" y="13"/>
                              <a:pt x="6" y="13"/>
                              <a:pt x="6" y="13"/>
                            </a:cubicBezTo>
                            <a:cubicBezTo>
                              <a:pt x="10" y="9"/>
                              <a:pt x="10" y="9"/>
                              <a:pt x="10" y="9"/>
                            </a:cubicBezTo>
                            <a:cubicBezTo>
                              <a:pt x="9" y="9"/>
                              <a:pt x="8" y="7"/>
                              <a:pt x="8" y="7"/>
                            </a:cubicBezTo>
                            <a:cubicBezTo>
                              <a:pt x="8" y="7"/>
                              <a:pt x="9" y="5"/>
                              <a:pt x="8" y="3"/>
                            </a:cubicBezTo>
                            <a:cubicBezTo>
                              <a:pt x="8" y="3"/>
                              <a:pt x="7" y="3"/>
                              <a:pt x="7" y="3"/>
                            </a:cubicBezTo>
                            <a:cubicBezTo>
                              <a:pt x="7" y="2"/>
                              <a:pt x="7" y="1"/>
                              <a:pt x="7" y="0"/>
                            </a:cubicBezTo>
                            <a:cubicBezTo>
                              <a:pt x="5" y="0"/>
                              <a:pt x="4" y="0"/>
                              <a:pt x="3" y="0"/>
                            </a:cubicBezTo>
                            <a:cubicBezTo>
                              <a:pt x="0" y="3"/>
                              <a:pt x="0" y="3"/>
                              <a:pt x="0" y="3"/>
                            </a:cubicBezTo>
                            <a:cubicBezTo>
                              <a:pt x="2" y="4"/>
                              <a:pt x="5" y="6"/>
                              <a:pt x="5" y="8"/>
                            </a:cubicBez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874" name="Freeform 185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5357" y="2409"/>
                        <a:ext cx="3" cy="6"/>
                      </a:xfrm>
                      <a:custGeom>
                        <a:avLst/>
                        <a:gdLst>
                          <a:gd name="T0" fmla="*/ 0 w 2"/>
                          <a:gd name="T1" fmla="*/ 1 h 3"/>
                          <a:gd name="T2" fmla="*/ 0 w 2"/>
                          <a:gd name="T3" fmla="*/ 3 h 3"/>
                          <a:gd name="T4" fmla="*/ 2 w 2"/>
                          <a:gd name="T5" fmla="*/ 0 h 3"/>
                          <a:gd name="T6" fmla="*/ 2 w 2"/>
                          <a:gd name="T7" fmla="*/ 0 h 3"/>
                          <a:gd name="T8" fmla="*/ 2 w 2"/>
                          <a:gd name="T9" fmla="*/ 0 h 3"/>
                          <a:gd name="T10" fmla="*/ 2 w 2"/>
                          <a:gd name="T11" fmla="*/ 0 h 3"/>
                          <a:gd name="T12" fmla="*/ 2 w 2"/>
                          <a:gd name="T13" fmla="*/ 0 h 3"/>
                          <a:gd name="T14" fmla="*/ 0 w 2"/>
                          <a:gd name="T15" fmla="*/ 1 h 3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</a:cxnLst>
                        <a:rect l="0" t="0" r="r" b="b"/>
                        <a:pathLst>
                          <a:path w="2" h="3">
                            <a:moveTo>
                              <a:pt x="0" y="1"/>
                            </a:moveTo>
                            <a:cubicBezTo>
                              <a:pt x="0" y="1"/>
                              <a:pt x="0" y="2"/>
                              <a:pt x="0" y="3"/>
                            </a:cubicBezTo>
                            <a:cubicBezTo>
                              <a:pt x="2" y="0"/>
                              <a:pt x="2" y="0"/>
                              <a:pt x="2" y="0"/>
                            </a:cubicBezTo>
                            <a:cubicBezTo>
                              <a:pt x="2" y="0"/>
                              <a:pt x="2" y="0"/>
                              <a:pt x="2" y="0"/>
                            </a:cubicBezTo>
                            <a:cubicBezTo>
                              <a:pt x="2" y="0"/>
                              <a:pt x="2" y="0"/>
                              <a:pt x="2" y="0"/>
                            </a:cubicBezTo>
                            <a:cubicBezTo>
                              <a:pt x="2" y="0"/>
                              <a:pt x="2" y="0"/>
                              <a:pt x="2" y="0"/>
                            </a:cubicBezTo>
                            <a:cubicBezTo>
                              <a:pt x="2" y="0"/>
                              <a:pt x="2" y="0"/>
                              <a:pt x="2" y="0"/>
                            </a:cubicBezTo>
                            <a:cubicBezTo>
                              <a:pt x="1" y="0"/>
                              <a:pt x="0" y="0"/>
                              <a:pt x="0" y="1"/>
                            </a:cubicBez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875" name="Freeform 186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5367" y="2423"/>
                        <a:ext cx="15" cy="28"/>
                      </a:xfrm>
                      <a:custGeom>
                        <a:avLst/>
                        <a:gdLst>
                          <a:gd name="T0" fmla="*/ 9 w 9"/>
                          <a:gd name="T1" fmla="*/ 3 h 16"/>
                          <a:gd name="T2" fmla="*/ 5 w 9"/>
                          <a:gd name="T3" fmla="*/ 0 h 16"/>
                          <a:gd name="T4" fmla="*/ 2 w 9"/>
                          <a:gd name="T5" fmla="*/ 8 h 16"/>
                          <a:gd name="T6" fmla="*/ 0 w 9"/>
                          <a:gd name="T7" fmla="*/ 9 h 16"/>
                          <a:gd name="T8" fmla="*/ 5 w 9"/>
                          <a:gd name="T9" fmla="*/ 16 h 16"/>
                          <a:gd name="T10" fmla="*/ 7 w 9"/>
                          <a:gd name="T11" fmla="*/ 14 h 16"/>
                          <a:gd name="T12" fmla="*/ 6 w 9"/>
                          <a:gd name="T13" fmla="*/ 12 h 16"/>
                          <a:gd name="T14" fmla="*/ 9 w 9"/>
                          <a:gd name="T15" fmla="*/ 3 h 16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</a:cxnLst>
                        <a:rect l="0" t="0" r="r" b="b"/>
                        <a:pathLst>
                          <a:path w="9" h="16">
                            <a:moveTo>
                              <a:pt x="9" y="3"/>
                            </a:moveTo>
                            <a:cubicBezTo>
                              <a:pt x="9" y="2"/>
                              <a:pt x="8" y="0"/>
                              <a:pt x="5" y="0"/>
                            </a:cubicBezTo>
                            <a:cubicBezTo>
                              <a:pt x="4" y="1"/>
                              <a:pt x="2" y="7"/>
                              <a:pt x="2" y="8"/>
                            </a:cubicBezTo>
                            <a:cubicBezTo>
                              <a:pt x="1" y="8"/>
                              <a:pt x="0" y="9"/>
                              <a:pt x="0" y="9"/>
                            </a:cubicBezTo>
                            <a:cubicBezTo>
                              <a:pt x="0" y="11"/>
                              <a:pt x="3" y="14"/>
                              <a:pt x="5" y="16"/>
                            </a:cubicBezTo>
                            <a:cubicBezTo>
                              <a:pt x="7" y="14"/>
                              <a:pt x="7" y="14"/>
                              <a:pt x="7" y="14"/>
                            </a:cubicBezTo>
                            <a:cubicBezTo>
                              <a:pt x="6" y="13"/>
                              <a:pt x="6" y="13"/>
                              <a:pt x="6" y="12"/>
                            </a:cubicBezTo>
                            <a:cubicBezTo>
                              <a:pt x="6" y="9"/>
                              <a:pt x="9" y="6"/>
                              <a:pt x="9" y="3"/>
                            </a:cubicBez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876" name="Freeform 187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5381" y="2425"/>
                        <a:ext cx="8" cy="17"/>
                      </a:xfrm>
                      <a:custGeom>
                        <a:avLst/>
                        <a:gdLst>
                          <a:gd name="T0" fmla="*/ 1 w 5"/>
                          <a:gd name="T1" fmla="*/ 10 h 10"/>
                          <a:gd name="T2" fmla="*/ 5 w 5"/>
                          <a:gd name="T3" fmla="*/ 0 h 10"/>
                          <a:gd name="T4" fmla="*/ 2 w 5"/>
                          <a:gd name="T5" fmla="*/ 0 h 10"/>
                          <a:gd name="T6" fmla="*/ 0 w 5"/>
                          <a:gd name="T7" fmla="*/ 10 h 10"/>
                          <a:gd name="T8" fmla="*/ 1 w 5"/>
                          <a:gd name="T9" fmla="*/ 10 h 10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</a:cxnLst>
                        <a:rect l="0" t="0" r="r" b="b"/>
                        <a:pathLst>
                          <a:path w="5" h="10">
                            <a:moveTo>
                              <a:pt x="1" y="10"/>
                            </a:moveTo>
                            <a:cubicBezTo>
                              <a:pt x="1" y="6"/>
                              <a:pt x="5" y="4"/>
                              <a:pt x="5" y="0"/>
                            </a:cubicBezTo>
                            <a:cubicBezTo>
                              <a:pt x="4" y="0"/>
                              <a:pt x="3" y="0"/>
                              <a:pt x="2" y="0"/>
                            </a:cubicBezTo>
                            <a:cubicBezTo>
                              <a:pt x="2" y="4"/>
                              <a:pt x="1" y="7"/>
                              <a:pt x="0" y="10"/>
                            </a:cubicBezTo>
                            <a:cubicBezTo>
                              <a:pt x="0" y="10"/>
                              <a:pt x="1" y="10"/>
                              <a:pt x="1" y="10"/>
                            </a:cubicBez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877" name="Freeform 188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5389" y="2435"/>
                        <a:ext cx="0" cy="0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0" y="0"/>
                          </a:cxn>
                          <a:cxn ang="0">
                            <a:pos x="0" y="0"/>
                          </a:cxn>
                          <a:cxn ang="0">
                            <a:pos x="0" y="0"/>
                          </a:cxn>
                          <a:cxn ang="0">
                            <a:pos x="0" y="0"/>
                          </a:cxn>
                        </a:cxnLst>
                        <a:rect l="0" t="0" r="r" b="b"/>
                        <a:pathLst>
                          <a:path>
                            <a:moveTo>
                              <a:pt x="0" y="0"/>
                            </a:moveTo>
                            <a:cubicBezTo>
                              <a:pt x="0" y="0"/>
                              <a:pt x="0" y="0"/>
                              <a:pt x="0" y="0"/>
                            </a:cubicBezTo>
                            <a:cubicBezTo>
                              <a:pt x="0" y="0"/>
                              <a:pt x="0" y="0"/>
                              <a:pt x="0" y="0"/>
                            </a:cubicBezTo>
                            <a:cubicBezTo>
                              <a:pt x="0" y="0"/>
                              <a:pt x="0" y="0"/>
                              <a:pt x="0" y="0"/>
                            </a:cubicBez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878" name="Freeform 189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5343" y="2392"/>
                        <a:ext cx="9" cy="11"/>
                      </a:xfrm>
                      <a:custGeom>
                        <a:avLst/>
                        <a:gdLst>
                          <a:gd name="T0" fmla="*/ 3 w 5"/>
                          <a:gd name="T1" fmla="*/ 6 h 6"/>
                          <a:gd name="T2" fmla="*/ 5 w 5"/>
                          <a:gd name="T3" fmla="*/ 1 h 6"/>
                          <a:gd name="T4" fmla="*/ 4 w 5"/>
                          <a:gd name="T5" fmla="*/ 0 h 6"/>
                          <a:gd name="T6" fmla="*/ 0 w 5"/>
                          <a:gd name="T7" fmla="*/ 4 h 6"/>
                          <a:gd name="T8" fmla="*/ 3 w 5"/>
                          <a:gd name="T9" fmla="*/ 6 h 6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</a:cxnLst>
                        <a:rect l="0" t="0" r="r" b="b"/>
                        <a:pathLst>
                          <a:path w="5" h="6">
                            <a:moveTo>
                              <a:pt x="3" y="6"/>
                            </a:moveTo>
                            <a:cubicBezTo>
                              <a:pt x="4" y="6"/>
                              <a:pt x="5" y="3"/>
                              <a:pt x="5" y="1"/>
                            </a:cubicBezTo>
                            <a:cubicBezTo>
                              <a:pt x="5" y="0"/>
                              <a:pt x="4" y="0"/>
                              <a:pt x="4" y="0"/>
                            </a:cubicBezTo>
                            <a:cubicBezTo>
                              <a:pt x="0" y="4"/>
                              <a:pt x="0" y="4"/>
                              <a:pt x="0" y="4"/>
                            </a:cubicBezTo>
                            <a:cubicBezTo>
                              <a:pt x="1" y="5"/>
                              <a:pt x="2" y="6"/>
                              <a:pt x="3" y="6"/>
                            </a:cubicBez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879" name="Freeform 190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5355" y="2387"/>
                        <a:ext cx="2" cy="2"/>
                      </a:xfrm>
                      <a:custGeom>
                        <a:avLst/>
                        <a:gdLst>
                          <a:gd name="T0" fmla="*/ 1 w 1"/>
                          <a:gd name="T1" fmla="*/ 1 h 1"/>
                          <a:gd name="T2" fmla="*/ 0 w 1"/>
                          <a:gd name="T3" fmla="*/ 0 h 1"/>
                          <a:gd name="T4" fmla="*/ 0 w 1"/>
                          <a:gd name="T5" fmla="*/ 1 h 1"/>
                          <a:gd name="T6" fmla="*/ 1 w 1"/>
                          <a:gd name="T7" fmla="*/ 1 h 1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</a:cxnLst>
                        <a:rect l="0" t="0" r="r" b="b"/>
                        <a:pathLst>
                          <a:path w="1" h="1">
                            <a:moveTo>
                              <a:pt x="1" y="1"/>
                            </a:moveTo>
                            <a:cubicBezTo>
                              <a:pt x="1" y="0"/>
                              <a:pt x="1" y="0"/>
                              <a:pt x="0" y="0"/>
                            </a:cubicBezTo>
                            <a:cubicBezTo>
                              <a:pt x="0" y="1"/>
                              <a:pt x="0" y="1"/>
                              <a:pt x="0" y="1"/>
                            </a:cubicBezTo>
                            <a:cubicBezTo>
                              <a:pt x="0" y="1"/>
                              <a:pt x="1" y="1"/>
                              <a:pt x="1" y="1"/>
                            </a:cubicBez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880" name="Freeform 191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5328" y="2200"/>
                        <a:ext cx="22" cy="26"/>
                      </a:xfrm>
                      <a:custGeom>
                        <a:avLst/>
                        <a:gdLst>
                          <a:gd name="T0" fmla="*/ 11 w 13"/>
                          <a:gd name="T1" fmla="*/ 0 h 15"/>
                          <a:gd name="T2" fmla="*/ 0 w 13"/>
                          <a:gd name="T3" fmla="*/ 15 h 15"/>
                          <a:gd name="T4" fmla="*/ 13 w 13"/>
                          <a:gd name="T5" fmla="*/ 2 h 15"/>
                          <a:gd name="T6" fmla="*/ 11 w 13"/>
                          <a:gd name="T7" fmla="*/ 0 h 15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</a:cxnLst>
                        <a:rect l="0" t="0" r="r" b="b"/>
                        <a:pathLst>
                          <a:path w="13" h="15">
                            <a:moveTo>
                              <a:pt x="11" y="0"/>
                            </a:moveTo>
                            <a:cubicBezTo>
                              <a:pt x="7" y="0"/>
                              <a:pt x="2" y="8"/>
                              <a:pt x="0" y="15"/>
                            </a:cubicBezTo>
                            <a:cubicBezTo>
                              <a:pt x="13" y="2"/>
                              <a:pt x="13" y="2"/>
                              <a:pt x="13" y="2"/>
                            </a:cubicBezTo>
                            <a:cubicBezTo>
                              <a:pt x="13" y="1"/>
                              <a:pt x="12" y="0"/>
                              <a:pt x="11" y="0"/>
                            </a:cubicBez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881" name="Freeform 192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5334" y="2235"/>
                        <a:ext cx="12" cy="10"/>
                      </a:xfrm>
                      <a:custGeom>
                        <a:avLst/>
                        <a:gdLst>
                          <a:gd name="T0" fmla="*/ 7 w 7"/>
                          <a:gd name="T1" fmla="*/ 0 h 6"/>
                          <a:gd name="T2" fmla="*/ 0 w 7"/>
                          <a:gd name="T3" fmla="*/ 6 h 6"/>
                          <a:gd name="T4" fmla="*/ 0 w 7"/>
                          <a:gd name="T5" fmla="*/ 6 h 6"/>
                          <a:gd name="T6" fmla="*/ 7 w 7"/>
                          <a:gd name="T7" fmla="*/ 0 h 6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</a:cxnLst>
                        <a:rect l="0" t="0" r="r" b="b"/>
                        <a:pathLst>
                          <a:path w="7" h="6">
                            <a:moveTo>
                              <a:pt x="7" y="0"/>
                            </a:moveTo>
                            <a:cubicBezTo>
                              <a:pt x="0" y="6"/>
                              <a:pt x="0" y="6"/>
                              <a:pt x="0" y="6"/>
                            </a:cubicBezTo>
                            <a:cubicBezTo>
                              <a:pt x="0" y="6"/>
                              <a:pt x="0" y="6"/>
                              <a:pt x="0" y="6"/>
                            </a:cubicBezTo>
                            <a:cubicBezTo>
                              <a:pt x="3" y="6"/>
                              <a:pt x="5" y="4"/>
                              <a:pt x="7" y="0"/>
                            </a:cubicBez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882" name="Freeform 193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5163" y="2283"/>
                        <a:ext cx="29" cy="29"/>
                      </a:xfrm>
                      <a:custGeom>
                        <a:avLst/>
                        <a:gdLst>
                          <a:gd name="T0" fmla="*/ 5 w 17"/>
                          <a:gd name="T1" fmla="*/ 17 h 17"/>
                          <a:gd name="T2" fmla="*/ 17 w 17"/>
                          <a:gd name="T3" fmla="*/ 3 h 17"/>
                          <a:gd name="T4" fmla="*/ 16 w 17"/>
                          <a:gd name="T5" fmla="*/ 0 h 17"/>
                          <a:gd name="T6" fmla="*/ 0 w 17"/>
                          <a:gd name="T7" fmla="*/ 15 h 17"/>
                          <a:gd name="T8" fmla="*/ 5 w 17"/>
                          <a:gd name="T9" fmla="*/ 17 h 17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</a:cxnLst>
                        <a:rect l="0" t="0" r="r" b="b"/>
                        <a:pathLst>
                          <a:path w="17" h="17">
                            <a:moveTo>
                              <a:pt x="5" y="17"/>
                            </a:moveTo>
                            <a:cubicBezTo>
                              <a:pt x="9" y="17"/>
                              <a:pt x="17" y="8"/>
                              <a:pt x="17" y="3"/>
                            </a:cubicBezTo>
                            <a:cubicBezTo>
                              <a:pt x="17" y="2"/>
                              <a:pt x="17" y="0"/>
                              <a:pt x="16" y="0"/>
                            </a:cubicBezTo>
                            <a:cubicBezTo>
                              <a:pt x="0" y="15"/>
                              <a:pt x="0" y="15"/>
                              <a:pt x="0" y="15"/>
                            </a:cubicBezTo>
                            <a:cubicBezTo>
                              <a:pt x="1" y="16"/>
                              <a:pt x="2" y="17"/>
                              <a:pt x="5" y="17"/>
                            </a:cubicBez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883" name="Freeform 194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5470" y="2060"/>
                        <a:ext cx="22" cy="19"/>
                      </a:xfrm>
                      <a:custGeom>
                        <a:avLst/>
                        <a:gdLst>
                          <a:gd name="T0" fmla="*/ 6 w 13"/>
                          <a:gd name="T1" fmla="*/ 7 h 11"/>
                          <a:gd name="T2" fmla="*/ 6 w 13"/>
                          <a:gd name="T3" fmla="*/ 8 h 11"/>
                          <a:gd name="T4" fmla="*/ 13 w 13"/>
                          <a:gd name="T5" fmla="*/ 2 h 11"/>
                          <a:gd name="T6" fmla="*/ 9 w 13"/>
                          <a:gd name="T7" fmla="*/ 0 h 11"/>
                          <a:gd name="T8" fmla="*/ 0 w 13"/>
                          <a:gd name="T9" fmla="*/ 8 h 11"/>
                          <a:gd name="T10" fmla="*/ 3 w 13"/>
                          <a:gd name="T11" fmla="*/ 11 h 11"/>
                          <a:gd name="T12" fmla="*/ 3 w 13"/>
                          <a:gd name="T13" fmla="*/ 11 h 11"/>
                          <a:gd name="T14" fmla="*/ 6 w 13"/>
                          <a:gd name="T15" fmla="*/ 8 h 11"/>
                          <a:gd name="T16" fmla="*/ 6 w 13"/>
                          <a:gd name="T17" fmla="*/ 7 h 11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  <a:cxn ang="0">
                            <a:pos x="T16" y="T17"/>
                          </a:cxn>
                        </a:cxnLst>
                        <a:rect l="0" t="0" r="r" b="b"/>
                        <a:pathLst>
                          <a:path w="13" h="11">
                            <a:moveTo>
                              <a:pt x="6" y="7"/>
                            </a:moveTo>
                            <a:cubicBezTo>
                              <a:pt x="6" y="8"/>
                              <a:pt x="6" y="8"/>
                              <a:pt x="6" y="8"/>
                            </a:cubicBezTo>
                            <a:cubicBezTo>
                              <a:pt x="13" y="2"/>
                              <a:pt x="13" y="2"/>
                              <a:pt x="13" y="2"/>
                            </a:cubicBezTo>
                            <a:cubicBezTo>
                              <a:pt x="11" y="1"/>
                              <a:pt x="10" y="0"/>
                              <a:pt x="9" y="0"/>
                            </a:cubicBezTo>
                            <a:cubicBezTo>
                              <a:pt x="8" y="0"/>
                              <a:pt x="0" y="6"/>
                              <a:pt x="0" y="8"/>
                            </a:cubicBezTo>
                            <a:cubicBezTo>
                              <a:pt x="0" y="10"/>
                              <a:pt x="1" y="11"/>
                              <a:pt x="3" y="11"/>
                            </a:cubicBezTo>
                            <a:cubicBezTo>
                              <a:pt x="3" y="11"/>
                              <a:pt x="3" y="11"/>
                              <a:pt x="3" y="11"/>
                            </a:cubicBezTo>
                            <a:cubicBezTo>
                              <a:pt x="6" y="8"/>
                              <a:pt x="6" y="8"/>
                              <a:pt x="6" y="8"/>
                            </a:cubicBezTo>
                            <a:cubicBezTo>
                              <a:pt x="6" y="8"/>
                              <a:pt x="6" y="8"/>
                              <a:pt x="6" y="7"/>
                            </a:cubicBez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884" name="Freeform 195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5500" y="2077"/>
                        <a:ext cx="4" cy="4"/>
                      </a:xfrm>
                      <a:custGeom>
                        <a:avLst/>
                        <a:gdLst>
                          <a:gd name="T0" fmla="*/ 2 w 2"/>
                          <a:gd name="T1" fmla="*/ 1 h 2"/>
                          <a:gd name="T2" fmla="*/ 2 w 2"/>
                          <a:gd name="T3" fmla="*/ 0 h 2"/>
                          <a:gd name="T4" fmla="*/ 0 w 2"/>
                          <a:gd name="T5" fmla="*/ 2 h 2"/>
                          <a:gd name="T6" fmla="*/ 2 w 2"/>
                          <a:gd name="T7" fmla="*/ 1 h 2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</a:cxnLst>
                        <a:rect l="0" t="0" r="r" b="b"/>
                        <a:pathLst>
                          <a:path w="2" h="2">
                            <a:moveTo>
                              <a:pt x="2" y="1"/>
                            </a:moveTo>
                            <a:cubicBezTo>
                              <a:pt x="2" y="1"/>
                              <a:pt x="2" y="0"/>
                              <a:pt x="2" y="0"/>
                            </a:cubicBezTo>
                            <a:cubicBezTo>
                              <a:pt x="0" y="2"/>
                              <a:pt x="0" y="2"/>
                              <a:pt x="0" y="2"/>
                            </a:cubicBezTo>
                            <a:cubicBezTo>
                              <a:pt x="1" y="2"/>
                              <a:pt x="1" y="1"/>
                              <a:pt x="2" y="1"/>
                            </a:cubicBez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885" name="Freeform 196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5482" y="2081"/>
                        <a:ext cx="18" cy="24"/>
                      </a:xfrm>
                      <a:custGeom>
                        <a:avLst/>
                        <a:gdLst>
                          <a:gd name="T0" fmla="*/ 3 w 11"/>
                          <a:gd name="T1" fmla="*/ 13 h 14"/>
                          <a:gd name="T2" fmla="*/ 4 w 11"/>
                          <a:gd name="T3" fmla="*/ 12 h 14"/>
                          <a:gd name="T4" fmla="*/ 4 w 11"/>
                          <a:gd name="T5" fmla="*/ 13 h 14"/>
                          <a:gd name="T6" fmla="*/ 3 w 11"/>
                          <a:gd name="T7" fmla="*/ 13 h 14"/>
                          <a:gd name="T8" fmla="*/ 4 w 11"/>
                          <a:gd name="T9" fmla="*/ 14 h 14"/>
                          <a:gd name="T10" fmla="*/ 11 w 11"/>
                          <a:gd name="T11" fmla="*/ 0 h 14"/>
                          <a:gd name="T12" fmla="*/ 0 w 11"/>
                          <a:gd name="T13" fmla="*/ 11 h 14"/>
                          <a:gd name="T14" fmla="*/ 3 w 11"/>
                          <a:gd name="T15" fmla="*/ 13 h 14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</a:cxnLst>
                        <a:rect l="0" t="0" r="r" b="b"/>
                        <a:pathLst>
                          <a:path w="11" h="14">
                            <a:moveTo>
                              <a:pt x="3" y="13"/>
                            </a:moveTo>
                            <a:cubicBezTo>
                              <a:pt x="3" y="13"/>
                              <a:pt x="4" y="12"/>
                              <a:pt x="4" y="12"/>
                            </a:cubicBezTo>
                            <a:cubicBezTo>
                              <a:pt x="4" y="13"/>
                              <a:pt x="4" y="13"/>
                              <a:pt x="4" y="13"/>
                            </a:cubicBezTo>
                            <a:cubicBezTo>
                              <a:pt x="4" y="13"/>
                              <a:pt x="3" y="13"/>
                              <a:pt x="3" y="13"/>
                            </a:cubicBezTo>
                            <a:cubicBezTo>
                              <a:pt x="3" y="14"/>
                              <a:pt x="3" y="14"/>
                              <a:pt x="4" y="14"/>
                            </a:cubicBezTo>
                            <a:cubicBezTo>
                              <a:pt x="8" y="14"/>
                              <a:pt x="10" y="6"/>
                              <a:pt x="11" y="0"/>
                            </a:cubicBezTo>
                            <a:cubicBezTo>
                              <a:pt x="0" y="11"/>
                              <a:pt x="0" y="11"/>
                              <a:pt x="0" y="11"/>
                            </a:cubicBezTo>
                            <a:cubicBezTo>
                              <a:pt x="0" y="12"/>
                              <a:pt x="2" y="13"/>
                              <a:pt x="3" y="13"/>
                            </a:cubicBez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886" name="Freeform 197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5487" y="2101"/>
                        <a:ext cx="0" cy="2"/>
                      </a:xfrm>
                      <a:custGeom>
                        <a:avLst/>
                        <a:gdLst>
                          <a:gd name="T0" fmla="*/ 0 h 1"/>
                          <a:gd name="T1" fmla="*/ 1 h 1"/>
                          <a:gd name="T2" fmla="*/ 1 h 1"/>
                          <a:gd name="T3" fmla="*/ 0 h 1"/>
                        </a:gdLst>
                        <a:ahLst/>
                        <a:cxnLst>
                          <a:cxn ang="0">
                            <a:pos x="0" y="T0"/>
                          </a:cxn>
                          <a:cxn ang="0">
                            <a:pos x="0" y="T1"/>
                          </a:cxn>
                          <a:cxn ang="0">
                            <a:pos x="0" y="T2"/>
                          </a:cxn>
                          <a:cxn ang="0">
                            <a:pos x="0" y="T3"/>
                          </a:cxn>
                        </a:cxnLst>
                        <a:rect l="0" t="0" r="r" b="b"/>
                        <a:pathLst>
                          <a:path h="1">
                            <a:moveTo>
                              <a:pt x="0" y="0"/>
                            </a:moveTo>
                            <a:cubicBezTo>
                              <a:pt x="0" y="0"/>
                              <a:pt x="0" y="1"/>
                              <a:pt x="0" y="1"/>
                            </a:cubicBezTo>
                            <a:cubicBezTo>
                              <a:pt x="0" y="1"/>
                              <a:pt x="0" y="1"/>
                              <a:pt x="0" y="1"/>
                            </a:cubicBezTo>
                            <a:lnTo>
                              <a:pt x="0" y="0"/>
                            </a:ln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887" name="Freeform 198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5512" y="2050"/>
                        <a:ext cx="40" cy="27"/>
                      </a:xfrm>
                      <a:custGeom>
                        <a:avLst/>
                        <a:gdLst>
                          <a:gd name="T0" fmla="*/ 3 w 23"/>
                          <a:gd name="T1" fmla="*/ 16 h 16"/>
                          <a:gd name="T2" fmla="*/ 10 w 23"/>
                          <a:gd name="T3" fmla="*/ 9 h 16"/>
                          <a:gd name="T4" fmla="*/ 15 w 23"/>
                          <a:gd name="T5" fmla="*/ 11 h 16"/>
                          <a:gd name="T6" fmla="*/ 15 w 23"/>
                          <a:gd name="T7" fmla="*/ 0 h 16"/>
                          <a:gd name="T8" fmla="*/ 7 w 23"/>
                          <a:gd name="T9" fmla="*/ 4 h 16"/>
                          <a:gd name="T10" fmla="*/ 0 w 23"/>
                          <a:gd name="T11" fmla="*/ 11 h 16"/>
                          <a:gd name="T12" fmla="*/ 1 w 23"/>
                          <a:gd name="T13" fmla="*/ 12 h 16"/>
                          <a:gd name="T14" fmla="*/ 3 w 23"/>
                          <a:gd name="T15" fmla="*/ 16 h 16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</a:cxnLst>
                        <a:rect l="0" t="0" r="r" b="b"/>
                        <a:pathLst>
                          <a:path w="23" h="16">
                            <a:moveTo>
                              <a:pt x="3" y="16"/>
                            </a:moveTo>
                            <a:cubicBezTo>
                              <a:pt x="7" y="16"/>
                              <a:pt x="7" y="12"/>
                              <a:pt x="10" y="9"/>
                            </a:cubicBezTo>
                            <a:cubicBezTo>
                              <a:pt x="11" y="9"/>
                              <a:pt x="15" y="11"/>
                              <a:pt x="15" y="11"/>
                            </a:cubicBezTo>
                            <a:cubicBezTo>
                              <a:pt x="21" y="11"/>
                              <a:pt x="23" y="0"/>
                              <a:pt x="15" y="0"/>
                            </a:cubicBezTo>
                            <a:cubicBezTo>
                              <a:pt x="12" y="0"/>
                              <a:pt x="10" y="4"/>
                              <a:pt x="7" y="4"/>
                            </a:cubicBezTo>
                            <a:cubicBezTo>
                              <a:pt x="0" y="11"/>
                              <a:pt x="0" y="11"/>
                              <a:pt x="0" y="11"/>
                            </a:cubicBezTo>
                            <a:cubicBezTo>
                              <a:pt x="0" y="11"/>
                              <a:pt x="0" y="12"/>
                              <a:pt x="1" y="12"/>
                            </a:cubicBezTo>
                            <a:cubicBezTo>
                              <a:pt x="1" y="13"/>
                              <a:pt x="1" y="16"/>
                              <a:pt x="3" y="16"/>
                            </a:cubicBez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888" name="Freeform 199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5488" y="2034"/>
                        <a:ext cx="33" cy="23"/>
                      </a:xfrm>
                      <a:custGeom>
                        <a:avLst/>
                        <a:gdLst>
                          <a:gd name="T0" fmla="*/ 4 w 19"/>
                          <a:gd name="T1" fmla="*/ 10 h 13"/>
                          <a:gd name="T2" fmla="*/ 0 w 19"/>
                          <a:gd name="T3" fmla="*/ 12 h 13"/>
                          <a:gd name="T4" fmla="*/ 4 w 19"/>
                          <a:gd name="T5" fmla="*/ 13 h 13"/>
                          <a:gd name="T6" fmla="*/ 5 w 19"/>
                          <a:gd name="T7" fmla="*/ 13 h 13"/>
                          <a:gd name="T8" fmla="*/ 19 w 19"/>
                          <a:gd name="T9" fmla="*/ 0 h 13"/>
                          <a:gd name="T10" fmla="*/ 4 w 19"/>
                          <a:gd name="T11" fmla="*/ 10 h 13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</a:cxnLst>
                        <a:rect l="0" t="0" r="r" b="b"/>
                        <a:pathLst>
                          <a:path w="19" h="13">
                            <a:moveTo>
                              <a:pt x="4" y="10"/>
                            </a:moveTo>
                            <a:cubicBezTo>
                              <a:pt x="3" y="11"/>
                              <a:pt x="0" y="11"/>
                              <a:pt x="0" y="12"/>
                            </a:cubicBezTo>
                            <a:cubicBezTo>
                              <a:pt x="0" y="13"/>
                              <a:pt x="2" y="13"/>
                              <a:pt x="4" y="13"/>
                            </a:cubicBezTo>
                            <a:cubicBezTo>
                              <a:pt x="4" y="13"/>
                              <a:pt x="5" y="13"/>
                              <a:pt x="5" y="13"/>
                            </a:cubicBezTo>
                            <a:cubicBezTo>
                              <a:pt x="19" y="0"/>
                              <a:pt x="19" y="0"/>
                              <a:pt x="19" y="0"/>
                            </a:cubicBezTo>
                            <a:cubicBezTo>
                              <a:pt x="12" y="1"/>
                              <a:pt x="10" y="7"/>
                              <a:pt x="4" y="10"/>
                            </a:cubicBez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889" name="Freeform 200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5531" y="1935"/>
                        <a:ext cx="122" cy="118"/>
                      </a:xfrm>
                      <a:custGeom>
                        <a:avLst/>
                        <a:gdLst>
                          <a:gd name="T0" fmla="*/ 67 w 71"/>
                          <a:gd name="T1" fmla="*/ 0 h 69"/>
                          <a:gd name="T2" fmla="*/ 54 w 71"/>
                          <a:gd name="T3" fmla="*/ 12 h 69"/>
                          <a:gd name="T4" fmla="*/ 55 w 71"/>
                          <a:gd name="T5" fmla="*/ 15 h 69"/>
                          <a:gd name="T6" fmla="*/ 38 w 71"/>
                          <a:gd name="T7" fmla="*/ 39 h 69"/>
                          <a:gd name="T8" fmla="*/ 30 w 71"/>
                          <a:gd name="T9" fmla="*/ 44 h 69"/>
                          <a:gd name="T10" fmla="*/ 28 w 71"/>
                          <a:gd name="T11" fmla="*/ 42 h 69"/>
                          <a:gd name="T12" fmla="*/ 30 w 71"/>
                          <a:gd name="T13" fmla="*/ 39 h 69"/>
                          <a:gd name="T14" fmla="*/ 24 w 71"/>
                          <a:gd name="T15" fmla="*/ 47 h 69"/>
                          <a:gd name="T16" fmla="*/ 15 w 71"/>
                          <a:gd name="T17" fmla="*/ 57 h 69"/>
                          <a:gd name="T18" fmla="*/ 9 w 71"/>
                          <a:gd name="T19" fmla="*/ 57 h 69"/>
                          <a:gd name="T20" fmla="*/ 0 w 71"/>
                          <a:gd name="T21" fmla="*/ 66 h 69"/>
                          <a:gd name="T22" fmla="*/ 2 w 71"/>
                          <a:gd name="T23" fmla="*/ 66 h 69"/>
                          <a:gd name="T24" fmla="*/ 5 w 71"/>
                          <a:gd name="T25" fmla="*/ 63 h 69"/>
                          <a:gd name="T26" fmla="*/ 14 w 71"/>
                          <a:gd name="T27" fmla="*/ 66 h 69"/>
                          <a:gd name="T28" fmla="*/ 14 w 71"/>
                          <a:gd name="T29" fmla="*/ 69 h 69"/>
                          <a:gd name="T30" fmla="*/ 71 w 71"/>
                          <a:gd name="T31" fmla="*/ 12 h 69"/>
                          <a:gd name="T32" fmla="*/ 68 w 71"/>
                          <a:gd name="T33" fmla="*/ 6 h 69"/>
                          <a:gd name="T34" fmla="*/ 67 w 71"/>
                          <a:gd name="T35" fmla="*/ 0 h 69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  <a:cxn ang="0">
                            <a:pos x="T16" y="T17"/>
                          </a:cxn>
                          <a:cxn ang="0">
                            <a:pos x="T18" y="T19"/>
                          </a:cxn>
                          <a:cxn ang="0">
                            <a:pos x="T20" y="T21"/>
                          </a:cxn>
                          <a:cxn ang="0">
                            <a:pos x="T22" y="T23"/>
                          </a:cxn>
                          <a:cxn ang="0">
                            <a:pos x="T24" y="T25"/>
                          </a:cxn>
                          <a:cxn ang="0">
                            <a:pos x="T26" y="T27"/>
                          </a:cxn>
                          <a:cxn ang="0">
                            <a:pos x="T28" y="T29"/>
                          </a:cxn>
                          <a:cxn ang="0">
                            <a:pos x="T30" y="T31"/>
                          </a:cxn>
                          <a:cxn ang="0">
                            <a:pos x="T32" y="T33"/>
                          </a:cxn>
                          <a:cxn ang="0">
                            <a:pos x="T34" y="T35"/>
                          </a:cxn>
                        </a:cxnLst>
                        <a:rect l="0" t="0" r="r" b="b"/>
                        <a:pathLst>
                          <a:path w="71" h="69">
                            <a:moveTo>
                              <a:pt x="67" y="0"/>
                            </a:moveTo>
                            <a:cubicBezTo>
                              <a:pt x="54" y="12"/>
                              <a:pt x="54" y="12"/>
                              <a:pt x="54" y="12"/>
                            </a:cubicBezTo>
                            <a:cubicBezTo>
                              <a:pt x="54" y="13"/>
                              <a:pt x="55" y="14"/>
                              <a:pt x="55" y="15"/>
                            </a:cubicBezTo>
                            <a:cubicBezTo>
                              <a:pt x="55" y="25"/>
                              <a:pt x="45" y="37"/>
                              <a:pt x="38" y="39"/>
                            </a:cubicBezTo>
                            <a:cubicBezTo>
                              <a:pt x="35" y="41"/>
                              <a:pt x="34" y="44"/>
                              <a:pt x="30" y="44"/>
                            </a:cubicBezTo>
                            <a:cubicBezTo>
                              <a:pt x="29" y="44"/>
                              <a:pt x="28" y="43"/>
                              <a:pt x="28" y="42"/>
                            </a:cubicBezTo>
                            <a:cubicBezTo>
                              <a:pt x="28" y="41"/>
                              <a:pt x="29" y="40"/>
                              <a:pt x="30" y="39"/>
                            </a:cubicBezTo>
                            <a:cubicBezTo>
                              <a:pt x="29" y="39"/>
                              <a:pt x="25" y="47"/>
                              <a:pt x="24" y="47"/>
                            </a:cubicBezTo>
                            <a:cubicBezTo>
                              <a:pt x="22" y="47"/>
                              <a:pt x="20" y="57"/>
                              <a:pt x="15" y="57"/>
                            </a:cubicBezTo>
                            <a:cubicBezTo>
                              <a:pt x="13" y="57"/>
                              <a:pt x="11" y="57"/>
                              <a:pt x="9" y="57"/>
                            </a:cubicBezTo>
                            <a:cubicBezTo>
                              <a:pt x="0" y="66"/>
                              <a:pt x="0" y="66"/>
                              <a:pt x="0" y="66"/>
                            </a:cubicBezTo>
                            <a:cubicBezTo>
                              <a:pt x="1" y="66"/>
                              <a:pt x="1" y="66"/>
                              <a:pt x="2" y="66"/>
                            </a:cubicBezTo>
                            <a:cubicBezTo>
                              <a:pt x="2" y="66"/>
                              <a:pt x="3" y="63"/>
                              <a:pt x="5" y="63"/>
                            </a:cubicBezTo>
                            <a:cubicBezTo>
                              <a:pt x="8" y="63"/>
                              <a:pt x="11" y="65"/>
                              <a:pt x="14" y="66"/>
                            </a:cubicBezTo>
                            <a:cubicBezTo>
                              <a:pt x="14" y="67"/>
                              <a:pt x="14" y="68"/>
                              <a:pt x="14" y="69"/>
                            </a:cubicBezTo>
                            <a:cubicBezTo>
                              <a:pt x="71" y="12"/>
                              <a:pt x="71" y="12"/>
                              <a:pt x="71" y="12"/>
                            </a:cubicBezTo>
                            <a:cubicBezTo>
                              <a:pt x="70" y="10"/>
                              <a:pt x="68" y="8"/>
                              <a:pt x="68" y="6"/>
                            </a:cubicBezTo>
                            <a:cubicBezTo>
                              <a:pt x="68" y="3"/>
                              <a:pt x="68" y="2"/>
                              <a:pt x="67" y="0"/>
                            </a:cubicBez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890" name="Freeform 201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5584" y="1995"/>
                        <a:ext cx="55" cy="56"/>
                      </a:xfrm>
                      <a:custGeom>
                        <a:avLst/>
                        <a:gdLst>
                          <a:gd name="T0" fmla="*/ 4 w 32"/>
                          <a:gd name="T1" fmla="*/ 33 h 33"/>
                          <a:gd name="T2" fmla="*/ 10 w 32"/>
                          <a:gd name="T3" fmla="*/ 31 h 33"/>
                          <a:gd name="T4" fmla="*/ 13 w 32"/>
                          <a:gd name="T5" fmla="*/ 31 h 33"/>
                          <a:gd name="T6" fmla="*/ 15 w 32"/>
                          <a:gd name="T7" fmla="*/ 31 h 33"/>
                          <a:gd name="T8" fmla="*/ 23 w 32"/>
                          <a:gd name="T9" fmla="*/ 23 h 33"/>
                          <a:gd name="T10" fmla="*/ 22 w 32"/>
                          <a:gd name="T11" fmla="*/ 26 h 33"/>
                          <a:gd name="T12" fmla="*/ 29 w 32"/>
                          <a:gd name="T13" fmla="*/ 19 h 33"/>
                          <a:gd name="T14" fmla="*/ 28 w 32"/>
                          <a:gd name="T15" fmla="*/ 15 h 33"/>
                          <a:gd name="T16" fmla="*/ 32 w 32"/>
                          <a:gd name="T17" fmla="*/ 7 h 33"/>
                          <a:gd name="T18" fmla="*/ 32 w 32"/>
                          <a:gd name="T19" fmla="*/ 0 h 33"/>
                          <a:gd name="T20" fmla="*/ 0 w 32"/>
                          <a:gd name="T21" fmla="*/ 32 h 33"/>
                          <a:gd name="T22" fmla="*/ 4 w 32"/>
                          <a:gd name="T23" fmla="*/ 33 h 33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  <a:cxn ang="0">
                            <a:pos x="T16" y="T17"/>
                          </a:cxn>
                          <a:cxn ang="0">
                            <a:pos x="T18" y="T19"/>
                          </a:cxn>
                          <a:cxn ang="0">
                            <a:pos x="T20" y="T21"/>
                          </a:cxn>
                          <a:cxn ang="0">
                            <a:pos x="T22" y="T23"/>
                          </a:cxn>
                        </a:cxnLst>
                        <a:rect l="0" t="0" r="r" b="b"/>
                        <a:pathLst>
                          <a:path w="32" h="33">
                            <a:moveTo>
                              <a:pt x="4" y="33"/>
                            </a:moveTo>
                            <a:cubicBezTo>
                              <a:pt x="6" y="33"/>
                              <a:pt x="8" y="31"/>
                              <a:pt x="10" y="31"/>
                            </a:cubicBezTo>
                            <a:cubicBezTo>
                              <a:pt x="13" y="31"/>
                              <a:pt x="13" y="31"/>
                              <a:pt x="13" y="31"/>
                            </a:cubicBezTo>
                            <a:cubicBezTo>
                              <a:pt x="13" y="31"/>
                              <a:pt x="14" y="31"/>
                              <a:pt x="15" y="31"/>
                            </a:cubicBezTo>
                            <a:cubicBezTo>
                              <a:pt x="16" y="27"/>
                              <a:pt x="19" y="26"/>
                              <a:pt x="23" y="23"/>
                            </a:cubicBezTo>
                            <a:cubicBezTo>
                              <a:pt x="23" y="25"/>
                              <a:pt x="22" y="25"/>
                              <a:pt x="22" y="26"/>
                            </a:cubicBezTo>
                            <a:cubicBezTo>
                              <a:pt x="29" y="19"/>
                              <a:pt x="29" y="19"/>
                              <a:pt x="29" y="19"/>
                            </a:cubicBezTo>
                            <a:cubicBezTo>
                              <a:pt x="29" y="18"/>
                              <a:pt x="28" y="17"/>
                              <a:pt x="28" y="15"/>
                            </a:cubicBezTo>
                            <a:cubicBezTo>
                              <a:pt x="28" y="11"/>
                              <a:pt x="32" y="9"/>
                              <a:pt x="32" y="7"/>
                            </a:cubicBezTo>
                            <a:cubicBezTo>
                              <a:pt x="32" y="5"/>
                              <a:pt x="32" y="3"/>
                              <a:pt x="32" y="0"/>
                            </a:cubicBezTo>
                            <a:cubicBezTo>
                              <a:pt x="0" y="32"/>
                              <a:pt x="0" y="32"/>
                              <a:pt x="0" y="32"/>
                            </a:cubicBezTo>
                            <a:cubicBezTo>
                              <a:pt x="1" y="33"/>
                              <a:pt x="2" y="33"/>
                              <a:pt x="4" y="33"/>
                            </a:cubicBez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891" name="Freeform 202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5634" y="1896"/>
                        <a:ext cx="1" cy="1"/>
                      </a:xfrm>
                      <a:custGeom>
                        <a:avLst/>
                        <a:gdLst>
                          <a:gd name="T0" fmla="*/ 1 w 1"/>
                          <a:gd name="T1" fmla="*/ 1 h 1"/>
                          <a:gd name="T2" fmla="*/ 1 w 1"/>
                          <a:gd name="T3" fmla="*/ 0 h 1"/>
                          <a:gd name="T4" fmla="*/ 0 w 1"/>
                          <a:gd name="T5" fmla="*/ 0 h 1"/>
                          <a:gd name="T6" fmla="*/ 1 w 1"/>
                          <a:gd name="T7" fmla="*/ 1 h 1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</a:cxnLst>
                        <a:rect l="0" t="0" r="r" b="b"/>
                        <a:pathLst>
                          <a:path w="1" h="1">
                            <a:moveTo>
                              <a:pt x="1" y="1"/>
                            </a:moveTo>
                            <a:cubicBezTo>
                              <a:pt x="1" y="1"/>
                              <a:pt x="1" y="1"/>
                              <a:pt x="1" y="0"/>
                            </a:cubicBezTo>
                            <a:cubicBezTo>
                              <a:pt x="1" y="0"/>
                              <a:pt x="0" y="0"/>
                              <a:pt x="0" y="0"/>
                            </a:cubicBezTo>
                            <a:lnTo>
                              <a:pt x="1" y="1"/>
                            </a:ln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892" name="Freeform 203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5627" y="1865"/>
                        <a:ext cx="49" cy="60"/>
                      </a:xfrm>
                      <a:custGeom>
                        <a:avLst/>
                        <a:gdLst>
                          <a:gd name="T0" fmla="*/ 7 w 29"/>
                          <a:gd name="T1" fmla="*/ 18 h 35"/>
                          <a:gd name="T2" fmla="*/ 5 w 29"/>
                          <a:gd name="T3" fmla="*/ 18 h 35"/>
                          <a:gd name="T4" fmla="*/ 5 w 29"/>
                          <a:gd name="T5" fmla="*/ 19 h 35"/>
                          <a:gd name="T6" fmla="*/ 4 w 29"/>
                          <a:gd name="T7" fmla="*/ 18 h 35"/>
                          <a:gd name="T8" fmla="*/ 5 w 29"/>
                          <a:gd name="T9" fmla="*/ 18 h 35"/>
                          <a:gd name="T10" fmla="*/ 5 w 29"/>
                          <a:gd name="T11" fmla="*/ 17 h 35"/>
                          <a:gd name="T12" fmla="*/ 5 w 29"/>
                          <a:gd name="T13" fmla="*/ 20 h 35"/>
                          <a:gd name="T14" fmla="*/ 0 w 29"/>
                          <a:gd name="T15" fmla="*/ 27 h 35"/>
                          <a:gd name="T16" fmla="*/ 2 w 29"/>
                          <a:gd name="T17" fmla="*/ 30 h 35"/>
                          <a:gd name="T18" fmla="*/ 2 w 29"/>
                          <a:gd name="T19" fmla="*/ 35 h 35"/>
                          <a:gd name="T20" fmla="*/ 5 w 29"/>
                          <a:gd name="T21" fmla="*/ 32 h 35"/>
                          <a:gd name="T22" fmla="*/ 2 w 29"/>
                          <a:gd name="T23" fmla="*/ 29 h 35"/>
                          <a:gd name="T24" fmla="*/ 10 w 29"/>
                          <a:gd name="T25" fmla="*/ 26 h 35"/>
                          <a:gd name="T26" fmla="*/ 29 w 29"/>
                          <a:gd name="T27" fmla="*/ 8 h 35"/>
                          <a:gd name="T28" fmla="*/ 20 w 29"/>
                          <a:gd name="T29" fmla="*/ 0 h 35"/>
                          <a:gd name="T30" fmla="*/ 14 w 29"/>
                          <a:gd name="T31" fmla="*/ 6 h 35"/>
                          <a:gd name="T32" fmla="*/ 7 w 29"/>
                          <a:gd name="T33" fmla="*/ 18 h 35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  <a:cxn ang="0">
                            <a:pos x="T16" y="T17"/>
                          </a:cxn>
                          <a:cxn ang="0">
                            <a:pos x="T18" y="T19"/>
                          </a:cxn>
                          <a:cxn ang="0">
                            <a:pos x="T20" y="T21"/>
                          </a:cxn>
                          <a:cxn ang="0">
                            <a:pos x="T22" y="T23"/>
                          </a:cxn>
                          <a:cxn ang="0">
                            <a:pos x="T24" y="T25"/>
                          </a:cxn>
                          <a:cxn ang="0">
                            <a:pos x="T26" y="T27"/>
                          </a:cxn>
                          <a:cxn ang="0">
                            <a:pos x="T28" y="T29"/>
                          </a:cxn>
                          <a:cxn ang="0">
                            <a:pos x="T30" y="T31"/>
                          </a:cxn>
                          <a:cxn ang="0">
                            <a:pos x="T32" y="T33"/>
                          </a:cxn>
                        </a:cxnLst>
                        <a:rect l="0" t="0" r="r" b="b"/>
                        <a:pathLst>
                          <a:path w="29" h="35">
                            <a:moveTo>
                              <a:pt x="7" y="18"/>
                            </a:moveTo>
                            <a:cubicBezTo>
                              <a:pt x="6" y="18"/>
                              <a:pt x="6" y="18"/>
                              <a:pt x="5" y="18"/>
                            </a:cubicBezTo>
                            <a:cubicBezTo>
                              <a:pt x="5" y="19"/>
                              <a:pt x="5" y="19"/>
                              <a:pt x="5" y="19"/>
                            </a:cubicBezTo>
                            <a:cubicBezTo>
                              <a:pt x="4" y="18"/>
                              <a:pt x="4" y="18"/>
                              <a:pt x="4" y="18"/>
                            </a:cubicBezTo>
                            <a:cubicBezTo>
                              <a:pt x="4" y="18"/>
                              <a:pt x="5" y="18"/>
                              <a:pt x="5" y="18"/>
                            </a:cubicBezTo>
                            <a:cubicBezTo>
                              <a:pt x="5" y="18"/>
                              <a:pt x="5" y="18"/>
                              <a:pt x="5" y="17"/>
                            </a:cubicBezTo>
                            <a:cubicBezTo>
                              <a:pt x="5" y="20"/>
                              <a:pt x="5" y="20"/>
                              <a:pt x="5" y="20"/>
                            </a:cubicBezTo>
                            <a:cubicBezTo>
                              <a:pt x="5" y="22"/>
                              <a:pt x="0" y="24"/>
                              <a:pt x="0" y="27"/>
                            </a:cubicBezTo>
                            <a:cubicBezTo>
                              <a:pt x="0" y="29"/>
                              <a:pt x="2" y="29"/>
                              <a:pt x="2" y="30"/>
                            </a:cubicBezTo>
                            <a:cubicBezTo>
                              <a:pt x="2" y="31"/>
                              <a:pt x="2" y="33"/>
                              <a:pt x="2" y="35"/>
                            </a:cubicBezTo>
                            <a:cubicBezTo>
                              <a:pt x="5" y="32"/>
                              <a:pt x="5" y="32"/>
                              <a:pt x="5" y="32"/>
                            </a:cubicBezTo>
                            <a:cubicBezTo>
                              <a:pt x="4" y="31"/>
                              <a:pt x="2" y="30"/>
                              <a:pt x="2" y="29"/>
                            </a:cubicBezTo>
                            <a:cubicBezTo>
                              <a:pt x="2" y="24"/>
                              <a:pt x="6" y="26"/>
                              <a:pt x="10" y="26"/>
                            </a:cubicBezTo>
                            <a:cubicBezTo>
                              <a:pt x="29" y="8"/>
                              <a:pt x="29" y="8"/>
                              <a:pt x="29" y="8"/>
                            </a:cubicBezTo>
                            <a:cubicBezTo>
                              <a:pt x="25" y="6"/>
                              <a:pt x="23" y="3"/>
                              <a:pt x="20" y="0"/>
                            </a:cubicBezTo>
                            <a:cubicBezTo>
                              <a:pt x="14" y="6"/>
                              <a:pt x="14" y="6"/>
                              <a:pt x="14" y="6"/>
                            </a:cubicBezTo>
                            <a:cubicBezTo>
                              <a:pt x="14" y="11"/>
                              <a:pt x="11" y="18"/>
                              <a:pt x="7" y="18"/>
                            </a:cubicBez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893" name="Freeform 204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5666" y="1880"/>
                        <a:ext cx="41" cy="38"/>
                      </a:xfrm>
                      <a:custGeom>
                        <a:avLst/>
                        <a:gdLst>
                          <a:gd name="T0" fmla="*/ 3 w 24"/>
                          <a:gd name="T1" fmla="*/ 22 h 22"/>
                          <a:gd name="T2" fmla="*/ 14 w 24"/>
                          <a:gd name="T3" fmla="*/ 11 h 22"/>
                          <a:gd name="T4" fmla="*/ 24 w 24"/>
                          <a:gd name="T5" fmla="*/ 9 h 22"/>
                          <a:gd name="T6" fmla="*/ 20 w 24"/>
                          <a:gd name="T7" fmla="*/ 5 h 22"/>
                          <a:gd name="T8" fmla="*/ 22 w 24"/>
                          <a:gd name="T9" fmla="*/ 1 h 22"/>
                          <a:gd name="T10" fmla="*/ 18 w 24"/>
                          <a:gd name="T11" fmla="*/ 1 h 22"/>
                          <a:gd name="T12" fmla="*/ 0 w 24"/>
                          <a:gd name="T13" fmla="*/ 20 h 22"/>
                          <a:gd name="T14" fmla="*/ 3 w 24"/>
                          <a:gd name="T15" fmla="*/ 22 h 22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</a:cxnLst>
                        <a:rect l="0" t="0" r="r" b="b"/>
                        <a:pathLst>
                          <a:path w="24" h="22">
                            <a:moveTo>
                              <a:pt x="3" y="22"/>
                            </a:moveTo>
                            <a:cubicBezTo>
                              <a:pt x="6" y="18"/>
                              <a:pt x="8" y="11"/>
                              <a:pt x="14" y="11"/>
                            </a:cubicBezTo>
                            <a:cubicBezTo>
                              <a:pt x="19" y="11"/>
                              <a:pt x="21" y="11"/>
                              <a:pt x="24" y="9"/>
                            </a:cubicBezTo>
                            <a:cubicBezTo>
                              <a:pt x="22" y="8"/>
                              <a:pt x="20" y="7"/>
                              <a:pt x="20" y="5"/>
                            </a:cubicBezTo>
                            <a:cubicBezTo>
                              <a:pt x="20" y="3"/>
                              <a:pt x="21" y="3"/>
                              <a:pt x="22" y="1"/>
                            </a:cubicBezTo>
                            <a:cubicBezTo>
                              <a:pt x="21" y="0"/>
                              <a:pt x="20" y="1"/>
                              <a:pt x="18" y="1"/>
                            </a:cubicBezTo>
                            <a:cubicBezTo>
                              <a:pt x="0" y="20"/>
                              <a:pt x="0" y="20"/>
                              <a:pt x="0" y="20"/>
                            </a:cubicBezTo>
                            <a:cubicBezTo>
                              <a:pt x="1" y="21"/>
                              <a:pt x="2" y="21"/>
                              <a:pt x="3" y="22"/>
                            </a:cubicBez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zh-CN" altLang="en-US">
                          <a:cs typeface="+mn-ea"/>
                          <a:sym typeface="+mn-lt"/>
                        </a:endParaRPr>
                      </a:p>
                    </p:txBody>
                  </p:sp>
                </p:grpSp>
              </p:grpSp>
              <p:grpSp>
                <p:nvGrpSpPr>
                  <p:cNvPr id="8" name="Group 808"/>
                  <p:cNvGrpSpPr>
                    <a:grpSpLocks/>
                  </p:cNvGrpSpPr>
                  <p:nvPr/>
                </p:nvGrpSpPr>
                <p:grpSpPr bwMode="auto">
                  <a:xfrm>
                    <a:off x="2522538" y="1016000"/>
                    <a:ext cx="2881313" cy="2501900"/>
                    <a:chOff x="1541" y="892"/>
                    <a:chExt cx="1815" cy="1576"/>
                  </a:xfrm>
                </p:grpSpPr>
                <p:sp>
                  <p:nvSpPr>
                    <p:cNvPr id="94" name="Freeform 608"/>
                    <p:cNvSpPr>
                      <a:spLocks/>
                    </p:cNvSpPr>
                    <p:nvPr/>
                  </p:nvSpPr>
                  <p:spPr bwMode="auto">
                    <a:xfrm>
                      <a:off x="2285" y="1361"/>
                      <a:ext cx="14" cy="16"/>
                    </a:xfrm>
                    <a:custGeom>
                      <a:avLst/>
                      <a:gdLst>
                        <a:gd name="T0" fmla="*/ 1 w 8"/>
                        <a:gd name="T1" fmla="*/ 4 h 9"/>
                        <a:gd name="T2" fmla="*/ 0 w 8"/>
                        <a:gd name="T3" fmla="*/ 9 h 9"/>
                        <a:gd name="T4" fmla="*/ 8 w 8"/>
                        <a:gd name="T5" fmla="*/ 0 h 9"/>
                        <a:gd name="T6" fmla="*/ 1 w 8"/>
                        <a:gd name="T7" fmla="*/ 4 h 9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0" t="0" r="r" b="b"/>
                      <a:pathLst>
                        <a:path w="8" h="9">
                          <a:moveTo>
                            <a:pt x="1" y="4"/>
                          </a:moveTo>
                          <a:cubicBezTo>
                            <a:pt x="0" y="6"/>
                            <a:pt x="0" y="8"/>
                            <a:pt x="0" y="9"/>
                          </a:cubicBezTo>
                          <a:cubicBezTo>
                            <a:pt x="8" y="0"/>
                            <a:pt x="8" y="0"/>
                            <a:pt x="8" y="0"/>
                          </a:cubicBezTo>
                          <a:cubicBezTo>
                            <a:pt x="6" y="2"/>
                            <a:pt x="2" y="2"/>
                            <a:pt x="1" y="4"/>
                          </a:cubicBezTo>
                          <a:close/>
                        </a:path>
                      </a:pathLst>
                    </a:custGeom>
                    <a:solidFill>
                      <a:srgbClr val="F1863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zh-CN" altLang="en-US">
                        <a:cs typeface="+mn-ea"/>
                        <a:sym typeface="+mn-lt"/>
                      </a:endParaRPr>
                    </a:p>
                  </p:txBody>
                </p:sp>
                <p:sp>
                  <p:nvSpPr>
                    <p:cNvPr id="95" name="Freeform 609"/>
                    <p:cNvSpPr>
                      <a:spLocks/>
                    </p:cNvSpPr>
                    <p:nvPr/>
                  </p:nvSpPr>
                  <p:spPr bwMode="auto">
                    <a:xfrm>
                      <a:off x="2203" y="1443"/>
                      <a:ext cx="63" cy="48"/>
                    </a:xfrm>
                    <a:custGeom>
                      <a:avLst/>
                      <a:gdLst>
                        <a:gd name="T0" fmla="*/ 17 w 37"/>
                        <a:gd name="T1" fmla="*/ 20 h 28"/>
                        <a:gd name="T2" fmla="*/ 21 w 37"/>
                        <a:gd name="T3" fmla="*/ 20 h 28"/>
                        <a:gd name="T4" fmla="*/ 37 w 37"/>
                        <a:gd name="T5" fmla="*/ 3 h 28"/>
                        <a:gd name="T6" fmla="*/ 32 w 37"/>
                        <a:gd name="T7" fmla="*/ 2 h 28"/>
                        <a:gd name="T8" fmla="*/ 27 w 37"/>
                        <a:gd name="T9" fmla="*/ 1 h 28"/>
                        <a:gd name="T10" fmla="*/ 24 w 37"/>
                        <a:gd name="T11" fmla="*/ 0 h 28"/>
                        <a:gd name="T12" fmla="*/ 0 w 37"/>
                        <a:gd name="T13" fmla="*/ 24 h 28"/>
                        <a:gd name="T14" fmla="*/ 11 w 37"/>
                        <a:gd name="T15" fmla="*/ 26 h 28"/>
                        <a:gd name="T16" fmla="*/ 17 w 37"/>
                        <a:gd name="T17" fmla="*/ 20 h 28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</a:cxnLst>
                      <a:rect l="0" t="0" r="r" b="b"/>
                      <a:pathLst>
                        <a:path w="37" h="28">
                          <a:moveTo>
                            <a:pt x="17" y="20"/>
                          </a:moveTo>
                          <a:cubicBezTo>
                            <a:pt x="17" y="20"/>
                            <a:pt x="18" y="20"/>
                            <a:pt x="21" y="20"/>
                          </a:cubicBezTo>
                          <a:cubicBezTo>
                            <a:pt x="37" y="3"/>
                            <a:pt x="37" y="3"/>
                            <a:pt x="37" y="3"/>
                          </a:cubicBezTo>
                          <a:cubicBezTo>
                            <a:pt x="35" y="3"/>
                            <a:pt x="33" y="3"/>
                            <a:pt x="32" y="2"/>
                          </a:cubicBezTo>
                          <a:cubicBezTo>
                            <a:pt x="30" y="2"/>
                            <a:pt x="29" y="2"/>
                            <a:pt x="27" y="1"/>
                          </a:cubicBezTo>
                          <a:cubicBezTo>
                            <a:pt x="26" y="1"/>
                            <a:pt x="25" y="1"/>
                            <a:pt x="24" y="0"/>
                          </a:cubicBezTo>
                          <a:cubicBezTo>
                            <a:pt x="0" y="24"/>
                            <a:pt x="0" y="24"/>
                            <a:pt x="0" y="24"/>
                          </a:cubicBezTo>
                          <a:cubicBezTo>
                            <a:pt x="3" y="24"/>
                            <a:pt x="6" y="25"/>
                            <a:pt x="11" y="26"/>
                          </a:cubicBezTo>
                          <a:cubicBezTo>
                            <a:pt x="17" y="28"/>
                            <a:pt x="13" y="20"/>
                            <a:pt x="17" y="20"/>
                          </a:cubicBezTo>
                          <a:close/>
                        </a:path>
                      </a:pathLst>
                    </a:custGeom>
                    <a:solidFill>
                      <a:srgbClr val="F1863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zh-CN" altLang="en-US">
                        <a:cs typeface="+mn-ea"/>
                        <a:sym typeface="+mn-lt"/>
                      </a:endParaRPr>
                    </a:p>
                  </p:txBody>
                </p:sp>
                <p:sp>
                  <p:nvSpPr>
                    <p:cNvPr id="96" name="Freeform 610"/>
                    <p:cNvSpPr>
                      <a:spLocks/>
                    </p:cNvSpPr>
                    <p:nvPr/>
                  </p:nvSpPr>
                  <p:spPr bwMode="auto">
                    <a:xfrm>
                      <a:off x="1724" y="1488"/>
                      <a:ext cx="493" cy="493"/>
                    </a:xfrm>
                    <a:custGeom>
                      <a:avLst/>
                      <a:gdLst>
                        <a:gd name="T0" fmla="*/ 264 w 288"/>
                        <a:gd name="T1" fmla="*/ 27 h 288"/>
                        <a:gd name="T2" fmla="*/ 274 w 288"/>
                        <a:gd name="T3" fmla="*/ 12 h 288"/>
                        <a:gd name="T4" fmla="*/ 284 w 288"/>
                        <a:gd name="T5" fmla="*/ 11 h 288"/>
                        <a:gd name="T6" fmla="*/ 288 w 288"/>
                        <a:gd name="T7" fmla="*/ 6 h 288"/>
                        <a:gd name="T8" fmla="*/ 288 w 288"/>
                        <a:gd name="T9" fmla="*/ 6 h 288"/>
                        <a:gd name="T10" fmla="*/ 278 w 288"/>
                        <a:gd name="T11" fmla="*/ 0 h 288"/>
                        <a:gd name="T12" fmla="*/ 0 w 288"/>
                        <a:gd name="T13" fmla="*/ 278 h 288"/>
                        <a:gd name="T14" fmla="*/ 6 w 288"/>
                        <a:gd name="T15" fmla="*/ 288 h 288"/>
                        <a:gd name="T16" fmla="*/ 256 w 288"/>
                        <a:gd name="T17" fmla="*/ 38 h 288"/>
                        <a:gd name="T18" fmla="*/ 264 w 288"/>
                        <a:gd name="T19" fmla="*/ 27 h 288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</a:cxnLst>
                      <a:rect l="0" t="0" r="r" b="b"/>
                      <a:pathLst>
                        <a:path w="288" h="288">
                          <a:moveTo>
                            <a:pt x="264" y="27"/>
                          </a:moveTo>
                          <a:cubicBezTo>
                            <a:pt x="266" y="24"/>
                            <a:pt x="272" y="13"/>
                            <a:pt x="274" y="12"/>
                          </a:cubicBezTo>
                          <a:cubicBezTo>
                            <a:pt x="277" y="11"/>
                            <a:pt x="281" y="11"/>
                            <a:pt x="284" y="11"/>
                          </a:cubicBezTo>
                          <a:cubicBezTo>
                            <a:pt x="288" y="6"/>
                            <a:pt x="288" y="6"/>
                            <a:pt x="288" y="6"/>
                          </a:cubicBezTo>
                          <a:cubicBezTo>
                            <a:pt x="288" y="6"/>
                            <a:pt x="288" y="6"/>
                            <a:pt x="288" y="6"/>
                          </a:cubicBezTo>
                          <a:cubicBezTo>
                            <a:pt x="288" y="2"/>
                            <a:pt x="283" y="1"/>
                            <a:pt x="278" y="0"/>
                          </a:cubicBezTo>
                          <a:cubicBezTo>
                            <a:pt x="0" y="278"/>
                            <a:pt x="0" y="278"/>
                            <a:pt x="0" y="278"/>
                          </a:cubicBezTo>
                          <a:cubicBezTo>
                            <a:pt x="2" y="281"/>
                            <a:pt x="4" y="285"/>
                            <a:pt x="6" y="288"/>
                          </a:cubicBezTo>
                          <a:cubicBezTo>
                            <a:pt x="256" y="38"/>
                            <a:pt x="256" y="38"/>
                            <a:pt x="256" y="38"/>
                          </a:cubicBezTo>
                          <a:cubicBezTo>
                            <a:pt x="258" y="34"/>
                            <a:pt x="260" y="30"/>
                            <a:pt x="264" y="27"/>
                          </a:cubicBezTo>
                          <a:close/>
                        </a:path>
                      </a:pathLst>
                    </a:custGeom>
                    <a:solidFill>
                      <a:srgbClr val="F1863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zh-CN" altLang="en-US">
                        <a:cs typeface="+mn-ea"/>
                        <a:sym typeface="+mn-lt"/>
                      </a:endParaRPr>
                    </a:p>
                  </p:txBody>
                </p:sp>
                <p:sp>
                  <p:nvSpPr>
                    <p:cNvPr id="97" name="Freeform 611"/>
                    <p:cNvSpPr>
                      <a:spLocks/>
                    </p:cNvSpPr>
                    <p:nvPr/>
                  </p:nvSpPr>
                  <p:spPr bwMode="auto">
                    <a:xfrm>
                      <a:off x="2249" y="1445"/>
                      <a:ext cx="9" cy="2"/>
                    </a:xfrm>
                    <a:custGeom>
                      <a:avLst/>
                      <a:gdLst>
                        <a:gd name="T0" fmla="*/ 5 w 5"/>
                        <a:gd name="T1" fmla="*/ 1 h 1"/>
                        <a:gd name="T2" fmla="*/ 0 w 5"/>
                        <a:gd name="T3" fmla="*/ 0 h 1"/>
                        <a:gd name="T4" fmla="*/ 5 w 5"/>
                        <a:gd name="T5" fmla="*/ 1 h 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5" h="1">
                          <a:moveTo>
                            <a:pt x="5" y="1"/>
                          </a:moveTo>
                          <a:cubicBezTo>
                            <a:pt x="3" y="1"/>
                            <a:pt x="2" y="1"/>
                            <a:pt x="0" y="0"/>
                          </a:cubicBezTo>
                          <a:cubicBezTo>
                            <a:pt x="2" y="1"/>
                            <a:pt x="3" y="1"/>
                            <a:pt x="5" y="1"/>
                          </a:cubicBezTo>
                          <a:close/>
                        </a:path>
                      </a:pathLst>
                    </a:custGeom>
                    <a:solidFill>
                      <a:srgbClr val="F1863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zh-CN" altLang="en-US">
                        <a:cs typeface="+mn-ea"/>
                        <a:sym typeface="+mn-lt"/>
                      </a:endParaRPr>
                    </a:p>
                  </p:txBody>
                </p:sp>
                <p:sp>
                  <p:nvSpPr>
                    <p:cNvPr id="98" name="Freeform 612"/>
                    <p:cNvSpPr>
                      <a:spLocks/>
                    </p:cNvSpPr>
                    <p:nvPr/>
                  </p:nvSpPr>
                  <p:spPr bwMode="auto">
                    <a:xfrm>
                      <a:off x="2244" y="1346"/>
                      <a:ext cx="111" cy="101"/>
                    </a:xfrm>
                    <a:custGeom>
                      <a:avLst/>
                      <a:gdLst>
                        <a:gd name="T0" fmla="*/ 8 w 65"/>
                        <a:gd name="T1" fmla="*/ 59 h 59"/>
                        <a:gd name="T2" fmla="*/ 9 w 65"/>
                        <a:gd name="T3" fmla="*/ 59 h 59"/>
                        <a:gd name="T4" fmla="*/ 17 w 65"/>
                        <a:gd name="T5" fmla="*/ 57 h 59"/>
                        <a:gd name="T6" fmla="*/ 23 w 65"/>
                        <a:gd name="T7" fmla="*/ 51 h 59"/>
                        <a:gd name="T8" fmla="*/ 23 w 65"/>
                        <a:gd name="T9" fmla="*/ 49 h 59"/>
                        <a:gd name="T10" fmla="*/ 21 w 65"/>
                        <a:gd name="T11" fmla="*/ 42 h 59"/>
                        <a:gd name="T12" fmla="*/ 28 w 65"/>
                        <a:gd name="T13" fmla="*/ 45 h 59"/>
                        <a:gd name="T14" fmla="*/ 58 w 65"/>
                        <a:gd name="T15" fmla="*/ 15 h 59"/>
                        <a:gd name="T16" fmla="*/ 61 w 65"/>
                        <a:gd name="T17" fmla="*/ 12 h 59"/>
                        <a:gd name="T18" fmla="*/ 65 w 65"/>
                        <a:gd name="T19" fmla="*/ 9 h 59"/>
                        <a:gd name="T20" fmla="*/ 64 w 65"/>
                        <a:gd name="T21" fmla="*/ 3 h 59"/>
                        <a:gd name="T22" fmla="*/ 57 w 65"/>
                        <a:gd name="T23" fmla="*/ 0 h 59"/>
                        <a:gd name="T24" fmla="*/ 0 w 65"/>
                        <a:gd name="T25" fmla="*/ 57 h 59"/>
                        <a:gd name="T26" fmla="*/ 3 w 65"/>
                        <a:gd name="T27" fmla="*/ 58 h 59"/>
                        <a:gd name="T28" fmla="*/ 8 w 65"/>
                        <a:gd name="T29" fmla="*/ 59 h 59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</a:cxnLst>
                      <a:rect l="0" t="0" r="r" b="b"/>
                      <a:pathLst>
                        <a:path w="65" h="59">
                          <a:moveTo>
                            <a:pt x="8" y="59"/>
                          </a:moveTo>
                          <a:cubicBezTo>
                            <a:pt x="8" y="59"/>
                            <a:pt x="9" y="59"/>
                            <a:pt x="9" y="59"/>
                          </a:cubicBezTo>
                          <a:cubicBezTo>
                            <a:pt x="11" y="59"/>
                            <a:pt x="14" y="58"/>
                            <a:pt x="17" y="57"/>
                          </a:cubicBezTo>
                          <a:cubicBezTo>
                            <a:pt x="23" y="51"/>
                            <a:pt x="23" y="51"/>
                            <a:pt x="23" y="51"/>
                          </a:cubicBezTo>
                          <a:cubicBezTo>
                            <a:pt x="23" y="50"/>
                            <a:pt x="23" y="49"/>
                            <a:pt x="23" y="49"/>
                          </a:cubicBezTo>
                          <a:cubicBezTo>
                            <a:pt x="23" y="48"/>
                            <a:pt x="19" y="42"/>
                            <a:pt x="21" y="42"/>
                          </a:cubicBezTo>
                          <a:cubicBezTo>
                            <a:pt x="24" y="42"/>
                            <a:pt x="26" y="43"/>
                            <a:pt x="28" y="45"/>
                          </a:cubicBezTo>
                          <a:cubicBezTo>
                            <a:pt x="58" y="15"/>
                            <a:pt x="58" y="15"/>
                            <a:pt x="58" y="15"/>
                          </a:cubicBezTo>
                          <a:cubicBezTo>
                            <a:pt x="59" y="14"/>
                            <a:pt x="60" y="13"/>
                            <a:pt x="61" y="12"/>
                          </a:cubicBezTo>
                          <a:cubicBezTo>
                            <a:pt x="65" y="9"/>
                            <a:pt x="65" y="9"/>
                            <a:pt x="65" y="9"/>
                          </a:cubicBezTo>
                          <a:cubicBezTo>
                            <a:pt x="65" y="7"/>
                            <a:pt x="64" y="7"/>
                            <a:pt x="64" y="3"/>
                          </a:cubicBezTo>
                          <a:cubicBezTo>
                            <a:pt x="60" y="3"/>
                            <a:pt x="58" y="2"/>
                            <a:pt x="57" y="0"/>
                          </a:cubicBezTo>
                          <a:cubicBezTo>
                            <a:pt x="0" y="57"/>
                            <a:pt x="0" y="57"/>
                            <a:pt x="0" y="57"/>
                          </a:cubicBezTo>
                          <a:cubicBezTo>
                            <a:pt x="1" y="57"/>
                            <a:pt x="2" y="58"/>
                            <a:pt x="3" y="58"/>
                          </a:cubicBezTo>
                          <a:cubicBezTo>
                            <a:pt x="5" y="59"/>
                            <a:pt x="6" y="59"/>
                            <a:pt x="8" y="59"/>
                          </a:cubicBezTo>
                          <a:close/>
                        </a:path>
                      </a:pathLst>
                    </a:custGeom>
                    <a:solidFill>
                      <a:srgbClr val="F1863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zh-CN" altLang="en-US">
                        <a:cs typeface="+mn-ea"/>
                        <a:sym typeface="+mn-lt"/>
                      </a:endParaRPr>
                    </a:p>
                  </p:txBody>
                </p:sp>
                <p:sp>
                  <p:nvSpPr>
                    <p:cNvPr id="99" name="Freeform 613"/>
                    <p:cNvSpPr>
                      <a:spLocks/>
                    </p:cNvSpPr>
                    <p:nvPr/>
                  </p:nvSpPr>
                  <p:spPr bwMode="auto">
                    <a:xfrm>
                      <a:off x="2318" y="1423"/>
                      <a:ext cx="1" cy="0"/>
                    </a:xfrm>
                    <a:custGeom>
                      <a:avLst/>
                      <a:gdLst>
                        <a:gd name="T0" fmla="*/ 1 w 1"/>
                        <a:gd name="T1" fmla="*/ 0 w 1"/>
                        <a:gd name="T2" fmla="*/ 1 w 1"/>
                        <a:gd name="T3" fmla="*/ 1 w 1"/>
                      </a:gdLst>
                      <a:ahLst/>
                      <a:cxnLst>
                        <a:cxn ang="0">
                          <a:pos x="T0" y="0"/>
                        </a:cxn>
                        <a:cxn ang="0">
                          <a:pos x="T1" y="0"/>
                        </a:cxn>
                        <a:cxn ang="0">
                          <a:pos x="T2" y="0"/>
                        </a:cxn>
                        <a:cxn ang="0">
                          <a:pos x="T3" y="0"/>
                        </a:cxn>
                      </a:cxnLst>
                      <a:rect l="0" t="0" r="r" b="b"/>
                      <a:pathLst>
                        <a:path w="1">
                          <a:moveTo>
                            <a:pt x="1" y="0"/>
                          </a:moveTo>
                          <a:cubicBezTo>
                            <a:pt x="0" y="0"/>
                            <a:pt x="0" y="0"/>
                            <a:pt x="0" y="0"/>
                          </a:cubicBezTo>
                          <a:cubicBezTo>
                            <a:pt x="1" y="0"/>
                            <a:pt x="1" y="0"/>
                            <a:pt x="1" y="0"/>
                          </a:cubicBezTo>
                          <a:cubicBezTo>
                            <a:pt x="1" y="0"/>
                            <a:pt x="1" y="0"/>
                            <a:pt x="1" y="0"/>
                          </a:cubicBezTo>
                          <a:close/>
                        </a:path>
                      </a:pathLst>
                    </a:custGeom>
                    <a:solidFill>
                      <a:srgbClr val="F1863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zh-CN" altLang="en-US">
                        <a:cs typeface="+mn-ea"/>
                        <a:sym typeface="+mn-lt"/>
                      </a:endParaRPr>
                    </a:p>
                  </p:txBody>
                </p:sp>
                <p:sp>
                  <p:nvSpPr>
                    <p:cNvPr id="100" name="Freeform 614"/>
                    <p:cNvSpPr>
                      <a:spLocks/>
                    </p:cNvSpPr>
                    <p:nvPr/>
                  </p:nvSpPr>
                  <p:spPr bwMode="auto">
                    <a:xfrm>
                      <a:off x="1746" y="1584"/>
                      <a:ext cx="426" cy="432"/>
                    </a:xfrm>
                    <a:custGeom>
                      <a:avLst/>
                      <a:gdLst>
                        <a:gd name="T0" fmla="*/ 248 w 249"/>
                        <a:gd name="T1" fmla="*/ 8 h 252"/>
                        <a:gd name="T2" fmla="*/ 240 w 249"/>
                        <a:gd name="T3" fmla="*/ 11 h 252"/>
                        <a:gd name="T4" fmla="*/ 240 w 249"/>
                        <a:gd name="T5" fmla="*/ 0 h 252"/>
                        <a:gd name="T6" fmla="*/ 0 w 249"/>
                        <a:gd name="T7" fmla="*/ 240 h 252"/>
                        <a:gd name="T8" fmla="*/ 3 w 249"/>
                        <a:gd name="T9" fmla="*/ 241 h 252"/>
                        <a:gd name="T10" fmla="*/ 5 w 249"/>
                        <a:gd name="T11" fmla="*/ 252 h 252"/>
                        <a:gd name="T12" fmla="*/ 249 w 249"/>
                        <a:gd name="T13" fmla="*/ 8 h 252"/>
                        <a:gd name="T14" fmla="*/ 248 w 249"/>
                        <a:gd name="T15" fmla="*/ 8 h 252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249" h="252">
                          <a:moveTo>
                            <a:pt x="248" y="8"/>
                          </a:moveTo>
                          <a:cubicBezTo>
                            <a:pt x="245" y="8"/>
                            <a:pt x="243" y="10"/>
                            <a:pt x="240" y="11"/>
                          </a:cubicBezTo>
                          <a:cubicBezTo>
                            <a:pt x="241" y="8"/>
                            <a:pt x="241" y="6"/>
                            <a:pt x="240" y="0"/>
                          </a:cubicBezTo>
                          <a:cubicBezTo>
                            <a:pt x="0" y="240"/>
                            <a:pt x="0" y="240"/>
                            <a:pt x="0" y="240"/>
                          </a:cubicBezTo>
                          <a:cubicBezTo>
                            <a:pt x="1" y="241"/>
                            <a:pt x="2" y="241"/>
                            <a:pt x="3" y="241"/>
                          </a:cubicBezTo>
                          <a:cubicBezTo>
                            <a:pt x="3" y="246"/>
                            <a:pt x="3" y="249"/>
                            <a:pt x="5" y="252"/>
                          </a:cubicBezTo>
                          <a:cubicBezTo>
                            <a:pt x="249" y="8"/>
                            <a:pt x="249" y="8"/>
                            <a:pt x="249" y="8"/>
                          </a:cubicBezTo>
                          <a:cubicBezTo>
                            <a:pt x="249" y="8"/>
                            <a:pt x="248" y="8"/>
                            <a:pt x="248" y="8"/>
                          </a:cubicBezTo>
                          <a:close/>
                        </a:path>
                      </a:pathLst>
                    </a:custGeom>
                    <a:solidFill>
                      <a:srgbClr val="F1863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zh-CN" altLang="en-US">
                        <a:cs typeface="+mn-ea"/>
                        <a:sym typeface="+mn-lt"/>
                      </a:endParaRPr>
                    </a:p>
                  </p:txBody>
                </p:sp>
                <p:sp>
                  <p:nvSpPr>
                    <p:cNvPr id="101" name="Freeform 615"/>
                    <p:cNvSpPr>
                      <a:spLocks/>
                    </p:cNvSpPr>
                    <p:nvPr/>
                  </p:nvSpPr>
                  <p:spPr bwMode="auto">
                    <a:xfrm>
                      <a:off x="2324" y="1390"/>
                      <a:ext cx="33" cy="36"/>
                    </a:xfrm>
                    <a:custGeom>
                      <a:avLst/>
                      <a:gdLst>
                        <a:gd name="T0" fmla="*/ 1 w 19"/>
                        <a:gd name="T1" fmla="*/ 18 h 21"/>
                        <a:gd name="T2" fmla="*/ 19 w 19"/>
                        <a:gd name="T3" fmla="*/ 4 h 21"/>
                        <a:gd name="T4" fmla="*/ 16 w 19"/>
                        <a:gd name="T5" fmla="*/ 0 h 21"/>
                        <a:gd name="T6" fmla="*/ 0 w 19"/>
                        <a:gd name="T7" fmla="*/ 16 h 21"/>
                        <a:gd name="T8" fmla="*/ 1 w 19"/>
                        <a:gd name="T9" fmla="*/ 18 h 2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</a:cxnLst>
                      <a:rect l="0" t="0" r="r" b="b"/>
                      <a:pathLst>
                        <a:path w="19" h="21">
                          <a:moveTo>
                            <a:pt x="1" y="18"/>
                          </a:moveTo>
                          <a:cubicBezTo>
                            <a:pt x="3" y="21"/>
                            <a:pt x="19" y="7"/>
                            <a:pt x="19" y="4"/>
                          </a:cubicBezTo>
                          <a:cubicBezTo>
                            <a:pt x="19" y="2"/>
                            <a:pt x="17" y="1"/>
                            <a:pt x="16" y="0"/>
                          </a:cubicBezTo>
                          <a:cubicBezTo>
                            <a:pt x="0" y="16"/>
                            <a:pt x="0" y="16"/>
                            <a:pt x="0" y="16"/>
                          </a:cubicBezTo>
                          <a:cubicBezTo>
                            <a:pt x="0" y="16"/>
                            <a:pt x="0" y="17"/>
                            <a:pt x="1" y="18"/>
                          </a:cubicBezTo>
                          <a:close/>
                        </a:path>
                      </a:pathLst>
                    </a:custGeom>
                    <a:solidFill>
                      <a:srgbClr val="F1863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zh-CN" altLang="en-US">
                        <a:cs typeface="+mn-ea"/>
                        <a:sym typeface="+mn-lt"/>
                      </a:endParaRPr>
                    </a:p>
                  </p:txBody>
                </p:sp>
                <p:sp>
                  <p:nvSpPr>
                    <p:cNvPr id="102" name="Freeform 616"/>
                    <p:cNvSpPr>
                      <a:spLocks/>
                    </p:cNvSpPr>
                    <p:nvPr/>
                  </p:nvSpPr>
                  <p:spPr bwMode="auto">
                    <a:xfrm>
                      <a:off x="1765" y="1611"/>
                      <a:ext cx="424" cy="440"/>
                    </a:xfrm>
                    <a:custGeom>
                      <a:avLst/>
                      <a:gdLst>
                        <a:gd name="T0" fmla="*/ 245 w 248"/>
                        <a:gd name="T1" fmla="*/ 0 h 257"/>
                        <a:gd name="T2" fmla="*/ 0 w 248"/>
                        <a:gd name="T3" fmla="*/ 245 h 257"/>
                        <a:gd name="T4" fmla="*/ 3 w 248"/>
                        <a:gd name="T5" fmla="*/ 252 h 257"/>
                        <a:gd name="T6" fmla="*/ 4 w 248"/>
                        <a:gd name="T7" fmla="*/ 257 h 257"/>
                        <a:gd name="T8" fmla="*/ 248 w 248"/>
                        <a:gd name="T9" fmla="*/ 13 h 257"/>
                        <a:gd name="T10" fmla="*/ 245 w 248"/>
                        <a:gd name="T11" fmla="*/ 0 h 257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</a:cxnLst>
                      <a:rect l="0" t="0" r="r" b="b"/>
                      <a:pathLst>
                        <a:path w="248" h="257">
                          <a:moveTo>
                            <a:pt x="245" y="0"/>
                          </a:moveTo>
                          <a:cubicBezTo>
                            <a:pt x="0" y="245"/>
                            <a:pt x="0" y="245"/>
                            <a:pt x="0" y="245"/>
                          </a:cubicBezTo>
                          <a:cubicBezTo>
                            <a:pt x="1" y="247"/>
                            <a:pt x="2" y="250"/>
                            <a:pt x="3" y="252"/>
                          </a:cubicBezTo>
                          <a:cubicBezTo>
                            <a:pt x="4" y="254"/>
                            <a:pt x="4" y="256"/>
                            <a:pt x="4" y="257"/>
                          </a:cubicBezTo>
                          <a:cubicBezTo>
                            <a:pt x="248" y="13"/>
                            <a:pt x="248" y="13"/>
                            <a:pt x="248" y="13"/>
                          </a:cubicBezTo>
                          <a:cubicBezTo>
                            <a:pt x="248" y="9"/>
                            <a:pt x="247" y="5"/>
                            <a:pt x="245" y="0"/>
                          </a:cubicBezTo>
                          <a:close/>
                        </a:path>
                      </a:pathLst>
                    </a:custGeom>
                    <a:solidFill>
                      <a:srgbClr val="F1863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zh-CN" altLang="en-US">
                        <a:cs typeface="+mn-ea"/>
                        <a:sym typeface="+mn-lt"/>
                      </a:endParaRPr>
                    </a:p>
                  </p:txBody>
                </p:sp>
                <p:sp>
                  <p:nvSpPr>
                    <p:cNvPr id="103" name="Freeform 617"/>
                    <p:cNvSpPr>
                      <a:spLocks/>
                    </p:cNvSpPr>
                    <p:nvPr/>
                  </p:nvSpPr>
                  <p:spPr bwMode="auto">
                    <a:xfrm>
                      <a:off x="1791" y="1632"/>
                      <a:ext cx="446" cy="438"/>
                    </a:xfrm>
                    <a:custGeom>
                      <a:avLst/>
                      <a:gdLst>
                        <a:gd name="T0" fmla="*/ 258 w 261"/>
                        <a:gd name="T1" fmla="*/ 5 h 256"/>
                        <a:gd name="T2" fmla="*/ 249 w 261"/>
                        <a:gd name="T3" fmla="*/ 0 h 256"/>
                        <a:gd name="T4" fmla="*/ 0 w 261"/>
                        <a:gd name="T5" fmla="*/ 250 h 256"/>
                        <a:gd name="T6" fmla="*/ 10 w 261"/>
                        <a:gd name="T7" fmla="*/ 256 h 256"/>
                        <a:gd name="T8" fmla="*/ 261 w 261"/>
                        <a:gd name="T9" fmla="*/ 5 h 256"/>
                        <a:gd name="T10" fmla="*/ 258 w 261"/>
                        <a:gd name="T11" fmla="*/ 5 h 256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</a:cxnLst>
                      <a:rect l="0" t="0" r="r" b="b"/>
                      <a:pathLst>
                        <a:path w="261" h="256">
                          <a:moveTo>
                            <a:pt x="258" y="5"/>
                          </a:moveTo>
                          <a:cubicBezTo>
                            <a:pt x="257" y="4"/>
                            <a:pt x="253" y="2"/>
                            <a:pt x="249" y="0"/>
                          </a:cubicBezTo>
                          <a:cubicBezTo>
                            <a:pt x="0" y="250"/>
                            <a:pt x="0" y="250"/>
                            <a:pt x="0" y="250"/>
                          </a:cubicBezTo>
                          <a:cubicBezTo>
                            <a:pt x="3" y="252"/>
                            <a:pt x="7" y="254"/>
                            <a:pt x="10" y="256"/>
                          </a:cubicBezTo>
                          <a:cubicBezTo>
                            <a:pt x="261" y="5"/>
                            <a:pt x="261" y="5"/>
                            <a:pt x="261" y="5"/>
                          </a:cubicBezTo>
                          <a:cubicBezTo>
                            <a:pt x="260" y="5"/>
                            <a:pt x="259" y="5"/>
                            <a:pt x="258" y="5"/>
                          </a:cubicBezTo>
                          <a:close/>
                        </a:path>
                      </a:pathLst>
                    </a:custGeom>
                    <a:solidFill>
                      <a:srgbClr val="F1863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zh-CN" altLang="en-US">
                        <a:cs typeface="+mn-ea"/>
                        <a:sym typeface="+mn-lt"/>
                      </a:endParaRPr>
                    </a:p>
                  </p:txBody>
                </p:sp>
                <p:sp>
                  <p:nvSpPr>
                    <p:cNvPr id="104" name="Freeform 618"/>
                    <p:cNvSpPr>
                      <a:spLocks/>
                    </p:cNvSpPr>
                    <p:nvPr/>
                  </p:nvSpPr>
                  <p:spPr bwMode="auto">
                    <a:xfrm>
                      <a:off x="2398" y="1510"/>
                      <a:ext cx="22" cy="19"/>
                    </a:xfrm>
                    <a:custGeom>
                      <a:avLst/>
                      <a:gdLst>
                        <a:gd name="T0" fmla="*/ 9 w 13"/>
                        <a:gd name="T1" fmla="*/ 0 h 11"/>
                        <a:gd name="T2" fmla="*/ 0 w 13"/>
                        <a:gd name="T3" fmla="*/ 8 h 11"/>
                        <a:gd name="T4" fmla="*/ 3 w 13"/>
                        <a:gd name="T5" fmla="*/ 11 h 11"/>
                        <a:gd name="T6" fmla="*/ 13 w 13"/>
                        <a:gd name="T7" fmla="*/ 1 h 11"/>
                        <a:gd name="T8" fmla="*/ 9 w 13"/>
                        <a:gd name="T9" fmla="*/ 0 h 1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</a:cxnLst>
                      <a:rect l="0" t="0" r="r" b="b"/>
                      <a:pathLst>
                        <a:path w="13" h="11">
                          <a:moveTo>
                            <a:pt x="9" y="0"/>
                          </a:moveTo>
                          <a:cubicBezTo>
                            <a:pt x="5" y="0"/>
                            <a:pt x="0" y="2"/>
                            <a:pt x="0" y="8"/>
                          </a:cubicBezTo>
                          <a:cubicBezTo>
                            <a:pt x="0" y="9"/>
                            <a:pt x="1" y="10"/>
                            <a:pt x="3" y="11"/>
                          </a:cubicBezTo>
                          <a:cubicBezTo>
                            <a:pt x="13" y="1"/>
                            <a:pt x="13" y="1"/>
                            <a:pt x="13" y="1"/>
                          </a:cubicBezTo>
                          <a:cubicBezTo>
                            <a:pt x="12" y="0"/>
                            <a:pt x="11" y="0"/>
                            <a:pt x="9" y="0"/>
                          </a:cubicBezTo>
                          <a:close/>
                        </a:path>
                      </a:pathLst>
                    </a:custGeom>
                    <a:solidFill>
                      <a:srgbClr val="F1863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zh-CN" altLang="en-US">
                        <a:cs typeface="+mn-ea"/>
                        <a:sym typeface="+mn-lt"/>
                      </a:endParaRPr>
                    </a:p>
                  </p:txBody>
                </p:sp>
                <p:sp>
                  <p:nvSpPr>
                    <p:cNvPr id="105" name="Freeform 619"/>
                    <p:cNvSpPr>
                      <a:spLocks/>
                    </p:cNvSpPr>
                    <p:nvPr/>
                  </p:nvSpPr>
                  <p:spPr bwMode="auto">
                    <a:xfrm>
                      <a:off x="1823" y="1649"/>
                      <a:ext cx="452" cy="450"/>
                    </a:xfrm>
                    <a:custGeom>
                      <a:avLst/>
                      <a:gdLst>
                        <a:gd name="T0" fmla="*/ 252 w 264"/>
                        <a:gd name="T1" fmla="*/ 0 h 263"/>
                        <a:gd name="T2" fmla="*/ 0 w 264"/>
                        <a:gd name="T3" fmla="*/ 252 h 263"/>
                        <a:gd name="T4" fmla="*/ 3 w 264"/>
                        <a:gd name="T5" fmla="*/ 256 h 263"/>
                        <a:gd name="T6" fmla="*/ 5 w 264"/>
                        <a:gd name="T7" fmla="*/ 256 h 263"/>
                        <a:gd name="T8" fmla="*/ 5 w 264"/>
                        <a:gd name="T9" fmla="*/ 259 h 263"/>
                        <a:gd name="T10" fmla="*/ 6 w 264"/>
                        <a:gd name="T11" fmla="*/ 263 h 263"/>
                        <a:gd name="T12" fmla="*/ 264 w 264"/>
                        <a:gd name="T13" fmla="*/ 5 h 263"/>
                        <a:gd name="T14" fmla="*/ 252 w 264"/>
                        <a:gd name="T15" fmla="*/ 0 h 263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264" h="263">
                          <a:moveTo>
                            <a:pt x="252" y="0"/>
                          </a:moveTo>
                          <a:cubicBezTo>
                            <a:pt x="0" y="252"/>
                            <a:pt x="0" y="252"/>
                            <a:pt x="0" y="252"/>
                          </a:cubicBezTo>
                          <a:cubicBezTo>
                            <a:pt x="1" y="254"/>
                            <a:pt x="2" y="255"/>
                            <a:pt x="3" y="256"/>
                          </a:cubicBezTo>
                          <a:cubicBezTo>
                            <a:pt x="5" y="256"/>
                            <a:pt x="5" y="256"/>
                            <a:pt x="5" y="256"/>
                          </a:cubicBezTo>
                          <a:cubicBezTo>
                            <a:pt x="5" y="259"/>
                            <a:pt x="5" y="259"/>
                            <a:pt x="5" y="259"/>
                          </a:cubicBezTo>
                          <a:cubicBezTo>
                            <a:pt x="5" y="260"/>
                            <a:pt x="6" y="262"/>
                            <a:pt x="6" y="263"/>
                          </a:cubicBezTo>
                          <a:cubicBezTo>
                            <a:pt x="264" y="5"/>
                            <a:pt x="264" y="5"/>
                            <a:pt x="264" y="5"/>
                          </a:cubicBezTo>
                          <a:cubicBezTo>
                            <a:pt x="260" y="3"/>
                            <a:pt x="256" y="2"/>
                            <a:pt x="252" y="0"/>
                          </a:cubicBezTo>
                          <a:close/>
                        </a:path>
                      </a:pathLst>
                    </a:custGeom>
                    <a:solidFill>
                      <a:srgbClr val="F1863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zh-CN" altLang="en-US">
                        <a:cs typeface="+mn-ea"/>
                        <a:sym typeface="+mn-lt"/>
                      </a:endParaRPr>
                    </a:p>
                  </p:txBody>
                </p:sp>
                <p:sp>
                  <p:nvSpPr>
                    <p:cNvPr id="106" name="Freeform 620"/>
                    <p:cNvSpPr>
                      <a:spLocks/>
                    </p:cNvSpPr>
                    <p:nvPr/>
                  </p:nvSpPr>
                  <p:spPr bwMode="auto">
                    <a:xfrm>
                      <a:off x="2401" y="1514"/>
                      <a:ext cx="71" cy="61"/>
                    </a:xfrm>
                    <a:custGeom>
                      <a:avLst/>
                      <a:gdLst>
                        <a:gd name="T0" fmla="*/ 39 w 41"/>
                        <a:gd name="T1" fmla="*/ 0 h 36"/>
                        <a:gd name="T2" fmla="*/ 30 w 41"/>
                        <a:gd name="T3" fmla="*/ 3 h 36"/>
                        <a:gd name="T4" fmla="*/ 23 w 41"/>
                        <a:gd name="T5" fmla="*/ 2 h 36"/>
                        <a:gd name="T6" fmla="*/ 0 w 41"/>
                        <a:gd name="T7" fmla="*/ 25 h 36"/>
                        <a:gd name="T8" fmla="*/ 5 w 41"/>
                        <a:gd name="T9" fmla="*/ 33 h 36"/>
                        <a:gd name="T10" fmla="*/ 5 w 41"/>
                        <a:gd name="T11" fmla="*/ 36 h 36"/>
                        <a:gd name="T12" fmla="*/ 41 w 41"/>
                        <a:gd name="T13" fmla="*/ 1 h 36"/>
                        <a:gd name="T14" fmla="*/ 39 w 41"/>
                        <a:gd name="T15" fmla="*/ 0 h 36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41" h="36">
                          <a:moveTo>
                            <a:pt x="39" y="0"/>
                          </a:moveTo>
                          <a:cubicBezTo>
                            <a:pt x="35" y="0"/>
                            <a:pt x="35" y="3"/>
                            <a:pt x="30" y="3"/>
                          </a:cubicBezTo>
                          <a:cubicBezTo>
                            <a:pt x="28" y="3"/>
                            <a:pt x="25" y="3"/>
                            <a:pt x="23" y="2"/>
                          </a:cubicBezTo>
                          <a:cubicBezTo>
                            <a:pt x="0" y="25"/>
                            <a:pt x="0" y="25"/>
                            <a:pt x="0" y="25"/>
                          </a:cubicBezTo>
                          <a:cubicBezTo>
                            <a:pt x="2" y="28"/>
                            <a:pt x="5" y="31"/>
                            <a:pt x="5" y="33"/>
                          </a:cubicBezTo>
                          <a:cubicBezTo>
                            <a:pt x="5" y="34"/>
                            <a:pt x="5" y="35"/>
                            <a:pt x="5" y="36"/>
                          </a:cubicBezTo>
                          <a:cubicBezTo>
                            <a:pt x="41" y="1"/>
                            <a:pt x="41" y="1"/>
                            <a:pt x="41" y="1"/>
                          </a:cubicBezTo>
                          <a:cubicBezTo>
                            <a:pt x="40" y="0"/>
                            <a:pt x="39" y="0"/>
                            <a:pt x="39" y="0"/>
                          </a:cubicBezTo>
                          <a:close/>
                        </a:path>
                      </a:pathLst>
                    </a:custGeom>
                    <a:solidFill>
                      <a:srgbClr val="F1863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zh-CN" altLang="en-US">
                        <a:cs typeface="+mn-ea"/>
                        <a:sym typeface="+mn-lt"/>
                      </a:endParaRPr>
                    </a:p>
                  </p:txBody>
                </p:sp>
                <p:sp>
                  <p:nvSpPr>
                    <p:cNvPr id="107" name="Freeform 621"/>
                    <p:cNvSpPr>
                      <a:spLocks/>
                    </p:cNvSpPr>
                    <p:nvPr/>
                  </p:nvSpPr>
                  <p:spPr bwMode="auto">
                    <a:xfrm>
                      <a:off x="2391" y="1591"/>
                      <a:ext cx="4" cy="3"/>
                    </a:xfrm>
                    <a:custGeom>
                      <a:avLst/>
                      <a:gdLst>
                        <a:gd name="T0" fmla="*/ 0 w 2"/>
                        <a:gd name="T1" fmla="*/ 1 h 2"/>
                        <a:gd name="T2" fmla="*/ 0 w 2"/>
                        <a:gd name="T3" fmla="*/ 2 h 2"/>
                        <a:gd name="T4" fmla="*/ 2 w 2"/>
                        <a:gd name="T5" fmla="*/ 0 h 2"/>
                        <a:gd name="T6" fmla="*/ 0 w 2"/>
                        <a:gd name="T7" fmla="*/ 1 h 2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0" t="0" r="r" b="b"/>
                      <a:pathLst>
                        <a:path w="2" h="2">
                          <a:moveTo>
                            <a:pt x="0" y="1"/>
                          </a:moveTo>
                          <a:cubicBezTo>
                            <a:pt x="0" y="1"/>
                            <a:pt x="0" y="1"/>
                            <a:pt x="0" y="2"/>
                          </a:cubicBezTo>
                          <a:cubicBezTo>
                            <a:pt x="2" y="0"/>
                            <a:pt x="2" y="0"/>
                            <a:pt x="2" y="0"/>
                          </a:cubicBezTo>
                          <a:cubicBezTo>
                            <a:pt x="1" y="0"/>
                            <a:pt x="1" y="1"/>
                            <a:pt x="0" y="1"/>
                          </a:cubicBezTo>
                          <a:close/>
                        </a:path>
                      </a:pathLst>
                    </a:custGeom>
                    <a:solidFill>
                      <a:srgbClr val="F1863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zh-CN" altLang="en-US">
                        <a:cs typeface="+mn-ea"/>
                        <a:sym typeface="+mn-lt"/>
                      </a:endParaRPr>
                    </a:p>
                  </p:txBody>
                </p:sp>
                <p:sp>
                  <p:nvSpPr>
                    <p:cNvPr id="108" name="Freeform 622"/>
                    <p:cNvSpPr>
                      <a:spLocks/>
                    </p:cNvSpPr>
                    <p:nvPr/>
                  </p:nvSpPr>
                  <p:spPr bwMode="auto">
                    <a:xfrm>
                      <a:off x="1842" y="1666"/>
                      <a:ext cx="474" cy="473"/>
                    </a:xfrm>
                    <a:custGeom>
                      <a:avLst/>
                      <a:gdLst>
                        <a:gd name="T0" fmla="*/ 10 w 277"/>
                        <a:gd name="T1" fmla="*/ 260 h 276"/>
                        <a:gd name="T2" fmla="*/ 11 w 277"/>
                        <a:gd name="T3" fmla="*/ 256 h 276"/>
                        <a:gd name="T4" fmla="*/ 19 w 277"/>
                        <a:gd name="T5" fmla="*/ 260 h 276"/>
                        <a:gd name="T6" fmla="*/ 277 w 277"/>
                        <a:gd name="T7" fmla="*/ 2 h 276"/>
                        <a:gd name="T8" fmla="*/ 266 w 277"/>
                        <a:gd name="T9" fmla="*/ 2 h 276"/>
                        <a:gd name="T10" fmla="*/ 263 w 277"/>
                        <a:gd name="T11" fmla="*/ 0 h 276"/>
                        <a:gd name="T12" fmla="*/ 0 w 277"/>
                        <a:gd name="T13" fmla="*/ 263 h 276"/>
                        <a:gd name="T14" fmla="*/ 3 w 277"/>
                        <a:gd name="T15" fmla="*/ 276 h 276"/>
                        <a:gd name="T16" fmla="*/ 12 w 277"/>
                        <a:gd name="T17" fmla="*/ 267 h 276"/>
                        <a:gd name="T18" fmla="*/ 10 w 277"/>
                        <a:gd name="T19" fmla="*/ 260 h 276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</a:cxnLst>
                      <a:rect l="0" t="0" r="r" b="b"/>
                      <a:pathLst>
                        <a:path w="277" h="276">
                          <a:moveTo>
                            <a:pt x="10" y="260"/>
                          </a:moveTo>
                          <a:cubicBezTo>
                            <a:pt x="10" y="259"/>
                            <a:pt x="10" y="257"/>
                            <a:pt x="11" y="256"/>
                          </a:cubicBezTo>
                          <a:cubicBezTo>
                            <a:pt x="13" y="258"/>
                            <a:pt x="16" y="259"/>
                            <a:pt x="19" y="260"/>
                          </a:cubicBezTo>
                          <a:cubicBezTo>
                            <a:pt x="277" y="2"/>
                            <a:pt x="277" y="2"/>
                            <a:pt x="277" y="2"/>
                          </a:cubicBezTo>
                          <a:cubicBezTo>
                            <a:pt x="266" y="2"/>
                            <a:pt x="266" y="2"/>
                            <a:pt x="266" y="2"/>
                          </a:cubicBezTo>
                          <a:cubicBezTo>
                            <a:pt x="265" y="1"/>
                            <a:pt x="264" y="1"/>
                            <a:pt x="263" y="0"/>
                          </a:cubicBezTo>
                          <a:cubicBezTo>
                            <a:pt x="0" y="263"/>
                            <a:pt x="0" y="263"/>
                            <a:pt x="0" y="263"/>
                          </a:cubicBezTo>
                          <a:cubicBezTo>
                            <a:pt x="1" y="266"/>
                            <a:pt x="1" y="273"/>
                            <a:pt x="3" y="276"/>
                          </a:cubicBezTo>
                          <a:cubicBezTo>
                            <a:pt x="12" y="267"/>
                            <a:pt x="12" y="267"/>
                            <a:pt x="12" y="267"/>
                          </a:cubicBezTo>
                          <a:cubicBezTo>
                            <a:pt x="11" y="265"/>
                            <a:pt x="10" y="263"/>
                            <a:pt x="10" y="260"/>
                          </a:cubicBezTo>
                          <a:close/>
                        </a:path>
                      </a:pathLst>
                    </a:custGeom>
                    <a:solidFill>
                      <a:srgbClr val="F1863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zh-CN" altLang="en-US">
                        <a:cs typeface="+mn-ea"/>
                        <a:sym typeface="+mn-lt"/>
                      </a:endParaRPr>
                    </a:p>
                  </p:txBody>
                </p:sp>
                <p:sp>
                  <p:nvSpPr>
                    <p:cNvPr id="109" name="Freeform 623"/>
                    <p:cNvSpPr>
                      <a:spLocks/>
                    </p:cNvSpPr>
                    <p:nvPr/>
                  </p:nvSpPr>
                  <p:spPr bwMode="auto">
                    <a:xfrm>
                      <a:off x="1861" y="2141"/>
                      <a:ext cx="26" cy="27"/>
                    </a:xfrm>
                    <a:custGeom>
                      <a:avLst/>
                      <a:gdLst>
                        <a:gd name="T0" fmla="*/ 15 w 15"/>
                        <a:gd name="T1" fmla="*/ 7 h 16"/>
                        <a:gd name="T2" fmla="*/ 14 w 15"/>
                        <a:gd name="T3" fmla="*/ 6 h 16"/>
                        <a:gd name="T4" fmla="*/ 6 w 15"/>
                        <a:gd name="T5" fmla="*/ 0 h 16"/>
                        <a:gd name="T6" fmla="*/ 0 w 15"/>
                        <a:gd name="T7" fmla="*/ 6 h 16"/>
                        <a:gd name="T8" fmla="*/ 7 w 15"/>
                        <a:gd name="T9" fmla="*/ 16 h 16"/>
                        <a:gd name="T10" fmla="*/ 15 w 15"/>
                        <a:gd name="T11" fmla="*/ 7 h 16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</a:cxnLst>
                      <a:rect l="0" t="0" r="r" b="b"/>
                      <a:pathLst>
                        <a:path w="15" h="16">
                          <a:moveTo>
                            <a:pt x="15" y="7"/>
                          </a:moveTo>
                          <a:cubicBezTo>
                            <a:pt x="15" y="7"/>
                            <a:pt x="14" y="6"/>
                            <a:pt x="14" y="6"/>
                          </a:cubicBezTo>
                          <a:cubicBezTo>
                            <a:pt x="11" y="3"/>
                            <a:pt x="8" y="3"/>
                            <a:pt x="6" y="0"/>
                          </a:cubicBezTo>
                          <a:cubicBezTo>
                            <a:pt x="0" y="6"/>
                            <a:pt x="0" y="6"/>
                            <a:pt x="0" y="6"/>
                          </a:cubicBezTo>
                          <a:cubicBezTo>
                            <a:pt x="3" y="9"/>
                            <a:pt x="5" y="12"/>
                            <a:pt x="7" y="16"/>
                          </a:cubicBezTo>
                          <a:lnTo>
                            <a:pt x="15" y="7"/>
                          </a:lnTo>
                          <a:close/>
                        </a:path>
                      </a:pathLst>
                    </a:custGeom>
                    <a:solidFill>
                      <a:srgbClr val="F1863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zh-CN" altLang="en-US">
                        <a:cs typeface="+mn-ea"/>
                        <a:sym typeface="+mn-lt"/>
                      </a:endParaRPr>
                    </a:p>
                  </p:txBody>
                </p:sp>
                <p:sp>
                  <p:nvSpPr>
                    <p:cNvPr id="110" name="Freeform 624"/>
                    <p:cNvSpPr>
                      <a:spLocks/>
                    </p:cNvSpPr>
                    <p:nvPr/>
                  </p:nvSpPr>
                  <p:spPr bwMode="auto">
                    <a:xfrm>
                      <a:off x="2403" y="1526"/>
                      <a:ext cx="98" cy="99"/>
                    </a:xfrm>
                    <a:custGeom>
                      <a:avLst/>
                      <a:gdLst>
                        <a:gd name="T0" fmla="*/ 57 w 57"/>
                        <a:gd name="T1" fmla="*/ 8 h 58"/>
                        <a:gd name="T2" fmla="*/ 57 w 57"/>
                        <a:gd name="T3" fmla="*/ 5 h 58"/>
                        <a:gd name="T4" fmla="*/ 49 w 57"/>
                        <a:gd name="T5" fmla="*/ 0 h 58"/>
                        <a:gd name="T6" fmla="*/ 0 w 57"/>
                        <a:gd name="T7" fmla="*/ 48 h 58"/>
                        <a:gd name="T8" fmla="*/ 7 w 57"/>
                        <a:gd name="T9" fmla="*/ 58 h 58"/>
                        <a:gd name="T10" fmla="*/ 57 w 57"/>
                        <a:gd name="T11" fmla="*/ 8 h 58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</a:cxnLst>
                      <a:rect l="0" t="0" r="r" b="b"/>
                      <a:pathLst>
                        <a:path w="57" h="58">
                          <a:moveTo>
                            <a:pt x="57" y="8"/>
                          </a:moveTo>
                          <a:cubicBezTo>
                            <a:pt x="57" y="7"/>
                            <a:pt x="57" y="6"/>
                            <a:pt x="57" y="5"/>
                          </a:cubicBezTo>
                          <a:cubicBezTo>
                            <a:pt x="53" y="4"/>
                            <a:pt x="51" y="2"/>
                            <a:pt x="49" y="0"/>
                          </a:cubicBezTo>
                          <a:cubicBezTo>
                            <a:pt x="0" y="48"/>
                            <a:pt x="0" y="48"/>
                            <a:pt x="0" y="48"/>
                          </a:cubicBezTo>
                          <a:cubicBezTo>
                            <a:pt x="3" y="51"/>
                            <a:pt x="5" y="54"/>
                            <a:pt x="7" y="58"/>
                          </a:cubicBezTo>
                          <a:lnTo>
                            <a:pt x="57" y="8"/>
                          </a:lnTo>
                          <a:close/>
                        </a:path>
                      </a:pathLst>
                    </a:custGeom>
                    <a:solidFill>
                      <a:srgbClr val="F1863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zh-CN" altLang="en-US">
                        <a:cs typeface="+mn-ea"/>
                        <a:sym typeface="+mn-lt"/>
                      </a:endParaRPr>
                    </a:p>
                  </p:txBody>
                </p:sp>
                <p:sp>
                  <p:nvSpPr>
                    <p:cNvPr id="111" name="Freeform 625"/>
                    <p:cNvSpPr>
                      <a:spLocks/>
                    </p:cNvSpPr>
                    <p:nvPr/>
                  </p:nvSpPr>
                  <p:spPr bwMode="auto">
                    <a:xfrm>
                      <a:off x="1888" y="1675"/>
                      <a:ext cx="454" cy="469"/>
                    </a:xfrm>
                    <a:custGeom>
                      <a:avLst/>
                      <a:gdLst>
                        <a:gd name="T0" fmla="*/ 262 w 265"/>
                        <a:gd name="T1" fmla="*/ 0 h 274"/>
                        <a:gd name="T2" fmla="*/ 0 w 265"/>
                        <a:gd name="T3" fmla="*/ 262 h 274"/>
                        <a:gd name="T4" fmla="*/ 2 w 265"/>
                        <a:gd name="T5" fmla="*/ 267 h 274"/>
                        <a:gd name="T6" fmla="*/ 5 w 265"/>
                        <a:gd name="T7" fmla="*/ 274 h 274"/>
                        <a:gd name="T8" fmla="*/ 265 w 265"/>
                        <a:gd name="T9" fmla="*/ 14 h 274"/>
                        <a:gd name="T10" fmla="*/ 262 w 265"/>
                        <a:gd name="T11" fmla="*/ 0 h 27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</a:cxnLst>
                      <a:rect l="0" t="0" r="r" b="b"/>
                      <a:pathLst>
                        <a:path w="265" h="274">
                          <a:moveTo>
                            <a:pt x="262" y="0"/>
                          </a:moveTo>
                          <a:cubicBezTo>
                            <a:pt x="0" y="262"/>
                            <a:pt x="0" y="262"/>
                            <a:pt x="0" y="262"/>
                          </a:cubicBezTo>
                          <a:cubicBezTo>
                            <a:pt x="1" y="264"/>
                            <a:pt x="1" y="266"/>
                            <a:pt x="2" y="267"/>
                          </a:cubicBezTo>
                          <a:cubicBezTo>
                            <a:pt x="4" y="269"/>
                            <a:pt x="4" y="272"/>
                            <a:pt x="5" y="274"/>
                          </a:cubicBezTo>
                          <a:cubicBezTo>
                            <a:pt x="265" y="14"/>
                            <a:pt x="265" y="14"/>
                            <a:pt x="265" y="14"/>
                          </a:cubicBezTo>
                          <a:cubicBezTo>
                            <a:pt x="265" y="9"/>
                            <a:pt x="265" y="4"/>
                            <a:pt x="262" y="0"/>
                          </a:cubicBezTo>
                          <a:close/>
                        </a:path>
                      </a:pathLst>
                    </a:custGeom>
                    <a:solidFill>
                      <a:srgbClr val="F1863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zh-CN" altLang="en-US">
                        <a:cs typeface="+mn-ea"/>
                        <a:sym typeface="+mn-lt"/>
                      </a:endParaRPr>
                    </a:p>
                  </p:txBody>
                </p:sp>
                <p:sp>
                  <p:nvSpPr>
                    <p:cNvPr id="112" name="Freeform 626"/>
                    <p:cNvSpPr>
                      <a:spLocks/>
                    </p:cNvSpPr>
                    <p:nvPr/>
                  </p:nvSpPr>
                  <p:spPr bwMode="auto">
                    <a:xfrm>
                      <a:off x="1864" y="2173"/>
                      <a:ext cx="2" cy="2"/>
                    </a:xfrm>
                    <a:custGeom>
                      <a:avLst/>
                      <a:gdLst>
                        <a:gd name="T0" fmla="*/ 0 w 1"/>
                        <a:gd name="T1" fmla="*/ 0 h 1"/>
                        <a:gd name="T2" fmla="*/ 1 w 1"/>
                        <a:gd name="T3" fmla="*/ 1 h 1"/>
                        <a:gd name="T4" fmla="*/ 1 w 1"/>
                        <a:gd name="T5" fmla="*/ 0 h 1"/>
                        <a:gd name="T6" fmla="*/ 0 w 1"/>
                        <a:gd name="T7" fmla="*/ 0 h 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0" t="0" r="r" b="b"/>
                      <a:pathLst>
                        <a:path w="1" h="1">
                          <a:moveTo>
                            <a:pt x="0" y="0"/>
                          </a:moveTo>
                          <a:cubicBezTo>
                            <a:pt x="0" y="1"/>
                            <a:pt x="0" y="1"/>
                            <a:pt x="1" y="1"/>
                          </a:cubicBezTo>
                          <a:cubicBezTo>
                            <a:pt x="1" y="0"/>
                            <a:pt x="1" y="0"/>
                            <a:pt x="1" y="0"/>
                          </a:cubicBezTo>
                          <a:cubicBezTo>
                            <a:pt x="1" y="0"/>
                            <a:pt x="0" y="0"/>
                            <a:pt x="0" y="0"/>
                          </a:cubicBezTo>
                          <a:close/>
                        </a:path>
                      </a:pathLst>
                    </a:custGeom>
                    <a:solidFill>
                      <a:srgbClr val="F1863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zh-CN" altLang="en-US">
                        <a:cs typeface="+mn-ea"/>
                        <a:sym typeface="+mn-lt"/>
                      </a:endParaRPr>
                    </a:p>
                  </p:txBody>
                </p:sp>
                <p:sp>
                  <p:nvSpPr>
                    <p:cNvPr id="113" name="Freeform 627"/>
                    <p:cNvSpPr>
                      <a:spLocks/>
                    </p:cNvSpPr>
                    <p:nvPr/>
                  </p:nvSpPr>
                  <p:spPr bwMode="auto">
                    <a:xfrm>
                      <a:off x="1907" y="1831"/>
                      <a:ext cx="351" cy="340"/>
                    </a:xfrm>
                    <a:custGeom>
                      <a:avLst/>
                      <a:gdLst>
                        <a:gd name="T0" fmla="*/ 205 w 205"/>
                        <a:gd name="T1" fmla="*/ 0 h 199"/>
                        <a:gd name="T2" fmla="*/ 192 w 205"/>
                        <a:gd name="T3" fmla="*/ 6 h 199"/>
                        <a:gd name="T4" fmla="*/ 184 w 205"/>
                        <a:gd name="T5" fmla="*/ 9 h 199"/>
                        <a:gd name="T6" fmla="*/ 183 w 205"/>
                        <a:gd name="T7" fmla="*/ 9 h 199"/>
                        <a:gd name="T8" fmla="*/ 0 w 205"/>
                        <a:gd name="T9" fmla="*/ 192 h 199"/>
                        <a:gd name="T10" fmla="*/ 6 w 205"/>
                        <a:gd name="T11" fmla="*/ 198 h 199"/>
                        <a:gd name="T12" fmla="*/ 10 w 205"/>
                        <a:gd name="T13" fmla="*/ 198 h 199"/>
                        <a:gd name="T14" fmla="*/ 10 w 205"/>
                        <a:gd name="T15" fmla="*/ 199 h 199"/>
                        <a:gd name="T16" fmla="*/ 204 w 205"/>
                        <a:gd name="T17" fmla="*/ 4 h 199"/>
                        <a:gd name="T18" fmla="*/ 205 w 205"/>
                        <a:gd name="T19" fmla="*/ 0 h 199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</a:cxnLst>
                      <a:rect l="0" t="0" r="r" b="b"/>
                      <a:pathLst>
                        <a:path w="205" h="199">
                          <a:moveTo>
                            <a:pt x="205" y="0"/>
                          </a:moveTo>
                          <a:cubicBezTo>
                            <a:pt x="201" y="1"/>
                            <a:pt x="195" y="6"/>
                            <a:pt x="192" y="6"/>
                          </a:cubicBezTo>
                          <a:cubicBezTo>
                            <a:pt x="189" y="6"/>
                            <a:pt x="189" y="9"/>
                            <a:pt x="184" y="9"/>
                          </a:cubicBezTo>
                          <a:cubicBezTo>
                            <a:pt x="183" y="9"/>
                            <a:pt x="183" y="9"/>
                            <a:pt x="183" y="9"/>
                          </a:cubicBezTo>
                          <a:cubicBezTo>
                            <a:pt x="0" y="192"/>
                            <a:pt x="0" y="192"/>
                            <a:pt x="0" y="192"/>
                          </a:cubicBezTo>
                          <a:cubicBezTo>
                            <a:pt x="2" y="194"/>
                            <a:pt x="4" y="195"/>
                            <a:pt x="6" y="198"/>
                          </a:cubicBezTo>
                          <a:cubicBezTo>
                            <a:pt x="7" y="197"/>
                            <a:pt x="7" y="197"/>
                            <a:pt x="10" y="198"/>
                          </a:cubicBezTo>
                          <a:cubicBezTo>
                            <a:pt x="10" y="198"/>
                            <a:pt x="10" y="198"/>
                            <a:pt x="10" y="199"/>
                          </a:cubicBezTo>
                          <a:cubicBezTo>
                            <a:pt x="204" y="4"/>
                            <a:pt x="204" y="4"/>
                            <a:pt x="204" y="4"/>
                          </a:cubicBezTo>
                          <a:cubicBezTo>
                            <a:pt x="205" y="3"/>
                            <a:pt x="205" y="2"/>
                            <a:pt x="205" y="0"/>
                          </a:cubicBezTo>
                          <a:close/>
                        </a:path>
                      </a:pathLst>
                    </a:custGeom>
                    <a:solidFill>
                      <a:srgbClr val="F1863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zh-CN" altLang="en-US">
                        <a:cs typeface="+mn-ea"/>
                        <a:sym typeface="+mn-lt"/>
                      </a:endParaRPr>
                    </a:p>
                  </p:txBody>
                </p:sp>
                <p:sp>
                  <p:nvSpPr>
                    <p:cNvPr id="114" name="Freeform 628"/>
                    <p:cNvSpPr>
                      <a:spLocks/>
                    </p:cNvSpPr>
                    <p:nvPr/>
                  </p:nvSpPr>
                  <p:spPr bwMode="auto">
                    <a:xfrm>
                      <a:off x="2379" y="1548"/>
                      <a:ext cx="152" cy="156"/>
                    </a:xfrm>
                    <a:custGeom>
                      <a:avLst/>
                      <a:gdLst>
                        <a:gd name="T0" fmla="*/ 81 w 89"/>
                        <a:gd name="T1" fmla="*/ 0 h 91"/>
                        <a:gd name="T2" fmla="*/ 24 w 89"/>
                        <a:gd name="T3" fmla="*/ 57 h 91"/>
                        <a:gd name="T4" fmla="*/ 24 w 89"/>
                        <a:gd name="T5" fmla="*/ 62 h 91"/>
                        <a:gd name="T6" fmla="*/ 0 w 89"/>
                        <a:gd name="T7" fmla="*/ 82 h 91"/>
                        <a:gd name="T8" fmla="*/ 7 w 89"/>
                        <a:gd name="T9" fmla="*/ 91 h 91"/>
                        <a:gd name="T10" fmla="*/ 89 w 89"/>
                        <a:gd name="T11" fmla="*/ 9 h 91"/>
                        <a:gd name="T12" fmla="*/ 88 w 89"/>
                        <a:gd name="T13" fmla="*/ 6 h 91"/>
                        <a:gd name="T14" fmla="*/ 81 w 89"/>
                        <a:gd name="T15" fmla="*/ 0 h 9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89" h="91">
                          <a:moveTo>
                            <a:pt x="81" y="0"/>
                          </a:moveTo>
                          <a:cubicBezTo>
                            <a:pt x="24" y="57"/>
                            <a:pt x="24" y="57"/>
                            <a:pt x="24" y="57"/>
                          </a:cubicBezTo>
                          <a:cubicBezTo>
                            <a:pt x="24" y="58"/>
                            <a:pt x="24" y="60"/>
                            <a:pt x="24" y="62"/>
                          </a:cubicBezTo>
                          <a:cubicBezTo>
                            <a:pt x="24" y="67"/>
                            <a:pt x="6" y="81"/>
                            <a:pt x="0" y="82"/>
                          </a:cubicBezTo>
                          <a:cubicBezTo>
                            <a:pt x="4" y="84"/>
                            <a:pt x="6" y="87"/>
                            <a:pt x="7" y="91"/>
                          </a:cubicBezTo>
                          <a:cubicBezTo>
                            <a:pt x="89" y="9"/>
                            <a:pt x="89" y="9"/>
                            <a:pt x="89" y="9"/>
                          </a:cubicBezTo>
                          <a:cubicBezTo>
                            <a:pt x="88" y="8"/>
                            <a:pt x="88" y="6"/>
                            <a:pt x="88" y="6"/>
                          </a:cubicBezTo>
                          <a:cubicBezTo>
                            <a:pt x="88" y="2"/>
                            <a:pt x="85" y="1"/>
                            <a:pt x="81" y="0"/>
                          </a:cubicBezTo>
                          <a:close/>
                        </a:path>
                      </a:pathLst>
                    </a:custGeom>
                    <a:solidFill>
                      <a:srgbClr val="F1863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zh-CN" altLang="en-US">
                        <a:cs typeface="+mn-ea"/>
                        <a:sym typeface="+mn-lt"/>
                      </a:endParaRPr>
                    </a:p>
                  </p:txBody>
                </p:sp>
                <p:sp>
                  <p:nvSpPr>
                    <p:cNvPr id="115" name="Freeform 629"/>
                    <p:cNvSpPr>
                      <a:spLocks/>
                    </p:cNvSpPr>
                    <p:nvPr/>
                  </p:nvSpPr>
                  <p:spPr bwMode="auto">
                    <a:xfrm>
                      <a:off x="2263" y="1721"/>
                      <a:ext cx="94" cy="92"/>
                    </a:xfrm>
                    <a:custGeom>
                      <a:avLst/>
                      <a:gdLst>
                        <a:gd name="T0" fmla="*/ 5 w 55"/>
                        <a:gd name="T1" fmla="*/ 54 h 54"/>
                        <a:gd name="T2" fmla="*/ 5 w 55"/>
                        <a:gd name="T3" fmla="*/ 50 h 54"/>
                        <a:gd name="T4" fmla="*/ 8 w 55"/>
                        <a:gd name="T5" fmla="*/ 50 h 54"/>
                        <a:gd name="T6" fmla="*/ 12 w 55"/>
                        <a:gd name="T7" fmla="*/ 53 h 54"/>
                        <a:gd name="T8" fmla="*/ 55 w 55"/>
                        <a:gd name="T9" fmla="*/ 10 h 54"/>
                        <a:gd name="T10" fmla="*/ 48 w 55"/>
                        <a:gd name="T11" fmla="*/ 0 h 54"/>
                        <a:gd name="T12" fmla="*/ 0 w 55"/>
                        <a:gd name="T13" fmla="*/ 48 h 54"/>
                        <a:gd name="T14" fmla="*/ 5 w 55"/>
                        <a:gd name="T15" fmla="*/ 54 h 5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55" h="54">
                          <a:moveTo>
                            <a:pt x="5" y="54"/>
                          </a:moveTo>
                          <a:cubicBezTo>
                            <a:pt x="5" y="53"/>
                            <a:pt x="5" y="50"/>
                            <a:pt x="5" y="50"/>
                          </a:cubicBezTo>
                          <a:cubicBezTo>
                            <a:pt x="6" y="50"/>
                            <a:pt x="7" y="50"/>
                            <a:pt x="8" y="50"/>
                          </a:cubicBezTo>
                          <a:cubicBezTo>
                            <a:pt x="8" y="50"/>
                            <a:pt x="10" y="51"/>
                            <a:pt x="12" y="53"/>
                          </a:cubicBezTo>
                          <a:cubicBezTo>
                            <a:pt x="55" y="10"/>
                            <a:pt x="55" y="10"/>
                            <a:pt x="55" y="10"/>
                          </a:cubicBezTo>
                          <a:cubicBezTo>
                            <a:pt x="52" y="7"/>
                            <a:pt x="49" y="4"/>
                            <a:pt x="48" y="0"/>
                          </a:cubicBezTo>
                          <a:cubicBezTo>
                            <a:pt x="0" y="48"/>
                            <a:pt x="0" y="48"/>
                            <a:pt x="0" y="48"/>
                          </a:cubicBezTo>
                          <a:cubicBezTo>
                            <a:pt x="2" y="50"/>
                            <a:pt x="4" y="53"/>
                            <a:pt x="5" y="54"/>
                          </a:cubicBezTo>
                          <a:close/>
                        </a:path>
                      </a:pathLst>
                    </a:custGeom>
                    <a:solidFill>
                      <a:srgbClr val="F1863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zh-CN" altLang="en-US">
                        <a:cs typeface="+mn-ea"/>
                        <a:sym typeface="+mn-lt"/>
                      </a:endParaRPr>
                    </a:p>
                  </p:txBody>
                </p:sp>
                <p:sp>
                  <p:nvSpPr>
                    <p:cNvPr id="116" name="Freeform 630"/>
                    <p:cNvSpPr>
                      <a:spLocks/>
                    </p:cNvSpPr>
                    <p:nvPr/>
                  </p:nvSpPr>
                  <p:spPr bwMode="auto">
                    <a:xfrm>
                      <a:off x="1883" y="2171"/>
                      <a:ext cx="22" cy="26"/>
                    </a:xfrm>
                    <a:custGeom>
                      <a:avLst/>
                      <a:gdLst>
                        <a:gd name="T0" fmla="*/ 7 w 13"/>
                        <a:gd name="T1" fmla="*/ 0 h 15"/>
                        <a:gd name="T2" fmla="*/ 7 w 13"/>
                        <a:gd name="T3" fmla="*/ 0 h 15"/>
                        <a:gd name="T4" fmla="*/ 0 w 13"/>
                        <a:gd name="T5" fmla="*/ 7 h 15"/>
                        <a:gd name="T6" fmla="*/ 3 w 13"/>
                        <a:gd name="T7" fmla="*/ 9 h 15"/>
                        <a:gd name="T8" fmla="*/ 9 w 13"/>
                        <a:gd name="T9" fmla="*/ 15 h 15"/>
                        <a:gd name="T10" fmla="*/ 13 w 13"/>
                        <a:gd name="T11" fmla="*/ 10 h 15"/>
                        <a:gd name="T12" fmla="*/ 7 w 13"/>
                        <a:gd name="T13" fmla="*/ 0 h 15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</a:cxnLst>
                      <a:rect l="0" t="0" r="r" b="b"/>
                      <a:pathLst>
                        <a:path w="13" h="15">
                          <a:moveTo>
                            <a:pt x="7" y="0"/>
                          </a:moveTo>
                          <a:cubicBezTo>
                            <a:pt x="7" y="0"/>
                            <a:pt x="7" y="0"/>
                            <a:pt x="7" y="0"/>
                          </a:cubicBezTo>
                          <a:cubicBezTo>
                            <a:pt x="0" y="7"/>
                            <a:pt x="0" y="7"/>
                            <a:pt x="0" y="7"/>
                          </a:cubicBezTo>
                          <a:cubicBezTo>
                            <a:pt x="1" y="8"/>
                            <a:pt x="2" y="8"/>
                            <a:pt x="3" y="9"/>
                          </a:cubicBezTo>
                          <a:cubicBezTo>
                            <a:pt x="5" y="11"/>
                            <a:pt x="7" y="13"/>
                            <a:pt x="9" y="15"/>
                          </a:cubicBezTo>
                          <a:cubicBezTo>
                            <a:pt x="13" y="10"/>
                            <a:pt x="13" y="10"/>
                            <a:pt x="13" y="10"/>
                          </a:cubicBezTo>
                          <a:cubicBezTo>
                            <a:pt x="11" y="7"/>
                            <a:pt x="8" y="4"/>
                            <a:pt x="7" y="0"/>
                          </a:cubicBezTo>
                          <a:close/>
                        </a:path>
                      </a:pathLst>
                    </a:custGeom>
                    <a:solidFill>
                      <a:srgbClr val="F1863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zh-CN" altLang="en-US">
                        <a:cs typeface="+mn-ea"/>
                        <a:sym typeface="+mn-lt"/>
                      </a:endParaRPr>
                    </a:p>
                  </p:txBody>
                </p:sp>
                <p:sp>
                  <p:nvSpPr>
                    <p:cNvPr id="117" name="Freeform 631"/>
                    <p:cNvSpPr>
                      <a:spLocks/>
                    </p:cNvSpPr>
                    <p:nvPr/>
                  </p:nvSpPr>
                  <p:spPr bwMode="auto">
                    <a:xfrm>
                      <a:off x="1905" y="2206"/>
                      <a:ext cx="19" cy="25"/>
                    </a:xfrm>
                    <a:custGeom>
                      <a:avLst/>
                      <a:gdLst>
                        <a:gd name="T0" fmla="*/ 6 w 11"/>
                        <a:gd name="T1" fmla="*/ 0 h 15"/>
                        <a:gd name="T2" fmla="*/ 0 w 11"/>
                        <a:gd name="T3" fmla="*/ 7 h 15"/>
                        <a:gd name="T4" fmla="*/ 0 w 11"/>
                        <a:gd name="T5" fmla="*/ 7 h 15"/>
                        <a:gd name="T6" fmla="*/ 2 w 11"/>
                        <a:gd name="T7" fmla="*/ 10 h 15"/>
                        <a:gd name="T8" fmla="*/ 7 w 11"/>
                        <a:gd name="T9" fmla="*/ 15 h 15"/>
                        <a:gd name="T10" fmla="*/ 11 w 11"/>
                        <a:gd name="T11" fmla="*/ 12 h 15"/>
                        <a:gd name="T12" fmla="*/ 6 w 11"/>
                        <a:gd name="T13" fmla="*/ 0 h 15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</a:cxnLst>
                      <a:rect l="0" t="0" r="r" b="b"/>
                      <a:pathLst>
                        <a:path w="11" h="15">
                          <a:moveTo>
                            <a:pt x="6" y="0"/>
                          </a:moveTo>
                          <a:cubicBezTo>
                            <a:pt x="0" y="7"/>
                            <a:pt x="0" y="7"/>
                            <a:pt x="0" y="7"/>
                          </a:cubicBezTo>
                          <a:cubicBezTo>
                            <a:pt x="0" y="7"/>
                            <a:pt x="0" y="7"/>
                            <a:pt x="0" y="7"/>
                          </a:cubicBezTo>
                          <a:cubicBezTo>
                            <a:pt x="0" y="8"/>
                            <a:pt x="1" y="8"/>
                            <a:pt x="2" y="10"/>
                          </a:cubicBezTo>
                          <a:cubicBezTo>
                            <a:pt x="4" y="11"/>
                            <a:pt x="5" y="13"/>
                            <a:pt x="7" y="15"/>
                          </a:cubicBezTo>
                          <a:cubicBezTo>
                            <a:pt x="11" y="12"/>
                            <a:pt x="11" y="12"/>
                            <a:pt x="11" y="12"/>
                          </a:cubicBezTo>
                          <a:cubicBezTo>
                            <a:pt x="9" y="8"/>
                            <a:pt x="8" y="4"/>
                            <a:pt x="6" y="0"/>
                          </a:cubicBezTo>
                          <a:close/>
                        </a:path>
                      </a:pathLst>
                    </a:custGeom>
                    <a:solidFill>
                      <a:srgbClr val="F1863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zh-CN" altLang="en-US">
                        <a:cs typeface="+mn-ea"/>
                        <a:sym typeface="+mn-lt"/>
                      </a:endParaRPr>
                    </a:p>
                  </p:txBody>
                </p:sp>
                <p:sp>
                  <p:nvSpPr>
                    <p:cNvPr id="118" name="Freeform 632"/>
                    <p:cNvSpPr>
                      <a:spLocks/>
                    </p:cNvSpPr>
                    <p:nvPr/>
                  </p:nvSpPr>
                  <p:spPr bwMode="auto">
                    <a:xfrm>
                      <a:off x="1936" y="1841"/>
                      <a:ext cx="368" cy="363"/>
                    </a:xfrm>
                    <a:custGeom>
                      <a:avLst/>
                      <a:gdLst>
                        <a:gd name="T0" fmla="*/ 196 w 215"/>
                        <a:gd name="T1" fmla="*/ 5 h 212"/>
                        <a:gd name="T2" fmla="*/ 196 w 215"/>
                        <a:gd name="T3" fmla="*/ 5 h 212"/>
                        <a:gd name="T4" fmla="*/ 0 w 215"/>
                        <a:gd name="T5" fmla="*/ 201 h 212"/>
                        <a:gd name="T6" fmla="*/ 5 w 215"/>
                        <a:gd name="T7" fmla="*/ 205 h 212"/>
                        <a:gd name="T8" fmla="*/ 5 w 215"/>
                        <a:gd name="T9" fmla="*/ 212 h 212"/>
                        <a:gd name="T10" fmla="*/ 193 w 215"/>
                        <a:gd name="T11" fmla="*/ 24 h 212"/>
                        <a:gd name="T12" fmla="*/ 196 w 215"/>
                        <a:gd name="T13" fmla="*/ 18 h 212"/>
                        <a:gd name="T14" fmla="*/ 189 w 215"/>
                        <a:gd name="T15" fmla="*/ 23 h 212"/>
                        <a:gd name="T16" fmla="*/ 209 w 215"/>
                        <a:gd name="T17" fmla="*/ 8 h 212"/>
                        <a:gd name="T18" fmla="*/ 209 w 215"/>
                        <a:gd name="T19" fmla="*/ 8 h 212"/>
                        <a:gd name="T20" fmla="*/ 215 w 215"/>
                        <a:gd name="T21" fmla="*/ 2 h 212"/>
                        <a:gd name="T22" fmla="*/ 205 w 215"/>
                        <a:gd name="T23" fmla="*/ 0 h 212"/>
                        <a:gd name="T24" fmla="*/ 196 w 215"/>
                        <a:gd name="T25" fmla="*/ 5 h 212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215" h="212">
                          <a:moveTo>
                            <a:pt x="196" y="5"/>
                          </a:moveTo>
                          <a:cubicBezTo>
                            <a:pt x="196" y="5"/>
                            <a:pt x="196" y="5"/>
                            <a:pt x="196" y="5"/>
                          </a:cubicBezTo>
                          <a:cubicBezTo>
                            <a:pt x="0" y="201"/>
                            <a:pt x="0" y="201"/>
                            <a:pt x="0" y="201"/>
                          </a:cubicBezTo>
                          <a:cubicBezTo>
                            <a:pt x="2" y="202"/>
                            <a:pt x="4" y="203"/>
                            <a:pt x="5" y="205"/>
                          </a:cubicBezTo>
                          <a:cubicBezTo>
                            <a:pt x="6" y="207"/>
                            <a:pt x="5" y="210"/>
                            <a:pt x="5" y="212"/>
                          </a:cubicBezTo>
                          <a:cubicBezTo>
                            <a:pt x="193" y="24"/>
                            <a:pt x="193" y="24"/>
                            <a:pt x="193" y="24"/>
                          </a:cubicBezTo>
                          <a:cubicBezTo>
                            <a:pt x="194" y="22"/>
                            <a:pt x="195" y="20"/>
                            <a:pt x="196" y="18"/>
                          </a:cubicBezTo>
                          <a:cubicBezTo>
                            <a:pt x="193" y="18"/>
                            <a:pt x="192" y="21"/>
                            <a:pt x="189" y="23"/>
                          </a:cubicBezTo>
                          <a:cubicBezTo>
                            <a:pt x="189" y="17"/>
                            <a:pt x="202" y="8"/>
                            <a:pt x="209" y="8"/>
                          </a:cubicBezTo>
                          <a:cubicBezTo>
                            <a:pt x="209" y="8"/>
                            <a:pt x="209" y="8"/>
                            <a:pt x="209" y="8"/>
                          </a:cubicBezTo>
                          <a:cubicBezTo>
                            <a:pt x="215" y="2"/>
                            <a:pt x="215" y="2"/>
                            <a:pt x="215" y="2"/>
                          </a:cubicBezTo>
                          <a:cubicBezTo>
                            <a:pt x="212" y="1"/>
                            <a:pt x="209" y="0"/>
                            <a:pt x="205" y="0"/>
                          </a:cubicBezTo>
                          <a:cubicBezTo>
                            <a:pt x="202" y="0"/>
                            <a:pt x="200" y="5"/>
                            <a:pt x="196" y="5"/>
                          </a:cubicBezTo>
                          <a:close/>
                        </a:path>
                      </a:pathLst>
                    </a:custGeom>
                    <a:solidFill>
                      <a:srgbClr val="F1863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zh-CN" altLang="en-US">
                        <a:cs typeface="+mn-ea"/>
                        <a:sym typeface="+mn-lt"/>
                      </a:endParaRPr>
                    </a:p>
                  </p:txBody>
                </p:sp>
                <p:sp>
                  <p:nvSpPr>
                    <p:cNvPr id="119" name="Freeform 633"/>
                    <p:cNvSpPr>
                      <a:spLocks/>
                    </p:cNvSpPr>
                    <p:nvPr/>
                  </p:nvSpPr>
                  <p:spPr bwMode="auto">
                    <a:xfrm>
                      <a:off x="2299" y="1584"/>
                      <a:ext cx="251" cy="257"/>
                    </a:xfrm>
                    <a:custGeom>
                      <a:avLst/>
                      <a:gdLst>
                        <a:gd name="T0" fmla="*/ 143 w 147"/>
                        <a:gd name="T1" fmla="*/ 6 h 150"/>
                        <a:gd name="T2" fmla="*/ 139 w 147"/>
                        <a:gd name="T3" fmla="*/ 0 h 150"/>
                        <a:gd name="T4" fmla="*/ 56 w 147"/>
                        <a:gd name="T5" fmla="*/ 83 h 150"/>
                        <a:gd name="T6" fmla="*/ 58 w 147"/>
                        <a:gd name="T7" fmla="*/ 88 h 150"/>
                        <a:gd name="T8" fmla="*/ 52 w 147"/>
                        <a:gd name="T9" fmla="*/ 95 h 150"/>
                        <a:gd name="T10" fmla="*/ 43 w 147"/>
                        <a:gd name="T11" fmla="*/ 99 h 150"/>
                        <a:gd name="T12" fmla="*/ 41 w 147"/>
                        <a:gd name="T13" fmla="*/ 97 h 150"/>
                        <a:gd name="T14" fmla="*/ 0 w 147"/>
                        <a:gd name="T15" fmla="*/ 139 h 150"/>
                        <a:gd name="T16" fmla="*/ 2 w 147"/>
                        <a:gd name="T17" fmla="*/ 141 h 150"/>
                        <a:gd name="T18" fmla="*/ 4 w 147"/>
                        <a:gd name="T19" fmla="*/ 149 h 150"/>
                        <a:gd name="T20" fmla="*/ 5 w 147"/>
                        <a:gd name="T21" fmla="*/ 150 h 150"/>
                        <a:gd name="T22" fmla="*/ 147 w 147"/>
                        <a:gd name="T23" fmla="*/ 8 h 150"/>
                        <a:gd name="T24" fmla="*/ 143 w 147"/>
                        <a:gd name="T25" fmla="*/ 6 h 15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47" h="150">
                          <a:moveTo>
                            <a:pt x="143" y="6"/>
                          </a:moveTo>
                          <a:cubicBezTo>
                            <a:pt x="141" y="6"/>
                            <a:pt x="140" y="3"/>
                            <a:pt x="139" y="0"/>
                          </a:cubicBezTo>
                          <a:cubicBezTo>
                            <a:pt x="56" y="83"/>
                            <a:pt x="56" y="83"/>
                            <a:pt x="56" y="83"/>
                          </a:cubicBezTo>
                          <a:cubicBezTo>
                            <a:pt x="56" y="85"/>
                            <a:pt x="57" y="87"/>
                            <a:pt x="58" y="88"/>
                          </a:cubicBezTo>
                          <a:cubicBezTo>
                            <a:pt x="57" y="90"/>
                            <a:pt x="53" y="92"/>
                            <a:pt x="52" y="95"/>
                          </a:cubicBezTo>
                          <a:cubicBezTo>
                            <a:pt x="49" y="95"/>
                            <a:pt x="46" y="101"/>
                            <a:pt x="43" y="99"/>
                          </a:cubicBezTo>
                          <a:cubicBezTo>
                            <a:pt x="43" y="98"/>
                            <a:pt x="42" y="98"/>
                            <a:pt x="41" y="97"/>
                          </a:cubicBezTo>
                          <a:cubicBezTo>
                            <a:pt x="0" y="139"/>
                            <a:pt x="0" y="139"/>
                            <a:pt x="0" y="139"/>
                          </a:cubicBezTo>
                          <a:cubicBezTo>
                            <a:pt x="1" y="140"/>
                            <a:pt x="2" y="141"/>
                            <a:pt x="2" y="141"/>
                          </a:cubicBezTo>
                          <a:cubicBezTo>
                            <a:pt x="3" y="145"/>
                            <a:pt x="2" y="147"/>
                            <a:pt x="4" y="149"/>
                          </a:cubicBezTo>
                          <a:cubicBezTo>
                            <a:pt x="4" y="150"/>
                            <a:pt x="5" y="150"/>
                            <a:pt x="5" y="150"/>
                          </a:cubicBezTo>
                          <a:cubicBezTo>
                            <a:pt x="147" y="8"/>
                            <a:pt x="147" y="8"/>
                            <a:pt x="147" y="8"/>
                          </a:cubicBezTo>
                          <a:cubicBezTo>
                            <a:pt x="146" y="7"/>
                            <a:pt x="145" y="6"/>
                            <a:pt x="143" y="6"/>
                          </a:cubicBezTo>
                          <a:close/>
                        </a:path>
                      </a:pathLst>
                    </a:custGeom>
                    <a:solidFill>
                      <a:srgbClr val="F1863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zh-CN" altLang="en-US">
                        <a:cs typeface="+mn-ea"/>
                        <a:sym typeface="+mn-lt"/>
                      </a:endParaRPr>
                    </a:p>
                  </p:txBody>
                </p:sp>
                <p:sp>
                  <p:nvSpPr>
                    <p:cNvPr id="120" name="Freeform 634"/>
                    <p:cNvSpPr>
                      <a:spLocks/>
                    </p:cNvSpPr>
                    <p:nvPr/>
                  </p:nvSpPr>
                  <p:spPr bwMode="auto">
                    <a:xfrm>
                      <a:off x="1931" y="2236"/>
                      <a:ext cx="9" cy="12"/>
                    </a:xfrm>
                    <a:custGeom>
                      <a:avLst/>
                      <a:gdLst>
                        <a:gd name="T0" fmla="*/ 3 w 5"/>
                        <a:gd name="T1" fmla="*/ 7 h 7"/>
                        <a:gd name="T2" fmla="*/ 5 w 5"/>
                        <a:gd name="T3" fmla="*/ 3 h 7"/>
                        <a:gd name="T4" fmla="*/ 4 w 5"/>
                        <a:gd name="T5" fmla="*/ 0 h 7"/>
                        <a:gd name="T6" fmla="*/ 0 w 5"/>
                        <a:gd name="T7" fmla="*/ 4 h 7"/>
                        <a:gd name="T8" fmla="*/ 3 w 5"/>
                        <a:gd name="T9" fmla="*/ 7 h 7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</a:cxnLst>
                      <a:rect l="0" t="0" r="r" b="b"/>
                      <a:pathLst>
                        <a:path w="5" h="7">
                          <a:moveTo>
                            <a:pt x="3" y="7"/>
                          </a:moveTo>
                          <a:cubicBezTo>
                            <a:pt x="4" y="7"/>
                            <a:pt x="5" y="4"/>
                            <a:pt x="5" y="3"/>
                          </a:cubicBezTo>
                          <a:cubicBezTo>
                            <a:pt x="5" y="2"/>
                            <a:pt x="5" y="1"/>
                            <a:pt x="4" y="0"/>
                          </a:cubicBezTo>
                          <a:cubicBezTo>
                            <a:pt x="0" y="4"/>
                            <a:pt x="0" y="4"/>
                            <a:pt x="0" y="4"/>
                          </a:cubicBezTo>
                          <a:cubicBezTo>
                            <a:pt x="2" y="6"/>
                            <a:pt x="3" y="7"/>
                            <a:pt x="3" y="7"/>
                          </a:cubicBezTo>
                          <a:close/>
                        </a:path>
                      </a:pathLst>
                    </a:custGeom>
                    <a:solidFill>
                      <a:srgbClr val="F1863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zh-CN" altLang="en-US">
                        <a:cs typeface="+mn-ea"/>
                        <a:sym typeface="+mn-lt"/>
                      </a:endParaRPr>
                    </a:p>
                  </p:txBody>
                </p:sp>
                <p:sp>
                  <p:nvSpPr>
                    <p:cNvPr id="121" name="Freeform 635"/>
                    <p:cNvSpPr>
                      <a:spLocks/>
                    </p:cNvSpPr>
                    <p:nvPr/>
                  </p:nvSpPr>
                  <p:spPr bwMode="auto">
                    <a:xfrm>
                      <a:off x="2324" y="1567"/>
                      <a:ext cx="295" cy="289"/>
                    </a:xfrm>
                    <a:custGeom>
                      <a:avLst/>
                      <a:gdLst>
                        <a:gd name="T0" fmla="*/ 168 w 172"/>
                        <a:gd name="T1" fmla="*/ 2 h 169"/>
                        <a:gd name="T2" fmla="*/ 165 w 172"/>
                        <a:gd name="T3" fmla="*/ 0 h 169"/>
                        <a:gd name="T4" fmla="*/ 153 w 172"/>
                        <a:gd name="T5" fmla="*/ 12 h 169"/>
                        <a:gd name="T6" fmla="*/ 146 w 172"/>
                        <a:gd name="T7" fmla="*/ 20 h 169"/>
                        <a:gd name="T8" fmla="*/ 0 w 172"/>
                        <a:gd name="T9" fmla="*/ 165 h 169"/>
                        <a:gd name="T10" fmla="*/ 13 w 172"/>
                        <a:gd name="T11" fmla="*/ 169 h 169"/>
                        <a:gd name="T12" fmla="*/ 172 w 172"/>
                        <a:gd name="T13" fmla="*/ 9 h 169"/>
                        <a:gd name="T14" fmla="*/ 168 w 172"/>
                        <a:gd name="T15" fmla="*/ 2 h 169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172" h="169">
                          <a:moveTo>
                            <a:pt x="168" y="2"/>
                          </a:moveTo>
                          <a:cubicBezTo>
                            <a:pt x="167" y="2"/>
                            <a:pt x="166" y="1"/>
                            <a:pt x="165" y="0"/>
                          </a:cubicBezTo>
                          <a:cubicBezTo>
                            <a:pt x="153" y="12"/>
                            <a:pt x="153" y="12"/>
                            <a:pt x="153" y="12"/>
                          </a:cubicBezTo>
                          <a:cubicBezTo>
                            <a:pt x="151" y="15"/>
                            <a:pt x="149" y="18"/>
                            <a:pt x="146" y="20"/>
                          </a:cubicBezTo>
                          <a:cubicBezTo>
                            <a:pt x="0" y="165"/>
                            <a:pt x="0" y="165"/>
                            <a:pt x="0" y="165"/>
                          </a:cubicBezTo>
                          <a:cubicBezTo>
                            <a:pt x="4" y="167"/>
                            <a:pt x="9" y="167"/>
                            <a:pt x="13" y="169"/>
                          </a:cubicBezTo>
                          <a:cubicBezTo>
                            <a:pt x="172" y="9"/>
                            <a:pt x="172" y="9"/>
                            <a:pt x="172" y="9"/>
                          </a:cubicBezTo>
                          <a:cubicBezTo>
                            <a:pt x="170" y="7"/>
                            <a:pt x="168" y="5"/>
                            <a:pt x="168" y="2"/>
                          </a:cubicBezTo>
                          <a:close/>
                        </a:path>
                      </a:pathLst>
                    </a:custGeom>
                    <a:solidFill>
                      <a:srgbClr val="F1863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zh-CN" altLang="en-US">
                        <a:cs typeface="+mn-ea"/>
                        <a:sym typeface="+mn-lt"/>
                      </a:endParaRPr>
                    </a:p>
                  </p:txBody>
                </p:sp>
                <p:sp>
                  <p:nvSpPr>
                    <p:cNvPr id="122" name="Freeform 636"/>
                    <p:cNvSpPr>
                      <a:spLocks/>
                    </p:cNvSpPr>
                    <p:nvPr/>
                  </p:nvSpPr>
                  <p:spPr bwMode="auto">
                    <a:xfrm>
                      <a:off x="1960" y="1914"/>
                      <a:ext cx="308" cy="314"/>
                    </a:xfrm>
                    <a:custGeom>
                      <a:avLst/>
                      <a:gdLst>
                        <a:gd name="T0" fmla="*/ 175 w 180"/>
                        <a:gd name="T1" fmla="*/ 5 h 183"/>
                        <a:gd name="T2" fmla="*/ 175 w 180"/>
                        <a:gd name="T3" fmla="*/ 0 h 183"/>
                        <a:gd name="T4" fmla="*/ 0 w 180"/>
                        <a:gd name="T5" fmla="*/ 175 h 183"/>
                        <a:gd name="T6" fmla="*/ 3 w 180"/>
                        <a:gd name="T7" fmla="*/ 178 h 183"/>
                        <a:gd name="T8" fmla="*/ 9 w 180"/>
                        <a:gd name="T9" fmla="*/ 183 h 183"/>
                        <a:gd name="T10" fmla="*/ 180 w 180"/>
                        <a:gd name="T11" fmla="*/ 11 h 183"/>
                        <a:gd name="T12" fmla="*/ 175 w 180"/>
                        <a:gd name="T13" fmla="*/ 5 h 183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</a:cxnLst>
                      <a:rect l="0" t="0" r="r" b="b"/>
                      <a:pathLst>
                        <a:path w="180" h="183">
                          <a:moveTo>
                            <a:pt x="175" y="5"/>
                          </a:moveTo>
                          <a:cubicBezTo>
                            <a:pt x="175" y="4"/>
                            <a:pt x="175" y="2"/>
                            <a:pt x="175" y="0"/>
                          </a:cubicBezTo>
                          <a:cubicBezTo>
                            <a:pt x="0" y="175"/>
                            <a:pt x="0" y="175"/>
                            <a:pt x="0" y="175"/>
                          </a:cubicBezTo>
                          <a:cubicBezTo>
                            <a:pt x="1" y="176"/>
                            <a:pt x="2" y="177"/>
                            <a:pt x="3" y="178"/>
                          </a:cubicBezTo>
                          <a:cubicBezTo>
                            <a:pt x="5" y="180"/>
                            <a:pt x="7" y="181"/>
                            <a:pt x="9" y="183"/>
                          </a:cubicBezTo>
                          <a:cubicBezTo>
                            <a:pt x="180" y="11"/>
                            <a:pt x="180" y="11"/>
                            <a:pt x="180" y="11"/>
                          </a:cubicBezTo>
                          <a:cubicBezTo>
                            <a:pt x="178" y="11"/>
                            <a:pt x="175" y="8"/>
                            <a:pt x="175" y="5"/>
                          </a:cubicBezTo>
                          <a:close/>
                        </a:path>
                      </a:pathLst>
                    </a:custGeom>
                    <a:solidFill>
                      <a:srgbClr val="F1863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zh-CN" altLang="en-US">
                        <a:cs typeface="+mn-ea"/>
                        <a:sym typeface="+mn-lt"/>
                      </a:endParaRPr>
                    </a:p>
                  </p:txBody>
                </p:sp>
                <p:sp>
                  <p:nvSpPr>
                    <p:cNvPr id="123" name="Freeform 637"/>
                    <p:cNvSpPr>
                      <a:spLocks/>
                    </p:cNvSpPr>
                    <p:nvPr/>
                  </p:nvSpPr>
                  <p:spPr bwMode="auto">
                    <a:xfrm>
                      <a:off x="2282" y="1861"/>
                      <a:ext cx="48" cy="60"/>
                    </a:xfrm>
                    <a:custGeom>
                      <a:avLst/>
                      <a:gdLst>
                        <a:gd name="T0" fmla="*/ 18 w 28"/>
                        <a:gd name="T1" fmla="*/ 0 h 35"/>
                        <a:gd name="T2" fmla="*/ 1 w 28"/>
                        <a:gd name="T3" fmla="*/ 18 h 35"/>
                        <a:gd name="T4" fmla="*/ 2 w 28"/>
                        <a:gd name="T5" fmla="*/ 20 h 35"/>
                        <a:gd name="T6" fmla="*/ 2 w 28"/>
                        <a:gd name="T7" fmla="*/ 29 h 35"/>
                        <a:gd name="T8" fmla="*/ 0 w 28"/>
                        <a:gd name="T9" fmla="*/ 35 h 35"/>
                        <a:gd name="T10" fmla="*/ 28 w 28"/>
                        <a:gd name="T11" fmla="*/ 7 h 35"/>
                        <a:gd name="T12" fmla="*/ 18 w 28"/>
                        <a:gd name="T13" fmla="*/ 0 h 35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</a:cxnLst>
                      <a:rect l="0" t="0" r="r" b="b"/>
                      <a:pathLst>
                        <a:path w="28" h="35">
                          <a:moveTo>
                            <a:pt x="18" y="0"/>
                          </a:moveTo>
                          <a:cubicBezTo>
                            <a:pt x="1" y="18"/>
                            <a:pt x="1" y="18"/>
                            <a:pt x="1" y="18"/>
                          </a:cubicBezTo>
                          <a:cubicBezTo>
                            <a:pt x="1" y="19"/>
                            <a:pt x="2" y="19"/>
                            <a:pt x="2" y="20"/>
                          </a:cubicBezTo>
                          <a:cubicBezTo>
                            <a:pt x="2" y="20"/>
                            <a:pt x="2" y="26"/>
                            <a:pt x="2" y="29"/>
                          </a:cubicBezTo>
                          <a:cubicBezTo>
                            <a:pt x="2" y="31"/>
                            <a:pt x="1" y="33"/>
                            <a:pt x="0" y="35"/>
                          </a:cubicBezTo>
                          <a:cubicBezTo>
                            <a:pt x="28" y="7"/>
                            <a:pt x="28" y="7"/>
                            <a:pt x="28" y="7"/>
                          </a:cubicBezTo>
                          <a:cubicBezTo>
                            <a:pt x="27" y="5"/>
                            <a:pt x="22" y="2"/>
                            <a:pt x="18" y="0"/>
                          </a:cubicBezTo>
                          <a:close/>
                        </a:path>
                      </a:pathLst>
                    </a:custGeom>
                    <a:solidFill>
                      <a:srgbClr val="F1863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zh-CN" altLang="en-US">
                        <a:cs typeface="+mn-ea"/>
                        <a:sym typeface="+mn-lt"/>
                      </a:endParaRPr>
                    </a:p>
                  </p:txBody>
                </p:sp>
                <p:sp>
                  <p:nvSpPr>
                    <p:cNvPr id="124" name="Freeform 638"/>
                    <p:cNvSpPr>
                      <a:spLocks/>
                    </p:cNvSpPr>
                    <p:nvPr/>
                  </p:nvSpPr>
                  <p:spPr bwMode="auto">
                    <a:xfrm>
                      <a:off x="1988" y="1599"/>
                      <a:ext cx="651" cy="660"/>
                    </a:xfrm>
                    <a:custGeom>
                      <a:avLst/>
                      <a:gdLst>
                        <a:gd name="T0" fmla="*/ 200 w 381"/>
                        <a:gd name="T1" fmla="*/ 189 h 385"/>
                        <a:gd name="T2" fmla="*/ 201 w 381"/>
                        <a:gd name="T3" fmla="*/ 191 h 385"/>
                        <a:gd name="T4" fmla="*/ 381 w 381"/>
                        <a:gd name="T5" fmla="*/ 10 h 385"/>
                        <a:gd name="T6" fmla="*/ 375 w 381"/>
                        <a:gd name="T7" fmla="*/ 0 h 385"/>
                        <a:gd name="T8" fmla="*/ 375 w 381"/>
                        <a:gd name="T9" fmla="*/ 0 h 385"/>
                        <a:gd name="T10" fmla="*/ 222 w 381"/>
                        <a:gd name="T11" fmla="*/ 153 h 385"/>
                        <a:gd name="T12" fmla="*/ 226 w 381"/>
                        <a:gd name="T13" fmla="*/ 161 h 385"/>
                        <a:gd name="T14" fmla="*/ 223 w 381"/>
                        <a:gd name="T15" fmla="*/ 164 h 385"/>
                        <a:gd name="T16" fmla="*/ 215 w 381"/>
                        <a:gd name="T17" fmla="*/ 160 h 385"/>
                        <a:gd name="T18" fmla="*/ 214 w 381"/>
                        <a:gd name="T19" fmla="*/ 161 h 385"/>
                        <a:gd name="T20" fmla="*/ 206 w 381"/>
                        <a:gd name="T21" fmla="*/ 179 h 385"/>
                        <a:gd name="T22" fmla="*/ 203 w 381"/>
                        <a:gd name="T23" fmla="*/ 172 h 385"/>
                        <a:gd name="T24" fmla="*/ 0 w 381"/>
                        <a:gd name="T25" fmla="*/ 375 h 385"/>
                        <a:gd name="T26" fmla="*/ 7 w 381"/>
                        <a:gd name="T27" fmla="*/ 385 h 385"/>
                        <a:gd name="T28" fmla="*/ 200 w 381"/>
                        <a:gd name="T29" fmla="*/ 191 h 385"/>
                        <a:gd name="T30" fmla="*/ 200 w 381"/>
                        <a:gd name="T31" fmla="*/ 189 h 385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  <a:cxn ang="0">
                          <a:pos x="T30" y="T31"/>
                        </a:cxn>
                      </a:cxnLst>
                      <a:rect l="0" t="0" r="r" b="b"/>
                      <a:pathLst>
                        <a:path w="381" h="385">
                          <a:moveTo>
                            <a:pt x="200" y="189"/>
                          </a:moveTo>
                          <a:cubicBezTo>
                            <a:pt x="200" y="190"/>
                            <a:pt x="200" y="190"/>
                            <a:pt x="201" y="191"/>
                          </a:cubicBezTo>
                          <a:cubicBezTo>
                            <a:pt x="381" y="10"/>
                            <a:pt x="381" y="10"/>
                            <a:pt x="381" y="10"/>
                          </a:cubicBezTo>
                          <a:cubicBezTo>
                            <a:pt x="378" y="8"/>
                            <a:pt x="374" y="4"/>
                            <a:pt x="375" y="0"/>
                          </a:cubicBezTo>
                          <a:cubicBezTo>
                            <a:pt x="375" y="0"/>
                            <a:pt x="375" y="0"/>
                            <a:pt x="375" y="0"/>
                          </a:cubicBezTo>
                          <a:cubicBezTo>
                            <a:pt x="222" y="153"/>
                            <a:pt x="222" y="153"/>
                            <a:pt x="222" y="153"/>
                          </a:cubicBezTo>
                          <a:cubicBezTo>
                            <a:pt x="224" y="155"/>
                            <a:pt x="226" y="158"/>
                            <a:pt x="226" y="161"/>
                          </a:cubicBezTo>
                          <a:cubicBezTo>
                            <a:pt x="226" y="163"/>
                            <a:pt x="225" y="164"/>
                            <a:pt x="223" y="164"/>
                          </a:cubicBezTo>
                          <a:cubicBezTo>
                            <a:pt x="220" y="164"/>
                            <a:pt x="217" y="161"/>
                            <a:pt x="215" y="160"/>
                          </a:cubicBezTo>
                          <a:cubicBezTo>
                            <a:pt x="214" y="161"/>
                            <a:pt x="214" y="161"/>
                            <a:pt x="214" y="161"/>
                          </a:cubicBezTo>
                          <a:cubicBezTo>
                            <a:pt x="213" y="166"/>
                            <a:pt x="210" y="179"/>
                            <a:pt x="206" y="179"/>
                          </a:cubicBezTo>
                          <a:cubicBezTo>
                            <a:pt x="204" y="177"/>
                            <a:pt x="204" y="175"/>
                            <a:pt x="203" y="172"/>
                          </a:cubicBezTo>
                          <a:cubicBezTo>
                            <a:pt x="0" y="375"/>
                            <a:pt x="0" y="375"/>
                            <a:pt x="0" y="375"/>
                          </a:cubicBezTo>
                          <a:cubicBezTo>
                            <a:pt x="3" y="378"/>
                            <a:pt x="5" y="381"/>
                            <a:pt x="7" y="385"/>
                          </a:cubicBezTo>
                          <a:cubicBezTo>
                            <a:pt x="200" y="191"/>
                            <a:pt x="200" y="191"/>
                            <a:pt x="200" y="191"/>
                          </a:cubicBezTo>
                          <a:cubicBezTo>
                            <a:pt x="200" y="191"/>
                            <a:pt x="200" y="190"/>
                            <a:pt x="200" y="189"/>
                          </a:cubicBezTo>
                          <a:close/>
                        </a:path>
                      </a:pathLst>
                    </a:custGeom>
                    <a:solidFill>
                      <a:srgbClr val="F1863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zh-CN" altLang="en-US">
                        <a:cs typeface="+mn-ea"/>
                        <a:sym typeface="+mn-lt"/>
                      </a:endParaRPr>
                    </a:p>
                  </p:txBody>
                </p:sp>
                <p:sp>
                  <p:nvSpPr>
                    <p:cNvPr id="125" name="Freeform 639"/>
                    <p:cNvSpPr>
                      <a:spLocks/>
                    </p:cNvSpPr>
                    <p:nvPr/>
                  </p:nvSpPr>
                  <p:spPr bwMode="auto">
                    <a:xfrm>
                      <a:off x="2379" y="1634"/>
                      <a:ext cx="277" cy="268"/>
                    </a:xfrm>
                    <a:custGeom>
                      <a:avLst/>
                      <a:gdLst>
                        <a:gd name="T0" fmla="*/ 158 w 162"/>
                        <a:gd name="T1" fmla="*/ 1 h 157"/>
                        <a:gd name="T2" fmla="*/ 158 w 162"/>
                        <a:gd name="T3" fmla="*/ 0 h 157"/>
                        <a:gd name="T4" fmla="*/ 0 w 162"/>
                        <a:gd name="T5" fmla="*/ 157 h 157"/>
                        <a:gd name="T6" fmla="*/ 3 w 162"/>
                        <a:gd name="T7" fmla="*/ 156 h 157"/>
                        <a:gd name="T8" fmla="*/ 23 w 162"/>
                        <a:gd name="T9" fmla="*/ 151 h 157"/>
                        <a:gd name="T10" fmla="*/ 162 w 162"/>
                        <a:gd name="T11" fmla="*/ 12 h 157"/>
                        <a:gd name="T12" fmla="*/ 154 w 162"/>
                        <a:gd name="T13" fmla="*/ 6 h 157"/>
                        <a:gd name="T14" fmla="*/ 158 w 162"/>
                        <a:gd name="T15" fmla="*/ 1 h 157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162" h="157">
                          <a:moveTo>
                            <a:pt x="158" y="1"/>
                          </a:moveTo>
                          <a:cubicBezTo>
                            <a:pt x="158" y="0"/>
                            <a:pt x="158" y="0"/>
                            <a:pt x="158" y="0"/>
                          </a:cubicBezTo>
                          <a:cubicBezTo>
                            <a:pt x="0" y="157"/>
                            <a:pt x="0" y="157"/>
                            <a:pt x="0" y="157"/>
                          </a:cubicBezTo>
                          <a:cubicBezTo>
                            <a:pt x="1" y="157"/>
                            <a:pt x="3" y="156"/>
                            <a:pt x="3" y="156"/>
                          </a:cubicBezTo>
                          <a:cubicBezTo>
                            <a:pt x="8" y="155"/>
                            <a:pt x="16" y="153"/>
                            <a:pt x="23" y="151"/>
                          </a:cubicBezTo>
                          <a:cubicBezTo>
                            <a:pt x="162" y="12"/>
                            <a:pt x="162" y="12"/>
                            <a:pt x="162" y="12"/>
                          </a:cubicBezTo>
                          <a:cubicBezTo>
                            <a:pt x="159" y="11"/>
                            <a:pt x="156" y="8"/>
                            <a:pt x="154" y="6"/>
                          </a:cubicBezTo>
                          <a:cubicBezTo>
                            <a:pt x="155" y="6"/>
                            <a:pt x="158" y="5"/>
                            <a:pt x="158" y="1"/>
                          </a:cubicBezTo>
                          <a:close/>
                        </a:path>
                      </a:pathLst>
                    </a:custGeom>
                    <a:solidFill>
                      <a:srgbClr val="F1863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zh-CN" altLang="en-US">
                        <a:cs typeface="+mn-ea"/>
                        <a:sym typeface="+mn-lt"/>
                      </a:endParaRPr>
                    </a:p>
                  </p:txBody>
                </p:sp>
                <p:sp>
                  <p:nvSpPr>
                    <p:cNvPr id="126" name="Freeform 640"/>
                    <p:cNvSpPr>
                      <a:spLocks noEditPoints="1"/>
                    </p:cNvSpPr>
                    <p:nvPr/>
                  </p:nvSpPr>
                  <p:spPr bwMode="auto">
                    <a:xfrm>
                      <a:off x="2001" y="1904"/>
                      <a:ext cx="404" cy="398"/>
                    </a:xfrm>
                    <a:custGeom>
                      <a:avLst/>
                      <a:gdLst>
                        <a:gd name="T0" fmla="*/ 68 w 236"/>
                        <a:gd name="T1" fmla="*/ 167 h 232"/>
                        <a:gd name="T2" fmla="*/ 79 w 236"/>
                        <a:gd name="T3" fmla="*/ 147 h 232"/>
                        <a:gd name="T4" fmla="*/ 87 w 236"/>
                        <a:gd name="T5" fmla="*/ 145 h 232"/>
                        <a:gd name="T6" fmla="*/ 103 w 236"/>
                        <a:gd name="T7" fmla="*/ 134 h 232"/>
                        <a:gd name="T8" fmla="*/ 236 w 236"/>
                        <a:gd name="T9" fmla="*/ 1 h 232"/>
                        <a:gd name="T10" fmla="*/ 225 w 236"/>
                        <a:gd name="T11" fmla="*/ 1 h 232"/>
                        <a:gd name="T12" fmla="*/ 221 w 236"/>
                        <a:gd name="T13" fmla="*/ 1 h 232"/>
                        <a:gd name="T14" fmla="*/ 222 w 236"/>
                        <a:gd name="T15" fmla="*/ 3 h 232"/>
                        <a:gd name="T16" fmla="*/ 221 w 236"/>
                        <a:gd name="T17" fmla="*/ 0 h 232"/>
                        <a:gd name="T18" fmla="*/ 221 w 236"/>
                        <a:gd name="T19" fmla="*/ 0 h 232"/>
                        <a:gd name="T20" fmla="*/ 211 w 236"/>
                        <a:gd name="T21" fmla="*/ 10 h 232"/>
                        <a:gd name="T22" fmla="*/ 212 w 236"/>
                        <a:gd name="T23" fmla="*/ 10 h 232"/>
                        <a:gd name="T24" fmla="*/ 219 w 236"/>
                        <a:gd name="T25" fmla="*/ 11 h 232"/>
                        <a:gd name="T26" fmla="*/ 203 w 236"/>
                        <a:gd name="T27" fmla="*/ 18 h 232"/>
                        <a:gd name="T28" fmla="*/ 3 w 236"/>
                        <a:gd name="T29" fmla="*/ 218 h 232"/>
                        <a:gd name="T30" fmla="*/ 0 w 236"/>
                        <a:gd name="T31" fmla="*/ 226 h 232"/>
                        <a:gd name="T32" fmla="*/ 5 w 236"/>
                        <a:gd name="T33" fmla="*/ 232 h 232"/>
                        <a:gd name="T34" fmla="*/ 5 w 236"/>
                        <a:gd name="T35" fmla="*/ 232 h 232"/>
                        <a:gd name="T36" fmla="*/ 69 w 236"/>
                        <a:gd name="T37" fmla="*/ 168 h 232"/>
                        <a:gd name="T38" fmla="*/ 68 w 236"/>
                        <a:gd name="T39" fmla="*/ 167 h 232"/>
                        <a:gd name="T40" fmla="*/ 223 w 236"/>
                        <a:gd name="T41" fmla="*/ 5 h 232"/>
                        <a:gd name="T42" fmla="*/ 223 w 236"/>
                        <a:gd name="T43" fmla="*/ 4 h 232"/>
                        <a:gd name="T44" fmla="*/ 223 w 236"/>
                        <a:gd name="T45" fmla="*/ 5 h 232"/>
                        <a:gd name="T46" fmla="*/ 224 w 236"/>
                        <a:gd name="T47" fmla="*/ 8 h 232"/>
                        <a:gd name="T48" fmla="*/ 223 w 236"/>
                        <a:gd name="T49" fmla="*/ 6 h 232"/>
                        <a:gd name="T50" fmla="*/ 224 w 236"/>
                        <a:gd name="T51" fmla="*/ 8 h 232"/>
                        <a:gd name="T52" fmla="*/ 221 w 236"/>
                        <a:gd name="T53" fmla="*/ 10 h 232"/>
                        <a:gd name="T54" fmla="*/ 224 w 236"/>
                        <a:gd name="T55" fmla="*/ 8 h 232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  <a:cxn ang="0">
                          <a:pos x="T30" y="T31"/>
                        </a:cxn>
                        <a:cxn ang="0">
                          <a:pos x="T32" y="T33"/>
                        </a:cxn>
                        <a:cxn ang="0">
                          <a:pos x="T34" y="T35"/>
                        </a:cxn>
                        <a:cxn ang="0">
                          <a:pos x="T36" y="T37"/>
                        </a:cxn>
                        <a:cxn ang="0">
                          <a:pos x="T38" y="T39"/>
                        </a:cxn>
                        <a:cxn ang="0">
                          <a:pos x="T40" y="T41"/>
                        </a:cxn>
                        <a:cxn ang="0">
                          <a:pos x="T42" y="T43"/>
                        </a:cxn>
                        <a:cxn ang="0">
                          <a:pos x="T44" y="T45"/>
                        </a:cxn>
                        <a:cxn ang="0">
                          <a:pos x="T46" y="T47"/>
                        </a:cxn>
                        <a:cxn ang="0">
                          <a:pos x="T48" y="T49"/>
                        </a:cxn>
                        <a:cxn ang="0">
                          <a:pos x="T50" y="T51"/>
                        </a:cxn>
                        <a:cxn ang="0">
                          <a:pos x="T52" y="T53"/>
                        </a:cxn>
                        <a:cxn ang="0">
                          <a:pos x="T54" y="T55"/>
                        </a:cxn>
                      </a:cxnLst>
                      <a:rect l="0" t="0" r="r" b="b"/>
                      <a:pathLst>
                        <a:path w="236" h="232">
                          <a:moveTo>
                            <a:pt x="68" y="167"/>
                          </a:moveTo>
                          <a:cubicBezTo>
                            <a:pt x="68" y="158"/>
                            <a:pt x="72" y="149"/>
                            <a:pt x="79" y="147"/>
                          </a:cubicBezTo>
                          <a:cubicBezTo>
                            <a:pt x="82" y="146"/>
                            <a:pt x="84" y="148"/>
                            <a:pt x="87" y="145"/>
                          </a:cubicBezTo>
                          <a:cubicBezTo>
                            <a:pt x="90" y="142"/>
                            <a:pt x="94" y="135"/>
                            <a:pt x="103" y="134"/>
                          </a:cubicBezTo>
                          <a:cubicBezTo>
                            <a:pt x="236" y="1"/>
                            <a:pt x="236" y="1"/>
                            <a:pt x="236" y="1"/>
                          </a:cubicBezTo>
                          <a:cubicBezTo>
                            <a:pt x="232" y="1"/>
                            <a:pt x="228" y="1"/>
                            <a:pt x="225" y="1"/>
                          </a:cubicBezTo>
                          <a:cubicBezTo>
                            <a:pt x="223" y="1"/>
                            <a:pt x="223" y="1"/>
                            <a:pt x="221" y="1"/>
                          </a:cubicBezTo>
                          <a:cubicBezTo>
                            <a:pt x="221" y="2"/>
                            <a:pt x="222" y="2"/>
                            <a:pt x="222" y="3"/>
                          </a:cubicBezTo>
                          <a:cubicBezTo>
                            <a:pt x="222" y="2"/>
                            <a:pt x="221" y="1"/>
                            <a:pt x="221" y="0"/>
                          </a:cubicBezTo>
                          <a:cubicBezTo>
                            <a:pt x="221" y="0"/>
                            <a:pt x="221" y="0"/>
                            <a:pt x="221" y="0"/>
                          </a:cubicBezTo>
                          <a:cubicBezTo>
                            <a:pt x="211" y="10"/>
                            <a:pt x="211" y="10"/>
                            <a:pt x="211" y="10"/>
                          </a:cubicBezTo>
                          <a:cubicBezTo>
                            <a:pt x="211" y="10"/>
                            <a:pt x="212" y="10"/>
                            <a:pt x="212" y="10"/>
                          </a:cubicBezTo>
                          <a:cubicBezTo>
                            <a:pt x="216" y="10"/>
                            <a:pt x="218" y="12"/>
                            <a:pt x="219" y="11"/>
                          </a:cubicBezTo>
                          <a:cubicBezTo>
                            <a:pt x="215" y="13"/>
                            <a:pt x="208" y="16"/>
                            <a:pt x="203" y="18"/>
                          </a:cubicBezTo>
                          <a:cubicBezTo>
                            <a:pt x="3" y="218"/>
                            <a:pt x="3" y="218"/>
                            <a:pt x="3" y="218"/>
                          </a:cubicBezTo>
                          <a:cubicBezTo>
                            <a:pt x="3" y="221"/>
                            <a:pt x="0" y="223"/>
                            <a:pt x="0" y="226"/>
                          </a:cubicBezTo>
                          <a:cubicBezTo>
                            <a:pt x="0" y="229"/>
                            <a:pt x="2" y="232"/>
                            <a:pt x="5" y="232"/>
                          </a:cubicBezTo>
                          <a:cubicBezTo>
                            <a:pt x="5" y="232"/>
                            <a:pt x="5" y="232"/>
                            <a:pt x="5" y="232"/>
                          </a:cubicBezTo>
                          <a:cubicBezTo>
                            <a:pt x="69" y="168"/>
                            <a:pt x="69" y="168"/>
                            <a:pt x="69" y="168"/>
                          </a:cubicBezTo>
                          <a:cubicBezTo>
                            <a:pt x="68" y="168"/>
                            <a:pt x="68" y="167"/>
                            <a:pt x="68" y="167"/>
                          </a:cubicBezTo>
                          <a:close/>
                          <a:moveTo>
                            <a:pt x="223" y="5"/>
                          </a:moveTo>
                          <a:cubicBezTo>
                            <a:pt x="223" y="4"/>
                            <a:pt x="223" y="4"/>
                            <a:pt x="223" y="4"/>
                          </a:cubicBezTo>
                          <a:cubicBezTo>
                            <a:pt x="223" y="4"/>
                            <a:pt x="223" y="4"/>
                            <a:pt x="223" y="5"/>
                          </a:cubicBezTo>
                          <a:close/>
                          <a:moveTo>
                            <a:pt x="224" y="8"/>
                          </a:moveTo>
                          <a:cubicBezTo>
                            <a:pt x="224" y="8"/>
                            <a:pt x="224" y="7"/>
                            <a:pt x="223" y="6"/>
                          </a:cubicBezTo>
                          <a:cubicBezTo>
                            <a:pt x="224" y="7"/>
                            <a:pt x="224" y="8"/>
                            <a:pt x="224" y="8"/>
                          </a:cubicBezTo>
                          <a:cubicBezTo>
                            <a:pt x="223" y="9"/>
                            <a:pt x="222" y="9"/>
                            <a:pt x="221" y="10"/>
                          </a:cubicBezTo>
                          <a:cubicBezTo>
                            <a:pt x="222" y="9"/>
                            <a:pt x="223" y="9"/>
                            <a:pt x="224" y="8"/>
                          </a:cubicBezTo>
                          <a:close/>
                        </a:path>
                      </a:pathLst>
                    </a:custGeom>
                    <a:solidFill>
                      <a:srgbClr val="F1863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zh-CN" altLang="en-US">
                        <a:cs typeface="+mn-ea"/>
                        <a:sym typeface="+mn-lt"/>
                      </a:endParaRPr>
                    </a:p>
                  </p:txBody>
                </p:sp>
                <p:sp>
                  <p:nvSpPr>
                    <p:cNvPr id="127" name="Freeform 641"/>
                    <p:cNvSpPr>
                      <a:spLocks/>
                    </p:cNvSpPr>
                    <p:nvPr/>
                  </p:nvSpPr>
                  <p:spPr bwMode="auto">
                    <a:xfrm>
                      <a:off x="2025" y="2218"/>
                      <a:ext cx="96" cy="106"/>
                    </a:xfrm>
                    <a:custGeom>
                      <a:avLst/>
                      <a:gdLst>
                        <a:gd name="T0" fmla="*/ 54 w 56"/>
                        <a:gd name="T1" fmla="*/ 4 h 62"/>
                        <a:gd name="T2" fmla="*/ 56 w 56"/>
                        <a:gd name="T3" fmla="*/ 0 h 62"/>
                        <a:gd name="T4" fmla="*/ 0 w 56"/>
                        <a:gd name="T5" fmla="*/ 56 h 62"/>
                        <a:gd name="T6" fmla="*/ 5 w 56"/>
                        <a:gd name="T7" fmla="*/ 59 h 62"/>
                        <a:gd name="T8" fmla="*/ 8 w 56"/>
                        <a:gd name="T9" fmla="*/ 61 h 62"/>
                        <a:gd name="T10" fmla="*/ 11 w 56"/>
                        <a:gd name="T11" fmla="*/ 62 h 62"/>
                        <a:gd name="T12" fmla="*/ 54 w 56"/>
                        <a:gd name="T13" fmla="*/ 19 h 62"/>
                        <a:gd name="T14" fmla="*/ 54 w 56"/>
                        <a:gd name="T15" fmla="*/ 4 h 62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56" h="62">
                          <a:moveTo>
                            <a:pt x="54" y="4"/>
                          </a:moveTo>
                          <a:cubicBezTo>
                            <a:pt x="54" y="3"/>
                            <a:pt x="55" y="2"/>
                            <a:pt x="56" y="0"/>
                          </a:cubicBezTo>
                          <a:cubicBezTo>
                            <a:pt x="0" y="56"/>
                            <a:pt x="0" y="56"/>
                            <a:pt x="0" y="56"/>
                          </a:cubicBezTo>
                          <a:cubicBezTo>
                            <a:pt x="2" y="56"/>
                            <a:pt x="4" y="57"/>
                            <a:pt x="5" y="59"/>
                          </a:cubicBezTo>
                          <a:cubicBezTo>
                            <a:pt x="6" y="60"/>
                            <a:pt x="6" y="60"/>
                            <a:pt x="8" y="61"/>
                          </a:cubicBezTo>
                          <a:cubicBezTo>
                            <a:pt x="9" y="61"/>
                            <a:pt x="10" y="61"/>
                            <a:pt x="11" y="62"/>
                          </a:cubicBezTo>
                          <a:cubicBezTo>
                            <a:pt x="54" y="19"/>
                            <a:pt x="54" y="19"/>
                            <a:pt x="54" y="19"/>
                          </a:cubicBezTo>
                          <a:lnTo>
                            <a:pt x="54" y="4"/>
                          </a:lnTo>
                          <a:close/>
                        </a:path>
                      </a:pathLst>
                    </a:custGeom>
                    <a:solidFill>
                      <a:srgbClr val="F1863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zh-CN" altLang="en-US">
                        <a:cs typeface="+mn-ea"/>
                        <a:sym typeface="+mn-lt"/>
                      </a:endParaRPr>
                    </a:p>
                  </p:txBody>
                </p:sp>
                <p:sp>
                  <p:nvSpPr>
                    <p:cNvPr id="128" name="Freeform 642"/>
                    <p:cNvSpPr>
                      <a:spLocks/>
                    </p:cNvSpPr>
                    <p:nvPr/>
                  </p:nvSpPr>
                  <p:spPr bwMode="auto">
                    <a:xfrm>
                      <a:off x="2201" y="1668"/>
                      <a:ext cx="484" cy="476"/>
                    </a:xfrm>
                    <a:custGeom>
                      <a:avLst/>
                      <a:gdLst>
                        <a:gd name="T0" fmla="*/ 197 w 283"/>
                        <a:gd name="T1" fmla="*/ 83 h 278"/>
                        <a:gd name="T2" fmla="*/ 214 w 283"/>
                        <a:gd name="T3" fmla="*/ 71 h 278"/>
                        <a:gd name="T4" fmla="*/ 222 w 283"/>
                        <a:gd name="T5" fmla="*/ 62 h 278"/>
                        <a:gd name="T6" fmla="*/ 229 w 283"/>
                        <a:gd name="T7" fmla="*/ 60 h 278"/>
                        <a:gd name="T8" fmla="*/ 283 w 283"/>
                        <a:gd name="T9" fmla="*/ 6 h 278"/>
                        <a:gd name="T10" fmla="*/ 273 w 283"/>
                        <a:gd name="T11" fmla="*/ 0 h 278"/>
                        <a:gd name="T12" fmla="*/ 0 w 283"/>
                        <a:gd name="T13" fmla="*/ 273 h 278"/>
                        <a:gd name="T14" fmla="*/ 11 w 283"/>
                        <a:gd name="T15" fmla="*/ 278 h 278"/>
                        <a:gd name="T16" fmla="*/ 20 w 283"/>
                        <a:gd name="T17" fmla="*/ 270 h 278"/>
                        <a:gd name="T18" fmla="*/ 17 w 283"/>
                        <a:gd name="T19" fmla="*/ 269 h 278"/>
                        <a:gd name="T20" fmla="*/ 21 w 283"/>
                        <a:gd name="T21" fmla="*/ 268 h 278"/>
                        <a:gd name="T22" fmla="*/ 214 w 283"/>
                        <a:gd name="T23" fmla="*/ 75 h 278"/>
                        <a:gd name="T24" fmla="*/ 197 w 283"/>
                        <a:gd name="T25" fmla="*/ 83 h 278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283" h="278">
                          <a:moveTo>
                            <a:pt x="197" y="83"/>
                          </a:moveTo>
                          <a:cubicBezTo>
                            <a:pt x="201" y="75"/>
                            <a:pt x="207" y="78"/>
                            <a:pt x="214" y="71"/>
                          </a:cubicBezTo>
                          <a:cubicBezTo>
                            <a:pt x="218" y="67"/>
                            <a:pt x="215" y="64"/>
                            <a:pt x="222" y="62"/>
                          </a:cubicBezTo>
                          <a:cubicBezTo>
                            <a:pt x="224" y="61"/>
                            <a:pt x="227" y="61"/>
                            <a:pt x="229" y="60"/>
                          </a:cubicBezTo>
                          <a:cubicBezTo>
                            <a:pt x="283" y="6"/>
                            <a:pt x="283" y="6"/>
                            <a:pt x="283" y="6"/>
                          </a:cubicBezTo>
                          <a:cubicBezTo>
                            <a:pt x="279" y="5"/>
                            <a:pt x="275" y="3"/>
                            <a:pt x="273" y="0"/>
                          </a:cubicBezTo>
                          <a:cubicBezTo>
                            <a:pt x="0" y="273"/>
                            <a:pt x="0" y="273"/>
                            <a:pt x="0" y="273"/>
                          </a:cubicBezTo>
                          <a:cubicBezTo>
                            <a:pt x="4" y="273"/>
                            <a:pt x="7" y="276"/>
                            <a:pt x="11" y="278"/>
                          </a:cubicBezTo>
                          <a:cubicBezTo>
                            <a:pt x="20" y="270"/>
                            <a:pt x="20" y="270"/>
                            <a:pt x="20" y="270"/>
                          </a:cubicBezTo>
                          <a:cubicBezTo>
                            <a:pt x="19" y="270"/>
                            <a:pt x="19" y="270"/>
                            <a:pt x="17" y="269"/>
                          </a:cubicBezTo>
                          <a:cubicBezTo>
                            <a:pt x="18" y="269"/>
                            <a:pt x="20" y="268"/>
                            <a:pt x="21" y="268"/>
                          </a:cubicBezTo>
                          <a:cubicBezTo>
                            <a:pt x="214" y="75"/>
                            <a:pt x="214" y="75"/>
                            <a:pt x="214" y="75"/>
                          </a:cubicBezTo>
                          <a:cubicBezTo>
                            <a:pt x="208" y="78"/>
                            <a:pt x="203" y="82"/>
                            <a:pt x="197" y="83"/>
                          </a:cubicBezTo>
                          <a:close/>
                        </a:path>
                      </a:pathLst>
                    </a:custGeom>
                    <a:solidFill>
                      <a:srgbClr val="F1863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zh-CN" altLang="en-US">
                        <a:cs typeface="+mn-ea"/>
                        <a:sym typeface="+mn-lt"/>
                      </a:endParaRPr>
                    </a:p>
                  </p:txBody>
                </p:sp>
                <p:sp>
                  <p:nvSpPr>
                    <p:cNvPr id="129" name="Freeform 643"/>
                    <p:cNvSpPr>
                      <a:spLocks/>
                    </p:cNvSpPr>
                    <p:nvPr/>
                  </p:nvSpPr>
                  <p:spPr bwMode="auto">
                    <a:xfrm>
                      <a:off x="2692" y="1683"/>
                      <a:ext cx="19" cy="14"/>
                    </a:xfrm>
                    <a:custGeom>
                      <a:avLst/>
                      <a:gdLst>
                        <a:gd name="T0" fmla="*/ 11 w 11"/>
                        <a:gd name="T1" fmla="*/ 2 h 8"/>
                        <a:gd name="T2" fmla="*/ 9 w 11"/>
                        <a:gd name="T3" fmla="*/ 0 h 8"/>
                        <a:gd name="T4" fmla="*/ 0 w 11"/>
                        <a:gd name="T5" fmla="*/ 8 h 8"/>
                        <a:gd name="T6" fmla="*/ 11 w 11"/>
                        <a:gd name="T7" fmla="*/ 2 h 8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0" t="0" r="r" b="b"/>
                      <a:pathLst>
                        <a:path w="11" h="8">
                          <a:moveTo>
                            <a:pt x="11" y="2"/>
                          </a:moveTo>
                          <a:cubicBezTo>
                            <a:pt x="11" y="1"/>
                            <a:pt x="10" y="0"/>
                            <a:pt x="9" y="0"/>
                          </a:cubicBezTo>
                          <a:cubicBezTo>
                            <a:pt x="0" y="8"/>
                            <a:pt x="0" y="8"/>
                            <a:pt x="0" y="8"/>
                          </a:cubicBezTo>
                          <a:cubicBezTo>
                            <a:pt x="5" y="7"/>
                            <a:pt x="10" y="5"/>
                            <a:pt x="11" y="2"/>
                          </a:cubicBezTo>
                          <a:close/>
                        </a:path>
                      </a:pathLst>
                    </a:custGeom>
                    <a:solidFill>
                      <a:srgbClr val="F1863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zh-CN" altLang="en-US">
                        <a:cs typeface="+mn-ea"/>
                        <a:sym typeface="+mn-lt"/>
                      </a:endParaRPr>
                    </a:p>
                  </p:txBody>
                </p:sp>
                <p:sp>
                  <p:nvSpPr>
                    <p:cNvPr id="130" name="Freeform 644"/>
                    <p:cNvSpPr>
                      <a:spLocks noEditPoints="1"/>
                    </p:cNvSpPr>
                    <p:nvPr/>
                  </p:nvSpPr>
                  <p:spPr bwMode="auto">
                    <a:xfrm>
                      <a:off x="2263" y="1793"/>
                      <a:ext cx="350" cy="337"/>
                    </a:xfrm>
                    <a:custGeom>
                      <a:avLst/>
                      <a:gdLst>
                        <a:gd name="T0" fmla="*/ 100 w 205"/>
                        <a:gd name="T1" fmla="*/ 112 h 197"/>
                        <a:gd name="T2" fmla="*/ 100 w 205"/>
                        <a:gd name="T3" fmla="*/ 112 h 197"/>
                        <a:gd name="T4" fmla="*/ 118 w 205"/>
                        <a:gd name="T5" fmla="*/ 94 h 197"/>
                        <a:gd name="T6" fmla="*/ 117 w 205"/>
                        <a:gd name="T7" fmla="*/ 93 h 197"/>
                        <a:gd name="T8" fmla="*/ 119 w 205"/>
                        <a:gd name="T9" fmla="*/ 91 h 197"/>
                        <a:gd name="T10" fmla="*/ 121 w 205"/>
                        <a:gd name="T11" fmla="*/ 91 h 197"/>
                        <a:gd name="T12" fmla="*/ 176 w 205"/>
                        <a:gd name="T13" fmla="*/ 36 h 197"/>
                        <a:gd name="T14" fmla="*/ 176 w 205"/>
                        <a:gd name="T15" fmla="*/ 36 h 197"/>
                        <a:gd name="T16" fmla="*/ 176 w 205"/>
                        <a:gd name="T17" fmla="*/ 36 h 197"/>
                        <a:gd name="T18" fmla="*/ 197 w 205"/>
                        <a:gd name="T19" fmla="*/ 15 h 197"/>
                        <a:gd name="T20" fmla="*/ 193 w 205"/>
                        <a:gd name="T21" fmla="*/ 14 h 197"/>
                        <a:gd name="T22" fmla="*/ 205 w 205"/>
                        <a:gd name="T23" fmla="*/ 4 h 197"/>
                        <a:gd name="T24" fmla="*/ 196 w 205"/>
                        <a:gd name="T25" fmla="*/ 0 h 197"/>
                        <a:gd name="T26" fmla="*/ 173 w 205"/>
                        <a:gd name="T27" fmla="*/ 22 h 197"/>
                        <a:gd name="T28" fmla="*/ 174 w 205"/>
                        <a:gd name="T29" fmla="*/ 22 h 197"/>
                        <a:gd name="T30" fmla="*/ 173 w 205"/>
                        <a:gd name="T31" fmla="*/ 22 h 197"/>
                        <a:gd name="T32" fmla="*/ 0 w 205"/>
                        <a:gd name="T33" fmla="*/ 196 h 197"/>
                        <a:gd name="T34" fmla="*/ 7 w 205"/>
                        <a:gd name="T35" fmla="*/ 194 h 197"/>
                        <a:gd name="T36" fmla="*/ 15 w 205"/>
                        <a:gd name="T37" fmla="*/ 197 h 197"/>
                        <a:gd name="T38" fmla="*/ 99 w 205"/>
                        <a:gd name="T39" fmla="*/ 113 h 197"/>
                        <a:gd name="T40" fmla="*/ 100 w 205"/>
                        <a:gd name="T41" fmla="*/ 112 h 197"/>
                        <a:gd name="T42" fmla="*/ 176 w 205"/>
                        <a:gd name="T43" fmla="*/ 36 h 197"/>
                        <a:gd name="T44" fmla="*/ 176 w 205"/>
                        <a:gd name="T45" fmla="*/ 32 h 197"/>
                        <a:gd name="T46" fmla="*/ 176 w 205"/>
                        <a:gd name="T47" fmla="*/ 36 h 197"/>
                        <a:gd name="T48" fmla="*/ 176 w 205"/>
                        <a:gd name="T49" fmla="*/ 31 h 197"/>
                        <a:gd name="T50" fmla="*/ 175 w 205"/>
                        <a:gd name="T51" fmla="*/ 30 h 197"/>
                        <a:gd name="T52" fmla="*/ 176 w 205"/>
                        <a:gd name="T53" fmla="*/ 31 h 197"/>
                        <a:gd name="T54" fmla="*/ 175 w 205"/>
                        <a:gd name="T55" fmla="*/ 30 h 197"/>
                        <a:gd name="T56" fmla="*/ 175 w 205"/>
                        <a:gd name="T57" fmla="*/ 28 h 197"/>
                        <a:gd name="T58" fmla="*/ 175 w 205"/>
                        <a:gd name="T59" fmla="*/ 30 h 197"/>
                        <a:gd name="T60" fmla="*/ 175 w 205"/>
                        <a:gd name="T61" fmla="*/ 28 h 197"/>
                        <a:gd name="T62" fmla="*/ 175 w 205"/>
                        <a:gd name="T63" fmla="*/ 26 h 197"/>
                        <a:gd name="T64" fmla="*/ 175 w 205"/>
                        <a:gd name="T65" fmla="*/ 28 h 197"/>
                        <a:gd name="T66" fmla="*/ 175 w 205"/>
                        <a:gd name="T67" fmla="*/ 26 h 197"/>
                        <a:gd name="T68" fmla="*/ 174 w 205"/>
                        <a:gd name="T69" fmla="*/ 25 h 197"/>
                        <a:gd name="T70" fmla="*/ 175 w 205"/>
                        <a:gd name="T71" fmla="*/ 26 h 197"/>
                        <a:gd name="T72" fmla="*/ 174 w 205"/>
                        <a:gd name="T73" fmla="*/ 24 h 197"/>
                        <a:gd name="T74" fmla="*/ 174 w 205"/>
                        <a:gd name="T75" fmla="*/ 23 h 197"/>
                        <a:gd name="T76" fmla="*/ 174 w 205"/>
                        <a:gd name="T77" fmla="*/ 24 h 197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  <a:cxn ang="0">
                          <a:pos x="T30" y="T31"/>
                        </a:cxn>
                        <a:cxn ang="0">
                          <a:pos x="T32" y="T33"/>
                        </a:cxn>
                        <a:cxn ang="0">
                          <a:pos x="T34" y="T35"/>
                        </a:cxn>
                        <a:cxn ang="0">
                          <a:pos x="T36" y="T37"/>
                        </a:cxn>
                        <a:cxn ang="0">
                          <a:pos x="T38" y="T39"/>
                        </a:cxn>
                        <a:cxn ang="0">
                          <a:pos x="T40" y="T41"/>
                        </a:cxn>
                        <a:cxn ang="0">
                          <a:pos x="T42" y="T43"/>
                        </a:cxn>
                        <a:cxn ang="0">
                          <a:pos x="T44" y="T45"/>
                        </a:cxn>
                        <a:cxn ang="0">
                          <a:pos x="T46" y="T47"/>
                        </a:cxn>
                        <a:cxn ang="0">
                          <a:pos x="T48" y="T49"/>
                        </a:cxn>
                        <a:cxn ang="0">
                          <a:pos x="T50" y="T51"/>
                        </a:cxn>
                        <a:cxn ang="0">
                          <a:pos x="T52" y="T53"/>
                        </a:cxn>
                        <a:cxn ang="0">
                          <a:pos x="T54" y="T55"/>
                        </a:cxn>
                        <a:cxn ang="0">
                          <a:pos x="T56" y="T57"/>
                        </a:cxn>
                        <a:cxn ang="0">
                          <a:pos x="T58" y="T59"/>
                        </a:cxn>
                        <a:cxn ang="0">
                          <a:pos x="T60" y="T61"/>
                        </a:cxn>
                        <a:cxn ang="0">
                          <a:pos x="T62" y="T63"/>
                        </a:cxn>
                        <a:cxn ang="0">
                          <a:pos x="T64" y="T65"/>
                        </a:cxn>
                        <a:cxn ang="0">
                          <a:pos x="T66" y="T67"/>
                        </a:cxn>
                        <a:cxn ang="0">
                          <a:pos x="T68" y="T69"/>
                        </a:cxn>
                        <a:cxn ang="0">
                          <a:pos x="T70" y="T71"/>
                        </a:cxn>
                        <a:cxn ang="0">
                          <a:pos x="T72" y="T73"/>
                        </a:cxn>
                        <a:cxn ang="0">
                          <a:pos x="T74" y="T75"/>
                        </a:cxn>
                        <a:cxn ang="0">
                          <a:pos x="T76" y="T77"/>
                        </a:cxn>
                      </a:cxnLst>
                      <a:rect l="0" t="0" r="r" b="b"/>
                      <a:pathLst>
                        <a:path w="205" h="197">
                          <a:moveTo>
                            <a:pt x="100" y="112"/>
                          </a:moveTo>
                          <a:cubicBezTo>
                            <a:pt x="100" y="112"/>
                            <a:pt x="100" y="112"/>
                            <a:pt x="100" y="112"/>
                          </a:cubicBezTo>
                          <a:cubicBezTo>
                            <a:pt x="118" y="94"/>
                            <a:pt x="118" y="94"/>
                            <a:pt x="118" y="94"/>
                          </a:cubicBezTo>
                          <a:cubicBezTo>
                            <a:pt x="118" y="94"/>
                            <a:pt x="117" y="93"/>
                            <a:pt x="117" y="93"/>
                          </a:cubicBezTo>
                          <a:cubicBezTo>
                            <a:pt x="117" y="92"/>
                            <a:pt x="118" y="91"/>
                            <a:pt x="119" y="91"/>
                          </a:cubicBezTo>
                          <a:cubicBezTo>
                            <a:pt x="120" y="91"/>
                            <a:pt x="120" y="91"/>
                            <a:pt x="121" y="91"/>
                          </a:cubicBezTo>
                          <a:cubicBezTo>
                            <a:pt x="176" y="36"/>
                            <a:pt x="176" y="36"/>
                            <a:pt x="176" y="36"/>
                          </a:cubicBezTo>
                          <a:cubicBezTo>
                            <a:pt x="176" y="36"/>
                            <a:pt x="176" y="36"/>
                            <a:pt x="176" y="36"/>
                          </a:cubicBezTo>
                          <a:cubicBezTo>
                            <a:pt x="176" y="36"/>
                            <a:pt x="176" y="36"/>
                            <a:pt x="176" y="36"/>
                          </a:cubicBezTo>
                          <a:cubicBezTo>
                            <a:pt x="197" y="15"/>
                            <a:pt x="197" y="15"/>
                            <a:pt x="197" y="15"/>
                          </a:cubicBezTo>
                          <a:cubicBezTo>
                            <a:pt x="196" y="14"/>
                            <a:pt x="194" y="14"/>
                            <a:pt x="193" y="14"/>
                          </a:cubicBezTo>
                          <a:cubicBezTo>
                            <a:pt x="194" y="12"/>
                            <a:pt x="205" y="10"/>
                            <a:pt x="205" y="4"/>
                          </a:cubicBezTo>
                          <a:cubicBezTo>
                            <a:pt x="205" y="0"/>
                            <a:pt x="201" y="0"/>
                            <a:pt x="196" y="0"/>
                          </a:cubicBezTo>
                          <a:cubicBezTo>
                            <a:pt x="173" y="22"/>
                            <a:pt x="173" y="22"/>
                            <a:pt x="173" y="22"/>
                          </a:cubicBezTo>
                          <a:cubicBezTo>
                            <a:pt x="174" y="22"/>
                            <a:pt x="174" y="22"/>
                            <a:pt x="174" y="22"/>
                          </a:cubicBezTo>
                          <a:cubicBezTo>
                            <a:pt x="174" y="22"/>
                            <a:pt x="174" y="22"/>
                            <a:pt x="173" y="22"/>
                          </a:cubicBezTo>
                          <a:cubicBezTo>
                            <a:pt x="0" y="196"/>
                            <a:pt x="0" y="196"/>
                            <a:pt x="0" y="196"/>
                          </a:cubicBezTo>
                          <a:cubicBezTo>
                            <a:pt x="2" y="196"/>
                            <a:pt x="3" y="194"/>
                            <a:pt x="7" y="194"/>
                          </a:cubicBezTo>
                          <a:cubicBezTo>
                            <a:pt x="10" y="194"/>
                            <a:pt x="13" y="195"/>
                            <a:pt x="15" y="197"/>
                          </a:cubicBezTo>
                          <a:cubicBezTo>
                            <a:pt x="99" y="113"/>
                            <a:pt x="99" y="113"/>
                            <a:pt x="99" y="113"/>
                          </a:cubicBezTo>
                          <a:cubicBezTo>
                            <a:pt x="99" y="112"/>
                            <a:pt x="99" y="112"/>
                            <a:pt x="100" y="112"/>
                          </a:cubicBezTo>
                          <a:close/>
                          <a:moveTo>
                            <a:pt x="176" y="36"/>
                          </a:moveTo>
                          <a:cubicBezTo>
                            <a:pt x="176" y="34"/>
                            <a:pt x="176" y="33"/>
                            <a:pt x="176" y="32"/>
                          </a:cubicBezTo>
                          <a:cubicBezTo>
                            <a:pt x="176" y="33"/>
                            <a:pt x="176" y="34"/>
                            <a:pt x="176" y="36"/>
                          </a:cubicBezTo>
                          <a:close/>
                          <a:moveTo>
                            <a:pt x="176" y="31"/>
                          </a:moveTo>
                          <a:cubicBezTo>
                            <a:pt x="175" y="31"/>
                            <a:pt x="175" y="30"/>
                            <a:pt x="175" y="30"/>
                          </a:cubicBezTo>
                          <a:cubicBezTo>
                            <a:pt x="175" y="30"/>
                            <a:pt x="175" y="31"/>
                            <a:pt x="176" y="31"/>
                          </a:cubicBezTo>
                          <a:close/>
                          <a:moveTo>
                            <a:pt x="175" y="30"/>
                          </a:moveTo>
                          <a:cubicBezTo>
                            <a:pt x="175" y="29"/>
                            <a:pt x="175" y="29"/>
                            <a:pt x="175" y="28"/>
                          </a:cubicBezTo>
                          <a:cubicBezTo>
                            <a:pt x="175" y="29"/>
                            <a:pt x="175" y="29"/>
                            <a:pt x="175" y="30"/>
                          </a:cubicBezTo>
                          <a:close/>
                          <a:moveTo>
                            <a:pt x="175" y="28"/>
                          </a:moveTo>
                          <a:cubicBezTo>
                            <a:pt x="175" y="27"/>
                            <a:pt x="175" y="27"/>
                            <a:pt x="175" y="26"/>
                          </a:cubicBezTo>
                          <a:cubicBezTo>
                            <a:pt x="175" y="27"/>
                            <a:pt x="175" y="27"/>
                            <a:pt x="175" y="28"/>
                          </a:cubicBezTo>
                          <a:close/>
                          <a:moveTo>
                            <a:pt x="175" y="26"/>
                          </a:moveTo>
                          <a:cubicBezTo>
                            <a:pt x="175" y="25"/>
                            <a:pt x="174" y="25"/>
                            <a:pt x="174" y="25"/>
                          </a:cubicBezTo>
                          <a:cubicBezTo>
                            <a:pt x="174" y="25"/>
                            <a:pt x="175" y="25"/>
                            <a:pt x="175" y="26"/>
                          </a:cubicBezTo>
                          <a:close/>
                          <a:moveTo>
                            <a:pt x="174" y="24"/>
                          </a:moveTo>
                          <a:cubicBezTo>
                            <a:pt x="174" y="24"/>
                            <a:pt x="174" y="23"/>
                            <a:pt x="174" y="23"/>
                          </a:cubicBezTo>
                          <a:cubicBezTo>
                            <a:pt x="174" y="23"/>
                            <a:pt x="174" y="24"/>
                            <a:pt x="174" y="24"/>
                          </a:cubicBezTo>
                          <a:close/>
                        </a:path>
                      </a:pathLst>
                    </a:custGeom>
                    <a:solidFill>
                      <a:srgbClr val="F1863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zh-CN" altLang="en-US">
                        <a:cs typeface="+mn-ea"/>
                        <a:sym typeface="+mn-lt"/>
                      </a:endParaRPr>
                    </a:p>
                  </p:txBody>
                </p:sp>
                <p:sp>
                  <p:nvSpPr>
                    <p:cNvPr id="131" name="Freeform 645"/>
                    <p:cNvSpPr>
                      <a:spLocks/>
                    </p:cNvSpPr>
                    <p:nvPr/>
                  </p:nvSpPr>
                  <p:spPr bwMode="auto">
                    <a:xfrm>
                      <a:off x="2061" y="2271"/>
                      <a:ext cx="70" cy="68"/>
                    </a:xfrm>
                    <a:custGeom>
                      <a:avLst/>
                      <a:gdLst>
                        <a:gd name="T0" fmla="*/ 35 w 41"/>
                        <a:gd name="T1" fmla="*/ 4 h 40"/>
                        <a:gd name="T2" fmla="*/ 35 w 41"/>
                        <a:gd name="T3" fmla="*/ 0 h 40"/>
                        <a:gd name="T4" fmla="*/ 0 w 41"/>
                        <a:gd name="T5" fmla="*/ 35 h 40"/>
                        <a:gd name="T6" fmla="*/ 6 w 41"/>
                        <a:gd name="T7" fmla="*/ 40 h 40"/>
                        <a:gd name="T8" fmla="*/ 11 w 41"/>
                        <a:gd name="T9" fmla="*/ 40 h 40"/>
                        <a:gd name="T10" fmla="*/ 41 w 41"/>
                        <a:gd name="T11" fmla="*/ 10 h 40"/>
                        <a:gd name="T12" fmla="*/ 35 w 41"/>
                        <a:gd name="T13" fmla="*/ 4 h 4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</a:cxnLst>
                      <a:rect l="0" t="0" r="r" b="b"/>
                      <a:pathLst>
                        <a:path w="41" h="40">
                          <a:moveTo>
                            <a:pt x="35" y="4"/>
                          </a:moveTo>
                          <a:cubicBezTo>
                            <a:pt x="35" y="2"/>
                            <a:pt x="35" y="1"/>
                            <a:pt x="35" y="0"/>
                          </a:cubicBezTo>
                          <a:cubicBezTo>
                            <a:pt x="0" y="35"/>
                            <a:pt x="0" y="35"/>
                            <a:pt x="0" y="35"/>
                          </a:cubicBezTo>
                          <a:cubicBezTo>
                            <a:pt x="2" y="37"/>
                            <a:pt x="3" y="39"/>
                            <a:pt x="6" y="40"/>
                          </a:cubicBezTo>
                          <a:cubicBezTo>
                            <a:pt x="8" y="40"/>
                            <a:pt x="10" y="40"/>
                            <a:pt x="11" y="40"/>
                          </a:cubicBezTo>
                          <a:cubicBezTo>
                            <a:pt x="41" y="10"/>
                            <a:pt x="41" y="10"/>
                            <a:pt x="41" y="10"/>
                          </a:cubicBezTo>
                          <a:cubicBezTo>
                            <a:pt x="39" y="8"/>
                            <a:pt x="36" y="5"/>
                            <a:pt x="35" y="4"/>
                          </a:cubicBezTo>
                          <a:close/>
                        </a:path>
                      </a:pathLst>
                    </a:custGeom>
                    <a:solidFill>
                      <a:srgbClr val="F1863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zh-CN" altLang="en-US">
                        <a:cs typeface="+mn-ea"/>
                        <a:sym typeface="+mn-lt"/>
                      </a:endParaRPr>
                    </a:p>
                  </p:txBody>
                </p:sp>
                <p:sp>
                  <p:nvSpPr>
                    <p:cNvPr id="132" name="Freeform 646"/>
                    <p:cNvSpPr>
                      <a:spLocks/>
                    </p:cNvSpPr>
                    <p:nvPr/>
                  </p:nvSpPr>
                  <p:spPr bwMode="auto">
                    <a:xfrm>
                      <a:off x="2620" y="1692"/>
                      <a:ext cx="106" cy="80"/>
                    </a:xfrm>
                    <a:custGeom>
                      <a:avLst/>
                      <a:gdLst>
                        <a:gd name="T0" fmla="*/ 6 w 62"/>
                        <a:gd name="T1" fmla="*/ 47 h 47"/>
                        <a:gd name="T2" fmla="*/ 16 w 62"/>
                        <a:gd name="T3" fmla="*/ 47 h 47"/>
                        <a:gd name="T4" fmla="*/ 62 w 62"/>
                        <a:gd name="T5" fmla="*/ 1 h 47"/>
                        <a:gd name="T6" fmla="*/ 62 w 62"/>
                        <a:gd name="T7" fmla="*/ 0 h 47"/>
                        <a:gd name="T8" fmla="*/ 37 w 62"/>
                        <a:gd name="T9" fmla="*/ 9 h 47"/>
                        <a:gd name="T10" fmla="*/ 0 w 62"/>
                        <a:gd name="T11" fmla="*/ 46 h 47"/>
                        <a:gd name="T12" fmla="*/ 6 w 62"/>
                        <a:gd name="T13" fmla="*/ 47 h 47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</a:cxnLst>
                      <a:rect l="0" t="0" r="r" b="b"/>
                      <a:pathLst>
                        <a:path w="62" h="47">
                          <a:moveTo>
                            <a:pt x="6" y="47"/>
                          </a:moveTo>
                          <a:cubicBezTo>
                            <a:pt x="10" y="47"/>
                            <a:pt x="13" y="47"/>
                            <a:pt x="16" y="47"/>
                          </a:cubicBezTo>
                          <a:cubicBezTo>
                            <a:pt x="62" y="1"/>
                            <a:pt x="62" y="1"/>
                            <a:pt x="62" y="1"/>
                          </a:cubicBezTo>
                          <a:cubicBezTo>
                            <a:pt x="62" y="0"/>
                            <a:pt x="62" y="0"/>
                            <a:pt x="62" y="0"/>
                          </a:cubicBezTo>
                          <a:cubicBezTo>
                            <a:pt x="57" y="4"/>
                            <a:pt x="46" y="8"/>
                            <a:pt x="37" y="9"/>
                          </a:cubicBezTo>
                          <a:cubicBezTo>
                            <a:pt x="0" y="46"/>
                            <a:pt x="0" y="46"/>
                            <a:pt x="0" y="46"/>
                          </a:cubicBezTo>
                          <a:cubicBezTo>
                            <a:pt x="2" y="46"/>
                            <a:pt x="4" y="47"/>
                            <a:pt x="6" y="47"/>
                          </a:cubicBezTo>
                          <a:close/>
                        </a:path>
                      </a:pathLst>
                    </a:custGeom>
                    <a:solidFill>
                      <a:srgbClr val="F1863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zh-CN" altLang="en-US">
                        <a:cs typeface="+mn-ea"/>
                        <a:sym typeface="+mn-lt"/>
                      </a:endParaRPr>
                    </a:p>
                  </p:txBody>
                </p:sp>
                <p:sp>
                  <p:nvSpPr>
                    <p:cNvPr id="133" name="Freeform 647"/>
                    <p:cNvSpPr>
                      <a:spLocks/>
                    </p:cNvSpPr>
                    <p:nvPr/>
                  </p:nvSpPr>
                  <p:spPr bwMode="auto">
                    <a:xfrm>
                      <a:off x="2099" y="2303"/>
                      <a:ext cx="60" cy="52"/>
                    </a:xfrm>
                    <a:custGeom>
                      <a:avLst/>
                      <a:gdLst>
                        <a:gd name="T0" fmla="*/ 34 w 35"/>
                        <a:gd name="T1" fmla="*/ 7 h 30"/>
                        <a:gd name="T2" fmla="*/ 26 w 35"/>
                        <a:gd name="T3" fmla="*/ 0 h 30"/>
                        <a:gd name="T4" fmla="*/ 0 w 35"/>
                        <a:gd name="T5" fmla="*/ 25 h 30"/>
                        <a:gd name="T6" fmla="*/ 10 w 35"/>
                        <a:gd name="T7" fmla="*/ 30 h 30"/>
                        <a:gd name="T8" fmla="*/ 12 w 35"/>
                        <a:gd name="T9" fmla="*/ 30 h 30"/>
                        <a:gd name="T10" fmla="*/ 35 w 35"/>
                        <a:gd name="T11" fmla="*/ 7 h 30"/>
                        <a:gd name="T12" fmla="*/ 34 w 35"/>
                        <a:gd name="T13" fmla="*/ 7 h 3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</a:cxnLst>
                      <a:rect l="0" t="0" r="r" b="b"/>
                      <a:pathLst>
                        <a:path w="35" h="30">
                          <a:moveTo>
                            <a:pt x="34" y="7"/>
                          </a:moveTo>
                          <a:cubicBezTo>
                            <a:pt x="29" y="5"/>
                            <a:pt x="27" y="3"/>
                            <a:pt x="26" y="0"/>
                          </a:cubicBezTo>
                          <a:cubicBezTo>
                            <a:pt x="0" y="25"/>
                            <a:pt x="0" y="25"/>
                            <a:pt x="0" y="25"/>
                          </a:cubicBezTo>
                          <a:cubicBezTo>
                            <a:pt x="4" y="28"/>
                            <a:pt x="8" y="30"/>
                            <a:pt x="10" y="30"/>
                          </a:cubicBezTo>
                          <a:cubicBezTo>
                            <a:pt x="11" y="30"/>
                            <a:pt x="11" y="30"/>
                            <a:pt x="12" y="30"/>
                          </a:cubicBezTo>
                          <a:cubicBezTo>
                            <a:pt x="35" y="7"/>
                            <a:pt x="35" y="7"/>
                            <a:pt x="35" y="7"/>
                          </a:cubicBezTo>
                          <a:cubicBezTo>
                            <a:pt x="35" y="7"/>
                            <a:pt x="34" y="7"/>
                            <a:pt x="34" y="7"/>
                          </a:cubicBezTo>
                          <a:close/>
                        </a:path>
                      </a:pathLst>
                    </a:custGeom>
                    <a:solidFill>
                      <a:srgbClr val="F1863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zh-CN" altLang="en-US">
                        <a:cs typeface="+mn-ea"/>
                        <a:sym typeface="+mn-lt"/>
                      </a:endParaRPr>
                    </a:p>
                  </p:txBody>
                </p:sp>
                <p:sp>
                  <p:nvSpPr>
                    <p:cNvPr id="134" name="Freeform 648"/>
                    <p:cNvSpPr>
                      <a:spLocks/>
                    </p:cNvSpPr>
                    <p:nvPr/>
                  </p:nvSpPr>
                  <p:spPr bwMode="auto">
                    <a:xfrm>
                      <a:off x="2583" y="1868"/>
                      <a:ext cx="20" cy="21"/>
                    </a:xfrm>
                    <a:custGeom>
                      <a:avLst/>
                      <a:gdLst>
                        <a:gd name="T0" fmla="*/ 0 w 12"/>
                        <a:gd name="T1" fmla="*/ 11 h 12"/>
                        <a:gd name="T2" fmla="*/ 0 w 12"/>
                        <a:gd name="T3" fmla="*/ 12 h 12"/>
                        <a:gd name="T4" fmla="*/ 12 w 12"/>
                        <a:gd name="T5" fmla="*/ 0 h 12"/>
                        <a:gd name="T6" fmla="*/ 0 w 12"/>
                        <a:gd name="T7" fmla="*/ 11 h 12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0" t="0" r="r" b="b"/>
                      <a:pathLst>
                        <a:path w="12" h="12">
                          <a:moveTo>
                            <a:pt x="0" y="11"/>
                          </a:moveTo>
                          <a:cubicBezTo>
                            <a:pt x="0" y="12"/>
                            <a:pt x="0" y="12"/>
                            <a:pt x="0" y="12"/>
                          </a:cubicBezTo>
                          <a:cubicBezTo>
                            <a:pt x="12" y="0"/>
                            <a:pt x="12" y="0"/>
                            <a:pt x="12" y="0"/>
                          </a:cubicBezTo>
                          <a:cubicBezTo>
                            <a:pt x="6" y="2"/>
                            <a:pt x="0" y="6"/>
                            <a:pt x="0" y="11"/>
                          </a:cubicBezTo>
                          <a:close/>
                        </a:path>
                      </a:pathLst>
                    </a:custGeom>
                    <a:solidFill>
                      <a:srgbClr val="F1863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zh-CN" altLang="en-US">
                        <a:cs typeface="+mn-ea"/>
                        <a:sym typeface="+mn-lt"/>
                      </a:endParaRPr>
                    </a:p>
                  </p:txBody>
                </p:sp>
                <p:sp>
                  <p:nvSpPr>
                    <p:cNvPr id="135" name="Freeform 649"/>
                    <p:cNvSpPr>
                      <a:spLocks/>
                    </p:cNvSpPr>
                    <p:nvPr/>
                  </p:nvSpPr>
                  <p:spPr bwMode="auto">
                    <a:xfrm>
                      <a:off x="2560" y="1875"/>
                      <a:ext cx="11" cy="10"/>
                    </a:xfrm>
                    <a:custGeom>
                      <a:avLst/>
                      <a:gdLst>
                        <a:gd name="T0" fmla="*/ 6 w 6"/>
                        <a:gd name="T1" fmla="*/ 1 h 6"/>
                        <a:gd name="T2" fmla="*/ 5 w 6"/>
                        <a:gd name="T3" fmla="*/ 0 h 6"/>
                        <a:gd name="T4" fmla="*/ 0 w 6"/>
                        <a:gd name="T5" fmla="*/ 6 h 6"/>
                        <a:gd name="T6" fmla="*/ 6 w 6"/>
                        <a:gd name="T7" fmla="*/ 1 h 6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0" t="0" r="r" b="b"/>
                      <a:pathLst>
                        <a:path w="6" h="6">
                          <a:moveTo>
                            <a:pt x="6" y="1"/>
                          </a:moveTo>
                          <a:cubicBezTo>
                            <a:pt x="5" y="1"/>
                            <a:pt x="5" y="1"/>
                            <a:pt x="5" y="0"/>
                          </a:cubicBezTo>
                          <a:cubicBezTo>
                            <a:pt x="0" y="6"/>
                            <a:pt x="0" y="6"/>
                            <a:pt x="0" y="6"/>
                          </a:cubicBezTo>
                          <a:cubicBezTo>
                            <a:pt x="2" y="5"/>
                            <a:pt x="4" y="3"/>
                            <a:pt x="6" y="1"/>
                          </a:cubicBezTo>
                          <a:close/>
                        </a:path>
                      </a:pathLst>
                    </a:custGeom>
                    <a:solidFill>
                      <a:srgbClr val="F1863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zh-CN" altLang="en-US">
                        <a:cs typeface="+mn-ea"/>
                        <a:sym typeface="+mn-lt"/>
                      </a:endParaRPr>
                    </a:p>
                  </p:txBody>
                </p:sp>
                <p:sp>
                  <p:nvSpPr>
                    <p:cNvPr id="136" name="Freeform 650"/>
                    <p:cNvSpPr>
                      <a:spLocks/>
                    </p:cNvSpPr>
                    <p:nvPr/>
                  </p:nvSpPr>
                  <p:spPr bwMode="auto">
                    <a:xfrm>
                      <a:off x="2506" y="1926"/>
                      <a:ext cx="29" cy="14"/>
                    </a:xfrm>
                    <a:custGeom>
                      <a:avLst/>
                      <a:gdLst>
                        <a:gd name="T0" fmla="*/ 5 w 17"/>
                        <a:gd name="T1" fmla="*/ 6 h 8"/>
                        <a:gd name="T2" fmla="*/ 17 w 17"/>
                        <a:gd name="T3" fmla="*/ 4 h 8"/>
                        <a:gd name="T4" fmla="*/ 17 w 17"/>
                        <a:gd name="T5" fmla="*/ 2 h 8"/>
                        <a:gd name="T6" fmla="*/ 12 w 17"/>
                        <a:gd name="T7" fmla="*/ 4 h 8"/>
                        <a:gd name="T8" fmla="*/ 8 w 17"/>
                        <a:gd name="T9" fmla="*/ 0 h 8"/>
                        <a:gd name="T10" fmla="*/ 0 w 17"/>
                        <a:gd name="T11" fmla="*/ 8 h 8"/>
                        <a:gd name="T12" fmla="*/ 5 w 17"/>
                        <a:gd name="T13" fmla="*/ 6 h 8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</a:cxnLst>
                      <a:rect l="0" t="0" r="r" b="b"/>
                      <a:pathLst>
                        <a:path w="17" h="8">
                          <a:moveTo>
                            <a:pt x="5" y="6"/>
                          </a:moveTo>
                          <a:cubicBezTo>
                            <a:pt x="6" y="7"/>
                            <a:pt x="14" y="5"/>
                            <a:pt x="17" y="4"/>
                          </a:cubicBezTo>
                          <a:cubicBezTo>
                            <a:pt x="17" y="2"/>
                            <a:pt x="17" y="2"/>
                            <a:pt x="17" y="2"/>
                          </a:cubicBezTo>
                          <a:cubicBezTo>
                            <a:pt x="17" y="2"/>
                            <a:pt x="13" y="4"/>
                            <a:pt x="12" y="4"/>
                          </a:cubicBezTo>
                          <a:cubicBezTo>
                            <a:pt x="10" y="4"/>
                            <a:pt x="9" y="1"/>
                            <a:pt x="8" y="0"/>
                          </a:cubicBezTo>
                          <a:cubicBezTo>
                            <a:pt x="0" y="8"/>
                            <a:pt x="0" y="8"/>
                            <a:pt x="0" y="8"/>
                          </a:cubicBezTo>
                          <a:cubicBezTo>
                            <a:pt x="2" y="8"/>
                            <a:pt x="4" y="7"/>
                            <a:pt x="5" y="6"/>
                          </a:cubicBezTo>
                          <a:close/>
                        </a:path>
                      </a:pathLst>
                    </a:custGeom>
                    <a:solidFill>
                      <a:srgbClr val="F1863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zh-CN" altLang="en-US">
                        <a:cs typeface="+mn-ea"/>
                        <a:sym typeface="+mn-lt"/>
                      </a:endParaRPr>
                    </a:p>
                  </p:txBody>
                </p:sp>
                <p:sp>
                  <p:nvSpPr>
                    <p:cNvPr id="137" name="Freeform 651"/>
                    <p:cNvSpPr>
                      <a:spLocks/>
                    </p:cNvSpPr>
                    <p:nvPr/>
                  </p:nvSpPr>
                  <p:spPr bwMode="auto">
                    <a:xfrm>
                      <a:off x="2314" y="2010"/>
                      <a:ext cx="128" cy="134"/>
                    </a:xfrm>
                    <a:custGeom>
                      <a:avLst/>
                      <a:gdLst>
                        <a:gd name="T0" fmla="*/ 53 w 75"/>
                        <a:gd name="T1" fmla="*/ 34 h 78"/>
                        <a:gd name="T2" fmla="*/ 56 w 75"/>
                        <a:gd name="T3" fmla="*/ 31 h 78"/>
                        <a:gd name="T4" fmla="*/ 57 w 75"/>
                        <a:gd name="T5" fmla="*/ 29 h 78"/>
                        <a:gd name="T6" fmla="*/ 73 w 75"/>
                        <a:gd name="T7" fmla="*/ 13 h 78"/>
                        <a:gd name="T8" fmla="*/ 70 w 75"/>
                        <a:gd name="T9" fmla="*/ 11 h 78"/>
                        <a:gd name="T10" fmla="*/ 75 w 75"/>
                        <a:gd name="T11" fmla="*/ 7 h 78"/>
                        <a:gd name="T12" fmla="*/ 75 w 75"/>
                        <a:gd name="T13" fmla="*/ 5 h 78"/>
                        <a:gd name="T14" fmla="*/ 70 w 75"/>
                        <a:gd name="T15" fmla="*/ 5 h 78"/>
                        <a:gd name="T16" fmla="*/ 70 w 75"/>
                        <a:gd name="T17" fmla="*/ 0 h 78"/>
                        <a:gd name="T18" fmla="*/ 0 w 75"/>
                        <a:gd name="T19" fmla="*/ 70 h 78"/>
                        <a:gd name="T20" fmla="*/ 9 w 75"/>
                        <a:gd name="T21" fmla="*/ 78 h 78"/>
                        <a:gd name="T22" fmla="*/ 23 w 75"/>
                        <a:gd name="T23" fmla="*/ 64 h 78"/>
                        <a:gd name="T24" fmla="*/ 53 w 75"/>
                        <a:gd name="T25" fmla="*/ 34 h 78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75" h="78">
                          <a:moveTo>
                            <a:pt x="53" y="34"/>
                          </a:moveTo>
                          <a:cubicBezTo>
                            <a:pt x="56" y="31"/>
                            <a:pt x="56" y="31"/>
                            <a:pt x="56" y="31"/>
                          </a:cubicBezTo>
                          <a:cubicBezTo>
                            <a:pt x="57" y="30"/>
                            <a:pt x="57" y="30"/>
                            <a:pt x="57" y="29"/>
                          </a:cubicBezTo>
                          <a:cubicBezTo>
                            <a:pt x="73" y="13"/>
                            <a:pt x="73" y="13"/>
                            <a:pt x="73" y="13"/>
                          </a:cubicBezTo>
                          <a:cubicBezTo>
                            <a:pt x="72" y="13"/>
                            <a:pt x="71" y="13"/>
                            <a:pt x="70" y="11"/>
                          </a:cubicBezTo>
                          <a:cubicBezTo>
                            <a:pt x="72" y="11"/>
                            <a:pt x="75" y="9"/>
                            <a:pt x="75" y="7"/>
                          </a:cubicBezTo>
                          <a:cubicBezTo>
                            <a:pt x="75" y="6"/>
                            <a:pt x="75" y="5"/>
                            <a:pt x="75" y="5"/>
                          </a:cubicBezTo>
                          <a:cubicBezTo>
                            <a:pt x="75" y="5"/>
                            <a:pt x="71" y="5"/>
                            <a:pt x="70" y="5"/>
                          </a:cubicBezTo>
                          <a:cubicBezTo>
                            <a:pt x="69" y="2"/>
                            <a:pt x="70" y="3"/>
                            <a:pt x="70" y="0"/>
                          </a:cubicBezTo>
                          <a:cubicBezTo>
                            <a:pt x="0" y="70"/>
                            <a:pt x="0" y="70"/>
                            <a:pt x="0" y="70"/>
                          </a:cubicBezTo>
                          <a:cubicBezTo>
                            <a:pt x="5" y="70"/>
                            <a:pt x="8" y="73"/>
                            <a:pt x="9" y="78"/>
                          </a:cubicBezTo>
                          <a:cubicBezTo>
                            <a:pt x="23" y="64"/>
                            <a:pt x="23" y="64"/>
                            <a:pt x="23" y="64"/>
                          </a:cubicBezTo>
                          <a:cubicBezTo>
                            <a:pt x="25" y="47"/>
                            <a:pt x="40" y="41"/>
                            <a:pt x="53" y="34"/>
                          </a:cubicBezTo>
                          <a:close/>
                        </a:path>
                      </a:pathLst>
                    </a:custGeom>
                    <a:solidFill>
                      <a:srgbClr val="F1863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zh-CN" altLang="en-US">
                        <a:cs typeface="+mn-ea"/>
                        <a:sym typeface="+mn-lt"/>
                      </a:endParaRPr>
                    </a:p>
                  </p:txBody>
                </p:sp>
                <p:sp>
                  <p:nvSpPr>
                    <p:cNvPr id="138" name="Freeform 652"/>
                    <p:cNvSpPr>
                      <a:spLocks/>
                    </p:cNvSpPr>
                    <p:nvPr/>
                  </p:nvSpPr>
                  <p:spPr bwMode="auto">
                    <a:xfrm>
                      <a:off x="2673" y="1712"/>
                      <a:ext cx="64" cy="59"/>
                    </a:xfrm>
                    <a:custGeom>
                      <a:avLst/>
                      <a:gdLst>
                        <a:gd name="T0" fmla="*/ 8 w 37"/>
                        <a:gd name="T1" fmla="*/ 28 h 34"/>
                        <a:gd name="T2" fmla="*/ 37 w 37"/>
                        <a:gd name="T3" fmla="*/ 11 h 34"/>
                        <a:gd name="T4" fmla="*/ 34 w 37"/>
                        <a:gd name="T5" fmla="*/ 0 h 34"/>
                        <a:gd name="T6" fmla="*/ 0 w 37"/>
                        <a:gd name="T7" fmla="*/ 34 h 34"/>
                        <a:gd name="T8" fmla="*/ 8 w 37"/>
                        <a:gd name="T9" fmla="*/ 28 h 3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</a:cxnLst>
                      <a:rect l="0" t="0" r="r" b="b"/>
                      <a:pathLst>
                        <a:path w="37" h="34">
                          <a:moveTo>
                            <a:pt x="8" y="28"/>
                          </a:moveTo>
                          <a:cubicBezTo>
                            <a:pt x="12" y="22"/>
                            <a:pt x="37" y="21"/>
                            <a:pt x="37" y="11"/>
                          </a:cubicBezTo>
                          <a:cubicBezTo>
                            <a:pt x="37" y="6"/>
                            <a:pt x="36" y="3"/>
                            <a:pt x="34" y="0"/>
                          </a:cubicBezTo>
                          <a:cubicBezTo>
                            <a:pt x="0" y="34"/>
                            <a:pt x="0" y="34"/>
                            <a:pt x="0" y="34"/>
                          </a:cubicBezTo>
                          <a:cubicBezTo>
                            <a:pt x="3" y="33"/>
                            <a:pt x="5" y="31"/>
                            <a:pt x="8" y="28"/>
                          </a:cubicBezTo>
                          <a:close/>
                        </a:path>
                      </a:pathLst>
                    </a:custGeom>
                    <a:solidFill>
                      <a:srgbClr val="F1863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zh-CN" altLang="en-US">
                        <a:cs typeface="+mn-ea"/>
                        <a:sym typeface="+mn-lt"/>
                      </a:endParaRPr>
                    </a:p>
                  </p:txBody>
                </p:sp>
                <p:sp>
                  <p:nvSpPr>
                    <p:cNvPr id="139" name="Freeform 653"/>
                    <p:cNvSpPr>
                      <a:spLocks/>
                    </p:cNvSpPr>
                    <p:nvPr/>
                  </p:nvSpPr>
                  <p:spPr bwMode="auto">
                    <a:xfrm>
                      <a:off x="2441" y="1995"/>
                      <a:ext cx="12" cy="15"/>
                    </a:xfrm>
                    <a:custGeom>
                      <a:avLst/>
                      <a:gdLst>
                        <a:gd name="T0" fmla="*/ 1 w 7"/>
                        <a:gd name="T1" fmla="*/ 7 h 9"/>
                        <a:gd name="T2" fmla="*/ 1 w 7"/>
                        <a:gd name="T3" fmla="*/ 9 h 9"/>
                        <a:gd name="T4" fmla="*/ 7 w 7"/>
                        <a:gd name="T5" fmla="*/ 0 h 9"/>
                        <a:gd name="T6" fmla="*/ 1 w 7"/>
                        <a:gd name="T7" fmla="*/ 6 h 9"/>
                        <a:gd name="T8" fmla="*/ 1 w 7"/>
                        <a:gd name="T9" fmla="*/ 7 h 9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</a:cxnLst>
                      <a:rect l="0" t="0" r="r" b="b"/>
                      <a:pathLst>
                        <a:path w="7" h="9">
                          <a:moveTo>
                            <a:pt x="1" y="7"/>
                          </a:moveTo>
                          <a:cubicBezTo>
                            <a:pt x="1" y="8"/>
                            <a:pt x="0" y="9"/>
                            <a:pt x="1" y="9"/>
                          </a:cubicBezTo>
                          <a:cubicBezTo>
                            <a:pt x="1" y="9"/>
                            <a:pt x="5" y="3"/>
                            <a:pt x="7" y="0"/>
                          </a:cubicBezTo>
                          <a:cubicBezTo>
                            <a:pt x="1" y="6"/>
                            <a:pt x="1" y="6"/>
                            <a:pt x="1" y="6"/>
                          </a:cubicBezTo>
                          <a:cubicBezTo>
                            <a:pt x="1" y="6"/>
                            <a:pt x="1" y="7"/>
                            <a:pt x="1" y="7"/>
                          </a:cubicBezTo>
                          <a:close/>
                        </a:path>
                      </a:pathLst>
                    </a:custGeom>
                    <a:solidFill>
                      <a:srgbClr val="F1863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zh-CN" altLang="en-US">
                        <a:cs typeface="+mn-ea"/>
                        <a:sym typeface="+mn-lt"/>
                      </a:endParaRPr>
                    </a:p>
                  </p:txBody>
                </p:sp>
                <p:sp>
                  <p:nvSpPr>
                    <p:cNvPr id="140" name="Freeform 654"/>
                    <p:cNvSpPr>
                      <a:spLocks/>
                    </p:cNvSpPr>
                    <p:nvPr/>
                  </p:nvSpPr>
                  <p:spPr bwMode="auto">
                    <a:xfrm>
                      <a:off x="2574" y="1841"/>
                      <a:ext cx="45" cy="32"/>
                    </a:xfrm>
                    <a:custGeom>
                      <a:avLst/>
                      <a:gdLst>
                        <a:gd name="T0" fmla="*/ 17 w 26"/>
                        <a:gd name="T1" fmla="*/ 0 h 19"/>
                        <a:gd name="T2" fmla="*/ 0 w 26"/>
                        <a:gd name="T3" fmla="*/ 18 h 19"/>
                        <a:gd name="T4" fmla="*/ 11 w 26"/>
                        <a:gd name="T5" fmla="*/ 17 h 19"/>
                        <a:gd name="T6" fmla="*/ 19 w 26"/>
                        <a:gd name="T7" fmla="*/ 11 h 19"/>
                        <a:gd name="T8" fmla="*/ 19 w 26"/>
                        <a:gd name="T9" fmla="*/ 15 h 19"/>
                        <a:gd name="T10" fmla="*/ 26 w 26"/>
                        <a:gd name="T11" fmla="*/ 7 h 19"/>
                        <a:gd name="T12" fmla="*/ 17 w 26"/>
                        <a:gd name="T13" fmla="*/ 0 h 19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</a:cxnLst>
                      <a:rect l="0" t="0" r="r" b="b"/>
                      <a:pathLst>
                        <a:path w="26" h="19">
                          <a:moveTo>
                            <a:pt x="17" y="0"/>
                          </a:moveTo>
                          <a:cubicBezTo>
                            <a:pt x="0" y="18"/>
                            <a:pt x="0" y="18"/>
                            <a:pt x="0" y="18"/>
                          </a:cubicBezTo>
                          <a:cubicBezTo>
                            <a:pt x="2" y="18"/>
                            <a:pt x="9" y="19"/>
                            <a:pt x="11" y="17"/>
                          </a:cubicBezTo>
                          <a:cubicBezTo>
                            <a:pt x="14" y="15"/>
                            <a:pt x="14" y="11"/>
                            <a:pt x="19" y="11"/>
                          </a:cubicBezTo>
                          <a:cubicBezTo>
                            <a:pt x="19" y="13"/>
                            <a:pt x="19" y="14"/>
                            <a:pt x="19" y="15"/>
                          </a:cubicBezTo>
                          <a:cubicBezTo>
                            <a:pt x="26" y="7"/>
                            <a:pt x="26" y="7"/>
                            <a:pt x="26" y="7"/>
                          </a:cubicBezTo>
                          <a:cubicBezTo>
                            <a:pt x="23" y="5"/>
                            <a:pt x="19" y="3"/>
                            <a:pt x="17" y="0"/>
                          </a:cubicBezTo>
                          <a:close/>
                        </a:path>
                      </a:pathLst>
                    </a:custGeom>
                    <a:solidFill>
                      <a:srgbClr val="F1863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zh-CN" altLang="en-US">
                        <a:cs typeface="+mn-ea"/>
                        <a:sym typeface="+mn-lt"/>
                      </a:endParaRPr>
                    </a:p>
                  </p:txBody>
                </p:sp>
                <p:sp>
                  <p:nvSpPr>
                    <p:cNvPr id="141" name="Freeform 655"/>
                    <p:cNvSpPr>
                      <a:spLocks/>
                    </p:cNvSpPr>
                    <p:nvPr/>
                  </p:nvSpPr>
                  <p:spPr bwMode="auto">
                    <a:xfrm>
                      <a:off x="2335" y="2142"/>
                      <a:ext cx="30" cy="43"/>
                    </a:xfrm>
                    <a:custGeom>
                      <a:avLst/>
                      <a:gdLst>
                        <a:gd name="T0" fmla="*/ 13 w 18"/>
                        <a:gd name="T1" fmla="*/ 0 h 25"/>
                        <a:gd name="T2" fmla="*/ 0 w 18"/>
                        <a:gd name="T3" fmla="*/ 13 h 25"/>
                        <a:gd name="T4" fmla="*/ 2 w 18"/>
                        <a:gd name="T5" fmla="*/ 21 h 25"/>
                        <a:gd name="T6" fmla="*/ 4 w 18"/>
                        <a:gd name="T7" fmla="*/ 25 h 25"/>
                        <a:gd name="T8" fmla="*/ 18 w 18"/>
                        <a:gd name="T9" fmla="*/ 11 h 25"/>
                        <a:gd name="T10" fmla="*/ 13 w 18"/>
                        <a:gd name="T11" fmla="*/ 0 h 25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</a:cxnLst>
                      <a:rect l="0" t="0" r="r" b="b"/>
                      <a:pathLst>
                        <a:path w="18" h="25">
                          <a:moveTo>
                            <a:pt x="13" y="0"/>
                          </a:moveTo>
                          <a:cubicBezTo>
                            <a:pt x="0" y="13"/>
                            <a:pt x="0" y="13"/>
                            <a:pt x="0" y="13"/>
                          </a:cubicBezTo>
                          <a:cubicBezTo>
                            <a:pt x="0" y="16"/>
                            <a:pt x="1" y="19"/>
                            <a:pt x="2" y="21"/>
                          </a:cubicBezTo>
                          <a:cubicBezTo>
                            <a:pt x="3" y="23"/>
                            <a:pt x="4" y="24"/>
                            <a:pt x="4" y="25"/>
                          </a:cubicBezTo>
                          <a:cubicBezTo>
                            <a:pt x="18" y="11"/>
                            <a:pt x="18" y="11"/>
                            <a:pt x="18" y="11"/>
                          </a:cubicBezTo>
                          <a:cubicBezTo>
                            <a:pt x="17" y="7"/>
                            <a:pt x="15" y="4"/>
                            <a:pt x="13" y="0"/>
                          </a:cubicBezTo>
                          <a:close/>
                        </a:path>
                      </a:pathLst>
                    </a:custGeom>
                    <a:solidFill>
                      <a:srgbClr val="F1863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zh-CN" altLang="en-US">
                        <a:cs typeface="+mn-ea"/>
                        <a:sym typeface="+mn-lt"/>
                      </a:endParaRPr>
                    </a:p>
                  </p:txBody>
                </p:sp>
                <p:sp>
                  <p:nvSpPr>
                    <p:cNvPr id="142" name="Freeform 656"/>
                    <p:cNvSpPr>
                      <a:spLocks/>
                    </p:cNvSpPr>
                    <p:nvPr/>
                  </p:nvSpPr>
                  <p:spPr bwMode="auto">
                    <a:xfrm>
                      <a:off x="2140" y="2267"/>
                      <a:ext cx="119" cy="93"/>
                    </a:xfrm>
                    <a:custGeom>
                      <a:avLst/>
                      <a:gdLst>
                        <a:gd name="T0" fmla="*/ 67 w 70"/>
                        <a:gd name="T1" fmla="*/ 0 h 54"/>
                        <a:gd name="T2" fmla="*/ 48 w 70"/>
                        <a:gd name="T3" fmla="*/ 12 h 54"/>
                        <a:gd name="T4" fmla="*/ 42 w 70"/>
                        <a:gd name="T5" fmla="*/ 24 h 54"/>
                        <a:gd name="T6" fmla="*/ 38 w 70"/>
                        <a:gd name="T7" fmla="*/ 29 h 54"/>
                        <a:gd name="T8" fmla="*/ 32 w 70"/>
                        <a:gd name="T9" fmla="*/ 27 h 54"/>
                        <a:gd name="T10" fmla="*/ 26 w 70"/>
                        <a:gd name="T11" fmla="*/ 28 h 54"/>
                        <a:gd name="T12" fmla="*/ 0 w 70"/>
                        <a:gd name="T13" fmla="*/ 54 h 54"/>
                        <a:gd name="T14" fmla="*/ 11 w 70"/>
                        <a:gd name="T15" fmla="*/ 48 h 54"/>
                        <a:gd name="T16" fmla="*/ 17 w 70"/>
                        <a:gd name="T17" fmla="*/ 50 h 54"/>
                        <a:gd name="T18" fmla="*/ 19 w 70"/>
                        <a:gd name="T19" fmla="*/ 50 h 54"/>
                        <a:gd name="T20" fmla="*/ 20 w 70"/>
                        <a:gd name="T21" fmla="*/ 50 h 54"/>
                        <a:gd name="T22" fmla="*/ 70 w 70"/>
                        <a:gd name="T23" fmla="*/ 0 h 54"/>
                        <a:gd name="T24" fmla="*/ 67 w 70"/>
                        <a:gd name="T25" fmla="*/ 0 h 5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70" h="54">
                          <a:moveTo>
                            <a:pt x="67" y="0"/>
                          </a:moveTo>
                          <a:cubicBezTo>
                            <a:pt x="59" y="0"/>
                            <a:pt x="48" y="3"/>
                            <a:pt x="48" y="12"/>
                          </a:cubicBezTo>
                          <a:cubicBezTo>
                            <a:pt x="48" y="16"/>
                            <a:pt x="43" y="20"/>
                            <a:pt x="42" y="24"/>
                          </a:cubicBezTo>
                          <a:cubicBezTo>
                            <a:pt x="42" y="25"/>
                            <a:pt x="40" y="29"/>
                            <a:pt x="38" y="29"/>
                          </a:cubicBezTo>
                          <a:cubicBezTo>
                            <a:pt x="36" y="29"/>
                            <a:pt x="35" y="27"/>
                            <a:pt x="32" y="27"/>
                          </a:cubicBezTo>
                          <a:cubicBezTo>
                            <a:pt x="30" y="27"/>
                            <a:pt x="28" y="27"/>
                            <a:pt x="26" y="28"/>
                          </a:cubicBezTo>
                          <a:cubicBezTo>
                            <a:pt x="0" y="54"/>
                            <a:pt x="0" y="54"/>
                            <a:pt x="0" y="54"/>
                          </a:cubicBezTo>
                          <a:cubicBezTo>
                            <a:pt x="4" y="54"/>
                            <a:pt x="5" y="48"/>
                            <a:pt x="11" y="48"/>
                          </a:cubicBezTo>
                          <a:cubicBezTo>
                            <a:pt x="13" y="48"/>
                            <a:pt x="15" y="50"/>
                            <a:pt x="17" y="50"/>
                          </a:cubicBezTo>
                          <a:cubicBezTo>
                            <a:pt x="19" y="50"/>
                            <a:pt x="19" y="50"/>
                            <a:pt x="19" y="50"/>
                          </a:cubicBezTo>
                          <a:cubicBezTo>
                            <a:pt x="19" y="50"/>
                            <a:pt x="20" y="50"/>
                            <a:pt x="20" y="50"/>
                          </a:cubicBezTo>
                          <a:cubicBezTo>
                            <a:pt x="70" y="0"/>
                            <a:pt x="70" y="0"/>
                            <a:pt x="70" y="0"/>
                          </a:cubicBezTo>
                          <a:cubicBezTo>
                            <a:pt x="69" y="0"/>
                            <a:pt x="68" y="0"/>
                            <a:pt x="67" y="0"/>
                          </a:cubicBezTo>
                          <a:close/>
                        </a:path>
                      </a:pathLst>
                    </a:custGeom>
                    <a:solidFill>
                      <a:srgbClr val="F1863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zh-CN" altLang="en-US">
                        <a:cs typeface="+mn-ea"/>
                        <a:sym typeface="+mn-lt"/>
                      </a:endParaRPr>
                    </a:p>
                  </p:txBody>
                </p:sp>
                <p:sp>
                  <p:nvSpPr>
                    <p:cNvPr id="143" name="Freeform 657"/>
                    <p:cNvSpPr>
                      <a:spLocks/>
                    </p:cNvSpPr>
                    <p:nvPr/>
                  </p:nvSpPr>
                  <p:spPr bwMode="auto">
                    <a:xfrm>
                      <a:off x="2615" y="1858"/>
                      <a:ext cx="41" cy="26"/>
                    </a:xfrm>
                    <a:custGeom>
                      <a:avLst/>
                      <a:gdLst>
                        <a:gd name="T0" fmla="*/ 1 w 24"/>
                        <a:gd name="T1" fmla="*/ 15 h 15"/>
                        <a:gd name="T2" fmla="*/ 24 w 24"/>
                        <a:gd name="T3" fmla="*/ 4 h 15"/>
                        <a:gd name="T4" fmla="*/ 15 w 24"/>
                        <a:gd name="T5" fmla="*/ 0 h 15"/>
                        <a:gd name="T6" fmla="*/ 0 w 24"/>
                        <a:gd name="T7" fmla="*/ 15 h 15"/>
                        <a:gd name="T8" fmla="*/ 1 w 24"/>
                        <a:gd name="T9" fmla="*/ 15 h 15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</a:cxnLst>
                      <a:rect l="0" t="0" r="r" b="b"/>
                      <a:pathLst>
                        <a:path w="24" h="15">
                          <a:moveTo>
                            <a:pt x="1" y="15"/>
                          </a:moveTo>
                          <a:cubicBezTo>
                            <a:pt x="3" y="14"/>
                            <a:pt x="24" y="7"/>
                            <a:pt x="24" y="4"/>
                          </a:cubicBezTo>
                          <a:cubicBezTo>
                            <a:pt x="24" y="1"/>
                            <a:pt x="17" y="1"/>
                            <a:pt x="15" y="0"/>
                          </a:cubicBezTo>
                          <a:cubicBezTo>
                            <a:pt x="0" y="15"/>
                            <a:pt x="0" y="15"/>
                            <a:pt x="0" y="15"/>
                          </a:cubicBezTo>
                          <a:cubicBezTo>
                            <a:pt x="0" y="15"/>
                            <a:pt x="1" y="15"/>
                            <a:pt x="1" y="15"/>
                          </a:cubicBezTo>
                          <a:close/>
                        </a:path>
                      </a:pathLst>
                    </a:custGeom>
                    <a:solidFill>
                      <a:srgbClr val="F1863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zh-CN" altLang="en-US">
                        <a:cs typeface="+mn-ea"/>
                        <a:sym typeface="+mn-lt"/>
                      </a:endParaRPr>
                    </a:p>
                  </p:txBody>
                </p:sp>
                <p:sp>
                  <p:nvSpPr>
                    <p:cNvPr id="144" name="Freeform 658"/>
                    <p:cNvSpPr>
                      <a:spLocks/>
                    </p:cNvSpPr>
                    <p:nvPr/>
                  </p:nvSpPr>
                  <p:spPr bwMode="auto">
                    <a:xfrm>
                      <a:off x="2188" y="2276"/>
                      <a:ext cx="90" cy="103"/>
                    </a:xfrm>
                    <a:custGeom>
                      <a:avLst/>
                      <a:gdLst>
                        <a:gd name="T0" fmla="*/ 42 w 53"/>
                        <a:gd name="T1" fmla="*/ 25 h 60"/>
                        <a:gd name="T2" fmla="*/ 44 w 53"/>
                        <a:gd name="T3" fmla="*/ 25 h 60"/>
                        <a:gd name="T4" fmla="*/ 45 w 53"/>
                        <a:gd name="T5" fmla="*/ 25 h 60"/>
                        <a:gd name="T6" fmla="*/ 45 w 53"/>
                        <a:gd name="T7" fmla="*/ 25 h 60"/>
                        <a:gd name="T8" fmla="*/ 45 w 53"/>
                        <a:gd name="T9" fmla="*/ 24 h 60"/>
                        <a:gd name="T10" fmla="*/ 45 w 53"/>
                        <a:gd name="T11" fmla="*/ 25 h 60"/>
                        <a:gd name="T12" fmla="*/ 48 w 53"/>
                        <a:gd name="T13" fmla="*/ 15 h 60"/>
                        <a:gd name="T14" fmla="*/ 53 w 53"/>
                        <a:gd name="T15" fmla="*/ 0 h 60"/>
                        <a:gd name="T16" fmla="*/ 0 w 53"/>
                        <a:gd name="T17" fmla="*/ 52 h 60"/>
                        <a:gd name="T18" fmla="*/ 9 w 53"/>
                        <a:gd name="T19" fmla="*/ 60 h 60"/>
                        <a:gd name="T20" fmla="*/ 42 w 53"/>
                        <a:gd name="T21" fmla="*/ 28 h 60"/>
                        <a:gd name="T22" fmla="*/ 42 w 53"/>
                        <a:gd name="T23" fmla="*/ 25 h 6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</a:cxnLst>
                      <a:rect l="0" t="0" r="r" b="b"/>
                      <a:pathLst>
                        <a:path w="53" h="60">
                          <a:moveTo>
                            <a:pt x="42" y="25"/>
                          </a:moveTo>
                          <a:cubicBezTo>
                            <a:pt x="42" y="25"/>
                            <a:pt x="41" y="25"/>
                            <a:pt x="44" y="25"/>
                          </a:cubicBezTo>
                          <a:cubicBezTo>
                            <a:pt x="45" y="25"/>
                            <a:pt x="45" y="25"/>
                            <a:pt x="45" y="25"/>
                          </a:cubicBezTo>
                          <a:cubicBezTo>
                            <a:pt x="45" y="25"/>
                            <a:pt x="45" y="25"/>
                            <a:pt x="45" y="25"/>
                          </a:cubicBezTo>
                          <a:cubicBezTo>
                            <a:pt x="45" y="25"/>
                            <a:pt x="45" y="24"/>
                            <a:pt x="45" y="24"/>
                          </a:cubicBezTo>
                          <a:cubicBezTo>
                            <a:pt x="45" y="24"/>
                            <a:pt x="45" y="25"/>
                            <a:pt x="45" y="25"/>
                          </a:cubicBezTo>
                          <a:cubicBezTo>
                            <a:pt x="45" y="22"/>
                            <a:pt x="48" y="19"/>
                            <a:pt x="48" y="15"/>
                          </a:cubicBezTo>
                          <a:cubicBezTo>
                            <a:pt x="48" y="9"/>
                            <a:pt x="52" y="4"/>
                            <a:pt x="53" y="0"/>
                          </a:cubicBezTo>
                          <a:cubicBezTo>
                            <a:pt x="0" y="52"/>
                            <a:pt x="0" y="52"/>
                            <a:pt x="0" y="52"/>
                          </a:cubicBezTo>
                          <a:cubicBezTo>
                            <a:pt x="3" y="55"/>
                            <a:pt x="5" y="58"/>
                            <a:pt x="9" y="60"/>
                          </a:cubicBezTo>
                          <a:cubicBezTo>
                            <a:pt x="42" y="28"/>
                            <a:pt x="42" y="28"/>
                            <a:pt x="42" y="28"/>
                          </a:cubicBezTo>
                          <a:cubicBezTo>
                            <a:pt x="42" y="27"/>
                            <a:pt x="42" y="26"/>
                            <a:pt x="42" y="25"/>
                          </a:cubicBezTo>
                          <a:close/>
                        </a:path>
                      </a:pathLst>
                    </a:custGeom>
                    <a:solidFill>
                      <a:srgbClr val="F1863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zh-CN" altLang="en-US">
                        <a:cs typeface="+mn-ea"/>
                        <a:sym typeface="+mn-lt"/>
                      </a:endParaRPr>
                    </a:p>
                  </p:txBody>
                </p:sp>
                <p:sp>
                  <p:nvSpPr>
                    <p:cNvPr id="145" name="Freeform 659"/>
                    <p:cNvSpPr>
                      <a:spLocks/>
                    </p:cNvSpPr>
                    <p:nvPr/>
                  </p:nvSpPr>
                  <p:spPr bwMode="auto">
                    <a:xfrm>
                      <a:off x="2354" y="2180"/>
                      <a:ext cx="20" cy="31"/>
                    </a:xfrm>
                    <a:custGeom>
                      <a:avLst/>
                      <a:gdLst>
                        <a:gd name="T0" fmla="*/ 6 w 12"/>
                        <a:gd name="T1" fmla="*/ 18 h 18"/>
                        <a:gd name="T2" fmla="*/ 12 w 12"/>
                        <a:gd name="T3" fmla="*/ 6 h 18"/>
                        <a:gd name="T4" fmla="*/ 11 w 12"/>
                        <a:gd name="T5" fmla="*/ 0 h 18"/>
                        <a:gd name="T6" fmla="*/ 0 w 12"/>
                        <a:gd name="T7" fmla="*/ 11 h 18"/>
                        <a:gd name="T8" fmla="*/ 6 w 12"/>
                        <a:gd name="T9" fmla="*/ 18 h 18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</a:cxnLst>
                      <a:rect l="0" t="0" r="r" b="b"/>
                      <a:pathLst>
                        <a:path w="12" h="18">
                          <a:moveTo>
                            <a:pt x="6" y="18"/>
                          </a:moveTo>
                          <a:cubicBezTo>
                            <a:pt x="11" y="18"/>
                            <a:pt x="12" y="12"/>
                            <a:pt x="12" y="6"/>
                          </a:cubicBezTo>
                          <a:cubicBezTo>
                            <a:pt x="12" y="4"/>
                            <a:pt x="12" y="2"/>
                            <a:pt x="11" y="0"/>
                          </a:cubicBezTo>
                          <a:cubicBezTo>
                            <a:pt x="0" y="11"/>
                            <a:pt x="0" y="11"/>
                            <a:pt x="0" y="11"/>
                          </a:cubicBezTo>
                          <a:cubicBezTo>
                            <a:pt x="2" y="14"/>
                            <a:pt x="2" y="18"/>
                            <a:pt x="6" y="18"/>
                          </a:cubicBezTo>
                          <a:close/>
                        </a:path>
                      </a:pathLst>
                    </a:custGeom>
                    <a:solidFill>
                      <a:srgbClr val="F1863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zh-CN" altLang="en-US">
                        <a:cs typeface="+mn-ea"/>
                        <a:sym typeface="+mn-lt"/>
                      </a:endParaRPr>
                    </a:p>
                  </p:txBody>
                </p:sp>
                <p:sp>
                  <p:nvSpPr>
                    <p:cNvPr id="146" name="Freeform 660"/>
                    <p:cNvSpPr>
                      <a:spLocks/>
                    </p:cNvSpPr>
                    <p:nvPr/>
                  </p:nvSpPr>
                  <p:spPr bwMode="auto">
                    <a:xfrm>
                      <a:off x="2224" y="2355"/>
                      <a:ext cx="54" cy="39"/>
                    </a:xfrm>
                    <a:custGeom>
                      <a:avLst/>
                      <a:gdLst>
                        <a:gd name="T0" fmla="*/ 19 w 32"/>
                        <a:gd name="T1" fmla="*/ 2 h 23"/>
                        <a:gd name="T2" fmla="*/ 17 w 32"/>
                        <a:gd name="T3" fmla="*/ 0 h 23"/>
                        <a:gd name="T4" fmla="*/ 0 w 32"/>
                        <a:gd name="T5" fmla="*/ 18 h 23"/>
                        <a:gd name="T6" fmla="*/ 5 w 32"/>
                        <a:gd name="T7" fmla="*/ 19 h 23"/>
                        <a:gd name="T8" fmla="*/ 11 w 32"/>
                        <a:gd name="T9" fmla="*/ 23 h 23"/>
                        <a:gd name="T10" fmla="*/ 32 w 32"/>
                        <a:gd name="T11" fmla="*/ 1 h 23"/>
                        <a:gd name="T12" fmla="*/ 19 w 32"/>
                        <a:gd name="T13" fmla="*/ 2 h 23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</a:cxnLst>
                      <a:rect l="0" t="0" r="r" b="b"/>
                      <a:pathLst>
                        <a:path w="32" h="23">
                          <a:moveTo>
                            <a:pt x="19" y="2"/>
                          </a:moveTo>
                          <a:cubicBezTo>
                            <a:pt x="18" y="2"/>
                            <a:pt x="17" y="1"/>
                            <a:pt x="17" y="0"/>
                          </a:cubicBezTo>
                          <a:cubicBezTo>
                            <a:pt x="0" y="18"/>
                            <a:pt x="0" y="18"/>
                            <a:pt x="0" y="18"/>
                          </a:cubicBezTo>
                          <a:cubicBezTo>
                            <a:pt x="1" y="18"/>
                            <a:pt x="3" y="18"/>
                            <a:pt x="5" y="19"/>
                          </a:cubicBezTo>
                          <a:cubicBezTo>
                            <a:pt x="7" y="20"/>
                            <a:pt x="9" y="22"/>
                            <a:pt x="11" y="23"/>
                          </a:cubicBezTo>
                          <a:cubicBezTo>
                            <a:pt x="32" y="1"/>
                            <a:pt x="32" y="1"/>
                            <a:pt x="32" y="1"/>
                          </a:cubicBezTo>
                          <a:cubicBezTo>
                            <a:pt x="28" y="2"/>
                            <a:pt x="24" y="2"/>
                            <a:pt x="19" y="2"/>
                          </a:cubicBezTo>
                          <a:close/>
                        </a:path>
                      </a:pathLst>
                    </a:custGeom>
                    <a:solidFill>
                      <a:srgbClr val="F1863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zh-CN" altLang="en-US">
                        <a:cs typeface="+mn-ea"/>
                        <a:sym typeface="+mn-lt"/>
                      </a:endParaRPr>
                    </a:p>
                  </p:txBody>
                </p:sp>
                <p:sp>
                  <p:nvSpPr>
                    <p:cNvPr id="147" name="Freeform 661"/>
                    <p:cNvSpPr>
                      <a:spLocks/>
                    </p:cNvSpPr>
                    <p:nvPr/>
                  </p:nvSpPr>
                  <p:spPr bwMode="auto">
                    <a:xfrm>
                      <a:off x="2268" y="2355"/>
                      <a:ext cx="56" cy="56"/>
                    </a:xfrm>
                    <a:custGeom>
                      <a:avLst/>
                      <a:gdLst>
                        <a:gd name="T0" fmla="*/ 22 w 33"/>
                        <a:gd name="T1" fmla="*/ 0 h 33"/>
                        <a:gd name="T2" fmla="*/ 0 w 33"/>
                        <a:gd name="T3" fmla="*/ 23 h 33"/>
                        <a:gd name="T4" fmla="*/ 6 w 33"/>
                        <a:gd name="T5" fmla="*/ 33 h 33"/>
                        <a:gd name="T6" fmla="*/ 33 w 33"/>
                        <a:gd name="T7" fmla="*/ 6 h 33"/>
                        <a:gd name="T8" fmla="*/ 22 w 33"/>
                        <a:gd name="T9" fmla="*/ 0 h 33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</a:cxnLst>
                      <a:rect l="0" t="0" r="r" b="b"/>
                      <a:pathLst>
                        <a:path w="33" h="33">
                          <a:moveTo>
                            <a:pt x="22" y="0"/>
                          </a:moveTo>
                          <a:cubicBezTo>
                            <a:pt x="0" y="23"/>
                            <a:pt x="0" y="23"/>
                            <a:pt x="0" y="23"/>
                          </a:cubicBezTo>
                          <a:cubicBezTo>
                            <a:pt x="1" y="28"/>
                            <a:pt x="3" y="31"/>
                            <a:pt x="6" y="33"/>
                          </a:cubicBezTo>
                          <a:cubicBezTo>
                            <a:pt x="33" y="6"/>
                            <a:pt x="33" y="6"/>
                            <a:pt x="33" y="6"/>
                          </a:cubicBezTo>
                          <a:cubicBezTo>
                            <a:pt x="29" y="5"/>
                            <a:pt x="27" y="1"/>
                            <a:pt x="22" y="0"/>
                          </a:cubicBezTo>
                          <a:close/>
                        </a:path>
                      </a:pathLst>
                    </a:custGeom>
                    <a:solidFill>
                      <a:srgbClr val="F1863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zh-CN" altLang="en-US">
                        <a:cs typeface="+mn-ea"/>
                        <a:sym typeface="+mn-lt"/>
                      </a:endParaRPr>
                    </a:p>
                  </p:txBody>
                </p:sp>
                <p:sp>
                  <p:nvSpPr>
                    <p:cNvPr id="148" name="Freeform 662"/>
                    <p:cNvSpPr>
                      <a:spLocks/>
                    </p:cNvSpPr>
                    <p:nvPr/>
                  </p:nvSpPr>
                  <p:spPr bwMode="auto">
                    <a:xfrm>
                      <a:off x="2292" y="2389"/>
                      <a:ext cx="38" cy="60"/>
                    </a:xfrm>
                    <a:custGeom>
                      <a:avLst/>
                      <a:gdLst>
                        <a:gd name="T0" fmla="*/ 22 w 22"/>
                        <a:gd name="T1" fmla="*/ 4 h 35"/>
                        <a:gd name="T2" fmla="*/ 22 w 22"/>
                        <a:gd name="T3" fmla="*/ 0 h 35"/>
                        <a:gd name="T4" fmla="*/ 0 w 22"/>
                        <a:gd name="T5" fmla="*/ 21 h 35"/>
                        <a:gd name="T6" fmla="*/ 1 w 22"/>
                        <a:gd name="T7" fmla="*/ 24 h 35"/>
                        <a:gd name="T8" fmla="*/ 3 w 22"/>
                        <a:gd name="T9" fmla="*/ 35 h 35"/>
                        <a:gd name="T10" fmla="*/ 22 w 22"/>
                        <a:gd name="T11" fmla="*/ 16 h 35"/>
                        <a:gd name="T12" fmla="*/ 22 w 22"/>
                        <a:gd name="T13" fmla="*/ 4 h 35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</a:cxnLst>
                      <a:rect l="0" t="0" r="r" b="b"/>
                      <a:pathLst>
                        <a:path w="22" h="35">
                          <a:moveTo>
                            <a:pt x="22" y="4"/>
                          </a:moveTo>
                          <a:cubicBezTo>
                            <a:pt x="22" y="3"/>
                            <a:pt x="22" y="2"/>
                            <a:pt x="22" y="0"/>
                          </a:cubicBezTo>
                          <a:cubicBezTo>
                            <a:pt x="0" y="21"/>
                            <a:pt x="0" y="21"/>
                            <a:pt x="0" y="21"/>
                          </a:cubicBezTo>
                          <a:cubicBezTo>
                            <a:pt x="1" y="22"/>
                            <a:pt x="1" y="23"/>
                            <a:pt x="1" y="24"/>
                          </a:cubicBezTo>
                          <a:cubicBezTo>
                            <a:pt x="3" y="27"/>
                            <a:pt x="1" y="31"/>
                            <a:pt x="3" y="35"/>
                          </a:cubicBezTo>
                          <a:cubicBezTo>
                            <a:pt x="22" y="16"/>
                            <a:pt x="22" y="16"/>
                            <a:pt x="22" y="16"/>
                          </a:cubicBezTo>
                          <a:cubicBezTo>
                            <a:pt x="22" y="13"/>
                            <a:pt x="22" y="9"/>
                            <a:pt x="22" y="4"/>
                          </a:cubicBezTo>
                          <a:close/>
                        </a:path>
                      </a:pathLst>
                    </a:custGeom>
                    <a:solidFill>
                      <a:srgbClr val="F1863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zh-CN" altLang="en-US">
                        <a:cs typeface="+mn-ea"/>
                        <a:sym typeface="+mn-lt"/>
                      </a:endParaRPr>
                    </a:p>
                  </p:txBody>
                </p:sp>
                <p:sp>
                  <p:nvSpPr>
                    <p:cNvPr id="149" name="Freeform 663"/>
                    <p:cNvSpPr>
                      <a:spLocks/>
                    </p:cNvSpPr>
                    <p:nvPr/>
                  </p:nvSpPr>
                  <p:spPr bwMode="auto">
                    <a:xfrm>
                      <a:off x="2318" y="2439"/>
                      <a:ext cx="29" cy="29"/>
                    </a:xfrm>
                    <a:custGeom>
                      <a:avLst/>
                      <a:gdLst>
                        <a:gd name="T0" fmla="*/ 16 w 17"/>
                        <a:gd name="T1" fmla="*/ 6 h 17"/>
                        <a:gd name="T2" fmla="*/ 8 w 17"/>
                        <a:gd name="T3" fmla="*/ 0 h 17"/>
                        <a:gd name="T4" fmla="*/ 0 w 17"/>
                        <a:gd name="T5" fmla="*/ 9 h 17"/>
                        <a:gd name="T6" fmla="*/ 4 w 17"/>
                        <a:gd name="T7" fmla="*/ 12 h 17"/>
                        <a:gd name="T8" fmla="*/ 7 w 17"/>
                        <a:gd name="T9" fmla="*/ 17 h 17"/>
                        <a:gd name="T10" fmla="*/ 17 w 17"/>
                        <a:gd name="T11" fmla="*/ 7 h 17"/>
                        <a:gd name="T12" fmla="*/ 16 w 17"/>
                        <a:gd name="T13" fmla="*/ 6 h 17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</a:cxnLst>
                      <a:rect l="0" t="0" r="r" b="b"/>
                      <a:pathLst>
                        <a:path w="17" h="17">
                          <a:moveTo>
                            <a:pt x="16" y="6"/>
                          </a:moveTo>
                          <a:cubicBezTo>
                            <a:pt x="13" y="4"/>
                            <a:pt x="10" y="3"/>
                            <a:pt x="8" y="0"/>
                          </a:cubicBezTo>
                          <a:cubicBezTo>
                            <a:pt x="0" y="9"/>
                            <a:pt x="0" y="9"/>
                            <a:pt x="0" y="9"/>
                          </a:cubicBezTo>
                          <a:cubicBezTo>
                            <a:pt x="2" y="10"/>
                            <a:pt x="3" y="11"/>
                            <a:pt x="4" y="12"/>
                          </a:cubicBezTo>
                          <a:cubicBezTo>
                            <a:pt x="5" y="14"/>
                            <a:pt x="5" y="16"/>
                            <a:pt x="7" y="17"/>
                          </a:cubicBezTo>
                          <a:cubicBezTo>
                            <a:pt x="17" y="7"/>
                            <a:pt x="17" y="7"/>
                            <a:pt x="17" y="7"/>
                          </a:cubicBezTo>
                          <a:cubicBezTo>
                            <a:pt x="17" y="7"/>
                            <a:pt x="16" y="6"/>
                            <a:pt x="16" y="6"/>
                          </a:cubicBezTo>
                          <a:close/>
                        </a:path>
                      </a:pathLst>
                    </a:custGeom>
                    <a:solidFill>
                      <a:srgbClr val="F1863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zh-CN" altLang="en-US">
                        <a:cs typeface="+mn-ea"/>
                        <a:sym typeface="+mn-lt"/>
                      </a:endParaRPr>
                    </a:p>
                  </p:txBody>
                </p:sp>
                <p:sp>
                  <p:nvSpPr>
                    <p:cNvPr id="150" name="Freeform 664"/>
                    <p:cNvSpPr>
                      <a:spLocks/>
                    </p:cNvSpPr>
                    <p:nvPr/>
                  </p:nvSpPr>
                  <p:spPr bwMode="auto">
                    <a:xfrm>
                      <a:off x="1591" y="1661"/>
                      <a:ext cx="15" cy="24"/>
                    </a:xfrm>
                    <a:custGeom>
                      <a:avLst/>
                      <a:gdLst>
                        <a:gd name="T0" fmla="*/ 0 w 9"/>
                        <a:gd name="T1" fmla="*/ 2 h 14"/>
                        <a:gd name="T2" fmla="*/ 1 w 9"/>
                        <a:gd name="T3" fmla="*/ 2 h 14"/>
                        <a:gd name="T4" fmla="*/ 1 w 9"/>
                        <a:gd name="T5" fmla="*/ 8 h 14"/>
                        <a:gd name="T6" fmla="*/ 5 w 9"/>
                        <a:gd name="T7" fmla="*/ 14 h 14"/>
                        <a:gd name="T8" fmla="*/ 9 w 9"/>
                        <a:gd name="T9" fmla="*/ 9 h 14"/>
                        <a:gd name="T10" fmla="*/ 2 w 9"/>
                        <a:gd name="T11" fmla="*/ 0 h 14"/>
                        <a:gd name="T12" fmla="*/ 0 w 9"/>
                        <a:gd name="T13" fmla="*/ 2 h 1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</a:cxnLst>
                      <a:rect l="0" t="0" r="r" b="b"/>
                      <a:pathLst>
                        <a:path w="9" h="14">
                          <a:moveTo>
                            <a:pt x="0" y="2"/>
                          </a:moveTo>
                          <a:cubicBezTo>
                            <a:pt x="1" y="2"/>
                            <a:pt x="1" y="2"/>
                            <a:pt x="1" y="2"/>
                          </a:cubicBezTo>
                          <a:cubicBezTo>
                            <a:pt x="0" y="3"/>
                            <a:pt x="1" y="6"/>
                            <a:pt x="1" y="8"/>
                          </a:cubicBezTo>
                          <a:cubicBezTo>
                            <a:pt x="1" y="8"/>
                            <a:pt x="3" y="12"/>
                            <a:pt x="5" y="14"/>
                          </a:cubicBezTo>
                          <a:cubicBezTo>
                            <a:pt x="9" y="9"/>
                            <a:pt x="9" y="9"/>
                            <a:pt x="9" y="9"/>
                          </a:cubicBezTo>
                          <a:cubicBezTo>
                            <a:pt x="8" y="6"/>
                            <a:pt x="4" y="4"/>
                            <a:pt x="2" y="0"/>
                          </a:cubicBezTo>
                          <a:lnTo>
                            <a:pt x="0" y="2"/>
                          </a:lnTo>
                          <a:close/>
                        </a:path>
                      </a:pathLst>
                    </a:custGeom>
                    <a:solidFill>
                      <a:srgbClr val="F1863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zh-CN" altLang="en-US">
                        <a:cs typeface="+mn-ea"/>
                        <a:sym typeface="+mn-lt"/>
                      </a:endParaRPr>
                    </a:p>
                  </p:txBody>
                </p:sp>
                <p:sp>
                  <p:nvSpPr>
                    <p:cNvPr id="151" name="Freeform 665"/>
                    <p:cNvSpPr>
                      <a:spLocks/>
                    </p:cNvSpPr>
                    <p:nvPr/>
                  </p:nvSpPr>
                  <p:spPr bwMode="auto">
                    <a:xfrm>
                      <a:off x="1541" y="1611"/>
                      <a:ext cx="19" cy="17"/>
                    </a:xfrm>
                    <a:custGeom>
                      <a:avLst/>
                      <a:gdLst>
                        <a:gd name="T0" fmla="*/ 11 w 11"/>
                        <a:gd name="T1" fmla="*/ 0 h 10"/>
                        <a:gd name="T2" fmla="*/ 4 w 11"/>
                        <a:gd name="T3" fmla="*/ 0 h 10"/>
                        <a:gd name="T4" fmla="*/ 0 w 11"/>
                        <a:gd name="T5" fmla="*/ 3 h 10"/>
                        <a:gd name="T6" fmla="*/ 3 w 11"/>
                        <a:gd name="T7" fmla="*/ 10 h 10"/>
                        <a:gd name="T8" fmla="*/ 11 w 11"/>
                        <a:gd name="T9" fmla="*/ 2 h 10"/>
                        <a:gd name="T10" fmla="*/ 11 w 11"/>
                        <a:gd name="T11" fmla="*/ 0 h 1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</a:cxnLst>
                      <a:rect l="0" t="0" r="r" b="b"/>
                      <a:pathLst>
                        <a:path w="11" h="10">
                          <a:moveTo>
                            <a:pt x="11" y="0"/>
                          </a:moveTo>
                          <a:cubicBezTo>
                            <a:pt x="7" y="3"/>
                            <a:pt x="9" y="0"/>
                            <a:pt x="4" y="0"/>
                          </a:cubicBezTo>
                          <a:cubicBezTo>
                            <a:pt x="3" y="0"/>
                            <a:pt x="0" y="1"/>
                            <a:pt x="0" y="3"/>
                          </a:cubicBezTo>
                          <a:cubicBezTo>
                            <a:pt x="0" y="6"/>
                            <a:pt x="1" y="8"/>
                            <a:pt x="3" y="10"/>
                          </a:cubicBezTo>
                          <a:cubicBezTo>
                            <a:pt x="11" y="2"/>
                            <a:pt x="11" y="2"/>
                            <a:pt x="11" y="2"/>
                          </a:cubicBezTo>
                          <a:cubicBezTo>
                            <a:pt x="11" y="2"/>
                            <a:pt x="11" y="1"/>
                            <a:pt x="11" y="0"/>
                          </a:cubicBezTo>
                          <a:close/>
                        </a:path>
                      </a:pathLst>
                    </a:custGeom>
                    <a:solidFill>
                      <a:srgbClr val="F1863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zh-CN" altLang="en-US">
                        <a:cs typeface="+mn-ea"/>
                        <a:sym typeface="+mn-lt"/>
                      </a:endParaRPr>
                    </a:p>
                  </p:txBody>
                </p:sp>
                <p:sp>
                  <p:nvSpPr>
                    <p:cNvPr id="152" name="Freeform 666"/>
                    <p:cNvSpPr>
                      <a:spLocks/>
                    </p:cNvSpPr>
                    <p:nvPr/>
                  </p:nvSpPr>
                  <p:spPr bwMode="auto">
                    <a:xfrm>
                      <a:off x="1557" y="1637"/>
                      <a:ext cx="12" cy="17"/>
                    </a:xfrm>
                    <a:custGeom>
                      <a:avLst/>
                      <a:gdLst>
                        <a:gd name="T0" fmla="*/ 5 w 7"/>
                        <a:gd name="T1" fmla="*/ 0 h 10"/>
                        <a:gd name="T2" fmla="*/ 0 w 7"/>
                        <a:gd name="T3" fmla="*/ 4 h 10"/>
                        <a:gd name="T4" fmla="*/ 4 w 7"/>
                        <a:gd name="T5" fmla="*/ 10 h 10"/>
                        <a:gd name="T6" fmla="*/ 5 w 7"/>
                        <a:gd name="T7" fmla="*/ 0 h 1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0" t="0" r="r" b="b"/>
                      <a:pathLst>
                        <a:path w="7" h="10">
                          <a:moveTo>
                            <a:pt x="5" y="0"/>
                          </a:moveTo>
                          <a:cubicBezTo>
                            <a:pt x="0" y="4"/>
                            <a:pt x="0" y="4"/>
                            <a:pt x="0" y="4"/>
                          </a:cubicBezTo>
                          <a:cubicBezTo>
                            <a:pt x="1" y="6"/>
                            <a:pt x="2" y="8"/>
                            <a:pt x="4" y="10"/>
                          </a:cubicBezTo>
                          <a:cubicBezTo>
                            <a:pt x="7" y="7"/>
                            <a:pt x="5" y="3"/>
                            <a:pt x="5" y="0"/>
                          </a:cubicBezTo>
                          <a:close/>
                        </a:path>
                      </a:pathLst>
                    </a:custGeom>
                    <a:solidFill>
                      <a:srgbClr val="F1863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zh-CN" altLang="en-US">
                        <a:cs typeface="+mn-ea"/>
                        <a:sym typeface="+mn-lt"/>
                      </a:endParaRPr>
                    </a:p>
                  </p:txBody>
                </p:sp>
                <p:sp>
                  <p:nvSpPr>
                    <p:cNvPr id="153" name="Freeform 667"/>
                    <p:cNvSpPr>
                      <a:spLocks/>
                    </p:cNvSpPr>
                    <p:nvPr/>
                  </p:nvSpPr>
                  <p:spPr bwMode="auto">
                    <a:xfrm>
                      <a:off x="1798" y="1255"/>
                      <a:ext cx="13" cy="14"/>
                    </a:xfrm>
                    <a:custGeom>
                      <a:avLst/>
                      <a:gdLst>
                        <a:gd name="T0" fmla="*/ 0 w 8"/>
                        <a:gd name="T1" fmla="*/ 8 h 8"/>
                        <a:gd name="T2" fmla="*/ 8 w 8"/>
                        <a:gd name="T3" fmla="*/ 0 h 8"/>
                        <a:gd name="T4" fmla="*/ 0 w 8"/>
                        <a:gd name="T5" fmla="*/ 8 h 8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8" h="8">
                          <a:moveTo>
                            <a:pt x="0" y="8"/>
                          </a:moveTo>
                          <a:cubicBezTo>
                            <a:pt x="8" y="0"/>
                            <a:pt x="8" y="0"/>
                            <a:pt x="8" y="0"/>
                          </a:cubicBezTo>
                          <a:cubicBezTo>
                            <a:pt x="4" y="3"/>
                            <a:pt x="2" y="5"/>
                            <a:pt x="0" y="8"/>
                          </a:cubicBezTo>
                          <a:close/>
                        </a:path>
                      </a:pathLst>
                    </a:custGeom>
                    <a:solidFill>
                      <a:srgbClr val="F1863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zh-CN" altLang="en-US">
                        <a:cs typeface="+mn-ea"/>
                        <a:sym typeface="+mn-lt"/>
                      </a:endParaRPr>
                    </a:p>
                  </p:txBody>
                </p:sp>
                <p:sp>
                  <p:nvSpPr>
                    <p:cNvPr id="154" name="Freeform 668"/>
                    <p:cNvSpPr>
                      <a:spLocks/>
                    </p:cNvSpPr>
                    <p:nvPr/>
                  </p:nvSpPr>
                  <p:spPr bwMode="auto">
                    <a:xfrm>
                      <a:off x="1803" y="1238"/>
                      <a:ext cx="65" cy="74"/>
                    </a:xfrm>
                    <a:custGeom>
                      <a:avLst/>
                      <a:gdLst>
                        <a:gd name="T0" fmla="*/ 33 w 38"/>
                        <a:gd name="T1" fmla="*/ 0 h 43"/>
                        <a:gd name="T2" fmla="*/ 30 w 38"/>
                        <a:gd name="T3" fmla="*/ 0 h 43"/>
                        <a:gd name="T4" fmla="*/ 0 w 38"/>
                        <a:gd name="T5" fmla="*/ 31 h 43"/>
                        <a:gd name="T6" fmla="*/ 3 w 38"/>
                        <a:gd name="T7" fmla="*/ 32 h 43"/>
                        <a:gd name="T8" fmla="*/ 14 w 38"/>
                        <a:gd name="T9" fmla="*/ 32 h 43"/>
                        <a:gd name="T10" fmla="*/ 2 w 38"/>
                        <a:gd name="T11" fmla="*/ 39 h 43"/>
                        <a:gd name="T12" fmla="*/ 4 w 38"/>
                        <a:gd name="T13" fmla="*/ 43 h 43"/>
                        <a:gd name="T14" fmla="*/ 38 w 38"/>
                        <a:gd name="T15" fmla="*/ 9 h 43"/>
                        <a:gd name="T16" fmla="*/ 33 w 38"/>
                        <a:gd name="T17" fmla="*/ 0 h 43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</a:cxnLst>
                      <a:rect l="0" t="0" r="r" b="b"/>
                      <a:pathLst>
                        <a:path w="38" h="43">
                          <a:moveTo>
                            <a:pt x="33" y="0"/>
                          </a:moveTo>
                          <a:cubicBezTo>
                            <a:pt x="32" y="0"/>
                            <a:pt x="31" y="0"/>
                            <a:pt x="30" y="0"/>
                          </a:cubicBezTo>
                          <a:cubicBezTo>
                            <a:pt x="0" y="31"/>
                            <a:pt x="0" y="31"/>
                            <a:pt x="0" y="31"/>
                          </a:cubicBezTo>
                          <a:cubicBezTo>
                            <a:pt x="1" y="31"/>
                            <a:pt x="2" y="32"/>
                            <a:pt x="3" y="32"/>
                          </a:cubicBezTo>
                          <a:cubicBezTo>
                            <a:pt x="7" y="32"/>
                            <a:pt x="9" y="31"/>
                            <a:pt x="14" y="32"/>
                          </a:cubicBezTo>
                          <a:cubicBezTo>
                            <a:pt x="11" y="34"/>
                            <a:pt x="2" y="32"/>
                            <a:pt x="2" y="39"/>
                          </a:cubicBezTo>
                          <a:cubicBezTo>
                            <a:pt x="2" y="41"/>
                            <a:pt x="3" y="42"/>
                            <a:pt x="4" y="43"/>
                          </a:cubicBezTo>
                          <a:cubicBezTo>
                            <a:pt x="38" y="9"/>
                            <a:pt x="38" y="9"/>
                            <a:pt x="38" y="9"/>
                          </a:cubicBezTo>
                          <a:cubicBezTo>
                            <a:pt x="37" y="6"/>
                            <a:pt x="36" y="0"/>
                            <a:pt x="33" y="0"/>
                          </a:cubicBezTo>
                          <a:close/>
                        </a:path>
                      </a:pathLst>
                    </a:custGeom>
                    <a:solidFill>
                      <a:srgbClr val="F1863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zh-CN" altLang="en-US">
                        <a:cs typeface="+mn-ea"/>
                        <a:sym typeface="+mn-lt"/>
                      </a:endParaRPr>
                    </a:p>
                  </p:txBody>
                </p:sp>
                <p:sp>
                  <p:nvSpPr>
                    <p:cNvPr id="155" name="Freeform 669"/>
                    <p:cNvSpPr>
                      <a:spLocks/>
                    </p:cNvSpPr>
                    <p:nvPr/>
                  </p:nvSpPr>
                  <p:spPr bwMode="auto">
                    <a:xfrm>
                      <a:off x="1820" y="1320"/>
                      <a:ext cx="34" cy="24"/>
                    </a:xfrm>
                    <a:custGeom>
                      <a:avLst/>
                      <a:gdLst>
                        <a:gd name="T0" fmla="*/ 0 w 20"/>
                        <a:gd name="T1" fmla="*/ 7 h 14"/>
                        <a:gd name="T2" fmla="*/ 6 w 20"/>
                        <a:gd name="T3" fmla="*/ 14 h 14"/>
                        <a:gd name="T4" fmla="*/ 20 w 20"/>
                        <a:gd name="T5" fmla="*/ 0 h 14"/>
                        <a:gd name="T6" fmla="*/ 0 w 20"/>
                        <a:gd name="T7" fmla="*/ 7 h 1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0" t="0" r="r" b="b"/>
                      <a:pathLst>
                        <a:path w="20" h="14">
                          <a:moveTo>
                            <a:pt x="0" y="7"/>
                          </a:moveTo>
                          <a:cubicBezTo>
                            <a:pt x="1" y="9"/>
                            <a:pt x="3" y="12"/>
                            <a:pt x="6" y="14"/>
                          </a:cubicBezTo>
                          <a:cubicBezTo>
                            <a:pt x="20" y="0"/>
                            <a:pt x="20" y="0"/>
                            <a:pt x="20" y="0"/>
                          </a:cubicBezTo>
                          <a:cubicBezTo>
                            <a:pt x="12" y="1"/>
                            <a:pt x="5" y="3"/>
                            <a:pt x="0" y="7"/>
                          </a:cubicBezTo>
                          <a:close/>
                        </a:path>
                      </a:pathLst>
                    </a:custGeom>
                    <a:solidFill>
                      <a:srgbClr val="F1863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zh-CN" altLang="en-US">
                        <a:cs typeface="+mn-ea"/>
                        <a:sym typeface="+mn-lt"/>
                      </a:endParaRPr>
                    </a:p>
                  </p:txBody>
                </p:sp>
                <p:sp>
                  <p:nvSpPr>
                    <p:cNvPr id="156" name="Freeform 670"/>
                    <p:cNvSpPr>
                      <a:spLocks/>
                    </p:cNvSpPr>
                    <p:nvPr/>
                  </p:nvSpPr>
                  <p:spPr bwMode="auto">
                    <a:xfrm>
                      <a:off x="1832" y="1248"/>
                      <a:ext cx="84" cy="67"/>
                    </a:xfrm>
                    <a:custGeom>
                      <a:avLst/>
                      <a:gdLst>
                        <a:gd name="T0" fmla="*/ 44 w 49"/>
                        <a:gd name="T1" fmla="*/ 8 h 39"/>
                        <a:gd name="T2" fmla="*/ 38 w 49"/>
                        <a:gd name="T3" fmla="*/ 0 h 39"/>
                        <a:gd name="T4" fmla="*/ 0 w 49"/>
                        <a:gd name="T5" fmla="*/ 39 h 39"/>
                        <a:gd name="T6" fmla="*/ 8 w 49"/>
                        <a:gd name="T7" fmla="*/ 39 h 39"/>
                        <a:gd name="T8" fmla="*/ 16 w 49"/>
                        <a:gd name="T9" fmla="*/ 39 h 39"/>
                        <a:gd name="T10" fmla="*/ 49 w 49"/>
                        <a:gd name="T11" fmla="*/ 7 h 39"/>
                        <a:gd name="T12" fmla="*/ 44 w 49"/>
                        <a:gd name="T13" fmla="*/ 8 h 39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</a:cxnLst>
                      <a:rect l="0" t="0" r="r" b="b"/>
                      <a:pathLst>
                        <a:path w="49" h="39">
                          <a:moveTo>
                            <a:pt x="44" y="8"/>
                          </a:moveTo>
                          <a:cubicBezTo>
                            <a:pt x="43" y="4"/>
                            <a:pt x="41" y="2"/>
                            <a:pt x="38" y="0"/>
                          </a:cubicBezTo>
                          <a:cubicBezTo>
                            <a:pt x="0" y="39"/>
                            <a:pt x="0" y="39"/>
                            <a:pt x="0" y="39"/>
                          </a:cubicBezTo>
                          <a:cubicBezTo>
                            <a:pt x="3" y="39"/>
                            <a:pt x="6" y="39"/>
                            <a:pt x="8" y="39"/>
                          </a:cubicBezTo>
                          <a:cubicBezTo>
                            <a:pt x="10" y="39"/>
                            <a:pt x="13" y="39"/>
                            <a:pt x="16" y="39"/>
                          </a:cubicBezTo>
                          <a:cubicBezTo>
                            <a:pt x="49" y="7"/>
                            <a:pt x="49" y="7"/>
                            <a:pt x="49" y="7"/>
                          </a:cubicBezTo>
                          <a:cubicBezTo>
                            <a:pt x="47" y="7"/>
                            <a:pt x="46" y="7"/>
                            <a:pt x="44" y="8"/>
                          </a:cubicBezTo>
                          <a:close/>
                        </a:path>
                      </a:pathLst>
                    </a:custGeom>
                    <a:solidFill>
                      <a:srgbClr val="F1863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zh-CN" altLang="en-US">
                        <a:cs typeface="+mn-ea"/>
                        <a:sym typeface="+mn-lt"/>
                      </a:endParaRPr>
                    </a:p>
                  </p:txBody>
                </p:sp>
                <p:sp>
                  <p:nvSpPr>
                    <p:cNvPr id="157" name="Freeform 671"/>
                    <p:cNvSpPr>
                      <a:spLocks/>
                    </p:cNvSpPr>
                    <p:nvPr/>
                  </p:nvSpPr>
                  <p:spPr bwMode="auto">
                    <a:xfrm>
                      <a:off x="1921" y="1247"/>
                      <a:ext cx="8" cy="5"/>
                    </a:xfrm>
                    <a:custGeom>
                      <a:avLst/>
                      <a:gdLst>
                        <a:gd name="T0" fmla="*/ 0 w 5"/>
                        <a:gd name="T1" fmla="*/ 0 h 3"/>
                        <a:gd name="T2" fmla="*/ 1 w 5"/>
                        <a:gd name="T3" fmla="*/ 3 h 3"/>
                        <a:gd name="T4" fmla="*/ 5 w 5"/>
                        <a:gd name="T5" fmla="*/ 0 h 3"/>
                        <a:gd name="T6" fmla="*/ 0 w 5"/>
                        <a:gd name="T7" fmla="*/ 0 h 3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0" t="0" r="r" b="b"/>
                      <a:pathLst>
                        <a:path w="5" h="3">
                          <a:moveTo>
                            <a:pt x="0" y="0"/>
                          </a:moveTo>
                          <a:cubicBezTo>
                            <a:pt x="0" y="1"/>
                            <a:pt x="0" y="2"/>
                            <a:pt x="1" y="3"/>
                          </a:cubicBezTo>
                          <a:cubicBezTo>
                            <a:pt x="5" y="0"/>
                            <a:pt x="5" y="0"/>
                            <a:pt x="5" y="0"/>
                          </a:cubicBezTo>
                          <a:lnTo>
                            <a:pt x="0" y="0"/>
                          </a:lnTo>
                          <a:close/>
                        </a:path>
                      </a:pathLst>
                    </a:custGeom>
                    <a:solidFill>
                      <a:srgbClr val="F1863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zh-CN" altLang="en-US">
                        <a:cs typeface="+mn-ea"/>
                        <a:sym typeface="+mn-lt"/>
                      </a:endParaRPr>
                    </a:p>
                  </p:txBody>
                </p:sp>
                <p:sp>
                  <p:nvSpPr>
                    <p:cNvPr id="158" name="Freeform 672"/>
                    <p:cNvSpPr>
                      <a:spLocks/>
                    </p:cNvSpPr>
                    <p:nvPr/>
                  </p:nvSpPr>
                  <p:spPr bwMode="auto">
                    <a:xfrm>
                      <a:off x="1953" y="1223"/>
                      <a:ext cx="50" cy="46"/>
                    </a:xfrm>
                    <a:custGeom>
                      <a:avLst/>
                      <a:gdLst>
                        <a:gd name="T0" fmla="*/ 13 w 29"/>
                        <a:gd name="T1" fmla="*/ 5 h 27"/>
                        <a:gd name="T2" fmla="*/ 13 w 29"/>
                        <a:gd name="T3" fmla="*/ 8 h 27"/>
                        <a:gd name="T4" fmla="*/ 6 w 29"/>
                        <a:gd name="T5" fmla="*/ 8 h 27"/>
                        <a:gd name="T6" fmla="*/ 0 w 29"/>
                        <a:gd name="T7" fmla="*/ 15 h 27"/>
                        <a:gd name="T8" fmla="*/ 4 w 29"/>
                        <a:gd name="T9" fmla="*/ 27 h 27"/>
                        <a:gd name="T10" fmla="*/ 29 w 29"/>
                        <a:gd name="T11" fmla="*/ 1 h 27"/>
                        <a:gd name="T12" fmla="*/ 22 w 29"/>
                        <a:gd name="T13" fmla="*/ 0 h 27"/>
                        <a:gd name="T14" fmla="*/ 13 w 29"/>
                        <a:gd name="T15" fmla="*/ 5 h 27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29" h="27">
                          <a:moveTo>
                            <a:pt x="13" y="5"/>
                          </a:moveTo>
                          <a:cubicBezTo>
                            <a:pt x="13" y="6"/>
                            <a:pt x="13" y="7"/>
                            <a:pt x="13" y="8"/>
                          </a:cubicBezTo>
                          <a:cubicBezTo>
                            <a:pt x="9" y="10"/>
                            <a:pt x="10" y="8"/>
                            <a:pt x="6" y="8"/>
                          </a:cubicBezTo>
                          <a:cubicBezTo>
                            <a:pt x="0" y="15"/>
                            <a:pt x="0" y="15"/>
                            <a:pt x="0" y="15"/>
                          </a:cubicBezTo>
                          <a:cubicBezTo>
                            <a:pt x="1" y="18"/>
                            <a:pt x="2" y="23"/>
                            <a:pt x="4" y="27"/>
                          </a:cubicBezTo>
                          <a:cubicBezTo>
                            <a:pt x="29" y="1"/>
                            <a:pt x="29" y="1"/>
                            <a:pt x="29" y="1"/>
                          </a:cubicBezTo>
                          <a:cubicBezTo>
                            <a:pt x="27" y="0"/>
                            <a:pt x="25" y="0"/>
                            <a:pt x="22" y="0"/>
                          </a:cubicBezTo>
                          <a:cubicBezTo>
                            <a:pt x="17" y="0"/>
                            <a:pt x="13" y="2"/>
                            <a:pt x="13" y="5"/>
                          </a:cubicBezTo>
                          <a:close/>
                        </a:path>
                      </a:pathLst>
                    </a:custGeom>
                    <a:solidFill>
                      <a:srgbClr val="F1863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zh-CN" altLang="en-US">
                        <a:cs typeface="+mn-ea"/>
                        <a:sym typeface="+mn-lt"/>
                      </a:endParaRPr>
                    </a:p>
                  </p:txBody>
                </p:sp>
                <p:sp>
                  <p:nvSpPr>
                    <p:cNvPr id="159" name="Freeform 673"/>
                    <p:cNvSpPr>
                      <a:spLocks/>
                    </p:cNvSpPr>
                    <p:nvPr/>
                  </p:nvSpPr>
                  <p:spPr bwMode="auto">
                    <a:xfrm>
                      <a:off x="1851" y="1255"/>
                      <a:ext cx="101" cy="99"/>
                    </a:xfrm>
                    <a:custGeom>
                      <a:avLst/>
                      <a:gdLst>
                        <a:gd name="T0" fmla="*/ 57 w 59"/>
                        <a:gd name="T1" fmla="*/ 4 h 58"/>
                        <a:gd name="T2" fmla="*/ 55 w 59"/>
                        <a:gd name="T3" fmla="*/ 0 h 58"/>
                        <a:gd name="T4" fmla="*/ 19 w 59"/>
                        <a:gd name="T5" fmla="*/ 36 h 58"/>
                        <a:gd name="T6" fmla="*/ 21 w 59"/>
                        <a:gd name="T7" fmla="*/ 37 h 58"/>
                        <a:gd name="T8" fmla="*/ 18 w 59"/>
                        <a:gd name="T9" fmla="*/ 38 h 58"/>
                        <a:gd name="T10" fmla="*/ 0 w 59"/>
                        <a:gd name="T11" fmla="*/ 55 h 58"/>
                        <a:gd name="T12" fmla="*/ 12 w 59"/>
                        <a:gd name="T13" fmla="*/ 56 h 58"/>
                        <a:gd name="T14" fmla="*/ 14 w 59"/>
                        <a:gd name="T15" fmla="*/ 58 h 58"/>
                        <a:gd name="T16" fmla="*/ 59 w 59"/>
                        <a:gd name="T17" fmla="*/ 13 h 58"/>
                        <a:gd name="T18" fmla="*/ 57 w 59"/>
                        <a:gd name="T19" fmla="*/ 4 h 58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</a:cxnLst>
                      <a:rect l="0" t="0" r="r" b="b"/>
                      <a:pathLst>
                        <a:path w="59" h="58">
                          <a:moveTo>
                            <a:pt x="57" y="4"/>
                          </a:moveTo>
                          <a:cubicBezTo>
                            <a:pt x="57" y="3"/>
                            <a:pt x="56" y="2"/>
                            <a:pt x="55" y="0"/>
                          </a:cubicBezTo>
                          <a:cubicBezTo>
                            <a:pt x="19" y="36"/>
                            <a:pt x="19" y="36"/>
                            <a:pt x="19" y="36"/>
                          </a:cubicBezTo>
                          <a:cubicBezTo>
                            <a:pt x="20" y="37"/>
                            <a:pt x="20" y="37"/>
                            <a:pt x="21" y="37"/>
                          </a:cubicBezTo>
                          <a:cubicBezTo>
                            <a:pt x="20" y="38"/>
                            <a:pt x="19" y="38"/>
                            <a:pt x="18" y="38"/>
                          </a:cubicBezTo>
                          <a:cubicBezTo>
                            <a:pt x="0" y="55"/>
                            <a:pt x="0" y="55"/>
                            <a:pt x="0" y="55"/>
                          </a:cubicBezTo>
                          <a:cubicBezTo>
                            <a:pt x="5" y="55"/>
                            <a:pt x="10" y="55"/>
                            <a:pt x="12" y="56"/>
                          </a:cubicBezTo>
                          <a:cubicBezTo>
                            <a:pt x="13" y="57"/>
                            <a:pt x="14" y="57"/>
                            <a:pt x="14" y="58"/>
                          </a:cubicBezTo>
                          <a:cubicBezTo>
                            <a:pt x="59" y="13"/>
                            <a:pt x="59" y="13"/>
                            <a:pt x="59" y="13"/>
                          </a:cubicBezTo>
                          <a:cubicBezTo>
                            <a:pt x="58" y="10"/>
                            <a:pt x="58" y="6"/>
                            <a:pt x="57" y="4"/>
                          </a:cubicBezTo>
                          <a:close/>
                        </a:path>
                      </a:pathLst>
                    </a:custGeom>
                    <a:solidFill>
                      <a:srgbClr val="F1863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zh-CN" altLang="en-US">
                        <a:cs typeface="+mn-ea"/>
                        <a:sym typeface="+mn-lt"/>
                      </a:endParaRPr>
                    </a:p>
                  </p:txBody>
                </p:sp>
                <p:sp>
                  <p:nvSpPr>
                    <p:cNvPr id="160" name="Freeform 674"/>
                    <p:cNvSpPr>
                      <a:spLocks/>
                    </p:cNvSpPr>
                    <p:nvPr/>
                  </p:nvSpPr>
                  <p:spPr bwMode="auto">
                    <a:xfrm>
                      <a:off x="1892" y="1257"/>
                      <a:ext cx="114" cy="108"/>
                    </a:xfrm>
                    <a:custGeom>
                      <a:avLst/>
                      <a:gdLst>
                        <a:gd name="T0" fmla="*/ 62 w 67"/>
                        <a:gd name="T1" fmla="*/ 0 h 63"/>
                        <a:gd name="T2" fmla="*/ 0 w 67"/>
                        <a:gd name="T3" fmla="*/ 63 h 63"/>
                        <a:gd name="T4" fmla="*/ 16 w 67"/>
                        <a:gd name="T5" fmla="*/ 63 h 63"/>
                        <a:gd name="T6" fmla="*/ 67 w 67"/>
                        <a:gd name="T7" fmla="*/ 12 h 63"/>
                        <a:gd name="T8" fmla="*/ 62 w 67"/>
                        <a:gd name="T9" fmla="*/ 0 h 63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</a:cxnLst>
                      <a:rect l="0" t="0" r="r" b="b"/>
                      <a:pathLst>
                        <a:path w="67" h="63">
                          <a:moveTo>
                            <a:pt x="62" y="0"/>
                          </a:moveTo>
                          <a:cubicBezTo>
                            <a:pt x="0" y="63"/>
                            <a:pt x="0" y="63"/>
                            <a:pt x="0" y="63"/>
                          </a:cubicBezTo>
                          <a:cubicBezTo>
                            <a:pt x="4" y="63"/>
                            <a:pt x="9" y="63"/>
                            <a:pt x="16" y="63"/>
                          </a:cubicBezTo>
                          <a:cubicBezTo>
                            <a:pt x="67" y="12"/>
                            <a:pt x="67" y="12"/>
                            <a:pt x="67" y="12"/>
                          </a:cubicBezTo>
                          <a:cubicBezTo>
                            <a:pt x="65" y="8"/>
                            <a:pt x="63" y="4"/>
                            <a:pt x="62" y="0"/>
                          </a:cubicBezTo>
                          <a:close/>
                        </a:path>
                      </a:pathLst>
                    </a:custGeom>
                    <a:solidFill>
                      <a:srgbClr val="F1863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zh-CN" altLang="en-US">
                        <a:cs typeface="+mn-ea"/>
                        <a:sym typeface="+mn-lt"/>
                      </a:endParaRPr>
                    </a:p>
                  </p:txBody>
                </p:sp>
                <p:sp>
                  <p:nvSpPr>
                    <p:cNvPr id="161" name="Freeform 675"/>
                    <p:cNvSpPr>
                      <a:spLocks/>
                    </p:cNvSpPr>
                    <p:nvPr/>
                  </p:nvSpPr>
                  <p:spPr bwMode="auto">
                    <a:xfrm>
                      <a:off x="1952" y="1296"/>
                      <a:ext cx="73" cy="62"/>
                    </a:xfrm>
                    <a:custGeom>
                      <a:avLst/>
                      <a:gdLst>
                        <a:gd name="T0" fmla="*/ 36 w 43"/>
                        <a:gd name="T1" fmla="*/ 0 h 36"/>
                        <a:gd name="T2" fmla="*/ 0 w 43"/>
                        <a:gd name="T3" fmla="*/ 36 h 36"/>
                        <a:gd name="T4" fmla="*/ 8 w 43"/>
                        <a:gd name="T5" fmla="*/ 34 h 36"/>
                        <a:gd name="T6" fmla="*/ 16 w 43"/>
                        <a:gd name="T7" fmla="*/ 29 h 36"/>
                        <a:gd name="T8" fmla="*/ 22 w 43"/>
                        <a:gd name="T9" fmla="*/ 30 h 36"/>
                        <a:gd name="T10" fmla="*/ 43 w 43"/>
                        <a:gd name="T11" fmla="*/ 9 h 36"/>
                        <a:gd name="T12" fmla="*/ 36 w 43"/>
                        <a:gd name="T13" fmla="*/ 0 h 36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</a:cxnLst>
                      <a:rect l="0" t="0" r="r" b="b"/>
                      <a:pathLst>
                        <a:path w="43" h="36">
                          <a:moveTo>
                            <a:pt x="36" y="0"/>
                          </a:moveTo>
                          <a:cubicBezTo>
                            <a:pt x="0" y="36"/>
                            <a:pt x="0" y="36"/>
                            <a:pt x="0" y="36"/>
                          </a:cubicBezTo>
                          <a:cubicBezTo>
                            <a:pt x="3" y="36"/>
                            <a:pt x="5" y="35"/>
                            <a:pt x="8" y="34"/>
                          </a:cubicBezTo>
                          <a:cubicBezTo>
                            <a:pt x="13" y="32"/>
                            <a:pt x="11" y="29"/>
                            <a:pt x="16" y="29"/>
                          </a:cubicBezTo>
                          <a:cubicBezTo>
                            <a:pt x="18" y="29"/>
                            <a:pt x="20" y="29"/>
                            <a:pt x="22" y="30"/>
                          </a:cubicBezTo>
                          <a:cubicBezTo>
                            <a:pt x="43" y="9"/>
                            <a:pt x="43" y="9"/>
                            <a:pt x="43" y="9"/>
                          </a:cubicBezTo>
                          <a:cubicBezTo>
                            <a:pt x="39" y="6"/>
                            <a:pt x="36" y="3"/>
                            <a:pt x="36" y="0"/>
                          </a:cubicBezTo>
                          <a:close/>
                        </a:path>
                      </a:pathLst>
                    </a:custGeom>
                    <a:solidFill>
                      <a:srgbClr val="F1863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zh-CN" altLang="en-US">
                        <a:cs typeface="+mn-ea"/>
                        <a:sym typeface="+mn-lt"/>
                      </a:endParaRPr>
                    </a:p>
                  </p:txBody>
                </p:sp>
                <p:sp>
                  <p:nvSpPr>
                    <p:cNvPr id="162" name="Freeform 676"/>
                    <p:cNvSpPr>
                      <a:spLocks/>
                    </p:cNvSpPr>
                    <p:nvPr/>
                  </p:nvSpPr>
                  <p:spPr bwMode="auto">
                    <a:xfrm>
                      <a:off x="2006" y="1320"/>
                      <a:ext cx="57" cy="41"/>
                    </a:xfrm>
                    <a:custGeom>
                      <a:avLst/>
                      <a:gdLst>
                        <a:gd name="T0" fmla="*/ 0 w 33"/>
                        <a:gd name="T1" fmla="*/ 22 h 24"/>
                        <a:gd name="T2" fmla="*/ 9 w 33"/>
                        <a:gd name="T3" fmla="*/ 24 h 24"/>
                        <a:gd name="T4" fmla="*/ 14 w 33"/>
                        <a:gd name="T5" fmla="*/ 24 h 24"/>
                        <a:gd name="T6" fmla="*/ 23 w 33"/>
                        <a:gd name="T7" fmla="*/ 14 h 24"/>
                        <a:gd name="T8" fmla="*/ 23 w 33"/>
                        <a:gd name="T9" fmla="*/ 14 h 24"/>
                        <a:gd name="T10" fmla="*/ 19 w 33"/>
                        <a:gd name="T11" fmla="*/ 12 h 24"/>
                        <a:gd name="T12" fmla="*/ 22 w 33"/>
                        <a:gd name="T13" fmla="*/ 9 h 24"/>
                        <a:gd name="T14" fmla="*/ 29 w 33"/>
                        <a:gd name="T15" fmla="*/ 9 h 24"/>
                        <a:gd name="T16" fmla="*/ 33 w 33"/>
                        <a:gd name="T17" fmla="*/ 5 h 24"/>
                        <a:gd name="T18" fmla="*/ 21 w 33"/>
                        <a:gd name="T19" fmla="*/ 0 h 24"/>
                        <a:gd name="T20" fmla="*/ 0 w 33"/>
                        <a:gd name="T21" fmla="*/ 22 h 2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</a:cxnLst>
                      <a:rect l="0" t="0" r="r" b="b"/>
                      <a:pathLst>
                        <a:path w="33" h="24">
                          <a:moveTo>
                            <a:pt x="0" y="22"/>
                          </a:moveTo>
                          <a:cubicBezTo>
                            <a:pt x="2" y="23"/>
                            <a:pt x="5" y="24"/>
                            <a:pt x="9" y="24"/>
                          </a:cubicBezTo>
                          <a:cubicBezTo>
                            <a:pt x="11" y="24"/>
                            <a:pt x="12" y="24"/>
                            <a:pt x="14" y="24"/>
                          </a:cubicBezTo>
                          <a:cubicBezTo>
                            <a:pt x="23" y="14"/>
                            <a:pt x="23" y="14"/>
                            <a:pt x="23" y="14"/>
                          </a:cubicBezTo>
                          <a:cubicBezTo>
                            <a:pt x="23" y="14"/>
                            <a:pt x="23" y="14"/>
                            <a:pt x="23" y="14"/>
                          </a:cubicBezTo>
                          <a:cubicBezTo>
                            <a:pt x="22" y="14"/>
                            <a:pt x="19" y="14"/>
                            <a:pt x="19" y="12"/>
                          </a:cubicBezTo>
                          <a:cubicBezTo>
                            <a:pt x="19" y="10"/>
                            <a:pt x="20" y="9"/>
                            <a:pt x="22" y="9"/>
                          </a:cubicBezTo>
                          <a:cubicBezTo>
                            <a:pt x="25" y="9"/>
                            <a:pt x="27" y="9"/>
                            <a:pt x="29" y="9"/>
                          </a:cubicBezTo>
                          <a:cubicBezTo>
                            <a:pt x="33" y="5"/>
                            <a:pt x="33" y="5"/>
                            <a:pt x="33" y="5"/>
                          </a:cubicBezTo>
                          <a:cubicBezTo>
                            <a:pt x="30" y="3"/>
                            <a:pt x="26" y="2"/>
                            <a:pt x="21" y="0"/>
                          </a:cubicBezTo>
                          <a:lnTo>
                            <a:pt x="0" y="22"/>
                          </a:lnTo>
                          <a:close/>
                        </a:path>
                      </a:pathLst>
                    </a:custGeom>
                    <a:solidFill>
                      <a:srgbClr val="F1863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zh-CN" altLang="en-US">
                        <a:cs typeface="+mn-ea"/>
                        <a:sym typeface="+mn-lt"/>
                      </a:endParaRPr>
                    </a:p>
                  </p:txBody>
                </p:sp>
                <p:sp>
                  <p:nvSpPr>
                    <p:cNvPr id="163" name="Freeform 677"/>
                    <p:cNvSpPr>
                      <a:spLocks/>
                    </p:cNvSpPr>
                    <p:nvPr/>
                  </p:nvSpPr>
                  <p:spPr bwMode="auto">
                    <a:xfrm>
                      <a:off x="1697" y="1200"/>
                      <a:ext cx="60" cy="60"/>
                    </a:xfrm>
                    <a:custGeom>
                      <a:avLst/>
                      <a:gdLst>
                        <a:gd name="T0" fmla="*/ 18 w 35"/>
                        <a:gd name="T1" fmla="*/ 2 h 35"/>
                        <a:gd name="T2" fmla="*/ 11 w 35"/>
                        <a:gd name="T3" fmla="*/ 9 h 35"/>
                        <a:gd name="T4" fmla="*/ 13 w 35"/>
                        <a:gd name="T5" fmla="*/ 13 h 35"/>
                        <a:gd name="T6" fmla="*/ 0 w 35"/>
                        <a:gd name="T7" fmla="*/ 35 h 35"/>
                        <a:gd name="T8" fmla="*/ 35 w 35"/>
                        <a:gd name="T9" fmla="*/ 0 h 35"/>
                        <a:gd name="T10" fmla="*/ 27 w 35"/>
                        <a:gd name="T11" fmla="*/ 3 h 35"/>
                        <a:gd name="T12" fmla="*/ 18 w 35"/>
                        <a:gd name="T13" fmla="*/ 2 h 35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</a:cxnLst>
                      <a:rect l="0" t="0" r="r" b="b"/>
                      <a:pathLst>
                        <a:path w="35" h="35">
                          <a:moveTo>
                            <a:pt x="18" y="2"/>
                          </a:moveTo>
                          <a:cubicBezTo>
                            <a:pt x="11" y="9"/>
                            <a:pt x="11" y="9"/>
                            <a:pt x="11" y="9"/>
                          </a:cubicBezTo>
                          <a:cubicBezTo>
                            <a:pt x="12" y="10"/>
                            <a:pt x="13" y="12"/>
                            <a:pt x="13" y="13"/>
                          </a:cubicBezTo>
                          <a:cubicBezTo>
                            <a:pt x="13" y="21"/>
                            <a:pt x="5" y="28"/>
                            <a:pt x="0" y="35"/>
                          </a:cubicBezTo>
                          <a:cubicBezTo>
                            <a:pt x="35" y="0"/>
                            <a:pt x="35" y="0"/>
                            <a:pt x="35" y="0"/>
                          </a:cubicBezTo>
                          <a:cubicBezTo>
                            <a:pt x="32" y="1"/>
                            <a:pt x="29" y="3"/>
                            <a:pt x="27" y="3"/>
                          </a:cubicBezTo>
                          <a:cubicBezTo>
                            <a:pt x="23" y="3"/>
                            <a:pt x="20" y="2"/>
                            <a:pt x="18" y="2"/>
                          </a:cubicBezTo>
                          <a:close/>
                        </a:path>
                      </a:pathLst>
                    </a:custGeom>
                    <a:solidFill>
                      <a:srgbClr val="F1863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zh-CN" altLang="en-US">
                        <a:cs typeface="+mn-ea"/>
                        <a:sym typeface="+mn-lt"/>
                      </a:endParaRPr>
                    </a:p>
                  </p:txBody>
                </p:sp>
                <p:sp>
                  <p:nvSpPr>
                    <p:cNvPr id="164" name="Freeform 678"/>
                    <p:cNvSpPr>
                      <a:spLocks/>
                    </p:cNvSpPr>
                    <p:nvPr/>
                  </p:nvSpPr>
                  <p:spPr bwMode="auto">
                    <a:xfrm>
                      <a:off x="1705" y="1207"/>
                      <a:ext cx="94" cy="84"/>
                    </a:xfrm>
                    <a:custGeom>
                      <a:avLst/>
                      <a:gdLst>
                        <a:gd name="T0" fmla="*/ 7 w 55"/>
                        <a:gd name="T1" fmla="*/ 45 h 49"/>
                        <a:gd name="T2" fmla="*/ 9 w 55"/>
                        <a:gd name="T3" fmla="*/ 49 h 49"/>
                        <a:gd name="T4" fmla="*/ 55 w 55"/>
                        <a:gd name="T5" fmla="*/ 3 h 49"/>
                        <a:gd name="T6" fmla="*/ 50 w 55"/>
                        <a:gd name="T7" fmla="*/ 3 h 49"/>
                        <a:gd name="T8" fmla="*/ 42 w 55"/>
                        <a:gd name="T9" fmla="*/ 0 h 49"/>
                        <a:gd name="T10" fmla="*/ 0 w 55"/>
                        <a:gd name="T11" fmla="*/ 42 h 49"/>
                        <a:gd name="T12" fmla="*/ 7 w 55"/>
                        <a:gd name="T13" fmla="*/ 45 h 49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</a:cxnLst>
                      <a:rect l="0" t="0" r="r" b="b"/>
                      <a:pathLst>
                        <a:path w="55" h="49">
                          <a:moveTo>
                            <a:pt x="7" y="45"/>
                          </a:moveTo>
                          <a:cubicBezTo>
                            <a:pt x="8" y="46"/>
                            <a:pt x="9" y="48"/>
                            <a:pt x="9" y="49"/>
                          </a:cubicBezTo>
                          <a:cubicBezTo>
                            <a:pt x="55" y="3"/>
                            <a:pt x="55" y="3"/>
                            <a:pt x="55" y="3"/>
                          </a:cubicBezTo>
                          <a:cubicBezTo>
                            <a:pt x="53" y="4"/>
                            <a:pt x="52" y="4"/>
                            <a:pt x="50" y="3"/>
                          </a:cubicBezTo>
                          <a:cubicBezTo>
                            <a:pt x="47" y="2"/>
                            <a:pt x="44" y="1"/>
                            <a:pt x="42" y="0"/>
                          </a:cubicBezTo>
                          <a:cubicBezTo>
                            <a:pt x="0" y="42"/>
                            <a:pt x="0" y="42"/>
                            <a:pt x="0" y="42"/>
                          </a:cubicBezTo>
                          <a:cubicBezTo>
                            <a:pt x="3" y="43"/>
                            <a:pt x="6" y="44"/>
                            <a:pt x="7" y="45"/>
                          </a:cubicBezTo>
                          <a:close/>
                        </a:path>
                      </a:pathLst>
                    </a:custGeom>
                    <a:solidFill>
                      <a:srgbClr val="F1863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zh-CN" altLang="en-US">
                        <a:cs typeface="+mn-ea"/>
                        <a:sym typeface="+mn-lt"/>
                      </a:endParaRPr>
                    </a:p>
                  </p:txBody>
                </p:sp>
                <p:sp>
                  <p:nvSpPr>
                    <p:cNvPr id="165" name="Freeform 679"/>
                    <p:cNvSpPr>
                      <a:spLocks/>
                    </p:cNvSpPr>
                    <p:nvPr/>
                  </p:nvSpPr>
                  <p:spPr bwMode="auto">
                    <a:xfrm>
                      <a:off x="1740" y="1214"/>
                      <a:ext cx="102" cy="84"/>
                    </a:xfrm>
                    <a:custGeom>
                      <a:avLst/>
                      <a:gdLst>
                        <a:gd name="T0" fmla="*/ 50 w 60"/>
                        <a:gd name="T1" fmla="*/ 0 h 49"/>
                        <a:gd name="T2" fmla="*/ 0 w 60"/>
                        <a:gd name="T3" fmla="*/ 49 h 49"/>
                        <a:gd name="T4" fmla="*/ 20 w 60"/>
                        <a:gd name="T5" fmla="*/ 40 h 49"/>
                        <a:gd name="T6" fmla="*/ 43 w 60"/>
                        <a:gd name="T7" fmla="*/ 18 h 49"/>
                        <a:gd name="T8" fmla="*/ 50 w 60"/>
                        <a:gd name="T9" fmla="*/ 16 h 49"/>
                        <a:gd name="T10" fmla="*/ 60 w 60"/>
                        <a:gd name="T11" fmla="*/ 6 h 49"/>
                        <a:gd name="T12" fmla="*/ 50 w 60"/>
                        <a:gd name="T13" fmla="*/ 0 h 49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</a:cxnLst>
                      <a:rect l="0" t="0" r="r" b="b"/>
                      <a:pathLst>
                        <a:path w="60" h="49">
                          <a:moveTo>
                            <a:pt x="50" y="0"/>
                          </a:moveTo>
                          <a:cubicBezTo>
                            <a:pt x="0" y="49"/>
                            <a:pt x="0" y="49"/>
                            <a:pt x="0" y="49"/>
                          </a:cubicBezTo>
                          <a:cubicBezTo>
                            <a:pt x="7" y="47"/>
                            <a:pt x="20" y="42"/>
                            <a:pt x="20" y="40"/>
                          </a:cubicBezTo>
                          <a:cubicBezTo>
                            <a:pt x="20" y="33"/>
                            <a:pt x="33" y="21"/>
                            <a:pt x="43" y="18"/>
                          </a:cubicBezTo>
                          <a:cubicBezTo>
                            <a:pt x="44" y="17"/>
                            <a:pt x="47" y="17"/>
                            <a:pt x="50" y="16"/>
                          </a:cubicBezTo>
                          <a:cubicBezTo>
                            <a:pt x="60" y="6"/>
                            <a:pt x="60" y="6"/>
                            <a:pt x="60" y="6"/>
                          </a:cubicBezTo>
                          <a:cubicBezTo>
                            <a:pt x="57" y="4"/>
                            <a:pt x="54" y="2"/>
                            <a:pt x="50" y="0"/>
                          </a:cubicBezTo>
                          <a:close/>
                        </a:path>
                      </a:pathLst>
                    </a:custGeom>
                    <a:solidFill>
                      <a:srgbClr val="F1863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zh-CN" altLang="en-US">
                        <a:cs typeface="+mn-ea"/>
                        <a:sym typeface="+mn-lt"/>
                      </a:endParaRPr>
                    </a:p>
                  </p:txBody>
                </p:sp>
                <p:sp>
                  <p:nvSpPr>
                    <p:cNvPr id="166" name="Freeform 680"/>
                    <p:cNvSpPr>
                      <a:spLocks noEditPoints="1"/>
                    </p:cNvSpPr>
                    <p:nvPr/>
                  </p:nvSpPr>
                  <p:spPr bwMode="auto">
                    <a:xfrm>
                      <a:off x="1815" y="1140"/>
                      <a:ext cx="51" cy="47"/>
                    </a:xfrm>
                    <a:custGeom>
                      <a:avLst/>
                      <a:gdLst>
                        <a:gd name="T0" fmla="*/ 18 w 30"/>
                        <a:gd name="T1" fmla="*/ 4 h 27"/>
                        <a:gd name="T2" fmla="*/ 17 w 30"/>
                        <a:gd name="T3" fmla="*/ 4 h 27"/>
                        <a:gd name="T4" fmla="*/ 11 w 30"/>
                        <a:gd name="T5" fmla="*/ 8 h 27"/>
                        <a:gd name="T6" fmla="*/ 13 w 30"/>
                        <a:gd name="T7" fmla="*/ 9 h 27"/>
                        <a:gd name="T8" fmla="*/ 13 w 30"/>
                        <a:gd name="T9" fmla="*/ 9 h 27"/>
                        <a:gd name="T10" fmla="*/ 14 w 30"/>
                        <a:gd name="T11" fmla="*/ 9 h 27"/>
                        <a:gd name="T12" fmla="*/ 13 w 30"/>
                        <a:gd name="T13" fmla="*/ 9 h 27"/>
                        <a:gd name="T14" fmla="*/ 13 w 30"/>
                        <a:gd name="T15" fmla="*/ 9 h 27"/>
                        <a:gd name="T16" fmla="*/ 14 w 30"/>
                        <a:gd name="T17" fmla="*/ 9 h 27"/>
                        <a:gd name="T18" fmla="*/ 10 w 30"/>
                        <a:gd name="T19" fmla="*/ 9 h 27"/>
                        <a:gd name="T20" fmla="*/ 10 w 30"/>
                        <a:gd name="T21" fmla="*/ 14 h 27"/>
                        <a:gd name="T22" fmla="*/ 12 w 30"/>
                        <a:gd name="T23" fmla="*/ 15 h 27"/>
                        <a:gd name="T24" fmla="*/ 8 w 30"/>
                        <a:gd name="T25" fmla="*/ 14 h 27"/>
                        <a:gd name="T26" fmla="*/ 0 w 30"/>
                        <a:gd name="T27" fmla="*/ 18 h 27"/>
                        <a:gd name="T28" fmla="*/ 0 w 30"/>
                        <a:gd name="T29" fmla="*/ 22 h 27"/>
                        <a:gd name="T30" fmla="*/ 4 w 30"/>
                        <a:gd name="T31" fmla="*/ 27 h 27"/>
                        <a:gd name="T32" fmla="*/ 6 w 30"/>
                        <a:gd name="T33" fmla="*/ 27 h 27"/>
                        <a:gd name="T34" fmla="*/ 23 w 30"/>
                        <a:gd name="T35" fmla="*/ 11 h 27"/>
                        <a:gd name="T36" fmla="*/ 21 w 30"/>
                        <a:gd name="T37" fmla="*/ 10 h 27"/>
                        <a:gd name="T38" fmla="*/ 23 w 30"/>
                        <a:gd name="T39" fmla="*/ 11 h 27"/>
                        <a:gd name="T40" fmla="*/ 30 w 30"/>
                        <a:gd name="T41" fmla="*/ 3 h 27"/>
                        <a:gd name="T42" fmla="*/ 25 w 30"/>
                        <a:gd name="T43" fmla="*/ 0 h 27"/>
                        <a:gd name="T44" fmla="*/ 16 w 30"/>
                        <a:gd name="T45" fmla="*/ 1 h 27"/>
                        <a:gd name="T46" fmla="*/ 15 w 30"/>
                        <a:gd name="T47" fmla="*/ 2 h 27"/>
                        <a:gd name="T48" fmla="*/ 18 w 30"/>
                        <a:gd name="T49" fmla="*/ 4 h 27"/>
                        <a:gd name="T50" fmla="*/ 24 w 30"/>
                        <a:gd name="T51" fmla="*/ 5 h 27"/>
                        <a:gd name="T52" fmla="*/ 23 w 30"/>
                        <a:gd name="T53" fmla="*/ 5 h 27"/>
                        <a:gd name="T54" fmla="*/ 24 w 30"/>
                        <a:gd name="T55" fmla="*/ 5 h 27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  <a:cxn ang="0">
                          <a:pos x="T30" y="T31"/>
                        </a:cxn>
                        <a:cxn ang="0">
                          <a:pos x="T32" y="T33"/>
                        </a:cxn>
                        <a:cxn ang="0">
                          <a:pos x="T34" y="T35"/>
                        </a:cxn>
                        <a:cxn ang="0">
                          <a:pos x="T36" y="T37"/>
                        </a:cxn>
                        <a:cxn ang="0">
                          <a:pos x="T38" y="T39"/>
                        </a:cxn>
                        <a:cxn ang="0">
                          <a:pos x="T40" y="T41"/>
                        </a:cxn>
                        <a:cxn ang="0">
                          <a:pos x="T42" y="T43"/>
                        </a:cxn>
                        <a:cxn ang="0">
                          <a:pos x="T44" y="T45"/>
                        </a:cxn>
                        <a:cxn ang="0">
                          <a:pos x="T46" y="T47"/>
                        </a:cxn>
                        <a:cxn ang="0">
                          <a:pos x="T48" y="T49"/>
                        </a:cxn>
                        <a:cxn ang="0">
                          <a:pos x="T50" y="T51"/>
                        </a:cxn>
                        <a:cxn ang="0">
                          <a:pos x="T52" y="T53"/>
                        </a:cxn>
                        <a:cxn ang="0">
                          <a:pos x="T54" y="T55"/>
                        </a:cxn>
                      </a:cxnLst>
                      <a:rect l="0" t="0" r="r" b="b"/>
                      <a:pathLst>
                        <a:path w="30" h="27">
                          <a:moveTo>
                            <a:pt x="18" y="4"/>
                          </a:moveTo>
                          <a:cubicBezTo>
                            <a:pt x="17" y="4"/>
                            <a:pt x="17" y="4"/>
                            <a:pt x="17" y="4"/>
                          </a:cubicBezTo>
                          <a:cubicBezTo>
                            <a:pt x="14" y="4"/>
                            <a:pt x="12" y="6"/>
                            <a:pt x="11" y="8"/>
                          </a:cubicBezTo>
                          <a:cubicBezTo>
                            <a:pt x="12" y="8"/>
                            <a:pt x="12" y="9"/>
                            <a:pt x="13" y="9"/>
                          </a:cubicBezTo>
                          <a:cubicBezTo>
                            <a:pt x="13" y="9"/>
                            <a:pt x="13" y="9"/>
                            <a:pt x="13" y="9"/>
                          </a:cubicBezTo>
                          <a:cubicBezTo>
                            <a:pt x="14" y="9"/>
                            <a:pt x="14" y="9"/>
                            <a:pt x="14" y="9"/>
                          </a:cubicBezTo>
                          <a:cubicBezTo>
                            <a:pt x="13" y="9"/>
                            <a:pt x="13" y="9"/>
                            <a:pt x="13" y="9"/>
                          </a:cubicBezTo>
                          <a:cubicBezTo>
                            <a:pt x="13" y="9"/>
                            <a:pt x="13" y="9"/>
                            <a:pt x="13" y="9"/>
                          </a:cubicBezTo>
                          <a:cubicBezTo>
                            <a:pt x="13" y="9"/>
                            <a:pt x="14" y="9"/>
                            <a:pt x="14" y="9"/>
                          </a:cubicBezTo>
                          <a:cubicBezTo>
                            <a:pt x="14" y="9"/>
                            <a:pt x="13" y="9"/>
                            <a:pt x="10" y="9"/>
                          </a:cubicBezTo>
                          <a:cubicBezTo>
                            <a:pt x="10" y="14"/>
                            <a:pt x="10" y="14"/>
                            <a:pt x="10" y="14"/>
                          </a:cubicBezTo>
                          <a:cubicBezTo>
                            <a:pt x="13" y="14"/>
                            <a:pt x="11" y="14"/>
                            <a:pt x="12" y="15"/>
                          </a:cubicBezTo>
                          <a:cubicBezTo>
                            <a:pt x="11" y="15"/>
                            <a:pt x="9" y="14"/>
                            <a:pt x="8" y="14"/>
                          </a:cubicBezTo>
                          <a:cubicBezTo>
                            <a:pt x="5" y="14"/>
                            <a:pt x="3" y="17"/>
                            <a:pt x="0" y="18"/>
                          </a:cubicBezTo>
                          <a:cubicBezTo>
                            <a:pt x="1" y="20"/>
                            <a:pt x="0" y="19"/>
                            <a:pt x="0" y="22"/>
                          </a:cubicBezTo>
                          <a:cubicBezTo>
                            <a:pt x="0" y="24"/>
                            <a:pt x="2" y="27"/>
                            <a:pt x="4" y="27"/>
                          </a:cubicBezTo>
                          <a:cubicBezTo>
                            <a:pt x="5" y="27"/>
                            <a:pt x="5" y="27"/>
                            <a:pt x="6" y="27"/>
                          </a:cubicBezTo>
                          <a:cubicBezTo>
                            <a:pt x="23" y="11"/>
                            <a:pt x="23" y="11"/>
                            <a:pt x="23" y="11"/>
                          </a:cubicBezTo>
                          <a:cubicBezTo>
                            <a:pt x="22" y="11"/>
                            <a:pt x="22" y="11"/>
                            <a:pt x="21" y="10"/>
                          </a:cubicBezTo>
                          <a:cubicBezTo>
                            <a:pt x="22" y="10"/>
                            <a:pt x="22" y="11"/>
                            <a:pt x="23" y="11"/>
                          </a:cubicBezTo>
                          <a:cubicBezTo>
                            <a:pt x="30" y="3"/>
                            <a:pt x="30" y="3"/>
                            <a:pt x="30" y="3"/>
                          </a:cubicBezTo>
                          <a:cubicBezTo>
                            <a:pt x="29" y="1"/>
                            <a:pt x="26" y="0"/>
                            <a:pt x="25" y="0"/>
                          </a:cubicBezTo>
                          <a:cubicBezTo>
                            <a:pt x="23" y="0"/>
                            <a:pt x="21" y="0"/>
                            <a:pt x="16" y="1"/>
                          </a:cubicBezTo>
                          <a:cubicBezTo>
                            <a:pt x="15" y="2"/>
                            <a:pt x="15" y="2"/>
                            <a:pt x="15" y="2"/>
                          </a:cubicBezTo>
                          <a:cubicBezTo>
                            <a:pt x="16" y="3"/>
                            <a:pt x="16" y="4"/>
                            <a:pt x="18" y="4"/>
                          </a:cubicBezTo>
                          <a:close/>
                          <a:moveTo>
                            <a:pt x="24" y="5"/>
                          </a:moveTo>
                          <a:cubicBezTo>
                            <a:pt x="24" y="5"/>
                            <a:pt x="24" y="5"/>
                            <a:pt x="23" y="5"/>
                          </a:cubicBezTo>
                          <a:cubicBezTo>
                            <a:pt x="24" y="5"/>
                            <a:pt x="24" y="5"/>
                            <a:pt x="24" y="5"/>
                          </a:cubicBezTo>
                          <a:close/>
                        </a:path>
                      </a:pathLst>
                    </a:custGeom>
                    <a:solidFill>
                      <a:srgbClr val="F1863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zh-CN" altLang="en-US">
                        <a:cs typeface="+mn-ea"/>
                        <a:sym typeface="+mn-lt"/>
                      </a:endParaRPr>
                    </a:p>
                  </p:txBody>
                </p:sp>
                <p:sp>
                  <p:nvSpPr>
                    <p:cNvPr id="167" name="Freeform 681"/>
                    <p:cNvSpPr>
                      <a:spLocks/>
                    </p:cNvSpPr>
                    <p:nvPr/>
                  </p:nvSpPr>
                  <p:spPr bwMode="auto">
                    <a:xfrm>
                      <a:off x="1837" y="1156"/>
                      <a:ext cx="0" cy="0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0"/>
                        </a:cxn>
                        <a:cxn ang="0">
                          <a:pos x="0" y="0"/>
                        </a:cxn>
                        <a:cxn ang="0">
                          <a:pos x="0" y="0"/>
                        </a:cxn>
                      </a:cxnLst>
                      <a:rect l="0" t="0" r="r" b="b"/>
                      <a:pathLst>
                        <a:path>
                          <a:moveTo>
                            <a:pt x="0" y="0"/>
                          </a:moveTo>
                          <a:lnTo>
                            <a:pt x="0" y="0"/>
                          </a:lnTo>
                          <a:lnTo>
                            <a:pt x="0" y="0"/>
                          </a:lnTo>
                          <a:close/>
                        </a:path>
                      </a:pathLst>
                    </a:custGeom>
                    <a:solidFill>
                      <a:srgbClr val="F1863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zh-CN" altLang="en-US">
                        <a:cs typeface="+mn-ea"/>
                        <a:sym typeface="+mn-lt"/>
                      </a:endParaRPr>
                    </a:p>
                  </p:txBody>
                </p:sp>
                <p:sp>
                  <p:nvSpPr>
                    <p:cNvPr id="168" name="Freeform 682"/>
                    <p:cNvSpPr>
                      <a:spLocks/>
                    </p:cNvSpPr>
                    <p:nvPr/>
                  </p:nvSpPr>
                  <p:spPr bwMode="auto">
                    <a:xfrm>
                      <a:off x="1851" y="1151"/>
                      <a:ext cx="54" cy="39"/>
                    </a:xfrm>
                    <a:custGeom>
                      <a:avLst/>
                      <a:gdLst>
                        <a:gd name="T0" fmla="*/ 6 w 32"/>
                        <a:gd name="T1" fmla="*/ 21 h 23"/>
                        <a:gd name="T2" fmla="*/ 10 w 32"/>
                        <a:gd name="T3" fmla="*/ 17 h 23"/>
                        <a:gd name="T4" fmla="*/ 15 w 32"/>
                        <a:gd name="T5" fmla="*/ 23 h 23"/>
                        <a:gd name="T6" fmla="*/ 32 w 32"/>
                        <a:gd name="T7" fmla="*/ 6 h 23"/>
                        <a:gd name="T8" fmla="*/ 22 w 32"/>
                        <a:gd name="T9" fmla="*/ 0 h 23"/>
                        <a:gd name="T10" fmla="*/ 0 w 32"/>
                        <a:gd name="T11" fmla="*/ 22 h 23"/>
                        <a:gd name="T12" fmla="*/ 6 w 32"/>
                        <a:gd name="T13" fmla="*/ 21 h 23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</a:cxnLst>
                      <a:rect l="0" t="0" r="r" b="b"/>
                      <a:pathLst>
                        <a:path w="32" h="23">
                          <a:moveTo>
                            <a:pt x="6" y="21"/>
                          </a:moveTo>
                          <a:cubicBezTo>
                            <a:pt x="6" y="19"/>
                            <a:pt x="8" y="17"/>
                            <a:pt x="10" y="17"/>
                          </a:cubicBezTo>
                          <a:cubicBezTo>
                            <a:pt x="10" y="20"/>
                            <a:pt x="13" y="21"/>
                            <a:pt x="15" y="23"/>
                          </a:cubicBezTo>
                          <a:cubicBezTo>
                            <a:pt x="32" y="6"/>
                            <a:pt x="32" y="6"/>
                            <a:pt x="32" y="6"/>
                          </a:cubicBezTo>
                          <a:cubicBezTo>
                            <a:pt x="28" y="4"/>
                            <a:pt x="25" y="1"/>
                            <a:pt x="22" y="0"/>
                          </a:cubicBezTo>
                          <a:cubicBezTo>
                            <a:pt x="0" y="22"/>
                            <a:pt x="0" y="22"/>
                            <a:pt x="0" y="22"/>
                          </a:cubicBezTo>
                          <a:cubicBezTo>
                            <a:pt x="2" y="21"/>
                            <a:pt x="4" y="21"/>
                            <a:pt x="6" y="21"/>
                          </a:cubicBezTo>
                          <a:close/>
                        </a:path>
                      </a:pathLst>
                    </a:custGeom>
                    <a:solidFill>
                      <a:srgbClr val="F1863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zh-CN" altLang="en-US">
                        <a:cs typeface="+mn-ea"/>
                        <a:sym typeface="+mn-lt"/>
                      </a:endParaRPr>
                    </a:p>
                  </p:txBody>
                </p:sp>
                <p:sp>
                  <p:nvSpPr>
                    <p:cNvPr id="169" name="Freeform 683"/>
                    <p:cNvSpPr>
                      <a:spLocks/>
                    </p:cNvSpPr>
                    <p:nvPr/>
                  </p:nvSpPr>
                  <p:spPr bwMode="auto">
                    <a:xfrm>
                      <a:off x="1861" y="1190"/>
                      <a:ext cx="14" cy="12"/>
                    </a:xfrm>
                    <a:custGeom>
                      <a:avLst/>
                      <a:gdLst>
                        <a:gd name="T0" fmla="*/ 0 w 8"/>
                        <a:gd name="T1" fmla="*/ 4 h 7"/>
                        <a:gd name="T2" fmla="*/ 2 w 8"/>
                        <a:gd name="T3" fmla="*/ 7 h 7"/>
                        <a:gd name="T4" fmla="*/ 8 w 8"/>
                        <a:gd name="T5" fmla="*/ 1 h 7"/>
                        <a:gd name="T6" fmla="*/ 0 w 8"/>
                        <a:gd name="T7" fmla="*/ 4 h 7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0" t="0" r="r" b="b"/>
                      <a:pathLst>
                        <a:path w="8" h="7">
                          <a:moveTo>
                            <a:pt x="0" y="4"/>
                          </a:moveTo>
                          <a:cubicBezTo>
                            <a:pt x="0" y="5"/>
                            <a:pt x="1" y="6"/>
                            <a:pt x="2" y="7"/>
                          </a:cubicBezTo>
                          <a:cubicBezTo>
                            <a:pt x="8" y="1"/>
                            <a:pt x="8" y="1"/>
                            <a:pt x="8" y="1"/>
                          </a:cubicBezTo>
                          <a:cubicBezTo>
                            <a:pt x="5" y="1"/>
                            <a:pt x="0" y="0"/>
                            <a:pt x="0" y="4"/>
                          </a:cubicBezTo>
                          <a:close/>
                        </a:path>
                      </a:pathLst>
                    </a:custGeom>
                    <a:solidFill>
                      <a:srgbClr val="F1863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zh-CN" altLang="en-US">
                        <a:cs typeface="+mn-ea"/>
                        <a:sym typeface="+mn-lt"/>
                      </a:endParaRPr>
                    </a:p>
                  </p:txBody>
                </p:sp>
                <p:sp>
                  <p:nvSpPr>
                    <p:cNvPr id="170" name="Freeform 684"/>
                    <p:cNvSpPr>
                      <a:spLocks/>
                    </p:cNvSpPr>
                    <p:nvPr/>
                  </p:nvSpPr>
                  <p:spPr bwMode="auto">
                    <a:xfrm>
                      <a:off x="1924" y="1133"/>
                      <a:ext cx="9" cy="9"/>
                    </a:xfrm>
                    <a:custGeom>
                      <a:avLst/>
                      <a:gdLst>
                        <a:gd name="T0" fmla="*/ 0 w 5"/>
                        <a:gd name="T1" fmla="*/ 5 h 5"/>
                        <a:gd name="T2" fmla="*/ 5 w 5"/>
                        <a:gd name="T3" fmla="*/ 0 h 5"/>
                        <a:gd name="T4" fmla="*/ 0 w 5"/>
                        <a:gd name="T5" fmla="*/ 5 h 5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5" h="5">
                          <a:moveTo>
                            <a:pt x="0" y="5"/>
                          </a:moveTo>
                          <a:cubicBezTo>
                            <a:pt x="5" y="0"/>
                            <a:pt x="5" y="0"/>
                            <a:pt x="5" y="0"/>
                          </a:cubicBezTo>
                          <a:cubicBezTo>
                            <a:pt x="3" y="1"/>
                            <a:pt x="1" y="3"/>
                            <a:pt x="0" y="5"/>
                          </a:cubicBezTo>
                          <a:close/>
                        </a:path>
                      </a:pathLst>
                    </a:custGeom>
                    <a:solidFill>
                      <a:srgbClr val="F1863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zh-CN" altLang="en-US">
                        <a:cs typeface="+mn-ea"/>
                        <a:sym typeface="+mn-lt"/>
                      </a:endParaRPr>
                    </a:p>
                  </p:txBody>
                </p:sp>
                <p:sp>
                  <p:nvSpPr>
                    <p:cNvPr id="171" name="Freeform 685"/>
                    <p:cNvSpPr>
                      <a:spLocks/>
                    </p:cNvSpPr>
                    <p:nvPr/>
                  </p:nvSpPr>
                  <p:spPr bwMode="auto">
                    <a:xfrm>
                      <a:off x="1888" y="1142"/>
                      <a:ext cx="76" cy="62"/>
                    </a:xfrm>
                    <a:custGeom>
                      <a:avLst/>
                      <a:gdLst>
                        <a:gd name="T0" fmla="*/ 23 w 44"/>
                        <a:gd name="T1" fmla="*/ 30 h 36"/>
                        <a:gd name="T2" fmla="*/ 44 w 44"/>
                        <a:gd name="T3" fmla="*/ 9 h 36"/>
                        <a:gd name="T4" fmla="*/ 37 w 44"/>
                        <a:gd name="T5" fmla="*/ 0 h 36"/>
                        <a:gd name="T6" fmla="*/ 31 w 44"/>
                        <a:gd name="T7" fmla="*/ 7 h 36"/>
                        <a:gd name="T8" fmla="*/ 31 w 44"/>
                        <a:gd name="T9" fmla="*/ 10 h 36"/>
                        <a:gd name="T10" fmla="*/ 26 w 44"/>
                        <a:gd name="T11" fmla="*/ 12 h 36"/>
                        <a:gd name="T12" fmla="*/ 31 w 44"/>
                        <a:gd name="T13" fmla="*/ 13 h 36"/>
                        <a:gd name="T14" fmla="*/ 24 w 44"/>
                        <a:gd name="T15" fmla="*/ 16 h 36"/>
                        <a:gd name="T16" fmla="*/ 21 w 44"/>
                        <a:gd name="T17" fmla="*/ 15 h 36"/>
                        <a:gd name="T18" fmla="*/ 0 w 44"/>
                        <a:gd name="T19" fmla="*/ 36 h 36"/>
                        <a:gd name="T20" fmla="*/ 13 w 44"/>
                        <a:gd name="T21" fmla="*/ 32 h 36"/>
                        <a:gd name="T22" fmla="*/ 23 w 44"/>
                        <a:gd name="T23" fmla="*/ 30 h 36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</a:cxnLst>
                      <a:rect l="0" t="0" r="r" b="b"/>
                      <a:pathLst>
                        <a:path w="44" h="36">
                          <a:moveTo>
                            <a:pt x="23" y="30"/>
                          </a:moveTo>
                          <a:cubicBezTo>
                            <a:pt x="44" y="9"/>
                            <a:pt x="44" y="9"/>
                            <a:pt x="44" y="9"/>
                          </a:cubicBezTo>
                          <a:cubicBezTo>
                            <a:pt x="40" y="7"/>
                            <a:pt x="38" y="3"/>
                            <a:pt x="37" y="0"/>
                          </a:cubicBezTo>
                          <a:cubicBezTo>
                            <a:pt x="31" y="7"/>
                            <a:pt x="31" y="7"/>
                            <a:pt x="31" y="7"/>
                          </a:cubicBezTo>
                          <a:cubicBezTo>
                            <a:pt x="31" y="10"/>
                            <a:pt x="31" y="10"/>
                            <a:pt x="31" y="10"/>
                          </a:cubicBezTo>
                          <a:cubicBezTo>
                            <a:pt x="28" y="10"/>
                            <a:pt x="26" y="11"/>
                            <a:pt x="26" y="12"/>
                          </a:cubicBezTo>
                          <a:cubicBezTo>
                            <a:pt x="27" y="12"/>
                            <a:pt x="28" y="13"/>
                            <a:pt x="31" y="13"/>
                          </a:cubicBezTo>
                          <a:cubicBezTo>
                            <a:pt x="30" y="15"/>
                            <a:pt x="28" y="16"/>
                            <a:pt x="24" y="16"/>
                          </a:cubicBezTo>
                          <a:cubicBezTo>
                            <a:pt x="23" y="16"/>
                            <a:pt x="22" y="16"/>
                            <a:pt x="21" y="15"/>
                          </a:cubicBezTo>
                          <a:cubicBezTo>
                            <a:pt x="0" y="36"/>
                            <a:pt x="0" y="36"/>
                            <a:pt x="0" y="36"/>
                          </a:cubicBezTo>
                          <a:cubicBezTo>
                            <a:pt x="5" y="35"/>
                            <a:pt x="9" y="34"/>
                            <a:pt x="13" y="32"/>
                          </a:cubicBezTo>
                          <a:cubicBezTo>
                            <a:pt x="13" y="32"/>
                            <a:pt x="18" y="31"/>
                            <a:pt x="23" y="30"/>
                          </a:cubicBezTo>
                          <a:close/>
                        </a:path>
                      </a:pathLst>
                    </a:custGeom>
                    <a:solidFill>
                      <a:srgbClr val="F1863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zh-CN" altLang="en-US">
                        <a:cs typeface="+mn-ea"/>
                        <a:sym typeface="+mn-lt"/>
                      </a:endParaRPr>
                    </a:p>
                  </p:txBody>
                </p:sp>
                <p:sp>
                  <p:nvSpPr>
                    <p:cNvPr id="172" name="Freeform 686"/>
                    <p:cNvSpPr>
                      <a:spLocks/>
                    </p:cNvSpPr>
                    <p:nvPr/>
                  </p:nvSpPr>
                  <p:spPr bwMode="auto">
                    <a:xfrm>
                      <a:off x="1958" y="1156"/>
                      <a:ext cx="38" cy="34"/>
                    </a:xfrm>
                    <a:custGeom>
                      <a:avLst/>
                      <a:gdLst>
                        <a:gd name="T0" fmla="*/ 12 w 22"/>
                        <a:gd name="T1" fmla="*/ 20 h 20"/>
                        <a:gd name="T2" fmla="*/ 22 w 22"/>
                        <a:gd name="T3" fmla="*/ 5 h 20"/>
                        <a:gd name="T4" fmla="*/ 19 w 22"/>
                        <a:gd name="T5" fmla="*/ 0 h 20"/>
                        <a:gd name="T6" fmla="*/ 0 w 22"/>
                        <a:gd name="T7" fmla="*/ 19 h 20"/>
                        <a:gd name="T8" fmla="*/ 12 w 22"/>
                        <a:gd name="T9" fmla="*/ 20 h 2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</a:cxnLst>
                      <a:rect l="0" t="0" r="r" b="b"/>
                      <a:pathLst>
                        <a:path w="22" h="20">
                          <a:moveTo>
                            <a:pt x="12" y="20"/>
                          </a:moveTo>
                          <a:cubicBezTo>
                            <a:pt x="14" y="19"/>
                            <a:pt x="22" y="10"/>
                            <a:pt x="22" y="5"/>
                          </a:cubicBezTo>
                          <a:cubicBezTo>
                            <a:pt x="22" y="3"/>
                            <a:pt x="21" y="1"/>
                            <a:pt x="19" y="0"/>
                          </a:cubicBezTo>
                          <a:cubicBezTo>
                            <a:pt x="0" y="19"/>
                            <a:pt x="0" y="19"/>
                            <a:pt x="0" y="19"/>
                          </a:cubicBezTo>
                          <a:cubicBezTo>
                            <a:pt x="5" y="20"/>
                            <a:pt x="11" y="20"/>
                            <a:pt x="12" y="20"/>
                          </a:cubicBezTo>
                          <a:close/>
                        </a:path>
                      </a:pathLst>
                    </a:custGeom>
                    <a:solidFill>
                      <a:srgbClr val="F1863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zh-CN" altLang="en-US">
                        <a:cs typeface="+mn-ea"/>
                        <a:sym typeface="+mn-lt"/>
                      </a:endParaRPr>
                    </a:p>
                  </p:txBody>
                </p:sp>
                <p:sp>
                  <p:nvSpPr>
                    <p:cNvPr id="173" name="Freeform 687"/>
                    <p:cNvSpPr>
                      <a:spLocks/>
                    </p:cNvSpPr>
                    <p:nvPr/>
                  </p:nvSpPr>
                  <p:spPr bwMode="auto">
                    <a:xfrm>
                      <a:off x="1787" y="1157"/>
                      <a:ext cx="14" cy="12"/>
                    </a:xfrm>
                    <a:custGeom>
                      <a:avLst/>
                      <a:gdLst>
                        <a:gd name="T0" fmla="*/ 0 w 8"/>
                        <a:gd name="T1" fmla="*/ 6 h 7"/>
                        <a:gd name="T2" fmla="*/ 1 w 8"/>
                        <a:gd name="T3" fmla="*/ 7 h 7"/>
                        <a:gd name="T4" fmla="*/ 8 w 8"/>
                        <a:gd name="T5" fmla="*/ 0 h 7"/>
                        <a:gd name="T6" fmla="*/ 0 w 8"/>
                        <a:gd name="T7" fmla="*/ 6 h 7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0" t="0" r="r" b="b"/>
                      <a:pathLst>
                        <a:path w="8" h="7">
                          <a:moveTo>
                            <a:pt x="0" y="6"/>
                          </a:moveTo>
                          <a:cubicBezTo>
                            <a:pt x="0" y="6"/>
                            <a:pt x="0" y="7"/>
                            <a:pt x="1" y="7"/>
                          </a:cubicBezTo>
                          <a:cubicBezTo>
                            <a:pt x="8" y="0"/>
                            <a:pt x="8" y="0"/>
                            <a:pt x="8" y="0"/>
                          </a:cubicBezTo>
                          <a:cubicBezTo>
                            <a:pt x="4" y="1"/>
                            <a:pt x="0" y="3"/>
                            <a:pt x="0" y="6"/>
                          </a:cubicBezTo>
                          <a:close/>
                        </a:path>
                      </a:pathLst>
                    </a:custGeom>
                    <a:solidFill>
                      <a:srgbClr val="F1863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zh-CN" altLang="en-US">
                        <a:cs typeface="+mn-ea"/>
                        <a:sym typeface="+mn-lt"/>
                      </a:endParaRPr>
                    </a:p>
                  </p:txBody>
                </p:sp>
                <p:sp>
                  <p:nvSpPr>
                    <p:cNvPr id="174" name="Freeform 688"/>
                    <p:cNvSpPr>
                      <a:spLocks/>
                    </p:cNvSpPr>
                    <p:nvPr/>
                  </p:nvSpPr>
                  <p:spPr bwMode="auto">
                    <a:xfrm>
                      <a:off x="1854" y="1133"/>
                      <a:ext cx="17" cy="4"/>
                    </a:xfrm>
                    <a:custGeom>
                      <a:avLst/>
                      <a:gdLst>
                        <a:gd name="T0" fmla="*/ 4 w 10"/>
                        <a:gd name="T1" fmla="*/ 2 h 2"/>
                        <a:gd name="T2" fmla="*/ 10 w 10"/>
                        <a:gd name="T3" fmla="*/ 2 h 2"/>
                        <a:gd name="T4" fmla="*/ 10 w 10"/>
                        <a:gd name="T5" fmla="*/ 0 h 2"/>
                        <a:gd name="T6" fmla="*/ 0 w 10"/>
                        <a:gd name="T7" fmla="*/ 0 h 2"/>
                        <a:gd name="T8" fmla="*/ 4 w 10"/>
                        <a:gd name="T9" fmla="*/ 2 h 2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</a:cxnLst>
                      <a:rect l="0" t="0" r="r" b="b"/>
                      <a:pathLst>
                        <a:path w="10" h="2">
                          <a:moveTo>
                            <a:pt x="4" y="2"/>
                          </a:moveTo>
                          <a:cubicBezTo>
                            <a:pt x="10" y="2"/>
                            <a:pt x="10" y="2"/>
                            <a:pt x="10" y="2"/>
                          </a:cubicBezTo>
                          <a:cubicBezTo>
                            <a:pt x="10" y="0"/>
                            <a:pt x="10" y="0"/>
                            <a:pt x="10" y="0"/>
                          </a:cubicBezTo>
                          <a:cubicBezTo>
                            <a:pt x="0" y="0"/>
                            <a:pt x="0" y="0"/>
                            <a:pt x="0" y="0"/>
                          </a:cubicBezTo>
                          <a:cubicBezTo>
                            <a:pt x="0" y="2"/>
                            <a:pt x="2" y="2"/>
                            <a:pt x="4" y="2"/>
                          </a:cubicBezTo>
                          <a:close/>
                        </a:path>
                      </a:pathLst>
                    </a:custGeom>
                    <a:solidFill>
                      <a:srgbClr val="F1863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zh-CN" altLang="en-US">
                        <a:cs typeface="+mn-ea"/>
                        <a:sym typeface="+mn-lt"/>
                      </a:endParaRPr>
                    </a:p>
                  </p:txBody>
                </p:sp>
                <p:sp>
                  <p:nvSpPr>
                    <p:cNvPr id="175" name="Freeform 689"/>
                    <p:cNvSpPr>
                      <a:spLocks/>
                    </p:cNvSpPr>
                    <p:nvPr/>
                  </p:nvSpPr>
                  <p:spPr bwMode="auto">
                    <a:xfrm>
                      <a:off x="1736" y="1133"/>
                      <a:ext cx="34" cy="26"/>
                    </a:xfrm>
                    <a:custGeom>
                      <a:avLst/>
                      <a:gdLst>
                        <a:gd name="T0" fmla="*/ 0 w 20"/>
                        <a:gd name="T1" fmla="*/ 11 h 15"/>
                        <a:gd name="T2" fmla="*/ 3 w 20"/>
                        <a:gd name="T3" fmla="*/ 15 h 15"/>
                        <a:gd name="T4" fmla="*/ 6 w 20"/>
                        <a:gd name="T5" fmla="*/ 14 h 15"/>
                        <a:gd name="T6" fmla="*/ 20 w 20"/>
                        <a:gd name="T7" fmla="*/ 0 h 15"/>
                        <a:gd name="T8" fmla="*/ 7 w 20"/>
                        <a:gd name="T9" fmla="*/ 5 h 15"/>
                        <a:gd name="T10" fmla="*/ 0 w 20"/>
                        <a:gd name="T11" fmla="*/ 11 h 15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</a:cxnLst>
                      <a:rect l="0" t="0" r="r" b="b"/>
                      <a:pathLst>
                        <a:path w="20" h="15">
                          <a:moveTo>
                            <a:pt x="0" y="11"/>
                          </a:moveTo>
                          <a:cubicBezTo>
                            <a:pt x="0" y="12"/>
                            <a:pt x="2" y="13"/>
                            <a:pt x="3" y="15"/>
                          </a:cubicBezTo>
                          <a:cubicBezTo>
                            <a:pt x="5" y="15"/>
                            <a:pt x="6" y="14"/>
                            <a:pt x="6" y="14"/>
                          </a:cubicBezTo>
                          <a:cubicBezTo>
                            <a:pt x="20" y="0"/>
                            <a:pt x="20" y="0"/>
                            <a:pt x="20" y="0"/>
                          </a:cubicBezTo>
                          <a:cubicBezTo>
                            <a:pt x="15" y="2"/>
                            <a:pt x="11" y="3"/>
                            <a:pt x="7" y="5"/>
                          </a:cubicBezTo>
                          <a:cubicBezTo>
                            <a:pt x="5" y="6"/>
                            <a:pt x="0" y="10"/>
                            <a:pt x="0" y="11"/>
                          </a:cubicBezTo>
                          <a:close/>
                        </a:path>
                      </a:pathLst>
                    </a:custGeom>
                    <a:solidFill>
                      <a:srgbClr val="F1863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zh-CN" altLang="en-US">
                        <a:cs typeface="+mn-ea"/>
                        <a:sym typeface="+mn-lt"/>
                      </a:endParaRPr>
                    </a:p>
                  </p:txBody>
                </p:sp>
                <p:sp>
                  <p:nvSpPr>
                    <p:cNvPr id="176" name="Freeform 690"/>
                    <p:cNvSpPr>
                      <a:spLocks/>
                    </p:cNvSpPr>
                    <p:nvPr/>
                  </p:nvSpPr>
                  <p:spPr bwMode="auto">
                    <a:xfrm>
                      <a:off x="1769" y="1110"/>
                      <a:ext cx="71" cy="54"/>
                    </a:xfrm>
                    <a:custGeom>
                      <a:avLst/>
                      <a:gdLst>
                        <a:gd name="T0" fmla="*/ 3 w 42"/>
                        <a:gd name="T1" fmla="*/ 32 h 32"/>
                        <a:gd name="T2" fmla="*/ 9 w 42"/>
                        <a:gd name="T3" fmla="*/ 25 h 32"/>
                        <a:gd name="T4" fmla="*/ 20 w 42"/>
                        <a:gd name="T5" fmla="*/ 15 h 32"/>
                        <a:gd name="T6" fmla="*/ 24 w 42"/>
                        <a:gd name="T7" fmla="*/ 23 h 32"/>
                        <a:gd name="T8" fmla="*/ 38 w 42"/>
                        <a:gd name="T9" fmla="*/ 9 h 32"/>
                        <a:gd name="T10" fmla="*/ 38 w 42"/>
                        <a:gd name="T11" fmla="*/ 8 h 32"/>
                        <a:gd name="T12" fmla="*/ 39 w 42"/>
                        <a:gd name="T13" fmla="*/ 7 h 32"/>
                        <a:gd name="T14" fmla="*/ 41 w 42"/>
                        <a:gd name="T15" fmla="*/ 6 h 32"/>
                        <a:gd name="T16" fmla="*/ 42 w 42"/>
                        <a:gd name="T17" fmla="*/ 3 h 32"/>
                        <a:gd name="T18" fmla="*/ 29 w 42"/>
                        <a:gd name="T19" fmla="*/ 2 h 32"/>
                        <a:gd name="T20" fmla="*/ 0 w 42"/>
                        <a:gd name="T21" fmla="*/ 30 h 32"/>
                        <a:gd name="T22" fmla="*/ 3 w 42"/>
                        <a:gd name="T23" fmla="*/ 32 h 32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</a:cxnLst>
                      <a:rect l="0" t="0" r="r" b="b"/>
                      <a:pathLst>
                        <a:path w="42" h="32">
                          <a:moveTo>
                            <a:pt x="3" y="32"/>
                          </a:moveTo>
                          <a:cubicBezTo>
                            <a:pt x="6" y="32"/>
                            <a:pt x="9" y="28"/>
                            <a:pt x="9" y="25"/>
                          </a:cubicBezTo>
                          <a:cubicBezTo>
                            <a:pt x="14" y="26"/>
                            <a:pt x="19" y="21"/>
                            <a:pt x="20" y="15"/>
                          </a:cubicBezTo>
                          <a:cubicBezTo>
                            <a:pt x="22" y="17"/>
                            <a:pt x="22" y="21"/>
                            <a:pt x="24" y="23"/>
                          </a:cubicBezTo>
                          <a:cubicBezTo>
                            <a:pt x="38" y="9"/>
                            <a:pt x="38" y="9"/>
                            <a:pt x="38" y="9"/>
                          </a:cubicBezTo>
                          <a:cubicBezTo>
                            <a:pt x="38" y="9"/>
                            <a:pt x="38" y="8"/>
                            <a:pt x="38" y="8"/>
                          </a:cubicBezTo>
                          <a:cubicBezTo>
                            <a:pt x="38" y="8"/>
                            <a:pt x="39" y="8"/>
                            <a:pt x="39" y="7"/>
                          </a:cubicBezTo>
                          <a:cubicBezTo>
                            <a:pt x="41" y="6"/>
                            <a:pt x="41" y="6"/>
                            <a:pt x="41" y="6"/>
                          </a:cubicBezTo>
                          <a:cubicBezTo>
                            <a:pt x="41" y="5"/>
                            <a:pt x="42" y="4"/>
                            <a:pt x="42" y="3"/>
                          </a:cubicBezTo>
                          <a:cubicBezTo>
                            <a:pt x="42" y="0"/>
                            <a:pt x="34" y="1"/>
                            <a:pt x="29" y="2"/>
                          </a:cubicBezTo>
                          <a:cubicBezTo>
                            <a:pt x="0" y="30"/>
                            <a:pt x="0" y="30"/>
                            <a:pt x="0" y="30"/>
                          </a:cubicBezTo>
                          <a:cubicBezTo>
                            <a:pt x="1" y="31"/>
                            <a:pt x="2" y="32"/>
                            <a:pt x="3" y="32"/>
                          </a:cubicBezTo>
                          <a:close/>
                        </a:path>
                      </a:pathLst>
                    </a:custGeom>
                    <a:solidFill>
                      <a:srgbClr val="F1863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zh-CN" altLang="en-US">
                        <a:cs typeface="+mn-ea"/>
                        <a:sym typeface="+mn-lt"/>
                      </a:endParaRPr>
                    </a:p>
                  </p:txBody>
                </p:sp>
                <p:sp>
                  <p:nvSpPr>
                    <p:cNvPr id="177" name="Freeform 691"/>
                    <p:cNvSpPr>
                      <a:spLocks/>
                    </p:cNvSpPr>
                    <p:nvPr/>
                  </p:nvSpPr>
                  <p:spPr bwMode="auto">
                    <a:xfrm>
                      <a:off x="1895" y="1070"/>
                      <a:ext cx="38" cy="19"/>
                    </a:xfrm>
                    <a:custGeom>
                      <a:avLst/>
                      <a:gdLst>
                        <a:gd name="T0" fmla="*/ 15 w 22"/>
                        <a:gd name="T1" fmla="*/ 11 h 11"/>
                        <a:gd name="T2" fmla="*/ 17 w 22"/>
                        <a:gd name="T3" fmla="*/ 10 h 11"/>
                        <a:gd name="T4" fmla="*/ 22 w 22"/>
                        <a:gd name="T5" fmla="*/ 5 h 11"/>
                        <a:gd name="T6" fmla="*/ 11 w 22"/>
                        <a:gd name="T7" fmla="*/ 0 h 11"/>
                        <a:gd name="T8" fmla="*/ 0 w 22"/>
                        <a:gd name="T9" fmla="*/ 11 h 11"/>
                        <a:gd name="T10" fmla="*/ 2 w 22"/>
                        <a:gd name="T11" fmla="*/ 11 h 11"/>
                        <a:gd name="T12" fmla="*/ 15 w 22"/>
                        <a:gd name="T13" fmla="*/ 11 h 1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</a:cxnLst>
                      <a:rect l="0" t="0" r="r" b="b"/>
                      <a:pathLst>
                        <a:path w="22" h="11">
                          <a:moveTo>
                            <a:pt x="15" y="11"/>
                          </a:moveTo>
                          <a:cubicBezTo>
                            <a:pt x="16" y="11"/>
                            <a:pt x="16" y="11"/>
                            <a:pt x="17" y="10"/>
                          </a:cubicBezTo>
                          <a:cubicBezTo>
                            <a:pt x="22" y="5"/>
                            <a:pt x="22" y="5"/>
                            <a:pt x="22" y="5"/>
                          </a:cubicBezTo>
                          <a:cubicBezTo>
                            <a:pt x="20" y="2"/>
                            <a:pt x="16" y="0"/>
                            <a:pt x="11" y="0"/>
                          </a:cubicBezTo>
                          <a:cubicBezTo>
                            <a:pt x="0" y="11"/>
                            <a:pt x="0" y="11"/>
                            <a:pt x="0" y="11"/>
                          </a:cubicBezTo>
                          <a:cubicBezTo>
                            <a:pt x="1" y="11"/>
                            <a:pt x="1" y="11"/>
                            <a:pt x="2" y="11"/>
                          </a:cubicBezTo>
                          <a:cubicBezTo>
                            <a:pt x="8" y="11"/>
                            <a:pt x="7" y="11"/>
                            <a:pt x="15" y="11"/>
                          </a:cubicBezTo>
                          <a:close/>
                        </a:path>
                      </a:pathLst>
                    </a:custGeom>
                    <a:solidFill>
                      <a:srgbClr val="F1863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zh-CN" altLang="en-US">
                        <a:cs typeface="+mn-ea"/>
                        <a:sym typeface="+mn-lt"/>
                      </a:endParaRPr>
                    </a:p>
                  </p:txBody>
                </p:sp>
                <p:sp>
                  <p:nvSpPr>
                    <p:cNvPr id="178" name="Freeform 692"/>
                    <p:cNvSpPr>
                      <a:spLocks/>
                    </p:cNvSpPr>
                    <p:nvPr/>
                  </p:nvSpPr>
                  <p:spPr bwMode="auto">
                    <a:xfrm>
                      <a:off x="1878" y="1089"/>
                      <a:ext cx="45" cy="29"/>
                    </a:xfrm>
                    <a:custGeom>
                      <a:avLst/>
                      <a:gdLst>
                        <a:gd name="T0" fmla="*/ 9 w 26"/>
                        <a:gd name="T1" fmla="*/ 17 h 17"/>
                        <a:gd name="T2" fmla="*/ 9 w 26"/>
                        <a:gd name="T3" fmla="*/ 17 h 17"/>
                        <a:gd name="T4" fmla="*/ 18 w 26"/>
                        <a:gd name="T5" fmla="*/ 8 h 17"/>
                        <a:gd name="T6" fmla="*/ 16 w 26"/>
                        <a:gd name="T7" fmla="*/ 8 h 17"/>
                        <a:gd name="T8" fmla="*/ 18 w 26"/>
                        <a:gd name="T9" fmla="*/ 8 h 17"/>
                        <a:gd name="T10" fmla="*/ 26 w 26"/>
                        <a:gd name="T11" fmla="*/ 1 h 17"/>
                        <a:gd name="T12" fmla="*/ 24 w 26"/>
                        <a:gd name="T13" fmla="*/ 0 h 17"/>
                        <a:gd name="T14" fmla="*/ 8 w 26"/>
                        <a:gd name="T15" fmla="*/ 2 h 17"/>
                        <a:gd name="T16" fmla="*/ 0 w 26"/>
                        <a:gd name="T17" fmla="*/ 10 h 17"/>
                        <a:gd name="T18" fmla="*/ 9 w 26"/>
                        <a:gd name="T19" fmla="*/ 17 h 17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</a:cxnLst>
                      <a:rect l="0" t="0" r="r" b="b"/>
                      <a:pathLst>
                        <a:path w="26" h="17">
                          <a:moveTo>
                            <a:pt x="9" y="17"/>
                          </a:moveTo>
                          <a:cubicBezTo>
                            <a:pt x="9" y="17"/>
                            <a:pt x="9" y="17"/>
                            <a:pt x="9" y="17"/>
                          </a:cubicBezTo>
                          <a:cubicBezTo>
                            <a:pt x="18" y="8"/>
                            <a:pt x="18" y="8"/>
                            <a:pt x="18" y="8"/>
                          </a:cubicBezTo>
                          <a:cubicBezTo>
                            <a:pt x="16" y="8"/>
                            <a:pt x="16" y="8"/>
                            <a:pt x="16" y="8"/>
                          </a:cubicBezTo>
                          <a:cubicBezTo>
                            <a:pt x="17" y="8"/>
                            <a:pt x="17" y="8"/>
                            <a:pt x="18" y="8"/>
                          </a:cubicBezTo>
                          <a:cubicBezTo>
                            <a:pt x="26" y="1"/>
                            <a:pt x="26" y="1"/>
                            <a:pt x="26" y="1"/>
                          </a:cubicBezTo>
                          <a:cubicBezTo>
                            <a:pt x="25" y="1"/>
                            <a:pt x="24" y="0"/>
                            <a:pt x="24" y="0"/>
                          </a:cubicBezTo>
                          <a:cubicBezTo>
                            <a:pt x="20" y="0"/>
                            <a:pt x="14" y="1"/>
                            <a:pt x="8" y="2"/>
                          </a:cubicBezTo>
                          <a:cubicBezTo>
                            <a:pt x="0" y="10"/>
                            <a:pt x="0" y="10"/>
                            <a:pt x="0" y="10"/>
                          </a:cubicBezTo>
                          <a:cubicBezTo>
                            <a:pt x="1" y="13"/>
                            <a:pt x="5" y="17"/>
                            <a:pt x="9" y="17"/>
                          </a:cubicBezTo>
                          <a:close/>
                        </a:path>
                      </a:pathLst>
                    </a:custGeom>
                    <a:solidFill>
                      <a:srgbClr val="F1863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zh-CN" altLang="en-US">
                        <a:cs typeface="+mn-ea"/>
                        <a:sym typeface="+mn-lt"/>
                      </a:endParaRPr>
                    </a:p>
                  </p:txBody>
                </p:sp>
                <p:sp>
                  <p:nvSpPr>
                    <p:cNvPr id="179" name="Freeform 693"/>
                    <p:cNvSpPr>
                      <a:spLocks/>
                    </p:cNvSpPr>
                    <p:nvPr/>
                  </p:nvSpPr>
                  <p:spPr bwMode="auto">
                    <a:xfrm>
                      <a:off x="1851" y="1091"/>
                      <a:ext cx="12" cy="12"/>
                    </a:xfrm>
                    <a:custGeom>
                      <a:avLst/>
                      <a:gdLst>
                        <a:gd name="T0" fmla="*/ 0 w 7"/>
                        <a:gd name="T1" fmla="*/ 5 h 7"/>
                        <a:gd name="T2" fmla="*/ 2 w 7"/>
                        <a:gd name="T3" fmla="*/ 7 h 7"/>
                        <a:gd name="T4" fmla="*/ 7 w 7"/>
                        <a:gd name="T5" fmla="*/ 3 h 7"/>
                        <a:gd name="T6" fmla="*/ 0 w 7"/>
                        <a:gd name="T7" fmla="*/ 5 h 7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0" t="0" r="r" b="b"/>
                      <a:pathLst>
                        <a:path w="7" h="7">
                          <a:moveTo>
                            <a:pt x="0" y="5"/>
                          </a:moveTo>
                          <a:cubicBezTo>
                            <a:pt x="0" y="5"/>
                            <a:pt x="1" y="6"/>
                            <a:pt x="2" y="7"/>
                          </a:cubicBezTo>
                          <a:cubicBezTo>
                            <a:pt x="7" y="3"/>
                            <a:pt x="7" y="3"/>
                            <a:pt x="7" y="3"/>
                          </a:cubicBezTo>
                          <a:cubicBezTo>
                            <a:pt x="4" y="1"/>
                            <a:pt x="0" y="0"/>
                            <a:pt x="0" y="5"/>
                          </a:cubicBezTo>
                          <a:close/>
                        </a:path>
                      </a:pathLst>
                    </a:custGeom>
                    <a:solidFill>
                      <a:srgbClr val="F1863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zh-CN" altLang="en-US">
                        <a:cs typeface="+mn-ea"/>
                        <a:sym typeface="+mn-lt"/>
                      </a:endParaRPr>
                    </a:p>
                  </p:txBody>
                </p:sp>
                <p:sp>
                  <p:nvSpPr>
                    <p:cNvPr id="180" name="Freeform 694"/>
                    <p:cNvSpPr>
                      <a:spLocks/>
                    </p:cNvSpPr>
                    <p:nvPr/>
                  </p:nvSpPr>
                  <p:spPr bwMode="auto">
                    <a:xfrm>
                      <a:off x="2049" y="1221"/>
                      <a:ext cx="65" cy="50"/>
                    </a:xfrm>
                    <a:custGeom>
                      <a:avLst/>
                      <a:gdLst>
                        <a:gd name="T0" fmla="*/ 25 w 38"/>
                        <a:gd name="T1" fmla="*/ 0 h 29"/>
                        <a:gd name="T2" fmla="*/ 22 w 38"/>
                        <a:gd name="T3" fmla="*/ 0 h 29"/>
                        <a:gd name="T4" fmla="*/ 12 w 38"/>
                        <a:gd name="T5" fmla="*/ 11 h 29"/>
                        <a:gd name="T6" fmla="*/ 17 w 38"/>
                        <a:gd name="T7" fmla="*/ 11 h 29"/>
                        <a:gd name="T8" fmla="*/ 17 w 38"/>
                        <a:gd name="T9" fmla="*/ 18 h 29"/>
                        <a:gd name="T10" fmla="*/ 10 w 38"/>
                        <a:gd name="T11" fmla="*/ 18 h 29"/>
                        <a:gd name="T12" fmla="*/ 6 w 38"/>
                        <a:gd name="T13" fmla="*/ 17 h 29"/>
                        <a:gd name="T14" fmla="*/ 0 w 38"/>
                        <a:gd name="T15" fmla="*/ 23 h 29"/>
                        <a:gd name="T16" fmla="*/ 10 w 38"/>
                        <a:gd name="T17" fmla="*/ 29 h 29"/>
                        <a:gd name="T18" fmla="*/ 38 w 38"/>
                        <a:gd name="T19" fmla="*/ 1 h 29"/>
                        <a:gd name="T20" fmla="*/ 38 w 38"/>
                        <a:gd name="T21" fmla="*/ 0 h 29"/>
                        <a:gd name="T22" fmla="*/ 25 w 38"/>
                        <a:gd name="T23" fmla="*/ 0 h 29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</a:cxnLst>
                      <a:rect l="0" t="0" r="r" b="b"/>
                      <a:pathLst>
                        <a:path w="38" h="29">
                          <a:moveTo>
                            <a:pt x="25" y="0"/>
                          </a:moveTo>
                          <a:cubicBezTo>
                            <a:pt x="24" y="0"/>
                            <a:pt x="23" y="0"/>
                            <a:pt x="22" y="0"/>
                          </a:cubicBezTo>
                          <a:cubicBezTo>
                            <a:pt x="12" y="11"/>
                            <a:pt x="12" y="11"/>
                            <a:pt x="12" y="11"/>
                          </a:cubicBezTo>
                          <a:cubicBezTo>
                            <a:pt x="14" y="11"/>
                            <a:pt x="14" y="11"/>
                            <a:pt x="17" y="11"/>
                          </a:cubicBezTo>
                          <a:cubicBezTo>
                            <a:pt x="17" y="18"/>
                            <a:pt x="17" y="18"/>
                            <a:pt x="17" y="18"/>
                          </a:cubicBezTo>
                          <a:cubicBezTo>
                            <a:pt x="14" y="18"/>
                            <a:pt x="13" y="18"/>
                            <a:pt x="10" y="18"/>
                          </a:cubicBezTo>
                          <a:cubicBezTo>
                            <a:pt x="9" y="18"/>
                            <a:pt x="7" y="17"/>
                            <a:pt x="6" y="17"/>
                          </a:cubicBezTo>
                          <a:cubicBezTo>
                            <a:pt x="0" y="23"/>
                            <a:pt x="0" y="23"/>
                            <a:pt x="0" y="23"/>
                          </a:cubicBezTo>
                          <a:cubicBezTo>
                            <a:pt x="3" y="26"/>
                            <a:pt x="7" y="27"/>
                            <a:pt x="10" y="29"/>
                          </a:cubicBezTo>
                          <a:cubicBezTo>
                            <a:pt x="38" y="1"/>
                            <a:pt x="38" y="1"/>
                            <a:pt x="38" y="1"/>
                          </a:cubicBezTo>
                          <a:cubicBezTo>
                            <a:pt x="38" y="0"/>
                            <a:pt x="38" y="0"/>
                            <a:pt x="38" y="0"/>
                          </a:cubicBezTo>
                          <a:cubicBezTo>
                            <a:pt x="38" y="0"/>
                            <a:pt x="31" y="0"/>
                            <a:pt x="25" y="0"/>
                          </a:cubicBezTo>
                          <a:close/>
                        </a:path>
                      </a:pathLst>
                    </a:custGeom>
                    <a:solidFill>
                      <a:srgbClr val="F1863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zh-CN" altLang="en-US">
                        <a:cs typeface="+mn-ea"/>
                        <a:sym typeface="+mn-lt"/>
                      </a:endParaRPr>
                    </a:p>
                  </p:txBody>
                </p:sp>
                <p:sp>
                  <p:nvSpPr>
                    <p:cNvPr id="181" name="Freeform 695"/>
                    <p:cNvSpPr>
                      <a:spLocks/>
                    </p:cNvSpPr>
                    <p:nvPr/>
                  </p:nvSpPr>
                  <p:spPr bwMode="auto">
                    <a:xfrm>
                      <a:off x="2083" y="1245"/>
                      <a:ext cx="48" cy="48"/>
                    </a:xfrm>
                    <a:custGeom>
                      <a:avLst/>
                      <a:gdLst>
                        <a:gd name="T0" fmla="*/ 21 w 28"/>
                        <a:gd name="T1" fmla="*/ 7 h 28"/>
                        <a:gd name="T2" fmla="*/ 22 w 28"/>
                        <a:gd name="T3" fmla="*/ 2 h 28"/>
                        <a:gd name="T4" fmla="*/ 20 w 28"/>
                        <a:gd name="T5" fmla="*/ 0 h 28"/>
                        <a:gd name="T6" fmla="*/ 0 w 28"/>
                        <a:gd name="T7" fmla="*/ 20 h 28"/>
                        <a:gd name="T8" fmla="*/ 4 w 28"/>
                        <a:gd name="T9" fmla="*/ 23 h 28"/>
                        <a:gd name="T10" fmla="*/ 9 w 28"/>
                        <a:gd name="T11" fmla="*/ 28 h 28"/>
                        <a:gd name="T12" fmla="*/ 28 w 28"/>
                        <a:gd name="T13" fmla="*/ 8 h 28"/>
                        <a:gd name="T14" fmla="*/ 28 w 28"/>
                        <a:gd name="T15" fmla="*/ 8 h 28"/>
                        <a:gd name="T16" fmla="*/ 21 w 28"/>
                        <a:gd name="T17" fmla="*/ 7 h 28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</a:cxnLst>
                      <a:rect l="0" t="0" r="r" b="b"/>
                      <a:pathLst>
                        <a:path w="28" h="28">
                          <a:moveTo>
                            <a:pt x="21" y="7"/>
                          </a:moveTo>
                          <a:cubicBezTo>
                            <a:pt x="21" y="4"/>
                            <a:pt x="22" y="6"/>
                            <a:pt x="22" y="2"/>
                          </a:cubicBezTo>
                          <a:cubicBezTo>
                            <a:pt x="22" y="1"/>
                            <a:pt x="21" y="1"/>
                            <a:pt x="20" y="0"/>
                          </a:cubicBezTo>
                          <a:cubicBezTo>
                            <a:pt x="0" y="20"/>
                            <a:pt x="0" y="20"/>
                            <a:pt x="0" y="20"/>
                          </a:cubicBezTo>
                          <a:cubicBezTo>
                            <a:pt x="2" y="21"/>
                            <a:pt x="3" y="22"/>
                            <a:pt x="4" y="23"/>
                          </a:cubicBezTo>
                          <a:cubicBezTo>
                            <a:pt x="6" y="25"/>
                            <a:pt x="6" y="27"/>
                            <a:pt x="9" y="28"/>
                          </a:cubicBezTo>
                          <a:cubicBezTo>
                            <a:pt x="28" y="8"/>
                            <a:pt x="28" y="8"/>
                            <a:pt x="28" y="8"/>
                          </a:cubicBezTo>
                          <a:cubicBezTo>
                            <a:pt x="28" y="8"/>
                            <a:pt x="28" y="8"/>
                            <a:pt x="28" y="8"/>
                          </a:cubicBezTo>
                          <a:cubicBezTo>
                            <a:pt x="26" y="7"/>
                            <a:pt x="22" y="7"/>
                            <a:pt x="21" y="7"/>
                          </a:cubicBezTo>
                          <a:close/>
                        </a:path>
                      </a:pathLst>
                    </a:custGeom>
                    <a:solidFill>
                      <a:srgbClr val="F1863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zh-CN" altLang="en-US">
                        <a:cs typeface="+mn-ea"/>
                        <a:sym typeface="+mn-lt"/>
                      </a:endParaRPr>
                    </a:p>
                  </p:txBody>
                </p:sp>
                <p:sp>
                  <p:nvSpPr>
                    <p:cNvPr id="182" name="Freeform 696"/>
                    <p:cNvSpPr>
                      <a:spLocks/>
                    </p:cNvSpPr>
                    <p:nvPr/>
                  </p:nvSpPr>
                  <p:spPr bwMode="auto">
                    <a:xfrm>
                      <a:off x="2011" y="1137"/>
                      <a:ext cx="19" cy="19"/>
                    </a:xfrm>
                    <a:custGeom>
                      <a:avLst/>
                      <a:gdLst>
                        <a:gd name="T0" fmla="*/ 3 w 11"/>
                        <a:gd name="T1" fmla="*/ 0 h 11"/>
                        <a:gd name="T2" fmla="*/ 0 w 11"/>
                        <a:gd name="T3" fmla="*/ 0 h 11"/>
                        <a:gd name="T4" fmla="*/ 3 w 11"/>
                        <a:gd name="T5" fmla="*/ 4 h 11"/>
                        <a:gd name="T6" fmla="*/ 5 w 11"/>
                        <a:gd name="T7" fmla="*/ 3 h 11"/>
                        <a:gd name="T8" fmla="*/ 5 w 11"/>
                        <a:gd name="T9" fmla="*/ 9 h 11"/>
                        <a:gd name="T10" fmla="*/ 5 w 11"/>
                        <a:gd name="T11" fmla="*/ 11 h 11"/>
                        <a:gd name="T12" fmla="*/ 11 w 11"/>
                        <a:gd name="T13" fmla="*/ 4 h 11"/>
                        <a:gd name="T14" fmla="*/ 3 w 11"/>
                        <a:gd name="T15" fmla="*/ 0 h 1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11" h="11">
                          <a:moveTo>
                            <a:pt x="3" y="0"/>
                          </a:moveTo>
                          <a:cubicBezTo>
                            <a:pt x="2" y="0"/>
                            <a:pt x="1" y="0"/>
                            <a:pt x="0" y="0"/>
                          </a:cubicBezTo>
                          <a:cubicBezTo>
                            <a:pt x="0" y="0"/>
                            <a:pt x="2" y="3"/>
                            <a:pt x="3" y="4"/>
                          </a:cubicBezTo>
                          <a:cubicBezTo>
                            <a:pt x="5" y="3"/>
                            <a:pt x="5" y="3"/>
                            <a:pt x="5" y="3"/>
                          </a:cubicBezTo>
                          <a:cubicBezTo>
                            <a:pt x="5" y="9"/>
                            <a:pt x="5" y="9"/>
                            <a:pt x="5" y="9"/>
                          </a:cubicBezTo>
                          <a:cubicBezTo>
                            <a:pt x="5" y="10"/>
                            <a:pt x="4" y="10"/>
                            <a:pt x="5" y="11"/>
                          </a:cubicBezTo>
                          <a:cubicBezTo>
                            <a:pt x="11" y="4"/>
                            <a:pt x="11" y="4"/>
                            <a:pt x="11" y="4"/>
                          </a:cubicBezTo>
                          <a:cubicBezTo>
                            <a:pt x="9" y="2"/>
                            <a:pt x="6" y="0"/>
                            <a:pt x="3" y="0"/>
                          </a:cubicBezTo>
                          <a:close/>
                        </a:path>
                      </a:pathLst>
                    </a:custGeom>
                    <a:solidFill>
                      <a:srgbClr val="F1863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zh-CN" altLang="en-US">
                        <a:cs typeface="+mn-ea"/>
                        <a:sym typeface="+mn-lt"/>
                      </a:endParaRPr>
                    </a:p>
                  </p:txBody>
                </p:sp>
                <p:sp>
                  <p:nvSpPr>
                    <p:cNvPr id="183" name="Freeform 697"/>
                    <p:cNvSpPr>
                      <a:spLocks/>
                    </p:cNvSpPr>
                    <p:nvPr/>
                  </p:nvSpPr>
                  <p:spPr bwMode="auto">
                    <a:xfrm>
                      <a:off x="2061" y="1137"/>
                      <a:ext cx="27" cy="15"/>
                    </a:xfrm>
                    <a:custGeom>
                      <a:avLst/>
                      <a:gdLst>
                        <a:gd name="T0" fmla="*/ 10 w 16"/>
                        <a:gd name="T1" fmla="*/ 4 h 9"/>
                        <a:gd name="T2" fmla="*/ 10 w 16"/>
                        <a:gd name="T3" fmla="*/ 9 h 9"/>
                        <a:gd name="T4" fmla="*/ 16 w 16"/>
                        <a:gd name="T5" fmla="*/ 3 h 9"/>
                        <a:gd name="T6" fmla="*/ 3 w 16"/>
                        <a:gd name="T7" fmla="*/ 0 h 9"/>
                        <a:gd name="T8" fmla="*/ 2 w 16"/>
                        <a:gd name="T9" fmla="*/ 0 h 9"/>
                        <a:gd name="T10" fmla="*/ 0 w 16"/>
                        <a:gd name="T11" fmla="*/ 2 h 9"/>
                        <a:gd name="T12" fmla="*/ 10 w 16"/>
                        <a:gd name="T13" fmla="*/ 4 h 9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</a:cxnLst>
                      <a:rect l="0" t="0" r="r" b="b"/>
                      <a:pathLst>
                        <a:path w="16" h="9">
                          <a:moveTo>
                            <a:pt x="10" y="4"/>
                          </a:moveTo>
                          <a:cubicBezTo>
                            <a:pt x="10" y="9"/>
                            <a:pt x="10" y="9"/>
                            <a:pt x="10" y="9"/>
                          </a:cubicBezTo>
                          <a:cubicBezTo>
                            <a:pt x="16" y="3"/>
                            <a:pt x="16" y="3"/>
                            <a:pt x="16" y="3"/>
                          </a:cubicBezTo>
                          <a:cubicBezTo>
                            <a:pt x="11" y="2"/>
                            <a:pt x="7" y="0"/>
                            <a:pt x="3" y="0"/>
                          </a:cubicBezTo>
                          <a:cubicBezTo>
                            <a:pt x="3" y="0"/>
                            <a:pt x="2" y="0"/>
                            <a:pt x="2" y="0"/>
                          </a:cubicBezTo>
                          <a:cubicBezTo>
                            <a:pt x="0" y="2"/>
                            <a:pt x="0" y="2"/>
                            <a:pt x="0" y="2"/>
                          </a:cubicBezTo>
                          <a:cubicBezTo>
                            <a:pt x="2" y="4"/>
                            <a:pt x="4" y="4"/>
                            <a:pt x="10" y="4"/>
                          </a:cubicBezTo>
                          <a:close/>
                        </a:path>
                      </a:pathLst>
                    </a:custGeom>
                    <a:solidFill>
                      <a:srgbClr val="F1863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zh-CN" altLang="en-US">
                        <a:cs typeface="+mn-ea"/>
                        <a:sym typeface="+mn-lt"/>
                      </a:endParaRPr>
                    </a:p>
                  </p:txBody>
                </p:sp>
                <p:sp>
                  <p:nvSpPr>
                    <p:cNvPr id="184" name="Freeform 698"/>
                    <p:cNvSpPr>
                      <a:spLocks/>
                    </p:cNvSpPr>
                    <p:nvPr/>
                  </p:nvSpPr>
                  <p:spPr bwMode="auto">
                    <a:xfrm>
                      <a:off x="2035" y="1145"/>
                      <a:ext cx="38" cy="24"/>
                    </a:xfrm>
                    <a:custGeom>
                      <a:avLst/>
                      <a:gdLst>
                        <a:gd name="T0" fmla="*/ 3 w 22"/>
                        <a:gd name="T1" fmla="*/ 14 h 14"/>
                        <a:gd name="T2" fmla="*/ 16 w 22"/>
                        <a:gd name="T3" fmla="*/ 12 h 14"/>
                        <a:gd name="T4" fmla="*/ 22 w 22"/>
                        <a:gd name="T5" fmla="*/ 6 h 14"/>
                        <a:gd name="T6" fmla="*/ 12 w 22"/>
                        <a:gd name="T7" fmla="*/ 0 h 14"/>
                        <a:gd name="T8" fmla="*/ 11 w 22"/>
                        <a:gd name="T9" fmla="*/ 2 h 14"/>
                        <a:gd name="T10" fmla="*/ 11 w 22"/>
                        <a:gd name="T11" fmla="*/ 3 h 14"/>
                        <a:gd name="T12" fmla="*/ 14 w 22"/>
                        <a:gd name="T13" fmla="*/ 8 h 14"/>
                        <a:gd name="T14" fmla="*/ 6 w 22"/>
                        <a:gd name="T15" fmla="*/ 6 h 14"/>
                        <a:gd name="T16" fmla="*/ 0 w 22"/>
                        <a:gd name="T17" fmla="*/ 12 h 14"/>
                        <a:gd name="T18" fmla="*/ 3 w 22"/>
                        <a:gd name="T19" fmla="*/ 14 h 1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</a:cxnLst>
                      <a:rect l="0" t="0" r="r" b="b"/>
                      <a:pathLst>
                        <a:path w="22" h="14">
                          <a:moveTo>
                            <a:pt x="3" y="14"/>
                          </a:moveTo>
                          <a:cubicBezTo>
                            <a:pt x="7" y="14"/>
                            <a:pt x="11" y="13"/>
                            <a:pt x="16" y="12"/>
                          </a:cubicBezTo>
                          <a:cubicBezTo>
                            <a:pt x="22" y="6"/>
                            <a:pt x="22" y="6"/>
                            <a:pt x="22" y="6"/>
                          </a:cubicBezTo>
                          <a:cubicBezTo>
                            <a:pt x="16" y="5"/>
                            <a:pt x="14" y="2"/>
                            <a:pt x="12" y="0"/>
                          </a:cubicBezTo>
                          <a:cubicBezTo>
                            <a:pt x="11" y="2"/>
                            <a:pt x="11" y="2"/>
                            <a:pt x="11" y="2"/>
                          </a:cubicBezTo>
                          <a:cubicBezTo>
                            <a:pt x="11" y="3"/>
                            <a:pt x="11" y="3"/>
                            <a:pt x="11" y="3"/>
                          </a:cubicBezTo>
                          <a:cubicBezTo>
                            <a:pt x="11" y="5"/>
                            <a:pt x="12" y="7"/>
                            <a:pt x="14" y="8"/>
                          </a:cubicBezTo>
                          <a:cubicBezTo>
                            <a:pt x="11" y="9"/>
                            <a:pt x="8" y="8"/>
                            <a:pt x="6" y="6"/>
                          </a:cubicBezTo>
                          <a:cubicBezTo>
                            <a:pt x="0" y="12"/>
                            <a:pt x="0" y="12"/>
                            <a:pt x="0" y="12"/>
                          </a:cubicBezTo>
                          <a:cubicBezTo>
                            <a:pt x="0" y="13"/>
                            <a:pt x="2" y="14"/>
                            <a:pt x="3" y="14"/>
                          </a:cubicBezTo>
                          <a:close/>
                        </a:path>
                      </a:pathLst>
                    </a:custGeom>
                    <a:solidFill>
                      <a:srgbClr val="F1863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zh-CN" altLang="en-US">
                        <a:cs typeface="+mn-ea"/>
                        <a:sym typeface="+mn-lt"/>
                      </a:endParaRPr>
                    </a:p>
                  </p:txBody>
                </p:sp>
                <p:sp>
                  <p:nvSpPr>
                    <p:cNvPr id="185" name="Freeform 699"/>
                    <p:cNvSpPr>
                      <a:spLocks/>
                    </p:cNvSpPr>
                    <p:nvPr/>
                  </p:nvSpPr>
                  <p:spPr bwMode="auto">
                    <a:xfrm>
                      <a:off x="2070" y="1145"/>
                      <a:ext cx="39" cy="42"/>
                    </a:xfrm>
                    <a:custGeom>
                      <a:avLst/>
                      <a:gdLst>
                        <a:gd name="T0" fmla="*/ 23 w 23"/>
                        <a:gd name="T1" fmla="*/ 0 h 24"/>
                        <a:gd name="T2" fmla="*/ 0 w 23"/>
                        <a:gd name="T3" fmla="*/ 23 h 24"/>
                        <a:gd name="T4" fmla="*/ 9 w 23"/>
                        <a:gd name="T5" fmla="*/ 24 h 24"/>
                        <a:gd name="T6" fmla="*/ 16 w 23"/>
                        <a:gd name="T7" fmla="*/ 23 h 24"/>
                        <a:gd name="T8" fmla="*/ 21 w 23"/>
                        <a:gd name="T9" fmla="*/ 19 h 24"/>
                        <a:gd name="T10" fmla="*/ 23 w 23"/>
                        <a:gd name="T11" fmla="*/ 3 h 24"/>
                        <a:gd name="T12" fmla="*/ 23 w 23"/>
                        <a:gd name="T13" fmla="*/ 0 h 2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</a:cxnLst>
                      <a:rect l="0" t="0" r="r" b="b"/>
                      <a:pathLst>
                        <a:path w="23" h="24">
                          <a:moveTo>
                            <a:pt x="23" y="0"/>
                          </a:moveTo>
                          <a:cubicBezTo>
                            <a:pt x="0" y="23"/>
                            <a:pt x="0" y="23"/>
                            <a:pt x="0" y="23"/>
                          </a:cubicBezTo>
                          <a:cubicBezTo>
                            <a:pt x="2" y="24"/>
                            <a:pt x="7" y="24"/>
                            <a:pt x="9" y="24"/>
                          </a:cubicBezTo>
                          <a:cubicBezTo>
                            <a:pt x="9" y="24"/>
                            <a:pt x="13" y="24"/>
                            <a:pt x="16" y="23"/>
                          </a:cubicBezTo>
                          <a:cubicBezTo>
                            <a:pt x="21" y="19"/>
                            <a:pt x="21" y="19"/>
                            <a:pt x="21" y="19"/>
                          </a:cubicBezTo>
                          <a:cubicBezTo>
                            <a:pt x="21" y="12"/>
                            <a:pt x="23" y="9"/>
                            <a:pt x="23" y="3"/>
                          </a:cubicBezTo>
                          <a:cubicBezTo>
                            <a:pt x="23" y="2"/>
                            <a:pt x="23" y="1"/>
                            <a:pt x="23" y="0"/>
                          </a:cubicBezTo>
                          <a:close/>
                        </a:path>
                      </a:pathLst>
                    </a:custGeom>
                    <a:solidFill>
                      <a:srgbClr val="F1863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zh-CN" altLang="en-US">
                        <a:cs typeface="+mn-ea"/>
                        <a:sym typeface="+mn-lt"/>
                      </a:endParaRPr>
                    </a:p>
                  </p:txBody>
                </p:sp>
                <p:sp>
                  <p:nvSpPr>
                    <p:cNvPr id="186" name="Freeform 700"/>
                    <p:cNvSpPr>
                      <a:spLocks/>
                    </p:cNvSpPr>
                    <p:nvPr/>
                  </p:nvSpPr>
                  <p:spPr bwMode="auto">
                    <a:xfrm>
                      <a:off x="2087" y="1351"/>
                      <a:ext cx="7" cy="3"/>
                    </a:xfrm>
                    <a:custGeom>
                      <a:avLst/>
                      <a:gdLst>
                        <a:gd name="T0" fmla="*/ 0 w 4"/>
                        <a:gd name="T1" fmla="*/ 1 h 2"/>
                        <a:gd name="T2" fmla="*/ 2 w 4"/>
                        <a:gd name="T3" fmla="*/ 2 h 2"/>
                        <a:gd name="T4" fmla="*/ 4 w 4"/>
                        <a:gd name="T5" fmla="*/ 0 h 2"/>
                        <a:gd name="T6" fmla="*/ 0 w 4"/>
                        <a:gd name="T7" fmla="*/ 1 h 2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0" t="0" r="r" b="b"/>
                      <a:pathLst>
                        <a:path w="4" h="2">
                          <a:moveTo>
                            <a:pt x="0" y="1"/>
                          </a:moveTo>
                          <a:cubicBezTo>
                            <a:pt x="0" y="1"/>
                            <a:pt x="1" y="2"/>
                            <a:pt x="2" y="2"/>
                          </a:cubicBezTo>
                          <a:cubicBezTo>
                            <a:pt x="4" y="0"/>
                            <a:pt x="4" y="0"/>
                            <a:pt x="4" y="0"/>
                          </a:cubicBezTo>
                          <a:cubicBezTo>
                            <a:pt x="2" y="0"/>
                            <a:pt x="0" y="0"/>
                            <a:pt x="0" y="1"/>
                          </a:cubicBezTo>
                          <a:close/>
                        </a:path>
                      </a:pathLst>
                    </a:custGeom>
                    <a:solidFill>
                      <a:srgbClr val="F1863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zh-CN" altLang="en-US">
                        <a:cs typeface="+mn-ea"/>
                        <a:sym typeface="+mn-lt"/>
                      </a:endParaRPr>
                    </a:p>
                  </p:txBody>
                </p:sp>
                <p:sp>
                  <p:nvSpPr>
                    <p:cNvPr id="187" name="Freeform 701"/>
                    <p:cNvSpPr>
                      <a:spLocks/>
                    </p:cNvSpPr>
                    <p:nvPr/>
                  </p:nvSpPr>
                  <p:spPr bwMode="auto">
                    <a:xfrm>
                      <a:off x="2104" y="1334"/>
                      <a:ext cx="7" cy="7"/>
                    </a:xfrm>
                    <a:custGeom>
                      <a:avLst/>
                      <a:gdLst>
                        <a:gd name="T0" fmla="*/ 0 w 4"/>
                        <a:gd name="T1" fmla="*/ 4 h 4"/>
                        <a:gd name="T2" fmla="*/ 4 w 4"/>
                        <a:gd name="T3" fmla="*/ 0 h 4"/>
                        <a:gd name="T4" fmla="*/ 0 w 4"/>
                        <a:gd name="T5" fmla="*/ 4 h 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4" h="4">
                          <a:moveTo>
                            <a:pt x="0" y="4"/>
                          </a:moveTo>
                          <a:cubicBezTo>
                            <a:pt x="4" y="0"/>
                            <a:pt x="4" y="0"/>
                            <a:pt x="4" y="0"/>
                          </a:cubicBezTo>
                          <a:cubicBezTo>
                            <a:pt x="2" y="1"/>
                            <a:pt x="1" y="2"/>
                            <a:pt x="0" y="4"/>
                          </a:cubicBezTo>
                          <a:close/>
                        </a:path>
                      </a:pathLst>
                    </a:custGeom>
                    <a:solidFill>
                      <a:srgbClr val="F1863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zh-CN" altLang="en-US">
                        <a:cs typeface="+mn-ea"/>
                        <a:sym typeface="+mn-lt"/>
                      </a:endParaRPr>
                    </a:p>
                  </p:txBody>
                </p:sp>
                <p:sp>
                  <p:nvSpPr>
                    <p:cNvPr id="188" name="Freeform 702"/>
                    <p:cNvSpPr>
                      <a:spLocks/>
                    </p:cNvSpPr>
                    <p:nvPr/>
                  </p:nvSpPr>
                  <p:spPr bwMode="auto">
                    <a:xfrm>
                      <a:off x="2109" y="1342"/>
                      <a:ext cx="32" cy="26"/>
                    </a:xfrm>
                    <a:custGeom>
                      <a:avLst/>
                      <a:gdLst>
                        <a:gd name="T0" fmla="*/ 19 w 19"/>
                        <a:gd name="T1" fmla="*/ 8 h 15"/>
                        <a:gd name="T2" fmla="*/ 11 w 19"/>
                        <a:gd name="T3" fmla="*/ 0 h 15"/>
                        <a:gd name="T4" fmla="*/ 0 w 19"/>
                        <a:gd name="T5" fmla="*/ 12 h 15"/>
                        <a:gd name="T6" fmla="*/ 12 w 19"/>
                        <a:gd name="T7" fmla="*/ 15 h 15"/>
                        <a:gd name="T8" fmla="*/ 19 w 19"/>
                        <a:gd name="T9" fmla="*/ 8 h 15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</a:cxnLst>
                      <a:rect l="0" t="0" r="r" b="b"/>
                      <a:pathLst>
                        <a:path w="19" h="15">
                          <a:moveTo>
                            <a:pt x="19" y="8"/>
                          </a:moveTo>
                          <a:cubicBezTo>
                            <a:pt x="18" y="6"/>
                            <a:pt x="14" y="3"/>
                            <a:pt x="11" y="0"/>
                          </a:cubicBezTo>
                          <a:cubicBezTo>
                            <a:pt x="0" y="12"/>
                            <a:pt x="0" y="12"/>
                            <a:pt x="0" y="12"/>
                          </a:cubicBezTo>
                          <a:cubicBezTo>
                            <a:pt x="5" y="13"/>
                            <a:pt x="10" y="15"/>
                            <a:pt x="12" y="15"/>
                          </a:cubicBezTo>
                          <a:lnTo>
                            <a:pt x="19" y="8"/>
                          </a:lnTo>
                          <a:close/>
                        </a:path>
                      </a:pathLst>
                    </a:custGeom>
                    <a:solidFill>
                      <a:srgbClr val="F1863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zh-CN" altLang="en-US">
                        <a:cs typeface="+mn-ea"/>
                        <a:sym typeface="+mn-lt"/>
                      </a:endParaRPr>
                    </a:p>
                  </p:txBody>
                </p:sp>
                <p:sp>
                  <p:nvSpPr>
                    <p:cNvPr id="189" name="Freeform 703"/>
                    <p:cNvSpPr>
                      <a:spLocks/>
                    </p:cNvSpPr>
                    <p:nvPr/>
                  </p:nvSpPr>
                  <p:spPr bwMode="auto">
                    <a:xfrm>
                      <a:off x="2147" y="1212"/>
                      <a:ext cx="32" cy="31"/>
                    </a:xfrm>
                    <a:custGeom>
                      <a:avLst/>
                      <a:gdLst>
                        <a:gd name="T0" fmla="*/ 12 w 19"/>
                        <a:gd name="T1" fmla="*/ 0 h 18"/>
                        <a:gd name="T2" fmla="*/ 4 w 19"/>
                        <a:gd name="T3" fmla="*/ 5 h 18"/>
                        <a:gd name="T4" fmla="*/ 4 w 19"/>
                        <a:gd name="T5" fmla="*/ 8 h 18"/>
                        <a:gd name="T6" fmla="*/ 0 w 19"/>
                        <a:gd name="T7" fmla="*/ 8 h 18"/>
                        <a:gd name="T8" fmla="*/ 0 w 19"/>
                        <a:gd name="T9" fmla="*/ 13 h 18"/>
                        <a:gd name="T10" fmla="*/ 1 w 19"/>
                        <a:gd name="T11" fmla="*/ 18 h 18"/>
                        <a:gd name="T12" fmla="*/ 19 w 19"/>
                        <a:gd name="T13" fmla="*/ 0 h 18"/>
                        <a:gd name="T14" fmla="*/ 12 w 19"/>
                        <a:gd name="T15" fmla="*/ 0 h 18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19" h="18">
                          <a:moveTo>
                            <a:pt x="12" y="0"/>
                          </a:moveTo>
                          <a:cubicBezTo>
                            <a:pt x="6" y="0"/>
                            <a:pt x="4" y="4"/>
                            <a:pt x="4" y="5"/>
                          </a:cubicBezTo>
                          <a:cubicBezTo>
                            <a:pt x="4" y="6"/>
                            <a:pt x="4" y="5"/>
                            <a:pt x="4" y="8"/>
                          </a:cubicBezTo>
                          <a:cubicBezTo>
                            <a:pt x="3" y="8"/>
                            <a:pt x="3" y="8"/>
                            <a:pt x="0" y="8"/>
                          </a:cubicBezTo>
                          <a:cubicBezTo>
                            <a:pt x="0" y="13"/>
                            <a:pt x="0" y="13"/>
                            <a:pt x="0" y="13"/>
                          </a:cubicBezTo>
                          <a:cubicBezTo>
                            <a:pt x="0" y="15"/>
                            <a:pt x="1" y="17"/>
                            <a:pt x="1" y="18"/>
                          </a:cubicBezTo>
                          <a:cubicBezTo>
                            <a:pt x="19" y="0"/>
                            <a:pt x="19" y="0"/>
                            <a:pt x="19" y="0"/>
                          </a:cubicBezTo>
                          <a:cubicBezTo>
                            <a:pt x="17" y="0"/>
                            <a:pt x="14" y="0"/>
                            <a:pt x="12" y="0"/>
                          </a:cubicBezTo>
                          <a:close/>
                        </a:path>
                      </a:pathLst>
                    </a:custGeom>
                    <a:solidFill>
                      <a:srgbClr val="F1863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zh-CN" altLang="en-US">
                        <a:cs typeface="+mn-ea"/>
                        <a:sym typeface="+mn-lt"/>
                      </a:endParaRPr>
                    </a:p>
                  </p:txBody>
                </p:sp>
                <p:sp>
                  <p:nvSpPr>
                    <p:cNvPr id="190" name="Freeform 704"/>
                    <p:cNvSpPr>
                      <a:spLocks/>
                    </p:cNvSpPr>
                    <p:nvPr/>
                  </p:nvSpPr>
                  <p:spPr bwMode="auto">
                    <a:xfrm>
                      <a:off x="2150" y="1250"/>
                      <a:ext cx="22" cy="21"/>
                    </a:xfrm>
                    <a:custGeom>
                      <a:avLst/>
                      <a:gdLst>
                        <a:gd name="T0" fmla="*/ 0 w 13"/>
                        <a:gd name="T1" fmla="*/ 12 h 12"/>
                        <a:gd name="T2" fmla="*/ 6 w 13"/>
                        <a:gd name="T3" fmla="*/ 12 h 12"/>
                        <a:gd name="T4" fmla="*/ 13 w 13"/>
                        <a:gd name="T5" fmla="*/ 3 h 12"/>
                        <a:gd name="T6" fmla="*/ 9 w 13"/>
                        <a:gd name="T7" fmla="*/ 3 h 12"/>
                        <a:gd name="T8" fmla="*/ 10 w 13"/>
                        <a:gd name="T9" fmla="*/ 0 h 12"/>
                        <a:gd name="T10" fmla="*/ 0 w 13"/>
                        <a:gd name="T11" fmla="*/ 10 h 12"/>
                        <a:gd name="T12" fmla="*/ 0 w 13"/>
                        <a:gd name="T13" fmla="*/ 12 h 12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</a:cxnLst>
                      <a:rect l="0" t="0" r="r" b="b"/>
                      <a:pathLst>
                        <a:path w="13" h="12">
                          <a:moveTo>
                            <a:pt x="0" y="12"/>
                          </a:moveTo>
                          <a:cubicBezTo>
                            <a:pt x="6" y="12"/>
                            <a:pt x="6" y="12"/>
                            <a:pt x="6" y="12"/>
                          </a:cubicBezTo>
                          <a:cubicBezTo>
                            <a:pt x="9" y="9"/>
                            <a:pt x="12" y="9"/>
                            <a:pt x="13" y="3"/>
                          </a:cubicBezTo>
                          <a:cubicBezTo>
                            <a:pt x="9" y="3"/>
                            <a:pt x="9" y="3"/>
                            <a:pt x="9" y="3"/>
                          </a:cubicBezTo>
                          <a:cubicBezTo>
                            <a:pt x="9" y="2"/>
                            <a:pt x="9" y="1"/>
                            <a:pt x="10" y="0"/>
                          </a:cubicBezTo>
                          <a:cubicBezTo>
                            <a:pt x="0" y="10"/>
                            <a:pt x="0" y="10"/>
                            <a:pt x="0" y="10"/>
                          </a:cubicBezTo>
                          <a:cubicBezTo>
                            <a:pt x="0" y="11"/>
                            <a:pt x="0" y="11"/>
                            <a:pt x="0" y="12"/>
                          </a:cubicBezTo>
                          <a:close/>
                        </a:path>
                      </a:pathLst>
                    </a:custGeom>
                    <a:solidFill>
                      <a:srgbClr val="F1863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zh-CN" altLang="en-US">
                        <a:cs typeface="+mn-ea"/>
                        <a:sym typeface="+mn-lt"/>
                      </a:endParaRPr>
                    </a:p>
                  </p:txBody>
                </p:sp>
                <p:sp>
                  <p:nvSpPr>
                    <p:cNvPr id="191" name="Freeform 705"/>
                    <p:cNvSpPr>
                      <a:spLocks/>
                    </p:cNvSpPr>
                    <p:nvPr/>
                  </p:nvSpPr>
                  <p:spPr bwMode="auto">
                    <a:xfrm>
                      <a:off x="2169" y="1216"/>
                      <a:ext cx="49" cy="37"/>
                    </a:xfrm>
                    <a:custGeom>
                      <a:avLst/>
                      <a:gdLst>
                        <a:gd name="T0" fmla="*/ 6 w 29"/>
                        <a:gd name="T1" fmla="*/ 22 h 22"/>
                        <a:gd name="T2" fmla="*/ 24 w 29"/>
                        <a:gd name="T3" fmla="*/ 10 h 22"/>
                        <a:gd name="T4" fmla="*/ 29 w 29"/>
                        <a:gd name="T5" fmla="*/ 5 h 22"/>
                        <a:gd name="T6" fmla="*/ 29 w 29"/>
                        <a:gd name="T7" fmla="*/ 1 h 22"/>
                        <a:gd name="T8" fmla="*/ 19 w 29"/>
                        <a:gd name="T9" fmla="*/ 0 h 22"/>
                        <a:gd name="T10" fmla="*/ 0 w 29"/>
                        <a:gd name="T11" fmla="*/ 19 h 22"/>
                        <a:gd name="T12" fmla="*/ 6 w 29"/>
                        <a:gd name="T13" fmla="*/ 22 h 22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</a:cxnLst>
                      <a:rect l="0" t="0" r="r" b="b"/>
                      <a:pathLst>
                        <a:path w="29" h="22">
                          <a:moveTo>
                            <a:pt x="6" y="22"/>
                          </a:moveTo>
                          <a:cubicBezTo>
                            <a:pt x="16" y="22"/>
                            <a:pt x="20" y="15"/>
                            <a:pt x="24" y="10"/>
                          </a:cubicBezTo>
                          <a:cubicBezTo>
                            <a:pt x="24" y="10"/>
                            <a:pt x="29" y="6"/>
                            <a:pt x="29" y="5"/>
                          </a:cubicBezTo>
                          <a:cubicBezTo>
                            <a:pt x="29" y="4"/>
                            <a:pt x="29" y="3"/>
                            <a:pt x="29" y="1"/>
                          </a:cubicBezTo>
                          <a:cubicBezTo>
                            <a:pt x="25" y="1"/>
                            <a:pt x="22" y="1"/>
                            <a:pt x="19" y="0"/>
                          </a:cubicBezTo>
                          <a:cubicBezTo>
                            <a:pt x="0" y="19"/>
                            <a:pt x="0" y="19"/>
                            <a:pt x="0" y="19"/>
                          </a:cubicBezTo>
                          <a:cubicBezTo>
                            <a:pt x="1" y="19"/>
                            <a:pt x="2" y="22"/>
                            <a:pt x="6" y="22"/>
                          </a:cubicBezTo>
                          <a:close/>
                        </a:path>
                      </a:pathLst>
                    </a:custGeom>
                    <a:solidFill>
                      <a:srgbClr val="F1863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zh-CN" altLang="en-US">
                        <a:cs typeface="+mn-ea"/>
                        <a:sym typeface="+mn-lt"/>
                      </a:endParaRPr>
                    </a:p>
                  </p:txBody>
                </p:sp>
                <p:sp>
                  <p:nvSpPr>
                    <p:cNvPr id="192" name="Freeform 706"/>
                    <p:cNvSpPr>
                      <a:spLocks/>
                    </p:cNvSpPr>
                    <p:nvPr/>
                  </p:nvSpPr>
                  <p:spPr bwMode="auto">
                    <a:xfrm>
                      <a:off x="1988" y="1101"/>
                      <a:ext cx="18" cy="19"/>
                    </a:xfrm>
                    <a:custGeom>
                      <a:avLst/>
                      <a:gdLst>
                        <a:gd name="T0" fmla="*/ 7 w 11"/>
                        <a:gd name="T1" fmla="*/ 11 h 11"/>
                        <a:gd name="T2" fmla="*/ 11 w 11"/>
                        <a:gd name="T3" fmla="*/ 7 h 11"/>
                        <a:gd name="T4" fmla="*/ 2 w 11"/>
                        <a:gd name="T5" fmla="*/ 0 h 11"/>
                        <a:gd name="T6" fmla="*/ 0 w 11"/>
                        <a:gd name="T7" fmla="*/ 2 h 11"/>
                        <a:gd name="T8" fmla="*/ 7 w 11"/>
                        <a:gd name="T9" fmla="*/ 11 h 1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</a:cxnLst>
                      <a:rect l="0" t="0" r="r" b="b"/>
                      <a:pathLst>
                        <a:path w="11" h="11">
                          <a:moveTo>
                            <a:pt x="7" y="11"/>
                          </a:moveTo>
                          <a:cubicBezTo>
                            <a:pt x="11" y="7"/>
                            <a:pt x="11" y="7"/>
                            <a:pt x="11" y="7"/>
                          </a:cubicBezTo>
                          <a:cubicBezTo>
                            <a:pt x="8" y="5"/>
                            <a:pt x="6" y="1"/>
                            <a:pt x="2" y="0"/>
                          </a:cubicBezTo>
                          <a:cubicBezTo>
                            <a:pt x="0" y="2"/>
                            <a:pt x="0" y="2"/>
                            <a:pt x="0" y="2"/>
                          </a:cubicBezTo>
                          <a:cubicBezTo>
                            <a:pt x="1" y="6"/>
                            <a:pt x="4" y="9"/>
                            <a:pt x="7" y="11"/>
                          </a:cubicBezTo>
                          <a:close/>
                        </a:path>
                      </a:pathLst>
                    </a:custGeom>
                    <a:solidFill>
                      <a:srgbClr val="F1863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zh-CN" altLang="en-US">
                        <a:cs typeface="+mn-ea"/>
                        <a:sym typeface="+mn-lt"/>
                      </a:endParaRPr>
                    </a:p>
                  </p:txBody>
                </p:sp>
                <p:sp>
                  <p:nvSpPr>
                    <p:cNvPr id="193" name="Freeform 707"/>
                    <p:cNvSpPr>
                      <a:spLocks/>
                    </p:cNvSpPr>
                    <p:nvPr/>
                  </p:nvSpPr>
                  <p:spPr bwMode="auto">
                    <a:xfrm>
                      <a:off x="2015" y="1181"/>
                      <a:ext cx="5" cy="4"/>
                    </a:xfrm>
                    <a:custGeom>
                      <a:avLst/>
                      <a:gdLst>
                        <a:gd name="T0" fmla="*/ 3 w 3"/>
                        <a:gd name="T1" fmla="*/ 0 h 2"/>
                        <a:gd name="T2" fmla="*/ 0 w 3"/>
                        <a:gd name="T3" fmla="*/ 2 h 2"/>
                        <a:gd name="T4" fmla="*/ 3 w 3"/>
                        <a:gd name="T5" fmla="*/ 0 h 2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3" h="2">
                          <a:moveTo>
                            <a:pt x="3" y="0"/>
                          </a:moveTo>
                          <a:cubicBezTo>
                            <a:pt x="0" y="2"/>
                            <a:pt x="0" y="2"/>
                            <a:pt x="0" y="2"/>
                          </a:cubicBezTo>
                          <a:cubicBezTo>
                            <a:pt x="1" y="2"/>
                            <a:pt x="3" y="2"/>
                            <a:pt x="3" y="0"/>
                          </a:cubicBezTo>
                          <a:close/>
                        </a:path>
                      </a:pathLst>
                    </a:custGeom>
                    <a:solidFill>
                      <a:srgbClr val="F1863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zh-CN" altLang="en-US">
                        <a:cs typeface="+mn-ea"/>
                        <a:sym typeface="+mn-lt"/>
                      </a:endParaRPr>
                    </a:p>
                  </p:txBody>
                </p:sp>
                <p:sp>
                  <p:nvSpPr>
                    <p:cNvPr id="194" name="Freeform 708"/>
                    <p:cNvSpPr>
                      <a:spLocks/>
                    </p:cNvSpPr>
                    <p:nvPr/>
                  </p:nvSpPr>
                  <p:spPr bwMode="auto">
                    <a:xfrm>
                      <a:off x="1993" y="1050"/>
                      <a:ext cx="22" cy="17"/>
                    </a:xfrm>
                    <a:custGeom>
                      <a:avLst/>
                      <a:gdLst>
                        <a:gd name="T0" fmla="*/ 0 w 13"/>
                        <a:gd name="T1" fmla="*/ 2 h 10"/>
                        <a:gd name="T2" fmla="*/ 5 w 13"/>
                        <a:gd name="T3" fmla="*/ 7 h 10"/>
                        <a:gd name="T4" fmla="*/ 3 w 13"/>
                        <a:gd name="T5" fmla="*/ 10 h 10"/>
                        <a:gd name="T6" fmla="*/ 4 w 13"/>
                        <a:gd name="T7" fmla="*/ 10 h 10"/>
                        <a:gd name="T8" fmla="*/ 13 w 13"/>
                        <a:gd name="T9" fmla="*/ 1 h 10"/>
                        <a:gd name="T10" fmla="*/ 10 w 13"/>
                        <a:gd name="T11" fmla="*/ 0 h 10"/>
                        <a:gd name="T12" fmla="*/ 0 w 13"/>
                        <a:gd name="T13" fmla="*/ 2 h 1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</a:cxnLst>
                      <a:rect l="0" t="0" r="r" b="b"/>
                      <a:pathLst>
                        <a:path w="13" h="10">
                          <a:moveTo>
                            <a:pt x="0" y="2"/>
                          </a:moveTo>
                          <a:cubicBezTo>
                            <a:pt x="0" y="6"/>
                            <a:pt x="1" y="7"/>
                            <a:pt x="5" y="7"/>
                          </a:cubicBezTo>
                          <a:cubicBezTo>
                            <a:pt x="5" y="8"/>
                            <a:pt x="4" y="9"/>
                            <a:pt x="3" y="10"/>
                          </a:cubicBezTo>
                          <a:cubicBezTo>
                            <a:pt x="3" y="10"/>
                            <a:pt x="4" y="10"/>
                            <a:pt x="4" y="10"/>
                          </a:cubicBezTo>
                          <a:cubicBezTo>
                            <a:pt x="13" y="1"/>
                            <a:pt x="13" y="1"/>
                            <a:pt x="13" y="1"/>
                          </a:cubicBezTo>
                          <a:cubicBezTo>
                            <a:pt x="12" y="0"/>
                            <a:pt x="11" y="0"/>
                            <a:pt x="10" y="0"/>
                          </a:cubicBezTo>
                          <a:cubicBezTo>
                            <a:pt x="6" y="0"/>
                            <a:pt x="4" y="2"/>
                            <a:pt x="0" y="2"/>
                          </a:cubicBezTo>
                          <a:close/>
                        </a:path>
                      </a:pathLst>
                    </a:custGeom>
                    <a:solidFill>
                      <a:srgbClr val="F1863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zh-CN" altLang="en-US">
                        <a:cs typeface="+mn-ea"/>
                        <a:sym typeface="+mn-lt"/>
                      </a:endParaRPr>
                    </a:p>
                  </p:txBody>
                </p:sp>
                <p:sp>
                  <p:nvSpPr>
                    <p:cNvPr id="195" name="Freeform 709"/>
                    <p:cNvSpPr>
                      <a:spLocks/>
                    </p:cNvSpPr>
                    <p:nvPr/>
                  </p:nvSpPr>
                  <p:spPr bwMode="auto">
                    <a:xfrm>
                      <a:off x="2010" y="1055"/>
                      <a:ext cx="44" cy="31"/>
                    </a:xfrm>
                    <a:custGeom>
                      <a:avLst/>
                      <a:gdLst>
                        <a:gd name="T0" fmla="*/ 3 w 26"/>
                        <a:gd name="T1" fmla="*/ 17 h 18"/>
                        <a:gd name="T2" fmla="*/ 13 w 26"/>
                        <a:gd name="T3" fmla="*/ 18 h 18"/>
                        <a:gd name="T4" fmla="*/ 15 w 26"/>
                        <a:gd name="T5" fmla="*/ 18 h 18"/>
                        <a:gd name="T6" fmla="*/ 26 w 26"/>
                        <a:gd name="T7" fmla="*/ 7 h 18"/>
                        <a:gd name="T8" fmla="*/ 17 w 26"/>
                        <a:gd name="T9" fmla="*/ 0 h 18"/>
                        <a:gd name="T10" fmla="*/ 16 w 26"/>
                        <a:gd name="T11" fmla="*/ 0 h 18"/>
                        <a:gd name="T12" fmla="*/ 0 w 26"/>
                        <a:gd name="T13" fmla="*/ 17 h 18"/>
                        <a:gd name="T14" fmla="*/ 3 w 26"/>
                        <a:gd name="T15" fmla="*/ 17 h 18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26" h="18">
                          <a:moveTo>
                            <a:pt x="3" y="17"/>
                          </a:moveTo>
                          <a:cubicBezTo>
                            <a:pt x="7" y="17"/>
                            <a:pt x="11" y="15"/>
                            <a:pt x="13" y="18"/>
                          </a:cubicBezTo>
                          <a:cubicBezTo>
                            <a:pt x="14" y="18"/>
                            <a:pt x="14" y="18"/>
                            <a:pt x="15" y="18"/>
                          </a:cubicBezTo>
                          <a:cubicBezTo>
                            <a:pt x="26" y="7"/>
                            <a:pt x="26" y="7"/>
                            <a:pt x="26" y="7"/>
                          </a:cubicBezTo>
                          <a:cubicBezTo>
                            <a:pt x="23" y="6"/>
                            <a:pt x="23" y="0"/>
                            <a:pt x="17" y="0"/>
                          </a:cubicBezTo>
                          <a:cubicBezTo>
                            <a:pt x="17" y="0"/>
                            <a:pt x="17" y="0"/>
                            <a:pt x="16" y="0"/>
                          </a:cubicBezTo>
                          <a:cubicBezTo>
                            <a:pt x="0" y="17"/>
                            <a:pt x="0" y="17"/>
                            <a:pt x="0" y="17"/>
                          </a:cubicBezTo>
                          <a:cubicBezTo>
                            <a:pt x="1" y="17"/>
                            <a:pt x="2" y="17"/>
                            <a:pt x="3" y="17"/>
                          </a:cubicBezTo>
                          <a:close/>
                        </a:path>
                      </a:pathLst>
                    </a:custGeom>
                    <a:solidFill>
                      <a:srgbClr val="F1863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zh-CN" altLang="en-US">
                        <a:cs typeface="+mn-ea"/>
                        <a:sym typeface="+mn-lt"/>
                      </a:endParaRPr>
                    </a:p>
                  </p:txBody>
                </p:sp>
                <p:sp>
                  <p:nvSpPr>
                    <p:cNvPr id="196" name="Freeform 710"/>
                    <p:cNvSpPr>
                      <a:spLocks/>
                    </p:cNvSpPr>
                    <p:nvPr/>
                  </p:nvSpPr>
                  <p:spPr bwMode="auto">
                    <a:xfrm>
                      <a:off x="2059" y="1070"/>
                      <a:ext cx="28" cy="29"/>
                    </a:xfrm>
                    <a:custGeom>
                      <a:avLst/>
                      <a:gdLst>
                        <a:gd name="T0" fmla="*/ 9 w 16"/>
                        <a:gd name="T1" fmla="*/ 17 h 17"/>
                        <a:gd name="T2" fmla="*/ 16 w 16"/>
                        <a:gd name="T3" fmla="*/ 11 h 17"/>
                        <a:gd name="T4" fmla="*/ 9 w 16"/>
                        <a:gd name="T5" fmla="*/ 5 h 17"/>
                        <a:gd name="T6" fmla="*/ 11 w 16"/>
                        <a:gd name="T7" fmla="*/ 2 h 17"/>
                        <a:gd name="T8" fmla="*/ 10 w 16"/>
                        <a:gd name="T9" fmla="*/ 0 h 17"/>
                        <a:gd name="T10" fmla="*/ 0 w 16"/>
                        <a:gd name="T11" fmla="*/ 10 h 17"/>
                        <a:gd name="T12" fmla="*/ 9 w 16"/>
                        <a:gd name="T13" fmla="*/ 17 h 17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</a:cxnLst>
                      <a:rect l="0" t="0" r="r" b="b"/>
                      <a:pathLst>
                        <a:path w="16" h="17">
                          <a:moveTo>
                            <a:pt x="9" y="17"/>
                          </a:moveTo>
                          <a:cubicBezTo>
                            <a:pt x="16" y="11"/>
                            <a:pt x="16" y="11"/>
                            <a:pt x="16" y="11"/>
                          </a:cubicBezTo>
                          <a:cubicBezTo>
                            <a:pt x="14" y="9"/>
                            <a:pt x="10" y="7"/>
                            <a:pt x="9" y="5"/>
                          </a:cubicBezTo>
                          <a:cubicBezTo>
                            <a:pt x="9" y="5"/>
                            <a:pt x="11" y="3"/>
                            <a:pt x="11" y="2"/>
                          </a:cubicBezTo>
                          <a:cubicBezTo>
                            <a:pt x="11" y="2"/>
                            <a:pt x="10" y="1"/>
                            <a:pt x="10" y="0"/>
                          </a:cubicBezTo>
                          <a:cubicBezTo>
                            <a:pt x="0" y="10"/>
                            <a:pt x="0" y="10"/>
                            <a:pt x="0" y="10"/>
                          </a:cubicBezTo>
                          <a:cubicBezTo>
                            <a:pt x="4" y="11"/>
                            <a:pt x="5" y="16"/>
                            <a:pt x="9" y="17"/>
                          </a:cubicBezTo>
                          <a:close/>
                        </a:path>
                      </a:pathLst>
                    </a:custGeom>
                    <a:solidFill>
                      <a:srgbClr val="F1863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zh-CN" altLang="en-US">
                        <a:cs typeface="+mn-ea"/>
                        <a:sym typeface="+mn-lt"/>
                      </a:endParaRPr>
                    </a:p>
                  </p:txBody>
                </p:sp>
                <p:sp>
                  <p:nvSpPr>
                    <p:cNvPr id="197" name="Freeform 711"/>
                    <p:cNvSpPr>
                      <a:spLocks/>
                    </p:cNvSpPr>
                    <p:nvPr/>
                  </p:nvSpPr>
                  <p:spPr bwMode="auto">
                    <a:xfrm>
                      <a:off x="2046" y="1096"/>
                      <a:ext cx="10" cy="5"/>
                    </a:xfrm>
                    <a:custGeom>
                      <a:avLst/>
                      <a:gdLst>
                        <a:gd name="T0" fmla="*/ 6 w 6"/>
                        <a:gd name="T1" fmla="*/ 1 h 3"/>
                        <a:gd name="T2" fmla="*/ 3 w 6"/>
                        <a:gd name="T3" fmla="*/ 0 h 3"/>
                        <a:gd name="T4" fmla="*/ 0 w 6"/>
                        <a:gd name="T5" fmla="*/ 3 h 3"/>
                        <a:gd name="T6" fmla="*/ 6 w 6"/>
                        <a:gd name="T7" fmla="*/ 1 h 3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0" t="0" r="r" b="b"/>
                      <a:pathLst>
                        <a:path w="6" h="3">
                          <a:moveTo>
                            <a:pt x="6" y="1"/>
                          </a:moveTo>
                          <a:cubicBezTo>
                            <a:pt x="5" y="1"/>
                            <a:pt x="4" y="0"/>
                            <a:pt x="3" y="0"/>
                          </a:cubicBezTo>
                          <a:cubicBezTo>
                            <a:pt x="0" y="3"/>
                            <a:pt x="0" y="3"/>
                            <a:pt x="0" y="3"/>
                          </a:cubicBezTo>
                          <a:cubicBezTo>
                            <a:pt x="3" y="3"/>
                            <a:pt x="5" y="3"/>
                            <a:pt x="6" y="1"/>
                          </a:cubicBezTo>
                          <a:close/>
                        </a:path>
                      </a:pathLst>
                    </a:custGeom>
                    <a:solidFill>
                      <a:srgbClr val="F1863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zh-CN" altLang="en-US">
                        <a:cs typeface="+mn-ea"/>
                        <a:sym typeface="+mn-lt"/>
                      </a:endParaRPr>
                    </a:p>
                  </p:txBody>
                </p:sp>
                <p:sp>
                  <p:nvSpPr>
                    <p:cNvPr id="198" name="Freeform 712"/>
                    <p:cNvSpPr>
                      <a:spLocks/>
                    </p:cNvSpPr>
                    <p:nvPr/>
                  </p:nvSpPr>
                  <p:spPr bwMode="auto">
                    <a:xfrm>
                      <a:off x="2126" y="1123"/>
                      <a:ext cx="29" cy="19"/>
                    </a:xfrm>
                    <a:custGeom>
                      <a:avLst/>
                      <a:gdLst>
                        <a:gd name="T0" fmla="*/ 9 w 17"/>
                        <a:gd name="T1" fmla="*/ 0 h 11"/>
                        <a:gd name="T2" fmla="*/ 2 w 17"/>
                        <a:gd name="T3" fmla="*/ 1 h 11"/>
                        <a:gd name="T4" fmla="*/ 0 w 17"/>
                        <a:gd name="T5" fmla="*/ 3 h 11"/>
                        <a:gd name="T6" fmla="*/ 0 w 17"/>
                        <a:gd name="T7" fmla="*/ 5 h 11"/>
                        <a:gd name="T8" fmla="*/ 9 w 17"/>
                        <a:gd name="T9" fmla="*/ 11 h 11"/>
                        <a:gd name="T10" fmla="*/ 17 w 17"/>
                        <a:gd name="T11" fmla="*/ 2 h 11"/>
                        <a:gd name="T12" fmla="*/ 9 w 17"/>
                        <a:gd name="T13" fmla="*/ 0 h 1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</a:cxnLst>
                      <a:rect l="0" t="0" r="r" b="b"/>
                      <a:pathLst>
                        <a:path w="17" h="11">
                          <a:moveTo>
                            <a:pt x="9" y="0"/>
                          </a:moveTo>
                          <a:cubicBezTo>
                            <a:pt x="7" y="0"/>
                            <a:pt x="4" y="0"/>
                            <a:pt x="2" y="1"/>
                          </a:cubicBezTo>
                          <a:cubicBezTo>
                            <a:pt x="0" y="3"/>
                            <a:pt x="0" y="3"/>
                            <a:pt x="0" y="3"/>
                          </a:cubicBezTo>
                          <a:cubicBezTo>
                            <a:pt x="0" y="4"/>
                            <a:pt x="0" y="4"/>
                            <a:pt x="0" y="5"/>
                          </a:cubicBezTo>
                          <a:cubicBezTo>
                            <a:pt x="0" y="6"/>
                            <a:pt x="4" y="9"/>
                            <a:pt x="9" y="11"/>
                          </a:cubicBezTo>
                          <a:cubicBezTo>
                            <a:pt x="17" y="2"/>
                            <a:pt x="17" y="2"/>
                            <a:pt x="17" y="2"/>
                          </a:cubicBezTo>
                          <a:cubicBezTo>
                            <a:pt x="15" y="1"/>
                            <a:pt x="12" y="0"/>
                            <a:pt x="9" y="0"/>
                          </a:cubicBezTo>
                          <a:close/>
                        </a:path>
                      </a:pathLst>
                    </a:custGeom>
                    <a:solidFill>
                      <a:srgbClr val="F1863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zh-CN" altLang="en-US">
                        <a:cs typeface="+mn-ea"/>
                        <a:sym typeface="+mn-lt"/>
                      </a:endParaRPr>
                    </a:p>
                  </p:txBody>
                </p:sp>
                <p:sp>
                  <p:nvSpPr>
                    <p:cNvPr id="199" name="Freeform 713"/>
                    <p:cNvSpPr>
                      <a:spLocks/>
                    </p:cNvSpPr>
                    <p:nvPr/>
                  </p:nvSpPr>
                  <p:spPr bwMode="auto">
                    <a:xfrm>
                      <a:off x="2160" y="1137"/>
                      <a:ext cx="40" cy="19"/>
                    </a:xfrm>
                    <a:custGeom>
                      <a:avLst/>
                      <a:gdLst>
                        <a:gd name="T0" fmla="*/ 15 w 23"/>
                        <a:gd name="T1" fmla="*/ 3 h 11"/>
                        <a:gd name="T2" fmla="*/ 7 w 23"/>
                        <a:gd name="T3" fmla="*/ 0 h 11"/>
                        <a:gd name="T4" fmla="*/ 0 w 23"/>
                        <a:gd name="T5" fmla="*/ 7 h 11"/>
                        <a:gd name="T6" fmla="*/ 1 w 23"/>
                        <a:gd name="T7" fmla="*/ 7 h 11"/>
                        <a:gd name="T8" fmla="*/ 7 w 23"/>
                        <a:gd name="T9" fmla="*/ 4 h 11"/>
                        <a:gd name="T10" fmla="*/ 12 w 23"/>
                        <a:gd name="T11" fmla="*/ 11 h 11"/>
                        <a:gd name="T12" fmla="*/ 23 w 23"/>
                        <a:gd name="T13" fmla="*/ 0 h 11"/>
                        <a:gd name="T14" fmla="*/ 21 w 23"/>
                        <a:gd name="T15" fmla="*/ 0 h 11"/>
                        <a:gd name="T16" fmla="*/ 15 w 23"/>
                        <a:gd name="T17" fmla="*/ 3 h 1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</a:cxnLst>
                      <a:rect l="0" t="0" r="r" b="b"/>
                      <a:pathLst>
                        <a:path w="23" h="11">
                          <a:moveTo>
                            <a:pt x="15" y="3"/>
                          </a:moveTo>
                          <a:cubicBezTo>
                            <a:pt x="12" y="3"/>
                            <a:pt x="9" y="2"/>
                            <a:pt x="7" y="0"/>
                          </a:cubicBezTo>
                          <a:cubicBezTo>
                            <a:pt x="0" y="7"/>
                            <a:pt x="0" y="7"/>
                            <a:pt x="0" y="7"/>
                          </a:cubicBezTo>
                          <a:cubicBezTo>
                            <a:pt x="0" y="7"/>
                            <a:pt x="1" y="7"/>
                            <a:pt x="1" y="7"/>
                          </a:cubicBezTo>
                          <a:cubicBezTo>
                            <a:pt x="4" y="7"/>
                            <a:pt x="6" y="6"/>
                            <a:pt x="7" y="4"/>
                          </a:cubicBezTo>
                          <a:cubicBezTo>
                            <a:pt x="10" y="6"/>
                            <a:pt x="11" y="8"/>
                            <a:pt x="12" y="11"/>
                          </a:cubicBezTo>
                          <a:cubicBezTo>
                            <a:pt x="23" y="0"/>
                            <a:pt x="23" y="0"/>
                            <a:pt x="23" y="0"/>
                          </a:cubicBezTo>
                          <a:cubicBezTo>
                            <a:pt x="22" y="0"/>
                            <a:pt x="22" y="0"/>
                            <a:pt x="21" y="0"/>
                          </a:cubicBezTo>
                          <a:cubicBezTo>
                            <a:pt x="20" y="0"/>
                            <a:pt x="18" y="3"/>
                            <a:pt x="15" y="3"/>
                          </a:cubicBezTo>
                          <a:close/>
                        </a:path>
                      </a:pathLst>
                    </a:custGeom>
                    <a:solidFill>
                      <a:srgbClr val="F1863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zh-CN" altLang="en-US">
                        <a:cs typeface="+mn-ea"/>
                        <a:sym typeface="+mn-lt"/>
                      </a:endParaRPr>
                    </a:p>
                  </p:txBody>
                </p:sp>
                <p:sp>
                  <p:nvSpPr>
                    <p:cNvPr id="200" name="Freeform 714"/>
                    <p:cNvSpPr>
                      <a:spLocks/>
                    </p:cNvSpPr>
                    <p:nvPr/>
                  </p:nvSpPr>
                  <p:spPr bwMode="auto">
                    <a:xfrm>
                      <a:off x="2210" y="1147"/>
                      <a:ext cx="20" cy="5"/>
                    </a:xfrm>
                    <a:custGeom>
                      <a:avLst/>
                      <a:gdLst>
                        <a:gd name="T0" fmla="*/ 12 w 12"/>
                        <a:gd name="T1" fmla="*/ 3 h 3"/>
                        <a:gd name="T2" fmla="*/ 3 w 12"/>
                        <a:gd name="T3" fmla="*/ 0 h 3"/>
                        <a:gd name="T4" fmla="*/ 0 w 12"/>
                        <a:gd name="T5" fmla="*/ 3 h 3"/>
                        <a:gd name="T6" fmla="*/ 12 w 12"/>
                        <a:gd name="T7" fmla="*/ 3 h 3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0" t="0" r="r" b="b"/>
                      <a:pathLst>
                        <a:path w="12" h="3">
                          <a:moveTo>
                            <a:pt x="12" y="3"/>
                          </a:moveTo>
                          <a:cubicBezTo>
                            <a:pt x="11" y="2"/>
                            <a:pt x="7" y="1"/>
                            <a:pt x="3" y="0"/>
                          </a:cubicBezTo>
                          <a:cubicBezTo>
                            <a:pt x="0" y="3"/>
                            <a:pt x="0" y="3"/>
                            <a:pt x="0" y="3"/>
                          </a:cubicBezTo>
                          <a:lnTo>
                            <a:pt x="12" y="3"/>
                          </a:lnTo>
                          <a:close/>
                        </a:path>
                      </a:pathLst>
                    </a:custGeom>
                    <a:solidFill>
                      <a:srgbClr val="F1863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zh-CN" altLang="en-US">
                        <a:cs typeface="+mn-ea"/>
                        <a:sym typeface="+mn-lt"/>
                      </a:endParaRPr>
                    </a:p>
                  </p:txBody>
                </p:sp>
                <p:sp>
                  <p:nvSpPr>
                    <p:cNvPr id="201" name="Freeform 715"/>
                    <p:cNvSpPr>
                      <a:spLocks/>
                    </p:cNvSpPr>
                    <p:nvPr/>
                  </p:nvSpPr>
                  <p:spPr bwMode="auto">
                    <a:xfrm>
                      <a:off x="2188" y="1154"/>
                      <a:ext cx="39" cy="39"/>
                    </a:xfrm>
                    <a:custGeom>
                      <a:avLst/>
                      <a:gdLst>
                        <a:gd name="T0" fmla="*/ 13 w 23"/>
                        <a:gd name="T1" fmla="*/ 0 h 23"/>
                        <a:gd name="T2" fmla="*/ 3 w 23"/>
                        <a:gd name="T3" fmla="*/ 9 h 23"/>
                        <a:gd name="T4" fmla="*/ 4 w 23"/>
                        <a:gd name="T5" fmla="*/ 10 h 23"/>
                        <a:gd name="T6" fmla="*/ 0 w 23"/>
                        <a:gd name="T7" fmla="*/ 15 h 23"/>
                        <a:gd name="T8" fmla="*/ 6 w 23"/>
                        <a:gd name="T9" fmla="*/ 23 h 23"/>
                        <a:gd name="T10" fmla="*/ 23 w 23"/>
                        <a:gd name="T11" fmla="*/ 5 h 23"/>
                        <a:gd name="T12" fmla="*/ 13 w 23"/>
                        <a:gd name="T13" fmla="*/ 0 h 23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</a:cxnLst>
                      <a:rect l="0" t="0" r="r" b="b"/>
                      <a:pathLst>
                        <a:path w="23" h="23">
                          <a:moveTo>
                            <a:pt x="13" y="0"/>
                          </a:moveTo>
                          <a:cubicBezTo>
                            <a:pt x="3" y="9"/>
                            <a:pt x="3" y="9"/>
                            <a:pt x="3" y="9"/>
                          </a:cubicBezTo>
                          <a:cubicBezTo>
                            <a:pt x="3" y="9"/>
                            <a:pt x="3" y="10"/>
                            <a:pt x="4" y="10"/>
                          </a:cubicBezTo>
                          <a:cubicBezTo>
                            <a:pt x="2" y="10"/>
                            <a:pt x="0" y="13"/>
                            <a:pt x="0" y="15"/>
                          </a:cubicBezTo>
                          <a:cubicBezTo>
                            <a:pt x="0" y="17"/>
                            <a:pt x="3" y="20"/>
                            <a:pt x="6" y="23"/>
                          </a:cubicBezTo>
                          <a:cubicBezTo>
                            <a:pt x="23" y="5"/>
                            <a:pt x="23" y="5"/>
                            <a:pt x="23" y="5"/>
                          </a:cubicBezTo>
                          <a:cubicBezTo>
                            <a:pt x="19" y="4"/>
                            <a:pt x="14" y="6"/>
                            <a:pt x="13" y="0"/>
                          </a:cubicBezTo>
                          <a:close/>
                        </a:path>
                      </a:pathLst>
                    </a:custGeom>
                    <a:solidFill>
                      <a:srgbClr val="F1863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zh-CN" altLang="en-US">
                        <a:cs typeface="+mn-ea"/>
                        <a:sym typeface="+mn-lt"/>
                      </a:endParaRPr>
                    </a:p>
                  </p:txBody>
                </p:sp>
                <p:sp>
                  <p:nvSpPr>
                    <p:cNvPr id="202" name="Freeform 716"/>
                    <p:cNvSpPr>
                      <a:spLocks/>
                    </p:cNvSpPr>
                    <p:nvPr/>
                  </p:nvSpPr>
                  <p:spPr bwMode="auto">
                    <a:xfrm>
                      <a:off x="2215" y="1173"/>
                      <a:ext cx="53" cy="31"/>
                    </a:xfrm>
                    <a:custGeom>
                      <a:avLst/>
                      <a:gdLst>
                        <a:gd name="T0" fmla="*/ 17 w 31"/>
                        <a:gd name="T1" fmla="*/ 0 h 18"/>
                        <a:gd name="T2" fmla="*/ 0 w 31"/>
                        <a:gd name="T3" fmla="*/ 17 h 18"/>
                        <a:gd name="T4" fmla="*/ 6 w 31"/>
                        <a:gd name="T5" fmla="*/ 18 h 18"/>
                        <a:gd name="T6" fmla="*/ 14 w 31"/>
                        <a:gd name="T7" fmla="*/ 14 h 18"/>
                        <a:gd name="T8" fmla="*/ 18 w 31"/>
                        <a:gd name="T9" fmla="*/ 14 h 18"/>
                        <a:gd name="T10" fmla="*/ 18 w 31"/>
                        <a:gd name="T11" fmla="*/ 15 h 18"/>
                        <a:gd name="T12" fmla="*/ 31 w 31"/>
                        <a:gd name="T13" fmla="*/ 2 h 18"/>
                        <a:gd name="T14" fmla="*/ 17 w 31"/>
                        <a:gd name="T15" fmla="*/ 0 h 18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31" h="18">
                          <a:moveTo>
                            <a:pt x="17" y="0"/>
                          </a:moveTo>
                          <a:cubicBezTo>
                            <a:pt x="0" y="17"/>
                            <a:pt x="0" y="17"/>
                            <a:pt x="0" y="17"/>
                          </a:cubicBezTo>
                          <a:cubicBezTo>
                            <a:pt x="2" y="18"/>
                            <a:pt x="4" y="18"/>
                            <a:pt x="6" y="18"/>
                          </a:cubicBezTo>
                          <a:cubicBezTo>
                            <a:pt x="9" y="18"/>
                            <a:pt x="13" y="14"/>
                            <a:pt x="14" y="14"/>
                          </a:cubicBezTo>
                          <a:cubicBezTo>
                            <a:pt x="18" y="14"/>
                            <a:pt x="18" y="14"/>
                            <a:pt x="18" y="14"/>
                          </a:cubicBezTo>
                          <a:cubicBezTo>
                            <a:pt x="18" y="14"/>
                            <a:pt x="18" y="15"/>
                            <a:pt x="18" y="15"/>
                          </a:cubicBezTo>
                          <a:cubicBezTo>
                            <a:pt x="31" y="2"/>
                            <a:pt x="31" y="2"/>
                            <a:pt x="31" y="2"/>
                          </a:cubicBezTo>
                          <a:cubicBezTo>
                            <a:pt x="26" y="2"/>
                            <a:pt x="22" y="1"/>
                            <a:pt x="17" y="0"/>
                          </a:cubicBezTo>
                          <a:close/>
                        </a:path>
                      </a:pathLst>
                    </a:custGeom>
                    <a:solidFill>
                      <a:srgbClr val="F1863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zh-CN" altLang="en-US">
                        <a:cs typeface="+mn-ea"/>
                        <a:sym typeface="+mn-lt"/>
                      </a:endParaRPr>
                    </a:p>
                  </p:txBody>
                </p:sp>
                <p:sp>
                  <p:nvSpPr>
                    <p:cNvPr id="203" name="Freeform 717"/>
                    <p:cNvSpPr>
                      <a:spLocks/>
                    </p:cNvSpPr>
                    <p:nvPr/>
                  </p:nvSpPr>
                  <p:spPr bwMode="auto">
                    <a:xfrm>
                      <a:off x="2265" y="1164"/>
                      <a:ext cx="70" cy="43"/>
                    </a:xfrm>
                    <a:custGeom>
                      <a:avLst/>
                      <a:gdLst>
                        <a:gd name="T0" fmla="*/ 4 w 41"/>
                        <a:gd name="T1" fmla="*/ 25 h 25"/>
                        <a:gd name="T2" fmla="*/ 16 w 41"/>
                        <a:gd name="T3" fmla="*/ 25 h 25"/>
                        <a:gd name="T4" fmla="*/ 41 w 41"/>
                        <a:gd name="T5" fmla="*/ 0 h 25"/>
                        <a:gd name="T6" fmla="*/ 20 w 41"/>
                        <a:gd name="T7" fmla="*/ 5 h 25"/>
                        <a:gd name="T8" fmla="*/ 0 w 41"/>
                        <a:gd name="T9" fmla="*/ 25 h 25"/>
                        <a:gd name="T10" fmla="*/ 4 w 41"/>
                        <a:gd name="T11" fmla="*/ 25 h 25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</a:cxnLst>
                      <a:rect l="0" t="0" r="r" b="b"/>
                      <a:pathLst>
                        <a:path w="41" h="25">
                          <a:moveTo>
                            <a:pt x="4" y="25"/>
                          </a:moveTo>
                          <a:cubicBezTo>
                            <a:pt x="16" y="25"/>
                            <a:pt x="16" y="25"/>
                            <a:pt x="16" y="25"/>
                          </a:cubicBezTo>
                          <a:cubicBezTo>
                            <a:pt x="41" y="0"/>
                            <a:pt x="41" y="0"/>
                            <a:pt x="41" y="0"/>
                          </a:cubicBezTo>
                          <a:cubicBezTo>
                            <a:pt x="32" y="0"/>
                            <a:pt x="26" y="3"/>
                            <a:pt x="20" y="5"/>
                          </a:cubicBezTo>
                          <a:cubicBezTo>
                            <a:pt x="0" y="25"/>
                            <a:pt x="0" y="25"/>
                            <a:pt x="0" y="25"/>
                          </a:cubicBezTo>
                          <a:cubicBezTo>
                            <a:pt x="1" y="25"/>
                            <a:pt x="3" y="25"/>
                            <a:pt x="4" y="25"/>
                          </a:cubicBezTo>
                          <a:close/>
                        </a:path>
                      </a:pathLst>
                    </a:custGeom>
                    <a:solidFill>
                      <a:srgbClr val="F1863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zh-CN" altLang="en-US">
                        <a:cs typeface="+mn-ea"/>
                        <a:sym typeface="+mn-lt"/>
                      </a:endParaRPr>
                    </a:p>
                  </p:txBody>
                </p:sp>
                <p:sp>
                  <p:nvSpPr>
                    <p:cNvPr id="204" name="Freeform 718"/>
                    <p:cNvSpPr>
                      <a:spLocks/>
                    </p:cNvSpPr>
                    <p:nvPr/>
                  </p:nvSpPr>
                  <p:spPr bwMode="auto">
                    <a:xfrm>
                      <a:off x="2326" y="1164"/>
                      <a:ext cx="51" cy="40"/>
                    </a:xfrm>
                    <a:custGeom>
                      <a:avLst/>
                      <a:gdLst>
                        <a:gd name="T0" fmla="*/ 6 w 30"/>
                        <a:gd name="T1" fmla="*/ 23 h 23"/>
                        <a:gd name="T2" fmla="*/ 14 w 30"/>
                        <a:gd name="T3" fmla="*/ 23 h 23"/>
                        <a:gd name="T4" fmla="*/ 30 w 30"/>
                        <a:gd name="T5" fmla="*/ 6 h 23"/>
                        <a:gd name="T6" fmla="*/ 20 w 30"/>
                        <a:gd name="T7" fmla="*/ 0 h 23"/>
                        <a:gd name="T8" fmla="*/ 0 w 30"/>
                        <a:gd name="T9" fmla="*/ 20 h 23"/>
                        <a:gd name="T10" fmla="*/ 6 w 30"/>
                        <a:gd name="T11" fmla="*/ 23 h 23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</a:cxnLst>
                      <a:rect l="0" t="0" r="r" b="b"/>
                      <a:pathLst>
                        <a:path w="30" h="23">
                          <a:moveTo>
                            <a:pt x="6" y="23"/>
                          </a:moveTo>
                          <a:cubicBezTo>
                            <a:pt x="8" y="23"/>
                            <a:pt x="11" y="23"/>
                            <a:pt x="14" y="23"/>
                          </a:cubicBezTo>
                          <a:cubicBezTo>
                            <a:pt x="30" y="6"/>
                            <a:pt x="30" y="6"/>
                            <a:pt x="30" y="6"/>
                          </a:cubicBezTo>
                          <a:cubicBezTo>
                            <a:pt x="28" y="3"/>
                            <a:pt x="24" y="1"/>
                            <a:pt x="20" y="0"/>
                          </a:cubicBezTo>
                          <a:cubicBezTo>
                            <a:pt x="0" y="20"/>
                            <a:pt x="0" y="20"/>
                            <a:pt x="0" y="20"/>
                          </a:cubicBezTo>
                          <a:cubicBezTo>
                            <a:pt x="1" y="22"/>
                            <a:pt x="3" y="23"/>
                            <a:pt x="6" y="23"/>
                          </a:cubicBezTo>
                          <a:close/>
                        </a:path>
                      </a:pathLst>
                    </a:custGeom>
                    <a:solidFill>
                      <a:srgbClr val="F1863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zh-CN" altLang="en-US">
                        <a:cs typeface="+mn-ea"/>
                        <a:sym typeface="+mn-lt"/>
                      </a:endParaRPr>
                    </a:p>
                  </p:txBody>
                </p:sp>
                <p:sp>
                  <p:nvSpPr>
                    <p:cNvPr id="205" name="Freeform 719"/>
                    <p:cNvSpPr>
                      <a:spLocks/>
                    </p:cNvSpPr>
                    <p:nvPr/>
                  </p:nvSpPr>
                  <p:spPr bwMode="auto">
                    <a:xfrm>
                      <a:off x="2129" y="1166"/>
                      <a:ext cx="36" cy="27"/>
                    </a:xfrm>
                    <a:custGeom>
                      <a:avLst/>
                      <a:gdLst>
                        <a:gd name="T0" fmla="*/ 4 w 21"/>
                        <a:gd name="T1" fmla="*/ 7 h 16"/>
                        <a:gd name="T2" fmla="*/ 0 w 21"/>
                        <a:gd name="T3" fmla="*/ 12 h 16"/>
                        <a:gd name="T4" fmla="*/ 8 w 21"/>
                        <a:gd name="T5" fmla="*/ 16 h 16"/>
                        <a:gd name="T6" fmla="*/ 21 w 21"/>
                        <a:gd name="T7" fmla="*/ 3 h 16"/>
                        <a:gd name="T8" fmla="*/ 13 w 21"/>
                        <a:gd name="T9" fmla="*/ 0 h 16"/>
                        <a:gd name="T10" fmla="*/ 4 w 21"/>
                        <a:gd name="T11" fmla="*/ 7 h 16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</a:cxnLst>
                      <a:rect l="0" t="0" r="r" b="b"/>
                      <a:pathLst>
                        <a:path w="21" h="16">
                          <a:moveTo>
                            <a:pt x="4" y="7"/>
                          </a:moveTo>
                          <a:cubicBezTo>
                            <a:pt x="3" y="7"/>
                            <a:pt x="0" y="9"/>
                            <a:pt x="0" y="12"/>
                          </a:cubicBezTo>
                          <a:cubicBezTo>
                            <a:pt x="0" y="12"/>
                            <a:pt x="4" y="14"/>
                            <a:pt x="8" y="16"/>
                          </a:cubicBezTo>
                          <a:cubicBezTo>
                            <a:pt x="21" y="3"/>
                            <a:pt x="21" y="3"/>
                            <a:pt x="21" y="3"/>
                          </a:cubicBezTo>
                          <a:cubicBezTo>
                            <a:pt x="18" y="1"/>
                            <a:pt x="15" y="0"/>
                            <a:pt x="13" y="0"/>
                          </a:cubicBezTo>
                          <a:cubicBezTo>
                            <a:pt x="6" y="0"/>
                            <a:pt x="7" y="7"/>
                            <a:pt x="4" y="7"/>
                          </a:cubicBezTo>
                          <a:close/>
                        </a:path>
                      </a:pathLst>
                    </a:custGeom>
                    <a:solidFill>
                      <a:srgbClr val="F1863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zh-CN" altLang="en-US">
                        <a:cs typeface="+mn-ea"/>
                        <a:sym typeface="+mn-lt"/>
                      </a:endParaRPr>
                    </a:p>
                  </p:txBody>
                </p:sp>
                <p:sp>
                  <p:nvSpPr>
                    <p:cNvPr id="206" name="Freeform 720"/>
                    <p:cNvSpPr>
                      <a:spLocks/>
                    </p:cNvSpPr>
                    <p:nvPr/>
                  </p:nvSpPr>
                  <p:spPr bwMode="auto">
                    <a:xfrm>
                      <a:off x="2164" y="1190"/>
                      <a:ext cx="8" cy="10"/>
                    </a:xfrm>
                    <a:custGeom>
                      <a:avLst/>
                      <a:gdLst>
                        <a:gd name="T0" fmla="*/ 5 w 5"/>
                        <a:gd name="T1" fmla="*/ 0 h 6"/>
                        <a:gd name="T2" fmla="*/ 0 w 5"/>
                        <a:gd name="T3" fmla="*/ 6 h 6"/>
                        <a:gd name="T4" fmla="*/ 5 w 5"/>
                        <a:gd name="T5" fmla="*/ 0 h 6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5" h="6">
                          <a:moveTo>
                            <a:pt x="5" y="0"/>
                          </a:moveTo>
                          <a:cubicBezTo>
                            <a:pt x="0" y="6"/>
                            <a:pt x="0" y="6"/>
                            <a:pt x="0" y="6"/>
                          </a:cubicBezTo>
                          <a:cubicBezTo>
                            <a:pt x="2" y="6"/>
                            <a:pt x="4" y="3"/>
                            <a:pt x="5" y="0"/>
                          </a:cubicBezTo>
                          <a:close/>
                        </a:path>
                      </a:pathLst>
                    </a:custGeom>
                    <a:solidFill>
                      <a:srgbClr val="F1863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zh-CN" altLang="en-US">
                        <a:cs typeface="+mn-ea"/>
                        <a:sym typeface="+mn-lt"/>
                      </a:endParaRPr>
                    </a:p>
                  </p:txBody>
                </p:sp>
                <p:sp>
                  <p:nvSpPr>
                    <p:cNvPr id="207" name="Freeform 721"/>
                    <p:cNvSpPr>
                      <a:spLocks/>
                    </p:cNvSpPr>
                    <p:nvPr/>
                  </p:nvSpPr>
                  <p:spPr bwMode="auto">
                    <a:xfrm>
                      <a:off x="2145" y="1101"/>
                      <a:ext cx="32" cy="12"/>
                    </a:xfrm>
                    <a:custGeom>
                      <a:avLst/>
                      <a:gdLst>
                        <a:gd name="T0" fmla="*/ 15 w 19"/>
                        <a:gd name="T1" fmla="*/ 7 h 7"/>
                        <a:gd name="T2" fmla="*/ 19 w 19"/>
                        <a:gd name="T3" fmla="*/ 4 h 7"/>
                        <a:gd name="T4" fmla="*/ 19 w 19"/>
                        <a:gd name="T5" fmla="*/ 0 h 7"/>
                        <a:gd name="T6" fmla="*/ 14 w 19"/>
                        <a:gd name="T7" fmla="*/ 0 h 7"/>
                        <a:gd name="T8" fmla="*/ 5 w 19"/>
                        <a:gd name="T9" fmla="*/ 1 h 7"/>
                        <a:gd name="T10" fmla="*/ 0 w 19"/>
                        <a:gd name="T11" fmla="*/ 5 h 7"/>
                        <a:gd name="T12" fmla="*/ 13 w 19"/>
                        <a:gd name="T13" fmla="*/ 7 h 7"/>
                        <a:gd name="T14" fmla="*/ 15 w 19"/>
                        <a:gd name="T15" fmla="*/ 7 h 7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19" h="7">
                          <a:moveTo>
                            <a:pt x="15" y="7"/>
                          </a:moveTo>
                          <a:cubicBezTo>
                            <a:pt x="19" y="4"/>
                            <a:pt x="19" y="4"/>
                            <a:pt x="19" y="4"/>
                          </a:cubicBezTo>
                          <a:cubicBezTo>
                            <a:pt x="19" y="3"/>
                            <a:pt x="19" y="2"/>
                            <a:pt x="19" y="0"/>
                          </a:cubicBezTo>
                          <a:cubicBezTo>
                            <a:pt x="16" y="1"/>
                            <a:pt x="17" y="0"/>
                            <a:pt x="14" y="0"/>
                          </a:cubicBezTo>
                          <a:cubicBezTo>
                            <a:pt x="12" y="0"/>
                            <a:pt x="8" y="0"/>
                            <a:pt x="5" y="1"/>
                          </a:cubicBezTo>
                          <a:cubicBezTo>
                            <a:pt x="0" y="5"/>
                            <a:pt x="0" y="5"/>
                            <a:pt x="0" y="5"/>
                          </a:cubicBezTo>
                          <a:cubicBezTo>
                            <a:pt x="5" y="6"/>
                            <a:pt x="12" y="7"/>
                            <a:pt x="13" y="7"/>
                          </a:cubicBezTo>
                          <a:cubicBezTo>
                            <a:pt x="14" y="7"/>
                            <a:pt x="15" y="7"/>
                            <a:pt x="15" y="7"/>
                          </a:cubicBezTo>
                          <a:close/>
                        </a:path>
                      </a:pathLst>
                    </a:custGeom>
                    <a:solidFill>
                      <a:srgbClr val="F1863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zh-CN" altLang="en-US">
                        <a:cs typeface="+mn-ea"/>
                        <a:sym typeface="+mn-lt"/>
                      </a:endParaRPr>
                    </a:p>
                  </p:txBody>
                </p:sp>
                <p:sp>
                  <p:nvSpPr>
                    <p:cNvPr id="208" name="Freeform 722"/>
                    <p:cNvSpPr>
                      <a:spLocks/>
                    </p:cNvSpPr>
                    <p:nvPr/>
                  </p:nvSpPr>
                  <p:spPr bwMode="auto">
                    <a:xfrm>
                      <a:off x="2102" y="1063"/>
                      <a:ext cx="9" cy="9"/>
                    </a:xfrm>
                    <a:custGeom>
                      <a:avLst/>
                      <a:gdLst>
                        <a:gd name="T0" fmla="*/ 0 w 5"/>
                        <a:gd name="T1" fmla="*/ 4 h 5"/>
                        <a:gd name="T2" fmla="*/ 1 w 5"/>
                        <a:gd name="T3" fmla="*/ 5 h 5"/>
                        <a:gd name="T4" fmla="*/ 5 w 5"/>
                        <a:gd name="T5" fmla="*/ 0 h 5"/>
                        <a:gd name="T6" fmla="*/ 0 w 5"/>
                        <a:gd name="T7" fmla="*/ 4 h 5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0" t="0" r="r" b="b"/>
                      <a:pathLst>
                        <a:path w="5" h="5">
                          <a:moveTo>
                            <a:pt x="0" y="4"/>
                          </a:moveTo>
                          <a:cubicBezTo>
                            <a:pt x="0" y="4"/>
                            <a:pt x="1" y="4"/>
                            <a:pt x="1" y="5"/>
                          </a:cubicBezTo>
                          <a:cubicBezTo>
                            <a:pt x="5" y="0"/>
                            <a:pt x="5" y="0"/>
                            <a:pt x="5" y="0"/>
                          </a:cubicBezTo>
                          <a:cubicBezTo>
                            <a:pt x="3" y="0"/>
                            <a:pt x="0" y="2"/>
                            <a:pt x="0" y="4"/>
                          </a:cubicBezTo>
                          <a:close/>
                        </a:path>
                      </a:pathLst>
                    </a:custGeom>
                    <a:solidFill>
                      <a:srgbClr val="F1863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zh-CN" altLang="en-US">
                        <a:cs typeface="+mn-ea"/>
                        <a:sym typeface="+mn-lt"/>
                      </a:endParaRPr>
                    </a:p>
                  </p:txBody>
                </p:sp>
                <p:sp>
                  <p:nvSpPr>
                    <p:cNvPr id="209" name="Freeform 723"/>
                    <p:cNvSpPr>
                      <a:spLocks/>
                    </p:cNvSpPr>
                    <p:nvPr/>
                  </p:nvSpPr>
                  <p:spPr bwMode="auto">
                    <a:xfrm>
                      <a:off x="2114" y="1070"/>
                      <a:ext cx="36" cy="29"/>
                    </a:xfrm>
                    <a:custGeom>
                      <a:avLst/>
                      <a:gdLst>
                        <a:gd name="T0" fmla="*/ 0 w 21"/>
                        <a:gd name="T1" fmla="*/ 15 h 17"/>
                        <a:gd name="T2" fmla="*/ 9 w 21"/>
                        <a:gd name="T3" fmla="*/ 17 h 17"/>
                        <a:gd name="T4" fmla="*/ 21 w 21"/>
                        <a:gd name="T5" fmla="*/ 5 h 17"/>
                        <a:gd name="T6" fmla="*/ 11 w 21"/>
                        <a:gd name="T7" fmla="*/ 0 h 17"/>
                        <a:gd name="T8" fmla="*/ 10 w 21"/>
                        <a:gd name="T9" fmla="*/ 0 h 17"/>
                        <a:gd name="T10" fmla="*/ 0 w 21"/>
                        <a:gd name="T11" fmla="*/ 9 h 17"/>
                        <a:gd name="T12" fmla="*/ 3 w 21"/>
                        <a:gd name="T13" fmla="*/ 11 h 17"/>
                        <a:gd name="T14" fmla="*/ 0 w 21"/>
                        <a:gd name="T15" fmla="*/ 15 h 17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21" h="17">
                          <a:moveTo>
                            <a:pt x="0" y="15"/>
                          </a:moveTo>
                          <a:cubicBezTo>
                            <a:pt x="0" y="17"/>
                            <a:pt x="4" y="17"/>
                            <a:pt x="9" y="17"/>
                          </a:cubicBezTo>
                          <a:cubicBezTo>
                            <a:pt x="21" y="5"/>
                            <a:pt x="21" y="5"/>
                            <a:pt x="21" y="5"/>
                          </a:cubicBezTo>
                          <a:cubicBezTo>
                            <a:pt x="19" y="2"/>
                            <a:pt x="11" y="6"/>
                            <a:pt x="11" y="0"/>
                          </a:cubicBezTo>
                          <a:cubicBezTo>
                            <a:pt x="11" y="0"/>
                            <a:pt x="10" y="0"/>
                            <a:pt x="10" y="0"/>
                          </a:cubicBezTo>
                          <a:cubicBezTo>
                            <a:pt x="0" y="9"/>
                            <a:pt x="0" y="9"/>
                            <a:pt x="0" y="9"/>
                          </a:cubicBezTo>
                          <a:cubicBezTo>
                            <a:pt x="2" y="10"/>
                            <a:pt x="3" y="11"/>
                            <a:pt x="3" y="11"/>
                          </a:cubicBezTo>
                          <a:cubicBezTo>
                            <a:pt x="3" y="12"/>
                            <a:pt x="0" y="13"/>
                            <a:pt x="0" y="15"/>
                          </a:cubicBezTo>
                          <a:close/>
                        </a:path>
                      </a:pathLst>
                    </a:custGeom>
                    <a:solidFill>
                      <a:srgbClr val="F1863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zh-CN" altLang="en-US">
                        <a:cs typeface="+mn-ea"/>
                        <a:sym typeface="+mn-lt"/>
                      </a:endParaRPr>
                    </a:p>
                  </p:txBody>
                </p:sp>
                <p:sp>
                  <p:nvSpPr>
                    <p:cNvPr id="210" name="Freeform 724"/>
                    <p:cNvSpPr>
                      <a:spLocks/>
                    </p:cNvSpPr>
                    <p:nvPr/>
                  </p:nvSpPr>
                  <p:spPr bwMode="auto">
                    <a:xfrm>
                      <a:off x="2083" y="1027"/>
                      <a:ext cx="9" cy="7"/>
                    </a:xfrm>
                    <a:custGeom>
                      <a:avLst/>
                      <a:gdLst>
                        <a:gd name="T0" fmla="*/ 2 w 5"/>
                        <a:gd name="T1" fmla="*/ 4 h 4"/>
                        <a:gd name="T2" fmla="*/ 5 w 5"/>
                        <a:gd name="T3" fmla="*/ 0 h 4"/>
                        <a:gd name="T4" fmla="*/ 0 w 5"/>
                        <a:gd name="T5" fmla="*/ 0 h 4"/>
                        <a:gd name="T6" fmla="*/ 2 w 5"/>
                        <a:gd name="T7" fmla="*/ 4 h 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0" t="0" r="r" b="b"/>
                      <a:pathLst>
                        <a:path w="5" h="4">
                          <a:moveTo>
                            <a:pt x="2" y="4"/>
                          </a:moveTo>
                          <a:cubicBezTo>
                            <a:pt x="5" y="0"/>
                            <a:pt x="5" y="0"/>
                            <a:pt x="5" y="0"/>
                          </a:cubicBezTo>
                          <a:cubicBezTo>
                            <a:pt x="4" y="0"/>
                            <a:pt x="2" y="0"/>
                            <a:pt x="0" y="0"/>
                          </a:cubicBezTo>
                          <a:cubicBezTo>
                            <a:pt x="0" y="2"/>
                            <a:pt x="1" y="3"/>
                            <a:pt x="2" y="4"/>
                          </a:cubicBezTo>
                          <a:close/>
                        </a:path>
                      </a:pathLst>
                    </a:custGeom>
                    <a:solidFill>
                      <a:srgbClr val="F1863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zh-CN" altLang="en-US">
                        <a:cs typeface="+mn-ea"/>
                        <a:sym typeface="+mn-lt"/>
                      </a:endParaRPr>
                    </a:p>
                  </p:txBody>
                </p:sp>
                <p:sp>
                  <p:nvSpPr>
                    <p:cNvPr id="211" name="Freeform 725"/>
                    <p:cNvSpPr>
                      <a:spLocks/>
                    </p:cNvSpPr>
                    <p:nvPr/>
                  </p:nvSpPr>
                  <p:spPr bwMode="auto">
                    <a:xfrm>
                      <a:off x="2152" y="981"/>
                      <a:ext cx="37" cy="24"/>
                    </a:xfrm>
                    <a:custGeom>
                      <a:avLst/>
                      <a:gdLst>
                        <a:gd name="T0" fmla="*/ 17 w 22"/>
                        <a:gd name="T1" fmla="*/ 5 h 14"/>
                        <a:gd name="T2" fmla="*/ 12 w 22"/>
                        <a:gd name="T3" fmla="*/ 5 h 14"/>
                        <a:gd name="T4" fmla="*/ 0 w 22"/>
                        <a:gd name="T5" fmla="*/ 9 h 14"/>
                        <a:gd name="T6" fmla="*/ 4 w 22"/>
                        <a:gd name="T7" fmla="*/ 14 h 14"/>
                        <a:gd name="T8" fmla="*/ 11 w 22"/>
                        <a:gd name="T9" fmla="*/ 13 h 14"/>
                        <a:gd name="T10" fmla="*/ 22 w 22"/>
                        <a:gd name="T11" fmla="*/ 2 h 14"/>
                        <a:gd name="T12" fmla="*/ 8 w 22"/>
                        <a:gd name="T13" fmla="*/ 0 h 14"/>
                        <a:gd name="T14" fmla="*/ 8 w 22"/>
                        <a:gd name="T15" fmla="*/ 0 h 14"/>
                        <a:gd name="T16" fmla="*/ 17 w 22"/>
                        <a:gd name="T17" fmla="*/ 5 h 1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</a:cxnLst>
                      <a:rect l="0" t="0" r="r" b="b"/>
                      <a:pathLst>
                        <a:path w="22" h="14">
                          <a:moveTo>
                            <a:pt x="17" y="5"/>
                          </a:moveTo>
                          <a:cubicBezTo>
                            <a:pt x="12" y="5"/>
                            <a:pt x="12" y="5"/>
                            <a:pt x="12" y="5"/>
                          </a:cubicBezTo>
                          <a:cubicBezTo>
                            <a:pt x="6" y="5"/>
                            <a:pt x="4" y="6"/>
                            <a:pt x="0" y="9"/>
                          </a:cubicBezTo>
                          <a:cubicBezTo>
                            <a:pt x="0" y="9"/>
                            <a:pt x="3" y="14"/>
                            <a:pt x="4" y="14"/>
                          </a:cubicBezTo>
                          <a:cubicBezTo>
                            <a:pt x="6" y="14"/>
                            <a:pt x="8" y="13"/>
                            <a:pt x="11" y="13"/>
                          </a:cubicBezTo>
                          <a:cubicBezTo>
                            <a:pt x="22" y="2"/>
                            <a:pt x="22" y="2"/>
                            <a:pt x="22" y="2"/>
                          </a:cubicBezTo>
                          <a:cubicBezTo>
                            <a:pt x="18" y="1"/>
                            <a:pt x="14" y="0"/>
                            <a:pt x="8" y="0"/>
                          </a:cubicBezTo>
                          <a:cubicBezTo>
                            <a:pt x="8" y="0"/>
                            <a:pt x="8" y="0"/>
                            <a:pt x="8" y="0"/>
                          </a:cubicBezTo>
                          <a:cubicBezTo>
                            <a:pt x="9" y="4"/>
                            <a:pt x="13" y="5"/>
                            <a:pt x="17" y="5"/>
                          </a:cubicBezTo>
                          <a:close/>
                        </a:path>
                      </a:pathLst>
                    </a:custGeom>
                    <a:solidFill>
                      <a:srgbClr val="F1863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zh-CN" altLang="en-US">
                        <a:cs typeface="+mn-ea"/>
                        <a:sym typeface="+mn-lt"/>
                      </a:endParaRPr>
                    </a:p>
                  </p:txBody>
                </p:sp>
                <p:sp>
                  <p:nvSpPr>
                    <p:cNvPr id="212" name="Freeform 726"/>
                    <p:cNvSpPr>
                      <a:spLocks/>
                    </p:cNvSpPr>
                    <p:nvPr/>
                  </p:nvSpPr>
                  <p:spPr bwMode="auto">
                    <a:xfrm>
                      <a:off x="2136" y="1024"/>
                      <a:ext cx="12" cy="10"/>
                    </a:xfrm>
                    <a:custGeom>
                      <a:avLst/>
                      <a:gdLst>
                        <a:gd name="T0" fmla="*/ 5 w 7"/>
                        <a:gd name="T1" fmla="*/ 0 h 6"/>
                        <a:gd name="T2" fmla="*/ 0 w 7"/>
                        <a:gd name="T3" fmla="*/ 0 h 6"/>
                        <a:gd name="T4" fmla="*/ 2 w 7"/>
                        <a:gd name="T5" fmla="*/ 6 h 6"/>
                        <a:gd name="T6" fmla="*/ 7 w 7"/>
                        <a:gd name="T7" fmla="*/ 1 h 6"/>
                        <a:gd name="T8" fmla="*/ 5 w 7"/>
                        <a:gd name="T9" fmla="*/ 0 h 6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</a:cxnLst>
                      <a:rect l="0" t="0" r="r" b="b"/>
                      <a:pathLst>
                        <a:path w="7" h="6">
                          <a:moveTo>
                            <a:pt x="5" y="0"/>
                          </a:moveTo>
                          <a:cubicBezTo>
                            <a:pt x="0" y="0"/>
                            <a:pt x="0" y="0"/>
                            <a:pt x="0" y="0"/>
                          </a:cubicBezTo>
                          <a:cubicBezTo>
                            <a:pt x="0" y="3"/>
                            <a:pt x="1" y="5"/>
                            <a:pt x="2" y="6"/>
                          </a:cubicBezTo>
                          <a:cubicBezTo>
                            <a:pt x="7" y="1"/>
                            <a:pt x="7" y="1"/>
                            <a:pt x="7" y="1"/>
                          </a:cubicBezTo>
                          <a:cubicBezTo>
                            <a:pt x="6" y="1"/>
                            <a:pt x="5" y="0"/>
                            <a:pt x="5" y="0"/>
                          </a:cubicBezTo>
                          <a:close/>
                        </a:path>
                      </a:pathLst>
                    </a:custGeom>
                    <a:solidFill>
                      <a:srgbClr val="F1863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zh-CN" altLang="en-US">
                        <a:cs typeface="+mn-ea"/>
                        <a:sym typeface="+mn-lt"/>
                      </a:endParaRPr>
                    </a:p>
                  </p:txBody>
                </p:sp>
                <p:sp>
                  <p:nvSpPr>
                    <p:cNvPr id="213" name="Freeform 727"/>
                    <p:cNvSpPr>
                      <a:spLocks/>
                    </p:cNvSpPr>
                    <p:nvPr/>
                  </p:nvSpPr>
                  <p:spPr bwMode="auto">
                    <a:xfrm>
                      <a:off x="2141" y="1007"/>
                      <a:ext cx="24" cy="13"/>
                    </a:xfrm>
                    <a:custGeom>
                      <a:avLst/>
                      <a:gdLst>
                        <a:gd name="T0" fmla="*/ 7 w 14"/>
                        <a:gd name="T1" fmla="*/ 0 h 8"/>
                        <a:gd name="T2" fmla="*/ 0 w 14"/>
                        <a:gd name="T3" fmla="*/ 3 h 8"/>
                        <a:gd name="T4" fmla="*/ 7 w 14"/>
                        <a:gd name="T5" fmla="*/ 8 h 8"/>
                        <a:gd name="T6" fmla="*/ 14 w 14"/>
                        <a:gd name="T7" fmla="*/ 2 h 8"/>
                        <a:gd name="T8" fmla="*/ 7 w 14"/>
                        <a:gd name="T9" fmla="*/ 0 h 8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</a:cxnLst>
                      <a:rect l="0" t="0" r="r" b="b"/>
                      <a:pathLst>
                        <a:path w="14" h="8">
                          <a:moveTo>
                            <a:pt x="7" y="0"/>
                          </a:moveTo>
                          <a:cubicBezTo>
                            <a:pt x="4" y="0"/>
                            <a:pt x="0" y="0"/>
                            <a:pt x="0" y="3"/>
                          </a:cubicBezTo>
                          <a:cubicBezTo>
                            <a:pt x="0" y="5"/>
                            <a:pt x="4" y="7"/>
                            <a:pt x="7" y="8"/>
                          </a:cubicBezTo>
                          <a:cubicBezTo>
                            <a:pt x="14" y="2"/>
                            <a:pt x="14" y="2"/>
                            <a:pt x="14" y="2"/>
                          </a:cubicBezTo>
                          <a:cubicBezTo>
                            <a:pt x="12" y="1"/>
                            <a:pt x="10" y="0"/>
                            <a:pt x="7" y="0"/>
                          </a:cubicBezTo>
                          <a:close/>
                        </a:path>
                      </a:pathLst>
                    </a:custGeom>
                    <a:solidFill>
                      <a:srgbClr val="F1863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zh-CN" altLang="en-US">
                        <a:cs typeface="+mn-ea"/>
                        <a:sym typeface="+mn-lt"/>
                      </a:endParaRPr>
                    </a:p>
                  </p:txBody>
                </p:sp>
                <p:sp>
                  <p:nvSpPr>
                    <p:cNvPr id="214" name="Freeform 728"/>
                    <p:cNvSpPr>
                      <a:spLocks/>
                    </p:cNvSpPr>
                    <p:nvPr/>
                  </p:nvSpPr>
                  <p:spPr bwMode="auto">
                    <a:xfrm>
                      <a:off x="2155" y="995"/>
                      <a:ext cx="63" cy="58"/>
                    </a:xfrm>
                    <a:custGeom>
                      <a:avLst/>
                      <a:gdLst>
                        <a:gd name="T0" fmla="*/ 0 w 37"/>
                        <a:gd name="T1" fmla="*/ 30 h 34"/>
                        <a:gd name="T2" fmla="*/ 2 w 37"/>
                        <a:gd name="T3" fmla="*/ 33 h 34"/>
                        <a:gd name="T4" fmla="*/ 9 w 37"/>
                        <a:gd name="T5" fmla="*/ 30 h 34"/>
                        <a:gd name="T6" fmla="*/ 12 w 37"/>
                        <a:gd name="T7" fmla="*/ 34 h 34"/>
                        <a:gd name="T8" fmla="*/ 37 w 37"/>
                        <a:gd name="T9" fmla="*/ 9 h 34"/>
                        <a:gd name="T10" fmla="*/ 35 w 37"/>
                        <a:gd name="T11" fmla="*/ 8 h 34"/>
                        <a:gd name="T12" fmla="*/ 29 w 37"/>
                        <a:gd name="T13" fmla="*/ 0 h 34"/>
                        <a:gd name="T14" fmla="*/ 3 w 37"/>
                        <a:gd name="T15" fmla="*/ 26 h 34"/>
                        <a:gd name="T16" fmla="*/ 7 w 37"/>
                        <a:gd name="T17" fmla="*/ 26 h 34"/>
                        <a:gd name="T18" fmla="*/ 0 w 37"/>
                        <a:gd name="T19" fmla="*/ 30 h 3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</a:cxnLst>
                      <a:rect l="0" t="0" r="r" b="b"/>
                      <a:pathLst>
                        <a:path w="37" h="34">
                          <a:moveTo>
                            <a:pt x="0" y="30"/>
                          </a:moveTo>
                          <a:cubicBezTo>
                            <a:pt x="0" y="32"/>
                            <a:pt x="0" y="33"/>
                            <a:pt x="2" y="33"/>
                          </a:cubicBezTo>
                          <a:cubicBezTo>
                            <a:pt x="5" y="33"/>
                            <a:pt x="6" y="32"/>
                            <a:pt x="9" y="30"/>
                          </a:cubicBezTo>
                          <a:cubicBezTo>
                            <a:pt x="9" y="32"/>
                            <a:pt x="10" y="34"/>
                            <a:pt x="12" y="34"/>
                          </a:cubicBezTo>
                          <a:cubicBezTo>
                            <a:pt x="37" y="9"/>
                            <a:pt x="37" y="9"/>
                            <a:pt x="37" y="9"/>
                          </a:cubicBezTo>
                          <a:cubicBezTo>
                            <a:pt x="36" y="9"/>
                            <a:pt x="35" y="9"/>
                            <a:pt x="35" y="8"/>
                          </a:cubicBezTo>
                          <a:cubicBezTo>
                            <a:pt x="32" y="7"/>
                            <a:pt x="31" y="3"/>
                            <a:pt x="29" y="0"/>
                          </a:cubicBezTo>
                          <a:cubicBezTo>
                            <a:pt x="3" y="26"/>
                            <a:pt x="3" y="26"/>
                            <a:pt x="3" y="26"/>
                          </a:cubicBezTo>
                          <a:cubicBezTo>
                            <a:pt x="4" y="26"/>
                            <a:pt x="6" y="26"/>
                            <a:pt x="7" y="26"/>
                          </a:cubicBezTo>
                          <a:cubicBezTo>
                            <a:pt x="5" y="29"/>
                            <a:pt x="3" y="29"/>
                            <a:pt x="0" y="30"/>
                          </a:cubicBezTo>
                          <a:close/>
                        </a:path>
                      </a:pathLst>
                    </a:custGeom>
                    <a:solidFill>
                      <a:srgbClr val="F1863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zh-CN" altLang="en-US">
                        <a:cs typeface="+mn-ea"/>
                        <a:sym typeface="+mn-lt"/>
                      </a:endParaRPr>
                    </a:p>
                  </p:txBody>
                </p:sp>
                <p:sp>
                  <p:nvSpPr>
                    <p:cNvPr id="215" name="Freeform 729"/>
                    <p:cNvSpPr>
                      <a:spLocks/>
                    </p:cNvSpPr>
                    <p:nvPr/>
                  </p:nvSpPr>
                  <p:spPr bwMode="auto">
                    <a:xfrm>
                      <a:off x="2182" y="1014"/>
                      <a:ext cx="77" cy="73"/>
                    </a:xfrm>
                    <a:custGeom>
                      <a:avLst/>
                      <a:gdLst>
                        <a:gd name="T0" fmla="*/ 18 w 45"/>
                        <a:gd name="T1" fmla="*/ 23 h 43"/>
                        <a:gd name="T2" fmla="*/ 10 w 45"/>
                        <a:gd name="T3" fmla="*/ 24 h 43"/>
                        <a:gd name="T4" fmla="*/ 0 w 45"/>
                        <a:gd name="T5" fmla="*/ 34 h 43"/>
                        <a:gd name="T6" fmla="*/ 9 w 45"/>
                        <a:gd name="T7" fmla="*/ 37 h 43"/>
                        <a:gd name="T8" fmla="*/ 5 w 45"/>
                        <a:gd name="T9" fmla="*/ 39 h 43"/>
                        <a:gd name="T10" fmla="*/ 8 w 45"/>
                        <a:gd name="T11" fmla="*/ 43 h 43"/>
                        <a:gd name="T12" fmla="*/ 45 w 45"/>
                        <a:gd name="T13" fmla="*/ 5 h 43"/>
                        <a:gd name="T14" fmla="*/ 41 w 45"/>
                        <a:gd name="T15" fmla="*/ 1 h 43"/>
                        <a:gd name="T16" fmla="*/ 38 w 45"/>
                        <a:gd name="T17" fmla="*/ 1 h 43"/>
                        <a:gd name="T18" fmla="*/ 42 w 45"/>
                        <a:gd name="T19" fmla="*/ 3 h 43"/>
                        <a:gd name="T20" fmla="*/ 42 w 45"/>
                        <a:gd name="T21" fmla="*/ 6 h 43"/>
                        <a:gd name="T22" fmla="*/ 36 w 45"/>
                        <a:gd name="T23" fmla="*/ 6 h 43"/>
                        <a:gd name="T24" fmla="*/ 34 w 45"/>
                        <a:gd name="T25" fmla="*/ 0 h 43"/>
                        <a:gd name="T26" fmla="*/ 12 w 45"/>
                        <a:gd name="T27" fmla="*/ 22 h 43"/>
                        <a:gd name="T28" fmla="*/ 18 w 45"/>
                        <a:gd name="T29" fmla="*/ 23 h 43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</a:cxnLst>
                      <a:rect l="0" t="0" r="r" b="b"/>
                      <a:pathLst>
                        <a:path w="45" h="43">
                          <a:moveTo>
                            <a:pt x="18" y="23"/>
                          </a:moveTo>
                          <a:cubicBezTo>
                            <a:pt x="17" y="24"/>
                            <a:pt x="14" y="24"/>
                            <a:pt x="10" y="24"/>
                          </a:cubicBezTo>
                          <a:cubicBezTo>
                            <a:pt x="0" y="34"/>
                            <a:pt x="0" y="34"/>
                            <a:pt x="0" y="34"/>
                          </a:cubicBezTo>
                          <a:cubicBezTo>
                            <a:pt x="2" y="36"/>
                            <a:pt x="6" y="37"/>
                            <a:pt x="9" y="37"/>
                          </a:cubicBezTo>
                          <a:cubicBezTo>
                            <a:pt x="8" y="38"/>
                            <a:pt x="7" y="39"/>
                            <a:pt x="5" y="39"/>
                          </a:cubicBezTo>
                          <a:cubicBezTo>
                            <a:pt x="5" y="41"/>
                            <a:pt x="6" y="42"/>
                            <a:pt x="8" y="43"/>
                          </a:cubicBezTo>
                          <a:cubicBezTo>
                            <a:pt x="45" y="5"/>
                            <a:pt x="45" y="5"/>
                            <a:pt x="45" y="5"/>
                          </a:cubicBezTo>
                          <a:cubicBezTo>
                            <a:pt x="45" y="2"/>
                            <a:pt x="45" y="1"/>
                            <a:pt x="41" y="1"/>
                          </a:cubicBezTo>
                          <a:cubicBezTo>
                            <a:pt x="41" y="1"/>
                            <a:pt x="39" y="1"/>
                            <a:pt x="38" y="1"/>
                          </a:cubicBezTo>
                          <a:cubicBezTo>
                            <a:pt x="42" y="3"/>
                            <a:pt x="42" y="3"/>
                            <a:pt x="42" y="3"/>
                          </a:cubicBezTo>
                          <a:cubicBezTo>
                            <a:pt x="42" y="6"/>
                            <a:pt x="42" y="6"/>
                            <a:pt x="42" y="6"/>
                          </a:cubicBezTo>
                          <a:cubicBezTo>
                            <a:pt x="36" y="6"/>
                            <a:pt x="36" y="6"/>
                            <a:pt x="36" y="6"/>
                          </a:cubicBezTo>
                          <a:cubicBezTo>
                            <a:pt x="35" y="4"/>
                            <a:pt x="35" y="2"/>
                            <a:pt x="34" y="0"/>
                          </a:cubicBezTo>
                          <a:cubicBezTo>
                            <a:pt x="12" y="22"/>
                            <a:pt x="12" y="22"/>
                            <a:pt x="12" y="22"/>
                          </a:cubicBezTo>
                          <a:cubicBezTo>
                            <a:pt x="14" y="22"/>
                            <a:pt x="16" y="23"/>
                            <a:pt x="18" y="23"/>
                          </a:cubicBezTo>
                          <a:close/>
                        </a:path>
                      </a:pathLst>
                    </a:custGeom>
                    <a:solidFill>
                      <a:srgbClr val="F1863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zh-CN" altLang="en-US">
                        <a:cs typeface="+mn-ea"/>
                        <a:sym typeface="+mn-lt"/>
                      </a:endParaRPr>
                    </a:p>
                  </p:txBody>
                </p:sp>
                <p:sp>
                  <p:nvSpPr>
                    <p:cNvPr id="216" name="Freeform 730"/>
                    <p:cNvSpPr>
                      <a:spLocks/>
                    </p:cNvSpPr>
                    <p:nvPr/>
                  </p:nvSpPr>
                  <p:spPr bwMode="auto">
                    <a:xfrm>
                      <a:off x="2230" y="1039"/>
                      <a:ext cx="62" cy="48"/>
                    </a:xfrm>
                    <a:custGeom>
                      <a:avLst/>
                      <a:gdLst>
                        <a:gd name="T0" fmla="*/ 12 w 36"/>
                        <a:gd name="T1" fmla="*/ 28 h 28"/>
                        <a:gd name="T2" fmla="*/ 12 w 36"/>
                        <a:gd name="T3" fmla="*/ 23 h 28"/>
                        <a:gd name="T4" fmla="*/ 13 w 36"/>
                        <a:gd name="T5" fmla="*/ 23 h 28"/>
                        <a:gd name="T6" fmla="*/ 9 w 36"/>
                        <a:gd name="T7" fmla="*/ 17 h 28"/>
                        <a:gd name="T8" fmla="*/ 13 w 36"/>
                        <a:gd name="T9" fmla="*/ 13 h 28"/>
                        <a:gd name="T10" fmla="*/ 17 w 36"/>
                        <a:gd name="T11" fmla="*/ 19 h 28"/>
                        <a:gd name="T12" fmla="*/ 28 w 36"/>
                        <a:gd name="T13" fmla="*/ 11 h 28"/>
                        <a:gd name="T14" fmla="*/ 36 w 36"/>
                        <a:gd name="T15" fmla="*/ 3 h 28"/>
                        <a:gd name="T16" fmla="*/ 24 w 36"/>
                        <a:gd name="T17" fmla="*/ 0 h 28"/>
                        <a:gd name="T18" fmla="*/ 23 w 36"/>
                        <a:gd name="T19" fmla="*/ 0 h 28"/>
                        <a:gd name="T20" fmla="*/ 0 w 36"/>
                        <a:gd name="T21" fmla="*/ 23 h 28"/>
                        <a:gd name="T22" fmla="*/ 12 w 36"/>
                        <a:gd name="T23" fmla="*/ 28 h 28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</a:cxnLst>
                      <a:rect l="0" t="0" r="r" b="b"/>
                      <a:pathLst>
                        <a:path w="36" h="28">
                          <a:moveTo>
                            <a:pt x="12" y="28"/>
                          </a:moveTo>
                          <a:cubicBezTo>
                            <a:pt x="12" y="23"/>
                            <a:pt x="12" y="23"/>
                            <a:pt x="12" y="23"/>
                          </a:cubicBezTo>
                          <a:cubicBezTo>
                            <a:pt x="13" y="23"/>
                            <a:pt x="13" y="23"/>
                            <a:pt x="13" y="23"/>
                          </a:cubicBezTo>
                          <a:cubicBezTo>
                            <a:pt x="12" y="20"/>
                            <a:pt x="11" y="20"/>
                            <a:pt x="9" y="17"/>
                          </a:cubicBezTo>
                          <a:cubicBezTo>
                            <a:pt x="10" y="16"/>
                            <a:pt x="11" y="15"/>
                            <a:pt x="13" y="13"/>
                          </a:cubicBezTo>
                          <a:cubicBezTo>
                            <a:pt x="13" y="16"/>
                            <a:pt x="13" y="19"/>
                            <a:pt x="17" y="19"/>
                          </a:cubicBezTo>
                          <a:cubicBezTo>
                            <a:pt x="20" y="19"/>
                            <a:pt x="24" y="14"/>
                            <a:pt x="28" y="11"/>
                          </a:cubicBezTo>
                          <a:cubicBezTo>
                            <a:pt x="36" y="3"/>
                            <a:pt x="36" y="3"/>
                            <a:pt x="36" y="3"/>
                          </a:cubicBezTo>
                          <a:cubicBezTo>
                            <a:pt x="32" y="2"/>
                            <a:pt x="26" y="0"/>
                            <a:pt x="24" y="0"/>
                          </a:cubicBezTo>
                          <a:cubicBezTo>
                            <a:pt x="24" y="0"/>
                            <a:pt x="23" y="0"/>
                            <a:pt x="23" y="0"/>
                          </a:cubicBezTo>
                          <a:cubicBezTo>
                            <a:pt x="0" y="23"/>
                            <a:pt x="0" y="23"/>
                            <a:pt x="0" y="23"/>
                          </a:cubicBezTo>
                          <a:cubicBezTo>
                            <a:pt x="3" y="25"/>
                            <a:pt x="9" y="28"/>
                            <a:pt x="12" y="28"/>
                          </a:cubicBezTo>
                          <a:close/>
                        </a:path>
                      </a:pathLst>
                    </a:custGeom>
                    <a:solidFill>
                      <a:srgbClr val="F1863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zh-CN" altLang="en-US">
                        <a:cs typeface="+mn-ea"/>
                        <a:sym typeface="+mn-lt"/>
                      </a:endParaRPr>
                    </a:p>
                  </p:txBody>
                </p:sp>
                <p:sp>
                  <p:nvSpPr>
                    <p:cNvPr id="217" name="Freeform 731"/>
                    <p:cNvSpPr>
                      <a:spLocks/>
                    </p:cNvSpPr>
                    <p:nvPr/>
                  </p:nvSpPr>
                  <p:spPr bwMode="auto">
                    <a:xfrm>
                      <a:off x="2220" y="1082"/>
                      <a:ext cx="5" cy="7"/>
                    </a:xfrm>
                    <a:custGeom>
                      <a:avLst/>
                      <a:gdLst>
                        <a:gd name="T0" fmla="*/ 3 w 3"/>
                        <a:gd name="T1" fmla="*/ 0 h 4"/>
                        <a:gd name="T2" fmla="*/ 0 w 3"/>
                        <a:gd name="T3" fmla="*/ 4 h 4"/>
                        <a:gd name="T4" fmla="*/ 3 w 3"/>
                        <a:gd name="T5" fmla="*/ 0 h 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3" h="4">
                          <a:moveTo>
                            <a:pt x="3" y="0"/>
                          </a:moveTo>
                          <a:cubicBezTo>
                            <a:pt x="0" y="4"/>
                            <a:pt x="0" y="4"/>
                            <a:pt x="0" y="4"/>
                          </a:cubicBezTo>
                          <a:cubicBezTo>
                            <a:pt x="2" y="3"/>
                            <a:pt x="3" y="2"/>
                            <a:pt x="3" y="0"/>
                          </a:cubicBezTo>
                          <a:close/>
                        </a:path>
                      </a:pathLst>
                    </a:custGeom>
                    <a:solidFill>
                      <a:srgbClr val="F1863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zh-CN" altLang="en-US">
                        <a:cs typeface="+mn-ea"/>
                        <a:sym typeface="+mn-lt"/>
                      </a:endParaRPr>
                    </a:p>
                  </p:txBody>
                </p:sp>
                <p:sp>
                  <p:nvSpPr>
                    <p:cNvPr id="218" name="Freeform 732"/>
                    <p:cNvSpPr>
                      <a:spLocks/>
                    </p:cNvSpPr>
                    <p:nvPr/>
                  </p:nvSpPr>
                  <p:spPr bwMode="auto">
                    <a:xfrm>
                      <a:off x="2268" y="1440"/>
                      <a:ext cx="50" cy="50"/>
                    </a:xfrm>
                    <a:custGeom>
                      <a:avLst/>
                      <a:gdLst>
                        <a:gd name="T0" fmla="*/ 24 w 29"/>
                        <a:gd name="T1" fmla="*/ 2 h 29"/>
                        <a:gd name="T2" fmla="*/ 21 w 29"/>
                        <a:gd name="T3" fmla="*/ 5 h 29"/>
                        <a:gd name="T4" fmla="*/ 19 w 29"/>
                        <a:gd name="T5" fmla="*/ 0 h 29"/>
                        <a:gd name="T6" fmla="*/ 9 w 29"/>
                        <a:gd name="T7" fmla="*/ 11 h 29"/>
                        <a:gd name="T8" fmla="*/ 10 w 29"/>
                        <a:gd name="T9" fmla="*/ 15 h 29"/>
                        <a:gd name="T10" fmla="*/ 10 w 29"/>
                        <a:gd name="T11" fmla="*/ 19 h 29"/>
                        <a:gd name="T12" fmla="*/ 5 w 29"/>
                        <a:gd name="T13" fmla="*/ 23 h 29"/>
                        <a:gd name="T14" fmla="*/ 0 w 29"/>
                        <a:gd name="T15" fmla="*/ 29 h 29"/>
                        <a:gd name="T16" fmla="*/ 7 w 29"/>
                        <a:gd name="T17" fmla="*/ 28 h 29"/>
                        <a:gd name="T18" fmla="*/ 29 w 29"/>
                        <a:gd name="T19" fmla="*/ 7 h 29"/>
                        <a:gd name="T20" fmla="*/ 24 w 29"/>
                        <a:gd name="T21" fmla="*/ 2 h 29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</a:cxnLst>
                      <a:rect l="0" t="0" r="r" b="b"/>
                      <a:pathLst>
                        <a:path w="29" h="29">
                          <a:moveTo>
                            <a:pt x="24" y="2"/>
                          </a:moveTo>
                          <a:cubicBezTo>
                            <a:pt x="23" y="3"/>
                            <a:pt x="22" y="4"/>
                            <a:pt x="21" y="5"/>
                          </a:cubicBezTo>
                          <a:cubicBezTo>
                            <a:pt x="20" y="3"/>
                            <a:pt x="20" y="2"/>
                            <a:pt x="19" y="0"/>
                          </a:cubicBezTo>
                          <a:cubicBezTo>
                            <a:pt x="9" y="11"/>
                            <a:pt x="9" y="11"/>
                            <a:pt x="9" y="11"/>
                          </a:cubicBezTo>
                          <a:cubicBezTo>
                            <a:pt x="9" y="12"/>
                            <a:pt x="10" y="14"/>
                            <a:pt x="10" y="15"/>
                          </a:cubicBezTo>
                          <a:cubicBezTo>
                            <a:pt x="10" y="17"/>
                            <a:pt x="10" y="16"/>
                            <a:pt x="10" y="19"/>
                          </a:cubicBezTo>
                          <a:cubicBezTo>
                            <a:pt x="10" y="21"/>
                            <a:pt x="7" y="22"/>
                            <a:pt x="5" y="23"/>
                          </a:cubicBezTo>
                          <a:cubicBezTo>
                            <a:pt x="5" y="25"/>
                            <a:pt x="0" y="24"/>
                            <a:pt x="0" y="29"/>
                          </a:cubicBezTo>
                          <a:cubicBezTo>
                            <a:pt x="1" y="29"/>
                            <a:pt x="4" y="28"/>
                            <a:pt x="7" y="28"/>
                          </a:cubicBezTo>
                          <a:cubicBezTo>
                            <a:pt x="29" y="7"/>
                            <a:pt x="29" y="7"/>
                            <a:pt x="29" y="7"/>
                          </a:cubicBezTo>
                          <a:cubicBezTo>
                            <a:pt x="27" y="6"/>
                            <a:pt x="26" y="4"/>
                            <a:pt x="24" y="2"/>
                          </a:cubicBezTo>
                          <a:close/>
                        </a:path>
                      </a:pathLst>
                    </a:custGeom>
                    <a:solidFill>
                      <a:srgbClr val="F1863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zh-CN" altLang="en-US">
                        <a:cs typeface="+mn-ea"/>
                        <a:sym typeface="+mn-lt"/>
                      </a:endParaRPr>
                    </a:p>
                  </p:txBody>
                </p:sp>
                <p:sp>
                  <p:nvSpPr>
                    <p:cNvPr id="219" name="Freeform 733"/>
                    <p:cNvSpPr>
                      <a:spLocks/>
                    </p:cNvSpPr>
                    <p:nvPr/>
                  </p:nvSpPr>
                  <p:spPr bwMode="auto">
                    <a:xfrm>
                      <a:off x="2299" y="1459"/>
                      <a:ext cx="51" cy="38"/>
                    </a:xfrm>
                    <a:custGeom>
                      <a:avLst/>
                      <a:gdLst>
                        <a:gd name="T0" fmla="*/ 27 w 30"/>
                        <a:gd name="T1" fmla="*/ 4 h 22"/>
                        <a:gd name="T2" fmla="*/ 23 w 30"/>
                        <a:gd name="T3" fmla="*/ 0 h 22"/>
                        <a:gd name="T4" fmla="*/ 0 w 30"/>
                        <a:gd name="T5" fmla="*/ 22 h 22"/>
                        <a:gd name="T6" fmla="*/ 13 w 30"/>
                        <a:gd name="T7" fmla="*/ 10 h 22"/>
                        <a:gd name="T8" fmla="*/ 23 w 30"/>
                        <a:gd name="T9" fmla="*/ 15 h 22"/>
                        <a:gd name="T10" fmla="*/ 30 w 30"/>
                        <a:gd name="T11" fmla="*/ 9 h 22"/>
                        <a:gd name="T12" fmla="*/ 27 w 30"/>
                        <a:gd name="T13" fmla="*/ 4 h 22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</a:cxnLst>
                      <a:rect l="0" t="0" r="r" b="b"/>
                      <a:pathLst>
                        <a:path w="30" h="22">
                          <a:moveTo>
                            <a:pt x="27" y="4"/>
                          </a:moveTo>
                          <a:cubicBezTo>
                            <a:pt x="26" y="2"/>
                            <a:pt x="24" y="0"/>
                            <a:pt x="23" y="0"/>
                          </a:cubicBezTo>
                          <a:cubicBezTo>
                            <a:pt x="0" y="22"/>
                            <a:pt x="0" y="22"/>
                            <a:pt x="0" y="22"/>
                          </a:cubicBezTo>
                          <a:cubicBezTo>
                            <a:pt x="5" y="22"/>
                            <a:pt x="13" y="16"/>
                            <a:pt x="13" y="10"/>
                          </a:cubicBezTo>
                          <a:cubicBezTo>
                            <a:pt x="14" y="10"/>
                            <a:pt x="20" y="14"/>
                            <a:pt x="23" y="15"/>
                          </a:cubicBezTo>
                          <a:cubicBezTo>
                            <a:pt x="30" y="9"/>
                            <a:pt x="30" y="9"/>
                            <a:pt x="30" y="9"/>
                          </a:cubicBezTo>
                          <a:cubicBezTo>
                            <a:pt x="28" y="8"/>
                            <a:pt x="29" y="6"/>
                            <a:pt x="27" y="4"/>
                          </a:cubicBezTo>
                          <a:close/>
                        </a:path>
                      </a:pathLst>
                    </a:custGeom>
                    <a:solidFill>
                      <a:srgbClr val="F1863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zh-CN" altLang="en-US">
                        <a:cs typeface="+mn-ea"/>
                        <a:sym typeface="+mn-lt"/>
                      </a:endParaRPr>
                    </a:p>
                  </p:txBody>
                </p:sp>
                <p:sp>
                  <p:nvSpPr>
                    <p:cNvPr id="220" name="Freeform 734"/>
                    <p:cNvSpPr>
                      <a:spLocks/>
                    </p:cNvSpPr>
                    <p:nvPr/>
                  </p:nvSpPr>
                  <p:spPr bwMode="auto">
                    <a:xfrm>
                      <a:off x="2364" y="1481"/>
                      <a:ext cx="8" cy="5"/>
                    </a:xfrm>
                    <a:custGeom>
                      <a:avLst/>
                      <a:gdLst>
                        <a:gd name="T0" fmla="*/ 5 w 5"/>
                        <a:gd name="T1" fmla="*/ 1 h 3"/>
                        <a:gd name="T2" fmla="*/ 3 w 5"/>
                        <a:gd name="T3" fmla="*/ 0 h 3"/>
                        <a:gd name="T4" fmla="*/ 0 w 5"/>
                        <a:gd name="T5" fmla="*/ 3 h 3"/>
                        <a:gd name="T6" fmla="*/ 5 w 5"/>
                        <a:gd name="T7" fmla="*/ 1 h 3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0" t="0" r="r" b="b"/>
                      <a:pathLst>
                        <a:path w="5" h="3">
                          <a:moveTo>
                            <a:pt x="5" y="1"/>
                          </a:moveTo>
                          <a:cubicBezTo>
                            <a:pt x="4" y="0"/>
                            <a:pt x="4" y="0"/>
                            <a:pt x="3" y="0"/>
                          </a:cubicBezTo>
                          <a:cubicBezTo>
                            <a:pt x="0" y="3"/>
                            <a:pt x="0" y="3"/>
                            <a:pt x="0" y="3"/>
                          </a:cubicBezTo>
                          <a:cubicBezTo>
                            <a:pt x="1" y="3"/>
                            <a:pt x="3" y="2"/>
                            <a:pt x="5" y="1"/>
                          </a:cubicBezTo>
                          <a:close/>
                        </a:path>
                      </a:pathLst>
                    </a:custGeom>
                    <a:solidFill>
                      <a:srgbClr val="F1863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zh-CN" altLang="en-US">
                        <a:cs typeface="+mn-ea"/>
                        <a:sym typeface="+mn-lt"/>
                      </a:endParaRPr>
                    </a:p>
                  </p:txBody>
                </p:sp>
                <p:sp>
                  <p:nvSpPr>
                    <p:cNvPr id="221" name="Freeform 735"/>
                    <p:cNvSpPr>
                      <a:spLocks/>
                    </p:cNvSpPr>
                    <p:nvPr/>
                  </p:nvSpPr>
                  <p:spPr bwMode="auto">
                    <a:xfrm>
                      <a:off x="2415" y="1370"/>
                      <a:ext cx="29" cy="29"/>
                    </a:xfrm>
                    <a:custGeom>
                      <a:avLst/>
                      <a:gdLst>
                        <a:gd name="T0" fmla="*/ 0 w 17"/>
                        <a:gd name="T1" fmla="*/ 11 h 17"/>
                        <a:gd name="T2" fmla="*/ 5 w 17"/>
                        <a:gd name="T3" fmla="*/ 17 h 17"/>
                        <a:gd name="T4" fmla="*/ 17 w 17"/>
                        <a:gd name="T5" fmla="*/ 5 h 17"/>
                        <a:gd name="T6" fmla="*/ 0 w 17"/>
                        <a:gd name="T7" fmla="*/ 11 h 17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0" t="0" r="r" b="b"/>
                      <a:pathLst>
                        <a:path w="17" h="17">
                          <a:moveTo>
                            <a:pt x="0" y="11"/>
                          </a:moveTo>
                          <a:cubicBezTo>
                            <a:pt x="0" y="15"/>
                            <a:pt x="2" y="17"/>
                            <a:pt x="5" y="17"/>
                          </a:cubicBezTo>
                          <a:cubicBezTo>
                            <a:pt x="17" y="5"/>
                            <a:pt x="17" y="5"/>
                            <a:pt x="17" y="5"/>
                          </a:cubicBezTo>
                          <a:cubicBezTo>
                            <a:pt x="12" y="0"/>
                            <a:pt x="0" y="2"/>
                            <a:pt x="0" y="11"/>
                          </a:cubicBezTo>
                          <a:close/>
                        </a:path>
                      </a:pathLst>
                    </a:custGeom>
                    <a:solidFill>
                      <a:srgbClr val="F1863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zh-CN" altLang="en-US">
                        <a:cs typeface="+mn-ea"/>
                        <a:sym typeface="+mn-lt"/>
                      </a:endParaRPr>
                    </a:p>
                  </p:txBody>
                </p:sp>
                <p:sp>
                  <p:nvSpPr>
                    <p:cNvPr id="222" name="Freeform 736"/>
                    <p:cNvSpPr>
                      <a:spLocks/>
                    </p:cNvSpPr>
                    <p:nvPr/>
                  </p:nvSpPr>
                  <p:spPr bwMode="auto">
                    <a:xfrm>
                      <a:off x="2330" y="1505"/>
                      <a:ext cx="17" cy="14"/>
                    </a:xfrm>
                    <a:custGeom>
                      <a:avLst/>
                      <a:gdLst>
                        <a:gd name="T0" fmla="*/ 10 w 10"/>
                        <a:gd name="T1" fmla="*/ 0 h 8"/>
                        <a:gd name="T2" fmla="*/ 9 w 10"/>
                        <a:gd name="T3" fmla="*/ 0 h 8"/>
                        <a:gd name="T4" fmla="*/ 0 w 10"/>
                        <a:gd name="T5" fmla="*/ 8 h 8"/>
                        <a:gd name="T6" fmla="*/ 10 w 10"/>
                        <a:gd name="T7" fmla="*/ 0 h 8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0" t="0" r="r" b="b"/>
                      <a:pathLst>
                        <a:path w="10" h="8">
                          <a:moveTo>
                            <a:pt x="10" y="0"/>
                          </a:moveTo>
                          <a:cubicBezTo>
                            <a:pt x="10" y="0"/>
                            <a:pt x="9" y="0"/>
                            <a:pt x="9" y="0"/>
                          </a:cubicBezTo>
                          <a:cubicBezTo>
                            <a:pt x="0" y="8"/>
                            <a:pt x="0" y="8"/>
                            <a:pt x="0" y="8"/>
                          </a:cubicBezTo>
                          <a:cubicBezTo>
                            <a:pt x="4" y="6"/>
                            <a:pt x="9" y="3"/>
                            <a:pt x="10" y="0"/>
                          </a:cubicBezTo>
                          <a:close/>
                        </a:path>
                      </a:pathLst>
                    </a:custGeom>
                    <a:solidFill>
                      <a:srgbClr val="F1863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zh-CN" altLang="en-US">
                        <a:cs typeface="+mn-ea"/>
                        <a:sym typeface="+mn-lt"/>
                      </a:endParaRPr>
                    </a:p>
                  </p:txBody>
                </p:sp>
                <p:sp>
                  <p:nvSpPr>
                    <p:cNvPr id="223" name="Freeform 737"/>
                    <p:cNvSpPr>
                      <a:spLocks/>
                    </p:cNvSpPr>
                    <p:nvPr/>
                  </p:nvSpPr>
                  <p:spPr bwMode="auto">
                    <a:xfrm>
                      <a:off x="2362" y="1223"/>
                      <a:ext cx="21" cy="17"/>
                    </a:xfrm>
                    <a:custGeom>
                      <a:avLst/>
                      <a:gdLst>
                        <a:gd name="T0" fmla="*/ 0 w 12"/>
                        <a:gd name="T1" fmla="*/ 5 h 10"/>
                        <a:gd name="T2" fmla="*/ 3 w 12"/>
                        <a:gd name="T3" fmla="*/ 10 h 10"/>
                        <a:gd name="T4" fmla="*/ 12 w 12"/>
                        <a:gd name="T5" fmla="*/ 1 h 10"/>
                        <a:gd name="T6" fmla="*/ 5 w 12"/>
                        <a:gd name="T7" fmla="*/ 0 h 10"/>
                        <a:gd name="T8" fmla="*/ 0 w 12"/>
                        <a:gd name="T9" fmla="*/ 5 h 1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</a:cxnLst>
                      <a:rect l="0" t="0" r="r" b="b"/>
                      <a:pathLst>
                        <a:path w="12" h="10">
                          <a:moveTo>
                            <a:pt x="0" y="5"/>
                          </a:moveTo>
                          <a:cubicBezTo>
                            <a:pt x="0" y="7"/>
                            <a:pt x="1" y="9"/>
                            <a:pt x="3" y="10"/>
                          </a:cubicBezTo>
                          <a:cubicBezTo>
                            <a:pt x="12" y="1"/>
                            <a:pt x="12" y="1"/>
                            <a:pt x="12" y="1"/>
                          </a:cubicBezTo>
                          <a:cubicBezTo>
                            <a:pt x="10" y="1"/>
                            <a:pt x="8" y="0"/>
                            <a:pt x="5" y="0"/>
                          </a:cubicBezTo>
                          <a:cubicBezTo>
                            <a:pt x="2" y="0"/>
                            <a:pt x="0" y="2"/>
                            <a:pt x="0" y="5"/>
                          </a:cubicBezTo>
                          <a:close/>
                        </a:path>
                      </a:pathLst>
                    </a:custGeom>
                    <a:solidFill>
                      <a:srgbClr val="F1863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zh-CN" altLang="en-US">
                        <a:cs typeface="+mn-ea"/>
                        <a:sym typeface="+mn-lt"/>
                      </a:endParaRPr>
                    </a:p>
                  </p:txBody>
                </p:sp>
                <p:sp>
                  <p:nvSpPr>
                    <p:cNvPr id="224" name="Freeform 738"/>
                    <p:cNvSpPr>
                      <a:spLocks/>
                    </p:cNvSpPr>
                    <p:nvPr/>
                  </p:nvSpPr>
                  <p:spPr bwMode="auto">
                    <a:xfrm>
                      <a:off x="2381" y="1229"/>
                      <a:ext cx="41" cy="24"/>
                    </a:xfrm>
                    <a:custGeom>
                      <a:avLst/>
                      <a:gdLst>
                        <a:gd name="T0" fmla="*/ 4 w 24"/>
                        <a:gd name="T1" fmla="*/ 14 h 14"/>
                        <a:gd name="T2" fmla="*/ 15 w 24"/>
                        <a:gd name="T3" fmla="*/ 11 h 14"/>
                        <a:gd name="T4" fmla="*/ 18 w 24"/>
                        <a:gd name="T5" fmla="*/ 12 h 14"/>
                        <a:gd name="T6" fmla="*/ 24 w 24"/>
                        <a:gd name="T7" fmla="*/ 5 h 14"/>
                        <a:gd name="T8" fmla="*/ 14 w 24"/>
                        <a:gd name="T9" fmla="*/ 0 h 14"/>
                        <a:gd name="T10" fmla="*/ 0 w 24"/>
                        <a:gd name="T11" fmla="*/ 14 h 14"/>
                        <a:gd name="T12" fmla="*/ 4 w 24"/>
                        <a:gd name="T13" fmla="*/ 14 h 1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</a:cxnLst>
                      <a:rect l="0" t="0" r="r" b="b"/>
                      <a:pathLst>
                        <a:path w="24" h="14">
                          <a:moveTo>
                            <a:pt x="4" y="14"/>
                          </a:moveTo>
                          <a:cubicBezTo>
                            <a:pt x="9" y="14"/>
                            <a:pt x="12" y="11"/>
                            <a:pt x="15" y="11"/>
                          </a:cubicBezTo>
                          <a:cubicBezTo>
                            <a:pt x="16" y="11"/>
                            <a:pt x="17" y="11"/>
                            <a:pt x="18" y="12"/>
                          </a:cubicBezTo>
                          <a:cubicBezTo>
                            <a:pt x="24" y="5"/>
                            <a:pt x="24" y="5"/>
                            <a:pt x="24" y="5"/>
                          </a:cubicBezTo>
                          <a:cubicBezTo>
                            <a:pt x="21" y="3"/>
                            <a:pt x="18" y="1"/>
                            <a:pt x="14" y="0"/>
                          </a:cubicBezTo>
                          <a:cubicBezTo>
                            <a:pt x="0" y="14"/>
                            <a:pt x="0" y="14"/>
                            <a:pt x="0" y="14"/>
                          </a:cubicBezTo>
                          <a:cubicBezTo>
                            <a:pt x="1" y="14"/>
                            <a:pt x="2" y="14"/>
                            <a:pt x="4" y="14"/>
                          </a:cubicBezTo>
                          <a:close/>
                        </a:path>
                      </a:pathLst>
                    </a:custGeom>
                    <a:solidFill>
                      <a:srgbClr val="F1863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zh-CN" altLang="en-US">
                        <a:cs typeface="+mn-ea"/>
                        <a:sym typeface="+mn-lt"/>
                      </a:endParaRPr>
                    </a:p>
                  </p:txBody>
                </p:sp>
                <p:sp>
                  <p:nvSpPr>
                    <p:cNvPr id="225" name="Freeform 739"/>
                    <p:cNvSpPr>
                      <a:spLocks/>
                    </p:cNvSpPr>
                    <p:nvPr/>
                  </p:nvSpPr>
                  <p:spPr bwMode="auto">
                    <a:xfrm>
                      <a:off x="2372" y="1521"/>
                      <a:ext cx="12" cy="13"/>
                    </a:xfrm>
                    <a:custGeom>
                      <a:avLst/>
                      <a:gdLst>
                        <a:gd name="T0" fmla="*/ 2 w 7"/>
                        <a:gd name="T1" fmla="*/ 8 h 8"/>
                        <a:gd name="T2" fmla="*/ 7 w 7"/>
                        <a:gd name="T3" fmla="*/ 1 h 8"/>
                        <a:gd name="T4" fmla="*/ 6 w 7"/>
                        <a:gd name="T5" fmla="*/ 0 h 8"/>
                        <a:gd name="T6" fmla="*/ 0 w 7"/>
                        <a:gd name="T7" fmla="*/ 6 h 8"/>
                        <a:gd name="T8" fmla="*/ 2 w 7"/>
                        <a:gd name="T9" fmla="*/ 8 h 8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</a:cxnLst>
                      <a:rect l="0" t="0" r="r" b="b"/>
                      <a:pathLst>
                        <a:path w="7" h="8">
                          <a:moveTo>
                            <a:pt x="2" y="8"/>
                          </a:moveTo>
                          <a:cubicBezTo>
                            <a:pt x="5" y="8"/>
                            <a:pt x="5" y="4"/>
                            <a:pt x="7" y="1"/>
                          </a:cubicBezTo>
                          <a:cubicBezTo>
                            <a:pt x="7" y="1"/>
                            <a:pt x="7" y="0"/>
                            <a:pt x="6" y="0"/>
                          </a:cubicBezTo>
                          <a:cubicBezTo>
                            <a:pt x="0" y="6"/>
                            <a:pt x="0" y="6"/>
                            <a:pt x="0" y="6"/>
                          </a:cubicBezTo>
                          <a:cubicBezTo>
                            <a:pt x="1" y="7"/>
                            <a:pt x="2" y="8"/>
                            <a:pt x="2" y="8"/>
                          </a:cubicBezTo>
                          <a:close/>
                        </a:path>
                      </a:pathLst>
                    </a:custGeom>
                    <a:solidFill>
                      <a:srgbClr val="F1863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zh-CN" altLang="en-US">
                        <a:cs typeface="+mn-ea"/>
                        <a:sym typeface="+mn-lt"/>
                      </a:endParaRPr>
                    </a:p>
                  </p:txBody>
                </p:sp>
                <p:sp>
                  <p:nvSpPr>
                    <p:cNvPr id="226" name="Freeform 740"/>
                    <p:cNvSpPr>
                      <a:spLocks/>
                    </p:cNvSpPr>
                    <p:nvPr/>
                  </p:nvSpPr>
                  <p:spPr bwMode="auto">
                    <a:xfrm>
                      <a:off x="2463" y="1382"/>
                      <a:ext cx="7" cy="3"/>
                    </a:xfrm>
                    <a:custGeom>
                      <a:avLst/>
                      <a:gdLst>
                        <a:gd name="T0" fmla="*/ 4 w 4"/>
                        <a:gd name="T1" fmla="*/ 2 h 2"/>
                        <a:gd name="T2" fmla="*/ 3 w 4"/>
                        <a:gd name="T3" fmla="*/ 0 h 2"/>
                        <a:gd name="T4" fmla="*/ 0 w 4"/>
                        <a:gd name="T5" fmla="*/ 2 h 2"/>
                        <a:gd name="T6" fmla="*/ 4 w 4"/>
                        <a:gd name="T7" fmla="*/ 2 h 2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0" t="0" r="r" b="b"/>
                      <a:pathLst>
                        <a:path w="4" h="2">
                          <a:moveTo>
                            <a:pt x="4" y="2"/>
                          </a:moveTo>
                          <a:cubicBezTo>
                            <a:pt x="4" y="1"/>
                            <a:pt x="3" y="1"/>
                            <a:pt x="3" y="0"/>
                          </a:cubicBezTo>
                          <a:cubicBezTo>
                            <a:pt x="0" y="2"/>
                            <a:pt x="0" y="2"/>
                            <a:pt x="0" y="2"/>
                          </a:cubicBezTo>
                          <a:cubicBezTo>
                            <a:pt x="1" y="2"/>
                            <a:pt x="2" y="2"/>
                            <a:pt x="4" y="2"/>
                          </a:cubicBezTo>
                          <a:close/>
                        </a:path>
                      </a:pathLst>
                    </a:custGeom>
                    <a:solidFill>
                      <a:srgbClr val="F1863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zh-CN" altLang="en-US">
                        <a:cs typeface="+mn-ea"/>
                        <a:sym typeface="+mn-lt"/>
                      </a:endParaRPr>
                    </a:p>
                  </p:txBody>
                </p:sp>
                <p:sp>
                  <p:nvSpPr>
                    <p:cNvPr id="227" name="Freeform 741"/>
                    <p:cNvSpPr>
                      <a:spLocks/>
                    </p:cNvSpPr>
                    <p:nvPr/>
                  </p:nvSpPr>
                  <p:spPr bwMode="auto">
                    <a:xfrm>
                      <a:off x="2384" y="1346"/>
                      <a:ext cx="14" cy="12"/>
                    </a:xfrm>
                    <a:custGeom>
                      <a:avLst/>
                      <a:gdLst>
                        <a:gd name="T0" fmla="*/ 1 w 8"/>
                        <a:gd name="T1" fmla="*/ 7 h 7"/>
                        <a:gd name="T2" fmla="*/ 8 w 8"/>
                        <a:gd name="T3" fmla="*/ 0 h 7"/>
                        <a:gd name="T4" fmla="*/ 6 w 8"/>
                        <a:gd name="T5" fmla="*/ 1 h 7"/>
                        <a:gd name="T6" fmla="*/ 0 w 8"/>
                        <a:gd name="T7" fmla="*/ 7 h 7"/>
                        <a:gd name="T8" fmla="*/ 1 w 8"/>
                        <a:gd name="T9" fmla="*/ 7 h 7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</a:cxnLst>
                      <a:rect l="0" t="0" r="r" b="b"/>
                      <a:pathLst>
                        <a:path w="8" h="7">
                          <a:moveTo>
                            <a:pt x="1" y="7"/>
                          </a:moveTo>
                          <a:cubicBezTo>
                            <a:pt x="4" y="7"/>
                            <a:pt x="7" y="4"/>
                            <a:pt x="8" y="0"/>
                          </a:cubicBezTo>
                          <a:cubicBezTo>
                            <a:pt x="7" y="0"/>
                            <a:pt x="6" y="1"/>
                            <a:pt x="6" y="1"/>
                          </a:cubicBezTo>
                          <a:cubicBezTo>
                            <a:pt x="0" y="7"/>
                            <a:pt x="0" y="7"/>
                            <a:pt x="0" y="7"/>
                          </a:cubicBezTo>
                          <a:cubicBezTo>
                            <a:pt x="0" y="7"/>
                            <a:pt x="0" y="7"/>
                            <a:pt x="1" y="7"/>
                          </a:cubicBezTo>
                          <a:close/>
                        </a:path>
                      </a:pathLst>
                    </a:custGeom>
                    <a:solidFill>
                      <a:srgbClr val="F1863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zh-CN" altLang="en-US">
                        <a:cs typeface="+mn-ea"/>
                        <a:sym typeface="+mn-lt"/>
                      </a:endParaRPr>
                    </a:p>
                  </p:txBody>
                </p:sp>
                <p:sp>
                  <p:nvSpPr>
                    <p:cNvPr id="228" name="Freeform 742"/>
                    <p:cNvSpPr>
                      <a:spLocks/>
                    </p:cNvSpPr>
                    <p:nvPr/>
                  </p:nvSpPr>
                  <p:spPr bwMode="auto">
                    <a:xfrm>
                      <a:off x="2224" y="1223"/>
                      <a:ext cx="53" cy="53"/>
                    </a:xfrm>
                    <a:custGeom>
                      <a:avLst/>
                      <a:gdLst>
                        <a:gd name="T0" fmla="*/ 6 w 31"/>
                        <a:gd name="T1" fmla="*/ 20 h 31"/>
                        <a:gd name="T2" fmla="*/ 0 w 31"/>
                        <a:gd name="T3" fmla="*/ 31 h 31"/>
                        <a:gd name="T4" fmla="*/ 31 w 31"/>
                        <a:gd name="T5" fmla="*/ 0 h 31"/>
                        <a:gd name="T6" fmla="*/ 8 w 31"/>
                        <a:gd name="T7" fmla="*/ 11 h 31"/>
                        <a:gd name="T8" fmla="*/ 6 w 31"/>
                        <a:gd name="T9" fmla="*/ 20 h 3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</a:cxnLst>
                      <a:rect l="0" t="0" r="r" b="b"/>
                      <a:pathLst>
                        <a:path w="31" h="31">
                          <a:moveTo>
                            <a:pt x="6" y="20"/>
                          </a:moveTo>
                          <a:cubicBezTo>
                            <a:pt x="2" y="23"/>
                            <a:pt x="1" y="24"/>
                            <a:pt x="0" y="31"/>
                          </a:cubicBezTo>
                          <a:cubicBezTo>
                            <a:pt x="31" y="0"/>
                            <a:pt x="31" y="0"/>
                            <a:pt x="31" y="0"/>
                          </a:cubicBezTo>
                          <a:cubicBezTo>
                            <a:pt x="21" y="1"/>
                            <a:pt x="14" y="5"/>
                            <a:pt x="8" y="11"/>
                          </a:cubicBezTo>
                          <a:cubicBezTo>
                            <a:pt x="7" y="12"/>
                            <a:pt x="9" y="18"/>
                            <a:pt x="6" y="20"/>
                          </a:cubicBezTo>
                          <a:close/>
                        </a:path>
                      </a:pathLst>
                    </a:custGeom>
                    <a:solidFill>
                      <a:srgbClr val="F1863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zh-CN" altLang="en-US">
                        <a:cs typeface="+mn-ea"/>
                        <a:sym typeface="+mn-lt"/>
                      </a:endParaRPr>
                    </a:p>
                  </p:txBody>
                </p:sp>
                <p:sp>
                  <p:nvSpPr>
                    <p:cNvPr id="229" name="Freeform 743"/>
                    <p:cNvSpPr>
                      <a:spLocks/>
                    </p:cNvSpPr>
                    <p:nvPr/>
                  </p:nvSpPr>
                  <p:spPr bwMode="auto">
                    <a:xfrm>
                      <a:off x="2232" y="1250"/>
                      <a:ext cx="46" cy="46"/>
                    </a:xfrm>
                    <a:custGeom>
                      <a:avLst/>
                      <a:gdLst>
                        <a:gd name="T0" fmla="*/ 27 w 27"/>
                        <a:gd name="T1" fmla="*/ 11 h 27"/>
                        <a:gd name="T2" fmla="*/ 27 w 27"/>
                        <a:gd name="T3" fmla="*/ 6 h 27"/>
                        <a:gd name="T4" fmla="*/ 25 w 27"/>
                        <a:gd name="T5" fmla="*/ 3 h 27"/>
                        <a:gd name="T6" fmla="*/ 25 w 27"/>
                        <a:gd name="T7" fmla="*/ 0 h 27"/>
                        <a:gd name="T8" fmla="*/ 0 w 27"/>
                        <a:gd name="T9" fmla="*/ 25 h 27"/>
                        <a:gd name="T10" fmla="*/ 1 w 27"/>
                        <a:gd name="T11" fmla="*/ 25 h 27"/>
                        <a:gd name="T12" fmla="*/ 14 w 27"/>
                        <a:gd name="T13" fmla="*/ 27 h 27"/>
                        <a:gd name="T14" fmla="*/ 27 w 27"/>
                        <a:gd name="T15" fmla="*/ 14 h 27"/>
                        <a:gd name="T16" fmla="*/ 27 w 27"/>
                        <a:gd name="T17" fmla="*/ 11 h 27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</a:cxnLst>
                      <a:rect l="0" t="0" r="r" b="b"/>
                      <a:pathLst>
                        <a:path w="27" h="27">
                          <a:moveTo>
                            <a:pt x="27" y="11"/>
                          </a:moveTo>
                          <a:cubicBezTo>
                            <a:pt x="27" y="11"/>
                            <a:pt x="26" y="8"/>
                            <a:pt x="27" y="6"/>
                          </a:cubicBezTo>
                          <a:cubicBezTo>
                            <a:pt x="25" y="6"/>
                            <a:pt x="25" y="4"/>
                            <a:pt x="25" y="3"/>
                          </a:cubicBezTo>
                          <a:cubicBezTo>
                            <a:pt x="25" y="2"/>
                            <a:pt x="25" y="1"/>
                            <a:pt x="25" y="0"/>
                          </a:cubicBezTo>
                          <a:cubicBezTo>
                            <a:pt x="0" y="25"/>
                            <a:pt x="0" y="25"/>
                            <a:pt x="0" y="25"/>
                          </a:cubicBezTo>
                          <a:cubicBezTo>
                            <a:pt x="0" y="25"/>
                            <a:pt x="1" y="25"/>
                            <a:pt x="1" y="25"/>
                          </a:cubicBezTo>
                          <a:cubicBezTo>
                            <a:pt x="1" y="25"/>
                            <a:pt x="9" y="26"/>
                            <a:pt x="14" y="27"/>
                          </a:cubicBezTo>
                          <a:cubicBezTo>
                            <a:pt x="27" y="14"/>
                            <a:pt x="27" y="14"/>
                            <a:pt x="27" y="14"/>
                          </a:cubicBezTo>
                          <a:cubicBezTo>
                            <a:pt x="27" y="13"/>
                            <a:pt x="27" y="12"/>
                            <a:pt x="27" y="11"/>
                          </a:cubicBezTo>
                          <a:close/>
                        </a:path>
                      </a:pathLst>
                    </a:custGeom>
                    <a:solidFill>
                      <a:srgbClr val="F1863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zh-CN" altLang="en-US">
                        <a:cs typeface="+mn-ea"/>
                        <a:sym typeface="+mn-lt"/>
                      </a:endParaRPr>
                    </a:p>
                  </p:txBody>
                </p:sp>
                <p:sp>
                  <p:nvSpPr>
                    <p:cNvPr id="230" name="Freeform 744"/>
                    <p:cNvSpPr>
                      <a:spLocks/>
                    </p:cNvSpPr>
                    <p:nvPr/>
                  </p:nvSpPr>
                  <p:spPr bwMode="auto">
                    <a:xfrm>
                      <a:off x="2239" y="1303"/>
                      <a:ext cx="10" cy="9"/>
                    </a:xfrm>
                    <a:custGeom>
                      <a:avLst/>
                      <a:gdLst>
                        <a:gd name="T0" fmla="*/ 0 w 6"/>
                        <a:gd name="T1" fmla="*/ 1 h 5"/>
                        <a:gd name="T2" fmla="*/ 2 w 6"/>
                        <a:gd name="T3" fmla="*/ 5 h 5"/>
                        <a:gd name="T4" fmla="*/ 6 w 6"/>
                        <a:gd name="T5" fmla="*/ 0 h 5"/>
                        <a:gd name="T6" fmla="*/ 0 w 6"/>
                        <a:gd name="T7" fmla="*/ 1 h 5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0" t="0" r="r" b="b"/>
                      <a:pathLst>
                        <a:path w="6" h="5">
                          <a:moveTo>
                            <a:pt x="0" y="1"/>
                          </a:moveTo>
                          <a:cubicBezTo>
                            <a:pt x="0" y="2"/>
                            <a:pt x="1" y="4"/>
                            <a:pt x="2" y="5"/>
                          </a:cubicBezTo>
                          <a:cubicBezTo>
                            <a:pt x="6" y="0"/>
                            <a:pt x="6" y="0"/>
                            <a:pt x="6" y="0"/>
                          </a:cubicBezTo>
                          <a:cubicBezTo>
                            <a:pt x="4" y="0"/>
                            <a:pt x="2" y="0"/>
                            <a:pt x="0" y="1"/>
                          </a:cubicBezTo>
                          <a:close/>
                        </a:path>
                      </a:pathLst>
                    </a:custGeom>
                    <a:solidFill>
                      <a:srgbClr val="F1863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zh-CN" altLang="en-US">
                        <a:cs typeface="+mn-ea"/>
                        <a:sym typeface="+mn-lt"/>
                      </a:endParaRPr>
                    </a:p>
                  </p:txBody>
                </p:sp>
                <p:sp>
                  <p:nvSpPr>
                    <p:cNvPr id="231" name="Freeform 745"/>
                    <p:cNvSpPr>
                      <a:spLocks/>
                    </p:cNvSpPr>
                    <p:nvPr/>
                  </p:nvSpPr>
                  <p:spPr bwMode="auto">
                    <a:xfrm>
                      <a:off x="2292" y="1231"/>
                      <a:ext cx="3" cy="4"/>
                    </a:xfrm>
                    <a:custGeom>
                      <a:avLst/>
                      <a:gdLst>
                        <a:gd name="T0" fmla="*/ 2 w 2"/>
                        <a:gd name="T1" fmla="*/ 0 h 2"/>
                        <a:gd name="T2" fmla="*/ 0 w 2"/>
                        <a:gd name="T3" fmla="*/ 2 h 2"/>
                        <a:gd name="T4" fmla="*/ 2 w 2"/>
                        <a:gd name="T5" fmla="*/ 0 h 2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" h="2">
                          <a:moveTo>
                            <a:pt x="2" y="0"/>
                          </a:moveTo>
                          <a:cubicBezTo>
                            <a:pt x="0" y="2"/>
                            <a:pt x="0" y="2"/>
                            <a:pt x="0" y="2"/>
                          </a:cubicBezTo>
                          <a:cubicBezTo>
                            <a:pt x="0" y="1"/>
                            <a:pt x="1" y="0"/>
                            <a:pt x="2" y="0"/>
                          </a:cubicBezTo>
                          <a:close/>
                        </a:path>
                      </a:pathLst>
                    </a:custGeom>
                    <a:solidFill>
                      <a:srgbClr val="F1863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zh-CN" altLang="en-US">
                        <a:cs typeface="+mn-ea"/>
                        <a:sym typeface="+mn-lt"/>
                      </a:endParaRPr>
                    </a:p>
                  </p:txBody>
                </p:sp>
                <p:sp>
                  <p:nvSpPr>
                    <p:cNvPr id="232" name="Freeform 746"/>
                    <p:cNvSpPr>
                      <a:spLocks/>
                    </p:cNvSpPr>
                    <p:nvPr/>
                  </p:nvSpPr>
                  <p:spPr bwMode="auto">
                    <a:xfrm>
                      <a:off x="2289" y="1229"/>
                      <a:ext cx="35" cy="33"/>
                    </a:xfrm>
                    <a:custGeom>
                      <a:avLst/>
                      <a:gdLst>
                        <a:gd name="T0" fmla="*/ 0 w 21"/>
                        <a:gd name="T1" fmla="*/ 14 h 19"/>
                        <a:gd name="T2" fmla="*/ 2 w 21"/>
                        <a:gd name="T3" fmla="*/ 19 h 19"/>
                        <a:gd name="T4" fmla="*/ 21 w 21"/>
                        <a:gd name="T5" fmla="*/ 0 h 19"/>
                        <a:gd name="T6" fmla="*/ 0 w 21"/>
                        <a:gd name="T7" fmla="*/ 14 h 19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0" t="0" r="r" b="b"/>
                      <a:pathLst>
                        <a:path w="21" h="19">
                          <a:moveTo>
                            <a:pt x="0" y="14"/>
                          </a:moveTo>
                          <a:cubicBezTo>
                            <a:pt x="0" y="16"/>
                            <a:pt x="1" y="17"/>
                            <a:pt x="2" y="19"/>
                          </a:cubicBezTo>
                          <a:cubicBezTo>
                            <a:pt x="21" y="0"/>
                            <a:pt x="21" y="0"/>
                            <a:pt x="21" y="0"/>
                          </a:cubicBezTo>
                          <a:cubicBezTo>
                            <a:pt x="10" y="1"/>
                            <a:pt x="0" y="6"/>
                            <a:pt x="0" y="14"/>
                          </a:cubicBezTo>
                          <a:close/>
                        </a:path>
                      </a:pathLst>
                    </a:custGeom>
                    <a:solidFill>
                      <a:srgbClr val="F1863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zh-CN" altLang="en-US">
                        <a:cs typeface="+mn-ea"/>
                        <a:sym typeface="+mn-lt"/>
                      </a:endParaRPr>
                    </a:p>
                  </p:txBody>
                </p:sp>
                <p:sp>
                  <p:nvSpPr>
                    <p:cNvPr id="233" name="Freeform 747"/>
                    <p:cNvSpPr>
                      <a:spLocks/>
                    </p:cNvSpPr>
                    <p:nvPr/>
                  </p:nvSpPr>
                  <p:spPr bwMode="auto">
                    <a:xfrm>
                      <a:off x="2259" y="1229"/>
                      <a:ext cx="101" cy="98"/>
                    </a:xfrm>
                    <a:custGeom>
                      <a:avLst/>
                      <a:gdLst>
                        <a:gd name="T0" fmla="*/ 53 w 59"/>
                        <a:gd name="T1" fmla="*/ 0 h 57"/>
                        <a:gd name="T2" fmla="*/ 0 w 59"/>
                        <a:gd name="T3" fmla="*/ 53 h 57"/>
                        <a:gd name="T4" fmla="*/ 8 w 59"/>
                        <a:gd name="T5" fmla="*/ 53 h 57"/>
                        <a:gd name="T6" fmla="*/ 12 w 59"/>
                        <a:gd name="T7" fmla="*/ 57 h 57"/>
                        <a:gd name="T8" fmla="*/ 59 w 59"/>
                        <a:gd name="T9" fmla="*/ 10 h 57"/>
                        <a:gd name="T10" fmla="*/ 53 w 59"/>
                        <a:gd name="T11" fmla="*/ 0 h 57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</a:cxnLst>
                      <a:rect l="0" t="0" r="r" b="b"/>
                      <a:pathLst>
                        <a:path w="59" h="57">
                          <a:moveTo>
                            <a:pt x="53" y="0"/>
                          </a:moveTo>
                          <a:cubicBezTo>
                            <a:pt x="0" y="53"/>
                            <a:pt x="0" y="53"/>
                            <a:pt x="0" y="53"/>
                          </a:cubicBezTo>
                          <a:cubicBezTo>
                            <a:pt x="8" y="53"/>
                            <a:pt x="8" y="53"/>
                            <a:pt x="8" y="53"/>
                          </a:cubicBezTo>
                          <a:cubicBezTo>
                            <a:pt x="9" y="54"/>
                            <a:pt x="11" y="56"/>
                            <a:pt x="12" y="57"/>
                          </a:cubicBezTo>
                          <a:cubicBezTo>
                            <a:pt x="59" y="10"/>
                            <a:pt x="59" y="10"/>
                            <a:pt x="59" y="10"/>
                          </a:cubicBezTo>
                          <a:cubicBezTo>
                            <a:pt x="58" y="6"/>
                            <a:pt x="56" y="2"/>
                            <a:pt x="53" y="0"/>
                          </a:cubicBezTo>
                          <a:close/>
                        </a:path>
                      </a:pathLst>
                    </a:custGeom>
                    <a:solidFill>
                      <a:srgbClr val="F1863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zh-CN" altLang="en-US">
                        <a:cs typeface="+mn-ea"/>
                        <a:sym typeface="+mn-lt"/>
                      </a:endParaRPr>
                    </a:p>
                  </p:txBody>
                </p:sp>
                <p:sp>
                  <p:nvSpPr>
                    <p:cNvPr id="234" name="Freeform 748"/>
                    <p:cNvSpPr>
                      <a:spLocks/>
                    </p:cNvSpPr>
                    <p:nvPr/>
                  </p:nvSpPr>
                  <p:spPr bwMode="auto">
                    <a:xfrm>
                      <a:off x="2304" y="1253"/>
                      <a:ext cx="103" cy="77"/>
                    </a:xfrm>
                    <a:custGeom>
                      <a:avLst/>
                      <a:gdLst>
                        <a:gd name="T0" fmla="*/ 49 w 60"/>
                        <a:gd name="T1" fmla="*/ 8 h 45"/>
                        <a:gd name="T2" fmla="*/ 41 w 60"/>
                        <a:gd name="T3" fmla="*/ 5 h 45"/>
                        <a:gd name="T4" fmla="*/ 39 w 60"/>
                        <a:gd name="T5" fmla="*/ 6 h 45"/>
                        <a:gd name="T6" fmla="*/ 0 w 60"/>
                        <a:gd name="T7" fmla="*/ 45 h 45"/>
                        <a:gd name="T8" fmla="*/ 16 w 60"/>
                        <a:gd name="T9" fmla="*/ 44 h 45"/>
                        <a:gd name="T10" fmla="*/ 60 w 60"/>
                        <a:gd name="T11" fmla="*/ 0 h 45"/>
                        <a:gd name="T12" fmla="*/ 49 w 60"/>
                        <a:gd name="T13" fmla="*/ 8 h 45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</a:cxnLst>
                      <a:rect l="0" t="0" r="r" b="b"/>
                      <a:pathLst>
                        <a:path w="60" h="45">
                          <a:moveTo>
                            <a:pt x="49" y="8"/>
                          </a:moveTo>
                          <a:cubicBezTo>
                            <a:pt x="46" y="8"/>
                            <a:pt x="44" y="5"/>
                            <a:pt x="41" y="5"/>
                          </a:cubicBezTo>
                          <a:cubicBezTo>
                            <a:pt x="40" y="5"/>
                            <a:pt x="39" y="5"/>
                            <a:pt x="39" y="6"/>
                          </a:cubicBezTo>
                          <a:cubicBezTo>
                            <a:pt x="0" y="45"/>
                            <a:pt x="0" y="45"/>
                            <a:pt x="0" y="45"/>
                          </a:cubicBezTo>
                          <a:cubicBezTo>
                            <a:pt x="5" y="45"/>
                            <a:pt x="11" y="44"/>
                            <a:pt x="16" y="44"/>
                          </a:cubicBezTo>
                          <a:cubicBezTo>
                            <a:pt x="60" y="0"/>
                            <a:pt x="60" y="0"/>
                            <a:pt x="60" y="0"/>
                          </a:cubicBezTo>
                          <a:cubicBezTo>
                            <a:pt x="55" y="1"/>
                            <a:pt x="54" y="8"/>
                            <a:pt x="49" y="8"/>
                          </a:cubicBezTo>
                          <a:close/>
                        </a:path>
                      </a:pathLst>
                    </a:custGeom>
                    <a:solidFill>
                      <a:srgbClr val="F1863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zh-CN" altLang="en-US">
                        <a:cs typeface="+mn-ea"/>
                        <a:sym typeface="+mn-lt"/>
                      </a:endParaRPr>
                    </a:p>
                  </p:txBody>
                </p:sp>
                <p:sp>
                  <p:nvSpPr>
                    <p:cNvPr id="235" name="Freeform 749"/>
                    <p:cNvSpPr>
                      <a:spLocks/>
                    </p:cNvSpPr>
                    <p:nvPr/>
                  </p:nvSpPr>
                  <p:spPr bwMode="auto">
                    <a:xfrm>
                      <a:off x="2359" y="1257"/>
                      <a:ext cx="92" cy="85"/>
                    </a:xfrm>
                    <a:custGeom>
                      <a:avLst/>
                      <a:gdLst>
                        <a:gd name="T0" fmla="*/ 52 w 54"/>
                        <a:gd name="T1" fmla="*/ 2 h 50"/>
                        <a:gd name="T2" fmla="*/ 42 w 54"/>
                        <a:gd name="T3" fmla="*/ 0 h 50"/>
                        <a:gd name="T4" fmla="*/ 0 w 54"/>
                        <a:gd name="T5" fmla="*/ 42 h 50"/>
                        <a:gd name="T6" fmla="*/ 5 w 54"/>
                        <a:gd name="T7" fmla="*/ 43 h 50"/>
                        <a:gd name="T8" fmla="*/ 8 w 54"/>
                        <a:gd name="T9" fmla="*/ 50 h 50"/>
                        <a:gd name="T10" fmla="*/ 9 w 54"/>
                        <a:gd name="T11" fmla="*/ 49 h 50"/>
                        <a:gd name="T12" fmla="*/ 54 w 54"/>
                        <a:gd name="T13" fmla="*/ 4 h 50"/>
                        <a:gd name="T14" fmla="*/ 52 w 54"/>
                        <a:gd name="T15" fmla="*/ 2 h 5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54" h="50">
                          <a:moveTo>
                            <a:pt x="52" y="2"/>
                          </a:moveTo>
                          <a:cubicBezTo>
                            <a:pt x="50" y="1"/>
                            <a:pt x="46" y="0"/>
                            <a:pt x="42" y="0"/>
                          </a:cubicBezTo>
                          <a:cubicBezTo>
                            <a:pt x="0" y="42"/>
                            <a:pt x="0" y="42"/>
                            <a:pt x="0" y="42"/>
                          </a:cubicBezTo>
                          <a:cubicBezTo>
                            <a:pt x="2" y="42"/>
                            <a:pt x="4" y="43"/>
                            <a:pt x="5" y="43"/>
                          </a:cubicBezTo>
                          <a:cubicBezTo>
                            <a:pt x="5" y="45"/>
                            <a:pt x="4" y="50"/>
                            <a:pt x="8" y="50"/>
                          </a:cubicBezTo>
                          <a:cubicBezTo>
                            <a:pt x="8" y="50"/>
                            <a:pt x="8" y="50"/>
                            <a:pt x="9" y="49"/>
                          </a:cubicBezTo>
                          <a:cubicBezTo>
                            <a:pt x="54" y="4"/>
                            <a:pt x="54" y="4"/>
                            <a:pt x="54" y="4"/>
                          </a:cubicBezTo>
                          <a:cubicBezTo>
                            <a:pt x="53" y="4"/>
                            <a:pt x="52" y="3"/>
                            <a:pt x="52" y="2"/>
                          </a:cubicBezTo>
                          <a:close/>
                        </a:path>
                      </a:pathLst>
                    </a:custGeom>
                    <a:solidFill>
                      <a:srgbClr val="F1863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zh-CN" altLang="en-US">
                        <a:cs typeface="+mn-ea"/>
                        <a:sym typeface="+mn-lt"/>
                      </a:endParaRPr>
                    </a:p>
                  </p:txBody>
                </p:sp>
                <p:sp>
                  <p:nvSpPr>
                    <p:cNvPr id="236" name="Freeform 750"/>
                    <p:cNvSpPr>
                      <a:spLocks/>
                    </p:cNvSpPr>
                    <p:nvPr/>
                  </p:nvSpPr>
                  <p:spPr bwMode="auto">
                    <a:xfrm>
                      <a:off x="2410" y="1279"/>
                      <a:ext cx="73" cy="63"/>
                    </a:xfrm>
                    <a:custGeom>
                      <a:avLst/>
                      <a:gdLst>
                        <a:gd name="T0" fmla="*/ 9 w 43"/>
                        <a:gd name="T1" fmla="*/ 37 h 37"/>
                        <a:gd name="T2" fmla="*/ 43 w 43"/>
                        <a:gd name="T3" fmla="*/ 4 h 37"/>
                        <a:gd name="T4" fmla="*/ 40 w 43"/>
                        <a:gd name="T5" fmla="*/ 4 h 37"/>
                        <a:gd name="T6" fmla="*/ 31 w 43"/>
                        <a:gd name="T7" fmla="*/ 0 h 37"/>
                        <a:gd name="T8" fmla="*/ 0 w 43"/>
                        <a:gd name="T9" fmla="*/ 30 h 37"/>
                        <a:gd name="T10" fmla="*/ 9 w 43"/>
                        <a:gd name="T11" fmla="*/ 37 h 37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</a:cxnLst>
                      <a:rect l="0" t="0" r="r" b="b"/>
                      <a:pathLst>
                        <a:path w="43" h="37">
                          <a:moveTo>
                            <a:pt x="9" y="37"/>
                          </a:moveTo>
                          <a:cubicBezTo>
                            <a:pt x="43" y="4"/>
                            <a:pt x="43" y="4"/>
                            <a:pt x="43" y="4"/>
                          </a:cubicBezTo>
                          <a:cubicBezTo>
                            <a:pt x="42" y="4"/>
                            <a:pt x="42" y="4"/>
                            <a:pt x="40" y="4"/>
                          </a:cubicBezTo>
                          <a:cubicBezTo>
                            <a:pt x="36" y="4"/>
                            <a:pt x="33" y="2"/>
                            <a:pt x="31" y="0"/>
                          </a:cubicBezTo>
                          <a:cubicBezTo>
                            <a:pt x="0" y="30"/>
                            <a:pt x="0" y="30"/>
                            <a:pt x="0" y="30"/>
                          </a:cubicBezTo>
                          <a:cubicBezTo>
                            <a:pt x="3" y="32"/>
                            <a:pt x="7" y="35"/>
                            <a:pt x="9" y="37"/>
                          </a:cubicBezTo>
                          <a:close/>
                        </a:path>
                      </a:pathLst>
                    </a:custGeom>
                    <a:solidFill>
                      <a:srgbClr val="F1863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zh-CN" altLang="en-US">
                        <a:cs typeface="+mn-ea"/>
                        <a:sym typeface="+mn-lt"/>
                      </a:endParaRPr>
                    </a:p>
                  </p:txBody>
                </p:sp>
                <p:sp>
                  <p:nvSpPr>
                    <p:cNvPr id="237" name="Freeform 751"/>
                    <p:cNvSpPr>
                      <a:spLocks/>
                    </p:cNvSpPr>
                    <p:nvPr/>
                  </p:nvSpPr>
                  <p:spPr bwMode="auto">
                    <a:xfrm>
                      <a:off x="2436" y="1289"/>
                      <a:ext cx="85" cy="76"/>
                    </a:xfrm>
                    <a:custGeom>
                      <a:avLst/>
                      <a:gdLst>
                        <a:gd name="T0" fmla="*/ 4 w 50"/>
                        <a:gd name="T1" fmla="*/ 40 h 44"/>
                        <a:gd name="T2" fmla="*/ 14 w 50"/>
                        <a:gd name="T3" fmla="*/ 44 h 44"/>
                        <a:gd name="T4" fmla="*/ 50 w 50"/>
                        <a:gd name="T5" fmla="*/ 7 h 44"/>
                        <a:gd name="T6" fmla="*/ 44 w 50"/>
                        <a:gd name="T7" fmla="*/ 5 h 44"/>
                        <a:gd name="T8" fmla="*/ 41 w 50"/>
                        <a:gd name="T9" fmla="*/ 0 h 44"/>
                        <a:gd name="T10" fmla="*/ 0 w 50"/>
                        <a:gd name="T11" fmla="*/ 41 h 44"/>
                        <a:gd name="T12" fmla="*/ 4 w 50"/>
                        <a:gd name="T13" fmla="*/ 40 h 4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</a:cxnLst>
                      <a:rect l="0" t="0" r="r" b="b"/>
                      <a:pathLst>
                        <a:path w="50" h="44">
                          <a:moveTo>
                            <a:pt x="4" y="40"/>
                          </a:moveTo>
                          <a:cubicBezTo>
                            <a:pt x="6" y="40"/>
                            <a:pt x="10" y="41"/>
                            <a:pt x="14" y="44"/>
                          </a:cubicBezTo>
                          <a:cubicBezTo>
                            <a:pt x="50" y="7"/>
                            <a:pt x="50" y="7"/>
                            <a:pt x="50" y="7"/>
                          </a:cubicBezTo>
                          <a:cubicBezTo>
                            <a:pt x="48" y="6"/>
                            <a:pt x="46" y="5"/>
                            <a:pt x="44" y="5"/>
                          </a:cubicBezTo>
                          <a:cubicBezTo>
                            <a:pt x="44" y="2"/>
                            <a:pt x="43" y="1"/>
                            <a:pt x="41" y="0"/>
                          </a:cubicBezTo>
                          <a:cubicBezTo>
                            <a:pt x="0" y="41"/>
                            <a:pt x="0" y="41"/>
                            <a:pt x="0" y="41"/>
                          </a:cubicBezTo>
                          <a:cubicBezTo>
                            <a:pt x="1" y="40"/>
                            <a:pt x="3" y="40"/>
                            <a:pt x="4" y="40"/>
                          </a:cubicBezTo>
                          <a:close/>
                        </a:path>
                      </a:pathLst>
                    </a:custGeom>
                    <a:solidFill>
                      <a:srgbClr val="F1863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zh-CN" altLang="en-US">
                        <a:cs typeface="+mn-ea"/>
                        <a:sym typeface="+mn-lt"/>
                      </a:endParaRPr>
                    </a:p>
                  </p:txBody>
                </p:sp>
                <p:sp>
                  <p:nvSpPr>
                    <p:cNvPr id="238" name="Freeform 752"/>
                    <p:cNvSpPr>
                      <a:spLocks/>
                    </p:cNvSpPr>
                    <p:nvPr/>
                  </p:nvSpPr>
                  <p:spPr bwMode="auto">
                    <a:xfrm>
                      <a:off x="2401" y="1443"/>
                      <a:ext cx="33" cy="24"/>
                    </a:xfrm>
                    <a:custGeom>
                      <a:avLst/>
                      <a:gdLst>
                        <a:gd name="T0" fmla="*/ 12 w 19"/>
                        <a:gd name="T1" fmla="*/ 0 h 14"/>
                        <a:gd name="T2" fmla="*/ 0 w 19"/>
                        <a:gd name="T3" fmla="*/ 9 h 14"/>
                        <a:gd name="T4" fmla="*/ 5 w 19"/>
                        <a:gd name="T5" fmla="*/ 14 h 14"/>
                        <a:gd name="T6" fmla="*/ 19 w 19"/>
                        <a:gd name="T7" fmla="*/ 0 h 14"/>
                        <a:gd name="T8" fmla="*/ 12 w 19"/>
                        <a:gd name="T9" fmla="*/ 0 h 1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</a:cxnLst>
                      <a:rect l="0" t="0" r="r" b="b"/>
                      <a:pathLst>
                        <a:path w="19" h="14">
                          <a:moveTo>
                            <a:pt x="12" y="0"/>
                          </a:moveTo>
                          <a:cubicBezTo>
                            <a:pt x="8" y="0"/>
                            <a:pt x="0" y="6"/>
                            <a:pt x="0" y="9"/>
                          </a:cubicBezTo>
                          <a:cubicBezTo>
                            <a:pt x="0" y="11"/>
                            <a:pt x="2" y="13"/>
                            <a:pt x="5" y="14"/>
                          </a:cubicBezTo>
                          <a:cubicBezTo>
                            <a:pt x="19" y="0"/>
                            <a:pt x="19" y="0"/>
                            <a:pt x="19" y="0"/>
                          </a:cubicBezTo>
                          <a:cubicBezTo>
                            <a:pt x="17" y="0"/>
                            <a:pt x="15" y="0"/>
                            <a:pt x="12" y="0"/>
                          </a:cubicBezTo>
                          <a:close/>
                        </a:path>
                      </a:pathLst>
                    </a:custGeom>
                    <a:solidFill>
                      <a:srgbClr val="F1863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zh-CN" altLang="en-US">
                        <a:cs typeface="+mn-ea"/>
                        <a:sym typeface="+mn-lt"/>
                      </a:endParaRPr>
                    </a:p>
                  </p:txBody>
                </p:sp>
                <p:sp>
                  <p:nvSpPr>
                    <p:cNvPr id="239" name="Freeform 753"/>
                    <p:cNvSpPr>
                      <a:spLocks/>
                    </p:cNvSpPr>
                    <p:nvPr/>
                  </p:nvSpPr>
                  <p:spPr bwMode="auto">
                    <a:xfrm>
                      <a:off x="2475" y="1310"/>
                      <a:ext cx="77" cy="82"/>
                    </a:xfrm>
                    <a:custGeom>
                      <a:avLst/>
                      <a:gdLst>
                        <a:gd name="T0" fmla="*/ 44 w 45"/>
                        <a:gd name="T1" fmla="*/ 9 h 48"/>
                        <a:gd name="T2" fmla="*/ 44 w 45"/>
                        <a:gd name="T3" fmla="*/ 2 h 48"/>
                        <a:gd name="T4" fmla="*/ 38 w 45"/>
                        <a:gd name="T5" fmla="*/ 0 h 48"/>
                        <a:gd name="T6" fmla="*/ 0 w 45"/>
                        <a:gd name="T7" fmla="*/ 39 h 48"/>
                        <a:gd name="T8" fmla="*/ 6 w 45"/>
                        <a:gd name="T9" fmla="*/ 48 h 48"/>
                        <a:gd name="T10" fmla="*/ 45 w 45"/>
                        <a:gd name="T11" fmla="*/ 9 h 48"/>
                        <a:gd name="T12" fmla="*/ 44 w 45"/>
                        <a:gd name="T13" fmla="*/ 9 h 48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</a:cxnLst>
                      <a:rect l="0" t="0" r="r" b="b"/>
                      <a:pathLst>
                        <a:path w="45" h="48">
                          <a:moveTo>
                            <a:pt x="44" y="9"/>
                          </a:moveTo>
                          <a:cubicBezTo>
                            <a:pt x="44" y="2"/>
                            <a:pt x="44" y="2"/>
                            <a:pt x="44" y="2"/>
                          </a:cubicBezTo>
                          <a:cubicBezTo>
                            <a:pt x="41" y="2"/>
                            <a:pt x="40" y="1"/>
                            <a:pt x="38" y="0"/>
                          </a:cubicBezTo>
                          <a:cubicBezTo>
                            <a:pt x="0" y="39"/>
                            <a:pt x="0" y="39"/>
                            <a:pt x="0" y="39"/>
                          </a:cubicBezTo>
                          <a:cubicBezTo>
                            <a:pt x="3" y="42"/>
                            <a:pt x="5" y="45"/>
                            <a:pt x="6" y="48"/>
                          </a:cubicBezTo>
                          <a:cubicBezTo>
                            <a:pt x="45" y="9"/>
                            <a:pt x="45" y="9"/>
                            <a:pt x="45" y="9"/>
                          </a:cubicBezTo>
                          <a:lnTo>
                            <a:pt x="44" y="9"/>
                          </a:lnTo>
                          <a:close/>
                        </a:path>
                      </a:pathLst>
                    </a:custGeom>
                    <a:solidFill>
                      <a:srgbClr val="F1863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zh-CN" altLang="en-US">
                        <a:cs typeface="+mn-ea"/>
                        <a:sym typeface="+mn-lt"/>
                      </a:endParaRPr>
                    </a:p>
                  </p:txBody>
                </p:sp>
                <p:sp>
                  <p:nvSpPr>
                    <p:cNvPr id="240" name="Freeform 754"/>
                    <p:cNvSpPr>
                      <a:spLocks/>
                    </p:cNvSpPr>
                    <p:nvPr/>
                  </p:nvSpPr>
                  <p:spPr bwMode="auto">
                    <a:xfrm>
                      <a:off x="2437" y="1342"/>
                      <a:ext cx="137" cy="127"/>
                    </a:xfrm>
                    <a:custGeom>
                      <a:avLst/>
                      <a:gdLst>
                        <a:gd name="T0" fmla="*/ 70 w 80"/>
                        <a:gd name="T1" fmla="*/ 10 h 74"/>
                        <a:gd name="T2" fmla="*/ 80 w 80"/>
                        <a:gd name="T3" fmla="*/ 3 h 74"/>
                        <a:gd name="T4" fmla="*/ 75 w 80"/>
                        <a:gd name="T5" fmla="*/ 0 h 74"/>
                        <a:gd name="T6" fmla="*/ 72 w 80"/>
                        <a:gd name="T7" fmla="*/ 0 h 74"/>
                        <a:gd name="T8" fmla="*/ 17 w 80"/>
                        <a:gd name="T9" fmla="*/ 55 h 74"/>
                        <a:gd name="T10" fmla="*/ 18 w 80"/>
                        <a:gd name="T11" fmla="*/ 55 h 74"/>
                        <a:gd name="T12" fmla="*/ 16 w 80"/>
                        <a:gd name="T13" fmla="*/ 56 h 74"/>
                        <a:gd name="T14" fmla="*/ 0 w 80"/>
                        <a:gd name="T15" fmla="*/ 72 h 74"/>
                        <a:gd name="T16" fmla="*/ 1 w 80"/>
                        <a:gd name="T17" fmla="*/ 72 h 74"/>
                        <a:gd name="T18" fmla="*/ 6 w 80"/>
                        <a:gd name="T19" fmla="*/ 74 h 74"/>
                        <a:gd name="T20" fmla="*/ 12 w 80"/>
                        <a:gd name="T21" fmla="*/ 70 h 74"/>
                        <a:gd name="T22" fmla="*/ 16 w 80"/>
                        <a:gd name="T23" fmla="*/ 72 h 74"/>
                        <a:gd name="T24" fmla="*/ 76 w 80"/>
                        <a:gd name="T25" fmla="*/ 12 h 74"/>
                        <a:gd name="T26" fmla="*/ 70 w 80"/>
                        <a:gd name="T27" fmla="*/ 10 h 7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</a:cxnLst>
                      <a:rect l="0" t="0" r="r" b="b"/>
                      <a:pathLst>
                        <a:path w="80" h="74">
                          <a:moveTo>
                            <a:pt x="70" y="10"/>
                          </a:moveTo>
                          <a:cubicBezTo>
                            <a:pt x="73" y="5"/>
                            <a:pt x="75" y="5"/>
                            <a:pt x="80" y="3"/>
                          </a:cubicBezTo>
                          <a:cubicBezTo>
                            <a:pt x="79" y="1"/>
                            <a:pt x="77" y="0"/>
                            <a:pt x="75" y="0"/>
                          </a:cubicBezTo>
                          <a:cubicBezTo>
                            <a:pt x="74" y="0"/>
                            <a:pt x="73" y="0"/>
                            <a:pt x="72" y="0"/>
                          </a:cubicBezTo>
                          <a:cubicBezTo>
                            <a:pt x="17" y="55"/>
                            <a:pt x="17" y="55"/>
                            <a:pt x="17" y="55"/>
                          </a:cubicBezTo>
                          <a:cubicBezTo>
                            <a:pt x="18" y="55"/>
                            <a:pt x="18" y="55"/>
                            <a:pt x="18" y="55"/>
                          </a:cubicBezTo>
                          <a:cubicBezTo>
                            <a:pt x="17" y="55"/>
                            <a:pt x="17" y="56"/>
                            <a:pt x="16" y="56"/>
                          </a:cubicBezTo>
                          <a:cubicBezTo>
                            <a:pt x="0" y="72"/>
                            <a:pt x="0" y="72"/>
                            <a:pt x="0" y="72"/>
                          </a:cubicBezTo>
                          <a:cubicBezTo>
                            <a:pt x="0" y="72"/>
                            <a:pt x="1" y="72"/>
                            <a:pt x="1" y="72"/>
                          </a:cubicBezTo>
                          <a:cubicBezTo>
                            <a:pt x="4" y="72"/>
                            <a:pt x="3" y="74"/>
                            <a:pt x="6" y="74"/>
                          </a:cubicBezTo>
                          <a:cubicBezTo>
                            <a:pt x="9" y="74"/>
                            <a:pt x="11" y="72"/>
                            <a:pt x="12" y="70"/>
                          </a:cubicBezTo>
                          <a:cubicBezTo>
                            <a:pt x="14" y="71"/>
                            <a:pt x="15" y="72"/>
                            <a:pt x="16" y="72"/>
                          </a:cubicBezTo>
                          <a:cubicBezTo>
                            <a:pt x="76" y="12"/>
                            <a:pt x="76" y="12"/>
                            <a:pt x="76" y="12"/>
                          </a:cubicBezTo>
                          <a:cubicBezTo>
                            <a:pt x="74" y="12"/>
                            <a:pt x="72" y="11"/>
                            <a:pt x="70" y="10"/>
                          </a:cubicBezTo>
                          <a:close/>
                        </a:path>
                      </a:pathLst>
                    </a:custGeom>
                    <a:solidFill>
                      <a:srgbClr val="F1863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zh-CN" altLang="en-US">
                        <a:cs typeface="+mn-ea"/>
                        <a:sym typeface="+mn-lt"/>
                      </a:endParaRPr>
                    </a:p>
                  </p:txBody>
                </p:sp>
                <p:sp>
                  <p:nvSpPr>
                    <p:cNvPr id="241" name="Freeform 755"/>
                    <p:cNvSpPr>
                      <a:spLocks/>
                    </p:cNvSpPr>
                    <p:nvPr/>
                  </p:nvSpPr>
                  <p:spPr bwMode="auto">
                    <a:xfrm>
                      <a:off x="2567" y="1336"/>
                      <a:ext cx="2" cy="0"/>
                    </a:xfrm>
                    <a:custGeom>
                      <a:avLst/>
                      <a:gdLst>
                        <a:gd name="T0" fmla="*/ 1 w 1"/>
                        <a:gd name="T1" fmla="*/ 1 w 1"/>
                        <a:gd name="T2" fmla="*/ 0 w 1"/>
                        <a:gd name="T3" fmla="*/ 1 w 1"/>
                      </a:gdLst>
                      <a:ahLst/>
                      <a:cxnLst>
                        <a:cxn ang="0">
                          <a:pos x="T0" y="0"/>
                        </a:cxn>
                        <a:cxn ang="0">
                          <a:pos x="T1" y="0"/>
                        </a:cxn>
                        <a:cxn ang="0">
                          <a:pos x="T2" y="0"/>
                        </a:cxn>
                        <a:cxn ang="0">
                          <a:pos x="T3" y="0"/>
                        </a:cxn>
                      </a:cxnLst>
                      <a:rect l="0" t="0" r="r" b="b"/>
                      <a:pathLst>
                        <a:path w="1">
                          <a:moveTo>
                            <a:pt x="1" y="0"/>
                          </a:moveTo>
                          <a:cubicBezTo>
                            <a:pt x="1" y="0"/>
                            <a:pt x="1" y="0"/>
                            <a:pt x="1" y="0"/>
                          </a:cubicBezTo>
                          <a:cubicBezTo>
                            <a:pt x="0" y="0"/>
                            <a:pt x="0" y="0"/>
                            <a:pt x="0" y="0"/>
                          </a:cubicBezTo>
                          <a:cubicBezTo>
                            <a:pt x="0" y="0"/>
                            <a:pt x="1" y="0"/>
                            <a:pt x="1" y="0"/>
                          </a:cubicBezTo>
                          <a:close/>
                        </a:path>
                      </a:pathLst>
                    </a:custGeom>
                    <a:solidFill>
                      <a:srgbClr val="F1863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zh-CN" altLang="en-US">
                        <a:cs typeface="+mn-ea"/>
                        <a:sym typeface="+mn-lt"/>
                      </a:endParaRPr>
                    </a:p>
                  </p:txBody>
                </p:sp>
                <p:sp>
                  <p:nvSpPr>
                    <p:cNvPr id="242" name="Freeform 756"/>
                    <p:cNvSpPr>
                      <a:spLocks/>
                    </p:cNvSpPr>
                    <p:nvPr/>
                  </p:nvSpPr>
                  <p:spPr bwMode="auto">
                    <a:xfrm>
                      <a:off x="2480" y="1377"/>
                      <a:ext cx="118" cy="111"/>
                    </a:xfrm>
                    <a:custGeom>
                      <a:avLst/>
                      <a:gdLst>
                        <a:gd name="T0" fmla="*/ 10 w 69"/>
                        <a:gd name="T1" fmla="*/ 65 h 65"/>
                        <a:gd name="T2" fmla="*/ 47 w 69"/>
                        <a:gd name="T3" fmla="*/ 28 h 65"/>
                        <a:gd name="T4" fmla="*/ 43 w 69"/>
                        <a:gd name="T5" fmla="*/ 28 h 65"/>
                        <a:gd name="T6" fmla="*/ 49 w 69"/>
                        <a:gd name="T7" fmla="*/ 24 h 65"/>
                        <a:gd name="T8" fmla="*/ 51 w 69"/>
                        <a:gd name="T9" fmla="*/ 24 h 65"/>
                        <a:gd name="T10" fmla="*/ 69 w 69"/>
                        <a:gd name="T11" fmla="*/ 6 h 65"/>
                        <a:gd name="T12" fmla="*/ 69 w 69"/>
                        <a:gd name="T13" fmla="*/ 3 h 65"/>
                        <a:gd name="T14" fmla="*/ 59 w 69"/>
                        <a:gd name="T15" fmla="*/ 0 h 65"/>
                        <a:gd name="T16" fmla="*/ 0 w 69"/>
                        <a:gd name="T17" fmla="*/ 59 h 65"/>
                        <a:gd name="T18" fmla="*/ 10 w 69"/>
                        <a:gd name="T19" fmla="*/ 65 h 65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</a:cxnLst>
                      <a:rect l="0" t="0" r="r" b="b"/>
                      <a:pathLst>
                        <a:path w="69" h="65">
                          <a:moveTo>
                            <a:pt x="10" y="65"/>
                          </a:moveTo>
                          <a:cubicBezTo>
                            <a:pt x="47" y="28"/>
                            <a:pt x="47" y="28"/>
                            <a:pt x="47" y="28"/>
                          </a:cubicBezTo>
                          <a:cubicBezTo>
                            <a:pt x="45" y="29"/>
                            <a:pt x="45" y="29"/>
                            <a:pt x="43" y="28"/>
                          </a:cubicBezTo>
                          <a:cubicBezTo>
                            <a:pt x="43" y="28"/>
                            <a:pt x="47" y="24"/>
                            <a:pt x="49" y="24"/>
                          </a:cubicBezTo>
                          <a:cubicBezTo>
                            <a:pt x="50" y="24"/>
                            <a:pt x="50" y="24"/>
                            <a:pt x="51" y="24"/>
                          </a:cubicBezTo>
                          <a:cubicBezTo>
                            <a:pt x="69" y="6"/>
                            <a:pt x="69" y="6"/>
                            <a:pt x="69" y="6"/>
                          </a:cubicBezTo>
                          <a:cubicBezTo>
                            <a:pt x="69" y="5"/>
                            <a:pt x="69" y="4"/>
                            <a:pt x="69" y="3"/>
                          </a:cubicBezTo>
                          <a:cubicBezTo>
                            <a:pt x="65" y="3"/>
                            <a:pt x="62" y="2"/>
                            <a:pt x="59" y="0"/>
                          </a:cubicBezTo>
                          <a:cubicBezTo>
                            <a:pt x="0" y="59"/>
                            <a:pt x="0" y="59"/>
                            <a:pt x="0" y="59"/>
                          </a:cubicBezTo>
                          <a:cubicBezTo>
                            <a:pt x="3" y="61"/>
                            <a:pt x="6" y="63"/>
                            <a:pt x="10" y="65"/>
                          </a:cubicBezTo>
                          <a:close/>
                        </a:path>
                      </a:pathLst>
                    </a:custGeom>
                    <a:solidFill>
                      <a:srgbClr val="F1863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zh-CN" altLang="en-US">
                        <a:cs typeface="+mn-ea"/>
                        <a:sym typeface="+mn-lt"/>
                      </a:endParaRPr>
                    </a:p>
                  </p:txBody>
                </p:sp>
                <p:sp>
                  <p:nvSpPr>
                    <p:cNvPr id="243" name="Freeform 757"/>
                    <p:cNvSpPr>
                      <a:spLocks/>
                    </p:cNvSpPr>
                    <p:nvPr/>
                  </p:nvSpPr>
                  <p:spPr bwMode="auto">
                    <a:xfrm>
                      <a:off x="2509" y="1445"/>
                      <a:ext cx="70" cy="65"/>
                    </a:xfrm>
                    <a:custGeom>
                      <a:avLst/>
                      <a:gdLst>
                        <a:gd name="T0" fmla="*/ 20 w 41"/>
                        <a:gd name="T1" fmla="*/ 24 h 38"/>
                        <a:gd name="T2" fmla="*/ 25 w 41"/>
                        <a:gd name="T3" fmla="*/ 24 h 38"/>
                        <a:gd name="T4" fmla="*/ 25 w 41"/>
                        <a:gd name="T5" fmla="*/ 25 h 38"/>
                        <a:gd name="T6" fmla="*/ 41 w 41"/>
                        <a:gd name="T7" fmla="*/ 9 h 38"/>
                        <a:gd name="T8" fmla="*/ 39 w 41"/>
                        <a:gd name="T9" fmla="*/ 8 h 38"/>
                        <a:gd name="T10" fmla="*/ 33 w 41"/>
                        <a:gd name="T11" fmla="*/ 0 h 38"/>
                        <a:gd name="T12" fmla="*/ 0 w 41"/>
                        <a:gd name="T13" fmla="*/ 34 h 38"/>
                        <a:gd name="T14" fmla="*/ 12 w 41"/>
                        <a:gd name="T15" fmla="*/ 38 h 38"/>
                        <a:gd name="T16" fmla="*/ 23 w 41"/>
                        <a:gd name="T17" fmla="*/ 27 h 38"/>
                        <a:gd name="T18" fmla="*/ 20 w 41"/>
                        <a:gd name="T19" fmla="*/ 24 h 38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</a:cxnLst>
                      <a:rect l="0" t="0" r="r" b="b"/>
                      <a:pathLst>
                        <a:path w="41" h="38">
                          <a:moveTo>
                            <a:pt x="20" y="24"/>
                          </a:moveTo>
                          <a:cubicBezTo>
                            <a:pt x="25" y="24"/>
                            <a:pt x="25" y="24"/>
                            <a:pt x="25" y="24"/>
                          </a:cubicBezTo>
                          <a:cubicBezTo>
                            <a:pt x="25" y="24"/>
                            <a:pt x="25" y="25"/>
                            <a:pt x="25" y="25"/>
                          </a:cubicBezTo>
                          <a:cubicBezTo>
                            <a:pt x="41" y="9"/>
                            <a:pt x="41" y="9"/>
                            <a:pt x="41" y="9"/>
                          </a:cubicBezTo>
                          <a:cubicBezTo>
                            <a:pt x="40" y="9"/>
                            <a:pt x="40" y="9"/>
                            <a:pt x="39" y="8"/>
                          </a:cubicBezTo>
                          <a:cubicBezTo>
                            <a:pt x="37" y="8"/>
                            <a:pt x="35" y="3"/>
                            <a:pt x="33" y="0"/>
                          </a:cubicBezTo>
                          <a:cubicBezTo>
                            <a:pt x="0" y="34"/>
                            <a:pt x="0" y="34"/>
                            <a:pt x="0" y="34"/>
                          </a:cubicBezTo>
                          <a:cubicBezTo>
                            <a:pt x="3" y="35"/>
                            <a:pt x="8" y="36"/>
                            <a:pt x="12" y="38"/>
                          </a:cubicBezTo>
                          <a:cubicBezTo>
                            <a:pt x="23" y="27"/>
                            <a:pt x="23" y="27"/>
                            <a:pt x="23" y="27"/>
                          </a:cubicBezTo>
                          <a:cubicBezTo>
                            <a:pt x="22" y="26"/>
                            <a:pt x="21" y="25"/>
                            <a:pt x="20" y="24"/>
                          </a:cubicBezTo>
                          <a:close/>
                        </a:path>
                      </a:pathLst>
                    </a:custGeom>
                    <a:solidFill>
                      <a:srgbClr val="F1863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zh-CN" altLang="en-US">
                        <a:cs typeface="+mn-ea"/>
                        <a:sym typeface="+mn-lt"/>
                      </a:endParaRPr>
                    </a:p>
                  </p:txBody>
                </p:sp>
                <p:sp>
                  <p:nvSpPr>
                    <p:cNvPr id="244" name="Freeform 758"/>
                    <p:cNvSpPr>
                      <a:spLocks/>
                    </p:cNvSpPr>
                    <p:nvPr/>
                  </p:nvSpPr>
                  <p:spPr bwMode="auto">
                    <a:xfrm>
                      <a:off x="2584" y="1394"/>
                      <a:ext cx="50" cy="49"/>
                    </a:xfrm>
                    <a:custGeom>
                      <a:avLst/>
                      <a:gdLst>
                        <a:gd name="T0" fmla="*/ 7 w 29"/>
                        <a:gd name="T1" fmla="*/ 29 h 29"/>
                        <a:gd name="T2" fmla="*/ 29 w 29"/>
                        <a:gd name="T3" fmla="*/ 7 h 29"/>
                        <a:gd name="T4" fmla="*/ 25 w 29"/>
                        <a:gd name="T5" fmla="*/ 5 h 29"/>
                        <a:gd name="T6" fmla="*/ 16 w 29"/>
                        <a:gd name="T7" fmla="*/ 3 h 29"/>
                        <a:gd name="T8" fmla="*/ 0 w 29"/>
                        <a:gd name="T9" fmla="*/ 20 h 29"/>
                        <a:gd name="T10" fmla="*/ 7 w 29"/>
                        <a:gd name="T11" fmla="*/ 29 h 29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</a:cxnLst>
                      <a:rect l="0" t="0" r="r" b="b"/>
                      <a:pathLst>
                        <a:path w="29" h="29">
                          <a:moveTo>
                            <a:pt x="7" y="29"/>
                          </a:moveTo>
                          <a:cubicBezTo>
                            <a:pt x="29" y="7"/>
                            <a:pt x="29" y="7"/>
                            <a:pt x="29" y="7"/>
                          </a:cubicBezTo>
                          <a:cubicBezTo>
                            <a:pt x="28" y="7"/>
                            <a:pt x="26" y="6"/>
                            <a:pt x="25" y="5"/>
                          </a:cubicBezTo>
                          <a:cubicBezTo>
                            <a:pt x="23" y="0"/>
                            <a:pt x="21" y="3"/>
                            <a:pt x="16" y="3"/>
                          </a:cubicBezTo>
                          <a:cubicBezTo>
                            <a:pt x="0" y="20"/>
                            <a:pt x="0" y="20"/>
                            <a:pt x="0" y="20"/>
                          </a:cubicBezTo>
                          <a:cubicBezTo>
                            <a:pt x="2" y="23"/>
                            <a:pt x="4" y="26"/>
                            <a:pt x="7" y="29"/>
                          </a:cubicBezTo>
                          <a:close/>
                        </a:path>
                      </a:pathLst>
                    </a:custGeom>
                    <a:solidFill>
                      <a:srgbClr val="F1863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zh-CN" altLang="en-US">
                        <a:cs typeface="+mn-ea"/>
                        <a:sym typeface="+mn-lt"/>
                      </a:endParaRPr>
                    </a:p>
                  </p:txBody>
                </p:sp>
                <p:sp>
                  <p:nvSpPr>
                    <p:cNvPr id="245" name="Freeform 759"/>
                    <p:cNvSpPr>
                      <a:spLocks/>
                    </p:cNvSpPr>
                    <p:nvPr/>
                  </p:nvSpPr>
                  <p:spPr bwMode="auto">
                    <a:xfrm>
                      <a:off x="2569" y="1467"/>
                      <a:ext cx="39" cy="38"/>
                    </a:xfrm>
                    <a:custGeom>
                      <a:avLst/>
                      <a:gdLst>
                        <a:gd name="T0" fmla="*/ 12 w 23"/>
                        <a:gd name="T1" fmla="*/ 22 h 22"/>
                        <a:gd name="T2" fmla="*/ 23 w 23"/>
                        <a:gd name="T3" fmla="*/ 11 h 22"/>
                        <a:gd name="T4" fmla="*/ 17 w 23"/>
                        <a:gd name="T5" fmla="*/ 4 h 22"/>
                        <a:gd name="T6" fmla="*/ 17 w 23"/>
                        <a:gd name="T7" fmla="*/ 0 h 22"/>
                        <a:gd name="T8" fmla="*/ 0 w 23"/>
                        <a:gd name="T9" fmla="*/ 17 h 22"/>
                        <a:gd name="T10" fmla="*/ 12 w 23"/>
                        <a:gd name="T11" fmla="*/ 22 h 22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</a:cxnLst>
                      <a:rect l="0" t="0" r="r" b="b"/>
                      <a:pathLst>
                        <a:path w="23" h="22">
                          <a:moveTo>
                            <a:pt x="12" y="22"/>
                          </a:moveTo>
                          <a:cubicBezTo>
                            <a:pt x="23" y="11"/>
                            <a:pt x="23" y="11"/>
                            <a:pt x="23" y="11"/>
                          </a:cubicBezTo>
                          <a:cubicBezTo>
                            <a:pt x="22" y="8"/>
                            <a:pt x="17" y="6"/>
                            <a:pt x="17" y="4"/>
                          </a:cubicBezTo>
                          <a:cubicBezTo>
                            <a:pt x="17" y="3"/>
                            <a:pt x="17" y="3"/>
                            <a:pt x="17" y="0"/>
                          </a:cubicBezTo>
                          <a:cubicBezTo>
                            <a:pt x="0" y="17"/>
                            <a:pt x="0" y="17"/>
                            <a:pt x="0" y="17"/>
                          </a:cubicBezTo>
                          <a:cubicBezTo>
                            <a:pt x="4" y="19"/>
                            <a:pt x="8" y="21"/>
                            <a:pt x="12" y="22"/>
                          </a:cubicBezTo>
                          <a:close/>
                        </a:path>
                      </a:pathLst>
                    </a:custGeom>
                    <a:solidFill>
                      <a:srgbClr val="F1863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zh-CN" altLang="en-US">
                        <a:cs typeface="+mn-ea"/>
                        <a:sym typeface="+mn-lt"/>
                      </a:endParaRPr>
                    </a:p>
                  </p:txBody>
                </p:sp>
                <p:sp>
                  <p:nvSpPr>
                    <p:cNvPr id="246" name="Freeform 760"/>
                    <p:cNvSpPr>
                      <a:spLocks/>
                    </p:cNvSpPr>
                    <p:nvPr/>
                  </p:nvSpPr>
                  <p:spPr bwMode="auto">
                    <a:xfrm>
                      <a:off x="2548" y="1502"/>
                      <a:ext cx="31" cy="22"/>
                    </a:xfrm>
                    <a:custGeom>
                      <a:avLst/>
                      <a:gdLst>
                        <a:gd name="T0" fmla="*/ 9 w 18"/>
                        <a:gd name="T1" fmla="*/ 0 h 13"/>
                        <a:gd name="T2" fmla="*/ 0 w 18"/>
                        <a:gd name="T3" fmla="*/ 9 h 13"/>
                        <a:gd name="T4" fmla="*/ 13 w 18"/>
                        <a:gd name="T5" fmla="*/ 13 h 13"/>
                        <a:gd name="T6" fmla="*/ 18 w 18"/>
                        <a:gd name="T7" fmla="*/ 8 h 13"/>
                        <a:gd name="T8" fmla="*/ 9 w 18"/>
                        <a:gd name="T9" fmla="*/ 0 h 13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</a:cxnLst>
                      <a:rect l="0" t="0" r="r" b="b"/>
                      <a:pathLst>
                        <a:path w="18" h="13">
                          <a:moveTo>
                            <a:pt x="9" y="0"/>
                          </a:moveTo>
                          <a:cubicBezTo>
                            <a:pt x="0" y="9"/>
                            <a:pt x="0" y="9"/>
                            <a:pt x="0" y="9"/>
                          </a:cubicBezTo>
                          <a:cubicBezTo>
                            <a:pt x="4" y="10"/>
                            <a:pt x="8" y="10"/>
                            <a:pt x="13" y="13"/>
                          </a:cubicBezTo>
                          <a:cubicBezTo>
                            <a:pt x="18" y="8"/>
                            <a:pt x="18" y="8"/>
                            <a:pt x="18" y="8"/>
                          </a:cubicBezTo>
                          <a:cubicBezTo>
                            <a:pt x="16" y="5"/>
                            <a:pt x="12" y="3"/>
                            <a:pt x="9" y="0"/>
                          </a:cubicBezTo>
                          <a:close/>
                        </a:path>
                      </a:pathLst>
                    </a:custGeom>
                    <a:solidFill>
                      <a:srgbClr val="F1863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zh-CN" altLang="en-US">
                        <a:cs typeface="+mn-ea"/>
                        <a:sym typeface="+mn-lt"/>
                      </a:endParaRPr>
                    </a:p>
                  </p:txBody>
                </p:sp>
                <p:sp>
                  <p:nvSpPr>
                    <p:cNvPr id="247" name="Freeform 761"/>
                    <p:cNvSpPr>
                      <a:spLocks/>
                    </p:cNvSpPr>
                    <p:nvPr/>
                  </p:nvSpPr>
                  <p:spPr bwMode="auto">
                    <a:xfrm>
                      <a:off x="2641" y="1416"/>
                      <a:ext cx="10" cy="9"/>
                    </a:xfrm>
                    <a:custGeom>
                      <a:avLst/>
                      <a:gdLst>
                        <a:gd name="T0" fmla="*/ 6 w 6"/>
                        <a:gd name="T1" fmla="*/ 1 h 5"/>
                        <a:gd name="T2" fmla="*/ 5 w 6"/>
                        <a:gd name="T3" fmla="*/ 0 h 5"/>
                        <a:gd name="T4" fmla="*/ 0 w 6"/>
                        <a:gd name="T5" fmla="*/ 5 h 5"/>
                        <a:gd name="T6" fmla="*/ 6 w 6"/>
                        <a:gd name="T7" fmla="*/ 1 h 5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0" t="0" r="r" b="b"/>
                      <a:pathLst>
                        <a:path w="6" h="5">
                          <a:moveTo>
                            <a:pt x="6" y="1"/>
                          </a:moveTo>
                          <a:cubicBezTo>
                            <a:pt x="6" y="0"/>
                            <a:pt x="5" y="0"/>
                            <a:pt x="5" y="0"/>
                          </a:cubicBezTo>
                          <a:cubicBezTo>
                            <a:pt x="0" y="5"/>
                            <a:pt x="0" y="5"/>
                            <a:pt x="0" y="5"/>
                          </a:cubicBezTo>
                          <a:cubicBezTo>
                            <a:pt x="3" y="5"/>
                            <a:pt x="6" y="3"/>
                            <a:pt x="6" y="1"/>
                          </a:cubicBezTo>
                          <a:close/>
                        </a:path>
                      </a:pathLst>
                    </a:custGeom>
                    <a:solidFill>
                      <a:srgbClr val="F1863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zh-CN" altLang="en-US">
                        <a:cs typeface="+mn-ea"/>
                        <a:sym typeface="+mn-lt"/>
                      </a:endParaRPr>
                    </a:p>
                  </p:txBody>
                </p:sp>
                <p:sp>
                  <p:nvSpPr>
                    <p:cNvPr id="248" name="Freeform 762"/>
                    <p:cNvSpPr>
                      <a:spLocks/>
                    </p:cNvSpPr>
                    <p:nvPr/>
                  </p:nvSpPr>
                  <p:spPr bwMode="auto">
                    <a:xfrm>
                      <a:off x="2613" y="1443"/>
                      <a:ext cx="11" cy="11"/>
                    </a:xfrm>
                    <a:custGeom>
                      <a:avLst/>
                      <a:gdLst>
                        <a:gd name="T0" fmla="*/ 6 w 6"/>
                        <a:gd name="T1" fmla="*/ 0 h 6"/>
                        <a:gd name="T2" fmla="*/ 0 w 6"/>
                        <a:gd name="T3" fmla="*/ 6 h 6"/>
                        <a:gd name="T4" fmla="*/ 2 w 6"/>
                        <a:gd name="T5" fmla="*/ 6 h 6"/>
                        <a:gd name="T6" fmla="*/ 6 w 6"/>
                        <a:gd name="T7" fmla="*/ 0 h 6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0" t="0" r="r" b="b"/>
                      <a:pathLst>
                        <a:path w="6" h="6">
                          <a:moveTo>
                            <a:pt x="6" y="0"/>
                          </a:moveTo>
                          <a:cubicBezTo>
                            <a:pt x="0" y="6"/>
                            <a:pt x="0" y="6"/>
                            <a:pt x="0" y="6"/>
                          </a:cubicBezTo>
                          <a:cubicBezTo>
                            <a:pt x="0" y="6"/>
                            <a:pt x="1" y="6"/>
                            <a:pt x="2" y="6"/>
                          </a:cubicBezTo>
                          <a:cubicBezTo>
                            <a:pt x="4" y="6"/>
                            <a:pt x="5" y="3"/>
                            <a:pt x="6" y="0"/>
                          </a:cubicBezTo>
                          <a:close/>
                        </a:path>
                      </a:pathLst>
                    </a:custGeom>
                    <a:solidFill>
                      <a:srgbClr val="F1863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zh-CN" altLang="en-US">
                        <a:cs typeface="+mn-ea"/>
                        <a:sym typeface="+mn-lt"/>
                      </a:endParaRPr>
                    </a:p>
                  </p:txBody>
                </p:sp>
                <p:sp>
                  <p:nvSpPr>
                    <p:cNvPr id="249" name="Freeform 763"/>
                    <p:cNvSpPr>
                      <a:spLocks/>
                    </p:cNvSpPr>
                    <p:nvPr/>
                  </p:nvSpPr>
                  <p:spPr bwMode="auto">
                    <a:xfrm>
                      <a:off x="2627" y="1431"/>
                      <a:ext cx="7" cy="7"/>
                    </a:xfrm>
                    <a:custGeom>
                      <a:avLst/>
                      <a:gdLst>
                        <a:gd name="T0" fmla="*/ 4 w 4"/>
                        <a:gd name="T1" fmla="*/ 1 h 4"/>
                        <a:gd name="T2" fmla="*/ 4 w 4"/>
                        <a:gd name="T3" fmla="*/ 0 h 4"/>
                        <a:gd name="T4" fmla="*/ 0 w 4"/>
                        <a:gd name="T5" fmla="*/ 4 h 4"/>
                        <a:gd name="T6" fmla="*/ 4 w 4"/>
                        <a:gd name="T7" fmla="*/ 1 h 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0" t="0" r="r" b="b"/>
                      <a:pathLst>
                        <a:path w="4" h="4">
                          <a:moveTo>
                            <a:pt x="4" y="1"/>
                          </a:moveTo>
                          <a:cubicBezTo>
                            <a:pt x="4" y="0"/>
                            <a:pt x="4" y="0"/>
                            <a:pt x="4" y="0"/>
                          </a:cubicBezTo>
                          <a:cubicBezTo>
                            <a:pt x="0" y="4"/>
                            <a:pt x="0" y="4"/>
                            <a:pt x="0" y="4"/>
                          </a:cubicBezTo>
                          <a:cubicBezTo>
                            <a:pt x="4" y="3"/>
                            <a:pt x="4" y="1"/>
                            <a:pt x="4" y="1"/>
                          </a:cubicBezTo>
                          <a:close/>
                        </a:path>
                      </a:pathLst>
                    </a:custGeom>
                    <a:solidFill>
                      <a:srgbClr val="F1863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zh-CN" altLang="en-US">
                        <a:cs typeface="+mn-ea"/>
                        <a:sym typeface="+mn-lt"/>
                      </a:endParaRPr>
                    </a:p>
                  </p:txBody>
                </p:sp>
                <p:sp>
                  <p:nvSpPr>
                    <p:cNvPr id="250" name="Freeform 764"/>
                    <p:cNvSpPr>
                      <a:spLocks/>
                    </p:cNvSpPr>
                    <p:nvPr/>
                  </p:nvSpPr>
                  <p:spPr bwMode="auto">
                    <a:xfrm>
                      <a:off x="2407" y="1495"/>
                      <a:ext cx="3" cy="2"/>
                    </a:xfrm>
                    <a:custGeom>
                      <a:avLst/>
                      <a:gdLst>
                        <a:gd name="T0" fmla="*/ 2 w 2"/>
                        <a:gd name="T1" fmla="*/ 0 h 1"/>
                        <a:gd name="T2" fmla="*/ 2 w 2"/>
                        <a:gd name="T3" fmla="*/ 0 h 1"/>
                        <a:gd name="T4" fmla="*/ 0 w 2"/>
                        <a:gd name="T5" fmla="*/ 1 h 1"/>
                        <a:gd name="T6" fmla="*/ 2 w 2"/>
                        <a:gd name="T7" fmla="*/ 0 h 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0" t="0" r="r" b="b"/>
                      <a:pathLst>
                        <a:path w="2" h="1">
                          <a:moveTo>
                            <a:pt x="2" y="0"/>
                          </a:moveTo>
                          <a:cubicBezTo>
                            <a:pt x="2" y="0"/>
                            <a:pt x="2" y="0"/>
                            <a:pt x="2" y="0"/>
                          </a:cubicBezTo>
                          <a:cubicBezTo>
                            <a:pt x="0" y="1"/>
                            <a:pt x="0" y="1"/>
                            <a:pt x="0" y="1"/>
                          </a:cubicBezTo>
                          <a:cubicBezTo>
                            <a:pt x="1" y="1"/>
                            <a:pt x="1" y="1"/>
                            <a:pt x="2" y="0"/>
                          </a:cubicBezTo>
                          <a:close/>
                        </a:path>
                      </a:pathLst>
                    </a:custGeom>
                    <a:solidFill>
                      <a:srgbClr val="F1863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zh-CN" altLang="en-US">
                        <a:cs typeface="+mn-ea"/>
                        <a:sym typeface="+mn-lt"/>
                      </a:endParaRPr>
                    </a:p>
                  </p:txBody>
                </p:sp>
                <p:sp>
                  <p:nvSpPr>
                    <p:cNvPr id="251" name="Freeform 765"/>
                    <p:cNvSpPr>
                      <a:spLocks/>
                    </p:cNvSpPr>
                    <p:nvPr/>
                  </p:nvSpPr>
                  <p:spPr bwMode="auto">
                    <a:xfrm>
                      <a:off x="2311" y="1428"/>
                      <a:ext cx="12" cy="12"/>
                    </a:xfrm>
                    <a:custGeom>
                      <a:avLst/>
                      <a:gdLst>
                        <a:gd name="T0" fmla="*/ 7 w 7"/>
                        <a:gd name="T1" fmla="*/ 7 h 7"/>
                        <a:gd name="T2" fmla="*/ 1 w 7"/>
                        <a:gd name="T3" fmla="*/ 2 h 7"/>
                        <a:gd name="T4" fmla="*/ 7 w 7"/>
                        <a:gd name="T5" fmla="*/ 7 h 7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7" h="7">
                          <a:moveTo>
                            <a:pt x="7" y="7"/>
                          </a:moveTo>
                          <a:cubicBezTo>
                            <a:pt x="5" y="4"/>
                            <a:pt x="5" y="0"/>
                            <a:pt x="1" y="2"/>
                          </a:cubicBezTo>
                          <a:cubicBezTo>
                            <a:pt x="0" y="4"/>
                            <a:pt x="3" y="6"/>
                            <a:pt x="7" y="7"/>
                          </a:cubicBezTo>
                          <a:close/>
                        </a:path>
                      </a:pathLst>
                    </a:custGeom>
                    <a:solidFill>
                      <a:srgbClr val="F1863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zh-CN" altLang="en-US">
                        <a:cs typeface="+mn-ea"/>
                        <a:sym typeface="+mn-lt"/>
                      </a:endParaRPr>
                    </a:p>
                  </p:txBody>
                </p:sp>
                <p:sp>
                  <p:nvSpPr>
                    <p:cNvPr id="252" name="Freeform 766"/>
                    <p:cNvSpPr>
                      <a:spLocks/>
                    </p:cNvSpPr>
                    <p:nvPr/>
                  </p:nvSpPr>
                  <p:spPr bwMode="auto">
                    <a:xfrm>
                      <a:off x="2198" y="962"/>
                      <a:ext cx="14" cy="14"/>
                    </a:xfrm>
                    <a:custGeom>
                      <a:avLst/>
                      <a:gdLst>
                        <a:gd name="T0" fmla="*/ 0 w 8"/>
                        <a:gd name="T1" fmla="*/ 8 h 8"/>
                        <a:gd name="T2" fmla="*/ 1 w 8"/>
                        <a:gd name="T3" fmla="*/ 8 h 8"/>
                        <a:gd name="T4" fmla="*/ 8 w 8"/>
                        <a:gd name="T5" fmla="*/ 0 h 8"/>
                        <a:gd name="T6" fmla="*/ 0 w 8"/>
                        <a:gd name="T7" fmla="*/ 8 h 8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0" t="0" r="r" b="b"/>
                      <a:pathLst>
                        <a:path w="8" h="8">
                          <a:moveTo>
                            <a:pt x="0" y="8"/>
                          </a:moveTo>
                          <a:cubicBezTo>
                            <a:pt x="0" y="8"/>
                            <a:pt x="0" y="8"/>
                            <a:pt x="1" y="8"/>
                          </a:cubicBezTo>
                          <a:cubicBezTo>
                            <a:pt x="8" y="0"/>
                            <a:pt x="8" y="0"/>
                            <a:pt x="8" y="0"/>
                          </a:cubicBezTo>
                          <a:cubicBezTo>
                            <a:pt x="4" y="2"/>
                            <a:pt x="1" y="4"/>
                            <a:pt x="0" y="8"/>
                          </a:cubicBezTo>
                          <a:close/>
                        </a:path>
                      </a:pathLst>
                    </a:custGeom>
                    <a:solidFill>
                      <a:srgbClr val="F1863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zh-CN" altLang="en-US">
                        <a:cs typeface="+mn-ea"/>
                        <a:sym typeface="+mn-lt"/>
                      </a:endParaRPr>
                    </a:p>
                  </p:txBody>
                </p:sp>
                <p:sp>
                  <p:nvSpPr>
                    <p:cNvPr id="253" name="Freeform 767"/>
                    <p:cNvSpPr>
                      <a:spLocks/>
                    </p:cNvSpPr>
                    <p:nvPr/>
                  </p:nvSpPr>
                  <p:spPr bwMode="auto">
                    <a:xfrm>
                      <a:off x="2227" y="978"/>
                      <a:ext cx="24" cy="13"/>
                    </a:xfrm>
                    <a:custGeom>
                      <a:avLst/>
                      <a:gdLst>
                        <a:gd name="T0" fmla="*/ 0 w 14"/>
                        <a:gd name="T1" fmla="*/ 8 h 8"/>
                        <a:gd name="T2" fmla="*/ 6 w 14"/>
                        <a:gd name="T3" fmla="*/ 8 h 8"/>
                        <a:gd name="T4" fmla="*/ 14 w 14"/>
                        <a:gd name="T5" fmla="*/ 0 h 8"/>
                        <a:gd name="T6" fmla="*/ 0 w 14"/>
                        <a:gd name="T7" fmla="*/ 8 h 8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0" t="0" r="r" b="b"/>
                      <a:pathLst>
                        <a:path w="14" h="8">
                          <a:moveTo>
                            <a:pt x="0" y="8"/>
                          </a:moveTo>
                          <a:cubicBezTo>
                            <a:pt x="1" y="8"/>
                            <a:pt x="3" y="8"/>
                            <a:pt x="6" y="8"/>
                          </a:cubicBezTo>
                          <a:cubicBezTo>
                            <a:pt x="14" y="0"/>
                            <a:pt x="14" y="0"/>
                            <a:pt x="14" y="0"/>
                          </a:cubicBezTo>
                          <a:cubicBezTo>
                            <a:pt x="8" y="1"/>
                            <a:pt x="2" y="1"/>
                            <a:pt x="0" y="8"/>
                          </a:cubicBezTo>
                          <a:close/>
                        </a:path>
                      </a:pathLst>
                    </a:custGeom>
                    <a:solidFill>
                      <a:srgbClr val="F1863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zh-CN" altLang="en-US">
                        <a:cs typeface="+mn-ea"/>
                        <a:sym typeface="+mn-lt"/>
                      </a:endParaRPr>
                    </a:p>
                  </p:txBody>
                </p:sp>
                <p:sp>
                  <p:nvSpPr>
                    <p:cNvPr id="254" name="Freeform 768"/>
                    <p:cNvSpPr>
                      <a:spLocks/>
                    </p:cNvSpPr>
                    <p:nvPr/>
                  </p:nvSpPr>
                  <p:spPr bwMode="auto">
                    <a:xfrm>
                      <a:off x="2220" y="940"/>
                      <a:ext cx="69" cy="43"/>
                    </a:xfrm>
                    <a:custGeom>
                      <a:avLst/>
                      <a:gdLst>
                        <a:gd name="T0" fmla="*/ 7 w 40"/>
                        <a:gd name="T1" fmla="*/ 18 h 25"/>
                        <a:gd name="T2" fmla="*/ 4 w 40"/>
                        <a:gd name="T3" fmla="*/ 20 h 25"/>
                        <a:gd name="T4" fmla="*/ 0 w 40"/>
                        <a:gd name="T5" fmla="*/ 24 h 25"/>
                        <a:gd name="T6" fmla="*/ 4 w 40"/>
                        <a:gd name="T7" fmla="*/ 25 h 25"/>
                        <a:gd name="T8" fmla="*/ 16 w 40"/>
                        <a:gd name="T9" fmla="*/ 20 h 25"/>
                        <a:gd name="T10" fmla="*/ 20 w 40"/>
                        <a:gd name="T11" fmla="*/ 20 h 25"/>
                        <a:gd name="T12" fmla="*/ 40 w 40"/>
                        <a:gd name="T13" fmla="*/ 0 h 25"/>
                        <a:gd name="T14" fmla="*/ 39 w 40"/>
                        <a:gd name="T15" fmla="*/ 0 h 25"/>
                        <a:gd name="T16" fmla="*/ 26 w 40"/>
                        <a:gd name="T17" fmla="*/ 6 h 25"/>
                        <a:gd name="T18" fmla="*/ 24 w 40"/>
                        <a:gd name="T19" fmla="*/ 9 h 25"/>
                        <a:gd name="T20" fmla="*/ 17 w 40"/>
                        <a:gd name="T21" fmla="*/ 9 h 25"/>
                        <a:gd name="T22" fmla="*/ 14 w 40"/>
                        <a:gd name="T23" fmla="*/ 9 h 25"/>
                        <a:gd name="T24" fmla="*/ 6 w 40"/>
                        <a:gd name="T25" fmla="*/ 18 h 25"/>
                        <a:gd name="T26" fmla="*/ 7 w 40"/>
                        <a:gd name="T27" fmla="*/ 18 h 25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</a:cxnLst>
                      <a:rect l="0" t="0" r="r" b="b"/>
                      <a:pathLst>
                        <a:path w="40" h="25">
                          <a:moveTo>
                            <a:pt x="7" y="18"/>
                          </a:moveTo>
                          <a:cubicBezTo>
                            <a:pt x="6" y="19"/>
                            <a:pt x="5" y="19"/>
                            <a:pt x="4" y="20"/>
                          </a:cubicBezTo>
                          <a:cubicBezTo>
                            <a:pt x="0" y="24"/>
                            <a:pt x="0" y="24"/>
                            <a:pt x="0" y="24"/>
                          </a:cubicBezTo>
                          <a:cubicBezTo>
                            <a:pt x="1" y="24"/>
                            <a:pt x="3" y="25"/>
                            <a:pt x="4" y="25"/>
                          </a:cubicBezTo>
                          <a:cubicBezTo>
                            <a:pt x="10" y="25"/>
                            <a:pt x="10" y="20"/>
                            <a:pt x="16" y="20"/>
                          </a:cubicBezTo>
                          <a:cubicBezTo>
                            <a:pt x="18" y="20"/>
                            <a:pt x="19" y="20"/>
                            <a:pt x="20" y="20"/>
                          </a:cubicBezTo>
                          <a:cubicBezTo>
                            <a:pt x="40" y="0"/>
                            <a:pt x="40" y="0"/>
                            <a:pt x="40" y="0"/>
                          </a:cubicBezTo>
                          <a:cubicBezTo>
                            <a:pt x="40" y="0"/>
                            <a:pt x="39" y="0"/>
                            <a:pt x="39" y="0"/>
                          </a:cubicBezTo>
                          <a:cubicBezTo>
                            <a:pt x="32" y="0"/>
                            <a:pt x="36" y="6"/>
                            <a:pt x="26" y="6"/>
                          </a:cubicBezTo>
                          <a:cubicBezTo>
                            <a:pt x="26" y="8"/>
                            <a:pt x="25" y="9"/>
                            <a:pt x="24" y="9"/>
                          </a:cubicBezTo>
                          <a:cubicBezTo>
                            <a:pt x="23" y="9"/>
                            <a:pt x="21" y="9"/>
                            <a:pt x="17" y="9"/>
                          </a:cubicBezTo>
                          <a:cubicBezTo>
                            <a:pt x="16" y="9"/>
                            <a:pt x="15" y="9"/>
                            <a:pt x="14" y="9"/>
                          </a:cubicBezTo>
                          <a:cubicBezTo>
                            <a:pt x="6" y="18"/>
                            <a:pt x="6" y="18"/>
                            <a:pt x="6" y="18"/>
                          </a:cubicBezTo>
                          <a:lnTo>
                            <a:pt x="7" y="18"/>
                          </a:lnTo>
                          <a:close/>
                        </a:path>
                      </a:pathLst>
                    </a:custGeom>
                    <a:solidFill>
                      <a:srgbClr val="F1863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zh-CN" altLang="en-US">
                        <a:cs typeface="+mn-ea"/>
                        <a:sym typeface="+mn-lt"/>
                      </a:endParaRPr>
                    </a:p>
                  </p:txBody>
                </p:sp>
                <p:sp>
                  <p:nvSpPr>
                    <p:cNvPr id="255" name="Freeform 769"/>
                    <p:cNvSpPr>
                      <a:spLocks/>
                    </p:cNvSpPr>
                    <p:nvPr/>
                  </p:nvSpPr>
                  <p:spPr bwMode="auto">
                    <a:xfrm>
                      <a:off x="2251" y="928"/>
                      <a:ext cx="103" cy="79"/>
                    </a:xfrm>
                    <a:custGeom>
                      <a:avLst/>
                      <a:gdLst>
                        <a:gd name="T0" fmla="*/ 8 w 60"/>
                        <a:gd name="T1" fmla="*/ 46 h 46"/>
                        <a:gd name="T2" fmla="*/ 15 w 60"/>
                        <a:gd name="T3" fmla="*/ 42 h 46"/>
                        <a:gd name="T4" fmla="*/ 18 w 60"/>
                        <a:gd name="T5" fmla="*/ 42 h 46"/>
                        <a:gd name="T6" fmla="*/ 60 w 60"/>
                        <a:gd name="T7" fmla="*/ 1 h 46"/>
                        <a:gd name="T8" fmla="*/ 56 w 60"/>
                        <a:gd name="T9" fmla="*/ 0 h 46"/>
                        <a:gd name="T10" fmla="*/ 41 w 60"/>
                        <a:gd name="T11" fmla="*/ 13 h 46"/>
                        <a:gd name="T12" fmla="*/ 34 w 60"/>
                        <a:gd name="T13" fmla="*/ 10 h 46"/>
                        <a:gd name="T14" fmla="*/ 0 w 60"/>
                        <a:gd name="T15" fmla="*/ 44 h 46"/>
                        <a:gd name="T16" fmla="*/ 8 w 60"/>
                        <a:gd name="T17" fmla="*/ 46 h 46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</a:cxnLst>
                      <a:rect l="0" t="0" r="r" b="b"/>
                      <a:pathLst>
                        <a:path w="60" h="46">
                          <a:moveTo>
                            <a:pt x="8" y="46"/>
                          </a:moveTo>
                          <a:cubicBezTo>
                            <a:pt x="11" y="46"/>
                            <a:pt x="13" y="45"/>
                            <a:pt x="15" y="42"/>
                          </a:cubicBezTo>
                          <a:cubicBezTo>
                            <a:pt x="18" y="42"/>
                            <a:pt x="18" y="42"/>
                            <a:pt x="18" y="42"/>
                          </a:cubicBezTo>
                          <a:cubicBezTo>
                            <a:pt x="60" y="1"/>
                            <a:pt x="60" y="1"/>
                            <a:pt x="60" y="1"/>
                          </a:cubicBezTo>
                          <a:cubicBezTo>
                            <a:pt x="59" y="1"/>
                            <a:pt x="59" y="0"/>
                            <a:pt x="56" y="0"/>
                          </a:cubicBezTo>
                          <a:cubicBezTo>
                            <a:pt x="47" y="0"/>
                            <a:pt x="44" y="6"/>
                            <a:pt x="41" y="13"/>
                          </a:cubicBezTo>
                          <a:cubicBezTo>
                            <a:pt x="40" y="13"/>
                            <a:pt x="37" y="12"/>
                            <a:pt x="34" y="10"/>
                          </a:cubicBezTo>
                          <a:cubicBezTo>
                            <a:pt x="0" y="44"/>
                            <a:pt x="0" y="44"/>
                            <a:pt x="0" y="44"/>
                          </a:cubicBezTo>
                          <a:cubicBezTo>
                            <a:pt x="3" y="45"/>
                            <a:pt x="6" y="46"/>
                            <a:pt x="8" y="46"/>
                          </a:cubicBezTo>
                          <a:close/>
                        </a:path>
                      </a:pathLst>
                    </a:custGeom>
                    <a:solidFill>
                      <a:srgbClr val="F1863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zh-CN" altLang="en-US">
                        <a:cs typeface="+mn-ea"/>
                        <a:sym typeface="+mn-lt"/>
                      </a:endParaRPr>
                    </a:p>
                  </p:txBody>
                </p:sp>
                <p:sp>
                  <p:nvSpPr>
                    <p:cNvPr id="256" name="Freeform 770"/>
                    <p:cNvSpPr>
                      <a:spLocks/>
                    </p:cNvSpPr>
                    <p:nvPr/>
                  </p:nvSpPr>
                  <p:spPr bwMode="auto">
                    <a:xfrm>
                      <a:off x="2277" y="1015"/>
                      <a:ext cx="39" cy="26"/>
                    </a:xfrm>
                    <a:custGeom>
                      <a:avLst/>
                      <a:gdLst>
                        <a:gd name="T0" fmla="*/ 23 w 23"/>
                        <a:gd name="T1" fmla="*/ 3 h 15"/>
                        <a:gd name="T2" fmla="*/ 21 w 23"/>
                        <a:gd name="T3" fmla="*/ 2 h 15"/>
                        <a:gd name="T4" fmla="*/ 9 w 23"/>
                        <a:gd name="T5" fmla="*/ 1 h 15"/>
                        <a:gd name="T6" fmla="*/ 0 w 23"/>
                        <a:gd name="T7" fmla="*/ 10 h 15"/>
                        <a:gd name="T8" fmla="*/ 11 w 23"/>
                        <a:gd name="T9" fmla="*/ 15 h 15"/>
                        <a:gd name="T10" fmla="*/ 23 w 23"/>
                        <a:gd name="T11" fmla="*/ 3 h 15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</a:cxnLst>
                      <a:rect l="0" t="0" r="r" b="b"/>
                      <a:pathLst>
                        <a:path w="23" h="15">
                          <a:moveTo>
                            <a:pt x="23" y="3"/>
                          </a:moveTo>
                          <a:cubicBezTo>
                            <a:pt x="22" y="2"/>
                            <a:pt x="22" y="2"/>
                            <a:pt x="21" y="2"/>
                          </a:cubicBezTo>
                          <a:cubicBezTo>
                            <a:pt x="17" y="0"/>
                            <a:pt x="12" y="1"/>
                            <a:pt x="9" y="1"/>
                          </a:cubicBezTo>
                          <a:cubicBezTo>
                            <a:pt x="0" y="10"/>
                            <a:pt x="0" y="10"/>
                            <a:pt x="0" y="10"/>
                          </a:cubicBezTo>
                          <a:cubicBezTo>
                            <a:pt x="3" y="12"/>
                            <a:pt x="7" y="13"/>
                            <a:pt x="11" y="15"/>
                          </a:cubicBezTo>
                          <a:lnTo>
                            <a:pt x="23" y="3"/>
                          </a:lnTo>
                          <a:close/>
                        </a:path>
                      </a:pathLst>
                    </a:custGeom>
                    <a:solidFill>
                      <a:srgbClr val="F1863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zh-CN" altLang="en-US">
                        <a:cs typeface="+mn-ea"/>
                        <a:sym typeface="+mn-lt"/>
                      </a:endParaRPr>
                    </a:p>
                  </p:txBody>
                </p:sp>
                <p:sp>
                  <p:nvSpPr>
                    <p:cNvPr id="257" name="Freeform 771"/>
                    <p:cNvSpPr>
                      <a:spLocks/>
                    </p:cNvSpPr>
                    <p:nvPr/>
                  </p:nvSpPr>
                  <p:spPr bwMode="auto">
                    <a:xfrm>
                      <a:off x="2297" y="921"/>
                      <a:ext cx="118" cy="91"/>
                    </a:xfrm>
                    <a:custGeom>
                      <a:avLst/>
                      <a:gdLst>
                        <a:gd name="T0" fmla="*/ 4 w 69"/>
                        <a:gd name="T1" fmla="*/ 53 h 53"/>
                        <a:gd name="T2" fmla="*/ 10 w 69"/>
                        <a:gd name="T3" fmla="*/ 50 h 53"/>
                        <a:gd name="T4" fmla="*/ 17 w 69"/>
                        <a:gd name="T5" fmla="*/ 52 h 53"/>
                        <a:gd name="T6" fmla="*/ 69 w 69"/>
                        <a:gd name="T7" fmla="*/ 0 h 53"/>
                        <a:gd name="T8" fmla="*/ 53 w 69"/>
                        <a:gd name="T9" fmla="*/ 0 h 53"/>
                        <a:gd name="T10" fmla="*/ 0 w 69"/>
                        <a:gd name="T11" fmla="*/ 53 h 53"/>
                        <a:gd name="T12" fmla="*/ 4 w 69"/>
                        <a:gd name="T13" fmla="*/ 53 h 53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</a:cxnLst>
                      <a:rect l="0" t="0" r="r" b="b"/>
                      <a:pathLst>
                        <a:path w="69" h="53">
                          <a:moveTo>
                            <a:pt x="4" y="53"/>
                          </a:moveTo>
                          <a:cubicBezTo>
                            <a:pt x="7" y="53"/>
                            <a:pt x="8" y="50"/>
                            <a:pt x="10" y="50"/>
                          </a:cubicBezTo>
                          <a:cubicBezTo>
                            <a:pt x="12" y="50"/>
                            <a:pt x="14" y="51"/>
                            <a:pt x="17" y="52"/>
                          </a:cubicBezTo>
                          <a:cubicBezTo>
                            <a:pt x="69" y="0"/>
                            <a:pt x="69" y="0"/>
                            <a:pt x="69" y="0"/>
                          </a:cubicBezTo>
                          <a:cubicBezTo>
                            <a:pt x="63" y="0"/>
                            <a:pt x="58" y="0"/>
                            <a:pt x="53" y="0"/>
                          </a:cubicBezTo>
                          <a:cubicBezTo>
                            <a:pt x="0" y="53"/>
                            <a:pt x="0" y="53"/>
                            <a:pt x="0" y="53"/>
                          </a:cubicBezTo>
                          <a:cubicBezTo>
                            <a:pt x="1" y="53"/>
                            <a:pt x="3" y="53"/>
                            <a:pt x="4" y="53"/>
                          </a:cubicBezTo>
                          <a:close/>
                        </a:path>
                      </a:pathLst>
                    </a:custGeom>
                    <a:solidFill>
                      <a:srgbClr val="F1863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zh-CN" altLang="en-US">
                        <a:cs typeface="+mn-ea"/>
                        <a:sym typeface="+mn-lt"/>
                      </a:endParaRPr>
                    </a:p>
                  </p:txBody>
                </p:sp>
                <p:sp>
                  <p:nvSpPr>
                    <p:cNvPr id="258" name="Freeform 772"/>
                    <p:cNvSpPr>
                      <a:spLocks/>
                    </p:cNvSpPr>
                    <p:nvPr/>
                  </p:nvSpPr>
                  <p:spPr bwMode="auto">
                    <a:xfrm>
                      <a:off x="2275" y="916"/>
                      <a:ext cx="200" cy="185"/>
                    </a:xfrm>
                    <a:custGeom>
                      <a:avLst/>
                      <a:gdLst>
                        <a:gd name="T0" fmla="*/ 57 w 117"/>
                        <a:gd name="T1" fmla="*/ 49 h 108"/>
                        <a:gd name="T2" fmla="*/ 61 w 117"/>
                        <a:gd name="T3" fmla="*/ 49 h 108"/>
                        <a:gd name="T4" fmla="*/ 47 w 117"/>
                        <a:gd name="T5" fmla="*/ 58 h 108"/>
                        <a:gd name="T6" fmla="*/ 43 w 117"/>
                        <a:gd name="T7" fmla="*/ 58 h 108"/>
                        <a:gd name="T8" fmla="*/ 35 w 117"/>
                        <a:gd name="T9" fmla="*/ 66 h 108"/>
                        <a:gd name="T10" fmla="*/ 41 w 117"/>
                        <a:gd name="T11" fmla="*/ 70 h 108"/>
                        <a:gd name="T12" fmla="*/ 33 w 117"/>
                        <a:gd name="T13" fmla="*/ 68 h 108"/>
                        <a:gd name="T14" fmla="*/ 19 w 117"/>
                        <a:gd name="T15" fmla="*/ 82 h 108"/>
                        <a:gd name="T16" fmla="*/ 14 w 117"/>
                        <a:gd name="T17" fmla="*/ 86 h 108"/>
                        <a:gd name="T18" fmla="*/ 0 w 117"/>
                        <a:gd name="T19" fmla="*/ 101 h 108"/>
                        <a:gd name="T20" fmla="*/ 1 w 117"/>
                        <a:gd name="T21" fmla="*/ 101 h 108"/>
                        <a:gd name="T22" fmla="*/ 5 w 117"/>
                        <a:gd name="T23" fmla="*/ 101 h 108"/>
                        <a:gd name="T24" fmla="*/ 9 w 117"/>
                        <a:gd name="T25" fmla="*/ 108 h 108"/>
                        <a:gd name="T26" fmla="*/ 117 w 117"/>
                        <a:gd name="T27" fmla="*/ 0 h 108"/>
                        <a:gd name="T28" fmla="*/ 115 w 117"/>
                        <a:gd name="T29" fmla="*/ 0 h 108"/>
                        <a:gd name="T30" fmla="*/ 105 w 117"/>
                        <a:gd name="T31" fmla="*/ 4 h 108"/>
                        <a:gd name="T32" fmla="*/ 99 w 117"/>
                        <a:gd name="T33" fmla="*/ 2 h 108"/>
                        <a:gd name="T34" fmla="*/ 47 w 117"/>
                        <a:gd name="T35" fmla="*/ 53 h 108"/>
                        <a:gd name="T36" fmla="*/ 57 w 117"/>
                        <a:gd name="T37" fmla="*/ 49 h 108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  <a:cxn ang="0">
                          <a:pos x="T30" y="T31"/>
                        </a:cxn>
                        <a:cxn ang="0">
                          <a:pos x="T32" y="T33"/>
                        </a:cxn>
                        <a:cxn ang="0">
                          <a:pos x="T34" y="T35"/>
                        </a:cxn>
                        <a:cxn ang="0">
                          <a:pos x="T36" y="T37"/>
                        </a:cxn>
                      </a:cxnLst>
                      <a:rect l="0" t="0" r="r" b="b"/>
                      <a:pathLst>
                        <a:path w="117" h="108">
                          <a:moveTo>
                            <a:pt x="57" y="49"/>
                          </a:moveTo>
                          <a:cubicBezTo>
                            <a:pt x="61" y="49"/>
                            <a:pt x="61" y="49"/>
                            <a:pt x="61" y="49"/>
                          </a:cubicBezTo>
                          <a:cubicBezTo>
                            <a:pt x="58" y="52"/>
                            <a:pt x="52" y="55"/>
                            <a:pt x="47" y="58"/>
                          </a:cubicBezTo>
                          <a:cubicBezTo>
                            <a:pt x="43" y="58"/>
                            <a:pt x="43" y="58"/>
                            <a:pt x="43" y="58"/>
                          </a:cubicBezTo>
                          <a:cubicBezTo>
                            <a:pt x="35" y="66"/>
                            <a:pt x="35" y="66"/>
                            <a:pt x="35" y="66"/>
                          </a:cubicBezTo>
                          <a:cubicBezTo>
                            <a:pt x="37" y="67"/>
                            <a:pt x="40" y="69"/>
                            <a:pt x="41" y="70"/>
                          </a:cubicBezTo>
                          <a:cubicBezTo>
                            <a:pt x="37" y="70"/>
                            <a:pt x="35" y="69"/>
                            <a:pt x="33" y="68"/>
                          </a:cubicBezTo>
                          <a:cubicBezTo>
                            <a:pt x="19" y="82"/>
                            <a:pt x="19" y="82"/>
                            <a:pt x="19" y="82"/>
                          </a:cubicBezTo>
                          <a:cubicBezTo>
                            <a:pt x="18" y="85"/>
                            <a:pt x="16" y="86"/>
                            <a:pt x="14" y="86"/>
                          </a:cubicBezTo>
                          <a:cubicBezTo>
                            <a:pt x="0" y="101"/>
                            <a:pt x="0" y="101"/>
                            <a:pt x="0" y="101"/>
                          </a:cubicBezTo>
                          <a:cubicBezTo>
                            <a:pt x="0" y="101"/>
                            <a:pt x="0" y="101"/>
                            <a:pt x="1" y="101"/>
                          </a:cubicBezTo>
                          <a:cubicBezTo>
                            <a:pt x="5" y="101"/>
                            <a:pt x="5" y="101"/>
                            <a:pt x="5" y="101"/>
                          </a:cubicBezTo>
                          <a:cubicBezTo>
                            <a:pt x="5" y="103"/>
                            <a:pt x="7" y="105"/>
                            <a:pt x="9" y="108"/>
                          </a:cubicBezTo>
                          <a:cubicBezTo>
                            <a:pt x="117" y="0"/>
                            <a:pt x="117" y="0"/>
                            <a:pt x="117" y="0"/>
                          </a:cubicBezTo>
                          <a:cubicBezTo>
                            <a:pt x="116" y="0"/>
                            <a:pt x="116" y="0"/>
                            <a:pt x="115" y="0"/>
                          </a:cubicBezTo>
                          <a:cubicBezTo>
                            <a:pt x="111" y="0"/>
                            <a:pt x="109" y="4"/>
                            <a:pt x="105" y="4"/>
                          </a:cubicBezTo>
                          <a:cubicBezTo>
                            <a:pt x="102" y="4"/>
                            <a:pt x="101" y="3"/>
                            <a:pt x="99" y="2"/>
                          </a:cubicBezTo>
                          <a:cubicBezTo>
                            <a:pt x="47" y="53"/>
                            <a:pt x="47" y="53"/>
                            <a:pt x="47" y="53"/>
                          </a:cubicBezTo>
                          <a:cubicBezTo>
                            <a:pt x="51" y="52"/>
                            <a:pt x="54" y="50"/>
                            <a:pt x="57" y="49"/>
                          </a:cubicBezTo>
                          <a:close/>
                        </a:path>
                      </a:pathLst>
                    </a:custGeom>
                    <a:solidFill>
                      <a:srgbClr val="F1863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zh-CN" altLang="en-US">
                        <a:cs typeface="+mn-ea"/>
                        <a:sym typeface="+mn-lt"/>
                      </a:endParaRPr>
                    </a:p>
                  </p:txBody>
                </p:sp>
                <p:sp>
                  <p:nvSpPr>
                    <p:cNvPr id="259" name="Freeform 773"/>
                    <p:cNvSpPr>
                      <a:spLocks/>
                    </p:cNvSpPr>
                    <p:nvPr/>
                  </p:nvSpPr>
                  <p:spPr bwMode="auto">
                    <a:xfrm>
                      <a:off x="2232" y="1099"/>
                      <a:ext cx="53" cy="45"/>
                    </a:xfrm>
                    <a:custGeom>
                      <a:avLst/>
                      <a:gdLst>
                        <a:gd name="T0" fmla="*/ 22 w 31"/>
                        <a:gd name="T1" fmla="*/ 12 h 26"/>
                        <a:gd name="T2" fmla="*/ 0 w 31"/>
                        <a:gd name="T3" fmla="*/ 24 h 26"/>
                        <a:gd name="T4" fmla="*/ 3 w 31"/>
                        <a:gd name="T5" fmla="*/ 26 h 26"/>
                        <a:gd name="T6" fmla="*/ 6 w 31"/>
                        <a:gd name="T7" fmla="*/ 23 h 26"/>
                        <a:gd name="T8" fmla="*/ 10 w 31"/>
                        <a:gd name="T9" fmla="*/ 24 h 26"/>
                        <a:gd name="T10" fmla="*/ 31 w 31"/>
                        <a:gd name="T11" fmla="*/ 3 h 26"/>
                        <a:gd name="T12" fmla="*/ 19 w 31"/>
                        <a:gd name="T13" fmla="*/ 0 h 26"/>
                        <a:gd name="T14" fmla="*/ 19 w 31"/>
                        <a:gd name="T15" fmla="*/ 0 h 26"/>
                        <a:gd name="T16" fmla="*/ 13 w 31"/>
                        <a:gd name="T17" fmla="*/ 6 h 26"/>
                        <a:gd name="T18" fmla="*/ 22 w 31"/>
                        <a:gd name="T19" fmla="*/ 12 h 26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</a:cxnLst>
                      <a:rect l="0" t="0" r="r" b="b"/>
                      <a:pathLst>
                        <a:path w="31" h="26">
                          <a:moveTo>
                            <a:pt x="22" y="12"/>
                          </a:moveTo>
                          <a:cubicBezTo>
                            <a:pt x="15" y="16"/>
                            <a:pt x="0" y="12"/>
                            <a:pt x="0" y="24"/>
                          </a:cubicBezTo>
                          <a:cubicBezTo>
                            <a:pt x="0" y="25"/>
                            <a:pt x="1" y="26"/>
                            <a:pt x="3" y="26"/>
                          </a:cubicBezTo>
                          <a:cubicBezTo>
                            <a:pt x="4" y="26"/>
                            <a:pt x="5" y="25"/>
                            <a:pt x="6" y="23"/>
                          </a:cubicBezTo>
                          <a:cubicBezTo>
                            <a:pt x="8" y="24"/>
                            <a:pt x="9" y="24"/>
                            <a:pt x="10" y="24"/>
                          </a:cubicBezTo>
                          <a:cubicBezTo>
                            <a:pt x="31" y="3"/>
                            <a:pt x="31" y="3"/>
                            <a:pt x="31" y="3"/>
                          </a:cubicBezTo>
                          <a:cubicBezTo>
                            <a:pt x="28" y="1"/>
                            <a:pt x="25" y="0"/>
                            <a:pt x="19" y="0"/>
                          </a:cubicBezTo>
                          <a:cubicBezTo>
                            <a:pt x="19" y="0"/>
                            <a:pt x="19" y="0"/>
                            <a:pt x="19" y="0"/>
                          </a:cubicBezTo>
                          <a:cubicBezTo>
                            <a:pt x="13" y="6"/>
                            <a:pt x="13" y="6"/>
                            <a:pt x="13" y="6"/>
                          </a:cubicBezTo>
                          <a:cubicBezTo>
                            <a:pt x="15" y="9"/>
                            <a:pt x="19" y="10"/>
                            <a:pt x="22" y="12"/>
                          </a:cubicBezTo>
                          <a:close/>
                        </a:path>
                      </a:pathLst>
                    </a:custGeom>
                    <a:solidFill>
                      <a:srgbClr val="F1863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zh-CN" altLang="en-US">
                        <a:cs typeface="+mn-ea"/>
                        <a:sym typeface="+mn-lt"/>
                      </a:endParaRPr>
                    </a:p>
                  </p:txBody>
                </p:sp>
                <p:sp>
                  <p:nvSpPr>
                    <p:cNvPr id="260" name="Freeform 774"/>
                    <p:cNvSpPr>
                      <a:spLocks/>
                    </p:cNvSpPr>
                    <p:nvPr/>
                  </p:nvSpPr>
                  <p:spPr bwMode="auto">
                    <a:xfrm>
                      <a:off x="2270" y="921"/>
                      <a:ext cx="255" cy="228"/>
                    </a:xfrm>
                    <a:custGeom>
                      <a:avLst/>
                      <a:gdLst>
                        <a:gd name="T0" fmla="*/ 22 w 149"/>
                        <a:gd name="T1" fmla="*/ 112 h 133"/>
                        <a:gd name="T2" fmla="*/ 20 w 149"/>
                        <a:gd name="T3" fmla="*/ 112 h 133"/>
                        <a:gd name="T4" fmla="*/ 0 w 149"/>
                        <a:gd name="T5" fmla="*/ 132 h 133"/>
                        <a:gd name="T6" fmla="*/ 13 w 149"/>
                        <a:gd name="T7" fmla="*/ 133 h 133"/>
                        <a:gd name="T8" fmla="*/ 16 w 149"/>
                        <a:gd name="T9" fmla="*/ 132 h 133"/>
                        <a:gd name="T10" fmla="*/ 149 w 149"/>
                        <a:gd name="T11" fmla="*/ 0 h 133"/>
                        <a:gd name="T12" fmla="*/ 135 w 149"/>
                        <a:gd name="T13" fmla="*/ 0 h 133"/>
                        <a:gd name="T14" fmla="*/ 132 w 149"/>
                        <a:gd name="T15" fmla="*/ 0 h 133"/>
                        <a:gd name="T16" fmla="*/ 21 w 149"/>
                        <a:gd name="T17" fmla="*/ 111 h 133"/>
                        <a:gd name="T18" fmla="*/ 22 w 149"/>
                        <a:gd name="T19" fmla="*/ 112 h 133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</a:cxnLst>
                      <a:rect l="0" t="0" r="r" b="b"/>
                      <a:pathLst>
                        <a:path w="149" h="133">
                          <a:moveTo>
                            <a:pt x="22" y="112"/>
                          </a:moveTo>
                          <a:cubicBezTo>
                            <a:pt x="20" y="112"/>
                            <a:pt x="20" y="112"/>
                            <a:pt x="20" y="112"/>
                          </a:cubicBezTo>
                          <a:cubicBezTo>
                            <a:pt x="0" y="132"/>
                            <a:pt x="0" y="132"/>
                            <a:pt x="0" y="132"/>
                          </a:cubicBezTo>
                          <a:cubicBezTo>
                            <a:pt x="5" y="132"/>
                            <a:pt x="9" y="133"/>
                            <a:pt x="13" y="133"/>
                          </a:cubicBezTo>
                          <a:cubicBezTo>
                            <a:pt x="14" y="133"/>
                            <a:pt x="15" y="133"/>
                            <a:pt x="16" y="132"/>
                          </a:cubicBezTo>
                          <a:cubicBezTo>
                            <a:pt x="149" y="0"/>
                            <a:pt x="149" y="0"/>
                            <a:pt x="149" y="0"/>
                          </a:cubicBezTo>
                          <a:cubicBezTo>
                            <a:pt x="143" y="0"/>
                            <a:pt x="138" y="0"/>
                            <a:pt x="135" y="0"/>
                          </a:cubicBezTo>
                          <a:cubicBezTo>
                            <a:pt x="134" y="0"/>
                            <a:pt x="133" y="0"/>
                            <a:pt x="132" y="0"/>
                          </a:cubicBezTo>
                          <a:cubicBezTo>
                            <a:pt x="21" y="111"/>
                            <a:pt x="21" y="111"/>
                            <a:pt x="21" y="111"/>
                          </a:cubicBezTo>
                          <a:cubicBezTo>
                            <a:pt x="21" y="112"/>
                            <a:pt x="21" y="112"/>
                            <a:pt x="22" y="112"/>
                          </a:cubicBezTo>
                          <a:close/>
                        </a:path>
                      </a:pathLst>
                    </a:custGeom>
                    <a:solidFill>
                      <a:srgbClr val="F1863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zh-CN" altLang="en-US">
                        <a:cs typeface="+mn-ea"/>
                        <a:sym typeface="+mn-lt"/>
                      </a:endParaRPr>
                    </a:p>
                  </p:txBody>
                </p:sp>
                <p:sp>
                  <p:nvSpPr>
                    <p:cNvPr id="261" name="Freeform 775"/>
                    <p:cNvSpPr>
                      <a:spLocks/>
                    </p:cNvSpPr>
                    <p:nvPr/>
                  </p:nvSpPr>
                  <p:spPr bwMode="auto">
                    <a:xfrm>
                      <a:off x="2328" y="921"/>
                      <a:ext cx="243" cy="224"/>
                    </a:xfrm>
                    <a:custGeom>
                      <a:avLst/>
                      <a:gdLst>
                        <a:gd name="T0" fmla="*/ 11 w 142"/>
                        <a:gd name="T1" fmla="*/ 129 h 131"/>
                        <a:gd name="T2" fmla="*/ 15 w 142"/>
                        <a:gd name="T3" fmla="*/ 131 h 131"/>
                        <a:gd name="T4" fmla="*/ 64 w 142"/>
                        <a:gd name="T5" fmla="*/ 81 h 131"/>
                        <a:gd name="T6" fmla="*/ 64 w 142"/>
                        <a:gd name="T7" fmla="*/ 81 h 131"/>
                        <a:gd name="T8" fmla="*/ 65 w 142"/>
                        <a:gd name="T9" fmla="*/ 81 h 131"/>
                        <a:gd name="T10" fmla="*/ 71 w 142"/>
                        <a:gd name="T11" fmla="*/ 75 h 131"/>
                        <a:gd name="T12" fmla="*/ 64 w 142"/>
                        <a:gd name="T13" fmla="*/ 75 h 131"/>
                        <a:gd name="T14" fmla="*/ 75 w 142"/>
                        <a:gd name="T15" fmla="*/ 71 h 131"/>
                        <a:gd name="T16" fmla="*/ 142 w 142"/>
                        <a:gd name="T17" fmla="*/ 4 h 131"/>
                        <a:gd name="T18" fmla="*/ 140 w 142"/>
                        <a:gd name="T19" fmla="*/ 5 h 131"/>
                        <a:gd name="T20" fmla="*/ 135 w 142"/>
                        <a:gd name="T21" fmla="*/ 6 h 131"/>
                        <a:gd name="T22" fmla="*/ 140 w 142"/>
                        <a:gd name="T23" fmla="*/ 5 h 131"/>
                        <a:gd name="T24" fmla="*/ 141 w 142"/>
                        <a:gd name="T25" fmla="*/ 4 h 131"/>
                        <a:gd name="T26" fmla="*/ 129 w 142"/>
                        <a:gd name="T27" fmla="*/ 0 h 131"/>
                        <a:gd name="T28" fmla="*/ 0 w 142"/>
                        <a:gd name="T29" fmla="*/ 129 h 131"/>
                        <a:gd name="T30" fmla="*/ 11 w 142"/>
                        <a:gd name="T31" fmla="*/ 129 h 13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  <a:cxn ang="0">
                          <a:pos x="T30" y="T31"/>
                        </a:cxn>
                      </a:cxnLst>
                      <a:rect l="0" t="0" r="r" b="b"/>
                      <a:pathLst>
                        <a:path w="142" h="131">
                          <a:moveTo>
                            <a:pt x="11" y="129"/>
                          </a:moveTo>
                          <a:cubicBezTo>
                            <a:pt x="13" y="129"/>
                            <a:pt x="14" y="130"/>
                            <a:pt x="15" y="131"/>
                          </a:cubicBezTo>
                          <a:cubicBezTo>
                            <a:pt x="64" y="81"/>
                            <a:pt x="64" y="81"/>
                            <a:pt x="64" y="81"/>
                          </a:cubicBezTo>
                          <a:cubicBezTo>
                            <a:pt x="64" y="81"/>
                            <a:pt x="64" y="81"/>
                            <a:pt x="64" y="81"/>
                          </a:cubicBezTo>
                          <a:cubicBezTo>
                            <a:pt x="64" y="81"/>
                            <a:pt x="64" y="81"/>
                            <a:pt x="65" y="81"/>
                          </a:cubicBezTo>
                          <a:cubicBezTo>
                            <a:pt x="71" y="75"/>
                            <a:pt x="71" y="75"/>
                            <a:pt x="71" y="75"/>
                          </a:cubicBezTo>
                          <a:cubicBezTo>
                            <a:pt x="64" y="75"/>
                            <a:pt x="64" y="75"/>
                            <a:pt x="64" y="75"/>
                          </a:cubicBezTo>
                          <a:cubicBezTo>
                            <a:pt x="67" y="73"/>
                            <a:pt x="71" y="72"/>
                            <a:pt x="75" y="71"/>
                          </a:cubicBezTo>
                          <a:cubicBezTo>
                            <a:pt x="142" y="4"/>
                            <a:pt x="142" y="4"/>
                            <a:pt x="142" y="4"/>
                          </a:cubicBezTo>
                          <a:cubicBezTo>
                            <a:pt x="140" y="5"/>
                            <a:pt x="140" y="5"/>
                            <a:pt x="140" y="5"/>
                          </a:cubicBezTo>
                          <a:cubicBezTo>
                            <a:pt x="139" y="6"/>
                            <a:pt x="138" y="5"/>
                            <a:pt x="135" y="6"/>
                          </a:cubicBezTo>
                          <a:cubicBezTo>
                            <a:pt x="140" y="5"/>
                            <a:pt x="140" y="5"/>
                            <a:pt x="140" y="5"/>
                          </a:cubicBezTo>
                          <a:cubicBezTo>
                            <a:pt x="140" y="4"/>
                            <a:pt x="141" y="4"/>
                            <a:pt x="141" y="4"/>
                          </a:cubicBezTo>
                          <a:cubicBezTo>
                            <a:pt x="139" y="2"/>
                            <a:pt x="134" y="1"/>
                            <a:pt x="129" y="0"/>
                          </a:cubicBezTo>
                          <a:cubicBezTo>
                            <a:pt x="0" y="129"/>
                            <a:pt x="0" y="129"/>
                            <a:pt x="0" y="129"/>
                          </a:cubicBezTo>
                          <a:cubicBezTo>
                            <a:pt x="4" y="129"/>
                            <a:pt x="7" y="129"/>
                            <a:pt x="11" y="129"/>
                          </a:cubicBezTo>
                          <a:close/>
                        </a:path>
                      </a:pathLst>
                    </a:custGeom>
                    <a:solidFill>
                      <a:srgbClr val="F1863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zh-CN" altLang="en-US">
                        <a:cs typeface="+mn-ea"/>
                        <a:sym typeface="+mn-lt"/>
                      </a:endParaRPr>
                    </a:p>
                  </p:txBody>
                </p:sp>
                <p:sp>
                  <p:nvSpPr>
                    <p:cNvPr id="262" name="Freeform 776"/>
                    <p:cNvSpPr>
                      <a:spLocks/>
                    </p:cNvSpPr>
                    <p:nvPr/>
                  </p:nvSpPr>
                  <p:spPr bwMode="auto">
                    <a:xfrm>
                      <a:off x="2559" y="930"/>
                      <a:ext cx="8" cy="1"/>
                    </a:xfrm>
                    <a:custGeom>
                      <a:avLst/>
                      <a:gdLst>
                        <a:gd name="T0" fmla="*/ 5 w 5"/>
                        <a:gd name="T1" fmla="*/ 0 h 1"/>
                        <a:gd name="T2" fmla="*/ 0 w 5"/>
                        <a:gd name="T3" fmla="*/ 1 h 1"/>
                        <a:gd name="T4" fmla="*/ 5 w 5"/>
                        <a:gd name="T5" fmla="*/ 0 h 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5" h="1">
                          <a:moveTo>
                            <a:pt x="5" y="0"/>
                          </a:moveTo>
                          <a:cubicBezTo>
                            <a:pt x="0" y="1"/>
                            <a:pt x="0" y="1"/>
                            <a:pt x="0" y="1"/>
                          </a:cubicBezTo>
                          <a:cubicBezTo>
                            <a:pt x="3" y="0"/>
                            <a:pt x="4" y="1"/>
                            <a:pt x="5" y="0"/>
                          </a:cubicBezTo>
                          <a:close/>
                        </a:path>
                      </a:pathLst>
                    </a:custGeom>
                    <a:solidFill>
                      <a:srgbClr val="F1863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zh-CN" altLang="en-US">
                        <a:cs typeface="+mn-ea"/>
                        <a:sym typeface="+mn-lt"/>
                      </a:endParaRPr>
                    </a:p>
                  </p:txBody>
                </p:sp>
                <p:sp>
                  <p:nvSpPr>
                    <p:cNvPr id="263" name="Freeform 777"/>
                    <p:cNvSpPr>
                      <a:spLocks/>
                    </p:cNvSpPr>
                    <p:nvPr/>
                  </p:nvSpPr>
                  <p:spPr bwMode="auto">
                    <a:xfrm>
                      <a:off x="2427" y="1082"/>
                      <a:ext cx="15" cy="16"/>
                    </a:xfrm>
                    <a:custGeom>
                      <a:avLst/>
                      <a:gdLst>
                        <a:gd name="T0" fmla="*/ 9 w 9"/>
                        <a:gd name="T1" fmla="*/ 0 h 9"/>
                        <a:gd name="T2" fmla="*/ 0 w 9"/>
                        <a:gd name="T3" fmla="*/ 9 h 9"/>
                        <a:gd name="T4" fmla="*/ 1 w 9"/>
                        <a:gd name="T5" fmla="*/ 9 h 9"/>
                        <a:gd name="T6" fmla="*/ 9 w 9"/>
                        <a:gd name="T7" fmla="*/ 0 h 9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0" t="0" r="r" b="b"/>
                      <a:pathLst>
                        <a:path w="9" h="9">
                          <a:moveTo>
                            <a:pt x="9" y="0"/>
                          </a:moveTo>
                          <a:cubicBezTo>
                            <a:pt x="0" y="9"/>
                            <a:pt x="0" y="9"/>
                            <a:pt x="0" y="9"/>
                          </a:cubicBezTo>
                          <a:cubicBezTo>
                            <a:pt x="0" y="9"/>
                            <a:pt x="1" y="9"/>
                            <a:pt x="1" y="9"/>
                          </a:cubicBezTo>
                          <a:cubicBezTo>
                            <a:pt x="4" y="8"/>
                            <a:pt x="7" y="3"/>
                            <a:pt x="9" y="0"/>
                          </a:cubicBezTo>
                          <a:close/>
                        </a:path>
                      </a:pathLst>
                    </a:custGeom>
                    <a:solidFill>
                      <a:srgbClr val="F1863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zh-CN" altLang="en-US">
                        <a:cs typeface="+mn-ea"/>
                        <a:sym typeface="+mn-lt"/>
                      </a:endParaRPr>
                    </a:p>
                  </p:txBody>
                </p:sp>
                <p:sp>
                  <p:nvSpPr>
                    <p:cNvPr id="264" name="Freeform 778"/>
                    <p:cNvSpPr>
                      <a:spLocks/>
                    </p:cNvSpPr>
                    <p:nvPr/>
                  </p:nvSpPr>
                  <p:spPr bwMode="auto">
                    <a:xfrm>
                      <a:off x="2449" y="1074"/>
                      <a:ext cx="4" cy="3"/>
                    </a:xfrm>
                    <a:custGeom>
                      <a:avLst/>
                      <a:gdLst>
                        <a:gd name="T0" fmla="*/ 1 w 2"/>
                        <a:gd name="T1" fmla="*/ 0 h 2"/>
                        <a:gd name="T2" fmla="*/ 0 w 2"/>
                        <a:gd name="T3" fmla="*/ 2 h 2"/>
                        <a:gd name="T4" fmla="*/ 2 w 2"/>
                        <a:gd name="T5" fmla="*/ 0 h 2"/>
                        <a:gd name="T6" fmla="*/ 1 w 2"/>
                        <a:gd name="T7" fmla="*/ 0 h 2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0" t="0" r="r" b="b"/>
                      <a:pathLst>
                        <a:path w="2" h="2">
                          <a:moveTo>
                            <a:pt x="1" y="0"/>
                          </a:moveTo>
                          <a:cubicBezTo>
                            <a:pt x="0" y="2"/>
                            <a:pt x="0" y="2"/>
                            <a:pt x="0" y="2"/>
                          </a:cubicBezTo>
                          <a:cubicBezTo>
                            <a:pt x="0" y="1"/>
                            <a:pt x="1" y="1"/>
                            <a:pt x="2" y="0"/>
                          </a:cubicBezTo>
                          <a:cubicBezTo>
                            <a:pt x="2" y="0"/>
                            <a:pt x="1" y="0"/>
                            <a:pt x="1" y="0"/>
                          </a:cubicBezTo>
                          <a:close/>
                        </a:path>
                      </a:pathLst>
                    </a:custGeom>
                    <a:solidFill>
                      <a:srgbClr val="F1863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zh-CN" altLang="en-US">
                        <a:cs typeface="+mn-ea"/>
                        <a:sym typeface="+mn-lt"/>
                      </a:endParaRPr>
                    </a:p>
                  </p:txBody>
                </p:sp>
                <p:sp>
                  <p:nvSpPr>
                    <p:cNvPr id="265" name="Freeform 779"/>
                    <p:cNvSpPr>
                      <a:spLocks/>
                    </p:cNvSpPr>
                    <p:nvPr/>
                  </p:nvSpPr>
                  <p:spPr bwMode="auto">
                    <a:xfrm>
                      <a:off x="2485" y="921"/>
                      <a:ext cx="135" cy="120"/>
                    </a:xfrm>
                    <a:custGeom>
                      <a:avLst/>
                      <a:gdLst>
                        <a:gd name="T0" fmla="*/ 7 w 79"/>
                        <a:gd name="T1" fmla="*/ 68 h 70"/>
                        <a:gd name="T2" fmla="*/ 35 w 79"/>
                        <a:gd name="T3" fmla="*/ 46 h 70"/>
                        <a:gd name="T4" fmla="*/ 42 w 79"/>
                        <a:gd name="T5" fmla="*/ 44 h 70"/>
                        <a:gd name="T6" fmla="*/ 54 w 79"/>
                        <a:gd name="T7" fmla="*/ 32 h 70"/>
                        <a:gd name="T8" fmla="*/ 47 w 79"/>
                        <a:gd name="T9" fmla="*/ 30 h 70"/>
                        <a:gd name="T10" fmla="*/ 59 w 79"/>
                        <a:gd name="T11" fmla="*/ 26 h 70"/>
                        <a:gd name="T12" fmla="*/ 79 w 79"/>
                        <a:gd name="T13" fmla="*/ 7 h 70"/>
                        <a:gd name="T14" fmla="*/ 78 w 79"/>
                        <a:gd name="T15" fmla="*/ 7 h 70"/>
                        <a:gd name="T16" fmla="*/ 73 w 79"/>
                        <a:gd name="T17" fmla="*/ 1 h 70"/>
                        <a:gd name="T18" fmla="*/ 69 w 79"/>
                        <a:gd name="T19" fmla="*/ 0 h 70"/>
                        <a:gd name="T20" fmla="*/ 0 w 79"/>
                        <a:gd name="T21" fmla="*/ 69 h 70"/>
                        <a:gd name="T22" fmla="*/ 7 w 79"/>
                        <a:gd name="T23" fmla="*/ 68 h 7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</a:cxnLst>
                      <a:rect l="0" t="0" r="r" b="b"/>
                      <a:pathLst>
                        <a:path w="79" h="70">
                          <a:moveTo>
                            <a:pt x="7" y="68"/>
                          </a:moveTo>
                          <a:cubicBezTo>
                            <a:pt x="16" y="62"/>
                            <a:pt x="23" y="50"/>
                            <a:pt x="35" y="46"/>
                          </a:cubicBezTo>
                          <a:cubicBezTo>
                            <a:pt x="37" y="45"/>
                            <a:pt x="39" y="44"/>
                            <a:pt x="42" y="44"/>
                          </a:cubicBezTo>
                          <a:cubicBezTo>
                            <a:pt x="54" y="32"/>
                            <a:pt x="54" y="32"/>
                            <a:pt x="54" y="32"/>
                          </a:cubicBezTo>
                          <a:cubicBezTo>
                            <a:pt x="51" y="32"/>
                            <a:pt x="48" y="31"/>
                            <a:pt x="47" y="30"/>
                          </a:cubicBezTo>
                          <a:cubicBezTo>
                            <a:pt x="51" y="28"/>
                            <a:pt x="55" y="27"/>
                            <a:pt x="59" y="26"/>
                          </a:cubicBezTo>
                          <a:cubicBezTo>
                            <a:pt x="79" y="7"/>
                            <a:pt x="79" y="7"/>
                            <a:pt x="79" y="7"/>
                          </a:cubicBezTo>
                          <a:cubicBezTo>
                            <a:pt x="79" y="7"/>
                            <a:pt x="78" y="7"/>
                            <a:pt x="78" y="7"/>
                          </a:cubicBezTo>
                          <a:cubicBezTo>
                            <a:pt x="77" y="5"/>
                            <a:pt x="77" y="2"/>
                            <a:pt x="73" y="1"/>
                          </a:cubicBezTo>
                          <a:cubicBezTo>
                            <a:pt x="72" y="1"/>
                            <a:pt x="71" y="1"/>
                            <a:pt x="69" y="0"/>
                          </a:cubicBezTo>
                          <a:cubicBezTo>
                            <a:pt x="0" y="69"/>
                            <a:pt x="0" y="69"/>
                            <a:pt x="0" y="69"/>
                          </a:cubicBezTo>
                          <a:cubicBezTo>
                            <a:pt x="3" y="70"/>
                            <a:pt x="5" y="70"/>
                            <a:pt x="7" y="68"/>
                          </a:cubicBezTo>
                          <a:close/>
                        </a:path>
                      </a:pathLst>
                    </a:custGeom>
                    <a:solidFill>
                      <a:srgbClr val="F1863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zh-CN" altLang="en-US">
                        <a:cs typeface="+mn-ea"/>
                        <a:sym typeface="+mn-lt"/>
                      </a:endParaRPr>
                    </a:p>
                  </p:txBody>
                </p:sp>
                <p:sp>
                  <p:nvSpPr>
                    <p:cNvPr id="266" name="Freeform 780"/>
                    <p:cNvSpPr>
                      <a:spLocks/>
                    </p:cNvSpPr>
                    <p:nvPr/>
                  </p:nvSpPr>
                  <p:spPr bwMode="auto">
                    <a:xfrm>
                      <a:off x="2374" y="1130"/>
                      <a:ext cx="31" cy="21"/>
                    </a:xfrm>
                    <a:custGeom>
                      <a:avLst/>
                      <a:gdLst>
                        <a:gd name="T0" fmla="*/ 18 w 18"/>
                        <a:gd name="T1" fmla="*/ 3 h 12"/>
                        <a:gd name="T2" fmla="*/ 14 w 18"/>
                        <a:gd name="T3" fmla="*/ 2 h 12"/>
                        <a:gd name="T4" fmla="*/ 11 w 18"/>
                        <a:gd name="T5" fmla="*/ 2 h 12"/>
                        <a:gd name="T6" fmla="*/ 0 w 18"/>
                        <a:gd name="T7" fmla="*/ 12 h 12"/>
                        <a:gd name="T8" fmla="*/ 18 w 18"/>
                        <a:gd name="T9" fmla="*/ 3 h 12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</a:cxnLst>
                      <a:rect l="0" t="0" r="r" b="b"/>
                      <a:pathLst>
                        <a:path w="18" h="12">
                          <a:moveTo>
                            <a:pt x="18" y="3"/>
                          </a:moveTo>
                          <a:cubicBezTo>
                            <a:pt x="18" y="0"/>
                            <a:pt x="15" y="2"/>
                            <a:pt x="14" y="2"/>
                          </a:cubicBezTo>
                          <a:cubicBezTo>
                            <a:pt x="13" y="2"/>
                            <a:pt x="12" y="2"/>
                            <a:pt x="11" y="2"/>
                          </a:cubicBezTo>
                          <a:cubicBezTo>
                            <a:pt x="0" y="12"/>
                            <a:pt x="0" y="12"/>
                            <a:pt x="0" y="12"/>
                          </a:cubicBezTo>
                          <a:cubicBezTo>
                            <a:pt x="8" y="10"/>
                            <a:pt x="18" y="7"/>
                            <a:pt x="18" y="3"/>
                          </a:cubicBezTo>
                          <a:close/>
                        </a:path>
                      </a:pathLst>
                    </a:custGeom>
                    <a:solidFill>
                      <a:srgbClr val="F1863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zh-CN" altLang="en-US">
                        <a:cs typeface="+mn-ea"/>
                        <a:sym typeface="+mn-lt"/>
                      </a:endParaRPr>
                    </a:p>
                  </p:txBody>
                </p:sp>
                <p:sp>
                  <p:nvSpPr>
                    <p:cNvPr id="267" name="Freeform 781"/>
                    <p:cNvSpPr>
                      <a:spLocks/>
                    </p:cNvSpPr>
                    <p:nvPr/>
                  </p:nvSpPr>
                  <p:spPr bwMode="auto">
                    <a:xfrm>
                      <a:off x="2601" y="974"/>
                      <a:ext cx="4" cy="4"/>
                    </a:xfrm>
                    <a:custGeom>
                      <a:avLst/>
                      <a:gdLst>
                        <a:gd name="T0" fmla="*/ 2 w 2"/>
                        <a:gd name="T1" fmla="*/ 0 h 2"/>
                        <a:gd name="T2" fmla="*/ 2 w 2"/>
                        <a:gd name="T3" fmla="*/ 0 h 2"/>
                        <a:gd name="T4" fmla="*/ 0 w 2"/>
                        <a:gd name="T5" fmla="*/ 2 h 2"/>
                        <a:gd name="T6" fmla="*/ 2 w 2"/>
                        <a:gd name="T7" fmla="*/ 0 h 2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0" t="0" r="r" b="b"/>
                      <a:pathLst>
                        <a:path w="2" h="2">
                          <a:moveTo>
                            <a:pt x="2" y="0"/>
                          </a:moveTo>
                          <a:cubicBezTo>
                            <a:pt x="2" y="0"/>
                            <a:pt x="2" y="0"/>
                            <a:pt x="2" y="0"/>
                          </a:cubicBezTo>
                          <a:cubicBezTo>
                            <a:pt x="0" y="2"/>
                            <a:pt x="0" y="2"/>
                            <a:pt x="0" y="2"/>
                          </a:cubicBezTo>
                          <a:cubicBezTo>
                            <a:pt x="1" y="1"/>
                            <a:pt x="1" y="1"/>
                            <a:pt x="2" y="0"/>
                          </a:cubicBezTo>
                          <a:close/>
                        </a:path>
                      </a:pathLst>
                    </a:custGeom>
                    <a:solidFill>
                      <a:srgbClr val="F1863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zh-CN" altLang="en-US">
                        <a:cs typeface="+mn-ea"/>
                        <a:sym typeface="+mn-lt"/>
                      </a:endParaRPr>
                    </a:p>
                  </p:txBody>
                </p:sp>
                <p:sp>
                  <p:nvSpPr>
                    <p:cNvPr id="268" name="Freeform 782"/>
                    <p:cNvSpPr>
                      <a:spLocks/>
                    </p:cNvSpPr>
                    <p:nvPr/>
                  </p:nvSpPr>
                  <p:spPr bwMode="auto">
                    <a:xfrm>
                      <a:off x="2617" y="938"/>
                      <a:ext cx="36" cy="24"/>
                    </a:xfrm>
                    <a:custGeom>
                      <a:avLst/>
                      <a:gdLst>
                        <a:gd name="T0" fmla="*/ 13 w 21"/>
                        <a:gd name="T1" fmla="*/ 9 h 14"/>
                        <a:gd name="T2" fmla="*/ 21 w 21"/>
                        <a:gd name="T3" fmla="*/ 4 h 14"/>
                        <a:gd name="T4" fmla="*/ 14 w 21"/>
                        <a:gd name="T5" fmla="*/ 0 h 14"/>
                        <a:gd name="T6" fmla="*/ 0 w 21"/>
                        <a:gd name="T7" fmla="*/ 14 h 14"/>
                        <a:gd name="T8" fmla="*/ 13 w 21"/>
                        <a:gd name="T9" fmla="*/ 9 h 1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</a:cxnLst>
                      <a:rect l="0" t="0" r="r" b="b"/>
                      <a:pathLst>
                        <a:path w="21" h="14">
                          <a:moveTo>
                            <a:pt x="13" y="9"/>
                          </a:moveTo>
                          <a:cubicBezTo>
                            <a:pt x="16" y="7"/>
                            <a:pt x="21" y="8"/>
                            <a:pt x="21" y="4"/>
                          </a:cubicBezTo>
                          <a:cubicBezTo>
                            <a:pt x="21" y="2"/>
                            <a:pt x="18" y="1"/>
                            <a:pt x="14" y="0"/>
                          </a:cubicBezTo>
                          <a:cubicBezTo>
                            <a:pt x="0" y="14"/>
                            <a:pt x="0" y="14"/>
                            <a:pt x="0" y="14"/>
                          </a:cubicBezTo>
                          <a:cubicBezTo>
                            <a:pt x="5" y="13"/>
                            <a:pt x="9" y="12"/>
                            <a:pt x="13" y="9"/>
                          </a:cubicBezTo>
                          <a:close/>
                        </a:path>
                      </a:pathLst>
                    </a:custGeom>
                    <a:solidFill>
                      <a:srgbClr val="F1863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zh-CN" altLang="en-US">
                        <a:cs typeface="+mn-ea"/>
                        <a:sym typeface="+mn-lt"/>
                      </a:endParaRPr>
                    </a:p>
                  </p:txBody>
                </p:sp>
                <p:sp>
                  <p:nvSpPr>
                    <p:cNvPr id="269" name="Freeform 783"/>
                    <p:cNvSpPr>
                      <a:spLocks/>
                    </p:cNvSpPr>
                    <p:nvPr/>
                  </p:nvSpPr>
                  <p:spPr bwMode="auto">
                    <a:xfrm>
                      <a:off x="2489" y="1058"/>
                      <a:ext cx="59" cy="41"/>
                    </a:xfrm>
                    <a:custGeom>
                      <a:avLst/>
                      <a:gdLst>
                        <a:gd name="T0" fmla="*/ 35 w 35"/>
                        <a:gd name="T1" fmla="*/ 0 h 24"/>
                        <a:gd name="T2" fmla="*/ 29 w 35"/>
                        <a:gd name="T3" fmla="*/ 1 h 24"/>
                        <a:gd name="T4" fmla="*/ 14 w 35"/>
                        <a:gd name="T5" fmla="*/ 8 h 24"/>
                        <a:gd name="T6" fmla="*/ 10 w 35"/>
                        <a:gd name="T7" fmla="*/ 9 h 24"/>
                        <a:gd name="T8" fmla="*/ 0 w 35"/>
                        <a:gd name="T9" fmla="*/ 19 h 24"/>
                        <a:gd name="T10" fmla="*/ 11 w 35"/>
                        <a:gd name="T11" fmla="*/ 24 h 24"/>
                        <a:gd name="T12" fmla="*/ 35 w 35"/>
                        <a:gd name="T13" fmla="*/ 0 h 2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</a:cxnLst>
                      <a:rect l="0" t="0" r="r" b="b"/>
                      <a:pathLst>
                        <a:path w="35" h="24">
                          <a:moveTo>
                            <a:pt x="35" y="0"/>
                          </a:moveTo>
                          <a:cubicBezTo>
                            <a:pt x="33" y="0"/>
                            <a:pt x="31" y="0"/>
                            <a:pt x="29" y="1"/>
                          </a:cubicBezTo>
                          <a:cubicBezTo>
                            <a:pt x="23" y="3"/>
                            <a:pt x="20" y="6"/>
                            <a:pt x="14" y="8"/>
                          </a:cubicBezTo>
                          <a:cubicBezTo>
                            <a:pt x="13" y="8"/>
                            <a:pt x="12" y="8"/>
                            <a:pt x="10" y="9"/>
                          </a:cubicBezTo>
                          <a:cubicBezTo>
                            <a:pt x="0" y="19"/>
                            <a:pt x="0" y="19"/>
                            <a:pt x="0" y="19"/>
                          </a:cubicBezTo>
                          <a:cubicBezTo>
                            <a:pt x="2" y="21"/>
                            <a:pt x="6" y="23"/>
                            <a:pt x="11" y="24"/>
                          </a:cubicBezTo>
                          <a:lnTo>
                            <a:pt x="35" y="0"/>
                          </a:lnTo>
                          <a:close/>
                        </a:path>
                      </a:pathLst>
                    </a:custGeom>
                    <a:solidFill>
                      <a:srgbClr val="F1863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zh-CN" altLang="en-US">
                        <a:cs typeface="+mn-ea"/>
                        <a:sym typeface="+mn-lt"/>
                      </a:endParaRPr>
                    </a:p>
                  </p:txBody>
                </p:sp>
                <p:sp>
                  <p:nvSpPr>
                    <p:cNvPr id="270" name="Freeform 784"/>
                    <p:cNvSpPr>
                      <a:spLocks/>
                    </p:cNvSpPr>
                    <p:nvPr/>
                  </p:nvSpPr>
                  <p:spPr bwMode="auto">
                    <a:xfrm>
                      <a:off x="2559" y="981"/>
                      <a:ext cx="63" cy="46"/>
                    </a:xfrm>
                    <a:custGeom>
                      <a:avLst/>
                      <a:gdLst>
                        <a:gd name="T0" fmla="*/ 6 w 37"/>
                        <a:gd name="T1" fmla="*/ 17 h 27"/>
                        <a:gd name="T2" fmla="*/ 0 w 37"/>
                        <a:gd name="T3" fmla="*/ 23 h 27"/>
                        <a:gd name="T4" fmla="*/ 12 w 37"/>
                        <a:gd name="T5" fmla="*/ 27 h 27"/>
                        <a:gd name="T6" fmla="*/ 37 w 37"/>
                        <a:gd name="T7" fmla="*/ 2 h 27"/>
                        <a:gd name="T8" fmla="*/ 35 w 37"/>
                        <a:gd name="T9" fmla="*/ 0 h 27"/>
                        <a:gd name="T10" fmla="*/ 6 w 37"/>
                        <a:gd name="T11" fmla="*/ 17 h 27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</a:cxnLst>
                      <a:rect l="0" t="0" r="r" b="b"/>
                      <a:pathLst>
                        <a:path w="37" h="27">
                          <a:moveTo>
                            <a:pt x="6" y="17"/>
                          </a:moveTo>
                          <a:cubicBezTo>
                            <a:pt x="0" y="23"/>
                            <a:pt x="0" y="23"/>
                            <a:pt x="0" y="23"/>
                          </a:cubicBezTo>
                          <a:cubicBezTo>
                            <a:pt x="1" y="26"/>
                            <a:pt x="7" y="27"/>
                            <a:pt x="12" y="27"/>
                          </a:cubicBezTo>
                          <a:cubicBezTo>
                            <a:pt x="37" y="2"/>
                            <a:pt x="37" y="2"/>
                            <a:pt x="37" y="2"/>
                          </a:cubicBezTo>
                          <a:cubicBezTo>
                            <a:pt x="37" y="1"/>
                            <a:pt x="36" y="1"/>
                            <a:pt x="35" y="0"/>
                          </a:cubicBezTo>
                          <a:cubicBezTo>
                            <a:pt x="29" y="6"/>
                            <a:pt x="16" y="13"/>
                            <a:pt x="6" y="17"/>
                          </a:cubicBezTo>
                          <a:close/>
                        </a:path>
                      </a:pathLst>
                    </a:custGeom>
                    <a:solidFill>
                      <a:srgbClr val="F1863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zh-CN" altLang="en-US">
                        <a:cs typeface="+mn-ea"/>
                        <a:sym typeface="+mn-lt"/>
                      </a:endParaRPr>
                    </a:p>
                  </p:txBody>
                </p:sp>
                <p:sp>
                  <p:nvSpPr>
                    <p:cNvPr id="271" name="Freeform 785"/>
                    <p:cNvSpPr>
                      <a:spLocks/>
                    </p:cNvSpPr>
                    <p:nvPr/>
                  </p:nvSpPr>
                  <p:spPr bwMode="auto">
                    <a:xfrm>
                      <a:off x="2526" y="949"/>
                      <a:ext cx="187" cy="159"/>
                    </a:xfrm>
                    <a:custGeom>
                      <a:avLst/>
                      <a:gdLst>
                        <a:gd name="T0" fmla="*/ 33 w 109"/>
                        <a:gd name="T1" fmla="*/ 63 h 93"/>
                        <a:gd name="T2" fmla="*/ 28 w 109"/>
                        <a:gd name="T3" fmla="*/ 64 h 93"/>
                        <a:gd name="T4" fmla="*/ 0 w 109"/>
                        <a:gd name="T5" fmla="*/ 92 h 93"/>
                        <a:gd name="T6" fmla="*/ 5 w 109"/>
                        <a:gd name="T7" fmla="*/ 93 h 93"/>
                        <a:gd name="T8" fmla="*/ 15 w 109"/>
                        <a:gd name="T9" fmla="*/ 93 h 93"/>
                        <a:gd name="T10" fmla="*/ 109 w 109"/>
                        <a:gd name="T11" fmla="*/ 0 h 93"/>
                        <a:gd name="T12" fmla="*/ 102 w 109"/>
                        <a:gd name="T13" fmla="*/ 2 h 93"/>
                        <a:gd name="T14" fmla="*/ 89 w 109"/>
                        <a:gd name="T15" fmla="*/ 4 h 93"/>
                        <a:gd name="T16" fmla="*/ 40 w 109"/>
                        <a:gd name="T17" fmla="*/ 52 h 93"/>
                        <a:gd name="T18" fmla="*/ 33 w 109"/>
                        <a:gd name="T19" fmla="*/ 63 h 93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</a:cxnLst>
                      <a:rect l="0" t="0" r="r" b="b"/>
                      <a:pathLst>
                        <a:path w="109" h="93">
                          <a:moveTo>
                            <a:pt x="33" y="63"/>
                          </a:moveTo>
                          <a:cubicBezTo>
                            <a:pt x="31" y="64"/>
                            <a:pt x="30" y="64"/>
                            <a:pt x="28" y="64"/>
                          </a:cubicBezTo>
                          <a:cubicBezTo>
                            <a:pt x="0" y="92"/>
                            <a:pt x="0" y="92"/>
                            <a:pt x="0" y="92"/>
                          </a:cubicBezTo>
                          <a:cubicBezTo>
                            <a:pt x="3" y="93"/>
                            <a:pt x="5" y="93"/>
                            <a:pt x="5" y="93"/>
                          </a:cubicBezTo>
                          <a:cubicBezTo>
                            <a:pt x="9" y="93"/>
                            <a:pt x="11" y="93"/>
                            <a:pt x="15" y="93"/>
                          </a:cubicBezTo>
                          <a:cubicBezTo>
                            <a:pt x="109" y="0"/>
                            <a:pt x="109" y="0"/>
                            <a:pt x="109" y="0"/>
                          </a:cubicBezTo>
                          <a:cubicBezTo>
                            <a:pt x="107" y="1"/>
                            <a:pt x="105" y="2"/>
                            <a:pt x="102" y="2"/>
                          </a:cubicBezTo>
                          <a:cubicBezTo>
                            <a:pt x="97" y="2"/>
                            <a:pt x="93" y="3"/>
                            <a:pt x="89" y="4"/>
                          </a:cubicBezTo>
                          <a:cubicBezTo>
                            <a:pt x="40" y="52"/>
                            <a:pt x="40" y="52"/>
                            <a:pt x="40" y="52"/>
                          </a:cubicBezTo>
                          <a:cubicBezTo>
                            <a:pt x="39" y="57"/>
                            <a:pt x="36" y="61"/>
                            <a:pt x="33" y="63"/>
                          </a:cubicBezTo>
                          <a:close/>
                        </a:path>
                      </a:pathLst>
                    </a:custGeom>
                    <a:solidFill>
                      <a:srgbClr val="F1863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zh-CN" altLang="en-US">
                        <a:cs typeface="+mn-ea"/>
                        <a:sym typeface="+mn-lt"/>
                      </a:endParaRPr>
                    </a:p>
                  </p:txBody>
                </p:sp>
                <p:sp>
                  <p:nvSpPr>
                    <p:cNvPr id="272" name="Freeform 786"/>
                    <p:cNvSpPr>
                      <a:spLocks/>
                    </p:cNvSpPr>
                    <p:nvPr/>
                  </p:nvSpPr>
                  <p:spPr bwMode="auto">
                    <a:xfrm>
                      <a:off x="2506" y="1118"/>
                      <a:ext cx="37" cy="14"/>
                    </a:xfrm>
                    <a:custGeom>
                      <a:avLst/>
                      <a:gdLst>
                        <a:gd name="T0" fmla="*/ 10 w 22"/>
                        <a:gd name="T1" fmla="*/ 6 h 8"/>
                        <a:gd name="T2" fmla="*/ 14 w 22"/>
                        <a:gd name="T3" fmla="*/ 7 h 8"/>
                        <a:gd name="T4" fmla="*/ 22 w 22"/>
                        <a:gd name="T5" fmla="*/ 0 h 8"/>
                        <a:gd name="T6" fmla="*/ 16 w 22"/>
                        <a:gd name="T7" fmla="*/ 0 h 8"/>
                        <a:gd name="T8" fmla="*/ 9 w 22"/>
                        <a:gd name="T9" fmla="*/ 0 h 8"/>
                        <a:gd name="T10" fmla="*/ 4 w 22"/>
                        <a:gd name="T11" fmla="*/ 1 h 8"/>
                        <a:gd name="T12" fmla="*/ 0 w 22"/>
                        <a:gd name="T13" fmla="*/ 6 h 8"/>
                        <a:gd name="T14" fmla="*/ 0 w 22"/>
                        <a:gd name="T15" fmla="*/ 6 h 8"/>
                        <a:gd name="T16" fmla="*/ 10 w 22"/>
                        <a:gd name="T17" fmla="*/ 6 h 8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</a:cxnLst>
                      <a:rect l="0" t="0" r="r" b="b"/>
                      <a:pathLst>
                        <a:path w="22" h="8">
                          <a:moveTo>
                            <a:pt x="10" y="6"/>
                          </a:moveTo>
                          <a:cubicBezTo>
                            <a:pt x="12" y="6"/>
                            <a:pt x="13" y="7"/>
                            <a:pt x="14" y="7"/>
                          </a:cubicBezTo>
                          <a:cubicBezTo>
                            <a:pt x="22" y="0"/>
                            <a:pt x="22" y="0"/>
                            <a:pt x="22" y="0"/>
                          </a:cubicBezTo>
                          <a:cubicBezTo>
                            <a:pt x="20" y="0"/>
                            <a:pt x="19" y="0"/>
                            <a:pt x="16" y="0"/>
                          </a:cubicBezTo>
                          <a:cubicBezTo>
                            <a:pt x="14" y="0"/>
                            <a:pt x="12" y="0"/>
                            <a:pt x="9" y="0"/>
                          </a:cubicBezTo>
                          <a:cubicBezTo>
                            <a:pt x="8" y="0"/>
                            <a:pt x="6" y="0"/>
                            <a:pt x="4" y="1"/>
                          </a:cubicBezTo>
                          <a:cubicBezTo>
                            <a:pt x="0" y="6"/>
                            <a:pt x="0" y="6"/>
                            <a:pt x="0" y="6"/>
                          </a:cubicBezTo>
                          <a:cubicBezTo>
                            <a:pt x="0" y="6"/>
                            <a:pt x="0" y="6"/>
                            <a:pt x="0" y="6"/>
                          </a:cubicBezTo>
                          <a:cubicBezTo>
                            <a:pt x="5" y="8"/>
                            <a:pt x="4" y="6"/>
                            <a:pt x="10" y="6"/>
                          </a:cubicBezTo>
                          <a:close/>
                        </a:path>
                      </a:pathLst>
                    </a:custGeom>
                    <a:solidFill>
                      <a:srgbClr val="F1863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zh-CN" altLang="en-US">
                        <a:cs typeface="+mn-ea"/>
                        <a:sym typeface="+mn-lt"/>
                      </a:endParaRPr>
                    </a:p>
                  </p:txBody>
                </p:sp>
                <p:sp>
                  <p:nvSpPr>
                    <p:cNvPr id="273" name="Freeform 787"/>
                    <p:cNvSpPr>
                      <a:spLocks/>
                    </p:cNvSpPr>
                    <p:nvPr/>
                  </p:nvSpPr>
                  <p:spPr bwMode="auto">
                    <a:xfrm>
                      <a:off x="2759" y="942"/>
                      <a:ext cx="10" cy="12"/>
                    </a:xfrm>
                    <a:custGeom>
                      <a:avLst/>
                      <a:gdLst>
                        <a:gd name="T0" fmla="*/ 3 w 6"/>
                        <a:gd name="T1" fmla="*/ 0 h 7"/>
                        <a:gd name="T2" fmla="*/ 0 w 6"/>
                        <a:gd name="T3" fmla="*/ 3 h 7"/>
                        <a:gd name="T4" fmla="*/ 1 w 6"/>
                        <a:gd name="T5" fmla="*/ 7 h 7"/>
                        <a:gd name="T6" fmla="*/ 6 w 6"/>
                        <a:gd name="T7" fmla="*/ 3 h 7"/>
                        <a:gd name="T8" fmla="*/ 3 w 6"/>
                        <a:gd name="T9" fmla="*/ 0 h 7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</a:cxnLst>
                      <a:rect l="0" t="0" r="r" b="b"/>
                      <a:pathLst>
                        <a:path w="6" h="7">
                          <a:moveTo>
                            <a:pt x="3" y="0"/>
                          </a:moveTo>
                          <a:cubicBezTo>
                            <a:pt x="0" y="3"/>
                            <a:pt x="0" y="3"/>
                            <a:pt x="0" y="3"/>
                          </a:cubicBezTo>
                          <a:cubicBezTo>
                            <a:pt x="0" y="4"/>
                            <a:pt x="1" y="5"/>
                            <a:pt x="1" y="7"/>
                          </a:cubicBezTo>
                          <a:cubicBezTo>
                            <a:pt x="6" y="3"/>
                            <a:pt x="6" y="3"/>
                            <a:pt x="6" y="3"/>
                          </a:cubicBezTo>
                          <a:cubicBezTo>
                            <a:pt x="5" y="2"/>
                            <a:pt x="4" y="1"/>
                            <a:pt x="3" y="0"/>
                          </a:cubicBezTo>
                          <a:close/>
                        </a:path>
                      </a:pathLst>
                    </a:custGeom>
                    <a:solidFill>
                      <a:srgbClr val="F1863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zh-CN" altLang="en-US">
                        <a:cs typeface="+mn-ea"/>
                        <a:sym typeface="+mn-lt"/>
                      </a:endParaRPr>
                    </a:p>
                  </p:txBody>
                </p:sp>
                <p:sp>
                  <p:nvSpPr>
                    <p:cNvPr id="274" name="Freeform 788"/>
                    <p:cNvSpPr>
                      <a:spLocks/>
                    </p:cNvSpPr>
                    <p:nvPr/>
                  </p:nvSpPr>
                  <p:spPr bwMode="auto">
                    <a:xfrm>
                      <a:off x="2538" y="942"/>
                      <a:ext cx="221" cy="215"/>
                    </a:xfrm>
                    <a:custGeom>
                      <a:avLst/>
                      <a:gdLst>
                        <a:gd name="T0" fmla="*/ 20 w 129"/>
                        <a:gd name="T1" fmla="*/ 103 h 126"/>
                        <a:gd name="T2" fmla="*/ 18 w 129"/>
                        <a:gd name="T3" fmla="*/ 103 h 126"/>
                        <a:gd name="T4" fmla="*/ 0 w 129"/>
                        <a:gd name="T5" fmla="*/ 121 h 126"/>
                        <a:gd name="T6" fmla="*/ 11 w 129"/>
                        <a:gd name="T7" fmla="*/ 126 h 126"/>
                        <a:gd name="T8" fmla="*/ 129 w 129"/>
                        <a:gd name="T9" fmla="*/ 8 h 126"/>
                        <a:gd name="T10" fmla="*/ 121 w 129"/>
                        <a:gd name="T11" fmla="*/ 0 h 126"/>
                        <a:gd name="T12" fmla="*/ 23 w 129"/>
                        <a:gd name="T13" fmla="*/ 98 h 126"/>
                        <a:gd name="T14" fmla="*/ 20 w 129"/>
                        <a:gd name="T15" fmla="*/ 103 h 126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129" h="126">
                          <a:moveTo>
                            <a:pt x="20" y="103"/>
                          </a:moveTo>
                          <a:cubicBezTo>
                            <a:pt x="18" y="103"/>
                            <a:pt x="18" y="103"/>
                            <a:pt x="18" y="103"/>
                          </a:cubicBezTo>
                          <a:cubicBezTo>
                            <a:pt x="0" y="121"/>
                            <a:pt x="0" y="121"/>
                            <a:pt x="0" y="121"/>
                          </a:cubicBezTo>
                          <a:cubicBezTo>
                            <a:pt x="3" y="124"/>
                            <a:pt x="7" y="125"/>
                            <a:pt x="11" y="126"/>
                          </a:cubicBezTo>
                          <a:cubicBezTo>
                            <a:pt x="129" y="8"/>
                            <a:pt x="129" y="8"/>
                            <a:pt x="129" y="8"/>
                          </a:cubicBezTo>
                          <a:cubicBezTo>
                            <a:pt x="126" y="7"/>
                            <a:pt x="124" y="2"/>
                            <a:pt x="121" y="0"/>
                          </a:cubicBezTo>
                          <a:cubicBezTo>
                            <a:pt x="23" y="98"/>
                            <a:pt x="23" y="98"/>
                            <a:pt x="23" y="98"/>
                          </a:cubicBezTo>
                          <a:cubicBezTo>
                            <a:pt x="23" y="100"/>
                            <a:pt x="22" y="101"/>
                            <a:pt x="20" y="103"/>
                          </a:cubicBezTo>
                          <a:close/>
                        </a:path>
                      </a:pathLst>
                    </a:custGeom>
                    <a:solidFill>
                      <a:srgbClr val="F1863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zh-CN" altLang="en-US">
                        <a:cs typeface="+mn-ea"/>
                        <a:sym typeface="+mn-lt"/>
                      </a:endParaRPr>
                    </a:p>
                  </p:txBody>
                </p:sp>
                <p:sp>
                  <p:nvSpPr>
                    <p:cNvPr id="275" name="Freeform 789"/>
                    <p:cNvSpPr>
                      <a:spLocks/>
                    </p:cNvSpPr>
                    <p:nvPr/>
                  </p:nvSpPr>
                  <p:spPr bwMode="auto">
                    <a:xfrm>
                      <a:off x="2588" y="937"/>
                      <a:ext cx="241" cy="217"/>
                    </a:xfrm>
                    <a:custGeom>
                      <a:avLst/>
                      <a:gdLst>
                        <a:gd name="T0" fmla="*/ 4 w 141"/>
                        <a:gd name="T1" fmla="*/ 127 h 127"/>
                        <a:gd name="T2" fmla="*/ 14 w 141"/>
                        <a:gd name="T3" fmla="*/ 123 h 127"/>
                        <a:gd name="T4" fmla="*/ 20 w 141"/>
                        <a:gd name="T5" fmla="*/ 123 h 127"/>
                        <a:gd name="T6" fmla="*/ 141 w 141"/>
                        <a:gd name="T7" fmla="*/ 2 h 127"/>
                        <a:gd name="T8" fmla="*/ 128 w 141"/>
                        <a:gd name="T9" fmla="*/ 0 h 127"/>
                        <a:gd name="T10" fmla="*/ 127 w 141"/>
                        <a:gd name="T11" fmla="*/ 0 h 127"/>
                        <a:gd name="T12" fmla="*/ 120 w 141"/>
                        <a:gd name="T13" fmla="*/ 6 h 127"/>
                        <a:gd name="T14" fmla="*/ 122 w 141"/>
                        <a:gd name="T15" fmla="*/ 11 h 127"/>
                        <a:gd name="T16" fmla="*/ 118 w 141"/>
                        <a:gd name="T17" fmla="*/ 11 h 127"/>
                        <a:gd name="T18" fmla="*/ 116 w 141"/>
                        <a:gd name="T19" fmla="*/ 10 h 127"/>
                        <a:gd name="T20" fmla="*/ 0 w 141"/>
                        <a:gd name="T21" fmla="*/ 126 h 127"/>
                        <a:gd name="T22" fmla="*/ 4 w 141"/>
                        <a:gd name="T23" fmla="*/ 127 h 127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</a:cxnLst>
                      <a:rect l="0" t="0" r="r" b="b"/>
                      <a:pathLst>
                        <a:path w="141" h="127">
                          <a:moveTo>
                            <a:pt x="4" y="127"/>
                          </a:moveTo>
                          <a:cubicBezTo>
                            <a:pt x="8" y="127"/>
                            <a:pt x="10" y="123"/>
                            <a:pt x="14" y="123"/>
                          </a:cubicBezTo>
                          <a:cubicBezTo>
                            <a:pt x="16" y="123"/>
                            <a:pt x="17" y="123"/>
                            <a:pt x="20" y="123"/>
                          </a:cubicBezTo>
                          <a:cubicBezTo>
                            <a:pt x="141" y="2"/>
                            <a:pt x="141" y="2"/>
                            <a:pt x="141" y="2"/>
                          </a:cubicBezTo>
                          <a:cubicBezTo>
                            <a:pt x="137" y="1"/>
                            <a:pt x="133" y="0"/>
                            <a:pt x="128" y="0"/>
                          </a:cubicBezTo>
                          <a:cubicBezTo>
                            <a:pt x="127" y="0"/>
                            <a:pt x="127" y="0"/>
                            <a:pt x="127" y="0"/>
                          </a:cubicBezTo>
                          <a:cubicBezTo>
                            <a:pt x="120" y="6"/>
                            <a:pt x="120" y="6"/>
                            <a:pt x="120" y="6"/>
                          </a:cubicBezTo>
                          <a:cubicBezTo>
                            <a:pt x="121" y="8"/>
                            <a:pt x="122" y="9"/>
                            <a:pt x="122" y="11"/>
                          </a:cubicBezTo>
                          <a:cubicBezTo>
                            <a:pt x="122" y="11"/>
                            <a:pt x="119" y="11"/>
                            <a:pt x="118" y="11"/>
                          </a:cubicBezTo>
                          <a:cubicBezTo>
                            <a:pt x="117" y="11"/>
                            <a:pt x="117" y="11"/>
                            <a:pt x="116" y="10"/>
                          </a:cubicBezTo>
                          <a:cubicBezTo>
                            <a:pt x="0" y="126"/>
                            <a:pt x="0" y="126"/>
                            <a:pt x="0" y="126"/>
                          </a:cubicBezTo>
                          <a:cubicBezTo>
                            <a:pt x="2" y="127"/>
                            <a:pt x="3" y="127"/>
                            <a:pt x="4" y="127"/>
                          </a:cubicBezTo>
                          <a:close/>
                        </a:path>
                      </a:pathLst>
                    </a:custGeom>
                    <a:solidFill>
                      <a:srgbClr val="F1863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zh-CN" altLang="en-US">
                        <a:cs typeface="+mn-ea"/>
                        <a:sym typeface="+mn-lt"/>
                      </a:endParaRPr>
                    </a:p>
                  </p:txBody>
                </p:sp>
                <p:sp>
                  <p:nvSpPr>
                    <p:cNvPr id="276" name="Freeform 790"/>
                    <p:cNvSpPr>
                      <a:spLocks/>
                    </p:cNvSpPr>
                    <p:nvPr/>
                  </p:nvSpPr>
                  <p:spPr bwMode="auto">
                    <a:xfrm>
                      <a:off x="2853" y="907"/>
                      <a:ext cx="61" cy="45"/>
                    </a:xfrm>
                    <a:custGeom>
                      <a:avLst/>
                      <a:gdLst>
                        <a:gd name="T0" fmla="*/ 36 w 36"/>
                        <a:gd name="T1" fmla="*/ 1 h 26"/>
                        <a:gd name="T2" fmla="*/ 28 w 36"/>
                        <a:gd name="T3" fmla="*/ 0 h 26"/>
                        <a:gd name="T4" fmla="*/ 19 w 36"/>
                        <a:gd name="T5" fmla="*/ 1 h 26"/>
                        <a:gd name="T6" fmla="*/ 0 w 36"/>
                        <a:gd name="T7" fmla="*/ 21 h 26"/>
                        <a:gd name="T8" fmla="*/ 10 w 36"/>
                        <a:gd name="T9" fmla="*/ 26 h 26"/>
                        <a:gd name="T10" fmla="*/ 36 w 36"/>
                        <a:gd name="T11" fmla="*/ 1 h 26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</a:cxnLst>
                      <a:rect l="0" t="0" r="r" b="b"/>
                      <a:pathLst>
                        <a:path w="36" h="26">
                          <a:moveTo>
                            <a:pt x="36" y="1"/>
                          </a:moveTo>
                          <a:cubicBezTo>
                            <a:pt x="33" y="1"/>
                            <a:pt x="31" y="0"/>
                            <a:pt x="28" y="0"/>
                          </a:cubicBezTo>
                          <a:cubicBezTo>
                            <a:pt x="25" y="0"/>
                            <a:pt x="22" y="0"/>
                            <a:pt x="19" y="1"/>
                          </a:cubicBezTo>
                          <a:cubicBezTo>
                            <a:pt x="0" y="21"/>
                            <a:pt x="0" y="21"/>
                            <a:pt x="0" y="21"/>
                          </a:cubicBezTo>
                          <a:cubicBezTo>
                            <a:pt x="3" y="23"/>
                            <a:pt x="7" y="25"/>
                            <a:pt x="10" y="26"/>
                          </a:cubicBezTo>
                          <a:lnTo>
                            <a:pt x="36" y="1"/>
                          </a:lnTo>
                          <a:close/>
                        </a:path>
                      </a:pathLst>
                    </a:custGeom>
                    <a:solidFill>
                      <a:srgbClr val="F1863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zh-CN" altLang="en-US">
                        <a:cs typeface="+mn-ea"/>
                        <a:sym typeface="+mn-lt"/>
                      </a:endParaRPr>
                    </a:p>
                  </p:txBody>
                </p:sp>
                <p:sp>
                  <p:nvSpPr>
                    <p:cNvPr id="277" name="Freeform 791"/>
                    <p:cNvSpPr>
                      <a:spLocks/>
                    </p:cNvSpPr>
                    <p:nvPr/>
                  </p:nvSpPr>
                  <p:spPr bwMode="auto">
                    <a:xfrm>
                      <a:off x="2646" y="950"/>
                      <a:ext cx="221" cy="206"/>
                    </a:xfrm>
                    <a:custGeom>
                      <a:avLst/>
                      <a:gdLst>
                        <a:gd name="T0" fmla="*/ 13 w 129"/>
                        <a:gd name="T1" fmla="*/ 120 h 120"/>
                        <a:gd name="T2" fmla="*/ 129 w 129"/>
                        <a:gd name="T3" fmla="*/ 3 h 120"/>
                        <a:gd name="T4" fmla="*/ 121 w 129"/>
                        <a:gd name="T5" fmla="*/ 3 h 120"/>
                        <a:gd name="T6" fmla="*/ 116 w 129"/>
                        <a:gd name="T7" fmla="*/ 0 h 120"/>
                        <a:gd name="T8" fmla="*/ 0 w 129"/>
                        <a:gd name="T9" fmla="*/ 116 h 120"/>
                        <a:gd name="T10" fmla="*/ 13 w 129"/>
                        <a:gd name="T11" fmla="*/ 120 h 12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</a:cxnLst>
                      <a:rect l="0" t="0" r="r" b="b"/>
                      <a:pathLst>
                        <a:path w="129" h="120">
                          <a:moveTo>
                            <a:pt x="13" y="120"/>
                          </a:moveTo>
                          <a:cubicBezTo>
                            <a:pt x="129" y="3"/>
                            <a:pt x="129" y="3"/>
                            <a:pt x="129" y="3"/>
                          </a:cubicBezTo>
                          <a:cubicBezTo>
                            <a:pt x="121" y="3"/>
                            <a:pt x="121" y="3"/>
                            <a:pt x="121" y="3"/>
                          </a:cubicBezTo>
                          <a:cubicBezTo>
                            <a:pt x="119" y="2"/>
                            <a:pt x="118" y="1"/>
                            <a:pt x="116" y="0"/>
                          </a:cubicBezTo>
                          <a:cubicBezTo>
                            <a:pt x="0" y="116"/>
                            <a:pt x="0" y="116"/>
                            <a:pt x="0" y="116"/>
                          </a:cubicBezTo>
                          <a:cubicBezTo>
                            <a:pt x="4" y="117"/>
                            <a:pt x="9" y="118"/>
                            <a:pt x="13" y="120"/>
                          </a:cubicBezTo>
                          <a:close/>
                        </a:path>
                      </a:pathLst>
                    </a:custGeom>
                    <a:solidFill>
                      <a:srgbClr val="F1863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zh-CN" altLang="en-US">
                        <a:cs typeface="+mn-ea"/>
                        <a:sym typeface="+mn-lt"/>
                      </a:endParaRPr>
                    </a:p>
                  </p:txBody>
                </p:sp>
                <p:sp>
                  <p:nvSpPr>
                    <p:cNvPr id="278" name="Freeform 792"/>
                    <p:cNvSpPr>
                      <a:spLocks/>
                    </p:cNvSpPr>
                    <p:nvPr/>
                  </p:nvSpPr>
                  <p:spPr bwMode="auto">
                    <a:xfrm>
                      <a:off x="2685" y="904"/>
                      <a:ext cx="286" cy="272"/>
                    </a:xfrm>
                    <a:custGeom>
                      <a:avLst/>
                      <a:gdLst>
                        <a:gd name="T0" fmla="*/ 9 w 167"/>
                        <a:gd name="T1" fmla="*/ 159 h 159"/>
                        <a:gd name="T2" fmla="*/ 167 w 167"/>
                        <a:gd name="T3" fmla="*/ 1 h 159"/>
                        <a:gd name="T4" fmla="*/ 164 w 167"/>
                        <a:gd name="T5" fmla="*/ 1 h 159"/>
                        <a:gd name="T6" fmla="*/ 154 w 167"/>
                        <a:gd name="T7" fmla="*/ 1 h 159"/>
                        <a:gd name="T8" fmla="*/ 154 w 167"/>
                        <a:gd name="T9" fmla="*/ 4 h 159"/>
                        <a:gd name="T10" fmla="*/ 148 w 167"/>
                        <a:gd name="T11" fmla="*/ 4 h 159"/>
                        <a:gd name="T12" fmla="*/ 0 w 167"/>
                        <a:gd name="T13" fmla="*/ 152 h 159"/>
                        <a:gd name="T14" fmla="*/ 9 w 167"/>
                        <a:gd name="T15" fmla="*/ 159 h 159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167" h="159">
                          <a:moveTo>
                            <a:pt x="9" y="159"/>
                          </a:moveTo>
                          <a:cubicBezTo>
                            <a:pt x="167" y="1"/>
                            <a:pt x="167" y="1"/>
                            <a:pt x="167" y="1"/>
                          </a:cubicBezTo>
                          <a:cubicBezTo>
                            <a:pt x="166" y="1"/>
                            <a:pt x="166" y="1"/>
                            <a:pt x="164" y="1"/>
                          </a:cubicBezTo>
                          <a:cubicBezTo>
                            <a:pt x="160" y="1"/>
                            <a:pt x="159" y="0"/>
                            <a:pt x="154" y="1"/>
                          </a:cubicBezTo>
                          <a:cubicBezTo>
                            <a:pt x="154" y="4"/>
                            <a:pt x="154" y="4"/>
                            <a:pt x="154" y="4"/>
                          </a:cubicBezTo>
                          <a:cubicBezTo>
                            <a:pt x="148" y="4"/>
                            <a:pt x="148" y="4"/>
                            <a:pt x="148" y="4"/>
                          </a:cubicBezTo>
                          <a:cubicBezTo>
                            <a:pt x="0" y="152"/>
                            <a:pt x="0" y="152"/>
                            <a:pt x="0" y="152"/>
                          </a:cubicBezTo>
                          <a:cubicBezTo>
                            <a:pt x="3" y="154"/>
                            <a:pt x="6" y="157"/>
                            <a:pt x="9" y="159"/>
                          </a:cubicBezTo>
                          <a:close/>
                        </a:path>
                      </a:pathLst>
                    </a:custGeom>
                    <a:solidFill>
                      <a:srgbClr val="F1863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zh-CN" altLang="en-US">
                        <a:cs typeface="+mn-ea"/>
                        <a:sym typeface="+mn-lt"/>
                      </a:endParaRPr>
                    </a:p>
                  </p:txBody>
                </p:sp>
                <p:sp>
                  <p:nvSpPr>
                    <p:cNvPr id="279" name="Freeform 793"/>
                    <p:cNvSpPr>
                      <a:spLocks/>
                    </p:cNvSpPr>
                    <p:nvPr/>
                  </p:nvSpPr>
                  <p:spPr bwMode="auto">
                    <a:xfrm>
                      <a:off x="2713" y="892"/>
                      <a:ext cx="326" cy="315"/>
                    </a:xfrm>
                    <a:custGeom>
                      <a:avLst/>
                      <a:gdLst>
                        <a:gd name="T0" fmla="*/ 7 w 191"/>
                        <a:gd name="T1" fmla="*/ 184 h 184"/>
                        <a:gd name="T2" fmla="*/ 191 w 191"/>
                        <a:gd name="T3" fmla="*/ 0 h 184"/>
                        <a:gd name="T4" fmla="*/ 189 w 191"/>
                        <a:gd name="T5" fmla="*/ 0 h 184"/>
                        <a:gd name="T6" fmla="*/ 172 w 191"/>
                        <a:gd name="T7" fmla="*/ 3 h 184"/>
                        <a:gd name="T8" fmla="*/ 0 w 191"/>
                        <a:gd name="T9" fmla="*/ 174 h 184"/>
                        <a:gd name="T10" fmla="*/ 7 w 191"/>
                        <a:gd name="T11" fmla="*/ 184 h 18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</a:cxnLst>
                      <a:rect l="0" t="0" r="r" b="b"/>
                      <a:pathLst>
                        <a:path w="191" h="184">
                          <a:moveTo>
                            <a:pt x="7" y="184"/>
                          </a:moveTo>
                          <a:cubicBezTo>
                            <a:pt x="191" y="0"/>
                            <a:pt x="191" y="0"/>
                            <a:pt x="191" y="0"/>
                          </a:cubicBezTo>
                          <a:cubicBezTo>
                            <a:pt x="190" y="0"/>
                            <a:pt x="190" y="0"/>
                            <a:pt x="189" y="0"/>
                          </a:cubicBezTo>
                          <a:cubicBezTo>
                            <a:pt x="183" y="0"/>
                            <a:pt x="177" y="1"/>
                            <a:pt x="172" y="3"/>
                          </a:cubicBezTo>
                          <a:cubicBezTo>
                            <a:pt x="0" y="174"/>
                            <a:pt x="0" y="174"/>
                            <a:pt x="0" y="174"/>
                          </a:cubicBezTo>
                          <a:cubicBezTo>
                            <a:pt x="3" y="177"/>
                            <a:pt x="5" y="180"/>
                            <a:pt x="7" y="184"/>
                          </a:cubicBezTo>
                          <a:close/>
                        </a:path>
                      </a:pathLst>
                    </a:custGeom>
                    <a:solidFill>
                      <a:srgbClr val="F1863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zh-CN" altLang="en-US">
                        <a:cs typeface="+mn-ea"/>
                        <a:sym typeface="+mn-lt"/>
                      </a:endParaRPr>
                    </a:p>
                  </p:txBody>
                </p:sp>
                <p:sp>
                  <p:nvSpPr>
                    <p:cNvPr id="280" name="Freeform 794"/>
                    <p:cNvSpPr>
                      <a:spLocks/>
                    </p:cNvSpPr>
                    <p:nvPr/>
                  </p:nvSpPr>
                  <p:spPr bwMode="auto">
                    <a:xfrm>
                      <a:off x="2735" y="892"/>
                      <a:ext cx="357" cy="355"/>
                    </a:xfrm>
                    <a:custGeom>
                      <a:avLst/>
                      <a:gdLst>
                        <a:gd name="T0" fmla="*/ 4 w 209"/>
                        <a:gd name="T1" fmla="*/ 202 h 207"/>
                        <a:gd name="T2" fmla="*/ 4 w 209"/>
                        <a:gd name="T3" fmla="*/ 207 h 207"/>
                        <a:gd name="T4" fmla="*/ 3 w 209"/>
                        <a:gd name="T5" fmla="*/ 207 h 207"/>
                        <a:gd name="T6" fmla="*/ 209 w 209"/>
                        <a:gd name="T7" fmla="*/ 0 h 207"/>
                        <a:gd name="T8" fmla="*/ 193 w 209"/>
                        <a:gd name="T9" fmla="*/ 0 h 207"/>
                        <a:gd name="T10" fmla="*/ 0 w 209"/>
                        <a:gd name="T11" fmla="*/ 194 h 207"/>
                        <a:gd name="T12" fmla="*/ 4 w 209"/>
                        <a:gd name="T13" fmla="*/ 202 h 207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</a:cxnLst>
                      <a:rect l="0" t="0" r="r" b="b"/>
                      <a:pathLst>
                        <a:path w="209" h="207">
                          <a:moveTo>
                            <a:pt x="4" y="202"/>
                          </a:moveTo>
                          <a:cubicBezTo>
                            <a:pt x="4" y="207"/>
                            <a:pt x="4" y="207"/>
                            <a:pt x="4" y="207"/>
                          </a:cubicBezTo>
                          <a:cubicBezTo>
                            <a:pt x="3" y="207"/>
                            <a:pt x="3" y="207"/>
                            <a:pt x="3" y="207"/>
                          </a:cubicBezTo>
                          <a:cubicBezTo>
                            <a:pt x="209" y="0"/>
                            <a:pt x="209" y="0"/>
                            <a:pt x="209" y="0"/>
                          </a:cubicBezTo>
                          <a:cubicBezTo>
                            <a:pt x="204" y="0"/>
                            <a:pt x="199" y="0"/>
                            <a:pt x="193" y="0"/>
                          </a:cubicBezTo>
                          <a:cubicBezTo>
                            <a:pt x="0" y="194"/>
                            <a:pt x="0" y="194"/>
                            <a:pt x="0" y="194"/>
                          </a:cubicBezTo>
                          <a:cubicBezTo>
                            <a:pt x="1" y="196"/>
                            <a:pt x="1" y="199"/>
                            <a:pt x="4" y="202"/>
                          </a:cubicBezTo>
                          <a:close/>
                        </a:path>
                      </a:pathLst>
                    </a:custGeom>
                    <a:solidFill>
                      <a:srgbClr val="F1863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zh-CN" altLang="en-US">
                        <a:cs typeface="+mn-ea"/>
                        <a:sym typeface="+mn-lt"/>
                      </a:endParaRPr>
                    </a:p>
                  </p:txBody>
                </p:sp>
                <p:sp>
                  <p:nvSpPr>
                    <p:cNvPr id="281" name="Freeform 795"/>
                    <p:cNvSpPr>
                      <a:spLocks/>
                    </p:cNvSpPr>
                    <p:nvPr/>
                  </p:nvSpPr>
                  <p:spPr bwMode="auto">
                    <a:xfrm>
                      <a:off x="2738" y="892"/>
                      <a:ext cx="404" cy="394"/>
                    </a:xfrm>
                    <a:custGeom>
                      <a:avLst/>
                      <a:gdLst>
                        <a:gd name="T0" fmla="*/ 0 w 236"/>
                        <a:gd name="T1" fmla="*/ 225 h 230"/>
                        <a:gd name="T2" fmla="*/ 8 w 236"/>
                        <a:gd name="T3" fmla="*/ 230 h 230"/>
                        <a:gd name="T4" fmla="*/ 9 w 236"/>
                        <a:gd name="T5" fmla="*/ 230 h 230"/>
                        <a:gd name="T6" fmla="*/ 202 w 236"/>
                        <a:gd name="T7" fmla="*/ 37 h 230"/>
                        <a:gd name="T8" fmla="*/ 193 w 236"/>
                        <a:gd name="T9" fmla="*/ 36 h 230"/>
                        <a:gd name="T10" fmla="*/ 204 w 236"/>
                        <a:gd name="T11" fmla="*/ 35 h 230"/>
                        <a:gd name="T12" fmla="*/ 236 w 236"/>
                        <a:gd name="T13" fmla="*/ 3 h 230"/>
                        <a:gd name="T14" fmla="*/ 223 w 236"/>
                        <a:gd name="T15" fmla="*/ 0 h 230"/>
                        <a:gd name="T16" fmla="*/ 1 w 236"/>
                        <a:gd name="T17" fmla="*/ 222 h 230"/>
                        <a:gd name="T18" fmla="*/ 0 w 236"/>
                        <a:gd name="T19" fmla="*/ 225 h 23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</a:cxnLst>
                      <a:rect l="0" t="0" r="r" b="b"/>
                      <a:pathLst>
                        <a:path w="236" h="230">
                          <a:moveTo>
                            <a:pt x="0" y="225"/>
                          </a:moveTo>
                          <a:cubicBezTo>
                            <a:pt x="0" y="229"/>
                            <a:pt x="3" y="230"/>
                            <a:pt x="8" y="230"/>
                          </a:cubicBezTo>
                          <a:cubicBezTo>
                            <a:pt x="8" y="230"/>
                            <a:pt x="9" y="230"/>
                            <a:pt x="9" y="230"/>
                          </a:cubicBezTo>
                          <a:cubicBezTo>
                            <a:pt x="202" y="37"/>
                            <a:pt x="202" y="37"/>
                            <a:pt x="202" y="37"/>
                          </a:cubicBezTo>
                          <a:cubicBezTo>
                            <a:pt x="197" y="37"/>
                            <a:pt x="194" y="37"/>
                            <a:pt x="193" y="36"/>
                          </a:cubicBezTo>
                          <a:cubicBezTo>
                            <a:pt x="204" y="35"/>
                            <a:pt x="204" y="35"/>
                            <a:pt x="204" y="35"/>
                          </a:cubicBezTo>
                          <a:cubicBezTo>
                            <a:pt x="236" y="3"/>
                            <a:pt x="236" y="3"/>
                            <a:pt x="236" y="3"/>
                          </a:cubicBezTo>
                          <a:cubicBezTo>
                            <a:pt x="231" y="2"/>
                            <a:pt x="227" y="1"/>
                            <a:pt x="223" y="0"/>
                          </a:cubicBezTo>
                          <a:cubicBezTo>
                            <a:pt x="1" y="222"/>
                            <a:pt x="1" y="222"/>
                            <a:pt x="1" y="222"/>
                          </a:cubicBezTo>
                          <a:cubicBezTo>
                            <a:pt x="0" y="223"/>
                            <a:pt x="0" y="224"/>
                            <a:pt x="0" y="225"/>
                          </a:cubicBezTo>
                          <a:close/>
                        </a:path>
                      </a:pathLst>
                    </a:custGeom>
                    <a:solidFill>
                      <a:srgbClr val="F1863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zh-CN" altLang="en-US">
                        <a:cs typeface="+mn-ea"/>
                        <a:sym typeface="+mn-lt"/>
                      </a:endParaRPr>
                    </a:p>
                  </p:txBody>
                </p:sp>
                <p:sp>
                  <p:nvSpPr>
                    <p:cNvPr id="282" name="Freeform 796"/>
                    <p:cNvSpPr>
                      <a:spLocks/>
                    </p:cNvSpPr>
                    <p:nvPr/>
                  </p:nvSpPr>
                  <p:spPr bwMode="auto">
                    <a:xfrm>
                      <a:off x="2781" y="954"/>
                      <a:ext cx="359" cy="346"/>
                    </a:xfrm>
                    <a:custGeom>
                      <a:avLst/>
                      <a:gdLst>
                        <a:gd name="T0" fmla="*/ 7 w 210"/>
                        <a:gd name="T1" fmla="*/ 202 h 202"/>
                        <a:gd name="T2" fmla="*/ 210 w 210"/>
                        <a:gd name="T3" fmla="*/ 0 h 202"/>
                        <a:gd name="T4" fmla="*/ 192 w 210"/>
                        <a:gd name="T5" fmla="*/ 1 h 202"/>
                        <a:gd name="T6" fmla="*/ 0 w 210"/>
                        <a:gd name="T7" fmla="*/ 194 h 202"/>
                        <a:gd name="T8" fmla="*/ 7 w 210"/>
                        <a:gd name="T9" fmla="*/ 202 h 202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</a:cxnLst>
                      <a:rect l="0" t="0" r="r" b="b"/>
                      <a:pathLst>
                        <a:path w="210" h="202">
                          <a:moveTo>
                            <a:pt x="7" y="202"/>
                          </a:moveTo>
                          <a:cubicBezTo>
                            <a:pt x="210" y="0"/>
                            <a:pt x="210" y="0"/>
                            <a:pt x="210" y="0"/>
                          </a:cubicBezTo>
                          <a:cubicBezTo>
                            <a:pt x="204" y="0"/>
                            <a:pt x="198" y="0"/>
                            <a:pt x="192" y="1"/>
                          </a:cubicBezTo>
                          <a:cubicBezTo>
                            <a:pt x="0" y="194"/>
                            <a:pt x="0" y="194"/>
                            <a:pt x="0" y="194"/>
                          </a:cubicBezTo>
                          <a:cubicBezTo>
                            <a:pt x="2" y="196"/>
                            <a:pt x="4" y="200"/>
                            <a:pt x="7" y="202"/>
                          </a:cubicBezTo>
                          <a:close/>
                        </a:path>
                      </a:pathLst>
                    </a:custGeom>
                    <a:solidFill>
                      <a:srgbClr val="F1863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zh-CN" altLang="en-US">
                        <a:cs typeface="+mn-ea"/>
                        <a:sym typeface="+mn-lt"/>
                      </a:endParaRPr>
                    </a:p>
                  </p:txBody>
                </p:sp>
                <p:sp>
                  <p:nvSpPr>
                    <p:cNvPr id="283" name="Freeform 797"/>
                    <p:cNvSpPr>
                      <a:spLocks/>
                    </p:cNvSpPr>
                    <p:nvPr/>
                  </p:nvSpPr>
                  <p:spPr bwMode="auto">
                    <a:xfrm>
                      <a:off x="2757" y="1305"/>
                      <a:ext cx="26" cy="15"/>
                    </a:xfrm>
                    <a:custGeom>
                      <a:avLst/>
                      <a:gdLst>
                        <a:gd name="T0" fmla="*/ 10 w 15"/>
                        <a:gd name="T1" fmla="*/ 9 h 9"/>
                        <a:gd name="T2" fmla="*/ 15 w 15"/>
                        <a:gd name="T3" fmla="*/ 4 h 9"/>
                        <a:gd name="T4" fmla="*/ 5 w 15"/>
                        <a:gd name="T5" fmla="*/ 1 h 9"/>
                        <a:gd name="T6" fmla="*/ 2 w 15"/>
                        <a:gd name="T7" fmla="*/ 0 h 9"/>
                        <a:gd name="T8" fmla="*/ 0 w 15"/>
                        <a:gd name="T9" fmla="*/ 2 h 9"/>
                        <a:gd name="T10" fmla="*/ 10 w 15"/>
                        <a:gd name="T11" fmla="*/ 9 h 9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</a:cxnLst>
                      <a:rect l="0" t="0" r="r" b="b"/>
                      <a:pathLst>
                        <a:path w="15" h="9">
                          <a:moveTo>
                            <a:pt x="10" y="9"/>
                          </a:moveTo>
                          <a:cubicBezTo>
                            <a:pt x="15" y="4"/>
                            <a:pt x="15" y="4"/>
                            <a:pt x="15" y="4"/>
                          </a:cubicBezTo>
                          <a:cubicBezTo>
                            <a:pt x="12" y="2"/>
                            <a:pt x="9" y="1"/>
                            <a:pt x="5" y="1"/>
                          </a:cubicBezTo>
                          <a:cubicBezTo>
                            <a:pt x="3" y="1"/>
                            <a:pt x="3" y="0"/>
                            <a:pt x="2" y="0"/>
                          </a:cubicBezTo>
                          <a:cubicBezTo>
                            <a:pt x="0" y="2"/>
                            <a:pt x="0" y="2"/>
                            <a:pt x="0" y="2"/>
                          </a:cubicBezTo>
                          <a:cubicBezTo>
                            <a:pt x="1" y="5"/>
                            <a:pt x="5" y="7"/>
                            <a:pt x="10" y="9"/>
                          </a:cubicBezTo>
                          <a:close/>
                        </a:path>
                      </a:pathLst>
                    </a:custGeom>
                    <a:solidFill>
                      <a:srgbClr val="F1863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zh-CN" altLang="en-US">
                        <a:cs typeface="+mn-ea"/>
                        <a:sym typeface="+mn-lt"/>
                      </a:endParaRPr>
                    </a:p>
                  </p:txBody>
                </p:sp>
                <p:sp>
                  <p:nvSpPr>
                    <p:cNvPr id="284" name="Freeform 798"/>
                    <p:cNvSpPr>
                      <a:spLocks/>
                    </p:cNvSpPr>
                    <p:nvPr/>
                  </p:nvSpPr>
                  <p:spPr bwMode="auto">
                    <a:xfrm>
                      <a:off x="3115" y="906"/>
                      <a:ext cx="63" cy="44"/>
                    </a:xfrm>
                    <a:custGeom>
                      <a:avLst/>
                      <a:gdLst>
                        <a:gd name="T0" fmla="*/ 17 w 37"/>
                        <a:gd name="T1" fmla="*/ 25 h 26"/>
                        <a:gd name="T2" fmla="*/ 37 w 37"/>
                        <a:gd name="T3" fmla="*/ 6 h 26"/>
                        <a:gd name="T4" fmla="*/ 26 w 37"/>
                        <a:gd name="T5" fmla="*/ 0 h 26"/>
                        <a:gd name="T6" fmla="*/ 0 w 37"/>
                        <a:gd name="T7" fmla="*/ 26 h 26"/>
                        <a:gd name="T8" fmla="*/ 17 w 37"/>
                        <a:gd name="T9" fmla="*/ 25 h 26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</a:cxnLst>
                      <a:rect l="0" t="0" r="r" b="b"/>
                      <a:pathLst>
                        <a:path w="37" h="26">
                          <a:moveTo>
                            <a:pt x="17" y="25"/>
                          </a:moveTo>
                          <a:cubicBezTo>
                            <a:pt x="37" y="6"/>
                            <a:pt x="37" y="6"/>
                            <a:pt x="37" y="6"/>
                          </a:cubicBezTo>
                          <a:cubicBezTo>
                            <a:pt x="33" y="4"/>
                            <a:pt x="30" y="2"/>
                            <a:pt x="26" y="0"/>
                          </a:cubicBezTo>
                          <a:cubicBezTo>
                            <a:pt x="0" y="26"/>
                            <a:pt x="0" y="26"/>
                            <a:pt x="0" y="26"/>
                          </a:cubicBezTo>
                          <a:lnTo>
                            <a:pt x="17" y="25"/>
                          </a:lnTo>
                          <a:close/>
                        </a:path>
                      </a:pathLst>
                    </a:custGeom>
                    <a:solidFill>
                      <a:srgbClr val="F1863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zh-CN" altLang="en-US">
                        <a:cs typeface="+mn-ea"/>
                        <a:sym typeface="+mn-lt"/>
                      </a:endParaRPr>
                    </a:p>
                  </p:txBody>
                </p:sp>
                <p:sp>
                  <p:nvSpPr>
                    <p:cNvPr id="285" name="Freeform 799"/>
                    <p:cNvSpPr>
                      <a:spLocks/>
                    </p:cNvSpPr>
                    <p:nvPr/>
                  </p:nvSpPr>
                  <p:spPr bwMode="auto">
                    <a:xfrm>
                      <a:off x="2767" y="1363"/>
                      <a:ext cx="19" cy="19"/>
                    </a:xfrm>
                    <a:custGeom>
                      <a:avLst/>
                      <a:gdLst>
                        <a:gd name="T0" fmla="*/ 8 w 11"/>
                        <a:gd name="T1" fmla="*/ 2 h 11"/>
                        <a:gd name="T2" fmla="*/ 0 w 11"/>
                        <a:gd name="T3" fmla="*/ 11 h 11"/>
                        <a:gd name="T4" fmla="*/ 11 w 11"/>
                        <a:gd name="T5" fmla="*/ 0 h 11"/>
                        <a:gd name="T6" fmla="*/ 8 w 11"/>
                        <a:gd name="T7" fmla="*/ 1 h 11"/>
                        <a:gd name="T8" fmla="*/ 8 w 11"/>
                        <a:gd name="T9" fmla="*/ 2 h 1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</a:cxnLst>
                      <a:rect l="0" t="0" r="r" b="b"/>
                      <a:pathLst>
                        <a:path w="11" h="11">
                          <a:moveTo>
                            <a:pt x="8" y="2"/>
                          </a:moveTo>
                          <a:cubicBezTo>
                            <a:pt x="2" y="5"/>
                            <a:pt x="2" y="8"/>
                            <a:pt x="0" y="11"/>
                          </a:cubicBezTo>
                          <a:cubicBezTo>
                            <a:pt x="11" y="0"/>
                            <a:pt x="11" y="0"/>
                            <a:pt x="11" y="0"/>
                          </a:cubicBezTo>
                          <a:cubicBezTo>
                            <a:pt x="10" y="0"/>
                            <a:pt x="8" y="1"/>
                            <a:pt x="8" y="1"/>
                          </a:cubicBezTo>
                          <a:lnTo>
                            <a:pt x="8" y="2"/>
                          </a:lnTo>
                          <a:close/>
                        </a:path>
                      </a:pathLst>
                    </a:custGeom>
                    <a:solidFill>
                      <a:srgbClr val="F1863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zh-CN" altLang="en-US">
                        <a:cs typeface="+mn-ea"/>
                        <a:sym typeface="+mn-lt"/>
                      </a:endParaRPr>
                    </a:p>
                  </p:txBody>
                </p:sp>
                <p:sp>
                  <p:nvSpPr>
                    <p:cNvPr id="286" name="Freeform 800"/>
                    <p:cNvSpPr>
                      <a:spLocks/>
                    </p:cNvSpPr>
                    <p:nvPr/>
                  </p:nvSpPr>
                  <p:spPr bwMode="auto">
                    <a:xfrm>
                      <a:off x="3171" y="923"/>
                      <a:ext cx="51" cy="24"/>
                    </a:xfrm>
                    <a:custGeom>
                      <a:avLst/>
                      <a:gdLst>
                        <a:gd name="T0" fmla="*/ 6 w 30"/>
                        <a:gd name="T1" fmla="*/ 14 h 14"/>
                        <a:gd name="T2" fmla="*/ 19 w 30"/>
                        <a:gd name="T3" fmla="*/ 12 h 14"/>
                        <a:gd name="T4" fmla="*/ 30 w 30"/>
                        <a:gd name="T5" fmla="*/ 1 h 14"/>
                        <a:gd name="T6" fmla="*/ 14 w 30"/>
                        <a:gd name="T7" fmla="*/ 0 h 14"/>
                        <a:gd name="T8" fmla="*/ 0 w 30"/>
                        <a:gd name="T9" fmla="*/ 14 h 14"/>
                        <a:gd name="T10" fmla="*/ 6 w 30"/>
                        <a:gd name="T11" fmla="*/ 14 h 1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</a:cxnLst>
                      <a:rect l="0" t="0" r="r" b="b"/>
                      <a:pathLst>
                        <a:path w="30" h="14">
                          <a:moveTo>
                            <a:pt x="6" y="14"/>
                          </a:moveTo>
                          <a:cubicBezTo>
                            <a:pt x="10" y="13"/>
                            <a:pt x="14" y="12"/>
                            <a:pt x="19" y="12"/>
                          </a:cubicBezTo>
                          <a:cubicBezTo>
                            <a:pt x="30" y="1"/>
                            <a:pt x="30" y="1"/>
                            <a:pt x="30" y="1"/>
                          </a:cubicBezTo>
                          <a:cubicBezTo>
                            <a:pt x="25" y="1"/>
                            <a:pt x="19" y="1"/>
                            <a:pt x="14" y="0"/>
                          </a:cubicBezTo>
                          <a:cubicBezTo>
                            <a:pt x="0" y="14"/>
                            <a:pt x="0" y="14"/>
                            <a:pt x="0" y="14"/>
                          </a:cubicBezTo>
                          <a:lnTo>
                            <a:pt x="6" y="14"/>
                          </a:lnTo>
                          <a:close/>
                        </a:path>
                      </a:pathLst>
                    </a:custGeom>
                    <a:solidFill>
                      <a:srgbClr val="F1863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zh-CN" altLang="en-US">
                        <a:cs typeface="+mn-ea"/>
                        <a:sym typeface="+mn-lt"/>
                      </a:endParaRPr>
                    </a:p>
                  </p:txBody>
                </p:sp>
                <p:sp>
                  <p:nvSpPr>
                    <p:cNvPr id="287" name="Freeform 801"/>
                    <p:cNvSpPr>
                      <a:spLocks/>
                    </p:cNvSpPr>
                    <p:nvPr/>
                  </p:nvSpPr>
                  <p:spPr bwMode="auto">
                    <a:xfrm>
                      <a:off x="2795" y="952"/>
                      <a:ext cx="388" cy="389"/>
                    </a:xfrm>
                    <a:custGeom>
                      <a:avLst/>
                      <a:gdLst>
                        <a:gd name="T0" fmla="*/ 221 w 227"/>
                        <a:gd name="T1" fmla="*/ 1 h 227"/>
                        <a:gd name="T2" fmla="*/ 218 w 227"/>
                        <a:gd name="T3" fmla="*/ 0 h 227"/>
                        <a:gd name="T4" fmla="*/ 0 w 227"/>
                        <a:gd name="T5" fmla="*/ 218 h 227"/>
                        <a:gd name="T6" fmla="*/ 10 w 227"/>
                        <a:gd name="T7" fmla="*/ 220 h 227"/>
                        <a:gd name="T8" fmla="*/ 7 w 227"/>
                        <a:gd name="T9" fmla="*/ 227 h 227"/>
                        <a:gd name="T10" fmla="*/ 227 w 227"/>
                        <a:gd name="T11" fmla="*/ 7 h 227"/>
                        <a:gd name="T12" fmla="*/ 210 w 227"/>
                        <a:gd name="T13" fmla="*/ 16 h 227"/>
                        <a:gd name="T14" fmla="*/ 221 w 227"/>
                        <a:gd name="T15" fmla="*/ 1 h 227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227" h="227">
                          <a:moveTo>
                            <a:pt x="221" y="1"/>
                          </a:moveTo>
                          <a:cubicBezTo>
                            <a:pt x="221" y="0"/>
                            <a:pt x="219" y="0"/>
                            <a:pt x="218" y="0"/>
                          </a:cubicBezTo>
                          <a:cubicBezTo>
                            <a:pt x="0" y="218"/>
                            <a:pt x="0" y="218"/>
                            <a:pt x="0" y="218"/>
                          </a:cubicBezTo>
                          <a:cubicBezTo>
                            <a:pt x="4" y="218"/>
                            <a:pt x="8" y="219"/>
                            <a:pt x="10" y="220"/>
                          </a:cubicBezTo>
                          <a:cubicBezTo>
                            <a:pt x="10" y="223"/>
                            <a:pt x="8" y="225"/>
                            <a:pt x="7" y="227"/>
                          </a:cubicBezTo>
                          <a:cubicBezTo>
                            <a:pt x="227" y="7"/>
                            <a:pt x="227" y="7"/>
                            <a:pt x="227" y="7"/>
                          </a:cubicBezTo>
                          <a:cubicBezTo>
                            <a:pt x="220" y="12"/>
                            <a:pt x="214" y="16"/>
                            <a:pt x="210" y="16"/>
                          </a:cubicBezTo>
                          <a:cubicBezTo>
                            <a:pt x="207" y="16"/>
                            <a:pt x="221" y="3"/>
                            <a:pt x="221" y="1"/>
                          </a:cubicBezTo>
                          <a:close/>
                        </a:path>
                      </a:pathLst>
                    </a:custGeom>
                    <a:solidFill>
                      <a:srgbClr val="F1863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zh-CN" altLang="en-US">
                        <a:cs typeface="+mn-ea"/>
                        <a:sym typeface="+mn-lt"/>
                      </a:endParaRPr>
                    </a:p>
                  </p:txBody>
                </p:sp>
                <p:sp>
                  <p:nvSpPr>
                    <p:cNvPr id="288" name="Freeform 802"/>
                    <p:cNvSpPr>
                      <a:spLocks/>
                    </p:cNvSpPr>
                    <p:nvPr/>
                  </p:nvSpPr>
                  <p:spPr bwMode="auto">
                    <a:xfrm>
                      <a:off x="2766" y="952"/>
                      <a:ext cx="461" cy="479"/>
                    </a:xfrm>
                    <a:custGeom>
                      <a:avLst/>
                      <a:gdLst>
                        <a:gd name="T0" fmla="*/ 3 w 270"/>
                        <a:gd name="T1" fmla="*/ 266 h 280"/>
                        <a:gd name="T2" fmla="*/ 0 w 270"/>
                        <a:gd name="T3" fmla="*/ 273 h 280"/>
                        <a:gd name="T4" fmla="*/ 3 w 270"/>
                        <a:gd name="T5" fmla="*/ 280 h 280"/>
                        <a:gd name="T6" fmla="*/ 251 w 270"/>
                        <a:gd name="T7" fmla="*/ 31 h 280"/>
                        <a:gd name="T8" fmla="*/ 270 w 270"/>
                        <a:gd name="T9" fmla="*/ 8 h 280"/>
                        <a:gd name="T10" fmla="*/ 267 w 270"/>
                        <a:gd name="T11" fmla="*/ 0 h 280"/>
                        <a:gd name="T12" fmla="*/ 2 w 270"/>
                        <a:gd name="T13" fmla="*/ 265 h 280"/>
                        <a:gd name="T14" fmla="*/ 3 w 270"/>
                        <a:gd name="T15" fmla="*/ 266 h 2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270" h="280">
                          <a:moveTo>
                            <a:pt x="3" y="266"/>
                          </a:moveTo>
                          <a:cubicBezTo>
                            <a:pt x="2" y="269"/>
                            <a:pt x="0" y="270"/>
                            <a:pt x="0" y="273"/>
                          </a:cubicBezTo>
                          <a:cubicBezTo>
                            <a:pt x="0" y="276"/>
                            <a:pt x="1" y="278"/>
                            <a:pt x="3" y="280"/>
                          </a:cubicBezTo>
                          <a:cubicBezTo>
                            <a:pt x="251" y="31"/>
                            <a:pt x="251" y="31"/>
                            <a:pt x="251" y="31"/>
                          </a:cubicBezTo>
                          <a:cubicBezTo>
                            <a:pt x="256" y="25"/>
                            <a:pt x="270" y="10"/>
                            <a:pt x="270" y="8"/>
                          </a:cubicBezTo>
                          <a:cubicBezTo>
                            <a:pt x="270" y="4"/>
                            <a:pt x="269" y="1"/>
                            <a:pt x="267" y="0"/>
                          </a:cubicBezTo>
                          <a:cubicBezTo>
                            <a:pt x="2" y="265"/>
                            <a:pt x="2" y="265"/>
                            <a:pt x="2" y="265"/>
                          </a:cubicBezTo>
                          <a:cubicBezTo>
                            <a:pt x="2" y="265"/>
                            <a:pt x="3" y="265"/>
                            <a:pt x="3" y="266"/>
                          </a:cubicBezTo>
                          <a:close/>
                        </a:path>
                      </a:pathLst>
                    </a:custGeom>
                    <a:solidFill>
                      <a:srgbClr val="F1863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zh-CN" altLang="en-US">
                        <a:cs typeface="+mn-ea"/>
                        <a:sym typeface="+mn-lt"/>
                      </a:endParaRPr>
                    </a:p>
                  </p:txBody>
                </p:sp>
                <p:sp>
                  <p:nvSpPr>
                    <p:cNvPr id="289" name="Freeform 803"/>
                    <p:cNvSpPr>
                      <a:spLocks/>
                    </p:cNvSpPr>
                    <p:nvPr/>
                  </p:nvSpPr>
                  <p:spPr bwMode="auto">
                    <a:xfrm>
                      <a:off x="2783" y="966"/>
                      <a:ext cx="506" cy="500"/>
                    </a:xfrm>
                    <a:custGeom>
                      <a:avLst/>
                      <a:gdLst>
                        <a:gd name="T0" fmla="*/ 1 w 296"/>
                        <a:gd name="T1" fmla="*/ 282 h 292"/>
                        <a:gd name="T2" fmla="*/ 4 w 296"/>
                        <a:gd name="T3" fmla="*/ 292 h 292"/>
                        <a:gd name="T4" fmla="*/ 4 w 296"/>
                        <a:gd name="T5" fmla="*/ 292 h 292"/>
                        <a:gd name="T6" fmla="*/ 296 w 296"/>
                        <a:gd name="T7" fmla="*/ 0 h 292"/>
                        <a:gd name="T8" fmla="*/ 295 w 296"/>
                        <a:gd name="T9" fmla="*/ 0 h 292"/>
                        <a:gd name="T10" fmla="*/ 288 w 296"/>
                        <a:gd name="T11" fmla="*/ 0 h 292"/>
                        <a:gd name="T12" fmla="*/ 280 w 296"/>
                        <a:gd name="T13" fmla="*/ 0 h 292"/>
                        <a:gd name="T14" fmla="*/ 0 w 296"/>
                        <a:gd name="T15" fmla="*/ 280 h 292"/>
                        <a:gd name="T16" fmla="*/ 1 w 296"/>
                        <a:gd name="T17" fmla="*/ 282 h 292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</a:cxnLst>
                      <a:rect l="0" t="0" r="r" b="b"/>
                      <a:pathLst>
                        <a:path w="296" h="292">
                          <a:moveTo>
                            <a:pt x="1" y="282"/>
                          </a:moveTo>
                          <a:cubicBezTo>
                            <a:pt x="2" y="285"/>
                            <a:pt x="3" y="291"/>
                            <a:pt x="4" y="292"/>
                          </a:cubicBezTo>
                          <a:cubicBezTo>
                            <a:pt x="4" y="292"/>
                            <a:pt x="4" y="292"/>
                            <a:pt x="4" y="292"/>
                          </a:cubicBezTo>
                          <a:cubicBezTo>
                            <a:pt x="296" y="0"/>
                            <a:pt x="296" y="0"/>
                            <a:pt x="296" y="0"/>
                          </a:cubicBezTo>
                          <a:cubicBezTo>
                            <a:pt x="296" y="0"/>
                            <a:pt x="296" y="0"/>
                            <a:pt x="295" y="0"/>
                          </a:cubicBezTo>
                          <a:cubicBezTo>
                            <a:pt x="294" y="1"/>
                            <a:pt x="288" y="0"/>
                            <a:pt x="288" y="0"/>
                          </a:cubicBezTo>
                          <a:cubicBezTo>
                            <a:pt x="288" y="0"/>
                            <a:pt x="285" y="0"/>
                            <a:pt x="280" y="0"/>
                          </a:cubicBezTo>
                          <a:cubicBezTo>
                            <a:pt x="0" y="280"/>
                            <a:pt x="0" y="280"/>
                            <a:pt x="0" y="280"/>
                          </a:cubicBezTo>
                          <a:cubicBezTo>
                            <a:pt x="0" y="281"/>
                            <a:pt x="0" y="282"/>
                            <a:pt x="1" y="282"/>
                          </a:cubicBezTo>
                          <a:close/>
                        </a:path>
                      </a:pathLst>
                    </a:custGeom>
                    <a:solidFill>
                      <a:srgbClr val="F1863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zh-CN" altLang="en-US">
                        <a:cs typeface="+mn-ea"/>
                        <a:sym typeface="+mn-lt"/>
                      </a:endParaRPr>
                    </a:p>
                  </p:txBody>
                </p:sp>
                <p:sp>
                  <p:nvSpPr>
                    <p:cNvPr id="290" name="Freeform 804"/>
                    <p:cNvSpPr>
                      <a:spLocks/>
                    </p:cNvSpPr>
                    <p:nvPr/>
                  </p:nvSpPr>
                  <p:spPr bwMode="auto">
                    <a:xfrm>
                      <a:off x="2802" y="950"/>
                      <a:ext cx="554" cy="550"/>
                    </a:xfrm>
                    <a:custGeom>
                      <a:avLst/>
                      <a:gdLst>
                        <a:gd name="T0" fmla="*/ 5 w 324"/>
                        <a:gd name="T1" fmla="*/ 321 h 321"/>
                        <a:gd name="T2" fmla="*/ 324 w 324"/>
                        <a:gd name="T3" fmla="*/ 2 h 321"/>
                        <a:gd name="T4" fmla="*/ 316 w 324"/>
                        <a:gd name="T5" fmla="*/ 0 h 321"/>
                        <a:gd name="T6" fmla="*/ 310 w 324"/>
                        <a:gd name="T7" fmla="*/ 3 h 321"/>
                        <a:gd name="T8" fmla="*/ 306 w 324"/>
                        <a:gd name="T9" fmla="*/ 3 h 321"/>
                        <a:gd name="T10" fmla="*/ 0 w 324"/>
                        <a:gd name="T11" fmla="*/ 310 h 321"/>
                        <a:gd name="T12" fmla="*/ 5 w 324"/>
                        <a:gd name="T13" fmla="*/ 321 h 32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</a:cxnLst>
                      <a:rect l="0" t="0" r="r" b="b"/>
                      <a:pathLst>
                        <a:path w="324" h="321">
                          <a:moveTo>
                            <a:pt x="5" y="321"/>
                          </a:moveTo>
                          <a:cubicBezTo>
                            <a:pt x="324" y="2"/>
                            <a:pt x="324" y="2"/>
                            <a:pt x="324" y="2"/>
                          </a:cubicBezTo>
                          <a:cubicBezTo>
                            <a:pt x="320" y="1"/>
                            <a:pt x="317" y="0"/>
                            <a:pt x="316" y="0"/>
                          </a:cubicBezTo>
                          <a:cubicBezTo>
                            <a:pt x="313" y="0"/>
                            <a:pt x="311" y="0"/>
                            <a:pt x="310" y="3"/>
                          </a:cubicBezTo>
                          <a:cubicBezTo>
                            <a:pt x="306" y="3"/>
                            <a:pt x="306" y="3"/>
                            <a:pt x="306" y="3"/>
                          </a:cubicBezTo>
                          <a:cubicBezTo>
                            <a:pt x="0" y="310"/>
                            <a:pt x="0" y="310"/>
                            <a:pt x="0" y="310"/>
                          </a:cubicBezTo>
                          <a:cubicBezTo>
                            <a:pt x="0" y="313"/>
                            <a:pt x="2" y="317"/>
                            <a:pt x="5" y="321"/>
                          </a:cubicBezTo>
                          <a:close/>
                        </a:path>
                      </a:pathLst>
                    </a:custGeom>
                    <a:solidFill>
                      <a:srgbClr val="F1863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zh-CN" altLang="en-US">
                        <a:cs typeface="+mn-ea"/>
                        <a:sym typeface="+mn-lt"/>
                      </a:endParaRPr>
                    </a:p>
                  </p:txBody>
                </p:sp>
                <p:sp>
                  <p:nvSpPr>
                    <p:cNvPr id="291" name="Freeform 805"/>
                    <p:cNvSpPr>
                      <a:spLocks/>
                    </p:cNvSpPr>
                    <p:nvPr/>
                  </p:nvSpPr>
                  <p:spPr bwMode="auto">
                    <a:xfrm>
                      <a:off x="2820" y="1089"/>
                      <a:ext cx="450" cy="442"/>
                    </a:xfrm>
                    <a:custGeom>
                      <a:avLst/>
                      <a:gdLst>
                        <a:gd name="T0" fmla="*/ 248 w 263"/>
                        <a:gd name="T1" fmla="*/ 1 h 258"/>
                        <a:gd name="T2" fmla="*/ 0 w 263"/>
                        <a:gd name="T3" fmla="*/ 249 h 258"/>
                        <a:gd name="T4" fmla="*/ 6 w 263"/>
                        <a:gd name="T5" fmla="*/ 254 h 258"/>
                        <a:gd name="T6" fmla="*/ 7 w 263"/>
                        <a:gd name="T7" fmla="*/ 258 h 258"/>
                        <a:gd name="T8" fmla="*/ 263 w 263"/>
                        <a:gd name="T9" fmla="*/ 2 h 258"/>
                        <a:gd name="T10" fmla="*/ 256 w 263"/>
                        <a:gd name="T11" fmla="*/ 0 h 258"/>
                        <a:gd name="T12" fmla="*/ 248 w 263"/>
                        <a:gd name="T13" fmla="*/ 1 h 258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</a:cxnLst>
                      <a:rect l="0" t="0" r="r" b="b"/>
                      <a:pathLst>
                        <a:path w="263" h="258">
                          <a:moveTo>
                            <a:pt x="248" y="1"/>
                          </a:moveTo>
                          <a:cubicBezTo>
                            <a:pt x="0" y="249"/>
                            <a:pt x="0" y="249"/>
                            <a:pt x="0" y="249"/>
                          </a:cubicBezTo>
                          <a:cubicBezTo>
                            <a:pt x="2" y="251"/>
                            <a:pt x="4" y="253"/>
                            <a:pt x="6" y="254"/>
                          </a:cubicBezTo>
                          <a:cubicBezTo>
                            <a:pt x="7" y="255"/>
                            <a:pt x="7" y="257"/>
                            <a:pt x="7" y="258"/>
                          </a:cubicBezTo>
                          <a:cubicBezTo>
                            <a:pt x="263" y="2"/>
                            <a:pt x="263" y="2"/>
                            <a:pt x="263" y="2"/>
                          </a:cubicBezTo>
                          <a:cubicBezTo>
                            <a:pt x="261" y="1"/>
                            <a:pt x="259" y="0"/>
                            <a:pt x="256" y="0"/>
                          </a:cubicBezTo>
                          <a:cubicBezTo>
                            <a:pt x="253" y="0"/>
                            <a:pt x="251" y="2"/>
                            <a:pt x="248" y="1"/>
                          </a:cubicBezTo>
                          <a:close/>
                        </a:path>
                      </a:pathLst>
                    </a:custGeom>
                    <a:solidFill>
                      <a:srgbClr val="F1863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zh-CN" altLang="en-US">
                        <a:cs typeface="+mn-ea"/>
                        <a:sym typeface="+mn-lt"/>
                      </a:endParaRPr>
                    </a:p>
                  </p:txBody>
                </p:sp>
                <p:sp>
                  <p:nvSpPr>
                    <p:cNvPr id="292" name="Freeform 806"/>
                    <p:cNvSpPr>
                      <a:spLocks/>
                    </p:cNvSpPr>
                    <p:nvPr/>
                  </p:nvSpPr>
                  <p:spPr bwMode="auto">
                    <a:xfrm>
                      <a:off x="3260" y="1110"/>
                      <a:ext cx="32" cy="22"/>
                    </a:xfrm>
                    <a:custGeom>
                      <a:avLst/>
                      <a:gdLst>
                        <a:gd name="T0" fmla="*/ 19 w 19"/>
                        <a:gd name="T1" fmla="*/ 7 h 13"/>
                        <a:gd name="T2" fmla="*/ 12 w 19"/>
                        <a:gd name="T3" fmla="*/ 0 h 13"/>
                        <a:gd name="T4" fmla="*/ 0 w 19"/>
                        <a:gd name="T5" fmla="*/ 11 h 13"/>
                        <a:gd name="T6" fmla="*/ 19 w 19"/>
                        <a:gd name="T7" fmla="*/ 7 h 13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0" t="0" r="r" b="b"/>
                      <a:pathLst>
                        <a:path w="19" h="13">
                          <a:moveTo>
                            <a:pt x="19" y="7"/>
                          </a:moveTo>
                          <a:cubicBezTo>
                            <a:pt x="19" y="3"/>
                            <a:pt x="15" y="1"/>
                            <a:pt x="12" y="0"/>
                          </a:cubicBezTo>
                          <a:cubicBezTo>
                            <a:pt x="0" y="11"/>
                            <a:pt x="0" y="11"/>
                            <a:pt x="0" y="11"/>
                          </a:cubicBezTo>
                          <a:cubicBezTo>
                            <a:pt x="7" y="12"/>
                            <a:pt x="19" y="13"/>
                            <a:pt x="19" y="7"/>
                          </a:cubicBezTo>
                          <a:close/>
                        </a:path>
                      </a:pathLst>
                    </a:custGeom>
                    <a:solidFill>
                      <a:srgbClr val="F1863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zh-CN" altLang="en-US">
                        <a:cs typeface="+mn-ea"/>
                        <a:sym typeface="+mn-lt"/>
                      </a:endParaRPr>
                    </a:p>
                  </p:txBody>
                </p:sp>
                <p:sp>
                  <p:nvSpPr>
                    <p:cNvPr id="293" name="Freeform 807"/>
                    <p:cNvSpPr>
                      <a:spLocks/>
                    </p:cNvSpPr>
                    <p:nvPr/>
                  </p:nvSpPr>
                  <p:spPr bwMode="auto">
                    <a:xfrm>
                      <a:off x="2848" y="1142"/>
                      <a:ext cx="415" cy="408"/>
                    </a:xfrm>
                    <a:custGeom>
                      <a:avLst/>
                      <a:gdLst>
                        <a:gd name="T0" fmla="*/ 234 w 243"/>
                        <a:gd name="T1" fmla="*/ 0 h 238"/>
                        <a:gd name="T2" fmla="*/ 0 w 243"/>
                        <a:gd name="T3" fmla="*/ 234 h 238"/>
                        <a:gd name="T4" fmla="*/ 2 w 243"/>
                        <a:gd name="T5" fmla="*/ 238 h 238"/>
                        <a:gd name="T6" fmla="*/ 15 w 243"/>
                        <a:gd name="T7" fmla="*/ 234 h 238"/>
                        <a:gd name="T8" fmla="*/ 16 w 243"/>
                        <a:gd name="T9" fmla="*/ 234 h 238"/>
                        <a:gd name="T10" fmla="*/ 63 w 243"/>
                        <a:gd name="T11" fmla="*/ 187 h 238"/>
                        <a:gd name="T12" fmla="*/ 63 w 243"/>
                        <a:gd name="T13" fmla="*/ 186 h 238"/>
                        <a:gd name="T14" fmla="*/ 63 w 243"/>
                        <a:gd name="T15" fmla="*/ 183 h 238"/>
                        <a:gd name="T16" fmla="*/ 76 w 243"/>
                        <a:gd name="T17" fmla="*/ 174 h 238"/>
                        <a:gd name="T18" fmla="*/ 243 w 243"/>
                        <a:gd name="T19" fmla="*/ 7 h 238"/>
                        <a:gd name="T20" fmla="*/ 243 w 243"/>
                        <a:gd name="T21" fmla="*/ 2 h 238"/>
                        <a:gd name="T22" fmla="*/ 234 w 243"/>
                        <a:gd name="T23" fmla="*/ 0 h 238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</a:cxnLst>
                      <a:rect l="0" t="0" r="r" b="b"/>
                      <a:pathLst>
                        <a:path w="243" h="238">
                          <a:moveTo>
                            <a:pt x="234" y="0"/>
                          </a:moveTo>
                          <a:cubicBezTo>
                            <a:pt x="0" y="234"/>
                            <a:pt x="0" y="234"/>
                            <a:pt x="0" y="234"/>
                          </a:cubicBezTo>
                          <a:cubicBezTo>
                            <a:pt x="1" y="235"/>
                            <a:pt x="2" y="236"/>
                            <a:pt x="2" y="238"/>
                          </a:cubicBezTo>
                          <a:cubicBezTo>
                            <a:pt x="6" y="238"/>
                            <a:pt x="11" y="234"/>
                            <a:pt x="15" y="234"/>
                          </a:cubicBezTo>
                          <a:cubicBezTo>
                            <a:pt x="15" y="234"/>
                            <a:pt x="16" y="234"/>
                            <a:pt x="16" y="234"/>
                          </a:cubicBezTo>
                          <a:cubicBezTo>
                            <a:pt x="63" y="187"/>
                            <a:pt x="63" y="187"/>
                            <a:pt x="63" y="187"/>
                          </a:cubicBezTo>
                          <a:cubicBezTo>
                            <a:pt x="63" y="187"/>
                            <a:pt x="63" y="187"/>
                            <a:pt x="63" y="186"/>
                          </a:cubicBezTo>
                          <a:cubicBezTo>
                            <a:pt x="63" y="185"/>
                            <a:pt x="63" y="184"/>
                            <a:pt x="63" y="183"/>
                          </a:cubicBezTo>
                          <a:cubicBezTo>
                            <a:pt x="63" y="177"/>
                            <a:pt x="70" y="176"/>
                            <a:pt x="76" y="174"/>
                          </a:cubicBezTo>
                          <a:cubicBezTo>
                            <a:pt x="243" y="7"/>
                            <a:pt x="243" y="7"/>
                            <a:pt x="243" y="7"/>
                          </a:cubicBezTo>
                          <a:cubicBezTo>
                            <a:pt x="243" y="5"/>
                            <a:pt x="243" y="4"/>
                            <a:pt x="243" y="2"/>
                          </a:cubicBezTo>
                          <a:cubicBezTo>
                            <a:pt x="239" y="2"/>
                            <a:pt x="236" y="2"/>
                            <a:pt x="234" y="0"/>
                          </a:cubicBezTo>
                          <a:close/>
                        </a:path>
                      </a:pathLst>
                    </a:custGeom>
                    <a:solidFill>
                      <a:srgbClr val="F1863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zh-CN" altLang="en-US">
                        <a:cs typeface="+mn-ea"/>
                        <a:sym typeface="+mn-lt"/>
                      </a:endParaRPr>
                    </a:p>
                  </p:txBody>
                </p:sp>
              </p:grpSp>
            </p:grpSp>
            <p:sp>
              <p:nvSpPr>
                <p:cNvPr id="23" name="Freeform 823"/>
                <p:cNvSpPr>
                  <a:spLocks/>
                </p:cNvSpPr>
                <p:nvPr/>
              </p:nvSpPr>
              <p:spPr bwMode="auto">
                <a:xfrm>
                  <a:off x="2716213" y="2401888"/>
                  <a:ext cx="20638" cy="19050"/>
                </a:xfrm>
                <a:custGeom>
                  <a:avLst/>
                  <a:gdLst>
                    <a:gd name="T0" fmla="*/ 4 w 8"/>
                    <a:gd name="T1" fmla="*/ 0 h 7"/>
                    <a:gd name="T2" fmla="*/ 0 w 8"/>
                    <a:gd name="T3" fmla="*/ 1 h 7"/>
                    <a:gd name="T4" fmla="*/ 1 w 8"/>
                    <a:gd name="T5" fmla="*/ 1 h 7"/>
                    <a:gd name="T6" fmla="*/ 5 w 8"/>
                    <a:gd name="T7" fmla="*/ 3 h 7"/>
                    <a:gd name="T8" fmla="*/ 2 w 8"/>
                    <a:gd name="T9" fmla="*/ 6 h 7"/>
                    <a:gd name="T10" fmla="*/ 3 w 8"/>
                    <a:gd name="T11" fmla="*/ 7 h 7"/>
                    <a:gd name="T12" fmla="*/ 8 w 8"/>
                    <a:gd name="T13" fmla="*/ 2 h 7"/>
                    <a:gd name="T14" fmla="*/ 4 w 8"/>
                    <a:gd name="T15" fmla="*/ 0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8" h="7">
                      <a:moveTo>
                        <a:pt x="4" y="0"/>
                      </a:moveTo>
                      <a:cubicBezTo>
                        <a:pt x="2" y="0"/>
                        <a:pt x="1" y="1"/>
                        <a:pt x="0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1"/>
                        <a:pt x="4" y="3"/>
                        <a:pt x="5" y="3"/>
                      </a:cubicBezTo>
                      <a:cubicBezTo>
                        <a:pt x="5" y="4"/>
                        <a:pt x="4" y="5"/>
                        <a:pt x="2" y="6"/>
                      </a:cubicBezTo>
                      <a:cubicBezTo>
                        <a:pt x="3" y="6"/>
                        <a:pt x="3" y="7"/>
                        <a:pt x="3" y="7"/>
                      </a:cubicBezTo>
                      <a:cubicBezTo>
                        <a:pt x="8" y="2"/>
                        <a:pt x="8" y="2"/>
                        <a:pt x="8" y="2"/>
                      </a:cubicBezTo>
                      <a:cubicBezTo>
                        <a:pt x="7" y="1"/>
                        <a:pt x="6" y="0"/>
                        <a:pt x="4" y="0"/>
                      </a:cubicBezTo>
                      <a:close/>
                    </a:path>
                  </a:pathLst>
                </a:custGeom>
                <a:solidFill>
                  <a:srgbClr val="F1863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26" name="Freeform 826"/>
                <p:cNvSpPr>
                  <a:spLocks/>
                </p:cNvSpPr>
                <p:nvPr/>
              </p:nvSpPr>
              <p:spPr bwMode="auto">
                <a:xfrm>
                  <a:off x="2613025" y="2305050"/>
                  <a:ext cx="20638" cy="42863"/>
                </a:xfrm>
                <a:custGeom>
                  <a:avLst/>
                  <a:gdLst>
                    <a:gd name="T0" fmla="*/ 8 w 8"/>
                    <a:gd name="T1" fmla="*/ 10 h 16"/>
                    <a:gd name="T2" fmla="*/ 6 w 8"/>
                    <a:gd name="T3" fmla="*/ 7 h 16"/>
                    <a:gd name="T4" fmla="*/ 6 w 8"/>
                    <a:gd name="T5" fmla="*/ 0 h 16"/>
                    <a:gd name="T6" fmla="*/ 2 w 8"/>
                    <a:gd name="T7" fmla="*/ 4 h 16"/>
                    <a:gd name="T8" fmla="*/ 5 w 8"/>
                    <a:gd name="T9" fmla="*/ 0 h 16"/>
                    <a:gd name="T10" fmla="*/ 4 w 8"/>
                    <a:gd name="T11" fmla="*/ 0 h 16"/>
                    <a:gd name="T12" fmla="*/ 0 w 8"/>
                    <a:gd name="T13" fmla="*/ 4 h 16"/>
                    <a:gd name="T14" fmla="*/ 1 w 8"/>
                    <a:gd name="T15" fmla="*/ 6 h 16"/>
                    <a:gd name="T16" fmla="*/ 6 w 8"/>
                    <a:gd name="T17" fmla="*/ 10 h 16"/>
                    <a:gd name="T18" fmla="*/ 4 w 8"/>
                    <a:gd name="T19" fmla="*/ 13 h 16"/>
                    <a:gd name="T20" fmla="*/ 5 w 8"/>
                    <a:gd name="T21" fmla="*/ 16 h 16"/>
                    <a:gd name="T22" fmla="*/ 7 w 8"/>
                    <a:gd name="T23" fmla="*/ 14 h 16"/>
                    <a:gd name="T24" fmla="*/ 6 w 8"/>
                    <a:gd name="T25" fmla="*/ 13 h 16"/>
                    <a:gd name="T26" fmla="*/ 8 w 8"/>
                    <a:gd name="T27" fmla="*/ 10 h 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8" h="16">
                      <a:moveTo>
                        <a:pt x="8" y="10"/>
                      </a:moveTo>
                      <a:cubicBezTo>
                        <a:pt x="8" y="9"/>
                        <a:pt x="6" y="8"/>
                        <a:pt x="6" y="7"/>
                      </a:cubicBezTo>
                      <a:cubicBezTo>
                        <a:pt x="6" y="4"/>
                        <a:pt x="7" y="2"/>
                        <a:pt x="6" y="0"/>
                      </a:cubicBezTo>
                      <a:cubicBezTo>
                        <a:pt x="5" y="2"/>
                        <a:pt x="4" y="4"/>
                        <a:pt x="2" y="4"/>
                      </a:cubicBezTo>
                      <a:cubicBezTo>
                        <a:pt x="0" y="4"/>
                        <a:pt x="5" y="1"/>
                        <a:pt x="5" y="0"/>
                      </a:cubicBezTo>
                      <a:cubicBezTo>
                        <a:pt x="5" y="0"/>
                        <a:pt x="4" y="0"/>
                        <a:pt x="4" y="0"/>
                      </a:cubicBezTo>
                      <a:cubicBezTo>
                        <a:pt x="0" y="4"/>
                        <a:pt x="0" y="4"/>
                        <a:pt x="0" y="4"/>
                      </a:cubicBezTo>
                      <a:cubicBezTo>
                        <a:pt x="1" y="5"/>
                        <a:pt x="1" y="6"/>
                        <a:pt x="1" y="6"/>
                      </a:cubicBezTo>
                      <a:cubicBezTo>
                        <a:pt x="3" y="6"/>
                        <a:pt x="3" y="9"/>
                        <a:pt x="6" y="10"/>
                      </a:cubicBezTo>
                      <a:cubicBezTo>
                        <a:pt x="6" y="11"/>
                        <a:pt x="4" y="12"/>
                        <a:pt x="4" y="13"/>
                      </a:cubicBezTo>
                      <a:cubicBezTo>
                        <a:pt x="4" y="14"/>
                        <a:pt x="5" y="15"/>
                        <a:pt x="5" y="16"/>
                      </a:cubicBezTo>
                      <a:cubicBezTo>
                        <a:pt x="7" y="14"/>
                        <a:pt x="7" y="14"/>
                        <a:pt x="7" y="14"/>
                      </a:cubicBezTo>
                      <a:cubicBezTo>
                        <a:pt x="6" y="14"/>
                        <a:pt x="6" y="14"/>
                        <a:pt x="6" y="13"/>
                      </a:cubicBezTo>
                      <a:cubicBezTo>
                        <a:pt x="6" y="12"/>
                        <a:pt x="8" y="12"/>
                        <a:pt x="8" y="10"/>
                      </a:cubicBezTo>
                      <a:close/>
                    </a:path>
                  </a:pathLst>
                </a:custGeom>
                <a:solidFill>
                  <a:srgbClr val="F1863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27" name="Freeform 827"/>
                <p:cNvSpPr>
                  <a:spLocks/>
                </p:cNvSpPr>
                <p:nvPr/>
              </p:nvSpPr>
              <p:spPr bwMode="auto">
                <a:xfrm>
                  <a:off x="2124075" y="2179638"/>
                  <a:ext cx="34925" cy="26988"/>
                </a:xfrm>
                <a:custGeom>
                  <a:avLst/>
                  <a:gdLst>
                    <a:gd name="T0" fmla="*/ 13 w 13"/>
                    <a:gd name="T1" fmla="*/ 0 h 10"/>
                    <a:gd name="T2" fmla="*/ 10 w 13"/>
                    <a:gd name="T3" fmla="*/ 0 h 10"/>
                    <a:gd name="T4" fmla="*/ 0 w 13"/>
                    <a:gd name="T5" fmla="*/ 10 h 10"/>
                    <a:gd name="T6" fmla="*/ 13 w 13"/>
                    <a:gd name="T7" fmla="*/ 2 h 10"/>
                    <a:gd name="T8" fmla="*/ 13 w 13"/>
                    <a:gd name="T9" fmla="*/ 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" h="10">
                      <a:moveTo>
                        <a:pt x="13" y="0"/>
                      </a:moveTo>
                      <a:cubicBezTo>
                        <a:pt x="10" y="0"/>
                        <a:pt x="10" y="0"/>
                        <a:pt x="10" y="0"/>
                      </a:cubicBezTo>
                      <a:cubicBezTo>
                        <a:pt x="0" y="10"/>
                        <a:pt x="0" y="10"/>
                        <a:pt x="0" y="10"/>
                      </a:cubicBezTo>
                      <a:cubicBezTo>
                        <a:pt x="4" y="7"/>
                        <a:pt x="7" y="5"/>
                        <a:pt x="13" y="2"/>
                      </a:cubicBezTo>
                      <a:lnTo>
                        <a:pt x="13" y="0"/>
                      </a:lnTo>
                      <a:close/>
                    </a:path>
                  </a:pathLst>
                </a:custGeom>
                <a:solidFill>
                  <a:srgbClr val="F1863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31" name="Freeform 831"/>
                <p:cNvSpPr>
                  <a:spLocks/>
                </p:cNvSpPr>
                <p:nvPr/>
              </p:nvSpPr>
              <p:spPr bwMode="auto">
                <a:xfrm>
                  <a:off x="1806575" y="2084388"/>
                  <a:ext cx="38100" cy="15875"/>
                </a:xfrm>
                <a:custGeom>
                  <a:avLst/>
                  <a:gdLst>
                    <a:gd name="T0" fmla="*/ 9 w 14"/>
                    <a:gd name="T1" fmla="*/ 1 h 6"/>
                    <a:gd name="T2" fmla="*/ 5 w 14"/>
                    <a:gd name="T3" fmla="*/ 3 h 6"/>
                    <a:gd name="T4" fmla="*/ 0 w 14"/>
                    <a:gd name="T5" fmla="*/ 3 h 6"/>
                    <a:gd name="T6" fmla="*/ 4 w 14"/>
                    <a:gd name="T7" fmla="*/ 6 h 6"/>
                    <a:gd name="T8" fmla="*/ 14 w 14"/>
                    <a:gd name="T9" fmla="*/ 6 h 6"/>
                    <a:gd name="T10" fmla="*/ 14 w 14"/>
                    <a:gd name="T11" fmla="*/ 6 h 6"/>
                    <a:gd name="T12" fmla="*/ 9 w 14"/>
                    <a:gd name="T13" fmla="*/ 1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4" h="6">
                      <a:moveTo>
                        <a:pt x="9" y="1"/>
                      </a:moveTo>
                      <a:cubicBezTo>
                        <a:pt x="7" y="1"/>
                        <a:pt x="6" y="0"/>
                        <a:pt x="5" y="3"/>
                      </a:cubicBezTo>
                      <a:cubicBezTo>
                        <a:pt x="0" y="3"/>
                        <a:pt x="0" y="3"/>
                        <a:pt x="0" y="3"/>
                      </a:cubicBezTo>
                      <a:cubicBezTo>
                        <a:pt x="1" y="3"/>
                        <a:pt x="3" y="6"/>
                        <a:pt x="4" y="6"/>
                      </a:cubicBezTo>
                      <a:cubicBezTo>
                        <a:pt x="14" y="6"/>
                        <a:pt x="14" y="6"/>
                        <a:pt x="14" y="6"/>
                      </a:cubicBezTo>
                      <a:cubicBezTo>
                        <a:pt x="14" y="6"/>
                        <a:pt x="14" y="6"/>
                        <a:pt x="14" y="6"/>
                      </a:cubicBezTo>
                      <a:cubicBezTo>
                        <a:pt x="13" y="3"/>
                        <a:pt x="13" y="1"/>
                        <a:pt x="9" y="1"/>
                      </a:cubicBezTo>
                      <a:close/>
                    </a:path>
                  </a:pathLst>
                </a:custGeom>
                <a:solidFill>
                  <a:srgbClr val="F1863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</p:grpSp>
        </p:grpSp>
        <p:sp>
          <p:nvSpPr>
            <p:cNvPr id="32" name="Freeform 832"/>
            <p:cNvSpPr>
              <a:spLocks/>
            </p:cNvSpPr>
            <p:nvPr/>
          </p:nvSpPr>
          <p:spPr bwMode="auto">
            <a:xfrm>
              <a:off x="2089150" y="3262313"/>
              <a:ext cx="9525" cy="11113"/>
            </a:xfrm>
            <a:custGeom>
              <a:avLst/>
              <a:gdLst>
                <a:gd name="T0" fmla="*/ 4 w 4"/>
                <a:gd name="T1" fmla="*/ 1 h 4"/>
                <a:gd name="T2" fmla="*/ 4 w 4"/>
                <a:gd name="T3" fmla="*/ 0 h 4"/>
                <a:gd name="T4" fmla="*/ 0 w 4"/>
                <a:gd name="T5" fmla="*/ 4 h 4"/>
                <a:gd name="T6" fmla="*/ 4 w 4"/>
                <a:gd name="T7" fmla="*/ 3 h 4"/>
                <a:gd name="T8" fmla="*/ 4 w 4"/>
                <a:gd name="T9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4">
                  <a:moveTo>
                    <a:pt x="4" y="1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1" y="4"/>
                    <a:pt x="2" y="3"/>
                    <a:pt x="4" y="3"/>
                  </a:cubicBezTo>
                  <a:lnTo>
                    <a:pt x="4" y="1"/>
                  </a:lnTo>
                  <a:close/>
                </a:path>
              </a:pathLst>
            </a:custGeom>
            <a:solidFill>
              <a:srgbClr val="F186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3" name="Freeform 833"/>
            <p:cNvSpPr>
              <a:spLocks/>
            </p:cNvSpPr>
            <p:nvPr/>
          </p:nvSpPr>
          <p:spPr bwMode="auto">
            <a:xfrm>
              <a:off x="2063750" y="3228975"/>
              <a:ext cx="11113" cy="7938"/>
            </a:xfrm>
            <a:custGeom>
              <a:avLst/>
              <a:gdLst>
                <a:gd name="T0" fmla="*/ 0 w 4"/>
                <a:gd name="T1" fmla="*/ 0 h 3"/>
                <a:gd name="T2" fmla="*/ 3 w 4"/>
                <a:gd name="T3" fmla="*/ 3 h 3"/>
                <a:gd name="T4" fmla="*/ 4 w 4"/>
                <a:gd name="T5" fmla="*/ 2 h 3"/>
                <a:gd name="T6" fmla="*/ 0 w 4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3">
                  <a:moveTo>
                    <a:pt x="0" y="0"/>
                  </a:moveTo>
                  <a:cubicBezTo>
                    <a:pt x="1" y="0"/>
                    <a:pt x="1" y="3"/>
                    <a:pt x="3" y="3"/>
                  </a:cubicBezTo>
                  <a:cubicBezTo>
                    <a:pt x="3" y="3"/>
                    <a:pt x="4" y="2"/>
                    <a:pt x="4" y="2"/>
                  </a:cubicBezTo>
                  <a:cubicBezTo>
                    <a:pt x="3" y="1"/>
                    <a:pt x="1" y="0"/>
                    <a:pt x="0" y="0"/>
                  </a:cubicBezTo>
                  <a:close/>
                </a:path>
              </a:pathLst>
            </a:custGeom>
            <a:solidFill>
              <a:srgbClr val="F186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4" name="Freeform 834"/>
            <p:cNvSpPr>
              <a:spLocks/>
            </p:cNvSpPr>
            <p:nvPr/>
          </p:nvSpPr>
          <p:spPr bwMode="auto">
            <a:xfrm>
              <a:off x="2051050" y="3217863"/>
              <a:ext cx="7938" cy="7938"/>
            </a:xfrm>
            <a:custGeom>
              <a:avLst/>
              <a:gdLst>
                <a:gd name="T0" fmla="*/ 3 w 3"/>
                <a:gd name="T1" fmla="*/ 0 h 3"/>
                <a:gd name="T2" fmla="*/ 2 w 3"/>
                <a:gd name="T3" fmla="*/ 0 h 3"/>
                <a:gd name="T4" fmla="*/ 0 w 3"/>
                <a:gd name="T5" fmla="*/ 3 h 3"/>
                <a:gd name="T6" fmla="*/ 3 w 3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3">
                  <a:moveTo>
                    <a:pt x="3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1" y="3"/>
                    <a:pt x="2" y="2"/>
                    <a:pt x="3" y="0"/>
                  </a:cubicBezTo>
                  <a:close/>
                </a:path>
              </a:pathLst>
            </a:custGeom>
            <a:solidFill>
              <a:srgbClr val="F186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5" name="Freeform 835"/>
            <p:cNvSpPr>
              <a:spLocks/>
            </p:cNvSpPr>
            <p:nvPr/>
          </p:nvSpPr>
          <p:spPr bwMode="auto">
            <a:xfrm>
              <a:off x="1990725" y="3194050"/>
              <a:ext cx="11113" cy="7938"/>
            </a:xfrm>
            <a:custGeom>
              <a:avLst/>
              <a:gdLst>
                <a:gd name="T0" fmla="*/ 2 w 4"/>
                <a:gd name="T1" fmla="*/ 3 h 3"/>
                <a:gd name="T2" fmla="*/ 4 w 4"/>
                <a:gd name="T3" fmla="*/ 3 h 3"/>
                <a:gd name="T4" fmla="*/ 4 w 4"/>
                <a:gd name="T5" fmla="*/ 0 h 3"/>
                <a:gd name="T6" fmla="*/ 2 w 4"/>
                <a:gd name="T7" fmla="*/ 0 h 3"/>
                <a:gd name="T8" fmla="*/ 0 w 4"/>
                <a:gd name="T9" fmla="*/ 2 h 3"/>
                <a:gd name="T10" fmla="*/ 2 w 4"/>
                <a:gd name="T11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3">
                  <a:moveTo>
                    <a:pt x="2" y="3"/>
                  </a:moveTo>
                  <a:cubicBezTo>
                    <a:pt x="3" y="3"/>
                    <a:pt x="4" y="3"/>
                    <a:pt x="4" y="3"/>
                  </a:cubicBezTo>
                  <a:cubicBezTo>
                    <a:pt x="4" y="2"/>
                    <a:pt x="4" y="1"/>
                    <a:pt x="4" y="0"/>
                  </a:cubicBezTo>
                  <a:cubicBezTo>
                    <a:pt x="3" y="0"/>
                    <a:pt x="3" y="0"/>
                    <a:pt x="2" y="0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1" y="2"/>
                    <a:pt x="1" y="3"/>
                    <a:pt x="2" y="3"/>
                  </a:cubicBezTo>
                  <a:close/>
                </a:path>
              </a:pathLst>
            </a:custGeom>
            <a:solidFill>
              <a:srgbClr val="F186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85" name="Freeform 885"/>
          <p:cNvSpPr>
            <a:spLocks noEditPoints="1"/>
          </p:cNvSpPr>
          <p:nvPr/>
        </p:nvSpPr>
        <p:spPr bwMode="auto">
          <a:xfrm>
            <a:off x="4402138" y="3171825"/>
            <a:ext cx="1481138" cy="628650"/>
          </a:xfrm>
          <a:custGeom>
            <a:avLst/>
            <a:gdLst>
              <a:gd name="T0" fmla="*/ 2 w 546"/>
              <a:gd name="T1" fmla="*/ 231 h 231"/>
              <a:gd name="T2" fmla="*/ 12 w 546"/>
              <a:gd name="T3" fmla="*/ 207 h 231"/>
              <a:gd name="T4" fmla="*/ 17 w 546"/>
              <a:gd name="T5" fmla="*/ 210 h 231"/>
              <a:gd name="T6" fmla="*/ 3 w 546"/>
              <a:gd name="T7" fmla="*/ 231 h 231"/>
              <a:gd name="T8" fmla="*/ 26 w 546"/>
              <a:gd name="T9" fmla="*/ 191 h 231"/>
              <a:gd name="T10" fmla="*/ 39 w 546"/>
              <a:gd name="T11" fmla="*/ 168 h 231"/>
              <a:gd name="T12" fmla="*/ 43 w 546"/>
              <a:gd name="T13" fmla="*/ 171 h 231"/>
              <a:gd name="T14" fmla="*/ 27 w 546"/>
              <a:gd name="T15" fmla="*/ 192 h 231"/>
              <a:gd name="T16" fmla="*/ 54 w 546"/>
              <a:gd name="T17" fmla="*/ 154 h 231"/>
              <a:gd name="T18" fmla="*/ 69 w 546"/>
              <a:gd name="T19" fmla="*/ 132 h 231"/>
              <a:gd name="T20" fmla="*/ 73 w 546"/>
              <a:gd name="T21" fmla="*/ 136 h 231"/>
              <a:gd name="T22" fmla="*/ 55 w 546"/>
              <a:gd name="T23" fmla="*/ 154 h 231"/>
              <a:gd name="T24" fmla="*/ 85 w 546"/>
              <a:gd name="T25" fmla="*/ 119 h 231"/>
              <a:gd name="T26" fmla="*/ 102 w 546"/>
              <a:gd name="T27" fmla="*/ 99 h 231"/>
              <a:gd name="T28" fmla="*/ 106 w 546"/>
              <a:gd name="T29" fmla="*/ 104 h 231"/>
              <a:gd name="T30" fmla="*/ 87 w 546"/>
              <a:gd name="T31" fmla="*/ 120 h 231"/>
              <a:gd name="T32" fmla="*/ 120 w 546"/>
              <a:gd name="T33" fmla="*/ 89 h 231"/>
              <a:gd name="T34" fmla="*/ 139 w 546"/>
              <a:gd name="T35" fmla="*/ 71 h 231"/>
              <a:gd name="T36" fmla="*/ 143 w 546"/>
              <a:gd name="T37" fmla="*/ 75 h 231"/>
              <a:gd name="T38" fmla="*/ 122 w 546"/>
              <a:gd name="T39" fmla="*/ 90 h 231"/>
              <a:gd name="T40" fmla="*/ 158 w 546"/>
              <a:gd name="T41" fmla="*/ 62 h 231"/>
              <a:gd name="T42" fmla="*/ 179 w 546"/>
              <a:gd name="T43" fmla="*/ 46 h 231"/>
              <a:gd name="T44" fmla="*/ 182 w 546"/>
              <a:gd name="T45" fmla="*/ 51 h 231"/>
              <a:gd name="T46" fmla="*/ 160 w 546"/>
              <a:gd name="T47" fmla="*/ 63 h 231"/>
              <a:gd name="T48" fmla="*/ 199 w 546"/>
              <a:gd name="T49" fmla="*/ 40 h 231"/>
              <a:gd name="T50" fmla="*/ 222 w 546"/>
              <a:gd name="T51" fmla="*/ 27 h 231"/>
              <a:gd name="T52" fmla="*/ 224 w 546"/>
              <a:gd name="T53" fmla="*/ 32 h 231"/>
              <a:gd name="T54" fmla="*/ 201 w 546"/>
              <a:gd name="T55" fmla="*/ 42 h 231"/>
              <a:gd name="T56" fmla="*/ 541 w 546"/>
              <a:gd name="T57" fmla="*/ 33 h 231"/>
              <a:gd name="T58" fmla="*/ 517 w 546"/>
              <a:gd name="T59" fmla="*/ 23 h 231"/>
              <a:gd name="T60" fmla="*/ 543 w 546"/>
              <a:gd name="T61" fmla="*/ 27 h 231"/>
              <a:gd name="T62" fmla="*/ 542 w 546"/>
              <a:gd name="T63" fmla="*/ 33 h 231"/>
              <a:gd name="T64" fmla="*/ 242 w 546"/>
              <a:gd name="T65" fmla="*/ 23 h 231"/>
              <a:gd name="T66" fmla="*/ 266 w 546"/>
              <a:gd name="T67" fmla="*/ 13 h 231"/>
              <a:gd name="T68" fmla="*/ 268 w 546"/>
              <a:gd name="T69" fmla="*/ 18 h 231"/>
              <a:gd name="T70" fmla="*/ 245 w 546"/>
              <a:gd name="T71" fmla="*/ 25 h 231"/>
              <a:gd name="T72" fmla="*/ 497 w 546"/>
              <a:gd name="T73" fmla="*/ 21 h 231"/>
              <a:gd name="T74" fmla="*/ 472 w 546"/>
              <a:gd name="T75" fmla="*/ 12 h 231"/>
              <a:gd name="T76" fmla="*/ 498 w 546"/>
              <a:gd name="T77" fmla="*/ 15 h 231"/>
              <a:gd name="T78" fmla="*/ 497 w 546"/>
              <a:gd name="T79" fmla="*/ 21 h 231"/>
              <a:gd name="T80" fmla="*/ 287 w 546"/>
              <a:gd name="T81" fmla="*/ 11 h 231"/>
              <a:gd name="T82" fmla="*/ 312 w 546"/>
              <a:gd name="T83" fmla="*/ 4 h 231"/>
              <a:gd name="T84" fmla="*/ 313 w 546"/>
              <a:gd name="T85" fmla="*/ 10 h 231"/>
              <a:gd name="T86" fmla="*/ 290 w 546"/>
              <a:gd name="T87" fmla="*/ 13 h 231"/>
              <a:gd name="T88" fmla="*/ 451 w 546"/>
              <a:gd name="T89" fmla="*/ 12 h 231"/>
              <a:gd name="T90" fmla="*/ 426 w 546"/>
              <a:gd name="T91" fmla="*/ 5 h 231"/>
              <a:gd name="T92" fmla="*/ 452 w 546"/>
              <a:gd name="T93" fmla="*/ 6 h 231"/>
              <a:gd name="T94" fmla="*/ 452 w 546"/>
              <a:gd name="T95" fmla="*/ 12 h 231"/>
              <a:gd name="T96" fmla="*/ 333 w 546"/>
              <a:gd name="T97" fmla="*/ 4 h 231"/>
              <a:gd name="T98" fmla="*/ 359 w 546"/>
              <a:gd name="T99" fmla="*/ 0 h 231"/>
              <a:gd name="T100" fmla="*/ 359 w 546"/>
              <a:gd name="T101" fmla="*/ 6 h 231"/>
              <a:gd name="T102" fmla="*/ 336 w 546"/>
              <a:gd name="T103" fmla="*/ 7 h 231"/>
              <a:gd name="T104" fmla="*/ 405 w 546"/>
              <a:gd name="T105" fmla="*/ 7 h 231"/>
              <a:gd name="T106" fmla="*/ 379 w 546"/>
              <a:gd name="T107" fmla="*/ 3 h 231"/>
              <a:gd name="T108" fmla="*/ 382 w 546"/>
              <a:gd name="T109" fmla="*/ 0 h 231"/>
              <a:gd name="T110" fmla="*/ 408 w 546"/>
              <a:gd name="T111" fmla="*/ 4 h 2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546" h="231">
                <a:moveTo>
                  <a:pt x="3" y="231"/>
                </a:moveTo>
                <a:cubicBezTo>
                  <a:pt x="3" y="231"/>
                  <a:pt x="2" y="231"/>
                  <a:pt x="2" y="231"/>
                </a:cubicBezTo>
                <a:cubicBezTo>
                  <a:pt x="0" y="230"/>
                  <a:pt x="0" y="228"/>
                  <a:pt x="0" y="227"/>
                </a:cubicBezTo>
                <a:cubicBezTo>
                  <a:pt x="4" y="220"/>
                  <a:pt x="8" y="213"/>
                  <a:pt x="12" y="207"/>
                </a:cubicBezTo>
                <a:cubicBezTo>
                  <a:pt x="13" y="205"/>
                  <a:pt x="15" y="205"/>
                  <a:pt x="16" y="206"/>
                </a:cubicBezTo>
                <a:cubicBezTo>
                  <a:pt x="18" y="206"/>
                  <a:pt x="18" y="208"/>
                  <a:pt x="17" y="210"/>
                </a:cubicBezTo>
                <a:cubicBezTo>
                  <a:pt x="13" y="216"/>
                  <a:pt x="9" y="223"/>
                  <a:pt x="6" y="230"/>
                </a:cubicBezTo>
                <a:cubicBezTo>
                  <a:pt x="5" y="231"/>
                  <a:pt x="4" y="231"/>
                  <a:pt x="3" y="231"/>
                </a:cubicBezTo>
                <a:close/>
                <a:moveTo>
                  <a:pt x="27" y="192"/>
                </a:moveTo>
                <a:cubicBezTo>
                  <a:pt x="27" y="192"/>
                  <a:pt x="26" y="191"/>
                  <a:pt x="26" y="191"/>
                </a:cubicBezTo>
                <a:cubicBezTo>
                  <a:pt x="24" y="190"/>
                  <a:pt x="24" y="188"/>
                  <a:pt x="25" y="187"/>
                </a:cubicBezTo>
                <a:cubicBezTo>
                  <a:pt x="29" y="180"/>
                  <a:pt x="34" y="174"/>
                  <a:pt x="39" y="168"/>
                </a:cubicBezTo>
                <a:cubicBezTo>
                  <a:pt x="40" y="167"/>
                  <a:pt x="41" y="166"/>
                  <a:pt x="43" y="167"/>
                </a:cubicBezTo>
                <a:cubicBezTo>
                  <a:pt x="44" y="168"/>
                  <a:pt x="44" y="170"/>
                  <a:pt x="43" y="171"/>
                </a:cubicBezTo>
                <a:cubicBezTo>
                  <a:pt x="39" y="178"/>
                  <a:pt x="34" y="184"/>
                  <a:pt x="30" y="190"/>
                </a:cubicBezTo>
                <a:cubicBezTo>
                  <a:pt x="29" y="191"/>
                  <a:pt x="28" y="192"/>
                  <a:pt x="27" y="192"/>
                </a:cubicBezTo>
                <a:close/>
                <a:moveTo>
                  <a:pt x="55" y="154"/>
                </a:moveTo>
                <a:cubicBezTo>
                  <a:pt x="55" y="154"/>
                  <a:pt x="54" y="154"/>
                  <a:pt x="54" y="154"/>
                </a:cubicBezTo>
                <a:cubicBezTo>
                  <a:pt x="52" y="153"/>
                  <a:pt x="52" y="151"/>
                  <a:pt x="53" y="150"/>
                </a:cubicBezTo>
                <a:cubicBezTo>
                  <a:pt x="58" y="144"/>
                  <a:pt x="63" y="138"/>
                  <a:pt x="69" y="132"/>
                </a:cubicBezTo>
                <a:cubicBezTo>
                  <a:pt x="70" y="131"/>
                  <a:pt x="72" y="131"/>
                  <a:pt x="73" y="132"/>
                </a:cubicBezTo>
                <a:cubicBezTo>
                  <a:pt x="74" y="133"/>
                  <a:pt x="74" y="135"/>
                  <a:pt x="73" y="136"/>
                </a:cubicBezTo>
                <a:cubicBezTo>
                  <a:pt x="68" y="142"/>
                  <a:pt x="63" y="147"/>
                  <a:pt x="58" y="153"/>
                </a:cubicBezTo>
                <a:cubicBezTo>
                  <a:pt x="57" y="154"/>
                  <a:pt x="56" y="154"/>
                  <a:pt x="55" y="154"/>
                </a:cubicBezTo>
                <a:close/>
                <a:moveTo>
                  <a:pt x="87" y="120"/>
                </a:moveTo>
                <a:cubicBezTo>
                  <a:pt x="86" y="120"/>
                  <a:pt x="86" y="120"/>
                  <a:pt x="85" y="119"/>
                </a:cubicBezTo>
                <a:cubicBezTo>
                  <a:pt x="84" y="118"/>
                  <a:pt x="84" y="116"/>
                  <a:pt x="85" y="115"/>
                </a:cubicBezTo>
                <a:cubicBezTo>
                  <a:pt x="91" y="110"/>
                  <a:pt x="96" y="104"/>
                  <a:pt x="102" y="99"/>
                </a:cubicBezTo>
                <a:cubicBezTo>
                  <a:pt x="104" y="98"/>
                  <a:pt x="105" y="98"/>
                  <a:pt x="106" y="100"/>
                </a:cubicBezTo>
                <a:cubicBezTo>
                  <a:pt x="108" y="101"/>
                  <a:pt x="107" y="103"/>
                  <a:pt x="106" y="104"/>
                </a:cubicBezTo>
                <a:cubicBezTo>
                  <a:pt x="100" y="109"/>
                  <a:pt x="95" y="114"/>
                  <a:pt x="89" y="120"/>
                </a:cubicBezTo>
                <a:cubicBezTo>
                  <a:pt x="89" y="120"/>
                  <a:pt x="88" y="120"/>
                  <a:pt x="87" y="120"/>
                </a:cubicBezTo>
                <a:close/>
                <a:moveTo>
                  <a:pt x="122" y="90"/>
                </a:moveTo>
                <a:cubicBezTo>
                  <a:pt x="121" y="90"/>
                  <a:pt x="120" y="89"/>
                  <a:pt x="120" y="89"/>
                </a:cubicBezTo>
                <a:cubicBezTo>
                  <a:pt x="119" y="87"/>
                  <a:pt x="119" y="85"/>
                  <a:pt x="120" y="84"/>
                </a:cubicBezTo>
                <a:cubicBezTo>
                  <a:pt x="126" y="80"/>
                  <a:pt x="133" y="75"/>
                  <a:pt x="139" y="71"/>
                </a:cubicBezTo>
                <a:cubicBezTo>
                  <a:pt x="141" y="70"/>
                  <a:pt x="142" y="70"/>
                  <a:pt x="143" y="71"/>
                </a:cubicBezTo>
                <a:cubicBezTo>
                  <a:pt x="144" y="73"/>
                  <a:pt x="144" y="75"/>
                  <a:pt x="143" y="75"/>
                </a:cubicBezTo>
                <a:cubicBezTo>
                  <a:pt x="136" y="80"/>
                  <a:pt x="130" y="84"/>
                  <a:pt x="124" y="89"/>
                </a:cubicBezTo>
                <a:cubicBezTo>
                  <a:pt x="123" y="90"/>
                  <a:pt x="123" y="90"/>
                  <a:pt x="122" y="90"/>
                </a:cubicBezTo>
                <a:close/>
                <a:moveTo>
                  <a:pt x="160" y="63"/>
                </a:moveTo>
                <a:cubicBezTo>
                  <a:pt x="159" y="63"/>
                  <a:pt x="158" y="63"/>
                  <a:pt x="158" y="62"/>
                </a:cubicBezTo>
                <a:cubicBezTo>
                  <a:pt x="157" y="61"/>
                  <a:pt x="157" y="59"/>
                  <a:pt x="159" y="58"/>
                </a:cubicBezTo>
                <a:cubicBezTo>
                  <a:pt x="166" y="54"/>
                  <a:pt x="172" y="50"/>
                  <a:pt x="179" y="46"/>
                </a:cubicBezTo>
                <a:cubicBezTo>
                  <a:pt x="181" y="45"/>
                  <a:pt x="182" y="46"/>
                  <a:pt x="183" y="47"/>
                </a:cubicBezTo>
                <a:cubicBezTo>
                  <a:pt x="184" y="49"/>
                  <a:pt x="183" y="51"/>
                  <a:pt x="182" y="51"/>
                </a:cubicBezTo>
                <a:cubicBezTo>
                  <a:pt x="175" y="55"/>
                  <a:pt x="168" y="59"/>
                  <a:pt x="162" y="63"/>
                </a:cubicBezTo>
                <a:cubicBezTo>
                  <a:pt x="161" y="63"/>
                  <a:pt x="161" y="63"/>
                  <a:pt x="160" y="63"/>
                </a:cubicBezTo>
                <a:close/>
                <a:moveTo>
                  <a:pt x="201" y="42"/>
                </a:moveTo>
                <a:cubicBezTo>
                  <a:pt x="200" y="42"/>
                  <a:pt x="199" y="41"/>
                  <a:pt x="199" y="40"/>
                </a:cubicBezTo>
                <a:cubicBezTo>
                  <a:pt x="198" y="38"/>
                  <a:pt x="199" y="37"/>
                  <a:pt x="200" y="36"/>
                </a:cubicBezTo>
                <a:cubicBezTo>
                  <a:pt x="207" y="33"/>
                  <a:pt x="215" y="30"/>
                  <a:pt x="222" y="27"/>
                </a:cubicBezTo>
                <a:cubicBezTo>
                  <a:pt x="223" y="26"/>
                  <a:pt x="225" y="27"/>
                  <a:pt x="226" y="28"/>
                </a:cubicBezTo>
                <a:cubicBezTo>
                  <a:pt x="226" y="30"/>
                  <a:pt x="225" y="32"/>
                  <a:pt x="224" y="32"/>
                </a:cubicBezTo>
                <a:cubicBezTo>
                  <a:pt x="217" y="35"/>
                  <a:pt x="210" y="38"/>
                  <a:pt x="203" y="41"/>
                </a:cubicBezTo>
                <a:cubicBezTo>
                  <a:pt x="202" y="41"/>
                  <a:pt x="202" y="42"/>
                  <a:pt x="201" y="42"/>
                </a:cubicBezTo>
                <a:close/>
                <a:moveTo>
                  <a:pt x="542" y="33"/>
                </a:moveTo>
                <a:cubicBezTo>
                  <a:pt x="542" y="33"/>
                  <a:pt x="542" y="33"/>
                  <a:pt x="541" y="33"/>
                </a:cubicBezTo>
                <a:cubicBezTo>
                  <a:pt x="534" y="31"/>
                  <a:pt x="526" y="28"/>
                  <a:pt x="519" y="26"/>
                </a:cubicBezTo>
                <a:cubicBezTo>
                  <a:pt x="518" y="26"/>
                  <a:pt x="517" y="24"/>
                  <a:pt x="517" y="23"/>
                </a:cubicBezTo>
                <a:cubicBezTo>
                  <a:pt x="517" y="21"/>
                  <a:pt x="519" y="20"/>
                  <a:pt x="521" y="21"/>
                </a:cubicBezTo>
                <a:cubicBezTo>
                  <a:pt x="528" y="23"/>
                  <a:pt x="536" y="25"/>
                  <a:pt x="543" y="27"/>
                </a:cubicBezTo>
                <a:cubicBezTo>
                  <a:pt x="545" y="28"/>
                  <a:pt x="546" y="29"/>
                  <a:pt x="545" y="31"/>
                </a:cubicBezTo>
                <a:cubicBezTo>
                  <a:pt x="545" y="32"/>
                  <a:pt x="544" y="33"/>
                  <a:pt x="542" y="33"/>
                </a:cubicBezTo>
                <a:close/>
                <a:moveTo>
                  <a:pt x="245" y="25"/>
                </a:moveTo>
                <a:cubicBezTo>
                  <a:pt x="244" y="25"/>
                  <a:pt x="242" y="24"/>
                  <a:pt x="242" y="23"/>
                </a:cubicBezTo>
                <a:cubicBezTo>
                  <a:pt x="241" y="21"/>
                  <a:pt x="242" y="19"/>
                  <a:pt x="244" y="19"/>
                </a:cubicBezTo>
                <a:cubicBezTo>
                  <a:pt x="251" y="17"/>
                  <a:pt x="259" y="14"/>
                  <a:pt x="266" y="13"/>
                </a:cubicBezTo>
                <a:cubicBezTo>
                  <a:pt x="268" y="12"/>
                  <a:pt x="270" y="13"/>
                  <a:pt x="270" y="15"/>
                </a:cubicBezTo>
                <a:cubicBezTo>
                  <a:pt x="270" y="16"/>
                  <a:pt x="269" y="18"/>
                  <a:pt x="268" y="18"/>
                </a:cubicBezTo>
                <a:cubicBezTo>
                  <a:pt x="260" y="20"/>
                  <a:pt x="253" y="22"/>
                  <a:pt x="246" y="25"/>
                </a:cubicBezTo>
                <a:cubicBezTo>
                  <a:pt x="245" y="25"/>
                  <a:pt x="245" y="25"/>
                  <a:pt x="245" y="25"/>
                </a:cubicBezTo>
                <a:close/>
                <a:moveTo>
                  <a:pt x="497" y="21"/>
                </a:moveTo>
                <a:cubicBezTo>
                  <a:pt x="497" y="21"/>
                  <a:pt x="497" y="21"/>
                  <a:pt x="497" y="21"/>
                </a:cubicBezTo>
                <a:cubicBezTo>
                  <a:pt x="489" y="19"/>
                  <a:pt x="482" y="17"/>
                  <a:pt x="474" y="16"/>
                </a:cubicBezTo>
                <a:cubicBezTo>
                  <a:pt x="472" y="16"/>
                  <a:pt x="471" y="14"/>
                  <a:pt x="472" y="12"/>
                </a:cubicBezTo>
                <a:cubicBezTo>
                  <a:pt x="472" y="11"/>
                  <a:pt x="474" y="10"/>
                  <a:pt x="475" y="10"/>
                </a:cubicBezTo>
                <a:cubicBezTo>
                  <a:pt x="483" y="11"/>
                  <a:pt x="490" y="13"/>
                  <a:pt x="498" y="15"/>
                </a:cubicBezTo>
                <a:cubicBezTo>
                  <a:pt x="500" y="15"/>
                  <a:pt x="501" y="17"/>
                  <a:pt x="500" y="18"/>
                </a:cubicBezTo>
                <a:cubicBezTo>
                  <a:pt x="500" y="20"/>
                  <a:pt x="499" y="21"/>
                  <a:pt x="497" y="21"/>
                </a:cubicBezTo>
                <a:close/>
                <a:moveTo>
                  <a:pt x="290" y="13"/>
                </a:moveTo>
                <a:cubicBezTo>
                  <a:pt x="288" y="13"/>
                  <a:pt x="287" y="12"/>
                  <a:pt x="287" y="11"/>
                </a:cubicBezTo>
                <a:cubicBezTo>
                  <a:pt x="287" y="9"/>
                  <a:pt x="288" y="8"/>
                  <a:pt x="289" y="7"/>
                </a:cubicBezTo>
                <a:cubicBezTo>
                  <a:pt x="297" y="6"/>
                  <a:pt x="305" y="5"/>
                  <a:pt x="312" y="4"/>
                </a:cubicBezTo>
                <a:cubicBezTo>
                  <a:pt x="314" y="3"/>
                  <a:pt x="315" y="5"/>
                  <a:pt x="316" y="6"/>
                </a:cubicBezTo>
                <a:cubicBezTo>
                  <a:pt x="316" y="8"/>
                  <a:pt x="315" y="9"/>
                  <a:pt x="313" y="10"/>
                </a:cubicBezTo>
                <a:cubicBezTo>
                  <a:pt x="306" y="11"/>
                  <a:pt x="298" y="12"/>
                  <a:pt x="290" y="13"/>
                </a:cubicBezTo>
                <a:cubicBezTo>
                  <a:pt x="290" y="13"/>
                  <a:pt x="290" y="13"/>
                  <a:pt x="290" y="13"/>
                </a:cubicBezTo>
                <a:close/>
                <a:moveTo>
                  <a:pt x="452" y="12"/>
                </a:moveTo>
                <a:cubicBezTo>
                  <a:pt x="452" y="12"/>
                  <a:pt x="451" y="12"/>
                  <a:pt x="451" y="12"/>
                </a:cubicBezTo>
                <a:cubicBezTo>
                  <a:pt x="444" y="11"/>
                  <a:pt x="436" y="10"/>
                  <a:pt x="428" y="9"/>
                </a:cubicBezTo>
                <a:cubicBezTo>
                  <a:pt x="427" y="9"/>
                  <a:pt x="426" y="7"/>
                  <a:pt x="426" y="5"/>
                </a:cubicBezTo>
                <a:cubicBezTo>
                  <a:pt x="426" y="4"/>
                  <a:pt x="427" y="3"/>
                  <a:pt x="429" y="3"/>
                </a:cubicBezTo>
                <a:cubicBezTo>
                  <a:pt x="437" y="4"/>
                  <a:pt x="444" y="5"/>
                  <a:pt x="452" y="6"/>
                </a:cubicBezTo>
                <a:cubicBezTo>
                  <a:pt x="454" y="6"/>
                  <a:pt x="455" y="8"/>
                  <a:pt x="455" y="9"/>
                </a:cubicBezTo>
                <a:cubicBezTo>
                  <a:pt x="454" y="11"/>
                  <a:pt x="453" y="12"/>
                  <a:pt x="452" y="12"/>
                </a:cubicBezTo>
                <a:close/>
                <a:moveTo>
                  <a:pt x="336" y="7"/>
                </a:moveTo>
                <a:cubicBezTo>
                  <a:pt x="334" y="7"/>
                  <a:pt x="333" y="6"/>
                  <a:pt x="333" y="4"/>
                </a:cubicBezTo>
                <a:cubicBezTo>
                  <a:pt x="333" y="3"/>
                  <a:pt x="334" y="1"/>
                  <a:pt x="336" y="1"/>
                </a:cubicBezTo>
                <a:cubicBezTo>
                  <a:pt x="343" y="0"/>
                  <a:pt x="351" y="0"/>
                  <a:pt x="359" y="0"/>
                </a:cubicBezTo>
                <a:cubicBezTo>
                  <a:pt x="361" y="0"/>
                  <a:pt x="362" y="1"/>
                  <a:pt x="362" y="3"/>
                </a:cubicBezTo>
                <a:cubicBezTo>
                  <a:pt x="362" y="4"/>
                  <a:pt x="361" y="6"/>
                  <a:pt x="359" y="6"/>
                </a:cubicBezTo>
                <a:cubicBezTo>
                  <a:pt x="351" y="6"/>
                  <a:pt x="344" y="6"/>
                  <a:pt x="336" y="7"/>
                </a:cubicBezTo>
                <a:cubicBezTo>
                  <a:pt x="336" y="7"/>
                  <a:pt x="336" y="7"/>
                  <a:pt x="336" y="7"/>
                </a:cubicBezTo>
                <a:close/>
                <a:moveTo>
                  <a:pt x="406" y="7"/>
                </a:moveTo>
                <a:cubicBezTo>
                  <a:pt x="405" y="7"/>
                  <a:pt x="405" y="7"/>
                  <a:pt x="405" y="7"/>
                </a:cubicBezTo>
                <a:cubicBezTo>
                  <a:pt x="398" y="6"/>
                  <a:pt x="390" y="6"/>
                  <a:pt x="382" y="6"/>
                </a:cubicBezTo>
                <a:cubicBezTo>
                  <a:pt x="381" y="6"/>
                  <a:pt x="379" y="4"/>
                  <a:pt x="379" y="3"/>
                </a:cubicBezTo>
                <a:cubicBezTo>
                  <a:pt x="379" y="1"/>
                  <a:pt x="381" y="0"/>
                  <a:pt x="382" y="0"/>
                </a:cubicBezTo>
                <a:cubicBezTo>
                  <a:pt x="382" y="0"/>
                  <a:pt x="382" y="0"/>
                  <a:pt x="382" y="0"/>
                </a:cubicBezTo>
                <a:cubicBezTo>
                  <a:pt x="390" y="0"/>
                  <a:pt x="398" y="0"/>
                  <a:pt x="406" y="1"/>
                </a:cubicBezTo>
                <a:cubicBezTo>
                  <a:pt x="407" y="1"/>
                  <a:pt x="409" y="2"/>
                  <a:pt x="408" y="4"/>
                </a:cubicBezTo>
                <a:cubicBezTo>
                  <a:pt x="408" y="6"/>
                  <a:pt x="407" y="7"/>
                  <a:pt x="406" y="7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 w="9525">
            <a:noFill/>
            <a:round/>
            <a:headEnd/>
            <a:tailEnd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87" name="Freeform 887"/>
          <p:cNvSpPr>
            <a:spLocks noEditPoints="1"/>
          </p:cNvSpPr>
          <p:nvPr/>
        </p:nvSpPr>
        <p:spPr bwMode="auto">
          <a:xfrm>
            <a:off x="5992813" y="2084388"/>
            <a:ext cx="2255838" cy="1193800"/>
          </a:xfrm>
          <a:custGeom>
            <a:avLst/>
            <a:gdLst>
              <a:gd name="T0" fmla="*/ 1 w 831"/>
              <a:gd name="T1" fmla="*/ 435 h 439"/>
              <a:gd name="T2" fmla="*/ 18 w 831"/>
              <a:gd name="T3" fmla="*/ 418 h 439"/>
              <a:gd name="T4" fmla="*/ 28 w 831"/>
              <a:gd name="T5" fmla="*/ 400 h 439"/>
              <a:gd name="T6" fmla="*/ 38 w 831"/>
              <a:gd name="T7" fmla="*/ 377 h 439"/>
              <a:gd name="T8" fmla="*/ 30 w 831"/>
              <a:gd name="T9" fmla="*/ 399 h 439"/>
              <a:gd name="T10" fmla="*/ 52 w 831"/>
              <a:gd name="T11" fmla="*/ 362 h 439"/>
              <a:gd name="T12" fmla="*/ 70 w 831"/>
              <a:gd name="T13" fmla="*/ 339 h 439"/>
              <a:gd name="T14" fmla="*/ 54 w 831"/>
              <a:gd name="T15" fmla="*/ 363 h 439"/>
              <a:gd name="T16" fmla="*/ 80 w 831"/>
              <a:gd name="T17" fmla="*/ 322 h 439"/>
              <a:gd name="T18" fmla="*/ 99 w 831"/>
              <a:gd name="T19" fmla="*/ 308 h 439"/>
              <a:gd name="T20" fmla="*/ 112 w 831"/>
              <a:gd name="T21" fmla="*/ 292 h 439"/>
              <a:gd name="T22" fmla="*/ 126 w 831"/>
              <a:gd name="T23" fmla="*/ 270 h 439"/>
              <a:gd name="T24" fmla="*/ 114 w 831"/>
              <a:gd name="T25" fmla="*/ 291 h 439"/>
              <a:gd name="T26" fmla="*/ 142 w 831"/>
              <a:gd name="T27" fmla="*/ 258 h 439"/>
              <a:gd name="T28" fmla="*/ 162 w 831"/>
              <a:gd name="T29" fmla="*/ 238 h 439"/>
              <a:gd name="T30" fmla="*/ 144 w 831"/>
              <a:gd name="T31" fmla="*/ 259 h 439"/>
              <a:gd name="T32" fmla="*/ 175 w 831"/>
              <a:gd name="T33" fmla="*/ 222 h 439"/>
              <a:gd name="T34" fmla="*/ 196 w 831"/>
              <a:gd name="T35" fmla="*/ 211 h 439"/>
              <a:gd name="T36" fmla="*/ 211 w 831"/>
              <a:gd name="T37" fmla="*/ 197 h 439"/>
              <a:gd name="T38" fmla="*/ 227 w 831"/>
              <a:gd name="T39" fmla="*/ 177 h 439"/>
              <a:gd name="T40" fmla="*/ 213 w 831"/>
              <a:gd name="T41" fmla="*/ 196 h 439"/>
              <a:gd name="T42" fmla="*/ 245 w 831"/>
              <a:gd name="T43" fmla="*/ 167 h 439"/>
              <a:gd name="T44" fmla="*/ 268 w 831"/>
              <a:gd name="T45" fmla="*/ 150 h 439"/>
              <a:gd name="T46" fmla="*/ 247 w 831"/>
              <a:gd name="T47" fmla="*/ 168 h 439"/>
              <a:gd name="T48" fmla="*/ 282 w 831"/>
              <a:gd name="T49" fmla="*/ 136 h 439"/>
              <a:gd name="T50" fmla="*/ 305 w 831"/>
              <a:gd name="T51" fmla="*/ 129 h 439"/>
              <a:gd name="T52" fmla="*/ 323 w 831"/>
              <a:gd name="T53" fmla="*/ 117 h 439"/>
              <a:gd name="T54" fmla="*/ 341 w 831"/>
              <a:gd name="T55" fmla="*/ 100 h 439"/>
              <a:gd name="T56" fmla="*/ 324 w 831"/>
              <a:gd name="T57" fmla="*/ 117 h 439"/>
              <a:gd name="T58" fmla="*/ 360 w 831"/>
              <a:gd name="T59" fmla="*/ 93 h 439"/>
              <a:gd name="T60" fmla="*/ 386 w 831"/>
              <a:gd name="T61" fmla="*/ 80 h 439"/>
              <a:gd name="T62" fmla="*/ 363 w 831"/>
              <a:gd name="T63" fmla="*/ 95 h 439"/>
              <a:gd name="T64" fmla="*/ 402 w 831"/>
              <a:gd name="T65" fmla="*/ 69 h 439"/>
              <a:gd name="T66" fmla="*/ 426 w 831"/>
              <a:gd name="T67" fmla="*/ 65 h 439"/>
              <a:gd name="T68" fmla="*/ 446 w 831"/>
              <a:gd name="T69" fmla="*/ 57 h 439"/>
              <a:gd name="T70" fmla="*/ 466 w 831"/>
              <a:gd name="T71" fmla="*/ 44 h 439"/>
              <a:gd name="T72" fmla="*/ 447 w 831"/>
              <a:gd name="T73" fmla="*/ 57 h 439"/>
              <a:gd name="T74" fmla="*/ 486 w 831"/>
              <a:gd name="T75" fmla="*/ 40 h 439"/>
              <a:gd name="T76" fmla="*/ 514 w 831"/>
              <a:gd name="T77" fmla="*/ 32 h 439"/>
              <a:gd name="T78" fmla="*/ 489 w 831"/>
              <a:gd name="T79" fmla="*/ 42 h 439"/>
              <a:gd name="T80" fmla="*/ 532 w 831"/>
              <a:gd name="T81" fmla="*/ 24 h 439"/>
              <a:gd name="T82" fmla="*/ 556 w 831"/>
              <a:gd name="T83" fmla="*/ 24 h 439"/>
              <a:gd name="T84" fmla="*/ 578 w 831"/>
              <a:gd name="T85" fmla="*/ 20 h 439"/>
              <a:gd name="T86" fmla="*/ 600 w 831"/>
              <a:gd name="T87" fmla="*/ 10 h 439"/>
              <a:gd name="T88" fmla="*/ 578 w 831"/>
              <a:gd name="T89" fmla="*/ 20 h 439"/>
              <a:gd name="T90" fmla="*/ 620 w 831"/>
              <a:gd name="T91" fmla="*/ 10 h 439"/>
              <a:gd name="T92" fmla="*/ 648 w 831"/>
              <a:gd name="T93" fmla="*/ 6 h 439"/>
              <a:gd name="T94" fmla="*/ 623 w 831"/>
              <a:gd name="T95" fmla="*/ 12 h 439"/>
              <a:gd name="T96" fmla="*/ 805 w 831"/>
              <a:gd name="T97" fmla="*/ 10 h 439"/>
              <a:gd name="T98" fmla="*/ 828 w 831"/>
              <a:gd name="T99" fmla="*/ 6 h 439"/>
              <a:gd name="T100" fmla="*/ 668 w 831"/>
              <a:gd name="T101" fmla="*/ 8 h 439"/>
              <a:gd name="T102" fmla="*/ 691 w 831"/>
              <a:gd name="T103" fmla="*/ 1 h 439"/>
              <a:gd name="T104" fmla="*/ 668 w 831"/>
              <a:gd name="T105" fmla="*/ 8 h 439"/>
              <a:gd name="T106" fmla="*/ 782 w 831"/>
              <a:gd name="T107" fmla="*/ 8 h 439"/>
              <a:gd name="T108" fmla="*/ 760 w 831"/>
              <a:gd name="T109" fmla="*/ 1 h 439"/>
              <a:gd name="T110" fmla="*/ 782 w 831"/>
              <a:gd name="T111" fmla="*/ 8 h 439"/>
              <a:gd name="T112" fmla="*/ 725 w 831"/>
              <a:gd name="T113" fmla="*/ 8 h 439"/>
              <a:gd name="T114" fmla="*/ 711 w 831"/>
              <a:gd name="T115" fmla="*/ 4 h 439"/>
              <a:gd name="T116" fmla="*/ 737 w 831"/>
              <a:gd name="T117" fmla="*/ 0 h 4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831" h="439">
                <a:moveTo>
                  <a:pt x="3" y="439"/>
                </a:moveTo>
                <a:cubicBezTo>
                  <a:pt x="3" y="439"/>
                  <a:pt x="2" y="439"/>
                  <a:pt x="2" y="439"/>
                </a:cubicBezTo>
                <a:cubicBezTo>
                  <a:pt x="1" y="438"/>
                  <a:pt x="0" y="436"/>
                  <a:pt x="1" y="435"/>
                </a:cubicBezTo>
                <a:cubicBezTo>
                  <a:pt x="1" y="435"/>
                  <a:pt x="5" y="427"/>
                  <a:pt x="13" y="415"/>
                </a:cubicBezTo>
                <a:cubicBezTo>
                  <a:pt x="13" y="414"/>
                  <a:pt x="15" y="413"/>
                  <a:pt x="17" y="414"/>
                </a:cubicBezTo>
                <a:cubicBezTo>
                  <a:pt x="18" y="415"/>
                  <a:pt x="19" y="417"/>
                  <a:pt x="18" y="418"/>
                </a:cubicBezTo>
                <a:cubicBezTo>
                  <a:pt x="10" y="430"/>
                  <a:pt x="6" y="438"/>
                  <a:pt x="6" y="438"/>
                </a:cubicBezTo>
                <a:cubicBezTo>
                  <a:pt x="5" y="439"/>
                  <a:pt x="4" y="439"/>
                  <a:pt x="3" y="439"/>
                </a:cubicBezTo>
                <a:close/>
                <a:moveTo>
                  <a:pt x="28" y="400"/>
                </a:moveTo>
                <a:cubicBezTo>
                  <a:pt x="27" y="400"/>
                  <a:pt x="26" y="400"/>
                  <a:pt x="26" y="400"/>
                </a:cubicBezTo>
                <a:cubicBezTo>
                  <a:pt x="25" y="399"/>
                  <a:pt x="24" y="397"/>
                  <a:pt x="25" y="396"/>
                </a:cubicBezTo>
                <a:cubicBezTo>
                  <a:pt x="29" y="389"/>
                  <a:pt x="34" y="383"/>
                  <a:pt x="38" y="377"/>
                </a:cubicBezTo>
                <a:cubicBezTo>
                  <a:pt x="39" y="375"/>
                  <a:pt x="41" y="375"/>
                  <a:pt x="42" y="376"/>
                </a:cubicBezTo>
                <a:cubicBezTo>
                  <a:pt x="44" y="377"/>
                  <a:pt x="44" y="379"/>
                  <a:pt x="43" y="380"/>
                </a:cubicBezTo>
                <a:cubicBezTo>
                  <a:pt x="39" y="386"/>
                  <a:pt x="34" y="393"/>
                  <a:pt x="30" y="399"/>
                </a:cubicBezTo>
                <a:cubicBezTo>
                  <a:pt x="30" y="400"/>
                  <a:pt x="29" y="400"/>
                  <a:pt x="28" y="400"/>
                </a:cubicBezTo>
                <a:close/>
                <a:moveTo>
                  <a:pt x="54" y="363"/>
                </a:moveTo>
                <a:cubicBezTo>
                  <a:pt x="53" y="363"/>
                  <a:pt x="53" y="363"/>
                  <a:pt x="52" y="362"/>
                </a:cubicBezTo>
                <a:cubicBezTo>
                  <a:pt x="51" y="361"/>
                  <a:pt x="51" y="359"/>
                  <a:pt x="52" y="358"/>
                </a:cubicBezTo>
                <a:cubicBezTo>
                  <a:pt x="56" y="352"/>
                  <a:pt x="61" y="346"/>
                  <a:pt x="66" y="340"/>
                </a:cubicBezTo>
                <a:cubicBezTo>
                  <a:pt x="67" y="338"/>
                  <a:pt x="69" y="338"/>
                  <a:pt x="70" y="339"/>
                </a:cubicBezTo>
                <a:cubicBezTo>
                  <a:pt x="71" y="340"/>
                  <a:pt x="71" y="342"/>
                  <a:pt x="70" y="343"/>
                </a:cubicBezTo>
                <a:cubicBezTo>
                  <a:pt x="65" y="350"/>
                  <a:pt x="61" y="356"/>
                  <a:pt x="56" y="362"/>
                </a:cubicBezTo>
                <a:cubicBezTo>
                  <a:pt x="56" y="362"/>
                  <a:pt x="55" y="363"/>
                  <a:pt x="54" y="363"/>
                </a:cubicBezTo>
                <a:close/>
                <a:moveTo>
                  <a:pt x="82" y="327"/>
                </a:moveTo>
                <a:cubicBezTo>
                  <a:pt x="82" y="327"/>
                  <a:pt x="81" y="326"/>
                  <a:pt x="80" y="326"/>
                </a:cubicBezTo>
                <a:cubicBezTo>
                  <a:pt x="79" y="325"/>
                  <a:pt x="79" y="323"/>
                  <a:pt x="80" y="322"/>
                </a:cubicBezTo>
                <a:cubicBezTo>
                  <a:pt x="85" y="316"/>
                  <a:pt x="90" y="310"/>
                  <a:pt x="95" y="304"/>
                </a:cubicBezTo>
                <a:cubicBezTo>
                  <a:pt x="96" y="303"/>
                  <a:pt x="98" y="303"/>
                  <a:pt x="99" y="304"/>
                </a:cubicBezTo>
                <a:cubicBezTo>
                  <a:pt x="100" y="305"/>
                  <a:pt x="100" y="307"/>
                  <a:pt x="99" y="308"/>
                </a:cubicBezTo>
                <a:cubicBezTo>
                  <a:pt x="94" y="314"/>
                  <a:pt x="89" y="320"/>
                  <a:pt x="85" y="326"/>
                </a:cubicBezTo>
                <a:cubicBezTo>
                  <a:pt x="84" y="326"/>
                  <a:pt x="83" y="327"/>
                  <a:pt x="82" y="327"/>
                </a:cubicBezTo>
                <a:close/>
                <a:moveTo>
                  <a:pt x="112" y="292"/>
                </a:moveTo>
                <a:cubicBezTo>
                  <a:pt x="112" y="292"/>
                  <a:pt x="111" y="292"/>
                  <a:pt x="110" y="291"/>
                </a:cubicBezTo>
                <a:cubicBezTo>
                  <a:pt x="109" y="290"/>
                  <a:pt x="109" y="288"/>
                  <a:pt x="110" y="287"/>
                </a:cubicBezTo>
                <a:cubicBezTo>
                  <a:pt x="115" y="281"/>
                  <a:pt x="120" y="276"/>
                  <a:pt x="126" y="270"/>
                </a:cubicBezTo>
                <a:cubicBezTo>
                  <a:pt x="127" y="269"/>
                  <a:pt x="129" y="269"/>
                  <a:pt x="130" y="270"/>
                </a:cubicBezTo>
                <a:cubicBezTo>
                  <a:pt x="131" y="271"/>
                  <a:pt x="131" y="273"/>
                  <a:pt x="130" y="274"/>
                </a:cubicBezTo>
                <a:cubicBezTo>
                  <a:pt x="125" y="280"/>
                  <a:pt x="119" y="285"/>
                  <a:pt x="114" y="291"/>
                </a:cubicBezTo>
                <a:cubicBezTo>
                  <a:pt x="114" y="292"/>
                  <a:pt x="113" y="292"/>
                  <a:pt x="112" y="292"/>
                </a:cubicBezTo>
                <a:close/>
                <a:moveTo>
                  <a:pt x="144" y="259"/>
                </a:moveTo>
                <a:cubicBezTo>
                  <a:pt x="143" y="259"/>
                  <a:pt x="142" y="258"/>
                  <a:pt x="142" y="258"/>
                </a:cubicBezTo>
                <a:cubicBezTo>
                  <a:pt x="140" y="257"/>
                  <a:pt x="140" y="255"/>
                  <a:pt x="142" y="254"/>
                </a:cubicBezTo>
                <a:cubicBezTo>
                  <a:pt x="147" y="248"/>
                  <a:pt x="152" y="243"/>
                  <a:pt x="158" y="238"/>
                </a:cubicBezTo>
                <a:cubicBezTo>
                  <a:pt x="159" y="236"/>
                  <a:pt x="161" y="236"/>
                  <a:pt x="162" y="238"/>
                </a:cubicBezTo>
                <a:cubicBezTo>
                  <a:pt x="163" y="239"/>
                  <a:pt x="163" y="241"/>
                  <a:pt x="162" y="242"/>
                </a:cubicBezTo>
                <a:cubicBezTo>
                  <a:pt x="156" y="247"/>
                  <a:pt x="151" y="253"/>
                  <a:pt x="146" y="258"/>
                </a:cubicBezTo>
                <a:cubicBezTo>
                  <a:pt x="145" y="258"/>
                  <a:pt x="144" y="259"/>
                  <a:pt x="144" y="259"/>
                </a:cubicBezTo>
                <a:close/>
                <a:moveTo>
                  <a:pt x="177" y="227"/>
                </a:moveTo>
                <a:cubicBezTo>
                  <a:pt x="176" y="227"/>
                  <a:pt x="175" y="227"/>
                  <a:pt x="174" y="226"/>
                </a:cubicBezTo>
                <a:cubicBezTo>
                  <a:pt x="173" y="225"/>
                  <a:pt x="173" y="223"/>
                  <a:pt x="175" y="222"/>
                </a:cubicBezTo>
                <a:cubicBezTo>
                  <a:pt x="180" y="217"/>
                  <a:pt x="186" y="212"/>
                  <a:pt x="192" y="206"/>
                </a:cubicBezTo>
                <a:cubicBezTo>
                  <a:pt x="193" y="205"/>
                  <a:pt x="195" y="205"/>
                  <a:pt x="196" y="207"/>
                </a:cubicBezTo>
                <a:cubicBezTo>
                  <a:pt x="197" y="208"/>
                  <a:pt x="197" y="210"/>
                  <a:pt x="196" y="211"/>
                </a:cubicBezTo>
                <a:cubicBezTo>
                  <a:pt x="190" y="216"/>
                  <a:pt x="184" y="221"/>
                  <a:pt x="179" y="226"/>
                </a:cubicBezTo>
                <a:cubicBezTo>
                  <a:pt x="178" y="227"/>
                  <a:pt x="177" y="227"/>
                  <a:pt x="177" y="227"/>
                </a:cubicBezTo>
                <a:close/>
                <a:moveTo>
                  <a:pt x="211" y="197"/>
                </a:moveTo>
                <a:cubicBezTo>
                  <a:pt x="210" y="197"/>
                  <a:pt x="209" y="196"/>
                  <a:pt x="209" y="196"/>
                </a:cubicBezTo>
                <a:cubicBezTo>
                  <a:pt x="208" y="194"/>
                  <a:pt x="208" y="193"/>
                  <a:pt x="209" y="192"/>
                </a:cubicBezTo>
                <a:cubicBezTo>
                  <a:pt x="215" y="187"/>
                  <a:pt x="221" y="182"/>
                  <a:pt x="227" y="177"/>
                </a:cubicBezTo>
                <a:cubicBezTo>
                  <a:pt x="228" y="176"/>
                  <a:pt x="230" y="176"/>
                  <a:pt x="231" y="178"/>
                </a:cubicBezTo>
                <a:cubicBezTo>
                  <a:pt x="232" y="179"/>
                  <a:pt x="232" y="181"/>
                  <a:pt x="231" y="182"/>
                </a:cubicBezTo>
                <a:cubicBezTo>
                  <a:pt x="225" y="187"/>
                  <a:pt x="219" y="191"/>
                  <a:pt x="213" y="196"/>
                </a:cubicBezTo>
                <a:cubicBezTo>
                  <a:pt x="212" y="197"/>
                  <a:pt x="212" y="197"/>
                  <a:pt x="211" y="197"/>
                </a:cubicBezTo>
                <a:close/>
                <a:moveTo>
                  <a:pt x="247" y="168"/>
                </a:moveTo>
                <a:cubicBezTo>
                  <a:pt x="246" y="168"/>
                  <a:pt x="245" y="168"/>
                  <a:pt x="245" y="167"/>
                </a:cubicBezTo>
                <a:cubicBezTo>
                  <a:pt x="244" y="166"/>
                  <a:pt x="244" y="164"/>
                  <a:pt x="245" y="163"/>
                </a:cubicBezTo>
                <a:cubicBezTo>
                  <a:pt x="251" y="158"/>
                  <a:pt x="257" y="154"/>
                  <a:pt x="264" y="149"/>
                </a:cubicBezTo>
                <a:cubicBezTo>
                  <a:pt x="265" y="149"/>
                  <a:pt x="267" y="149"/>
                  <a:pt x="268" y="150"/>
                </a:cubicBezTo>
                <a:cubicBezTo>
                  <a:pt x="269" y="152"/>
                  <a:pt x="268" y="153"/>
                  <a:pt x="267" y="154"/>
                </a:cubicBezTo>
                <a:cubicBezTo>
                  <a:pt x="261" y="159"/>
                  <a:pt x="255" y="163"/>
                  <a:pt x="249" y="168"/>
                </a:cubicBezTo>
                <a:cubicBezTo>
                  <a:pt x="248" y="168"/>
                  <a:pt x="248" y="168"/>
                  <a:pt x="247" y="168"/>
                </a:cubicBezTo>
                <a:close/>
                <a:moveTo>
                  <a:pt x="284" y="142"/>
                </a:moveTo>
                <a:cubicBezTo>
                  <a:pt x="283" y="142"/>
                  <a:pt x="282" y="141"/>
                  <a:pt x="282" y="141"/>
                </a:cubicBezTo>
                <a:cubicBezTo>
                  <a:pt x="281" y="139"/>
                  <a:pt x="281" y="137"/>
                  <a:pt x="282" y="136"/>
                </a:cubicBezTo>
                <a:cubicBezTo>
                  <a:pt x="289" y="132"/>
                  <a:pt x="295" y="128"/>
                  <a:pt x="302" y="124"/>
                </a:cubicBezTo>
                <a:cubicBezTo>
                  <a:pt x="303" y="123"/>
                  <a:pt x="305" y="123"/>
                  <a:pt x="306" y="125"/>
                </a:cubicBezTo>
                <a:cubicBezTo>
                  <a:pt x="307" y="126"/>
                  <a:pt x="306" y="128"/>
                  <a:pt x="305" y="129"/>
                </a:cubicBezTo>
                <a:cubicBezTo>
                  <a:pt x="299" y="133"/>
                  <a:pt x="292" y="137"/>
                  <a:pt x="286" y="141"/>
                </a:cubicBezTo>
                <a:cubicBezTo>
                  <a:pt x="285" y="142"/>
                  <a:pt x="285" y="142"/>
                  <a:pt x="284" y="142"/>
                </a:cubicBezTo>
                <a:close/>
                <a:moveTo>
                  <a:pt x="323" y="117"/>
                </a:moveTo>
                <a:cubicBezTo>
                  <a:pt x="322" y="117"/>
                  <a:pt x="321" y="117"/>
                  <a:pt x="320" y="116"/>
                </a:cubicBezTo>
                <a:cubicBezTo>
                  <a:pt x="319" y="114"/>
                  <a:pt x="320" y="113"/>
                  <a:pt x="321" y="112"/>
                </a:cubicBezTo>
                <a:cubicBezTo>
                  <a:pt x="328" y="108"/>
                  <a:pt x="334" y="104"/>
                  <a:pt x="341" y="100"/>
                </a:cubicBezTo>
                <a:cubicBezTo>
                  <a:pt x="343" y="99"/>
                  <a:pt x="344" y="100"/>
                  <a:pt x="345" y="101"/>
                </a:cubicBezTo>
                <a:cubicBezTo>
                  <a:pt x="346" y="103"/>
                  <a:pt x="345" y="105"/>
                  <a:pt x="344" y="105"/>
                </a:cubicBezTo>
                <a:cubicBezTo>
                  <a:pt x="337" y="109"/>
                  <a:pt x="331" y="113"/>
                  <a:pt x="324" y="117"/>
                </a:cubicBezTo>
                <a:cubicBezTo>
                  <a:pt x="324" y="117"/>
                  <a:pt x="323" y="117"/>
                  <a:pt x="323" y="117"/>
                </a:cubicBezTo>
                <a:close/>
                <a:moveTo>
                  <a:pt x="363" y="95"/>
                </a:moveTo>
                <a:cubicBezTo>
                  <a:pt x="362" y="95"/>
                  <a:pt x="361" y="94"/>
                  <a:pt x="360" y="93"/>
                </a:cubicBezTo>
                <a:cubicBezTo>
                  <a:pt x="359" y="92"/>
                  <a:pt x="360" y="90"/>
                  <a:pt x="361" y="89"/>
                </a:cubicBezTo>
                <a:cubicBezTo>
                  <a:pt x="368" y="86"/>
                  <a:pt x="375" y="82"/>
                  <a:pt x="382" y="79"/>
                </a:cubicBezTo>
                <a:cubicBezTo>
                  <a:pt x="383" y="78"/>
                  <a:pt x="385" y="79"/>
                  <a:pt x="386" y="80"/>
                </a:cubicBezTo>
                <a:cubicBezTo>
                  <a:pt x="386" y="82"/>
                  <a:pt x="386" y="84"/>
                  <a:pt x="384" y="84"/>
                </a:cubicBezTo>
                <a:cubicBezTo>
                  <a:pt x="378" y="88"/>
                  <a:pt x="371" y="91"/>
                  <a:pt x="364" y="95"/>
                </a:cubicBezTo>
                <a:cubicBezTo>
                  <a:pt x="364" y="95"/>
                  <a:pt x="363" y="95"/>
                  <a:pt x="363" y="95"/>
                </a:cubicBezTo>
                <a:close/>
                <a:moveTo>
                  <a:pt x="404" y="75"/>
                </a:moveTo>
                <a:cubicBezTo>
                  <a:pt x="403" y="75"/>
                  <a:pt x="402" y="74"/>
                  <a:pt x="401" y="73"/>
                </a:cubicBezTo>
                <a:cubicBezTo>
                  <a:pt x="400" y="72"/>
                  <a:pt x="401" y="70"/>
                  <a:pt x="402" y="69"/>
                </a:cubicBezTo>
                <a:cubicBezTo>
                  <a:pt x="409" y="66"/>
                  <a:pt x="416" y="63"/>
                  <a:pt x="424" y="60"/>
                </a:cubicBezTo>
                <a:cubicBezTo>
                  <a:pt x="425" y="59"/>
                  <a:pt x="427" y="60"/>
                  <a:pt x="427" y="62"/>
                </a:cubicBezTo>
                <a:cubicBezTo>
                  <a:pt x="428" y="63"/>
                  <a:pt x="427" y="65"/>
                  <a:pt x="426" y="65"/>
                </a:cubicBezTo>
                <a:cubicBezTo>
                  <a:pt x="419" y="68"/>
                  <a:pt x="412" y="71"/>
                  <a:pt x="405" y="75"/>
                </a:cubicBezTo>
                <a:cubicBezTo>
                  <a:pt x="405" y="75"/>
                  <a:pt x="404" y="75"/>
                  <a:pt x="404" y="75"/>
                </a:cubicBezTo>
                <a:close/>
                <a:moveTo>
                  <a:pt x="446" y="57"/>
                </a:moveTo>
                <a:cubicBezTo>
                  <a:pt x="445" y="57"/>
                  <a:pt x="444" y="56"/>
                  <a:pt x="443" y="55"/>
                </a:cubicBezTo>
                <a:cubicBezTo>
                  <a:pt x="443" y="54"/>
                  <a:pt x="443" y="52"/>
                  <a:pt x="445" y="51"/>
                </a:cubicBezTo>
                <a:cubicBezTo>
                  <a:pt x="452" y="49"/>
                  <a:pt x="459" y="46"/>
                  <a:pt x="466" y="44"/>
                </a:cubicBezTo>
                <a:cubicBezTo>
                  <a:pt x="468" y="43"/>
                  <a:pt x="470" y="44"/>
                  <a:pt x="470" y="45"/>
                </a:cubicBezTo>
                <a:cubicBezTo>
                  <a:pt x="471" y="47"/>
                  <a:pt x="470" y="49"/>
                  <a:pt x="468" y="49"/>
                </a:cubicBezTo>
                <a:cubicBezTo>
                  <a:pt x="461" y="52"/>
                  <a:pt x="454" y="54"/>
                  <a:pt x="447" y="57"/>
                </a:cubicBezTo>
                <a:cubicBezTo>
                  <a:pt x="447" y="57"/>
                  <a:pt x="446" y="57"/>
                  <a:pt x="446" y="57"/>
                </a:cubicBezTo>
                <a:close/>
                <a:moveTo>
                  <a:pt x="489" y="42"/>
                </a:moveTo>
                <a:cubicBezTo>
                  <a:pt x="488" y="42"/>
                  <a:pt x="487" y="41"/>
                  <a:pt x="486" y="40"/>
                </a:cubicBezTo>
                <a:cubicBezTo>
                  <a:pt x="486" y="38"/>
                  <a:pt x="487" y="37"/>
                  <a:pt x="488" y="36"/>
                </a:cubicBezTo>
                <a:cubicBezTo>
                  <a:pt x="495" y="34"/>
                  <a:pt x="503" y="32"/>
                  <a:pt x="510" y="30"/>
                </a:cubicBezTo>
                <a:cubicBezTo>
                  <a:pt x="512" y="29"/>
                  <a:pt x="513" y="30"/>
                  <a:pt x="514" y="32"/>
                </a:cubicBezTo>
                <a:cubicBezTo>
                  <a:pt x="514" y="33"/>
                  <a:pt x="513" y="35"/>
                  <a:pt x="512" y="35"/>
                </a:cubicBezTo>
                <a:cubicBezTo>
                  <a:pt x="504" y="37"/>
                  <a:pt x="497" y="40"/>
                  <a:pt x="490" y="42"/>
                </a:cubicBezTo>
                <a:cubicBezTo>
                  <a:pt x="490" y="42"/>
                  <a:pt x="489" y="42"/>
                  <a:pt x="489" y="42"/>
                </a:cubicBezTo>
                <a:close/>
                <a:moveTo>
                  <a:pt x="533" y="29"/>
                </a:moveTo>
                <a:cubicBezTo>
                  <a:pt x="532" y="29"/>
                  <a:pt x="530" y="29"/>
                  <a:pt x="530" y="27"/>
                </a:cubicBezTo>
                <a:cubicBezTo>
                  <a:pt x="530" y="26"/>
                  <a:pt x="531" y="24"/>
                  <a:pt x="532" y="24"/>
                </a:cubicBezTo>
                <a:cubicBezTo>
                  <a:pt x="540" y="22"/>
                  <a:pt x="547" y="20"/>
                  <a:pt x="555" y="18"/>
                </a:cubicBezTo>
                <a:cubicBezTo>
                  <a:pt x="556" y="18"/>
                  <a:pt x="558" y="19"/>
                  <a:pt x="558" y="21"/>
                </a:cubicBezTo>
                <a:cubicBezTo>
                  <a:pt x="558" y="22"/>
                  <a:pt x="557" y="24"/>
                  <a:pt x="556" y="24"/>
                </a:cubicBezTo>
                <a:cubicBezTo>
                  <a:pt x="548" y="26"/>
                  <a:pt x="541" y="28"/>
                  <a:pt x="534" y="29"/>
                </a:cubicBezTo>
                <a:cubicBezTo>
                  <a:pt x="533" y="29"/>
                  <a:pt x="533" y="29"/>
                  <a:pt x="533" y="29"/>
                </a:cubicBezTo>
                <a:close/>
                <a:moveTo>
                  <a:pt x="578" y="20"/>
                </a:moveTo>
                <a:cubicBezTo>
                  <a:pt x="576" y="20"/>
                  <a:pt x="575" y="19"/>
                  <a:pt x="575" y="17"/>
                </a:cubicBezTo>
                <a:cubicBezTo>
                  <a:pt x="574" y="16"/>
                  <a:pt x="575" y="14"/>
                  <a:pt x="577" y="14"/>
                </a:cubicBezTo>
                <a:cubicBezTo>
                  <a:pt x="585" y="12"/>
                  <a:pt x="592" y="11"/>
                  <a:pt x="600" y="10"/>
                </a:cubicBezTo>
                <a:cubicBezTo>
                  <a:pt x="601" y="9"/>
                  <a:pt x="603" y="11"/>
                  <a:pt x="603" y="12"/>
                </a:cubicBezTo>
                <a:cubicBezTo>
                  <a:pt x="603" y="14"/>
                  <a:pt x="602" y="15"/>
                  <a:pt x="601" y="16"/>
                </a:cubicBezTo>
                <a:cubicBezTo>
                  <a:pt x="593" y="17"/>
                  <a:pt x="586" y="18"/>
                  <a:pt x="578" y="20"/>
                </a:cubicBezTo>
                <a:cubicBezTo>
                  <a:pt x="578" y="20"/>
                  <a:pt x="578" y="20"/>
                  <a:pt x="578" y="20"/>
                </a:cubicBezTo>
                <a:close/>
                <a:moveTo>
                  <a:pt x="623" y="12"/>
                </a:moveTo>
                <a:cubicBezTo>
                  <a:pt x="621" y="12"/>
                  <a:pt x="620" y="11"/>
                  <a:pt x="620" y="10"/>
                </a:cubicBezTo>
                <a:cubicBezTo>
                  <a:pt x="620" y="8"/>
                  <a:pt x="621" y="7"/>
                  <a:pt x="622" y="6"/>
                </a:cubicBezTo>
                <a:cubicBezTo>
                  <a:pt x="630" y="5"/>
                  <a:pt x="638" y="5"/>
                  <a:pt x="645" y="4"/>
                </a:cubicBezTo>
                <a:cubicBezTo>
                  <a:pt x="647" y="4"/>
                  <a:pt x="648" y="5"/>
                  <a:pt x="648" y="6"/>
                </a:cubicBezTo>
                <a:cubicBezTo>
                  <a:pt x="649" y="8"/>
                  <a:pt x="647" y="10"/>
                  <a:pt x="646" y="10"/>
                </a:cubicBezTo>
                <a:cubicBezTo>
                  <a:pt x="638" y="10"/>
                  <a:pt x="631" y="11"/>
                  <a:pt x="623" y="12"/>
                </a:cubicBezTo>
                <a:cubicBezTo>
                  <a:pt x="623" y="12"/>
                  <a:pt x="623" y="12"/>
                  <a:pt x="623" y="12"/>
                </a:cubicBezTo>
                <a:close/>
                <a:moveTo>
                  <a:pt x="828" y="12"/>
                </a:moveTo>
                <a:cubicBezTo>
                  <a:pt x="828" y="12"/>
                  <a:pt x="828" y="12"/>
                  <a:pt x="828" y="12"/>
                </a:cubicBezTo>
                <a:cubicBezTo>
                  <a:pt x="820" y="11"/>
                  <a:pt x="812" y="10"/>
                  <a:pt x="805" y="10"/>
                </a:cubicBezTo>
                <a:cubicBezTo>
                  <a:pt x="803" y="9"/>
                  <a:pt x="802" y="8"/>
                  <a:pt x="802" y="6"/>
                </a:cubicBezTo>
                <a:cubicBezTo>
                  <a:pt x="802" y="5"/>
                  <a:pt x="804" y="4"/>
                  <a:pt x="805" y="4"/>
                </a:cubicBezTo>
                <a:cubicBezTo>
                  <a:pt x="813" y="4"/>
                  <a:pt x="821" y="5"/>
                  <a:pt x="828" y="6"/>
                </a:cubicBezTo>
                <a:cubicBezTo>
                  <a:pt x="830" y="6"/>
                  <a:pt x="831" y="8"/>
                  <a:pt x="831" y="9"/>
                </a:cubicBezTo>
                <a:cubicBezTo>
                  <a:pt x="831" y="11"/>
                  <a:pt x="829" y="12"/>
                  <a:pt x="828" y="12"/>
                </a:cubicBezTo>
                <a:close/>
                <a:moveTo>
                  <a:pt x="668" y="8"/>
                </a:moveTo>
                <a:cubicBezTo>
                  <a:pt x="667" y="8"/>
                  <a:pt x="665" y="7"/>
                  <a:pt x="665" y="5"/>
                </a:cubicBezTo>
                <a:cubicBezTo>
                  <a:pt x="665" y="3"/>
                  <a:pt x="666" y="2"/>
                  <a:pt x="668" y="2"/>
                </a:cubicBezTo>
                <a:cubicBezTo>
                  <a:pt x="676" y="1"/>
                  <a:pt x="683" y="1"/>
                  <a:pt x="691" y="1"/>
                </a:cubicBezTo>
                <a:cubicBezTo>
                  <a:pt x="693" y="0"/>
                  <a:pt x="694" y="2"/>
                  <a:pt x="694" y="3"/>
                </a:cubicBezTo>
                <a:cubicBezTo>
                  <a:pt x="694" y="5"/>
                  <a:pt x="693" y="6"/>
                  <a:pt x="691" y="6"/>
                </a:cubicBezTo>
                <a:cubicBezTo>
                  <a:pt x="684" y="7"/>
                  <a:pt x="676" y="7"/>
                  <a:pt x="668" y="8"/>
                </a:cubicBezTo>
                <a:cubicBezTo>
                  <a:pt x="668" y="8"/>
                  <a:pt x="668" y="8"/>
                  <a:pt x="668" y="8"/>
                </a:cubicBezTo>
                <a:close/>
                <a:moveTo>
                  <a:pt x="782" y="8"/>
                </a:moveTo>
                <a:cubicBezTo>
                  <a:pt x="782" y="8"/>
                  <a:pt x="782" y="8"/>
                  <a:pt x="782" y="8"/>
                </a:cubicBezTo>
                <a:cubicBezTo>
                  <a:pt x="775" y="7"/>
                  <a:pt x="767" y="7"/>
                  <a:pt x="759" y="6"/>
                </a:cubicBezTo>
                <a:cubicBezTo>
                  <a:pt x="758" y="6"/>
                  <a:pt x="757" y="5"/>
                  <a:pt x="757" y="3"/>
                </a:cubicBezTo>
                <a:cubicBezTo>
                  <a:pt x="757" y="2"/>
                  <a:pt x="758" y="0"/>
                  <a:pt x="760" y="1"/>
                </a:cubicBezTo>
                <a:cubicBezTo>
                  <a:pt x="767" y="1"/>
                  <a:pt x="775" y="1"/>
                  <a:pt x="783" y="2"/>
                </a:cubicBezTo>
                <a:cubicBezTo>
                  <a:pt x="784" y="2"/>
                  <a:pt x="785" y="3"/>
                  <a:pt x="785" y="5"/>
                </a:cubicBezTo>
                <a:cubicBezTo>
                  <a:pt x="785" y="7"/>
                  <a:pt x="784" y="8"/>
                  <a:pt x="782" y="8"/>
                </a:cubicBezTo>
                <a:close/>
                <a:moveTo>
                  <a:pt x="737" y="8"/>
                </a:moveTo>
                <a:cubicBezTo>
                  <a:pt x="737" y="8"/>
                  <a:pt x="737" y="8"/>
                  <a:pt x="737" y="8"/>
                </a:cubicBezTo>
                <a:cubicBezTo>
                  <a:pt x="733" y="8"/>
                  <a:pt x="729" y="8"/>
                  <a:pt x="725" y="8"/>
                </a:cubicBezTo>
                <a:cubicBezTo>
                  <a:pt x="721" y="8"/>
                  <a:pt x="717" y="8"/>
                  <a:pt x="714" y="8"/>
                </a:cubicBezTo>
                <a:cubicBezTo>
                  <a:pt x="714" y="8"/>
                  <a:pt x="714" y="8"/>
                  <a:pt x="714" y="8"/>
                </a:cubicBezTo>
                <a:cubicBezTo>
                  <a:pt x="712" y="8"/>
                  <a:pt x="711" y="6"/>
                  <a:pt x="711" y="4"/>
                </a:cubicBezTo>
                <a:cubicBezTo>
                  <a:pt x="711" y="2"/>
                  <a:pt x="712" y="0"/>
                  <a:pt x="714" y="0"/>
                </a:cubicBezTo>
                <a:cubicBezTo>
                  <a:pt x="718" y="0"/>
                  <a:pt x="721" y="0"/>
                  <a:pt x="725" y="0"/>
                </a:cubicBezTo>
                <a:cubicBezTo>
                  <a:pt x="729" y="0"/>
                  <a:pt x="733" y="0"/>
                  <a:pt x="737" y="0"/>
                </a:cubicBezTo>
                <a:cubicBezTo>
                  <a:pt x="738" y="0"/>
                  <a:pt x="740" y="2"/>
                  <a:pt x="740" y="4"/>
                </a:cubicBezTo>
                <a:cubicBezTo>
                  <a:pt x="740" y="6"/>
                  <a:pt x="738" y="8"/>
                  <a:pt x="737" y="8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88" name="Freeform 888"/>
          <p:cNvSpPr>
            <a:spLocks noEditPoints="1"/>
          </p:cNvSpPr>
          <p:nvPr/>
        </p:nvSpPr>
        <p:spPr bwMode="auto">
          <a:xfrm>
            <a:off x="6191250" y="1874838"/>
            <a:ext cx="2928938" cy="2533650"/>
          </a:xfrm>
          <a:custGeom>
            <a:avLst/>
            <a:gdLst>
              <a:gd name="T0" fmla="*/ 1069 w 1079"/>
              <a:gd name="T1" fmla="*/ 907 h 932"/>
              <a:gd name="T2" fmla="*/ 1055 w 1079"/>
              <a:gd name="T3" fmla="*/ 889 h 932"/>
              <a:gd name="T4" fmla="*/ 1059 w 1079"/>
              <a:gd name="T5" fmla="*/ 890 h 932"/>
              <a:gd name="T6" fmla="*/ 1027 w 1079"/>
              <a:gd name="T7" fmla="*/ 823 h 932"/>
              <a:gd name="T8" fmla="*/ 1018 w 1079"/>
              <a:gd name="T9" fmla="*/ 808 h 932"/>
              <a:gd name="T10" fmla="*/ 1021 w 1079"/>
              <a:gd name="T11" fmla="*/ 804 h 932"/>
              <a:gd name="T12" fmla="*/ 985 w 1079"/>
              <a:gd name="T13" fmla="*/ 745 h 932"/>
              <a:gd name="T14" fmla="*/ 998 w 1079"/>
              <a:gd name="T15" fmla="*/ 767 h 932"/>
              <a:gd name="T16" fmla="*/ 968 w 1079"/>
              <a:gd name="T17" fmla="*/ 702 h 932"/>
              <a:gd name="T18" fmla="*/ 952 w 1079"/>
              <a:gd name="T19" fmla="*/ 685 h 932"/>
              <a:gd name="T20" fmla="*/ 956 w 1079"/>
              <a:gd name="T21" fmla="*/ 686 h 932"/>
              <a:gd name="T22" fmla="*/ 919 w 1079"/>
              <a:gd name="T23" fmla="*/ 622 h 932"/>
              <a:gd name="T24" fmla="*/ 908 w 1079"/>
              <a:gd name="T25" fmla="*/ 608 h 932"/>
              <a:gd name="T26" fmla="*/ 911 w 1079"/>
              <a:gd name="T27" fmla="*/ 603 h 932"/>
              <a:gd name="T28" fmla="*/ 869 w 1079"/>
              <a:gd name="T29" fmla="*/ 548 h 932"/>
              <a:gd name="T30" fmla="*/ 884 w 1079"/>
              <a:gd name="T31" fmla="*/ 569 h 932"/>
              <a:gd name="T32" fmla="*/ 849 w 1079"/>
              <a:gd name="T33" fmla="*/ 507 h 932"/>
              <a:gd name="T34" fmla="*/ 831 w 1079"/>
              <a:gd name="T35" fmla="*/ 492 h 932"/>
              <a:gd name="T36" fmla="*/ 835 w 1079"/>
              <a:gd name="T37" fmla="*/ 493 h 932"/>
              <a:gd name="T38" fmla="*/ 791 w 1079"/>
              <a:gd name="T39" fmla="*/ 433 h 932"/>
              <a:gd name="T40" fmla="*/ 778 w 1079"/>
              <a:gd name="T41" fmla="*/ 420 h 932"/>
              <a:gd name="T42" fmla="*/ 781 w 1079"/>
              <a:gd name="T43" fmla="*/ 415 h 932"/>
              <a:gd name="T44" fmla="*/ 732 w 1079"/>
              <a:gd name="T45" fmla="*/ 366 h 932"/>
              <a:gd name="T46" fmla="*/ 750 w 1079"/>
              <a:gd name="T47" fmla="*/ 384 h 932"/>
              <a:gd name="T48" fmla="*/ 707 w 1079"/>
              <a:gd name="T49" fmla="*/ 328 h 932"/>
              <a:gd name="T50" fmla="*/ 687 w 1079"/>
              <a:gd name="T51" fmla="*/ 315 h 932"/>
              <a:gd name="T52" fmla="*/ 691 w 1079"/>
              <a:gd name="T53" fmla="*/ 315 h 932"/>
              <a:gd name="T54" fmla="*/ 638 w 1079"/>
              <a:gd name="T55" fmla="*/ 262 h 932"/>
              <a:gd name="T56" fmla="*/ 624 w 1079"/>
              <a:gd name="T57" fmla="*/ 252 h 932"/>
              <a:gd name="T58" fmla="*/ 626 w 1079"/>
              <a:gd name="T59" fmla="*/ 247 h 932"/>
              <a:gd name="T60" fmla="*/ 570 w 1079"/>
              <a:gd name="T61" fmla="*/ 206 h 932"/>
              <a:gd name="T62" fmla="*/ 590 w 1079"/>
              <a:gd name="T63" fmla="*/ 221 h 932"/>
              <a:gd name="T64" fmla="*/ 538 w 1079"/>
              <a:gd name="T65" fmla="*/ 173 h 932"/>
              <a:gd name="T66" fmla="*/ 516 w 1079"/>
              <a:gd name="T67" fmla="*/ 164 h 932"/>
              <a:gd name="T68" fmla="*/ 520 w 1079"/>
              <a:gd name="T69" fmla="*/ 164 h 932"/>
              <a:gd name="T70" fmla="*/ 458 w 1079"/>
              <a:gd name="T71" fmla="*/ 122 h 932"/>
              <a:gd name="T72" fmla="*/ 441 w 1079"/>
              <a:gd name="T73" fmla="*/ 115 h 932"/>
              <a:gd name="T74" fmla="*/ 443 w 1079"/>
              <a:gd name="T75" fmla="*/ 109 h 932"/>
              <a:gd name="T76" fmla="*/ 380 w 1079"/>
              <a:gd name="T77" fmla="*/ 82 h 932"/>
              <a:gd name="T78" fmla="*/ 401 w 1079"/>
              <a:gd name="T79" fmla="*/ 93 h 932"/>
              <a:gd name="T80" fmla="*/ 340 w 1079"/>
              <a:gd name="T81" fmla="*/ 58 h 932"/>
              <a:gd name="T82" fmla="*/ 317 w 1079"/>
              <a:gd name="T83" fmla="*/ 55 h 932"/>
              <a:gd name="T84" fmla="*/ 321 w 1079"/>
              <a:gd name="T85" fmla="*/ 53 h 932"/>
              <a:gd name="T86" fmla="*/ 250 w 1079"/>
              <a:gd name="T87" fmla="*/ 29 h 932"/>
              <a:gd name="T88" fmla="*/ 231 w 1079"/>
              <a:gd name="T89" fmla="*/ 26 h 932"/>
              <a:gd name="T90" fmla="*/ 232 w 1079"/>
              <a:gd name="T91" fmla="*/ 21 h 932"/>
              <a:gd name="T92" fmla="*/ 164 w 1079"/>
              <a:gd name="T93" fmla="*/ 13 h 932"/>
              <a:gd name="T94" fmla="*/ 187 w 1079"/>
              <a:gd name="T95" fmla="*/ 16 h 932"/>
              <a:gd name="T96" fmla="*/ 7 w 1079"/>
              <a:gd name="T97" fmla="*/ 7 h 932"/>
              <a:gd name="T98" fmla="*/ 141 w 1079"/>
              <a:gd name="T99" fmla="*/ 9 h 932"/>
              <a:gd name="T100" fmla="*/ 144 w 1079"/>
              <a:gd name="T101" fmla="*/ 7 h 932"/>
              <a:gd name="T102" fmla="*/ 50 w 1079"/>
              <a:gd name="T103" fmla="*/ 0 h 932"/>
              <a:gd name="T104" fmla="*/ 96 w 1079"/>
              <a:gd name="T105" fmla="*/ 9 h 932"/>
              <a:gd name="T106" fmla="*/ 96 w 1079"/>
              <a:gd name="T107" fmla="*/ 0 h 9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079" h="932">
                <a:moveTo>
                  <a:pt x="1076" y="932"/>
                </a:moveTo>
                <a:cubicBezTo>
                  <a:pt x="1075" y="932"/>
                  <a:pt x="1074" y="932"/>
                  <a:pt x="1073" y="931"/>
                </a:cubicBezTo>
                <a:cubicBezTo>
                  <a:pt x="1070" y="924"/>
                  <a:pt x="1067" y="917"/>
                  <a:pt x="1064" y="910"/>
                </a:cubicBezTo>
                <a:cubicBezTo>
                  <a:pt x="1063" y="908"/>
                  <a:pt x="1064" y="907"/>
                  <a:pt x="1066" y="906"/>
                </a:cubicBezTo>
                <a:cubicBezTo>
                  <a:pt x="1067" y="905"/>
                  <a:pt x="1069" y="906"/>
                  <a:pt x="1069" y="907"/>
                </a:cubicBezTo>
                <a:cubicBezTo>
                  <a:pt x="1073" y="914"/>
                  <a:pt x="1076" y="921"/>
                  <a:pt x="1079" y="928"/>
                </a:cubicBezTo>
                <a:cubicBezTo>
                  <a:pt x="1079" y="930"/>
                  <a:pt x="1079" y="932"/>
                  <a:pt x="1077" y="932"/>
                </a:cubicBezTo>
                <a:cubicBezTo>
                  <a:pt x="1077" y="932"/>
                  <a:pt x="1076" y="932"/>
                  <a:pt x="1076" y="932"/>
                </a:cubicBezTo>
                <a:close/>
                <a:moveTo>
                  <a:pt x="1057" y="891"/>
                </a:moveTo>
                <a:cubicBezTo>
                  <a:pt x="1056" y="891"/>
                  <a:pt x="1055" y="890"/>
                  <a:pt x="1055" y="889"/>
                </a:cubicBezTo>
                <a:cubicBezTo>
                  <a:pt x="1051" y="882"/>
                  <a:pt x="1048" y="875"/>
                  <a:pt x="1045" y="868"/>
                </a:cubicBezTo>
                <a:cubicBezTo>
                  <a:pt x="1044" y="867"/>
                  <a:pt x="1045" y="865"/>
                  <a:pt x="1047" y="864"/>
                </a:cubicBezTo>
                <a:cubicBezTo>
                  <a:pt x="1048" y="864"/>
                  <a:pt x="1050" y="864"/>
                  <a:pt x="1051" y="866"/>
                </a:cubicBezTo>
                <a:cubicBezTo>
                  <a:pt x="1054" y="873"/>
                  <a:pt x="1057" y="880"/>
                  <a:pt x="1060" y="887"/>
                </a:cubicBezTo>
                <a:cubicBezTo>
                  <a:pt x="1061" y="888"/>
                  <a:pt x="1060" y="890"/>
                  <a:pt x="1059" y="890"/>
                </a:cubicBezTo>
                <a:cubicBezTo>
                  <a:pt x="1058" y="891"/>
                  <a:pt x="1058" y="891"/>
                  <a:pt x="1057" y="891"/>
                </a:cubicBezTo>
                <a:close/>
                <a:moveTo>
                  <a:pt x="1038" y="849"/>
                </a:moveTo>
                <a:cubicBezTo>
                  <a:pt x="1037" y="849"/>
                  <a:pt x="1036" y="849"/>
                  <a:pt x="1035" y="848"/>
                </a:cubicBezTo>
                <a:cubicBezTo>
                  <a:pt x="1032" y="841"/>
                  <a:pt x="1029" y="834"/>
                  <a:pt x="1026" y="827"/>
                </a:cubicBezTo>
                <a:cubicBezTo>
                  <a:pt x="1025" y="825"/>
                  <a:pt x="1026" y="824"/>
                  <a:pt x="1027" y="823"/>
                </a:cubicBezTo>
                <a:cubicBezTo>
                  <a:pt x="1028" y="822"/>
                  <a:pt x="1030" y="823"/>
                  <a:pt x="1031" y="824"/>
                </a:cubicBezTo>
                <a:cubicBezTo>
                  <a:pt x="1034" y="831"/>
                  <a:pt x="1038" y="838"/>
                  <a:pt x="1041" y="845"/>
                </a:cubicBezTo>
                <a:cubicBezTo>
                  <a:pt x="1042" y="846"/>
                  <a:pt x="1041" y="848"/>
                  <a:pt x="1039" y="849"/>
                </a:cubicBezTo>
                <a:cubicBezTo>
                  <a:pt x="1039" y="849"/>
                  <a:pt x="1039" y="849"/>
                  <a:pt x="1038" y="849"/>
                </a:cubicBezTo>
                <a:close/>
                <a:moveTo>
                  <a:pt x="1018" y="808"/>
                </a:moveTo>
                <a:cubicBezTo>
                  <a:pt x="1017" y="808"/>
                  <a:pt x="1016" y="807"/>
                  <a:pt x="1016" y="806"/>
                </a:cubicBezTo>
                <a:cubicBezTo>
                  <a:pt x="1012" y="800"/>
                  <a:pt x="1009" y="793"/>
                  <a:pt x="1005" y="786"/>
                </a:cubicBezTo>
                <a:cubicBezTo>
                  <a:pt x="1005" y="784"/>
                  <a:pt x="1005" y="783"/>
                  <a:pt x="1007" y="782"/>
                </a:cubicBezTo>
                <a:cubicBezTo>
                  <a:pt x="1008" y="781"/>
                  <a:pt x="1010" y="782"/>
                  <a:pt x="1011" y="783"/>
                </a:cubicBezTo>
                <a:cubicBezTo>
                  <a:pt x="1014" y="790"/>
                  <a:pt x="1018" y="797"/>
                  <a:pt x="1021" y="804"/>
                </a:cubicBezTo>
                <a:cubicBezTo>
                  <a:pt x="1022" y="805"/>
                  <a:pt x="1021" y="807"/>
                  <a:pt x="1020" y="808"/>
                </a:cubicBezTo>
                <a:cubicBezTo>
                  <a:pt x="1019" y="808"/>
                  <a:pt x="1019" y="808"/>
                  <a:pt x="1018" y="808"/>
                </a:cubicBezTo>
                <a:close/>
                <a:moveTo>
                  <a:pt x="998" y="767"/>
                </a:moveTo>
                <a:cubicBezTo>
                  <a:pt x="997" y="767"/>
                  <a:pt x="996" y="767"/>
                  <a:pt x="995" y="766"/>
                </a:cubicBezTo>
                <a:cubicBezTo>
                  <a:pt x="992" y="759"/>
                  <a:pt x="988" y="752"/>
                  <a:pt x="985" y="745"/>
                </a:cubicBezTo>
                <a:cubicBezTo>
                  <a:pt x="984" y="744"/>
                  <a:pt x="984" y="742"/>
                  <a:pt x="986" y="741"/>
                </a:cubicBezTo>
                <a:cubicBezTo>
                  <a:pt x="987" y="741"/>
                  <a:pt x="989" y="741"/>
                  <a:pt x="990" y="743"/>
                </a:cubicBezTo>
                <a:cubicBezTo>
                  <a:pt x="993" y="749"/>
                  <a:pt x="997" y="756"/>
                  <a:pt x="1000" y="763"/>
                </a:cubicBezTo>
                <a:cubicBezTo>
                  <a:pt x="1001" y="764"/>
                  <a:pt x="1001" y="766"/>
                  <a:pt x="999" y="767"/>
                </a:cubicBezTo>
                <a:cubicBezTo>
                  <a:pt x="999" y="767"/>
                  <a:pt x="998" y="767"/>
                  <a:pt x="998" y="767"/>
                </a:cubicBezTo>
                <a:close/>
                <a:moveTo>
                  <a:pt x="977" y="727"/>
                </a:moveTo>
                <a:cubicBezTo>
                  <a:pt x="975" y="727"/>
                  <a:pt x="974" y="726"/>
                  <a:pt x="974" y="725"/>
                </a:cubicBezTo>
                <a:cubicBezTo>
                  <a:pt x="970" y="718"/>
                  <a:pt x="967" y="712"/>
                  <a:pt x="963" y="705"/>
                </a:cubicBezTo>
                <a:cubicBezTo>
                  <a:pt x="962" y="704"/>
                  <a:pt x="963" y="702"/>
                  <a:pt x="964" y="701"/>
                </a:cubicBezTo>
                <a:cubicBezTo>
                  <a:pt x="966" y="700"/>
                  <a:pt x="967" y="701"/>
                  <a:pt x="968" y="702"/>
                </a:cubicBezTo>
                <a:cubicBezTo>
                  <a:pt x="972" y="709"/>
                  <a:pt x="976" y="716"/>
                  <a:pt x="979" y="722"/>
                </a:cubicBezTo>
                <a:cubicBezTo>
                  <a:pt x="980" y="724"/>
                  <a:pt x="979" y="726"/>
                  <a:pt x="978" y="726"/>
                </a:cubicBezTo>
                <a:cubicBezTo>
                  <a:pt x="977" y="727"/>
                  <a:pt x="977" y="727"/>
                  <a:pt x="977" y="727"/>
                </a:cubicBezTo>
                <a:close/>
                <a:moveTo>
                  <a:pt x="955" y="687"/>
                </a:moveTo>
                <a:cubicBezTo>
                  <a:pt x="954" y="687"/>
                  <a:pt x="953" y="686"/>
                  <a:pt x="952" y="685"/>
                </a:cubicBezTo>
                <a:cubicBezTo>
                  <a:pt x="948" y="678"/>
                  <a:pt x="945" y="672"/>
                  <a:pt x="941" y="665"/>
                </a:cubicBezTo>
                <a:cubicBezTo>
                  <a:pt x="940" y="664"/>
                  <a:pt x="940" y="662"/>
                  <a:pt x="942" y="661"/>
                </a:cubicBezTo>
                <a:cubicBezTo>
                  <a:pt x="943" y="660"/>
                  <a:pt x="945" y="661"/>
                  <a:pt x="946" y="662"/>
                </a:cubicBezTo>
                <a:cubicBezTo>
                  <a:pt x="950" y="669"/>
                  <a:pt x="953" y="675"/>
                  <a:pt x="957" y="682"/>
                </a:cubicBezTo>
                <a:cubicBezTo>
                  <a:pt x="958" y="684"/>
                  <a:pt x="957" y="685"/>
                  <a:pt x="956" y="686"/>
                </a:cubicBezTo>
                <a:cubicBezTo>
                  <a:pt x="956" y="686"/>
                  <a:pt x="955" y="687"/>
                  <a:pt x="955" y="687"/>
                </a:cubicBezTo>
                <a:close/>
                <a:moveTo>
                  <a:pt x="932" y="647"/>
                </a:moveTo>
                <a:cubicBezTo>
                  <a:pt x="931" y="647"/>
                  <a:pt x="930" y="646"/>
                  <a:pt x="929" y="645"/>
                </a:cubicBezTo>
                <a:cubicBezTo>
                  <a:pt x="925" y="639"/>
                  <a:pt x="922" y="632"/>
                  <a:pt x="918" y="626"/>
                </a:cubicBezTo>
                <a:cubicBezTo>
                  <a:pt x="917" y="624"/>
                  <a:pt x="917" y="623"/>
                  <a:pt x="919" y="622"/>
                </a:cubicBezTo>
                <a:cubicBezTo>
                  <a:pt x="920" y="621"/>
                  <a:pt x="922" y="621"/>
                  <a:pt x="923" y="623"/>
                </a:cubicBezTo>
                <a:cubicBezTo>
                  <a:pt x="927" y="629"/>
                  <a:pt x="931" y="636"/>
                  <a:pt x="934" y="642"/>
                </a:cubicBezTo>
                <a:cubicBezTo>
                  <a:pt x="935" y="644"/>
                  <a:pt x="935" y="646"/>
                  <a:pt x="933" y="646"/>
                </a:cubicBezTo>
                <a:cubicBezTo>
                  <a:pt x="933" y="647"/>
                  <a:pt x="932" y="647"/>
                  <a:pt x="932" y="647"/>
                </a:cubicBezTo>
                <a:close/>
                <a:moveTo>
                  <a:pt x="908" y="608"/>
                </a:moveTo>
                <a:cubicBezTo>
                  <a:pt x="907" y="608"/>
                  <a:pt x="906" y="607"/>
                  <a:pt x="906" y="606"/>
                </a:cubicBezTo>
                <a:cubicBezTo>
                  <a:pt x="902" y="600"/>
                  <a:pt x="898" y="593"/>
                  <a:pt x="894" y="587"/>
                </a:cubicBezTo>
                <a:cubicBezTo>
                  <a:pt x="893" y="585"/>
                  <a:pt x="893" y="584"/>
                  <a:pt x="895" y="583"/>
                </a:cubicBezTo>
                <a:cubicBezTo>
                  <a:pt x="896" y="582"/>
                  <a:pt x="898" y="582"/>
                  <a:pt x="899" y="584"/>
                </a:cubicBezTo>
                <a:cubicBezTo>
                  <a:pt x="903" y="590"/>
                  <a:pt x="907" y="597"/>
                  <a:pt x="911" y="603"/>
                </a:cubicBezTo>
                <a:cubicBezTo>
                  <a:pt x="912" y="605"/>
                  <a:pt x="911" y="606"/>
                  <a:pt x="910" y="607"/>
                </a:cubicBezTo>
                <a:cubicBezTo>
                  <a:pt x="910" y="607"/>
                  <a:pt x="909" y="608"/>
                  <a:pt x="908" y="608"/>
                </a:cubicBezTo>
                <a:close/>
                <a:moveTo>
                  <a:pt x="884" y="569"/>
                </a:moveTo>
                <a:cubicBezTo>
                  <a:pt x="883" y="569"/>
                  <a:pt x="882" y="568"/>
                  <a:pt x="882" y="568"/>
                </a:cubicBezTo>
                <a:cubicBezTo>
                  <a:pt x="878" y="561"/>
                  <a:pt x="873" y="555"/>
                  <a:pt x="869" y="548"/>
                </a:cubicBezTo>
                <a:cubicBezTo>
                  <a:pt x="868" y="547"/>
                  <a:pt x="869" y="545"/>
                  <a:pt x="870" y="544"/>
                </a:cubicBezTo>
                <a:cubicBezTo>
                  <a:pt x="871" y="543"/>
                  <a:pt x="873" y="544"/>
                  <a:pt x="874" y="545"/>
                </a:cubicBezTo>
                <a:cubicBezTo>
                  <a:pt x="878" y="551"/>
                  <a:pt x="883" y="558"/>
                  <a:pt x="887" y="564"/>
                </a:cubicBezTo>
                <a:cubicBezTo>
                  <a:pt x="888" y="566"/>
                  <a:pt x="887" y="568"/>
                  <a:pt x="886" y="568"/>
                </a:cubicBezTo>
                <a:cubicBezTo>
                  <a:pt x="885" y="569"/>
                  <a:pt x="885" y="569"/>
                  <a:pt x="884" y="569"/>
                </a:cubicBezTo>
                <a:close/>
                <a:moveTo>
                  <a:pt x="859" y="531"/>
                </a:moveTo>
                <a:cubicBezTo>
                  <a:pt x="858" y="531"/>
                  <a:pt x="857" y="530"/>
                  <a:pt x="857" y="529"/>
                </a:cubicBezTo>
                <a:cubicBezTo>
                  <a:pt x="852" y="523"/>
                  <a:pt x="848" y="517"/>
                  <a:pt x="844" y="511"/>
                </a:cubicBezTo>
                <a:cubicBezTo>
                  <a:pt x="843" y="509"/>
                  <a:pt x="843" y="507"/>
                  <a:pt x="844" y="506"/>
                </a:cubicBezTo>
                <a:cubicBezTo>
                  <a:pt x="846" y="505"/>
                  <a:pt x="848" y="506"/>
                  <a:pt x="849" y="507"/>
                </a:cubicBezTo>
                <a:cubicBezTo>
                  <a:pt x="853" y="513"/>
                  <a:pt x="857" y="520"/>
                  <a:pt x="862" y="526"/>
                </a:cubicBezTo>
                <a:cubicBezTo>
                  <a:pt x="862" y="527"/>
                  <a:pt x="862" y="529"/>
                  <a:pt x="861" y="530"/>
                </a:cubicBezTo>
                <a:cubicBezTo>
                  <a:pt x="860" y="531"/>
                  <a:pt x="860" y="531"/>
                  <a:pt x="859" y="531"/>
                </a:cubicBezTo>
                <a:close/>
                <a:moveTo>
                  <a:pt x="833" y="493"/>
                </a:moveTo>
                <a:cubicBezTo>
                  <a:pt x="832" y="493"/>
                  <a:pt x="831" y="493"/>
                  <a:pt x="831" y="492"/>
                </a:cubicBezTo>
                <a:cubicBezTo>
                  <a:pt x="826" y="486"/>
                  <a:pt x="822" y="479"/>
                  <a:pt x="817" y="473"/>
                </a:cubicBezTo>
                <a:cubicBezTo>
                  <a:pt x="816" y="472"/>
                  <a:pt x="817" y="470"/>
                  <a:pt x="818" y="469"/>
                </a:cubicBezTo>
                <a:cubicBezTo>
                  <a:pt x="819" y="468"/>
                  <a:pt x="821" y="468"/>
                  <a:pt x="822" y="470"/>
                </a:cubicBezTo>
                <a:cubicBezTo>
                  <a:pt x="827" y="476"/>
                  <a:pt x="831" y="482"/>
                  <a:pt x="835" y="488"/>
                </a:cubicBezTo>
                <a:cubicBezTo>
                  <a:pt x="836" y="490"/>
                  <a:pt x="836" y="492"/>
                  <a:pt x="835" y="493"/>
                </a:cubicBezTo>
                <a:cubicBezTo>
                  <a:pt x="834" y="493"/>
                  <a:pt x="834" y="493"/>
                  <a:pt x="833" y="493"/>
                </a:cubicBezTo>
                <a:close/>
                <a:moveTo>
                  <a:pt x="806" y="456"/>
                </a:moveTo>
                <a:cubicBezTo>
                  <a:pt x="805" y="456"/>
                  <a:pt x="804" y="456"/>
                  <a:pt x="804" y="455"/>
                </a:cubicBezTo>
                <a:cubicBezTo>
                  <a:pt x="799" y="449"/>
                  <a:pt x="795" y="443"/>
                  <a:pt x="790" y="437"/>
                </a:cubicBezTo>
                <a:cubicBezTo>
                  <a:pt x="789" y="435"/>
                  <a:pt x="789" y="434"/>
                  <a:pt x="791" y="433"/>
                </a:cubicBezTo>
                <a:cubicBezTo>
                  <a:pt x="792" y="432"/>
                  <a:pt x="794" y="432"/>
                  <a:pt x="795" y="433"/>
                </a:cubicBezTo>
                <a:cubicBezTo>
                  <a:pt x="799" y="439"/>
                  <a:pt x="804" y="445"/>
                  <a:pt x="809" y="451"/>
                </a:cubicBezTo>
                <a:cubicBezTo>
                  <a:pt x="810" y="453"/>
                  <a:pt x="809" y="455"/>
                  <a:pt x="808" y="455"/>
                </a:cubicBezTo>
                <a:cubicBezTo>
                  <a:pt x="807" y="456"/>
                  <a:pt x="807" y="456"/>
                  <a:pt x="806" y="456"/>
                </a:cubicBezTo>
                <a:close/>
                <a:moveTo>
                  <a:pt x="778" y="420"/>
                </a:moveTo>
                <a:cubicBezTo>
                  <a:pt x="777" y="420"/>
                  <a:pt x="777" y="419"/>
                  <a:pt x="776" y="419"/>
                </a:cubicBezTo>
                <a:cubicBezTo>
                  <a:pt x="771" y="413"/>
                  <a:pt x="766" y="407"/>
                  <a:pt x="762" y="401"/>
                </a:cubicBezTo>
                <a:cubicBezTo>
                  <a:pt x="761" y="400"/>
                  <a:pt x="761" y="398"/>
                  <a:pt x="762" y="397"/>
                </a:cubicBezTo>
                <a:cubicBezTo>
                  <a:pt x="763" y="396"/>
                  <a:pt x="765" y="396"/>
                  <a:pt x="766" y="397"/>
                </a:cubicBezTo>
                <a:cubicBezTo>
                  <a:pt x="771" y="403"/>
                  <a:pt x="776" y="409"/>
                  <a:pt x="781" y="415"/>
                </a:cubicBezTo>
                <a:cubicBezTo>
                  <a:pt x="782" y="416"/>
                  <a:pt x="781" y="418"/>
                  <a:pt x="780" y="419"/>
                </a:cubicBezTo>
                <a:cubicBezTo>
                  <a:pt x="780" y="420"/>
                  <a:pt x="779" y="420"/>
                  <a:pt x="778" y="420"/>
                </a:cubicBezTo>
                <a:close/>
                <a:moveTo>
                  <a:pt x="750" y="384"/>
                </a:moveTo>
                <a:cubicBezTo>
                  <a:pt x="749" y="384"/>
                  <a:pt x="748" y="384"/>
                  <a:pt x="747" y="383"/>
                </a:cubicBezTo>
                <a:cubicBezTo>
                  <a:pt x="742" y="377"/>
                  <a:pt x="737" y="372"/>
                  <a:pt x="732" y="366"/>
                </a:cubicBezTo>
                <a:cubicBezTo>
                  <a:pt x="731" y="365"/>
                  <a:pt x="732" y="363"/>
                  <a:pt x="733" y="362"/>
                </a:cubicBezTo>
                <a:cubicBezTo>
                  <a:pt x="734" y="361"/>
                  <a:pt x="736" y="361"/>
                  <a:pt x="737" y="362"/>
                </a:cubicBezTo>
                <a:cubicBezTo>
                  <a:pt x="742" y="368"/>
                  <a:pt x="747" y="374"/>
                  <a:pt x="752" y="379"/>
                </a:cubicBezTo>
                <a:cubicBezTo>
                  <a:pt x="753" y="381"/>
                  <a:pt x="753" y="383"/>
                  <a:pt x="751" y="384"/>
                </a:cubicBezTo>
                <a:cubicBezTo>
                  <a:pt x="751" y="384"/>
                  <a:pt x="750" y="384"/>
                  <a:pt x="750" y="384"/>
                </a:cubicBezTo>
                <a:close/>
                <a:moveTo>
                  <a:pt x="720" y="350"/>
                </a:moveTo>
                <a:cubicBezTo>
                  <a:pt x="719" y="350"/>
                  <a:pt x="718" y="349"/>
                  <a:pt x="717" y="349"/>
                </a:cubicBezTo>
                <a:cubicBezTo>
                  <a:pt x="712" y="343"/>
                  <a:pt x="707" y="337"/>
                  <a:pt x="702" y="332"/>
                </a:cubicBezTo>
                <a:cubicBezTo>
                  <a:pt x="701" y="331"/>
                  <a:pt x="701" y="329"/>
                  <a:pt x="702" y="328"/>
                </a:cubicBezTo>
                <a:cubicBezTo>
                  <a:pt x="704" y="326"/>
                  <a:pt x="705" y="327"/>
                  <a:pt x="707" y="328"/>
                </a:cubicBezTo>
                <a:cubicBezTo>
                  <a:pt x="712" y="333"/>
                  <a:pt x="717" y="339"/>
                  <a:pt x="722" y="345"/>
                </a:cubicBezTo>
                <a:cubicBezTo>
                  <a:pt x="723" y="346"/>
                  <a:pt x="723" y="348"/>
                  <a:pt x="722" y="349"/>
                </a:cubicBezTo>
                <a:cubicBezTo>
                  <a:pt x="721" y="349"/>
                  <a:pt x="720" y="350"/>
                  <a:pt x="720" y="350"/>
                </a:cubicBezTo>
                <a:close/>
                <a:moveTo>
                  <a:pt x="689" y="316"/>
                </a:moveTo>
                <a:cubicBezTo>
                  <a:pt x="688" y="316"/>
                  <a:pt x="687" y="316"/>
                  <a:pt x="687" y="315"/>
                </a:cubicBezTo>
                <a:cubicBezTo>
                  <a:pt x="681" y="309"/>
                  <a:pt x="676" y="304"/>
                  <a:pt x="671" y="299"/>
                </a:cubicBezTo>
                <a:cubicBezTo>
                  <a:pt x="670" y="297"/>
                  <a:pt x="670" y="296"/>
                  <a:pt x="671" y="294"/>
                </a:cubicBezTo>
                <a:cubicBezTo>
                  <a:pt x="672" y="293"/>
                  <a:pt x="674" y="293"/>
                  <a:pt x="675" y="294"/>
                </a:cubicBezTo>
                <a:cubicBezTo>
                  <a:pt x="680" y="300"/>
                  <a:pt x="686" y="305"/>
                  <a:pt x="691" y="311"/>
                </a:cubicBezTo>
                <a:cubicBezTo>
                  <a:pt x="692" y="312"/>
                  <a:pt x="692" y="314"/>
                  <a:pt x="691" y="315"/>
                </a:cubicBezTo>
                <a:cubicBezTo>
                  <a:pt x="690" y="316"/>
                  <a:pt x="690" y="316"/>
                  <a:pt x="689" y="316"/>
                </a:cubicBezTo>
                <a:close/>
                <a:moveTo>
                  <a:pt x="657" y="283"/>
                </a:moveTo>
                <a:cubicBezTo>
                  <a:pt x="656" y="283"/>
                  <a:pt x="655" y="283"/>
                  <a:pt x="655" y="282"/>
                </a:cubicBezTo>
                <a:cubicBezTo>
                  <a:pt x="649" y="277"/>
                  <a:pt x="644" y="272"/>
                  <a:pt x="638" y="267"/>
                </a:cubicBezTo>
                <a:cubicBezTo>
                  <a:pt x="637" y="265"/>
                  <a:pt x="637" y="264"/>
                  <a:pt x="638" y="262"/>
                </a:cubicBezTo>
                <a:cubicBezTo>
                  <a:pt x="639" y="261"/>
                  <a:pt x="641" y="261"/>
                  <a:pt x="642" y="262"/>
                </a:cubicBezTo>
                <a:cubicBezTo>
                  <a:pt x="648" y="267"/>
                  <a:pt x="653" y="273"/>
                  <a:pt x="659" y="278"/>
                </a:cubicBezTo>
                <a:cubicBezTo>
                  <a:pt x="660" y="279"/>
                  <a:pt x="660" y="281"/>
                  <a:pt x="659" y="282"/>
                </a:cubicBezTo>
                <a:cubicBezTo>
                  <a:pt x="658" y="283"/>
                  <a:pt x="658" y="283"/>
                  <a:pt x="657" y="283"/>
                </a:cubicBezTo>
                <a:close/>
                <a:moveTo>
                  <a:pt x="624" y="252"/>
                </a:moveTo>
                <a:cubicBezTo>
                  <a:pt x="623" y="252"/>
                  <a:pt x="622" y="251"/>
                  <a:pt x="622" y="251"/>
                </a:cubicBezTo>
                <a:cubicBezTo>
                  <a:pt x="616" y="246"/>
                  <a:pt x="610" y="241"/>
                  <a:pt x="605" y="236"/>
                </a:cubicBezTo>
                <a:cubicBezTo>
                  <a:pt x="604" y="235"/>
                  <a:pt x="603" y="233"/>
                  <a:pt x="605" y="231"/>
                </a:cubicBezTo>
                <a:cubicBezTo>
                  <a:pt x="606" y="230"/>
                  <a:pt x="608" y="230"/>
                  <a:pt x="609" y="231"/>
                </a:cubicBezTo>
                <a:cubicBezTo>
                  <a:pt x="614" y="236"/>
                  <a:pt x="620" y="241"/>
                  <a:pt x="626" y="247"/>
                </a:cubicBezTo>
                <a:cubicBezTo>
                  <a:pt x="627" y="248"/>
                  <a:pt x="627" y="250"/>
                  <a:pt x="626" y="251"/>
                </a:cubicBezTo>
                <a:cubicBezTo>
                  <a:pt x="625" y="251"/>
                  <a:pt x="625" y="252"/>
                  <a:pt x="624" y="252"/>
                </a:cubicBezTo>
                <a:close/>
                <a:moveTo>
                  <a:pt x="590" y="221"/>
                </a:moveTo>
                <a:cubicBezTo>
                  <a:pt x="589" y="221"/>
                  <a:pt x="588" y="221"/>
                  <a:pt x="588" y="221"/>
                </a:cubicBezTo>
                <a:cubicBezTo>
                  <a:pt x="582" y="216"/>
                  <a:pt x="576" y="211"/>
                  <a:pt x="570" y="206"/>
                </a:cubicBezTo>
                <a:cubicBezTo>
                  <a:pt x="569" y="205"/>
                  <a:pt x="569" y="203"/>
                  <a:pt x="570" y="202"/>
                </a:cubicBezTo>
                <a:cubicBezTo>
                  <a:pt x="571" y="201"/>
                  <a:pt x="573" y="200"/>
                  <a:pt x="574" y="201"/>
                </a:cubicBezTo>
                <a:cubicBezTo>
                  <a:pt x="580" y="206"/>
                  <a:pt x="586" y="211"/>
                  <a:pt x="591" y="216"/>
                </a:cubicBezTo>
                <a:cubicBezTo>
                  <a:pt x="593" y="217"/>
                  <a:pt x="593" y="219"/>
                  <a:pt x="592" y="220"/>
                </a:cubicBezTo>
                <a:cubicBezTo>
                  <a:pt x="591" y="221"/>
                  <a:pt x="590" y="221"/>
                  <a:pt x="590" y="221"/>
                </a:cubicBezTo>
                <a:close/>
                <a:moveTo>
                  <a:pt x="554" y="192"/>
                </a:moveTo>
                <a:cubicBezTo>
                  <a:pt x="554" y="192"/>
                  <a:pt x="553" y="192"/>
                  <a:pt x="552" y="192"/>
                </a:cubicBezTo>
                <a:cubicBezTo>
                  <a:pt x="546" y="187"/>
                  <a:pt x="540" y="182"/>
                  <a:pt x="534" y="178"/>
                </a:cubicBezTo>
                <a:cubicBezTo>
                  <a:pt x="533" y="177"/>
                  <a:pt x="533" y="175"/>
                  <a:pt x="534" y="174"/>
                </a:cubicBezTo>
                <a:cubicBezTo>
                  <a:pt x="535" y="172"/>
                  <a:pt x="537" y="172"/>
                  <a:pt x="538" y="173"/>
                </a:cubicBezTo>
                <a:cubicBezTo>
                  <a:pt x="544" y="178"/>
                  <a:pt x="550" y="182"/>
                  <a:pt x="556" y="187"/>
                </a:cubicBezTo>
                <a:cubicBezTo>
                  <a:pt x="557" y="188"/>
                  <a:pt x="558" y="190"/>
                  <a:pt x="557" y="191"/>
                </a:cubicBezTo>
                <a:cubicBezTo>
                  <a:pt x="556" y="192"/>
                  <a:pt x="555" y="192"/>
                  <a:pt x="554" y="192"/>
                </a:cubicBezTo>
                <a:close/>
                <a:moveTo>
                  <a:pt x="518" y="165"/>
                </a:moveTo>
                <a:cubicBezTo>
                  <a:pt x="517" y="165"/>
                  <a:pt x="516" y="165"/>
                  <a:pt x="516" y="164"/>
                </a:cubicBezTo>
                <a:cubicBezTo>
                  <a:pt x="510" y="160"/>
                  <a:pt x="504" y="155"/>
                  <a:pt x="497" y="151"/>
                </a:cubicBezTo>
                <a:cubicBezTo>
                  <a:pt x="496" y="150"/>
                  <a:pt x="496" y="148"/>
                  <a:pt x="497" y="147"/>
                </a:cubicBezTo>
                <a:cubicBezTo>
                  <a:pt x="497" y="146"/>
                  <a:pt x="499" y="145"/>
                  <a:pt x="501" y="146"/>
                </a:cubicBezTo>
                <a:cubicBezTo>
                  <a:pt x="507" y="151"/>
                  <a:pt x="513" y="155"/>
                  <a:pt x="519" y="160"/>
                </a:cubicBezTo>
                <a:cubicBezTo>
                  <a:pt x="521" y="160"/>
                  <a:pt x="521" y="162"/>
                  <a:pt x="520" y="164"/>
                </a:cubicBezTo>
                <a:cubicBezTo>
                  <a:pt x="520" y="164"/>
                  <a:pt x="519" y="165"/>
                  <a:pt x="518" y="165"/>
                </a:cubicBezTo>
                <a:close/>
                <a:moveTo>
                  <a:pt x="480" y="139"/>
                </a:moveTo>
                <a:cubicBezTo>
                  <a:pt x="479" y="139"/>
                  <a:pt x="479" y="139"/>
                  <a:pt x="478" y="139"/>
                </a:cubicBezTo>
                <a:cubicBezTo>
                  <a:pt x="472" y="134"/>
                  <a:pt x="466" y="130"/>
                  <a:pt x="459" y="126"/>
                </a:cubicBezTo>
                <a:cubicBezTo>
                  <a:pt x="458" y="125"/>
                  <a:pt x="457" y="124"/>
                  <a:pt x="458" y="122"/>
                </a:cubicBezTo>
                <a:cubicBezTo>
                  <a:pt x="459" y="121"/>
                  <a:pt x="461" y="120"/>
                  <a:pt x="462" y="121"/>
                </a:cubicBezTo>
                <a:cubicBezTo>
                  <a:pt x="469" y="125"/>
                  <a:pt x="475" y="129"/>
                  <a:pt x="482" y="134"/>
                </a:cubicBezTo>
                <a:cubicBezTo>
                  <a:pt x="483" y="134"/>
                  <a:pt x="483" y="136"/>
                  <a:pt x="483" y="138"/>
                </a:cubicBezTo>
                <a:cubicBezTo>
                  <a:pt x="482" y="139"/>
                  <a:pt x="481" y="139"/>
                  <a:pt x="480" y="139"/>
                </a:cubicBezTo>
                <a:close/>
                <a:moveTo>
                  <a:pt x="441" y="115"/>
                </a:moveTo>
                <a:cubicBezTo>
                  <a:pt x="441" y="115"/>
                  <a:pt x="440" y="115"/>
                  <a:pt x="440" y="114"/>
                </a:cubicBezTo>
                <a:cubicBezTo>
                  <a:pt x="433" y="111"/>
                  <a:pt x="426" y="107"/>
                  <a:pt x="420" y="103"/>
                </a:cubicBezTo>
                <a:cubicBezTo>
                  <a:pt x="418" y="102"/>
                  <a:pt x="418" y="101"/>
                  <a:pt x="419" y="99"/>
                </a:cubicBezTo>
                <a:cubicBezTo>
                  <a:pt x="420" y="98"/>
                  <a:pt x="421" y="97"/>
                  <a:pt x="423" y="98"/>
                </a:cubicBezTo>
                <a:cubicBezTo>
                  <a:pt x="429" y="102"/>
                  <a:pt x="436" y="105"/>
                  <a:pt x="443" y="109"/>
                </a:cubicBezTo>
                <a:cubicBezTo>
                  <a:pt x="444" y="110"/>
                  <a:pt x="445" y="112"/>
                  <a:pt x="444" y="113"/>
                </a:cubicBezTo>
                <a:cubicBezTo>
                  <a:pt x="443" y="114"/>
                  <a:pt x="442" y="115"/>
                  <a:pt x="441" y="115"/>
                </a:cubicBezTo>
                <a:close/>
                <a:moveTo>
                  <a:pt x="401" y="93"/>
                </a:moveTo>
                <a:cubicBezTo>
                  <a:pt x="401" y="93"/>
                  <a:pt x="400" y="93"/>
                  <a:pt x="400" y="92"/>
                </a:cubicBezTo>
                <a:cubicBezTo>
                  <a:pt x="393" y="89"/>
                  <a:pt x="386" y="85"/>
                  <a:pt x="380" y="82"/>
                </a:cubicBezTo>
                <a:cubicBezTo>
                  <a:pt x="378" y="81"/>
                  <a:pt x="377" y="80"/>
                  <a:pt x="378" y="78"/>
                </a:cubicBezTo>
                <a:cubicBezTo>
                  <a:pt x="379" y="77"/>
                  <a:pt x="381" y="76"/>
                  <a:pt x="382" y="77"/>
                </a:cubicBezTo>
                <a:cubicBezTo>
                  <a:pt x="389" y="80"/>
                  <a:pt x="396" y="83"/>
                  <a:pt x="403" y="87"/>
                </a:cubicBezTo>
                <a:cubicBezTo>
                  <a:pt x="404" y="88"/>
                  <a:pt x="405" y="90"/>
                  <a:pt x="404" y="91"/>
                </a:cubicBezTo>
                <a:cubicBezTo>
                  <a:pt x="403" y="92"/>
                  <a:pt x="402" y="93"/>
                  <a:pt x="401" y="93"/>
                </a:cubicBezTo>
                <a:close/>
                <a:moveTo>
                  <a:pt x="360" y="73"/>
                </a:moveTo>
                <a:cubicBezTo>
                  <a:pt x="360" y="73"/>
                  <a:pt x="359" y="72"/>
                  <a:pt x="359" y="72"/>
                </a:cubicBezTo>
                <a:cubicBezTo>
                  <a:pt x="352" y="69"/>
                  <a:pt x="345" y="66"/>
                  <a:pt x="338" y="63"/>
                </a:cubicBezTo>
                <a:cubicBezTo>
                  <a:pt x="337" y="62"/>
                  <a:pt x="336" y="61"/>
                  <a:pt x="337" y="59"/>
                </a:cubicBezTo>
                <a:cubicBezTo>
                  <a:pt x="337" y="58"/>
                  <a:pt x="339" y="57"/>
                  <a:pt x="340" y="58"/>
                </a:cubicBezTo>
                <a:cubicBezTo>
                  <a:pt x="347" y="61"/>
                  <a:pt x="354" y="64"/>
                  <a:pt x="361" y="67"/>
                </a:cubicBezTo>
                <a:cubicBezTo>
                  <a:pt x="363" y="68"/>
                  <a:pt x="364" y="69"/>
                  <a:pt x="363" y="71"/>
                </a:cubicBezTo>
                <a:cubicBezTo>
                  <a:pt x="362" y="72"/>
                  <a:pt x="361" y="73"/>
                  <a:pt x="360" y="73"/>
                </a:cubicBezTo>
                <a:close/>
                <a:moveTo>
                  <a:pt x="318" y="55"/>
                </a:moveTo>
                <a:cubicBezTo>
                  <a:pt x="318" y="55"/>
                  <a:pt x="317" y="55"/>
                  <a:pt x="317" y="55"/>
                </a:cubicBezTo>
                <a:cubicBezTo>
                  <a:pt x="310" y="52"/>
                  <a:pt x="303" y="49"/>
                  <a:pt x="296" y="47"/>
                </a:cubicBezTo>
                <a:cubicBezTo>
                  <a:pt x="294" y="46"/>
                  <a:pt x="293" y="44"/>
                  <a:pt x="294" y="43"/>
                </a:cubicBezTo>
                <a:cubicBezTo>
                  <a:pt x="294" y="41"/>
                  <a:pt x="296" y="40"/>
                  <a:pt x="298" y="41"/>
                </a:cubicBezTo>
                <a:cubicBezTo>
                  <a:pt x="305" y="43"/>
                  <a:pt x="312" y="46"/>
                  <a:pt x="319" y="49"/>
                </a:cubicBezTo>
                <a:cubicBezTo>
                  <a:pt x="321" y="50"/>
                  <a:pt x="321" y="51"/>
                  <a:pt x="321" y="53"/>
                </a:cubicBezTo>
                <a:cubicBezTo>
                  <a:pt x="320" y="54"/>
                  <a:pt x="319" y="55"/>
                  <a:pt x="318" y="55"/>
                </a:cubicBezTo>
                <a:close/>
                <a:moveTo>
                  <a:pt x="275" y="39"/>
                </a:moveTo>
                <a:cubicBezTo>
                  <a:pt x="275" y="39"/>
                  <a:pt x="274" y="39"/>
                  <a:pt x="274" y="39"/>
                </a:cubicBezTo>
                <a:cubicBezTo>
                  <a:pt x="267" y="37"/>
                  <a:pt x="260" y="35"/>
                  <a:pt x="252" y="32"/>
                </a:cubicBezTo>
                <a:cubicBezTo>
                  <a:pt x="251" y="32"/>
                  <a:pt x="250" y="30"/>
                  <a:pt x="250" y="29"/>
                </a:cubicBezTo>
                <a:cubicBezTo>
                  <a:pt x="251" y="27"/>
                  <a:pt x="252" y="26"/>
                  <a:pt x="254" y="27"/>
                </a:cubicBezTo>
                <a:cubicBezTo>
                  <a:pt x="261" y="29"/>
                  <a:pt x="269" y="31"/>
                  <a:pt x="276" y="33"/>
                </a:cubicBezTo>
                <a:cubicBezTo>
                  <a:pt x="278" y="34"/>
                  <a:pt x="278" y="36"/>
                  <a:pt x="278" y="37"/>
                </a:cubicBezTo>
                <a:cubicBezTo>
                  <a:pt x="277" y="38"/>
                  <a:pt x="276" y="39"/>
                  <a:pt x="275" y="39"/>
                </a:cubicBezTo>
                <a:close/>
                <a:moveTo>
                  <a:pt x="231" y="26"/>
                </a:moveTo>
                <a:cubicBezTo>
                  <a:pt x="231" y="26"/>
                  <a:pt x="231" y="26"/>
                  <a:pt x="230" y="26"/>
                </a:cubicBezTo>
                <a:cubicBezTo>
                  <a:pt x="223" y="24"/>
                  <a:pt x="216" y="23"/>
                  <a:pt x="208" y="21"/>
                </a:cubicBezTo>
                <a:cubicBezTo>
                  <a:pt x="207" y="21"/>
                  <a:pt x="206" y="19"/>
                  <a:pt x="206" y="17"/>
                </a:cubicBezTo>
                <a:cubicBezTo>
                  <a:pt x="206" y="16"/>
                  <a:pt x="208" y="15"/>
                  <a:pt x="210" y="15"/>
                </a:cubicBezTo>
                <a:cubicBezTo>
                  <a:pt x="217" y="17"/>
                  <a:pt x="224" y="19"/>
                  <a:pt x="232" y="21"/>
                </a:cubicBezTo>
                <a:cubicBezTo>
                  <a:pt x="234" y="21"/>
                  <a:pt x="234" y="23"/>
                  <a:pt x="234" y="24"/>
                </a:cubicBezTo>
                <a:cubicBezTo>
                  <a:pt x="234" y="26"/>
                  <a:pt x="232" y="26"/>
                  <a:pt x="231" y="26"/>
                </a:cubicBezTo>
                <a:close/>
                <a:moveTo>
                  <a:pt x="187" y="16"/>
                </a:moveTo>
                <a:cubicBezTo>
                  <a:pt x="186" y="16"/>
                  <a:pt x="186" y="16"/>
                  <a:pt x="186" y="16"/>
                </a:cubicBezTo>
                <a:cubicBezTo>
                  <a:pt x="179" y="15"/>
                  <a:pt x="171" y="14"/>
                  <a:pt x="164" y="13"/>
                </a:cubicBezTo>
                <a:cubicBezTo>
                  <a:pt x="162" y="12"/>
                  <a:pt x="161" y="11"/>
                  <a:pt x="161" y="9"/>
                </a:cubicBezTo>
                <a:cubicBezTo>
                  <a:pt x="161" y="8"/>
                  <a:pt x="163" y="6"/>
                  <a:pt x="164" y="7"/>
                </a:cubicBezTo>
                <a:cubicBezTo>
                  <a:pt x="172" y="8"/>
                  <a:pt x="180" y="9"/>
                  <a:pt x="187" y="11"/>
                </a:cubicBezTo>
                <a:cubicBezTo>
                  <a:pt x="189" y="11"/>
                  <a:pt x="190" y="12"/>
                  <a:pt x="189" y="14"/>
                </a:cubicBezTo>
                <a:cubicBezTo>
                  <a:pt x="189" y="15"/>
                  <a:pt x="188" y="16"/>
                  <a:pt x="187" y="16"/>
                </a:cubicBezTo>
                <a:close/>
                <a:moveTo>
                  <a:pt x="4" y="11"/>
                </a:moveTo>
                <a:cubicBezTo>
                  <a:pt x="2" y="11"/>
                  <a:pt x="1" y="10"/>
                  <a:pt x="1" y="9"/>
                </a:cubicBezTo>
                <a:cubicBezTo>
                  <a:pt x="0" y="7"/>
                  <a:pt x="1" y="5"/>
                  <a:pt x="3" y="5"/>
                </a:cubicBezTo>
                <a:cubicBezTo>
                  <a:pt x="4" y="5"/>
                  <a:pt x="4" y="5"/>
                  <a:pt x="4" y="5"/>
                </a:cubicBezTo>
                <a:cubicBezTo>
                  <a:pt x="6" y="4"/>
                  <a:pt x="7" y="6"/>
                  <a:pt x="7" y="7"/>
                </a:cubicBezTo>
                <a:cubicBezTo>
                  <a:pt x="8" y="9"/>
                  <a:pt x="7" y="10"/>
                  <a:pt x="5" y="11"/>
                </a:cubicBezTo>
                <a:cubicBezTo>
                  <a:pt x="4" y="11"/>
                  <a:pt x="4" y="11"/>
                  <a:pt x="4" y="11"/>
                </a:cubicBezTo>
                <a:cubicBezTo>
                  <a:pt x="4" y="11"/>
                  <a:pt x="4" y="11"/>
                  <a:pt x="4" y="11"/>
                </a:cubicBezTo>
                <a:close/>
                <a:moveTo>
                  <a:pt x="141" y="9"/>
                </a:moveTo>
                <a:cubicBezTo>
                  <a:pt x="141" y="9"/>
                  <a:pt x="141" y="9"/>
                  <a:pt x="141" y="9"/>
                </a:cubicBezTo>
                <a:cubicBezTo>
                  <a:pt x="133" y="9"/>
                  <a:pt x="126" y="8"/>
                  <a:pt x="118" y="7"/>
                </a:cubicBezTo>
                <a:cubicBezTo>
                  <a:pt x="117" y="7"/>
                  <a:pt x="115" y="6"/>
                  <a:pt x="116" y="4"/>
                </a:cubicBezTo>
                <a:cubicBezTo>
                  <a:pt x="116" y="2"/>
                  <a:pt x="117" y="1"/>
                  <a:pt x="119" y="1"/>
                </a:cubicBezTo>
                <a:cubicBezTo>
                  <a:pt x="126" y="2"/>
                  <a:pt x="134" y="3"/>
                  <a:pt x="142" y="4"/>
                </a:cubicBezTo>
                <a:cubicBezTo>
                  <a:pt x="143" y="4"/>
                  <a:pt x="144" y="5"/>
                  <a:pt x="144" y="7"/>
                </a:cubicBezTo>
                <a:cubicBezTo>
                  <a:pt x="144" y="8"/>
                  <a:pt x="143" y="9"/>
                  <a:pt x="141" y="9"/>
                </a:cubicBezTo>
                <a:close/>
                <a:moveTo>
                  <a:pt x="27" y="7"/>
                </a:moveTo>
                <a:cubicBezTo>
                  <a:pt x="26" y="7"/>
                  <a:pt x="24" y="6"/>
                  <a:pt x="24" y="5"/>
                </a:cubicBezTo>
                <a:cubicBezTo>
                  <a:pt x="24" y="3"/>
                  <a:pt x="25" y="2"/>
                  <a:pt x="27" y="2"/>
                </a:cubicBezTo>
                <a:cubicBezTo>
                  <a:pt x="34" y="1"/>
                  <a:pt x="42" y="0"/>
                  <a:pt x="50" y="0"/>
                </a:cubicBezTo>
                <a:cubicBezTo>
                  <a:pt x="52" y="0"/>
                  <a:pt x="53" y="1"/>
                  <a:pt x="53" y="3"/>
                </a:cubicBezTo>
                <a:cubicBezTo>
                  <a:pt x="53" y="4"/>
                  <a:pt x="52" y="6"/>
                  <a:pt x="50" y="6"/>
                </a:cubicBezTo>
                <a:cubicBezTo>
                  <a:pt x="42" y="6"/>
                  <a:pt x="35" y="7"/>
                  <a:pt x="28" y="7"/>
                </a:cubicBezTo>
                <a:cubicBezTo>
                  <a:pt x="27" y="7"/>
                  <a:pt x="27" y="7"/>
                  <a:pt x="27" y="7"/>
                </a:cubicBezTo>
                <a:close/>
                <a:moveTo>
                  <a:pt x="96" y="9"/>
                </a:moveTo>
                <a:cubicBezTo>
                  <a:pt x="96" y="9"/>
                  <a:pt x="96" y="9"/>
                  <a:pt x="96" y="9"/>
                </a:cubicBezTo>
                <a:cubicBezTo>
                  <a:pt x="88" y="9"/>
                  <a:pt x="80" y="7"/>
                  <a:pt x="73" y="7"/>
                </a:cubicBezTo>
                <a:cubicBezTo>
                  <a:pt x="71" y="7"/>
                  <a:pt x="70" y="5"/>
                  <a:pt x="70" y="3"/>
                </a:cubicBezTo>
                <a:cubicBezTo>
                  <a:pt x="70" y="1"/>
                  <a:pt x="71" y="0"/>
                  <a:pt x="73" y="0"/>
                </a:cubicBezTo>
                <a:cubicBezTo>
                  <a:pt x="80" y="0"/>
                  <a:pt x="88" y="0"/>
                  <a:pt x="96" y="0"/>
                </a:cubicBezTo>
                <a:cubicBezTo>
                  <a:pt x="98" y="0"/>
                  <a:pt x="99" y="3"/>
                  <a:pt x="99" y="5"/>
                </a:cubicBezTo>
                <a:cubicBezTo>
                  <a:pt x="99" y="6"/>
                  <a:pt x="97" y="9"/>
                  <a:pt x="96" y="9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 w="9525">
            <a:noFill/>
            <a:round/>
            <a:headEnd/>
            <a:tailEnd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89" name="Freeform 889"/>
          <p:cNvSpPr>
            <a:spLocks noEditPoints="1"/>
          </p:cNvSpPr>
          <p:nvPr/>
        </p:nvSpPr>
        <p:spPr bwMode="auto">
          <a:xfrm>
            <a:off x="3209925" y="996950"/>
            <a:ext cx="5153025" cy="1125538"/>
          </a:xfrm>
          <a:custGeom>
            <a:avLst/>
            <a:gdLst>
              <a:gd name="T0" fmla="*/ 1896 w 1898"/>
              <a:gd name="T1" fmla="*/ 409 h 414"/>
              <a:gd name="T2" fmla="*/ 1840 w 1898"/>
              <a:gd name="T3" fmla="*/ 365 h 414"/>
              <a:gd name="T4" fmla="*/ 1822 w 1898"/>
              <a:gd name="T5" fmla="*/ 355 h 414"/>
              <a:gd name="T6" fmla="*/ 1824 w 1898"/>
              <a:gd name="T7" fmla="*/ 356 h 414"/>
              <a:gd name="T8" fmla="*/ 1790 w 1898"/>
              <a:gd name="T9" fmla="*/ 322 h 414"/>
              <a:gd name="T10" fmla="*/ 1730 w 1898"/>
              <a:gd name="T11" fmla="*/ 283 h 414"/>
              <a:gd name="T12" fmla="*/ 1711 w 1898"/>
              <a:gd name="T13" fmla="*/ 274 h 414"/>
              <a:gd name="T14" fmla="*/ 1713 w 1898"/>
              <a:gd name="T15" fmla="*/ 275 h 414"/>
              <a:gd name="T16" fmla="*/ 1676 w 1898"/>
              <a:gd name="T17" fmla="*/ 245 h 414"/>
              <a:gd name="T18" fmla="*/ 1613 w 1898"/>
              <a:gd name="T19" fmla="*/ 210 h 414"/>
              <a:gd name="T20" fmla="*/ 0 w 1898"/>
              <a:gd name="T21" fmla="*/ 207 h 414"/>
              <a:gd name="T22" fmla="*/ 1595 w 1898"/>
              <a:gd name="T23" fmla="*/ 203 h 414"/>
              <a:gd name="T24" fmla="*/ 1596 w 1898"/>
              <a:gd name="T25" fmla="*/ 203 h 414"/>
              <a:gd name="T26" fmla="*/ 57 w 1898"/>
              <a:gd name="T27" fmla="*/ 184 h 414"/>
              <a:gd name="T28" fmla="*/ 1533 w 1898"/>
              <a:gd name="T29" fmla="*/ 167 h 414"/>
              <a:gd name="T30" fmla="*/ 74 w 1898"/>
              <a:gd name="T31" fmla="*/ 173 h 414"/>
              <a:gd name="T32" fmla="*/ 77 w 1898"/>
              <a:gd name="T33" fmla="*/ 174 h 414"/>
              <a:gd name="T34" fmla="*/ 1516 w 1898"/>
              <a:gd name="T35" fmla="*/ 155 h 414"/>
              <a:gd name="T36" fmla="*/ 138 w 1898"/>
              <a:gd name="T37" fmla="*/ 141 h 414"/>
              <a:gd name="T38" fmla="*/ 1472 w 1898"/>
              <a:gd name="T39" fmla="*/ 141 h 414"/>
              <a:gd name="T40" fmla="*/ 1474 w 1898"/>
              <a:gd name="T41" fmla="*/ 142 h 414"/>
              <a:gd name="T42" fmla="*/ 183 w 1898"/>
              <a:gd name="T43" fmla="*/ 129 h 414"/>
              <a:gd name="T44" fmla="*/ 1408 w 1898"/>
              <a:gd name="T45" fmla="*/ 111 h 414"/>
              <a:gd name="T46" fmla="*/ 201 w 1898"/>
              <a:gd name="T47" fmla="*/ 120 h 414"/>
              <a:gd name="T48" fmla="*/ 203 w 1898"/>
              <a:gd name="T49" fmla="*/ 122 h 414"/>
              <a:gd name="T50" fmla="*/ 1390 w 1898"/>
              <a:gd name="T51" fmla="*/ 101 h 414"/>
              <a:gd name="T52" fmla="*/ 267 w 1898"/>
              <a:gd name="T53" fmla="*/ 93 h 414"/>
              <a:gd name="T54" fmla="*/ 287 w 1898"/>
              <a:gd name="T55" fmla="*/ 90 h 414"/>
              <a:gd name="T56" fmla="*/ 290 w 1898"/>
              <a:gd name="T57" fmla="*/ 92 h 414"/>
              <a:gd name="T58" fmla="*/ 1347 w 1898"/>
              <a:gd name="T59" fmla="*/ 85 h 414"/>
              <a:gd name="T60" fmla="*/ 355 w 1898"/>
              <a:gd name="T61" fmla="*/ 66 h 414"/>
              <a:gd name="T62" fmla="*/ 1302 w 1898"/>
              <a:gd name="T63" fmla="*/ 76 h 414"/>
              <a:gd name="T64" fmla="*/ 1303 w 1898"/>
              <a:gd name="T65" fmla="*/ 77 h 414"/>
              <a:gd name="T66" fmla="*/ 401 w 1898"/>
              <a:gd name="T67" fmla="*/ 60 h 414"/>
              <a:gd name="T68" fmla="*/ 1234 w 1898"/>
              <a:gd name="T69" fmla="*/ 54 h 414"/>
              <a:gd name="T70" fmla="*/ 419 w 1898"/>
              <a:gd name="T71" fmla="*/ 53 h 414"/>
              <a:gd name="T72" fmla="*/ 422 w 1898"/>
              <a:gd name="T73" fmla="*/ 55 h 414"/>
              <a:gd name="T74" fmla="*/ 1216 w 1898"/>
              <a:gd name="T75" fmla="*/ 46 h 414"/>
              <a:gd name="T76" fmla="*/ 489 w 1898"/>
              <a:gd name="T77" fmla="*/ 34 h 414"/>
              <a:gd name="T78" fmla="*/ 1170 w 1898"/>
              <a:gd name="T79" fmla="*/ 41 h 414"/>
              <a:gd name="T80" fmla="*/ 1170 w 1898"/>
              <a:gd name="T81" fmla="*/ 41 h 414"/>
              <a:gd name="T82" fmla="*/ 535 w 1898"/>
              <a:gd name="T83" fmla="*/ 32 h 414"/>
              <a:gd name="T84" fmla="*/ 1100 w 1898"/>
              <a:gd name="T85" fmla="*/ 25 h 414"/>
              <a:gd name="T86" fmla="*/ 554 w 1898"/>
              <a:gd name="T87" fmla="*/ 25 h 414"/>
              <a:gd name="T88" fmla="*/ 557 w 1898"/>
              <a:gd name="T89" fmla="*/ 28 h 414"/>
              <a:gd name="T90" fmla="*/ 1081 w 1898"/>
              <a:gd name="T91" fmla="*/ 18 h 414"/>
              <a:gd name="T92" fmla="*/ 624 w 1898"/>
              <a:gd name="T93" fmla="*/ 12 h 414"/>
              <a:gd name="T94" fmla="*/ 1035 w 1898"/>
              <a:gd name="T95" fmla="*/ 18 h 414"/>
              <a:gd name="T96" fmla="*/ 1035 w 1898"/>
              <a:gd name="T97" fmla="*/ 18 h 414"/>
              <a:gd name="T98" fmla="*/ 670 w 1898"/>
              <a:gd name="T99" fmla="*/ 13 h 414"/>
              <a:gd name="T100" fmla="*/ 964 w 1898"/>
              <a:gd name="T101" fmla="*/ 8 h 414"/>
              <a:gd name="T102" fmla="*/ 690 w 1898"/>
              <a:gd name="T103" fmla="*/ 8 h 414"/>
              <a:gd name="T104" fmla="*/ 693 w 1898"/>
              <a:gd name="T105" fmla="*/ 11 h 414"/>
              <a:gd name="T106" fmla="*/ 944 w 1898"/>
              <a:gd name="T107" fmla="*/ 3 h 414"/>
              <a:gd name="T108" fmla="*/ 761 w 1898"/>
              <a:gd name="T109" fmla="*/ 1 h 414"/>
              <a:gd name="T110" fmla="*/ 898 w 1898"/>
              <a:gd name="T111" fmla="*/ 8 h 414"/>
              <a:gd name="T112" fmla="*/ 898 w 1898"/>
              <a:gd name="T113" fmla="*/ 8 h 414"/>
              <a:gd name="T114" fmla="*/ 810 w 1898"/>
              <a:gd name="T115" fmla="*/ 3 h 414"/>
              <a:gd name="T116" fmla="*/ 833 w 1898"/>
              <a:gd name="T117" fmla="*/ 4 h 414"/>
              <a:gd name="T118" fmla="*/ 853 w 1898"/>
              <a:gd name="T119" fmla="*/ 0 h 4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898" h="414">
                <a:moveTo>
                  <a:pt x="1895" y="414"/>
                </a:moveTo>
                <a:cubicBezTo>
                  <a:pt x="1894" y="414"/>
                  <a:pt x="1893" y="414"/>
                  <a:pt x="1893" y="413"/>
                </a:cubicBezTo>
                <a:cubicBezTo>
                  <a:pt x="1887" y="408"/>
                  <a:pt x="1881" y="403"/>
                  <a:pt x="1875" y="398"/>
                </a:cubicBezTo>
                <a:cubicBezTo>
                  <a:pt x="1874" y="397"/>
                  <a:pt x="1874" y="395"/>
                  <a:pt x="1875" y="394"/>
                </a:cubicBezTo>
                <a:cubicBezTo>
                  <a:pt x="1876" y="393"/>
                  <a:pt x="1878" y="393"/>
                  <a:pt x="1879" y="394"/>
                </a:cubicBezTo>
                <a:cubicBezTo>
                  <a:pt x="1885" y="399"/>
                  <a:pt x="1891" y="404"/>
                  <a:pt x="1896" y="409"/>
                </a:cubicBezTo>
                <a:cubicBezTo>
                  <a:pt x="1898" y="410"/>
                  <a:pt x="1898" y="412"/>
                  <a:pt x="1897" y="413"/>
                </a:cubicBezTo>
                <a:cubicBezTo>
                  <a:pt x="1896" y="414"/>
                  <a:pt x="1895" y="414"/>
                  <a:pt x="1895" y="414"/>
                </a:cubicBezTo>
                <a:close/>
                <a:moveTo>
                  <a:pt x="1860" y="384"/>
                </a:moveTo>
                <a:cubicBezTo>
                  <a:pt x="1859" y="384"/>
                  <a:pt x="1858" y="384"/>
                  <a:pt x="1858" y="384"/>
                </a:cubicBezTo>
                <a:cubicBezTo>
                  <a:pt x="1852" y="379"/>
                  <a:pt x="1846" y="374"/>
                  <a:pt x="1840" y="369"/>
                </a:cubicBezTo>
                <a:cubicBezTo>
                  <a:pt x="1839" y="368"/>
                  <a:pt x="1839" y="366"/>
                  <a:pt x="1840" y="365"/>
                </a:cubicBezTo>
                <a:cubicBezTo>
                  <a:pt x="1841" y="364"/>
                  <a:pt x="1843" y="364"/>
                  <a:pt x="1844" y="365"/>
                </a:cubicBezTo>
                <a:cubicBezTo>
                  <a:pt x="1850" y="369"/>
                  <a:pt x="1856" y="374"/>
                  <a:pt x="1862" y="379"/>
                </a:cubicBezTo>
                <a:cubicBezTo>
                  <a:pt x="1863" y="380"/>
                  <a:pt x="1863" y="382"/>
                  <a:pt x="1862" y="383"/>
                </a:cubicBezTo>
                <a:cubicBezTo>
                  <a:pt x="1861" y="384"/>
                  <a:pt x="1860" y="384"/>
                  <a:pt x="1860" y="384"/>
                </a:cubicBezTo>
                <a:close/>
                <a:moveTo>
                  <a:pt x="1824" y="356"/>
                </a:moveTo>
                <a:cubicBezTo>
                  <a:pt x="1823" y="356"/>
                  <a:pt x="1823" y="355"/>
                  <a:pt x="1822" y="355"/>
                </a:cubicBezTo>
                <a:cubicBezTo>
                  <a:pt x="1816" y="350"/>
                  <a:pt x="1810" y="346"/>
                  <a:pt x="1804" y="341"/>
                </a:cubicBezTo>
                <a:cubicBezTo>
                  <a:pt x="1803" y="340"/>
                  <a:pt x="1803" y="338"/>
                  <a:pt x="1804" y="337"/>
                </a:cubicBezTo>
                <a:cubicBezTo>
                  <a:pt x="1805" y="336"/>
                  <a:pt x="1806" y="335"/>
                  <a:pt x="1808" y="336"/>
                </a:cubicBezTo>
                <a:cubicBezTo>
                  <a:pt x="1814" y="341"/>
                  <a:pt x="1820" y="346"/>
                  <a:pt x="1826" y="350"/>
                </a:cubicBezTo>
                <a:cubicBezTo>
                  <a:pt x="1827" y="351"/>
                  <a:pt x="1827" y="353"/>
                  <a:pt x="1826" y="355"/>
                </a:cubicBezTo>
                <a:cubicBezTo>
                  <a:pt x="1826" y="355"/>
                  <a:pt x="1825" y="356"/>
                  <a:pt x="1824" y="356"/>
                </a:cubicBezTo>
                <a:close/>
                <a:moveTo>
                  <a:pt x="1788" y="328"/>
                </a:moveTo>
                <a:cubicBezTo>
                  <a:pt x="1787" y="328"/>
                  <a:pt x="1786" y="328"/>
                  <a:pt x="1786" y="327"/>
                </a:cubicBezTo>
                <a:cubicBezTo>
                  <a:pt x="1780" y="323"/>
                  <a:pt x="1774" y="318"/>
                  <a:pt x="1768" y="314"/>
                </a:cubicBezTo>
                <a:cubicBezTo>
                  <a:pt x="1766" y="313"/>
                  <a:pt x="1766" y="311"/>
                  <a:pt x="1767" y="310"/>
                </a:cubicBezTo>
                <a:cubicBezTo>
                  <a:pt x="1768" y="308"/>
                  <a:pt x="1770" y="308"/>
                  <a:pt x="1771" y="309"/>
                </a:cubicBezTo>
                <a:cubicBezTo>
                  <a:pt x="1777" y="313"/>
                  <a:pt x="1783" y="318"/>
                  <a:pt x="1790" y="322"/>
                </a:cubicBezTo>
                <a:cubicBezTo>
                  <a:pt x="1791" y="323"/>
                  <a:pt x="1791" y="325"/>
                  <a:pt x="1790" y="327"/>
                </a:cubicBezTo>
                <a:cubicBezTo>
                  <a:pt x="1790" y="327"/>
                  <a:pt x="1789" y="328"/>
                  <a:pt x="1788" y="328"/>
                </a:cubicBezTo>
                <a:close/>
                <a:moveTo>
                  <a:pt x="1751" y="301"/>
                </a:moveTo>
                <a:cubicBezTo>
                  <a:pt x="1750" y="301"/>
                  <a:pt x="1750" y="301"/>
                  <a:pt x="1749" y="300"/>
                </a:cubicBezTo>
                <a:cubicBezTo>
                  <a:pt x="1743" y="296"/>
                  <a:pt x="1737" y="292"/>
                  <a:pt x="1730" y="287"/>
                </a:cubicBezTo>
                <a:cubicBezTo>
                  <a:pt x="1729" y="286"/>
                  <a:pt x="1729" y="285"/>
                  <a:pt x="1730" y="283"/>
                </a:cubicBezTo>
                <a:cubicBezTo>
                  <a:pt x="1731" y="282"/>
                  <a:pt x="1732" y="281"/>
                  <a:pt x="1734" y="282"/>
                </a:cubicBezTo>
                <a:cubicBezTo>
                  <a:pt x="1740" y="287"/>
                  <a:pt x="1746" y="291"/>
                  <a:pt x="1752" y="296"/>
                </a:cubicBezTo>
                <a:cubicBezTo>
                  <a:pt x="1754" y="296"/>
                  <a:pt x="1754" y="298"/>
                  <a:pt x="1753" y="300"/>
                </a:cubicBezTo>
                <a:cubicBezTo>
                  <a:pt x="1753" y="300"/>
                  <a:pt x="1752" y="301"/>
                  <a:pt x="1751" y="301"/>
                </a:cubicBezTo>
                <a:close/>
                <a:moveTo>
                  <a:pt x="1713" y="275"/>
                </a:moveTo>
                <a:cubicBezTo>
                  <a:pt x="1713" y="275"/>
                  <a:pt x="1712" y="275"/>
                  <a:pt x="1711" y="274"/>
                </a:cubicBezTo>
                <a:cubicBezTo>
                  <a:pt x="1705" y="270"/>
                  <a:pt x="1699" y="266"/>
                  <a:pt x="1692" y="262"/>
                </a:cubicBezTo>
                <a:cubicBezTo>
                  <a:pt x="1691" y="261"/>
                  <a:pt x="1691" y="259"/>
                  <a:pt x="1692" y="258"/>
                </a:cubicBezTo>
                <a:cubicBezTo>
                  <a:pt x="1692" y="256"/>
                  <a:pt x="1694" y="256"/>
                  <a:pt x="1696" y="257"/>
                </a:cubicBezTo>
                <a:cubicBezTo>
                  <a:pt x="1702" y="261"/>
                  <a:pt x="1708" y="265"/>
                  <a:pt x="1715" y="270"/>
                </a:cubicBezTo>
                <a:cubicBezTo>
                  <a:pt x="1716" y="270"/>
                  <a:pt x="1717" y="272"/>
                  <a:pt x="1716" y="274"/>
                </a:cubicBezTo>
                <a:cubicBezTo>
                  <a:pt x="1715" y="275"/>
                  <a:pt x="1714" y="275"/>
                  <a:pt x="1713" y="275"/>
                </a:cubicBezTo>
                <a:close/>
                <a:moveTo>
                  <a:pt x="1675" y="250"/>
                </a:moveTo>
                <a:cubicBezTo>
                  <a:pt x="1674" y="250"/>
                  <a:pt x="1674" y="250"/>
                  <a:pt x="1673" y="250"/>
                </a:cubicBezTo>
                <a:cubicBezTo>
                  <a:pt x="1667" y="246"/>
                  <a:pt x="1660" y="241"/>
                  <a:pt x="1654" y="238"/>
                </a:cubicBezTo>
                <a:cubicBezTo>
                  <a:pt x="1652" y="237"/>
                  <a:pt x="1652" y="235"/>
                  <a:pt x="1653" y="233"/>
                </a:cubicBezTo>
                <a:cubicBezTo>
                  <a:pt x="1654" y="232"/>
                  <a:pt x="1656" y="232"/>
                  <a:pt x="1657" y="232"/>
                </a:cubicBezTo>
                <a:cubicBezTo>
                  <a:pt x="1663" y="236"/>
                  <a:pt x="1670" y="240"/>
                  <a:pt x="1676" y="245"/>
                </a:cubicBezTo>
                <a:cubicBezTo>
                  <a:pt x="1678" y="245"/>
                  <a:pt x="1678" y="247"/>
                  <a:pt x="1677" y="249"/>
                </a:cubicBezTo>
                <a:cubicBezTo>
                  <a:pt x="1677" y="250"/>
                  <a:pt x="1676" y="250"/>
                  <a:pt x="1675" y="250"/>
                </a:cubicBezTo>
                <a:close/>
                <a:moveTo>
                  <a:pt x="1636" y="226"/>
                </a:moveTo>
                <a:cubicBezTo>
                  <a:pt x="1635" y="226"/>
                  <a:pt x="1635" y="226"/>
                  <a:pt x="1634" y="226"/>
                </a:cubicBezTo>
                <a:cubicBezTo>
                  <a:pt x="1628" y="222"/>
                  <a:pt x="1621" y="218"/>
                  <a:pt x="1615" y="214"/>
                </a:cubicBezTo>
                <a:cubicBezTo>
                  <a:pt x="1613" y="213"/>
                  <a:pt x="1613" y="212"/>
                  <a:pt x="1613" y="210"/>
                </a:cubicBezTo>
                <a:cubicBezTo>
                  <a:pt x="1614" y="209"/>
                  <a:pt x="1616" y="208"/>
                  <a:pt x="1618" y="209"/>
                </a:cubicBezTo>
                <a:cubicBezTo>
                  <a:pt x="1624" y="213"/>
                  <a:pt x="1631" y="217"/>
                  <a:pt x="1637" y="221"/>
                </a:cubicBezTo>
                <a:cubicBezTo>
                  <a:pt x="1639" y="221"/>
                  <a:pt x="1639" y="223"/>
                  <a:pt x="1638" y="225"/>
                </a:cubicBezTo>
                <a:cubicBezTo>
                  <a:pt x="1638" y="226"/>
                  <a:pt x="1637" y="226"/>
                  <a:pt x="1636" y="226"/>
                </a:cubicBezTo>
                <a:close/>
                <a:moveTo>
                  <a:pt x="3" y="212"/>
                </a:moveTo>
                <a:cubicBezTo>
                  <a:pt x="0" y="207"/>
                  <a:pt x="0" y="207"/>
                  <a:pt x="0" y="207"/>
                </a:cubicBezTo>
                <a:cubicBezTo>
                  <a:pt x="0" y="207"/>
                  <a:pt x="5" y="204"/>
                  <a:pt x="14" y="200"/>
                </a:cubicBezTo>
                <a:cubicBezTo>
                  <a:pt x="15" y="199"/>
                  <a:pt x="17" y="199"/>
                  <a:pt x="18" y="201"/>
                </a:cubicBezTo>
                <a:cubicBezTo>
                  <a:pt x="19" y="202"/>
                  <a:pt x="18" y="204"/>
                  <a:pt x="17" y="205"/>
                </a:cubicBezTo>
                <a:cubicBezTo>
                  <a:pt x="8" y="209"/>
                  <a:pt x="3" y="212"/>
                  <a:pt x="3" y="212"/>
                </a:cubicBezTo>
                <a:close/>
                <a:moveTo>
                  <a:pt x="1596" y="203"/>
                </a:moveTo>
                <a:cubicBezTo>
                  <a:pt x="1596" y="203"/>
                  <a:pt x="1595" y="203"/>
                  <a:pt x="1595" y="203"/>
                </a:cubicBezTo>
                <a:cubicBezTo>
                  <a:pt x="1588" y="199"/>
                  <a:pt x="1581" y="196"/>
                  <a:pt x="1575" y="192"/>
                </a:cubicBezTo>
                <a:cubicBezTo>
                  <a:pt x="1573" y="191"/>
                  <a:pt x="1573" y="189"/>
                  <a:pt x="1574" y="188"/>
                </a:cubicBezTo>
                <a:cubicBezTo>
                  <a:pt x="1574" y="186"/>
                  <a:pt x="1576" y="186"/>
                  <a:pt x="1578" y="187"/>
                </a:cubicBezTo>
                <a:cubicBezTo>
                  <a:pt x="1584" y="190"/>
                  <a:pt x="1591" y="194"/>
                  <a:pt x="1598" y="198"/>
                </a:cubicBezTo>
                <a:cubicBezTo>
                  <a:pt x="1599" y="199"/>
                  <a:pt x="1600" y="200"/>
                  <a:pt x="1599" y="202"/>
                </a:cubicBezTo>
                <a:cubicBezTo>
                  <a:pt x="1598" y="203"/>
                  <a:pt x="1597" y="203"/>
                  <a:pt x="1596" y="203"/>
                </a:cubicBezTo>
                <a:close/>
                <a:moveTo>
                  <a:pt x="36" y="194"/>
                </a:moveTo>
                <a:cubicBezTo>
                  <a:pt x="34" y="194"/>
                  <a:pt x="33" y="194"/>
                  <a:pt x="33" y="193"/>
                </a:cubicBezTo>
                <a:cubicBezTo>
                  <a:pt x="32" y="191"/>
                  <a:pt x="33" y="190"/>
                  <a:pt x="34" y="189"/>
                </a:cubicBezTo>
                <a:cubicBezTo>
                  <a:pt x="40" y="186"/>
                  <a:pt x="47" y="182"/>
                  <a:pt x="55" y="179"/>
                </a:cubicBezTo>
                <a:cubicBezTo>
                  <a:pt x="56" y="178"/>
                  <a:pt x="58" y="179"/>
                  <a:pt x="59" y="180"/>
                </a:cubicBezTo>
                <a:cubicBezTo>
                  <a:pt x="59" y="181"/>
                  <a:pt x="59" y="183"/>
                  <a:pt x="57" y="184"/>
                </a:cubicBezTo>
                <a:cubicBezTo>
                  <a:pt x="50" y="188"/>
                  <a:pt x="43" y="191"/>
                  <a:pt x="37" y="194"/>
                </a:cubicBezTo>
                <a:cubicBezTo>
                  <a:pt x="36" y="194"/>
                  <a:pt x="36" y="194"/>
                  <a:pt x="36" y="194"/>
                </a:cubicBezTo>
                <a:close/>
                <a:moveTo>
                  <a:pt x="1556" y="182"/>
                </a:moveTo>
                <a:cubicBezTo>
                  <a:pt x="1555" y="182"/>
                  <a:pt x="1555" y="181"/>
                  <a:pt x="1555" y="181"/>
                </a:cubicBezTo>
                <a:cubicBezTo>
                  <a:pt x="1548" y="178"/>
                  <a:pt x="1541" y="174"/>
                  <a:pt x="1534" y="171"/>
                </a:cubicBezTo>
                <a:cubicBezTo>
                  <a:pt x="1533" y="170"/>
                  <a:pt x="1532" y="168"/>
                  <a:pt x="1533" y="167"/>
                </a:cubicBezTo>
                <a:cubicBezTo>
                  <a:pt x="1534" y="165"/>
                  <a:pt x="1535" y="165"/>
                  <a:pt x="1537" y="166"/>
                </a:cubicBezTo>
                <a:cubicBezTo>
                  <a:pt x="1544" y="169"/>
                  <a:pt x="1551" y="172"/>
                  <a:pt x="1557" y="176"/>
                </a:cubicBezTo>
                <a:cubicBezTo>
                  <a:pt x="1559" y="177"/>
                  <a:pt x="1559" y="179"/>
                  <a:pt x="1559" y="180"/>
                </a:cubicBezTo>
                <a:cubicBezTo>
                  <a:pt x="1558" y="181"/>
                  <a:pt x="1557" y="182"/>
                  <a:pt x="1556" y="182"/>
                </a:cubicBezTo>
                <a:close/>
                <a:moveTo>
                  <a:pt x="77" y="174"/>
                </a:moveTo>
                <a:cubicBezTo>
                  <a:pt x="76" y="174"/>
                  <a:pt x="75" y="174"/>
                  <a:pt x="74" y="173"/>
                </a:cubicBezTo>
                <a:cubicBezTo>
                  <a:pt x="73" y="171"/>
                  <a:pt x="74" y="169"/>
                  <a:pt x="75" y="169"/>
                </a:cubicBezTo>
                <a:cubicBezTo>
                  <a:pt x="82" y="166"/>
                  <a:pt x="89" y="163"/>
                  <a:pt x="96" y="159"/>
                </a:cubicBezTo>
                <a:cubicBezTo>
                  <a:pt x="98" y="159"/>
                  <a:pt x="100" y="159"/>
                  <a:pt x="100" y="161"/>
                </a:cubicBezTo>
                <a:cubicBezTo>
                  <a:pt x="101" y="162"/>
                  <a:pt x="100" y="164"/>
                  <a:pt x="99" y="165"/>
                </a:cubicBezTo>
                <a:cubicBezTo>
                  <a:pt x="91" y="168"/>
                  <a:pt x="84" y="171"/>
                  <a:pt x="78" y="174"/>
                </a:cubicBezTo>
                <a:cubicBezTo>
                  <a:pt x="78" y="174"/>
                  <a:pt x="77" y="174"/>
                  <a:pt x="77" y="174"/>
                </a:cubicBezTo>
                <a:close/>
                <a:moveTo>
                  <a:pt x="1515" y="161"/>
                </a:moveTo>
                <a:cubicBezTo>
                  <a:pt x="1515" y="161"/>
                  <a:pt x="1514" y="161"/>
                  <a:pt x="1514" y="161"/>
                </a:cubicBezTo>
                <a:cubicBezTo>
                  <a:pt x="1507" y="157"/>
                  <a:pt x="1500" y="154"/>
                  <a:pt x="1493" y="151"/>
                </a:cubicBezTo>
                <a:cubicBezTo>
                  <a:pt x="1492" y="150"/>
                  <a:pt x="1491" y="148"/>
                  <a:pt x="1492" y="147"/>
                </a:cubicBezTo>
                <a:cubicBezTo>
                  <a:pt x="1492" y="145"/>
                  <a:pt x="1494" y="145"/>
                  <a:pt x="1496" y="146"/>
                </a:cubicBezTo>
                <a:cubicBezTo>
                  <a:pt x="1503" y="149"/>
                  <a:pt x="1509" y="152"/>
                  <a:pt x="1516" y="155"/>
                </a:cubicBezTo>
                <a:cubicBezTo>
                  <a:pt x="1518" y="156"/>
                  <a:pt x="1518" y="158"/>
                  <a:pt x="1518" y="159"/>
                </a:cubicBezTo>
                <a:cubicBezTo>
                  <a:pt x="1517" y="160"/>
                  <a:pt x="1516" y="161"/>
                  <a:pt x="1515" y="161"/>
                </a:cubicBezTo>
                <a:close/>
                <a:moveTo>
                  <a:pt x="118" y="156"/>
                </a:moveTo>
                <a:cubicBezTo>
                  <a:pt x="117" y="156"/>
                  <a:pt x="116" y="155"/>
                  <a:pt x="116" y="154"/>
                </a:cubicBezTo>
                <a:cubicBezTo>
                  <a:pt x="115" y="152"/>
                  <a:pt x="116" y="151"/>
                  <a:pt x="117" y="150"/>
                </a:cubicBezTo>
                <a:cubicBezTo>
                  <a:pt x="124" y="147"/>
                  <a:pt x="131" y="144"/>
                  <a:pt x="138" y="141"/>
                </a:cubicBezTo>
                <a:cubicBezTo>
                  <a:pt x="140" y="140"/>
                  <a:pt x="142" y="141"/>
                  <a:pt x="142" y="143"/>
                </a:cubicBezTo>
                <a:cubicBezTo>
                  <a:pt x="143" y="144"/>
                  <a:pt x="142" y="146"/>
                  <a:pt x="141" y="147"/>
                </a:cubicBezTo>
                <a:cubicBezTo>
                  <a:pt x="133" y="150"/>
                  <a:pt x="126" y="153"/>
                  <a:pt x="120" y="155"/>
                </a:cubicBezTo>
                <a:cubicBezTo>
                  <a:pt x="119" y="156"/>
                  <a:pt x="119" y="156"/>
                  <a:pt x="118" y="156"/>
                </a:cubicBezTo>
                <a:close/>
                <a:moveTo>
                  <a:pt x="1474" y="142"/>
                </a:moveTo>
                <a:cubicBezTo>
                  <a:pt x="1473" y="142"/>
                  <a:pt x="1473" y="142"/>
                  <a:pt x="1472" y="141"/>
                </a:cubicBezTo>
                <a:cubicBezTo>
                  <a:pt x="1465" y="138"/>
                  <a:pt x="1459" y="135"/>
                  <a:pt x="1452" y="132"/>
                </a:cubicBezTo>
                <a:cubicBezTo>
                  <a:pt x="1450" y="132"/>
                  <a:pt x="1449" y="130"/>
                  <a:pt x="1450" y="128"/>
                </a:cubicBezTo>
                <a:cubicBezTo>
                  <a:pt x="1451" y="127"/>
                  <a:pt x="1452" y="126"/>
                  <a:pt x="1454" y="127"/>
                </a:cubicBezTo>
                <a:cubicBezTo>
                  <a:pt x="1461" y="130"/>
                  <a:pt x="1468" y="133"/>
                  <a:pt x="1475" y="136"/>
                </a:cubicBezTo>
                <a:cubicBezTo>
                  <a:pt x="1476" y="137"/>
                  <a:pt x="1477" y="138"/>
                  <a:pt x="1476" y="140"/>
                </a:cubicBezTo>
                <a:cubicBezTo>
                  <a:pt x="1476" y="141"/>
                  <a:pt x="1475" y="142"/>
                  <a:pt x="1474" y="142"/>
                </a:cubicBezTo>
                <a:close/>
                <a:moveTo>
                  <a:pt x="161" y="138"/>
                </a:moveTo>
                <a:cubicBezTo>
                  <a:pt x="160" y="138"/>
                  <a:pt x="158" y="137"/>
                  <a:pt x="158" y="136"/>
                </a:cubicBezTo>
                <a:cubicBezTo>
                  <a:pt x="157" y="135"/>
                  <a:pt x="158" y="133"/>
                  <a:pt x="160" y="132"/>
                </a:cubicBezTo>
                <a:cubicBezTo>
                  <a:pt x="167" y="130"/>
                  <a:pt x="174" y="127"/>
                  <a:pt x="181" y="124"/>
                </a:cubicBezTo>
                <a:cubicBezTo>
                  <a:pt x="182" y="123"/>
                  <a:pt x="184" y="124"/>
                  <a:pt x="185" y="126"/>
                </a:cubicBezTo>
                <a:cubicBezTo>
                  <a:pt x="185" y="127"/>
                  <a:pt x="185" y="129"/>
                  <a:pt x="183" y="129"/>
                </a:cubicBezTo>
                <a:cubicBezTo>
                  <a:pt x="176" y="132"/>
                  <a:pt x="169" y="135"/>
                  <a:pt x="162" y="138"/>
                </a:cubicBezTo>
                <a:cubicBezTo>
                  <a:pt x="161" y="138"/>
                  <a:pt x="161" y="138"/>
                  <a:pt x="161" y="138"/>
                </a:cubicBezTo>
                <a:close/>
                <a:moveTo>
                  <a:pt x="1432" y="123"/>
                </a:moveTo>
                <a:cubicBezTo>
                  <a:pt x="1431" y="123"/>
                  <a:pt x="1431" y="123"/>
                  <a:pt x="1431" y="123"/>
                </a:cubicBezTo>
                <a:cubicBezTo>
                  <a:pt x="1424" y="120"/>
                  <a:pt x="1416" y="117"/>
                  <a:pt x="1409" y="115"/>
                </a:cubicBezTo>
                <a:cubicBezTo>
                  <a:pt x="1408" y="114"/>
                  <a:pt x="1407" y="112"/>
                  <a:pt x="1408" y="111"/>
                </a:cubicBezTo>
                <a:cubicBezTo>
                  <a:pt x="1408" y="109"/>
                  <a:pt x="1410" y="109"/>
                  <a:pt x="1412" y="109"/>
                </a:cubicBezTo>
                <a:cubicBezTo>
                  <a:pt x="1419" y="112"/>
                  <a:pt x="1426" y="115"/>
                  <a:pt x="1433" y="118"/>
                </a:cubicBezTo>
                <a:cubicBezTo>
                  <a:pt x="1434" y="118"/>
                  <a:pt x="1435" y="120"/>
                  <a:pt x="1434" y="122"/>
                </a:cubicBezTo>
                <a:cubicBezTo>
                  <a:pt x="1434" y="123"/>
                  <a:pt x="1433" y="123"/>
                  <a:pt x="1432" y="123"/>
                </a:cubicBezTo>
                <a:close/>
                <a:moveTo>
                  <a:pt x="203" y="122"/>
                </a:moveTo>
                <a:cubicBezTo>
                  <a:pt x="202" y="122"/>
                  <a:pt x="201" y="121"/>
                  <a:pt x="201" y="120"/>
                </a:cubicBezTo>
                <a:cubicBezTo>
                  <a:pt x="200" y="118"/>
                  <a:pt x="201" y="116"/>
                  <a:pt x="202" y="116"/>
                </a:cubicBezTo>
                <a:cubicBezTo>
                  <a:pt x="209" y="113"/>
                  <a:pt x="217" y="111"/>
                  <a:pt x="224" y="108"/>
                </a:cubicBezTo>
                <a:cubicBezTo>
                  <a:pt x="225" y="107"/>
                  <a:pt x="227" y="108"/>
                  <a:pt x="228" y="110"/>
                </a:cubicBezTo>
                <a:cubicBezTo>
                  <a:pt x="228" y="111"/>
                  <a:pt x="227" y="113"/>
                  <a:pt x="226" y="114"/>
                </a:cubicBezTo>
                <a:cubicBezTo>
                  <a:pt x="219" y="116"/>
                  <a:pt x="211" y="119"/>
                  <a:pt x="204" y="121"/>
                </a:cubicBezTo>
                <a:cubicBezTo>
                  <a:pt x="204" y="122"/>
                  <a:pt x="204" y="122"/>
                  <a:pt x="203" y="122"/>
                </a:cubicBezTo>
                <a:close/>
                <a:moveTo>
                  <a:pt x="1389" y="107"/>
                </a:moveTo>
                <a:cubicBezTo>
                  <a:pt x="1389" y="107"/>
                  <a:pt x="1389" y="106"/>
                  <a:pt x="1388" y="106"/>
                </a:cubicBezTo>
                <a:cubicBezTo>
                  <a:pt x="1381" y="104"/>
                  <a:pt x="1374" y="101"/>
                  <a:pt x="1367" y="98"/>
                </a:cubicBezTo>
                <a:cubicBezTo>
                  <a:pt x="1365" y="98"/>
                  <a:pt x="1364" y="96"/>
                  <a:pt x="1365" y="95"/>
                </a:cubicBezTo>
                <a:cubicBezTo>
                  <a:pt x="1366" y="93"/>
                  <a:pt x="1367" y="92"/>
                  <a:pt x="1369" y="93"/>
                </a:cubicBezTo>
                <a:cubicBezTo>
                  <a:pt x="1376" y="95"/>
                  <a:pt x="1383" y="98"/>
                  <a:pt x="1390" y="101"/>
                </a:cubicBezTo>
                <a:cubicBezTo>
                  <a:pt x="1392" y="101"/>
                  <a:pt x="1393" y="103"/>
                  <a:pt x="1392" y="105"/>
                </a:cubicBezTo>
                <a:cubicBezTo>
                  <a:pt x="1392" y="106"/>
                  <a:pt x="1390" y="107"/>
                  <a:pt x="1389" y="107"/>
                </a:cubicBezTo>
                <a:close/>
                <a:moveTo>
                  <a:pt x="246" y="106"/>
                </a:moveTo>
                <a:cubicBezTo>
                  <a:pt x="245" y="106"/>
                  <a:pt x="244" y="105"/>
                  <a:pt x="244" y="104"/>
                </a:cubicBezTo>
                <a:cubicBezTo>
                  <a:pt x="243" y="103"/>
                  <a:pt x="244" y="101"/>
                  <a:pt x="246" y="100"/>
                </a:cubicBezTo>
                <a:cubicBezTo>
                  <a:pt x="253" y="98"/>
                  <a:pt x="260" y="95"/>
                  <a:pt x="267" y="93"/>
                </a:cubicBezTo>
                <a:cubicBezTo>
                  <a:pt x="269" y="92"/>
                  <a:pt x="270" y="93"/>
                  <a:pt x="271" y="95"/>
                </a:cubicBezTo>
                <a:cubicBezTo>
                  <a:pt x="272" y="96"/>
                  <a:pt x="271" y="98"/>
                  <a:pt x="269" y="99"/>
                </a:cubicBezTo>
                <a:cubicBezTo>
                  <a:pt x="262" y="101"/>
                  <a:pt x="255" y="104"/>
                  <a:pt x="247" y="106"/>
                </a:cubicBezTo>
                <a:cubicBezTo>
                  <a:pt x="247" y="106"/>
                  <a:pt x="247" y="106"/>
                  <a:pt x="246" y="106"/>
                </a:cubicBezTo>
                <a:close/>
                <a:moveTo>
                  <a:pt x="290" y="92"/>
                </a:moveTo>
                <a:cubicBezTo>
                  <a:pt x="289" y="92"/>
                  <a:pt x="287" y="91"/>
                  <a:pt x="287" y="90"/>
                </a:cubicBezTo>
                <a:cubicBezTo>
                  <a:pt x="287" y="88"/>
                  <a:pt x="287" y="86"/>
                  <a:pt x="289" y="86"/>
                </a:cubicBezTo>
                <a:cubicBezTo>
                  <a:pt x="296" y="84"/>
                  <a:pt x="303" y="81"/>
                  <a:pt x="311" y="79"/>
                </a:cubicBezTo>
                <a:cubicBezTo>
                  <a:pt x="312" y="79"/>
                  <a:pt x="314" y="80"/>
                  <a:pt x="315" y="81"/>
                </a:cubicBezTo>
                <a:cubicBezTo>
                  <a:pt x="315" y="83"/>
                  <a:pt x="314" y="84"/>
                  <a:pt x="313" y="85"/>
                </a:cubicBezTo>
                <a:cubicBezTo>
                  <a:pt x="305" y="87"/>
                  <a:pt x="298" y="89"/>
                  <a:pt x="291" y="92"/>
                </a:cubicBezTo>
                <a:cubicBezTo>
                  <a:pt x="291" y="92"/>
                  <a:pt x="290" y="92"/>
                  <a:pt x="290" y="92"/>
                </a:cubicBezTo>
                <a:close/>
                <a:moveTo>
                  <a:pt x="1346" y="91"/>
                </a:moveTo>
                <a:cubicBezTo>
                  <a:pt x="1346" y="91"/>
                  <a:pt x="1346" y="91"/>
                  <a:pt x="1345" y="91"/>
                </a:cubicBezTo>
                <a:cubicBezTo>
                  <a:pt x="1338" y="88"/>
                  <a:pt x="1331" y="86"/>
                  <a:pt x="1324" y="83"/>
                </a:cubicBezTo>
                <a:cubicBezTo>
                  <a:pt x="1322" y="83"/>
                  <a:pt x="1321" y="81"/>
                  <a:pt x="1322" y="80"/>
                </a:cubicBezTo>
                <a:cubicBezTo>
                  <a:pt x="1322" y="78"/>
                  <a:pt x="1324" y="77"/>
                  <a:pt x="1326" y="78"/>
                </a:cubicBezTo>
                <a:cubicBezTo>
                  <a:pt x="1333" y="80"/>
                  <a:pt x="1340" y="83"/>
                  <a:pt x="1347" y="85"/>
                </a:cubicBezTo>
                <a:cubicBezTo>
                  <a:pt x="1349" y="86"/>
                  <a:pt x="1350" y="87"/>
                  <a:pt x="1349" y="89"/>
                </a:cubicBezTo>
                <a:cubicBezTo>
                  <a:pt x="1349" y="90"/>
                  <a:pt x="1347" y="91"/>
                  <a:pt x="1346" y="91"/>
                </a:cubicBezTo>
                <a:close/>
                <a:moveTo>
                  <a:pt x="334" y="78"/>
                </a:moveTo>
                <a:cubicBezTo>
                  <a:pt x="332" y="78"/>
                  <a:pt x="331" y="78"/>
                  <a:pt x="331" y="76"/>
                </a:cubicBezTo>
                <a:cubicBezTo>
                  <a:pt x="330" y="75"/>
                  <a:pt x="331" y="73"/>
                  <a:pt x="333" y="73"/>
                </a:cubicBezTo>
                <a:cubicBezTo>
                  <a:pt x="340" y="70"/>
                  <a:pt x="347" y="68"/>
                  <a:pt x="355" y="66"/>
                </a:cubicBezTo>
                <a:cubicBezTo>
                  <a:pt x="356" y="66"/>
                  <a:pt x="358" y="67"/>
                  <a:pt x="359" y="68"/>
                </a:cubicBezTo>
                <a:cubicBezTo>
                  <a:pt x="359" y="70"/>
                  <a:pt x="358" y="72"/>
                  <a:pt x="356" y="72"/>
                </a:cubicBezTo>
                <a:cubicBezTo>
                  <a:pt x="349" y="74"/>
                  <a:pt x="342" y="76"/>
                  <a:pt x="335" y="78"/>
                </a:cubicBezTo>
                <a:cubicBezTo>
                  <a:pt x="334" y="78"/>
                  <a:pt x="334" y="78"/>
                  <a:pt x="334" y="78"/>
                </a:cubicBezTo>
                <a:close/>
                <a:moveTo>
                  <a:pt x="1303" y="77"/>
                </a:moveTo>
                <a:cubicBezTo>
                  <a:pt x="1303" y="77"/>
                  <a:pt x="1302" y="76"/>
                  <a:pt x="1302" y="76"/>
                </a:cubicBezTo>
                <a:cubicBezTo>
                  <a:pt x="1295" y="74"/>
                  <a:pt x="1287" y="72"/>
                  <a:pt x="1280" y="70"/>
                </a:cubicBezTo>
                <a:cubicBezTo>
                  <a:pt x="1279" y="69"/>
                  <a:pt x="1278" y="68"/>
                  <a:pt x="1278" y="66"/>
                </a:cubicBezTo>
                <a:cubicBezTo>
                  <a:pt x="1279" y="64"/>
                  <a:pt x="1280" y="64"/>
                  <a:pt x="1282" y="64"/>
                </a:cubicBezTo>
                <a:cubicBezTo>
                  <a:pt x="1289" y="66"/>
                  <a:pt x="1296" y="68"/>
                  <a:pt x="1304" y="71"/>
                </a:cubicBezTo>
                <a:cubicBezTo>
                  <a:pt x="1305" y="71"/>
                  <a:pt x="1306" y="73"/>
                  <a:pt x="1306" y="74"/>
                </a:cubicBezTo>
                <a:cubicBezTo>
                  <a:pt x="1305" y="76"/>
                  <a:pt x="1304" y="77"/>
                  <a:pt x="1303" y="77"/>
                </a:cubicBezTo>
                <a:close/>
                <a:moveTo>
                  <a:pt x="378" y="66"/>
                </a:moveTo>
                <a:cubicBezTo>
                  <a:pt x="376" y="66"/>
                  <a:pt x="375" y="65"/>
                  <a:pt x="375" y="64"/>
                </a:cubicBezTo>
                <a:cubicBezTo>
                  <a:pt x="374" y="62"/>
                  <a:pt x="375" y="61"/>
                  <a:pt x="377" y="60"/>
                </a:cubicBezTo>
                <a:cubicBezTo>
                  <a:pt x="384" y="58"/>
                  <a:pt x="392" y="56"/>
                  <a:pt x="399" y="55"/>
                </a:cubicBezTo>
                <a:cubicBezTo>
                  <a:pt x="401" y="54"/>
                  <a:pt x="402" y="55"/>
                  <a:pt x="403" y="57"/>
                </a:cubicBezTo>
                <a:cubicBezTo>
                  <a:pt x="403" y="58"/>
                  <a:pt x="402" y="60"/>
                  <a:pt x="401" y="60"/>
                </a:cubicBezTo>
                <a:cubicBezTo>
                  <a:pt x="393" y="62"/>
                  <a:pt x="386" y="64"/>
                  <a:pt x="379" y="66"/>
                </a:cubicBezTo>
                <a:cubicBezTo>
                  <a:pt x="378" y="66"/>
                  <a:pt x="378" y="66"/>
                  <a:pt x="378" y="66"/>
                </a:cubicBezTo>
                <a:close/>
                <a:moveTo>
                  <a:pt x="1259" y="63"/>
                </a:moveTo>
                <a:cubicBezTo>
                  <a:pt x="1259" y="63"/>
                  <a:pt x="1258" y="63"/>
                  <a:pt x="1258" y="63"/>
                </a:cubicBezTo>
                <a:cubicBezTo>
                  <a:pt x="1251" y="61"/>
                  <a:pt x="1244" y="59"/>
                  <a:pt x="1236" y="57"/>
                </a:cubicBezTo>
                <a:cubicBezTo>
                  <a:pt x="1235" y="57"/>
                  <a:pt x="1234" y="55"/>
                  <a:pt x="1234" y="54"/>
                </a:cubicBezTo>
                <a:cubicBezTo>
                  <a:pt x="1235" y="52"/>
                  <a:pt x="1236" y="51"/>
                  <a:pt x="1238" y="52"/>
                </a:cubicBezTo>
                <a:cubicBezTo>
                  <a:pt x="1245" y="54"/>
                  <a:pt x="1252" y="56"/>
                  <a:pt x="1260" y="58"/>
                </a:cubicBezTo>
                <a:cubicBezTo>
                  <a:pt x="1261" y="58"/>
                  <a:pt x="1262" y="60"/>
                  <a:pt x="1262" y="61"/>
                </a:cubicBezTo>
                <a:cubicBezTo>
                  <a:pt x="1262" y="63"/>
                  <a:pt x="1260" y="63"/>
                  <a:pt x="1259" y="63"/>
                </a:cubicBezTo>
                <a:close/>
                <a:moveTo>
                  <a:pt x="422" y="55"/>
                </a:moveTo>
                <a:cubicBezTo>
                  <a:pt x="421" y="55"/>
                  <a:pt x="420" y="54"/>
                  <a:pt x="419" y="53"/>
                </a:cubicBezTo>
                <a:cubicBezTo>
                  <a:pt x="419" y="51"/>
                  <a:pt x="420" y="49"/>
                  <a:pt x="421" y="49"/>
                </a:cubicBezTo>
                <a:cubicBezTo>
                  <a:pt x="429" y="47"/>
                  <a:pt x="436" y="46"/>
                  <a:pt x="444" y="44"/>
                </a:cubicBezTo>
                <a:cubicBezTo>
                  <a:pt x="445" y="43"/>
                  <a:pt x="447" y="44"/>
                  <a:pt x="447" y="46"/>
                </a:cubicBezTo>
                <a:cubicBezTo>
                  <a:pt x="448" y="48"/>
                  <a:pt x="447" y="49"/>
                  <a:pt x="445" y="50"/>
                </a:cubicBezTo>
                <a:cubicBezTo>
                  <a:pt x="438" y="51"/>
                  <a:pt x="430" y="53"/>
                  <a:pt x="423" y="55"/>
                </a:cubicBezTo>
                <a:cubicBezTo>
                  <a:pt x="423" y="55"/>
                  <a:pt x="422" y="55"/>
                  <a:pt x="422" y="55"/>
                </a:cubicBezTo>
                <a:close/>
                <a:moveTo>
                  <a:pt x="1215" y="52"/>
                </a:moveTo>
                <a:cubicBezTo>
                  <a:pt x="1215" y="52"/>
                  <a:pt x="1214" y="52"/>
                  <a:pt x="1214" y="52"/>
                </a:cubicBezTo>
                <a:cubicBezTo>
                  <a:pt x="1207" y="50"/>
                  <a:pt x="1199" y="48"/>
                  <a:pt x="1192" y="46"/>
                </a:cubicBezTo>
                <a:cubicBezTo>
                  <a:pt x="1190" y="46"/>
                  <a:pt x="1189" y="44"/>
                  <a:pt x="1190" y="43"/>
                </a:cubicBezTo>
                <a:cubicBezTo>
                  <a:pt x="1190" y="41"/>
                  <a:pt x="1192" y="40"/>
                  <a:pt x="1193" y="40"/>
                </a:cubicBezTo>
                <a:cubicBezTo>
                  <a:pt x="1201" y="42"/>
                  <a:pt x="1208" y="44"/>
                  <a:pt x="1216" y="46"/>
                </a:cubicBezTo>
                <a:cubicBezTo>
                  <a:pt x="1217" y="46"/>
                  <a:pt x="1218" y="48"/>
                  <a:pt x="1218" y="49"/>
                </a:cubicBezTo>
                <a:cubicBezTo>
                  <a:pt x="1217" y="51"/>
                  <a:pt x="1216" y="52"/>
                  <a:pt x="1215" y="52"/>
                </a:cubicBezTo>
                <a:close/>
                <a:moveTo>
                  <a:pt x="467" y="45"/>
                </a:moveTo>
                <a:cubicBezTo>
                  <a:pt x="465" y="45"/>
                  <a:pt x="464" y="44"/>
                  <a:pt x="464" y="42"/>
                </a:cubicBezTo>
                <a:cubicBezTo>
                  <a:pt x="463" y="41"/>
                  <a:pt x="465" y="39"/>
                  <a:pt x="466" y="39"/>
                </a:cubicBezTo>
                <a:cubicBezTo>
                  <a:pt x="474" y="37"/>
                  <a:pt x="481" y="36"/>
                  <a:pt x="489" y="34"/>
                </a:cubicBezTo>
                <a:cubicBezTo>
                  <a:pt x="490" y="34"/>
                  <a:pt x="492" y="35"/>
                  <a:pt x="492" y="37"/>
                </a:cubicBezTo>
                <a:cubicBezTo>
                  <a:pt x="492" y="38"/>
                  <a:pt x="491" y="40"/>
                  <a:pt x="490" y="40"/>
                </a:cubicBezTo>
                <a:cubicBezTo>
                  <a:pt x="482" y="42"/>
                  <a:pt x="475" y="43"/>
                  <a:pt x="467" y="45"/>
                </a:cubicBezTo>
                <a:cubicBezTo>
                  <a:pt x="467" y="45"/>
                  <a:pt x="467" y="45"/>
                  <a:pt x="467" y="45"/>
                </a:cubicBezTo>
                <a:close/>
                <a:moveTo>
                  <a:pt x="1170" y="41"/>
                </a:moveTo>
                <a:cubicBezTo>
                  <a:pt x="1170" y="41"/>
                  <a:pt x="1170" y="41"/>
                  <a:pt x="1170" y="41"/>
                </a:cubicBezTo>
                <a:cubicBezTo>
                  <a:pt x="1162" y="40"/>
                  <a:pt x="1155" y="38"/>
                  <a:pt x="1147" y="36"/>
                </a:cubicBezTo>
                <a:cubicBezTo>
                  <a:pt x="1146" y="36"/>
                  <a:pt x="1145" y="35"/>
                  <a:pt x="1145" y="33"/>
                </a:cubicBezTo>
                <a:cubicBezTo>
                  <a:pt x="1145" y="31"/>
                  <a:pt x="1147" y="30"/>
                  <a:pt x="1149" y="31"/>
                </a:cubicBezTo>
                <a:cubicBezTo>
                  <a:pt x="1156" y="32"/>
                  <a:pt x="1163" y="34"/>
                  <a:pt x="1171" y="35"/>
                </a:cubicBezTo>
                <a:cubicBezTo>
                  <a:pt x="1173" y="36"/>
                  <a:pt x="1174" y="37"/>
                  <a:pt x="1173" y="39"/>
                </a:cubicBezTo>
                <a:cubicBezTo>
                  <a:pt x="1173" y="40"/>
                  <a:pt x="1172" y="41"/>
                  <a:pt x="1170" y="41"/>
                </a:cubicBezTo>
                <a:close/>
                <a:moveTo>
                  <a:pt x="512" y="36"/>
                </a:moveTo>
                <a:cubicBezTo>
                  <a:pt x="510" y="36"/>
                  <a:pt x="509" y="35"/>
                  <a:pt x="509" y="33"/>
                </a:cubicBezTo>
                <a:cubicBezTo>
                  <a:pt x="508" y="32"/>
                  <a:pt x="509" y="30"/>
                  <a:pt x="511" y="30"/>
                </a:cubicBezTo>
                <a:cubicBezTo>
                  <a:pt x="518" y="28"/>
                  <a:pt x="526" y="27"/>
                  <a:pt x="534" y="26"/>
                </a:cubicBezTo>
                <a:cubicBezTo>
                  <a:pt x="535" y="25"/>
                  <a:pt x="537" y="27"/>
                  <a:pt x="537" y="28"/>
                </a:cubicBezTo>
                <a:cubicBezTo>
                  <a:pt x="537" y="30"/>
                  <a:pt x="536" y="31"/>
                  <a:pt x="535" y="32"/>
                </a:cubicBezTo>
                <a:cubicBezTo>
                  <a:pt x="527" y="33"/>
                  <a:pt x="520" y="34"/>
                  <a:pt x="512" y="36"/>
                </a:cubicBezTo>
                <a:cubicBezTo>
                  <a:pt x="512" y="36"/>
                  <a:pt x="512" y="36"/>
                  <a:pt x="512" y="36"/>
                </a:cubicBezTo>
                <a:close/>
                <a:moveTo>
                  <a:pt x="1126" y="32"/>
                </a:moveTo>
                <a:cubicBezTo>
                  <a:pt x="1125" y="32"/>
                  <a:pt x="1125" y="32"/>
                  <a:pt x="1125" y="32"/>
                </a:cubicBezTo>
                <a:cubicBezTo>
                  <a:pt x="1117" y="31"/>
                  <a:pt x="1110" y="29"/>
                  <a:pt x="1102" y="28"/>
                </a:cubicBezTo>
                <a:cubicBezTo>
                  <a:pt x="1101" y="28"/>
                  <a:pt x="1100" y="26"/>
                  <a:pt x="1100" y="25"/>
                </a:cubicBezTo>
                <a:cubicBezTo>
                  <a:pt x="1100" y="23"/>
                  <a:pt x="1102" y="22"/>
                  <a:pt x="1104" y="22"/>
                </a:cubicBezTo>
                <a:cubicBezTo>
                  <a:pt x="1111" y="23"/>
                  <a:pt x="1119" y="25"/>
                  <a:pt x="1126" y="26"/>
                </a:cubicBezTo>
                <a:cubicBezTo>
                  <a:pt x="1128" y="27"/>
                  <a:pt x="1129" y="28"/>
                  <a:pt x="1128" y="30"/>
                </a:cubicBezTo>
                <a:cubicBezTo>
                  <a:pt x="1128" y="31"/>
                  <a:pt x="1127" y="32"/>
                  <a:pt x="1126" y="32"/>
                </a:cubicBezTo>
                <a:close/>
                <a:moveTo>
                  <a:pt x="557" y="28"/>
                </a:moveTo>
                <a:cubicBezTo>
                  <a:pt x="555" y="28"/>
                  <a:pt x="554" y="27"/>
                  <a:pt x="554" y="25"/>
                </a:cubicBezTo>
                <a:cubicBezTo>
                  <a:pt x="553" y="24"/>
                  <a:pt x="555" y="22"/>
                  <a:pt x="556" y="22"/>
                </a:cubicBezTo>
                <a:cubicBezTo>
                  <a:pt x="564" y="21"/>
                  <a:pt x="571" y="20"/>
                  <a:pt x="579" y="18"/>
                </a:cubicBezTo>
                <a:cubicBezTo>
                  <a:pt x="580" y="18"/>
                  <a:pt x="582" y="19"/>
                  <a:pt x="582" y="21"/>
                </a:cubicBezTo>
                <a:cubicBezTo>
                  <a:pt x="582" y="23"/>
                  <a:pt x="581" y="24"/>
                  <a:pt x="580" y="24"/>
                </a:cubicBezTo>
                <a:cubicBezTo>
                  <a:pt x="572" y="25"/>
                  <a:pt x="565" y="27"/>
                  <a:pt x="557" y="28"/>
                </a:cubicBezTo>
                <a:cubicBezTo>
                  <a:pt x="557" y="28"/>
                  <a:pt x="557" y="28"/>
                  <a:pt x="557" y="28"/>
                </a:cubicBezTo>
                <a:close/>
                <a:moveTo>
                  <a:pt x="1080" y="24"/>
                </a:moveTo>
                <a:cubicBezTo>
                  <a:pt x="1080" y="24"/>
                  <a:pt x="1080" y="24"/>
                  <a:pt x="1080" y="24"/>
                </a:cubicBezTo>
                <a:cubicBezTo>
                  <a:pt x="1072" y="23"/>
                  <a:pt x="1065" y="22"/>
                  <a:pt x="1057" y="21"/>
                </a:cubicBezTo>
                <a:cubicBezTo>
                  <a:pt x="1056" y="21"/>
                  <a:pt x="1055" y="19"/>
                  <a:pt x="1055" y="18"/>
                </a:cubicBezTo>
                <a:cubicBezTo>
                  <a:pt x="1055" y="16"/>
                  <a:pt x="1057" y="15"/>
                  <a:pt x="1058" y="15"/>
                </a:cubicBezTo>
                <a:cubicBezTo>
                  <a:pt x="1066" y="16"/>
                  <a:pt x="1073" y="17"/>
                  <a:pt x="1081" y="18"/>
                </a:cubicBezTo>
                <a:cubicBezTo>
                  <a:pt x="1083" y="19"/>
                  <a:pt x="1084" y="20"/>
                  <a:pt x="1083" y="22"/>
                </a:cubicBezTo>
                <a:cubicBezTo>
                  <a:pt x="1083" y="23"/>
                  <a:pt x="1082" y="24"/>
                  <a:pt x="1080" y="24"/>
                </a:cubicBezTo>
                <a:close/>
                <a:moveTo>
                  <a:pt x="602" y="21"/>
                </a:moveTo>
                <a:cubicBezTo>
                  <a:pt x="600" y="21"/>
                  <a:pt x="599" y="20"/>
                  <a:pt x="599" y="19"/>
                </a:cubicBezTo>
                <a:cubicBezTo>
                  <a:pt x="599" y="17"/>
                  <a:pt x="600" y="15"/>
                  <a:pt x="601" y="15"/>
                </a:cubicBezTo>
                <a:cubicBezTo>
                  <a:pt x="609" y="14"/>
                  <a:pt x="617" y="13"/>
                  <a:pt x="624" y="12"/>
                </a:cubicBezTo>
                <a:cubicBezTo>
                  <a:pt x="626" y="12"/>
                  <a:pt x="627" y="13"/>
                  <a:pt x="628" y="15"/>
                </a:cubicBezTo>
                <a:cubicBezTo>
                  <a:pt x="628" y="16"/>
                  <a:pt x="627" y="18"/>
                  <a:pt x="625" y="18"/>
                </a:cubicBezTo>
                <a:cubicBezTo>
                  <a:pt x="617" y="19"/>
                  <a:pt x="610" y="20"/>
                  <a:pt x="602" y="21"/>
                </a:cubicBezTo>
                <a:cubicBezTo>
                  <a:pt x="602" y="21"/>
                  <a:pt x="602" y="21"/>
                  <a:pt x="602" y="21"/>
                </a:cubicBezTo>
                <a:close/>
                <a:moveTo>
                  <a:pt x="1035" y="18"/>
                </a:moveTo>
                <a:cubicBezTo>
                  <a:pt x="1035" y="18"/>
                  <a:pt x="1035" y="18"/>
                  <a:pt x="1035" y="18"/>
                </a:cubicBezTo>
                <a:cubicBezTo>
                  <a:pt x="1027" y="17"/>
                  <a:pt x="1020" y="16"/>
                  <a:pt x="1012" y="15"/>
                </a:cubicBezTo>
                <a:cubicBezTo>
                  <a:pt x="1010" y="15"/>
                  <a:pt x="1009" y="14"/>
                  <a:pt x="1010" y="12"/>
                </a:cubicBezTo>
                <a:cubicBezTo>
                  <a:pt x="1010" y="10"/>
                  <a:pt x="1011" y="9"/>
                  <a:pt x="1013" y="9"/>
                </a:cubicBezTo>
                <a:cubicBezTo>
                  <a:pt x="1020" y="10"/>
                  <a:pt x="1028" y="11"/>
                  <a:pt x="1036" y="12"/>
                </a:cubicBezTo>
                <a:cubicBezTo>
                  <a:pt x="1037" y="12"/>
                  <a:pt x="1038" y="14"/>
                  <a:pt x="1038" y="15"/>
                </a:cubicBezTo>
                <a:cubicBezTo>
                  <a:pt x="1038" y="17"/>
                  <a:pt x="1037" y="18"/>
                  <a:pt x="1035" y="18"/>
                </a:cubicBezTo>
                <a:close/>
                <a:moveTo>
                  <a:pt x="647" y="16"/>
                </a:moveTo>
                <a:cubicBezTo>
                  <a:pt x="646" y="16"/>
                  <a:pt x="645" y="14"/>
                  <a:pt x="644" y="13"/>
                </a:cubicBezTo>
                <a:cubicBezTo>
                  <a:pt x="644" y="11"/>
                  <a:pt x="645" y="10"/>
                  <a:pt x="647" y="10"/>
                </a:cubicBezTo>
                <a:cubicBezTo>
                  <a:pt x="655" y="9"/>
                  <a:pt x="662" y="8"/>
                  <a:pt x="670" y="7"/>
                </a:cubicBezTo>
                <a:cubicBezTo>
                  <a:pt x="671" y="7"/>
                  <a:pt x="673" y="8"/>
                  <a:pt x="673" y="10"/>
                </a:cubicBezTo>
                <a:cubicBezTo>
                  <a:pt x="673" y="12"/>
                  <a:pt x="672" y="13"/>
                  <a:pt x="670" y="13"/>
                </a:cubicBezTo>
                <a:cubicBezTo>
                  <a:pt x="663" y="14"/>
                  <a:pt x="655" y="15"/>
                  <a:pt x="648" y="16"/>
                </a:cubicBezTo>
                <a:cubicBezTo>
                  <a:pt x="648" y="16"/>
                  <a:pt x="647" y="16"/>
                  <a:pt x="647" y="16"/>
                </a:cubicBezTo>
                <a:close/>
                <a:moveTo>
                  <a:pt x="990" y="13"/>
                </a:moveTo>
                <a:cubicBezTo>
                  <a:pt x="990" y="13"/>
                  <a:pt x="990" y="13"/>
                  <a:pt x="989" y="13"/>
                </a:cubicBezTo>
                <a:cubicBezTo>
                  <a:pt x="982" y="12"/>
                  <a:pt x="974" y="11"/>
                  <a:pt x="967" y="11"/>
                </a:cubicBezTo>
                <a:cubicBezTo>
                  <a:pt x="965" y="11"/>
                  <a:pt x="964" y="9"/>
                  <a:pt x="964" y="8"/>
                </a:cubicBezTo>
                <a:cubicBezTo>
                  <a:pt x="964" y="6"/>
                  <a:pt x="966" y="5"/>
                  <a:pt x="967" y="5"/>
                </a:cubicBezTo>
                <a:cubicBezTo>
                  <a:pt x="975" y="5"/>
                  <a:pt x="982" y="6"/>
                  <a:pt x="990" y="7"/>
                </a:cubicBezTo>
                <a:cubicBezTo>
                  <a:pt x="992" y="7"/>
                  <a:pt x="993" y="9"/>
                  <a:pt x="993" y="10"/>
                </a:cubicBezTo>
                <a:cubicBezTo>
                  <a:pt x="993" y="12"/>
                  <a:pt x="991" y="13"/>
                  <a:pt x="990" y="13"/>
                </a:cubicBezTo>
                <a:close/>
                <a:moveTo>
                  <a:pt x="693" y="11"/>
                </a:moveTo>
                <a:cubicBezTo>
                  <a:pt x="691" y="11"/>
                  <a:pt x="690" y="10"/>
                  <a:pt x="690" y="8"/>
                </a:cubicBezTo>
                <a:cubicBezTo>
                  <a:pt x="690" y="7"/>
                  <a:pt x="691" y="5"/>
                  <a:pt x="693" y="5"/>
                </a:cubicBezTo>
                <a:cubicBezTo>
                  <a:pt x="700" y="5"/>
                  <a:pt x="708" y="4"/>
                  <a:pt x="715" y="3"/>
                </a:cubicBezTo>
                <a:cubicBezTo>
                  <a:pt x="717" y="3"/>
                  <a:pt x="718" y="5"/>
                  <a:pt x="719" y="6"/>
                </a:cubicBezTo>
                <a:cubicBezTo>
                  <a:pt x="719" y="8"/>
                  <a:pt x="717" y="9"/>
                  <a:pt x="716" y="9"/>
                </a:cubicBezTo>
                <a:cubicBezTo>
                  <a:pt x="708" y="10"/>
                  <a:pt x="701" y="10"/>
                  <a:pt x="693" y="11"/>
                </a:cubicBezTo>
                <a:cubicBezTo>
                  <a:pt x="693" y="11"/>
                  <a:pt x="693" y="11"/>
                  <a:pt x="693" y="11"/>
                </a:cubicBezTo>
                <a:close/>
                <a:moveTo>
                  <a:pt x="944" y="9"/>
                </a:moveTo>
                <a:cubicBezTo>
                  <a:pt x="944" y="9"/>
                  <a:pt x="944" y="9"/>
                  <a:pt x="944" y="9"/>
                </a:cubicBezTo>
                <a:cubicBezTo>
                  <a:pt x="936" y="9"/>
                  <a:pt x="929" y="8"/>
                  <a:pt x="921" y="8"/>
                </a:cubicBezTo>
                <a:cubicBezTo>
                  <a:pt x="920" y="8"/>
                  <a:pt x="918" y="6"/>
                  <a:pt x="918" y="4"/>
                </a:cubicBezTo>
                <a:cubicBezTo>
                  <a:pt x="918" y="3"/>
                  <a:pt x="920" y="2"/>
                  <a:pt x="921" y="2"/>
                </a:cubicBezTo>
                <a:cubicBezTo>
                  <a:pt x="929" y="2"/>
                  <a:pt x="937" y="3"/>
                  <a:pt x="944" y="3"/>
                </a:cubicBezTo>
                <a:cubicBezTo>
                  <a:pt x="946" y="3"/>
                  <a:pt x="947" y="5"/>
                  <a:pt x="947" y="6"/>
                </a:cubicBezTo>
                <a:cubicBezTo>
                  <a:pt x="947" y="8"/>
                  <a:pt x="946" y="9"/>
                  <a:pt x="944" y="9"/>
                </a:cubicBezTo>
                <a:close/>
                <a:moveTo>
                  <a:pt x="738" y="8"/>
                </a:moveTo>
                <a:cubicBezTo>
                  <a:pt x="737" y="8"/>
                  <a:pt x="736" y="7"/>
                  <a:pt x="735" y="5"/>
                </a:cubicBezTo>
                <a:cubicBezTo>
                  <a:pt x="735" y="4"/>
                  <a:pt x="737" y="2"/>
                  <a:pt x="738" y="2"/>
                </a:cubicBezTo>
                <a:cubicBezTo>
                  <a:pt x="746" y="2"/>
                  <a:pt x="754" y="1"/>
                  <a:pt x="761" y="1"/>
                </a:cubicBezTo>
                <a:cubicBezTo>
                  <a:pt x="763" y="1"/>
                  <a:pt x="764" y="2"/>
                  <a:pt x="764" y="4"/>
                </a:cubicBezTo>
                <a:cubicBezTo>
                  <a:pt x="764" y="5"/>
                  <a:pt x="763" y="7"/>
                  <a:pt x="761" y="7"/>
                </a:cubicBezTo>
                <a:cubicBezTo>
                  <a:pt x="754" y="7"/>
                  <a:pt x="746" y="8"/>
                  <a:pt x="739" y="8"/>
                </a:cubicBezTo>
                <a:cubicBezTo>
                  <a:pt x="739" y="8"/>
                  <a:pt x="739" y="8"/>
                  <a:pt x="738" y="8"/>
                </a:cubicBezTo>
                <a:close/>
                <a:moveTo>
                  <a:pt x="898" y="8"/>
                </a:moveTo>
                <a:cubicBezTo>
                  <a:pt x="898" y="8"/>
                  <a:pt x="898" y="8"/>
                  <a:pt x="898" y="8"/>
                </a:cubicBezTo>
                <a:cubicBezTo>
                  <a:pt x="891" y="8"/>
                  <a:pt x="883" y="7"/>
                  <a:pt x="876" y="7"/>
                </a:cubicBezTo>
                <a:cubicBezTo>
                  <a:pt x="874" y="6"/>
                  <a:pt x="873" y="5"/>
                  <a:pt x="873" y="3"/>
                </a:cubicBezTo>
                <a:cubicBezTo>
                  <a:pt x="873" y="1"/>
                  <a:pt x="874" y="0"/>
                  <a:pt x="876" y="0"/>
                </a:cubicBezTo>
                <a:cubicBezTo>
                  <a:pt x="883" y="0"/>
                  <a:pt x="891" y="0"/>
                  <a:pt x="899" y="1"/>
                </a:cubicBezTo>
                <a:cubicBezTo>
                  <a:pt x="900" y="1"/>
                  <a:pt x="902" y="3"/>
                  <a:pt x="901" y="4"/>
                </a:cubicBezTo>
                <a:cubicBezTo>
                  <a:pt x="901" y="6"/>
                  <a:pt x="900" y="8"/>
                  <a:pt x="898" y="8"/>
                </a:cubicBezTo>
                <a:close/>
                <a:moveTo>
                  <a:pt x="784" y="4"/>
                </a:moveTo>
                <a:cubicBezTo>
                  <a:pt x="783" y="4"/>
                  <a:pt x="781" y="4"/>
                  <a:pt x="781" y="2"/>
                </a:cubicBezTo>
                <a:cubicBezTo>
                  <a:pt x="781" y="0"/>
                  <a:pt x="782" y="0"/>
                  <a:pt x="784" y="0"/>
                </a:cubicBezTo>
                <a:cubicBezTo>
                  <a:pt x="792" y="0"/>
                  <a:pt x="799" y="0"/>
                  <a:pt x="807" y="0"/>
                </a:cubicBezTo>
                <a:cubicBezTo>
                  <a:pt x="807" y="0"/>
                  <a:pt x="807" y="0"/>
                  <a:pt x="807" y="0"/>
                </a:cubicBezTo>
                <a:cubicBezTo>
                  <a:pt x="809" y="0"/>
                  <a:pt x="810" y="1"/>
                  <a:pt x="810" y="3"/>
                </a:cubicBezTo>
                <a:cubicBezTo>
                  <a:pt x="810" y="4"/>
                  <a:pt x="809" y="5"/>
                  <a:pt x="807" y="5"/>
                </a:cubicBezTo>
                <a:cubicBezTo>
                  <a:pt x="799" y="5"/>
                  <a:pt x="792" y="4"/>
                  <a:pt x="784" y="4"/>
                </a:cubicBezTo>
                <a:cubicBezTo>
                  <a:pt x="784" y="4"/>
                  <a:pt x="784" y="4"/>
                  <a:pt x="784" y="4"/>
                </a:cubicBezTo>
                <a:close/>
                <a:moveTo>
                  <a:pt x="853" y="4"/>
                </a:moveTo>
                <a:cubicBezTo>
                  <a:pt x="853" y="4"/>
                  <a:pt x="853" y="4"/>
                  <a:pt x="853" y="4"/>
                </a:cubicBezTo>
                <a:cubicBezTo>
                  <a:pt x="846" y="4"/>
                  <a:pt x="840" y="4"/>
                  <a:pt x="833" y="4"/>
                </a:cubicBezTo>
                <a:cubicBezTo>
                  <a:pt x="828" y="4"/>
                  <a:pt x="828" y="4"/>
                  <a:pt x="828" y="4"/>
                </a:cubicBezTo>
                <a:cubicBezTo>
                  <a:pt x="828" y="5"/>
                  <a:pt x="828" y="5"/>
                  <a:pt x="828" y="5"/>
                </a:cubicBezTo>
                <a:cubicBezTo>
                  <a:pt x="828" y="5"/>
                  <a:pt x="826" y="4"/>
                  <a:pt x="826" y="2"/>
                </a:cubicBezTo>
                <a:cubicBezTo>
                  <a:pt x="826" y="1"/>
                  <a:pt x="828" y="0"/>
                  <a:pt x="830" y="0"/>
                </a:cubicBezTo>
                <a:cubicBezTo>
                  <a:pt x="833" y="0"/>
                  <a:pt x="833" y="0"/>
                  <a:pt x="833" y="0"/>
                </a:cubicBezTo>
                <a:cubicBezTo>
                  <a:pt x="840" y="0"/>
                  <a:pt x="846" y="0"/>
                  <a:pt x="853" y="0"/>
                </a:cubicBezTo>
                <a:cubicBezTo>
                  <a:pt x="854" y="0"/>
                  <a:pt x="856" y="0"/>
                  <a:pt x="856" y="2"/>
                </a:cubicBezTo>
                <a:cubicBezTo>
                  <a:pt x="856" y="4"/>
                  <a:pt x="854" y="4"/>
                  <a:pt x="853" y="4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 w="9525">
            <a:noFill/>
            <a:round/>
            <a:headEnd/>
            <a:tailEnd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90" name="Freeform 890"/>
          <p:cNvSpPr>
            <a:spLocks noEditPoints="1"/>
          </p:cNvSpPr>
          <p:nvPr/>
        </p:nvSpPr>
        <p:spPr bwMode="auto">
          <a:xfrm>
            <a:off x="3252788" y="1617663"/>
            <a:ext cx="2813050" cy="1660525"/>
          </a:xfrm>
          <a:custGeom>
            <a:avLst/>
            <a:gdLst>
              <a:gd name="T0" fmla="*/ 1023 w 1036"/>
              <a:gd name="T1" fmla="*/ 593 h 611"/>
              <a:gd name="T2" fmla="*/ 1032 w 1036"/>
              <a:gd name="T3" fmla="*/ 611 h 611"/>
              <a:gd name="T4" fmla="*/ 999 w 1036"/>
              <a:gd name="T5" fmla="*/ 554 h 611"/>
              <a:gd name="T6" fmla="*/ 1013 w 1036"/>
              <a:gd name="T7" fmla="*/ 579 h 611"/>
              <a:gd name="T8" fmla="*/ 974 w 1036"/>
              <a:gd name="T9" fmla="*/ 516 h 611"/>
              <a:gd name="T10" fmla="*/ 988 w 1036"/>
              <a:gd name="T11" fmla="*/ 541 h 611"/>
              <a:gd name="T12" fmla="*/ 947 w 1036"/>
              <a:gd name="T13" fmla="*/ 479 h 611"/>
              <a:gd name="T14" fmla="*/ 962 w 1036"/>
              <a:gd name="T15" fmla="*/ 503 h 611"/>
              <a:gd name="T16" fmla="*/ 919 w 1036"/>
              <a:gd name="T17" fmla="*/ 443 h 611"/>
              <a:gd name="T18" fmla="*/ 935 w 1036"/>
              <a:gd name="T19" fmla="*/ 467 h 611"/>
              <a:gd name="T20" fmla="*/ 889 w 1036"/>
              <a:gd name="T21" fmla="*/ 408 h 611"/>
              <a:gd name="T22" fmla="*/ 906 w 1036"/>
              <a:gd name="T23" fmla="*/ 431 h 611"/>
              <a:gd name="T24" fmla="*/ 859 w 1036"/>
              <a:gd name="T25" fmla="*/ 375 h 611"/>
              <a:gd name="T26" fmla="*/ 876 w 1036"/>
              <a:gd name="T27" fmla="*/ 397 h 611"/>
              <a:gd name="T28" fmla="*/ 827 w 1036"/>
              <a:gd name="T29" fmla="*/ 342 h 611"/>
              <a:gd name="T30" fmla="*/ 845 w 1036"/>
              <a:gd name="T31" fmla="*/ 363 h 611"/>
              <a:gd name="T32" fmla="*/ 793 w 1036"/>
              <a:gd name="T33" fmla="*/ 311 h 611"/>
              <a:gd name="T34" fmla="*/ 812 w 1036"/>
              <a:gd name="T35" fmla="*/ 331 h 611"/>
              <a:gd name="T36" fmla="*/ 759 w 1036"/>
              <a:gd name="T37" fmla="*/ 281 h 611"/>
              <a:gd name="T38" fmla="*/ 778 w 1036"/>
              <a:gd name="T39" fmla="*/ 300 h 611"/>
              <a:gd name="T40" fmla="*/ 723 w 1036"/>
              <a:gd name="T41" fmla="*/ 252 h 611"/>
              <a:gd name="T42" fmla="*/ 743 w 1036"/>
              <a:gd name="T43" fmla="*/ 271 h 611"/>
              <a:gd name="T44" fmla="*/ 686 w 1036"/>
              <a:gd name="T45" fmla="*/ 225 h 611"/>
              <a:gd name="T46" fmla="*/ 707 w 1036"/>
              <a:gd name="T47" fmla="*/ 243 h 611"/>
              <a:gd name="T48" fmla="*/ 648 w 1036"/>
              <a:gd name="T49" fmla="*/ 199 h 611"/>
              <a:gd name="T50" fmla="*/ 670 w 1036"/>
              <a:gd name="T51" fmla="*/ 217 h 611"/>
              <a:gd name="T52" fmla="*/ 610 w 1036"/>
              <a:gd name="T53" fmla="*/ 175 h 611"/>
              <a:gd name="T54" fmla="*/ 632 w 1036"/>
              <a:gd name="T55" fmla="*/ 192 h 611"/>
              <a:gd name="T56" fmla="*/ 570 w 1036"/>
              <a:gd name="T57" fmla="*/ 152 h 611"/>
              <a:gd name="T58" fmla="*/ 592 w 1036"/>
              <a:gd name="T59" fmla="*/ 168 h 611"/>
              <a:gd name="T60" fmla="*/ 529 w 1036"/>
              <a:gd name="T61" fmla="*/ 131 h 611"/>
              <a:gd name="T62" fmla="*/ 552 w 1036"/>
              <a:gd name="T63" fmla="*/ 146 h 611"/>
              <a:gd name="T64" fmla="*/ 488 w 1036"/>
              <a:gd name="T65" fmla="*/ 112 h 611"/>
              <a:gd name="T66" fmla="*/ 511 w 1036"/>
              <a:gd name="T67" fmla="*/ 126 h 611"/>
              <a:gd name="T68" fmla="*/ 446 w 1036"/>
              <a:gd name="T69" fmla="*/ 94 h 611"/>
              <a:gd name="T70" fmla="*/ 470 w 1036"/>
              <a:gd name="T71" fmla="*/ 107 h 611"/>
              <a:gd name="T72" fmla="*/ 403 w 1036"/>
              <a:gd name="T73" fmla="*/ 77 h 611"/>
              <a:gd name="T74" fmla="*/ 427 w 1036"/>
              <a:gd name="T75" fmla="*/ 89 h 611"/>
              <a:gd name="T76" fmla="*/ 360 w 1036"/>
              <a:gd name="T77" fmla="*/ 63 h 611"/>
              <a:gd name="T78" fmla="*/ 384 w 1036"/>
              <a:gd name="T79" fmla="*/ 74 h 611"/>
              <a:gd name="T80" fmla="*/ 316 w 1036"/>
              <a:gd name="T81" fmla="*/ 49 h 611"/>
              <a:gd name="T82" fmla="*/ 341 w 1036"/>
              <a:gd name="T83" fmla="*/ 60 h 611"/>
              <a:gd name="T84" fmla="*/ 272 w 1036"/>
              <a:gd name="T85" fmla="*/ 38 h 611"/>
              <a:gd name="T86" fmla="*/ 297 w 1036"/>
              <a:gd name="T87" fmla="*/ 47 h 611"/>
              <a:gd name="T88" fmla="*/ 227 w 1036"/>
              <a:gd name="T89" fmla="*/ 28 h 611"/>
              <a:gd name="T90" fmla="*/ 252 w 1036"/>
              <a:gd name="T91" fmla="*/ 36 h 611"/>
              <a:gd name="T92" fmla="*/ 182 w 1036"/>
              <a:gd name="T93" fmla="*/ 19 h 611"/>
              <a:gd name="T94" fmla="*/ 208 w 1036"/>
              <a:gd name="T95" fmla="*/ 27 h 611"/>
              <a:gd name="T96" fmla="*/ 137 w 1036"/>
              <a:gd name="T97" fmla="*/ 12 h 611"/>
              <a:gd name="T98" fmla="*/ 163 w 1036"/>
              <a:gd name="T99" fmla="*/ 19 h 611"/>
              <a:gd name="T100" fmla="*/ 91 w 1036"/>
              <a:gd name="T101" fmla="*/ 7 h 611"/>
              <a:gd name="T102" fmla="*/ 117 w 1036"/>
              <a:gd name="T103" fmla="*/ 13 h 611"/>
              <a:gd name="T104" fmla="*/ 46 w 1036"/>
              <a:gd name="T105" fmla="*/ 4 h 611"/>
              <a:gd name="T106" fmla="*/ 72 w 1036"/>
              <a:gd name="T107" fmla="*/ 9 h 611"/>
              <a:gd name="T108" fmla="*/ 26 w 1036"/>
              <a:gd name="T109" fmla="*/ 0 h 611"/>
              <a:gd name="T110" fmla="*/ 3 w 1036"/>
              <a:gd name="T111" fmla="*/ 4 h 6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036" h="611">
                <a:moveTo>
                  <a:pt x="1032" y="611"/>
                </a:moveTo>
                <a:cubicBezTo>
                  <a:pt x="1031" y="611"/>
                  <a:pt x="1030" y="611"/>
                  <a:pt x="1030" y="610"/>
                </a:cubicBezTo>
                <a:cubicBezTo>
                  <a:pt x="1027" y="606"/>
                  <a:pt x="1025" y="601"/>
                  <a:pt x="1022" y="597"/>
                </a:cubicBezTo>
                <a:cubicBezTo>
                  <a:pt x="1022" y="596"/>
                  <a:pt x="1022" y="594"/>
                  <a:pt x="1023" y="593"/>
                </a:cubicBezTo>
                <a:cubicBezTo>
                  <a:pt x="1025" y="592"/>
                  <a:pt x="1027" y="593"/>
                  <a:pt x="1028" y="594"/>
                </a:cubicBezTo>
                <a:cubicBezTo>
                  <a:pt x="1030" y="598"/>
                  <a:pt x="1033" y="603"/>
                  <a:pt x="1035" y="607"/>
                </a:cubicBezTo>
                <a:cubicBezTo>
                  <a:pt x="1036" y="608"/>
                  <a:pt x="1035" y="610"/>
                  <a:pt x="1034" y="611"/>
                </a:cubicBezTo>
                <a:cubicBezTo>
                  <a:pt x="1033" y="611"/>
                  <a:pt x="1033" y="611"/>
                  <a:pt x="1032" y="611"/>
                </a:cubicBezTo>
                <a:close/>
                <a:moveTo>
                  <a:pt x="1013" y="579"/>
                </a:moveTo>
                <a:cubicBezTo>
                  <a:pt x="1012" y="579"/>
                  <a:pt x="1011" y="579"/>
                  <a:pt x="1011" y="578"/>
                </a:cubicBezTo>
                <a:cubicBezTo>
                  <a:pt x="1007" y="571"/>
                  <a:pt x="1003" y="565"/>
                  <a:pt x="998" y="558"/>
                </a:cubicBezTo>
                <a:cubicBezTo>
                  <a:pt x="998" y="557"/>
                  <a:pt x="998" y="555"/>
                  <a:pt x="999" y="554"/>
                </a:cubicBezTo>
                <a:cubicBezTo>
                  <a:pt x="1001" y="553"/>
                  <a:pt x="1003" y="554"/>
                  <a:pt x="1003" y="555"/>
                </a:cubicBezTo>
                <a:cubicBezTo>
                  <a:pt x="1008" y="562"/>
                  <a:pt x="1012" y="568"/>
                  <a:pt x="1016" y="575"/>
                </a:cubicBezTo>
                <a:cubicBezTo>
                  <a:pt x="1017" y="576"/>
                  <a:pt x="1016" y="578"/>
                  <a:pt x="1015" y="579"/>
                </a:cubicBezTo>
                <a:cubicBezTo>
                  <a:pt x="1014" y="579"/>
                  <a:pt x="1014" y="579"/>
                  <a:pt x="1013" y="579"/>
                </a:cubicBezTo>
                <a:close/>
                <a:moveTo>
                  <a:pt x="988" y="541"/>
                </a:moveTo>
                <a:cubicBezTo>
                  <a:pt x="987" y="541"/>
                  <a:pt x="987" y="540"/>
                  <a:pt x="986" y="539"/>
                </a:cubicBezTo>
                <a:cubicBezTo>
                  <a:pt x="982" y="533"/>
                  <a:pt x="977" y="527"/>
                  <a:pt x="973" y="521"/>
                </a:cubicBezTo>
                <a:cubicBezTo>
                  <a:pt x="972" y="519"/>
                  <a:pt x="973" y="517"/>
                  <a:pt x="974" y="516"/>
                </a:cubicBezTo>
                <a:cubicBezTo>
                  <a:pt x="975" y="515"/>
                  <a:pt x="977" y="516"/>
                  <a:pt x="978" y="517"/>
                </a:cubicBezTo>
                <a:cubicBezTo>
                  <a:pt x="982" y="523"/>
                  <a:pt x="987" y="530"/>
                  <a:pt x="991" y="536"/>
                </a:cubicBezTo>
                <a:cubicBezTo>
                  <a:pt x="992" y="537"/>
                  <a:pt x="991" y="539"/>
                  <a:pt x="990" y="540"/>
                </a:cubicBezTo>
                <a:cubicBezTo>
                  <a:pt x="990" y="541"/>
                  <a:pt x="989" y="541"/>
                  <a:pt x="988" y="541"/>
                </a:cubicBezTo>
                <a:close/>
                <a:moveTo>
                  <a:pt x="962" y="503"/>
                </a:moveTo>
                <a:cubicBezTo>
                  <a:pt x="961" y="503"/>
                  <a:pt x="961" y="503"/>
                  <a:pt x="960" y="502"/>
                </a:cubicBezTo>
                <a:cubicBezTo>
                  <a:pt x="955" y="496"/>
                  <a:pt x="951" y="490"/>
                  <a:pt x="946" y="484"/>
                </a:cubicBezTo>
                <a:cubicBezTo>
                  <a:pt x="945" y="482"/>
                  <a:pt x="946" y="480"/>
                  <a:pt x="947" y="479"/>
                </a:cubicBezTo>
                <a:cubicBezTo>
                  <a:pt x="948" y="478"/>
                  <a:pt x="950" y="479"/>
                  <a:pt x="951" y="480"/>
                </a:cubicBezTo>
                <a:cubicBezTo>
                  <a:pt x="956" y="486"/>
                  <a:pt x="960" y="492"/>
                  <a:pt x="965" y="498"/>
                </a:cubicBezTo>
                <a:cubicBezTo>
                  <a:pt x="966" y="500"/>
                  <a:pt x="965" y="502"/>
                  <a:pt x="964" y="503"/>
                </a:cubicBezTo>
                <a:cubicBezTo>
                  <a:pt x="964" y="503"/>
                  <a:pt x="963" y="503"/>
                  <a:pt x="962" y="503"/>
                </a:cubicBezTo>
                <a:close/>
                <a:moveTo>
                  <a:pt x="935" y="467"/>
                </a:moveTo>
                <a:cubicBezTo>
                  <a:pt x="934" y="467"/>
                  <a:pt x="933" y="466"/>
                  <a:pt x="933" y="465"/>
                </a:cubicBezTo>
                <a:cubicBezTo>
                  <a:pt x="928" y="459"/>
                  <a:pt x="923" y="453"/>
                  <a:pt x="918" y="448"/>
                </a:cubicBezTo>
                <a:cubicBezTo>
                  <a:pt x="917" y="446"/>
                  <a:pt x="918" y="444"/>
                  <a:pt x="919" y="443"/>
                </a:cubicBezTo>
                <a:cubicBezTo>
                  <a:pt x="920" y="442"/>
                  <a:pt x="922" y="442"/>
                  <a:pt x="923" y="444"/>
                </a:cubicBezTo>
                <a:cubicBezTo>
                  <a:pt x="928" y="450"/>
                  <a:pt x="933" y="456"/>
                  <a:pt x="937" y="462"/>
                </a:cubicBezTo>
                <a:cubicBezTo>
                  <a:pt x="938" y="463"/>
                  <a:pt x="938" y="465"/>
                  <a:pt x="937" y="466"/>
                </a:cubicBezTo>
                <a:cubicBezTo>
                  <a:pt x="936" y="466"/>
                  <a:pt x="936" y="467"/>
                  <a:pt x="935" y="467"/>
                </a:cubicBezTo>
                <a:close/>
                <a:moveTo>
                  <a:pt x="906" y="431"/>
                </a:moveTo>
                <a:cubicBezTo>
                  <a:pt x="905" y="431"/>
                  <a:pt x="905" y="431"/>
                  <a:pt x="904" y="430"/>
                </a:cubicBezTo>
                <a:cubicBezTo>
                  <a:pt x="899" y="424"/>
                  <a:pt x="894" y="418"/>
                  <a:pt x="889" y="413"/>
                </a:cubicBezTo>
                <a:cubicBezTo>
                  <a:pt x="888" y="411"/>
                  <a:pt x="888" y="409"/>
                  <a:pt x="889" y="408"/>
                </a:cubicBezTo>
                <a:cubicBezTo>
                  <a:pt x="891" y="407"/>
                  <a:pt x="892" y="407"/>
                  <a:pt x="894" y="409"/>
                </a:cubicBezTo>
                <a:cubicBezTo>
                  <a:pt x="899" y="414"/>
                  <a:pt x="904" y="420"/>
                  <a:pt x="908" y="426"/>
                </a:cubicBezTo>
                <a:cubicBezTo>
                  <a:pt x="910" y="427"/>
                  <a:pt x="909" y="429"/>
                  <a:pt x="908" y="430"/>
                </a:cubicBezTo>
                <a:cubicBezTo>
                  <a:pt x="908" y="431"/>
                  <a:pt x="907" y="431"/>
                  <a:pt x="906" y="431"/>
                </a:cubicBezTo>
                <a:close/>
                <a:moveTo>
                  <a:pt x="876" y="397"/>
                </a:moveTo>
                <a:cubicBezTo>
                  <a:pt x="875" y="397"/>
                  <a:pt x="875" y="396"/>
                  <a:pt x="874" y="396"/>
                </a:cubicBezTo>
                <a:cubicBezTo>
                  <a:pt x="869" y="390"/>
                  <a:pt x="864" y="384"/>
                  <a:pt x="858" y="379"/>
                </a:cubicBezTo>
                <a:cubicBezTo>
                  <a:pt x="857" y="378"/>
                  <a:pt x="857" y="376"/>
                  <a:pt x="859" y="375"/>
                </a:cubicBezTo>
                <a:cubicBezTo>
                  <a:pt x="860" y="373"/>
                  <a:pt x="862" y="374"/>
                  <a:pt x="863" y="375"/>
                </a:cubicBezTo>
                <a:cubicBezTo>
                  <a:pt x="868" y="380"/>
                  <a:pt x="873" y="386"/>
                  <a:pt x="878" y="392"/>
                </a:cubicBezTo>
                <a:cubicBezTo>
                  <a:pt x="879" y="393"/>
                  <a:pt x="879" y="395"/>
                  <a:pt x="878" y="396"/>
                </a:cubicBezTo>
                <a:cubicBezTo>
                  <a:pt x="878" y="396"/>
                  <a:pt x="877" y="397"/>
                  <a:pt x="876" y="397"/>
                </a:cubicBezTo>
                <a:close/>
                <a:moveTo>
                  <a:pt x="845" y="363"/>
                </a:moveTo>
                <a:cubicBezTo>
                  <a:pt x="844" y="363"/>
                  <a:pt x="843" y="363"/>
                  <a:pt x="843" y="362"/>
                </a:cubicBezTo>
                <a:cubicBezTo>
                  <a:pt x="837" y="357"/>
                  <a:pt x="832" y="352"/>
                  <a:pt x="827" y="346"/>
                </a:cubicBezTo>
                <a:cubicBezTo>
                  <a:pt x="825" y="345"/>
                  <a:pt x="825" y="343"/>
                  <a:pt x="827" y="342"/>
                </a:cubicBezTo>
                <a:cubicBezTo>
                  <a:pt x="828" y="341"/>
                  <a:pt x="830" y="341"/>
                  <a:pt x="831" y="342"/>
                </a:cubicBezTo>
                <a:cubicBezTo>
                  <a:pt x="836" y="347"/>
                  <a:pt x="842" y="353"/>
                  <a:pt x="847" y="358"/>
                </a:cubicBezTo>
                <a:cubicBezTo>
                  <a:pt x="848" y="359"/>
                  <a:pt x="848" y="361"/>
                  <a:pt x="847" y="362"/>
                </a:cubicBezTo>
                <a:cubicBezTo>
                  <a:pt x="846" y="363"/>
                  <a:pt x="846" y="363"/>
                  <a:pt x="845" y="363"/>
                </a:cubicBezTo>
                <a:close/>
                <a:moveTo>
                  <a:pt x="812" y="331"/>
                </a:moveTo>
                <a:cubicBezTo>
                  <a:pt x="811" y="331"/>
                  <a:pt x="811" y="331"/>
                  <a:pt x="810" y="330"/>
                </a:cubicBezTo>
                <a:cubicBezTo>
                  <a:pt x="805" y="325"/>
                  <a:pt x="799" y="320"/>
                  <a:pt x="793" y="315"/>
                </a:cubicBezTo>
                <a:cubicBezTo>
                  <a:pt x="792" y="314"/>
                  <a:pt x="792" y="312"/>
                  <a:pt x="793" y="311"/>
                </a:cubicBezTo>
                <a:cubicBezTo>
                  <a:pt x="794" y="310"/>
                  <a:pt x="796" y="309"/>
                  <a:pt x="797" y="311"/>
                </a:cubicBezTo>
                <a:cubicBezTo>
                  <a:pt x="803" y="316"/>
                  <a:pt x="809" y="321"/>
                  <a:pt x="814" y="326"/>
                </a:cubicBezTo>
                <a:cubicBezTo>
                  <a:pt x="815" y="327"/>
                  <a:pt x="815" y="329"/>
                  <a:pt x="814" y="330"/>
                </a:cubicBezTo>
                <a:cubicBezTo>
                  <a:pt x="814" y="331"/>
                  <a:pt x="813" y="331"/>
                  <a:pt x="812" y="331"/>
                </a:cubicBezTo>
                <a:close/>
                <a:moveTo>
                  <a:pt x="778" y="300"/>
                </a:moveTo>
                <a:cubicBezTo>
                  <a:pt x="778" y="300"/>
                  <a:pt x="777" y="300"/>
                  <a:pt x="776" y="300"/>
                </a:cubicBezTo>
                <a:cubicBezTo>
                  <a:pt x="771" y="295"/>
                  <a:pt x="765" y="290"/>
                  <a:pt x="759" y="285"/>
                </a:cubicBezTo>
                <a:cubicBezTo>
                  <a:pt x="758" y="284"/>
                  <a:pt x="758" y="282"/>
                  <a:pt x="759" y="281"/>
                </a:cubicBezTo>
                <a:cubicBezTo>
                  <a:pt x="760" y="280"/>
                  <a:pt x="762" y="279"/>
                  <a:pt x="763" y="280"/>
                </a:cubicBezTo>
                <a:cubicBezTo>
                  <a:pt x="769" y="285"/>
                  <a:pt x="774" y="290"/>
                  <a:pt x="780" y="295"/>
                </a:cubicBezTo>
                <a:cubicBezTo>
                  <a:pt x="781" y="296"/>
                  <a:pt x="782" y="298"/>
                  <a:pt x="781" y="299"/>
                </a:cubicBezTo>
                <a:cubicBezTo>
                  <a:pt x="780" y="300"/>
                  <a:pt x="779" y="300"/>
                  <a:pt x="778" y="300"/>
                </a:cubicBezTo>
                <a:close/>
                <a:moveTo>
                  <a:pt x="743" y="271"/>
                </a:moveTo>
                <a:cubicBezTo>
                  <a:pt x="743" y="271"/>
                  <a:pt x="742" y="271"/>
                  <a:pt x="741" y="270"/>
                </a:cubicBezTo>
                <a:cubicBezTo>
                  <a:pt x="735" y="266"/>
                  <a:pt x="729" y="261"/>
                  <a:pt x="723" y="256"/>
                </a:cubicBezTo>
                <a:cubicBezTo>
                  <a:pt x="722" y="255"/>
                  <a:pt x="722" y="253"/>
                  <a:pt x="723" y="252"/>
                </a:cubicBezTo>
                <a:cubicBezTo>
                  <a:pt x="724" y="251"/>
                  <a:pt x="726" y="251"/>
                  <a:pt x="727" y="252"/>
                </a:cubicBezTo>
                <a:cubicBezTo>
                  <a:pt x="733" y="256"/>
                  <a:pt x="739" y="261"/>
                  <a:pt x="745" y="266"/>
                </a:cubicBezTo>
                <a:cubicBezTo>
                  <a:pt x="746" y="267"/>
                  <a:pt x="747" y="269"/>
                  <a:pt x="746" y="270"/>
                </a:cubicBezTo>
                <a:cubicBezTo>
                  <a:pt x="745" y="271"/>
                  <a:pt x="744" y="271"/>
                  <a:pt x="743" y="271"/>
                </a:cubicBezTo>
                <a:close/>
                <a:moveTo>
                  <a:pt x="707" y="243"/>
                </a:moveTo>
                <a:cubicBezTo>
                  <a:pt x="706" y="243"/>
                  <a:pt x="706" y="243"/>
                  <a:pt x="705" y="243"/>
                </a:cubicBezTo>
                <a:cubicBezTo>
                  <a:pt x="699" y="238"/>
                  <a:pt x="693" y="234"/>
                  <a:pt x="687" y="229"/>
                </a:cubicBezTo>
                <a:cubicBezTo>
                  <a:pt x="686" y="228"/>
                  <a:pt x="685" y="226"/>
                  <a:pt x="686" y="225"/>
                </a:cubicBezTo>
                <a:cubicBezTo>
                  <a:pt x="687" y="224"/>
                  <a:pt x="689" y="223"/>
                  <a:pt x="690" y="224"/>
                </a:cubicBezTo>
                <a:cubicBezTo>
                  <a:pt x="697" y="229"/>
                  <a:pt x="703" y="233"/>
                  <a:pt x="709" y="238"/>
                </a:cubicBezTo>
                <a:cubicBezTo>
                  <a:pt x="710" y="239"/>
                  <a:pt x="710" y="241"/>
                  <a:pt x="709" y="242"/>
                </a:cubicBezTo>
                <a:cubicBezTo>
                  <a:pt x="709" y="243"/>
                  <a:pt x="708" y="243"/>
                  <a:pt x="707" y="243"/>
                </a:cubicBezTo>
                <a:close/>
                <a:moveTo>
                  <a:pt x="670" y="217"/>
                </a:moveTo>
                <a:cubicBezTo>
                  <a:pt x="669" y="217"/>
                  <a:pt x="669" y="216"/>
                  <a:pt x="668" y="216"/>
                </a:cubicBezTo>
                <a:cubicBezTo>
                  <a:pt x="662" y="212"/>
                  <a:pt x="656" y="208"/>
                  <a:pt x="649" y="203"/>
                </a:cubicBezTo>
                <a:cubicBezTo>
                  <a:pt x="648" y="203"/>
                  <a:pt x="647" y="201"/>
                  <a:pt x="648" y="199"/>
                </a:cubicBezTo>
                <a:cubicBezTo>
                  <a:pt x="649" y="198"/>
                  <a:pt x="651" y="198"/>
                  <a:pt x="652" y="198"/>
                </a:cubicBezTo>
                <a:cubicBezTo>
                  <a:pt x="659" y="203"/>
                  <a:pt x="665" y="207"/>
                  <a:pt x="672" y="211"/>
                </a:cubicBezTo>
                <a:cubicBezTo>
                  <a:pt x="673" y="212"/>
                  <a:pt x="673" y="214"/>
                  <a:pt x="672" y="215"/>
                </a:cubicBezTo>
                <a:cubicBezTo>
                  <a:pt x="672" y="216"/>
                  <a:pt x="671" y="217"/>
                  <a:pt x="670" y="217"/>
                </a:cubicBezTo>
                <a:close/>
                <a:moveTo>
                  <a:pt x="632" y="192"/>
                </a:moveTo>
                <a:cubicBezTo>
                  <a:pt x="631" y="192"/>
                  <a:pt x="630" y="191"/>
                  <a:pt x="630" y="191"/>
                </a:cubicBezTo>
                <a:cubicBezTo>
                  <a:pt x="624" y="187"/>
                  <a:pt x="617" y="183"/>
                  <a:pt x="611" y="179"/>
                </a:cubicBezTo>
                <a:cubicBezTo>
                  <a:pt x="609" y="178"/>
                  <a:pt x="609" y="177"/>
                  <a:pt x="610" y="175"/>
                </a:cubicBezTo>
                <a:cubicBezTo>
                  <a:pt x="610" y="174"/>
                  <a:pt x="612" y="173"/>
                  <a:pt x="614" y="174"/>
                </a:cubicBezTo>
                <a:cubicBezTo>
                  <a:pt x="620" y="178"/>
                  <a:pt x="627" y="182"/>
                  <a:pt x="633" y="186"/>
                </a:cubicBezTo>
                <a:cubicBezTo>
                  <a:pt x="635" y="187"/>
                  <a:pt x="635" y="189"/>
                  <a:pt x="634" y="190"/>
                </a:cubicBezTo>
                <a:cubicBezTo>
                  <a:pt x="634" y="191"/>
                  <a:pt x="633" y="192"/>
                  <a:pt x="632" y="192"/>
                </a:cubicBezTo>
                <a:close/>
                <a:moveTo>
                  <a:pt x="592" y="168"/>
                </a:moveTo>
                <a:cubicBezTo>
                  <a:pt x="592" y="168"/>
                  <a:pt x="591" y="168"/>
                  <a:pt x="591" y="168"/>
                </a:cubicBezTo>
                <a:cubicBezTo>
                  <a:pt x="584" y="164"/>
                  <a:pt x="578" y="160"/>
                  <a:pt x="571" y="156"/>
                </a:cubicBezTo>
                <a:cubicBezTo>
                  <a:pt x="570" y="156"/>
                  <a:pt x="569" y="154"/>
                  <a:pt x="570" y="152"/>
                </a:cubicBezTo>
                <a:cubicBezTo>
                  <a:pt x="571" y="151"/>
                  <a:pt x="572" y="150"/>
                  <a:pt x="574" y="151"/>
                </a:cubicBezTo>
                <a:cubicBezTo>
                  <a:pt x="581" y="155"/>
                  <a:pt x="587" y="159"/>
                  <a:pt x="594" y="163"/>
                </a:cubicBezTo>
                <a:cubicBezTo>
                  <a:pt x="595" y="163"/>
                  <a:pt x="596" y="165"/>
                  <a:pt x="595" y="167"/>
                </a:cubicBezTo>
                <a:cubicBezTo>
                  <a:pt x="594" y="168"/>
                  <a:pt x="593" y="168"/>
                  <a:pt x="592" y="168"/>
                </a:cubicBezTo>
                <a:close/>
                <a:moveTo>
                  <a:pt x="552" y="146"/>
                </a:moveTo>
                <a:cubicBezTo>
                  <a:pt x="552" y="146"/>
                  <a:pt x="551" y="146"/>
                  <a:pt x="551" y="146"/>
                </a:cubicBezTo>
                <a:cubicBezTo>
                  <a:pt x="544" y="142"/>
                  <a:pt x="537" y="139"/>
                  <a:pt x="531" y="135"/>
                </a:cubicBezTo>
                <a:cubicBezTo>
                  <a:pt x="529" y="135"/>
                  <a:pt x="529" y="133"/>
                  <a:pt x="529" y="131"/>
                </a:cubicBezTo>
                <a:cubicBezTo>
                  <a:pt x="530" y="130"/>
                  <a:pt x="532" y="129"/>
                  <a:pt x="533" y="130"/>
                </a:cubicBezTo>
                <a:cubicBezTo>
                  <a:pt x="540" y="133"/>
                  <a:pt x="547" y="137"/>
                  <a:pt x="554" y="140"/>
                </a:cubicBezTo>
                <a:cubicBezTo>
                  <a:pt x="555" y="141"/>
                  <a:pt x="556" y="143"/>
                  <a:pt x="555" y="144"/>
                </a:cubicBezTo>
                <a:cubicBezTo>
                  <a:pt x="554" y="145"/>
                  <a:pt x="553" y="146"/>
                  <a:pt x="552" y="146"/>
                </a:cubicBezTo>
                <a:close/>
                <a:moveTo>
                  <a:pt x="511" y="126"/>
                </a:moveTo>
                <a:cubicBezTo>
                  <a:pt x="511" y="126"/>
                  <a:pt x="510" y="126"/>
                  <a:pt x="510" y="125"/>
                </a:cubicBezTo>
                <a:cubicBezTo>
                  <a:pt x="503" y="122"/>
                  <a:pt x="496" y="119"/>
                  <a:pt x="489" y="116"/>
                </a:cubicBezTo>
                <a:cubicBezTo>
                  <a:pt x="488" y="115"/>
                  <a:pt x="487" y="113"/>
                  <a:pt x="488" y="112"/>
                </a:cubicBezTo>
                <a:cubicBezTo>
                  <a:pt x="489" y="110"/>
                  <a:pt x="490" y="110"/>
                  <a:pt x="492" y="110"/>
                </a:cubicBezTo>
                <a:cubicBezTo>
                  <a:pt x="499" y="113"/>
                  <a:pt x="506" y="117"/>
                  <a:pt x="513" y="120"/>
                </a:cubicBezTo>
                <a:cubicBezTo>
                  <a:pt x="514" y="121"/>
                  <a:pt x="515" y="122"/>
                  <a:pt x="514" y="124"/>
                </a:cubicBezTo>
                <a:cubicBezTo>
                  <a:pt x="514" y="125"/>
                  <a:pt x="512" y="126"/>
                  <a:pt x="511" y="126"/>
                </a:cubicBezTo>
                <a:close/>
                <a:moveTo>
                  <a:pt x="470" y="107"/>
                </a:moveTo>
                <a:cubicBezTo>
                  <a:pt x="469" y="107"/>
                  <a:pt x="469" y="107"/>
                  <a:pt x="469" y="106"/>
                </a:cubicBezTo>
                <a:cubicBezTo>
                  <a:pt x="461" y="103"/>
                  <a:pt x="454" y="101"/>
                  <a:pt x="447" y="98"/>
                </a:cubicBezTo>
                <a:cubicBezTo>
                  <a:pt x="446" y="97"/>
                  <a:pt x="445" y="95"/>
                  <a:pt x="446" y="94"/>
                </a:cubicBezTo>
                <a:cubicBezTo>
                  <a:pt x="446" y="92"/>
                  <a:pt x="448" y="92"/>
                  <a:pt x="450" y="92"/>
                </a:cubicBezTo>
                <a:cubicBezTo>
                  <a:pt x="457" y="95"/>
                  <a:pt x="464" y="98"/>
                  <a:pt x="471" y="101"/>
                </a:cubicBezTo>
                <a:cubicBezTo>
                  <a:pt x="472" y="102"/>
                  <a:pt x="473" y="103"/>
                  <a:pt x="472" y="105"/>
                </a:cubicBezTo>
                <a:cubicBezTo>
                  <a:pt x="472" y="106"/>
                  <a:pt x="471" y="107"/>
                  <a:pt x="470" y="107"/>
                </a:cubicBezTo>
                <a:close/>
                <a:moveTo>
                  <a:pt x="427" y="89"/>
                </a:moveTo>
                <a:cubicBezTo>
                  <a:pt x="427" y="89"/>
                  <a:pt x="427" y="89"/>
                  <a:pt x="426" y="89"/>
                </a:cubicBezTo>
                <a:cubicBezTo>
                  <a:pt x="419" y="86"/>
                  <a:pt x="412" y="84"/>
                  <a:pt x="405" y="81"/>
                </a:cubicBezTo>
                <a:cubicBezTo>
                  <a:pt x="403" y="81"/>
                  <a:pt x="403" y="79"/>
                  <a:pt x="403" y="77"/>
                </a:cubicBezTo>
                <a:cubicBezTo>
                  <a:pt x="404" y="76"/>
                  <a:pt x="405" y="75"/>
                  <a:pt x="407" y="76"/>
                </a:cubicBezTo>
                <a:cubicBezTo>
                  <a:pt x="414" y="78"/>
                  <a:pt x="421" y="81"/>
                  <a:pt x="428" y="84"/>
                </a:cubicBezTo>
                <a:cubicBezTo>
                  <a:pt x="430" y="84"/>
                  <a:pt x="431" y="86"/>
                  <a:pt x="430" y="88"/>
                </a:cubicBezTo>
                <a:cubicBezTo>
                  <a:pt x="430" y="89"/>
                  <a:pt x="429" y="89"/>
                  <a:pt x="427" y="89"/>
                </a:cubicBezTo>
                <a:close/>
                <a:moveTo>
                  <a:pt x="384" y="74"/>
                </a:moveTo>
                <a:cubicBezTo>
                  <a:pt x="384" y="74"/>
                  <a:pt x="384" y="74"/>
                  <a:pt x="383" y="74"/>
                </a:cubicBezTo>
                <a:cubicBezTo>
                  <a:pt x="376" y="71"/>
                  <a:pt x="369" y="69"/>
                  <a:pt x="362" y="66"/>
                </a:cubicBezTo>
                <a:cubicBezTo>
                  <a:pt x="360" y="66"/>
                  <a:pt x="359" y="64"/>
                  <a:pt x="360" y="63"/>
                </a:cubicBezTo>
                <a:cubicBezTo>
                  <a:pt x="360" y="61"/>
                  <a:pt x="362" y="60"/>
                  <a:pt x="364" y="61"/>
                </a:cubicBezTo>
                <a:cubicBezTo>
                  <a:pt x="371" y="63"/>
                  <a:pt x="378" y="65"/>
                  <a:pt x="385" y="68"/>
                </a:cubicBezTo>
                <a:cubicBezTo>
                  <a:pt x="387" y="68"/>
                  <a:pt x="388" y="70"/>
                  <a:pt x="387" y="72"/>
                </a:cubicBezTo>
                <a:cubicBezTo>
                  <a:pt x="387" y="73"/>
                  <a:pt x="386" y="74"/>
                  <a:pt x="384" y="74"/>
                </a:cubicBezTo>
                <a:close/>
                <a:moveTo>
                  <a:pt x="341" y="60"/>
                </a:moveTo>
                <a:cubicBezTo>
                  <a:pt x="341" y="60"/>
                  <a:pt x="340" y="59"/>
                  <a:pt x="340" y="59"/>
                </a:cubicBezTo>
                <a:cubicBezTo>
                  <a:pt x="333" y="57"/>
                  <a:pt x="325" y="55"/>
                  <a:pt x="318" y="53"/>
                </a:cubicBezTo>
                <a:cubicBezTo>
                  <a:pt x="317" y="52"/>
                  <a:pt x="316" y="51"/>
                  <a:pt x="316" y="49"/>
                </a:cubicBezTo>
                <a:cubicBezTo>
                  <a:pt x="317" y="48"/>
                  <a:pt x="318" y="47"/>
                  <a:pt x="320" y="47"/>
                </a:cubicBezTo>
                <a:cubicBezTo>
                  <a:pt x="327" y="49"/>
                  <a:pt x="334" y="51"/>
                  <a:pt x="342" y="54"/>
                </a:cubicBezTo>
                <a:cubicBezTo>
                  <a:pt x="343" y="54"/>
                  <a:pt x="344" y="56"/>
                  <a:pt x="344" y="57"/>
                </a:cubicBezTo>
                <a:cubicBezTo>
                  <a:pt x="343" y="59"/>
                  <a:pt x="342" y="60"/>
                  <a:pt x="341" y="60"/>
                </a:cubicBezTo>
                <a:close/>
                <a:moveTo>
                  <a:pt x="297" y="47"/>
                </a:moveTo>
                <a:cubicBezTo>
                  <a:pt x="297" y="47"/>
                  <a:pt x="296" y="47"/>
                  <a:pt x="296" y="47"/>
                </a:cubicBezTo>
                <a:cubicBezTo>
                  <a:pt x="289" y="45"/>
                  <a:pt x="281" y="43"/>
                  <a:pt x="274" y="41"/>
                </a:cubicBezTo>
                <a:cubicBezTo>
                  <a:pt x="272" y="41"/>
                  <a:pt x="271" y="39"/>
                  <a:pt x="272" y="38"/>
                </a:cubicBezTo>
                <a:cubicBezTo>
                  <a:pt x="272" y="36"/>
                  <a:pt x="274" y="35"/>
                  <a:pt x="275" y="35"/>
                </a:cubicBezTo>
                <a:cubicBezTo>
                  <a:pt x="283" y="37"/>
                  <a:pt x="290" y="39"/>
                  <a:pt x="298" y="41"/>
                </a:cubicBezTo>
                <a:cubicBezTo>
                  <a:pt x="299" y="42"/>
                  <a:pt x="300" y="43"/>
                  <a:pt x="300" y="45"/>
                </a:cubicBezTo>
                <a:cubicBezTo>
                  <a:pt x="299" y="46"/>
                  <a:pt x="298" y="47"/>
                  <a:pt x="297" y="47"/>
                </a:cubicBezTo>
                <a:close/>
                <a:moveTo>
                  <a:pt x="252" y="36"/>
                </a:moveTo>
                <a:cubicBezTo>
                  <a:pt x="252" y="36"/>
                  <a:pt x="252" y="36"/>
                  <a:pt x="252" y="36"/>
                </a:cubicBezTo>
                <a:cubicBezTo>
                  <a:pt x="244" y="34"/>
                  <a:pt x="237" y="33"/>
                  <a:pt x="230" y="31"/>
                </a:cubicBezTo>
                <a:cubicBezTo>
                  <a:pt x="228" y="31"/>
                  <a:pt x="227" y="29"/>
                  <a:pt x="227" y="28"/>
                </a:cubicBezTo>
                <a:cubicBezTo>
                  <a:pt x="228" y="26"/>
                  <a:pt x="229" y="25"/>
                  <a:pt x="231" y="25"/>
                </a:cubicBezTo>
                <a:cubicBezTo>
                  <a:pt x="238" y="27"/>
                  <a:pt x="246" y="28"/>
                  <a:pt x="253" y="30"/>
                </a:cubicBezTo>
                <a:cubicBezTo>
                  <a:pt x="255" y="30"/>
                  <a:pt x="256" y="32"/>
                  <a:pt x="255" y="34"/>
                </a:cubicBezTo>
                <a:cubicBezTo>
                  <a:pt x="255" y="35"/>
                  <a:pt x="254" y="36"/>
                  <a:pt x="252" y="36"/>
                </a:cubicBezTo>
                <a:close/>
                <a:moveTo>
                  <a:pt x="208" y="27"/>
                </a:moveTo>
                <a:cubicBezTo>
                  <a:pt x="207" y="27"/>
                  <a:pt x="207" y="27"/>
                  <a:pt x="207" y="27"/>
                </a:cubicBezTo>
                <a:cubicBezTo>
                  <a:pt x="199" y="25"/>
                  <a:pt x="192" y="24"/>
                  <a:pt x="185" y="22"/>
                </a:cubicBezTo>
                <a:cubicBezTo>
                  <a:pt x="183" y="22"/>
                  <a:pt x="182" y="21"/>
                  <a:pt x="182" y="19"/>
                </a:cubicBezTo>
                <a:cubicBezTo>
                  <a:pt x="183" y="17"/>
                  <a:pt x="184" y="16"/>
                  <a:pt x="186" y="17"/>
                </a:cubicBezTo>
                <a:cubicBezTo>
                  <a:pt x="193" y="18"/>
                  <a:pt x="201" y="19"/>
                  <a:pt x="208" y="21"/>
                </a:cubicBezTo>
                <a:cubicBezTo>
                  <a:pt x="210" y="21"/>
                  <a:pt x="211" y="23"/>
                  <a:pt x="211" y="24"/>
                </a:cubicBezTo>
                <a:cubicBezTo>
                  <a:pt x="210" y="26"/>
                  <a:pt x="209" y="27"/>
                  <a:pt x="208" y="27"/>
                </a:cubicBezTo>
                <a:close/>
                <a:moveTo>
                  <a:pt x="163" y="19"/>
                </a:moveTo>
                <a:cubicBezTo>
                  <a:pt x="162" y="19"/>
                  <a:pt x="162" y="19"/>
                  <a:pt x="162" y="19"/>
                </a:cubicBezTo>
                <a:cubicBezTo>
                  <a:pt x="154" y="18"/>
                  <a:pt x="147" y="17"/>
                  <a:pt x="139" y="16"/>
                </a:cubicBezTo>
                <a:cubicBezTo>
                  <a:pt x="138" y="15"/>
                  <a:pt x="137" y="14"/>
                  <a:pt x="137" y="12"/>
                </a:cubicBezTo>
                <a:cubicBezTo>
                  <a:pt x="137" y="11"/>
                  <a:pt x="139" y="10"/>
                  <a:pt x="140" y="10"/>
                </a:cubicBezTo>
                <a:cubicBezTo>
                  <a:pt x="148" y="11"/>
                  <a:pt x="155" y="12"/>
                  <a:pt x="163" y="13"/>
                </a:cubicBezTo>
                <a:cubicBezTo>
                  <a:pt x="165" y="13"/>
                  <a:pt x="166" y="15"/>
                  <a:pt x="165" y="16"/>
                </a:cubicBezTo>
                <a:cubicBezTo>
                  <a:pt x="165" y="18"/>
                  <a:pt x="164" y="19"/>
                  <a:pt x="163" y="19"/>
                </a:cubicBezTo>
                <a:close/>
                <a:moveTo>
                  <a:pt x="117" y="13"/>
                </a:moveTo>
                <a:cubicBezTo>
                  <a:pt x="117" y="13"/>
                  <a:pt x="117" y="13"/>
                  <a:pt x="117" y="13"/>
                </a:cubicBezTo>
                <a:cubicBezTo>
                  <a:pt x="109" y="12"/>
                  <a:pt x="101" y="11"/>
                  <a:pt x="94" y="10"/>
                </a:cubicBezTo>
                <a:cubicBezTo>
                  <a:pt x="92" y="10"/>
                  <a:pt x="91" y="9"/>
                  <a:pt x="91" y="7"/>
                </a:cubicBezTo>
                <a:cubicBezTo>
                  <a:pt x="92" y="6"/>
                  <a:pt x="93" y="4"/>
                  <a:pt x="95" y="5"/>
                </a:cubicBezTo>
                <a:cubicBezTo>
                  <a:pt x="102" y="5"/>
                  <a:pt x="110" y="6"/>
                  <a:pt x="117" y="7"/>
                </a:cubicBezTo>
                <a:cubicBezTo>
                  <a:pt x="119" y="7"/>
                  <a:pt x="120" y="9"/>
                  <a:pt x="120" y="10"/>
                </a:cubicBezTo>
                <a:cubicBezTo>
                  <a:pt x="120" y="12"/>
                  <a:pt x="119" y="13"/>
                  <a:pt x="117" y="13"/>
                </a:cubicBezTo>
                <a:close/>
                <a:moveTo>
                  <a:pt x="72" y="9"/>
                </a:moveTo>
                <a:cubicBezTo>
                  <a:pt x="71" y="9"/>
                  <a:pt x="71" y="9"/>
                  <a:pt x="71" y="9"/>
                </a:cubicBezTo>
                <a:cubicBezTo>
                  <a:pt x="63" y="8"/>
                  <a:pt x="55" y="8"/>
                  <a:pt x="49" y="7"/>
                </a:cubicBezTo>
                <a:cubicBezTo>
                  <a:pt x="47" y="7"/>
                  <a:pt x="46" y="6"/>
                  <a:pt x="46" y="4"/>
                </a:cubicBezTo>
                <a:cubicBezTo>
                  <a:pt x="46" y="2"/>
                  <a:pt x="47" y="1"/>
                  <a:pt x="49" y="1"/>
                </a:cubicBezTo>
                <a:cubicBezTo>
                  <a:pt x="56" y="2"/>
                  <a:pt x="63" y="2"/>
                  <a:pt x="72" y="3"/>
                </a:cubicBezTo>
                <a:cubicBezTo>
                  <a:pt x="73" y="3"/>
                  <a:pt x="75" y="4"/>
                  <a:pt x="75" y="6"/>
                </a:cubicBezTo>
                <a:cubicBezTo>
                  <a:pt x="74" y="7"/>
                  <a:pt x="73" y="9"/>
                  <a:pt x="72" y="9"/>
                </a:cubicBezTo>
                <a:close/>
                <a:moveTo>
                  <a:pt x="3" y="4"/>
                </a:moveTo>
                <a:cubicBezTo>
                  <a:pt x="1" y="4"/>
                  <a:pt x="0" y="4"/>
                  <a:pt x="0" y="2"/>
                </a:cubicBezTo>
                <a:cubicBezTo>
                  <a:pt x="0" y="1"/>
                  <a:pt x="1" y="0"/>
                  <a:pt x="3" y="0"/>
                </a:cubicBezTo>
                <a:cubicBezTo>
                  <a:pt x="3" y="0"/>
                  <a:pt x="11" y="0"/>
                  <a:pt x="26" y="0"/>
                </a:cubicBezTo>
                <a:cubicBezTo>
                  <a:pt x="27" y="0"/>
                  <a:pt x="29" y="2"/>
                  <a:pt x="29" y="3"/>
                </a:cubicBezTo>
                <a:cubicBezTo>
                  <a:pt x="29" y="5"/>
                  <a:pt x="27" y="5"/>
                  <a:pt x="26" y="5"/>
                </a:cubicBezTo>
                <a:cubicBezTo>
                  <a:pt x="11" y="5"/>
                  <a:pt x="3" y="4"/>
                  <a:pt x="3" y="4"/>
                </a:cubicBezTo>
                <a:cubicBezTo>
                  <a:pt x="3" y="4"/>
                  <a:pt x="3" y="4"/>
                  <a:pt x="3" y="4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92" name="Freeform 892"/>
          <p:cNvSpPr>
            <a:spLocks noEditPoints="1"/>
          </p:cNvSpPr>
          <p:nvPr/>
        </p:nvSpPr>
        <p:spPr bwMode="auto">
          <a:xfrm>
            <a:off x="4406900" y="3584575"/>
            <a:ext cx="4713288" cy="857250"/>
          </a:xfrm>
          <a:custGeom>
            <a:avLst/>
            <a:gdLst>
              <a:gd name="T0" fmla="*/ 1735 w 1736"/>
              <a:gd name="T1" fmla="*/ 310 h 315"/>
              <a:gd name="T2" fmla="*/ 1674 w 1736"/>
              <a:gd name="T3" fmla="*/ 272 h 315"/>
              <a:gd name="T4" fmla="*/ 1655 w 1736"/>
              <a:gd name="T5" fmla="*/ 264 h 315"/>
              <a:gd name="T6" fmla="*/ 1657 w 1736"/>
              <a:gd name="T7" fmla="*/ 264 h 315"/>
              <a:gd name="T8" fmla="*/ 1619 w 1736"/>
              <a:gd name="T9" fmla="*/ 235 h 315"/>
              <a:gd name="T10" fmla="*/ 1555 w 1736"/>
              <a:gd name="T11" fmla="*/ 204 h 315"/>
              <a:gd name="T12" fmla="*/ 1535 w 1736"/>
              <a:gd name="T13" fmla="*/ 197 h 315"/>
              <a:gd name="T14" fmla="*/ 1537 w 1736"/>
              <a:gd name="T15" fmla="*/ 198 h 315"/>
              <a:gd name="T16" fmla="*/ 1497 w 1736"/>
              <a:gd name="T17" fmla="*/ 172 h 315"/>
              <a:gd name="T18" fmla="*/ 1430 w 1736"/>
              <a:gd name="T19" fmla="*/ 146 h 315"/>
              <a:gd name="T20" fmla="*/ 1411 w 1736"/>
              <a:gd name="T21" fmla="*/ 141 h 315"/>
              <a:gd name="T22" fmla="*/ 1412 w 1736"/>
              <a:gd name="T23" fmla="*/ 141 h 315"/>
              <a:gd name="T24" fmla="*/ 26 w 1736"/>
              <a:gd name="T25" fmla="*/ 127 h 315"/>
              <a:gd name="T26" fmla="*/ 1345 w 1736"/>
              <a:gd name="T27" fmla="*/ 113 h 315"/>
              <a:gd name="T28" fmla="*/ 44 w 1736"/>
              <a:gd name="T29" fmla="*/ 118 h 315"/>
              <a:gd name="T30" fmla="*/ 47 w 1736"/>
              <a:gd name="T31" fmla="*/ 120 h 315"/>
              <a:gd name="T32" fmla="*/ 1327 w 1736"/>
              <a:gd name="T33" fmla="*/ 103 h 315"/>
              <a:gd name="T34" fmla="*/ 111 w 1736"/>
              <a:gd name="T35" fmla="*/ 93 h 315"/>
              <a:gd name="T36" fmla="*/ 1282 w 1736"/>
              <a:gd name="T37" fmla="*/ 95 h 315"/>
              <a:gd name="T38" fmla="*/ 1283 w 1736"/>
              <a:gd name="T39" fmla="*/ 95 h 315"/>
              <a:gd name="T40" fmla="*/ 157 w 1736"/>
              <a:gd name="T41" fmla="*/ 85 h 315"/>
              <a:gd name="T42" fmla="*/ 1214 w 1736"/>
              <a:gd name="T43" fmla="*/ 71 h 315"/>
              <a:gd name="T44" fmla="*/ 175 w 1736"/>
              <a:gd name="T45" fmla="*/ 77 h 315"/>
              <a:gd name="T46" fmla="*/ 178 w 1736"/>
              <a:gd name="T47" fmla="*/ 79 h 315"/>
              <a:gd name="T48" fmla="*/ 1196 w 1736"/>
              <a:gd name="T49" fmla="*/ 63 h 315"/>
              <a:gd name="T50" fmla="*/ 244 w 1736"/>
              <a:gd name="T51" fmla="*/ 56 h 315"/>
              <a:gd name="T52" fmla="*/ 1150 w 1736"/>
              <a:gd name="T53" fmla="*/ 58 h 315"/>
              <a:gd name="T54" fmla="*/ 1151 w 1736"/>
              <a:gd name="T55" fmla="*/ 58 h 315"/>
              <a:gd name="T56" fmla="*/ 290 w 1736"/>
              <a:gd name="T57" fmla="*/ 52 h 315"/>
              <a:gd name="T58" fmla="*/ 1081 w 1736"/>
              <a:gd name="T59" fmla="*/ 39 h 315"/>
              <a:gd name="T60" fmla="*/ 308 w 1736"/>
              <a:gd name="T61" fmla="*/ 45 h 315"/>
              <a:gd name="T62" fmla="*/ 311 w 1736"/>
              <a:gd name="T63" fmla="*/ 47 h 315"/>
              <a:gd name="T64" fmla="*/ 1062 w 1736"/>
              <a:gd name="T65" fmla="*/ 33 h 315"/>
              <a:gd name="T66" fmla="*/ 378 w 1736"/>
              <a:gd name="T67" fmla="*/ 29 h 315"/>
              <a:gd name="T68" fmla="*/ 398 w 1736"/>
              <a:gd name="T69" fmla="*/ 28 h 315"/>
              <a:gd name="T70" fmla="*/ 401 w 1736"/>
              <a:gd name="T71" fmla="*/ 31 h 315"/>
              <a:gd name="T72" fmla="*/ 1017 w 1736"/>
              <a:gd name="T73" fmla="*/ 25 h 315"/>
              <a:gd name="T74" fmla="*/ 469 w 1736"/>
              <a:gd name="T75" fmla="*/ 15 h 315"/>
              <a:gd name="T76" fmla="*/ 970 w 1736"/>
              <a:gd name="T77" fmla="*/ 24 h 315"/>
              <a:gd name="T78" fmla="*/ 971 w 1736"/>
              <a:gd name="T79" fmla="*/ 24 h 315"/>
              <a:gd name="T80" fmla="*/ 515 w 1736"/>
              <a:gd name="T81" fmla="*/ 16 h 315"/>
              <a:gd name="T82" fmla="*/ 900 w 1736"/>
              <a:gd name="T83" fmla="*/ 12 h 315"/>
              <a:gd name="T84" fmla="*/ 534 w 1736"/>
              <a:gd name="T85" fmla="*/ 11 h 315"/>
              <a:gd name="T86" fmla="*/ 537 w 1736"/>
              <a:gd name="T87" fmla="*/ 14 h 315"/>
              <a:gd name="T88" fmla="*/ 880 w 1736"/>
              <a:gd name="T89" fmla="*/ 7 h 315"/>
              <a:gd name="T90" fmla="*/ 606 w 1736"/>
              <a:gd name="T91" fmla="*/ 3 h 315"/>
              <a:gd name="T92" fmla="*/ 834 w 1736"/>
              <a:gd name="T93" fmla="*/ 10 h 315"/>
              <a:gd name="T94" fmla="*/ 834 w 1736"/>
              <a:gd name="T95" fmla="*/ 10 h 315"/>
              <a:gd name="T96" fmla="*/ 652 w 1736"/>
              <a:gd name="T97" fmla="*/ 7 h 315"/>
              <a:gd name="T98" fmla="*/ 763 w 1736"/>
              <a:gd name="T99" fmla="*/ 4 h 315"/>
              <a:gd name="T100" fmla="*/ 671 w 1736"/>
              <a:gd name="T101" fmla="*/ 4 h 315"/>
              <a:gd name="T102" fmla="*/ 674 w 1736"/>
              <a:gd name="T103" fmla="*/ 8 h 315"/>
              <a:gd name="T104" fmla="*/ 720 w 1736"/>
              <a:gd name="T105" fmla="*/ 0 h 3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736" h="315">
                <a:moveTo>
                  <a:pt x="1733" y="315"/>
                </a:moveTo>
                <a:cubicBezTo>
                  <a:pt x="1732" y="315"/>
                  <a:pt x="1732" y="315"/>
                  <a:pt x="1731" y="315"/>
                </a:cubicBezTo>
                <a:cubicBezTo>
                  <a:pt x="1731" y="315"/>
                  <a:pt x="1725" y="310"/>
                  <a:pt x="1713" y="301"/>
                </a:cubicBezTo>
                <a:cubicBezTo>
                  <a:pt x="1711" y="300"/>
                  <a:pt x="1711" y="298"/>
                  <a:pt x="1712" y="297"/>
                </a:cubicBezTo>
                <a:cubicBezTo>
                  <a:pt x="1713" y="296"/>
                  <a:pt x="1715" y="295"/>
                  <a:pt x="1716" y="296"/>
                </a:cubicBezTo>
                <a:cubicBezTo>
                  <a:pt x="1728" y="305"/>
                  <a:pt x="1735" y="310"/>
                  <a:pt x="1735" y="310"/>
                </a:cubicBezTo>
                <a:cubicBezTo>
                  <a:pt x="1736" y="311"/>
                  <a:pt x="1736" y="313"/>
                  <a:pt x="1735" y="314"/>
                </a:cubicBezTo>
                <a:cubicBezTo>
                  <a:pt x="1735" y="315"/>
                  <a:pt x="1734" y="315"/>
                  <a:pt x="1733" y="315"/>
                </a:cubicBezTo>
                <a:close/>
                <a:moveTo>
                  <a:pt x="1696" y="289"/>
                </a:moveTo>
                <a:cubicBezTo>
                  <a:pt x="1695" y="289"/>
                  <a:pt x="1694" y="289"/>
                  <a:pt x="1694" y="288"/>
                </a:cubicBezTo>
                <a:cubicBezTo>
                  <a:pt x="1688" y="285"/>
                  <a:pt x="1682" y="280"/>
                  <a:pt x="1675" y="276"/>
                </a:cubicBezTo>
                <a:cubicBezTo>
                  <a:pt x="1673" y="275"/>
                  <a:pt x="1673" y="273"/>
                  <a:pt x="1674" y="272"/>
                </a:cubicBezTo>
                <a:cubicBezTo>
                  <a:pt x="1675" y="270"/>
                  <a:pt x="1677" y="270"/>
                  <a:pt x="1678" y="271"/>
                </a:cubicBezTo>
                <a:cubicBezTo>
                  <a:pt x="1685" y="275"/>
                  <a:pt x="1691" y="280"/>
                  <a:pt x="1697" y="283"/>
                </a:cubicBezTo>
                <a:cubicBezTo>
                  <a:pt x="1699" y="284"/>
                  <a:pt x="1699" y="286"/>
                  <a:pt x="1698" y="288"/>
                </a:cubicBezTo>
                <a:cubicBezTo>
                  <a:pt x="1697" y="288"/>
                  <a:pt x="1696" y="289"/>
                  <a:pt x="1696" y="289"/>
                </a:cubicBezTo>
                <a:close/>
                <a:moveTo>
                  <a:pt x="1657" y="264"/>
                </a:moveTo>
                <a:cubicBezTo>
                  <a:pt x="1656" y="264"/>
                  <a:pt x="1656" y="264"/>
                  <a:pt x="1655" y="264"/>
                </a:cubicBezTo>
                <a:cubicBezTo>
                  <a:pt x="1649" y="260"/>
                  <a:pt x="1643" y="256"/>
                  <a:pt x="1636" y="252"/>
                </a:cubicBezTo>
                <a:cubicBezTo>
                  <a:pt x="1634" y="251"/>
                  <a:pt x="1634" y="249"/>
                  <a:pt x="1635" y="248"/>
                </a:cubicBezTo>
                <a:cubicBezTo>
                  <a:pt x="1636" y="246"/>
                  <a:pt x="1637" y="246"/>
                  <a:pt x="1639" y="247"/>
                </a:cubicBezTo>
                <a:cubicBezTo>
                  <a:pt x="1646" y="251"/>
                  <a:pt x="1652" y="255"/>
                  <a:pt x="1658" y="259"/>
                </a:cubicBezTo>
                <a:cubicBezTo>
                  <a:pt x="1660" y="260"/>
                  <a:pt x="1660" y="261"/>
                  <a:pt x="1659" y="263"/>
                </a:cubicBezTo>
                <a:cubicBezTo>
                  <a:pt x="1659" y="264"/>
                  <a:pt x="1658" y="264"/>
                  <a:pt x="1657" y="264"/>
                </a:cubicBezTo>
                <a:close/>
                <a:moveTo>
                  <a:pt x="1618" y="241"/>
                </a:moveTo>
                <a:cubicBezTo>
                  <a:pt x="1617" y="241"/>
                  <a:pt x="1617" y="241"/>
                  <a:pt x="1616" y="240"/>
                </a:cubicBezTo>
                <a:cubicBezTo>
                  <a:pt x="1610" y="237"/>
                  <a:pt x="1603" y="233"/>
                  <a:pt x="1596" y="229"/>
                </a:cubicBezTo>
                <a:cubicBezTo>
                  <a:pt x="1595" y="228"/>
                  <a:pt x="1594" y="227"/>
                  <a:pt x="1595" y="225"/>
                </a:cubicBezTo>
                <a:cubicBezTo>
                  <a:pt x="1596" y="224"/>
                  <a:pt x="1598" y="223"/>
                  <a:pt x="1599" y="224"/>
                </a:cubicBezTo>
                <a:cubicBezTo>
                  <a:pt x="1606" y="228"/>
                  <a:pt x="1613" y="232"/>
                  <a:pt x="1619" y="235"/>
                </a:cubicBezTo>
                <a:cubicBezTo>
                  <a:pt x="1620" y="236"/>
                  <a:pt x="1621" y="238"/>
                  <a:pt x="1620" y="239"/>
                </a:cubicBezTo>
                <a:cubicBezTo>
                  <a:pt x="1620" y="240"/>
                  <a:pt x="1619" y="241"/>
                  <a:pt x="1618" y="241"/>
                </a:cubicBezTo>
                <a:close/>
                <a:moveTo>
                  <a:pt x="1577" y="219"/>
                </a:moveTo>
                <a:cubicBezTo>
                  <a:pt x="1577" y="219"/>
                  <a:pt x="1577" y="219"/>
                  <a:pt x="1576" y="218"/>
                </a:cubicBezTo>
                <a:cubicBezTo>
                  <a:pt x="1570" y="215"/>
                  <a:pt x="1563" y="211"/>
                  <a:pt x="1556" y="208"/>
                </a:cubicBezTo>
                <a:cubicBezTo>
                  <a:pt x="1554" y="207"/>
                  <a:pt x="1554" y="205"/>
                  <a:pt x="1555" y="204"/>
                </a:cubicBezTo>
                <a:cubicBezTo>
                  <a:pt x="1555" y="202"/>
                  <a:pt x="1557" y="202"/>
                  <a:pt x="1559" y="202"/>
                </a:cubicBezTo>
                <a:cubicBezTo>
                  <a:pt x="1566" y="206"/>
                  <a:pt x="1572" y="210"/>
                  <a:pt x="1579" y="213"/>
                </a:cubicBezTo>
                <a:cubicBezTo>
                  <a:pt x="1580" y="214"/>
                  <a:pt x="1581" y="216"/>
                  <a:pt x="1580" y="217"/>
                </a:cubicBezTo>
                <a:cubicBezTo>
                  <a:pt x="1580" y="218"/>
                  <a:pt x="1579" y="219"/>
                  <a:pt x="1577" y="219"/>
                </a:cubicBezTo>
                <a:close/>
                <a:moveTo>
                  <a:pt x="1537" y="198"/>
                </a:moveTo>
                <a:cubicBezTo>
                  <a:pt x="1536" y="198"/>
                  <a:pt x="1536" y="198"/>
                  <a:pt x="1535" y="197"/>
                </a:cubicBezTo>
                <a:cubicBezTo>
                  <a:pt x="1529" y="194"/>
                  <a:pt x="1522" y="191"/>
                  <a:pt x="1515" y="187"/>
                </a:cubicBezTo>
                <a:cubicBezTo>
                  <a:pt x="1513" y="187"/>
                  <a:pt x="1513" y="185"/>
                  <a:pt x="1514" y="183"/>
                </a:cubicBezTo>
                <a:cubicBezTo>
                  <a:pt x="1514" y="182"/>
                  <a:pt x="1516" y="181"/>
                  <a:pt x="1518" y="182"/>
                </a:cubicBezTo>
                <a:cubicBezTo>
                  <a:pt x="1525" y="185"/>
                  <a:pt x="1531" y="189"/>
                  <a:pt x="1538" y="192"/>
                </a:cubicBezTo>
                <a:cubicBezTo>
                  <a:pt x="1540" y="193"/>
                  <a:pt x="1540" y="195"/>
                  <a:pt x="1539" y="196"/>
                </a:cubicBezTo>
                <a:cubicBezTo>
                  <a:pt x="1539" y="197"/>
                  <a:pt x="1538" y="198"/>
                  <a:pt x="1537" y="198"/>
                </a:cubicBezTo>
                <a:close/>
                <a:moveTo>
                  <a:pt x="1496" y="178"/>
                </a:moveTo>
                <a:cubicBezTo>
                  <a:pt x="1495" y="178"/>
                  <a:pt x="1495" y="178"/>
                  <a:pt x="1494" y="178"/>
                </a:cubicBezTo>
                <a:cubicBezTo>
                  <a:pt x="1488" y="174"/>
                  <a:pt x="1481" y="171"/>
                  <a:pt x="1474" y="168"/>
                </a:cubicBezTo>
                <a:cubicBezTo>
                  <a:pt x="1472" y="167"/>
                  <a:pt x="1471" y="166"/>
                  <a:pt x="1472" y="164"/>
                </a:cubicBezTo>
                <a:cubicBezTo>
                  <a:pt x="1473" y="163"/>
                  <a:pt x="1474" y="162"/>
                  <a:pt x="1476" y="163"/>
                </a:cubicBezTo>
                <a:cubicBezTo>
                  <a:pt x="1483" y="166"/>
                  <a:pt x="1490" y="169"/>
                  <a:pt x="1497" y="172"/>
                </a:cubicBezTo>
                <a:cubicBezTo>
                  <a:pt x="1498" y="173"/>
                  <a:pt x="1499" y="175"/>
                  <a:pt x="1498" y="176"/>
                </a:cubicBezTo>
                <a:cubicBezTo>
                  <a:pt x="1498" y="177"/>
                  <a:pt x="1497" y="178"/>
                  <a:pt x="1496" y="178"/>
                </a:cubicBezTo>
                <a:close/>
                <a:moveTo>
                  <a:pt x="1454" y="159"/>
                </a:moveTo>
                <a:cubicBezTo>
                  <a:pt x="1453" y="159"/>
                  <a:pt x="1453" y="159"/>
                  <a:pt x="1453" y="159"/>
                </a:cubicBezTo>
                <a:cubicBezTo>
                  <a:pt x="1446" y="156"/>
                  <a:pt x="1439" y="153"/>
                  <a:pt x="1432" y="150"/>
                </a:cubicBezTo>
                <a:cubicBezTo>
                  <a:pt x="1430" y="149"/>
                  <a:pt x="1429" y="148"/>
                  <a:pt x="1430" y="146"/>
                </a:cubicBezTo>
                <a:cubicBezTo>
                  <a:pt x="1431" y="144"/>
                  <a:pt x="1432" y="144"/>
                  <a:pt x="1434" y="144"/>
                </a:cubicBezTo>
                <a:cubicBezTo>
                  <a:pt x="1441" y="147"/>
                  <a:pt x="1448" y="150"/>
                  <a:pt x="1455" y="153"/>
                </a:cubicBezTo>
                <a:cubicBezTo>
                  <a:pt x="1457" y="154"/>
                  <a:pt x="1457" y="156"/>
                  <a:pt x="1457" y="157"/>
                </a:cubicBezTo>
                <a:cubicBezTo>
                  <a:pt x="1456" y="158"/>
                  <a:pt x="1455" y="159"/>
                  <a:pt x="1454" y="159"/>
                </a:cubicBezTo>
                <a:close/>
                <a:moveTo>
                  <a:pt x="1412" y="141"/>
                </a:moveTo>
                <a:cubicBezTo>
                  <a:pt x="1411" y="141"/>
                  <a:pt x="1411" y="141"/>
                  <a:pt x="1411" y="141"/>
                </a:cubicBezTo>
                <a:cubicBezTo>
                  <a:pt x="1404" y="138"/>
                  <a:pt x="1396" y="136"/>
                  <a:pt x="1389" y="133"/>
                </a:cubicBezTo>
                <a:cubicBezTo>
                  <a:pt x="1388" y="132"/>
                  <a:pt x="1387" y="130"/>
                  <a:pt x="1388" y="129"/>
                </a:cubicBezTo>
                <a:cubicBezTo>
                  <a:pt x="1388" y="127"/>
                  <a:pt x="1390" y="127"/>
                  <a:pt x="1391" y="127"/>
                </a:cubicBezTo>
                <a:cubicBezTo>
                  <a:pt x="1399" y="130"/>
                  <a:pt x="1406" y="133"/>
                  <a:pt x="1413" y="136"/>
                </a:cubicBezTo>
                <a:cubicBezTo>
                  <a:pt x="1414" y="136"/>
                  <a:pt x="1415" y="138"/>
                  <a:pt x="1414" y="140"/>
                </a:cubicBezTo>
                <a:cubicBezTo>
                  <a:pt x="1414" y="141"/>
                  <a:pt x="1413" y="141"/>
                  <a:pt x="1412" y="141"/>
                </a:cubicBezTo>
                <a:close/>
                <a:moveTo>
                  <a:pt x="4" y="135"/>
                </a:moveTo>
                <a:cubicBezTo>
                  <a:pt x="3" y="135"/>
                  <a:pt x="1" y="134"/>
                  <a:pt x="1" y="133"/>
                </a:cubicBezTo>
                <a:cubicBezTo>
                  <a:pt x="0" y="131"/>
                  <a:pt x="1" y="130"/>
                  <a:pt x="3" y="129"/>
                </a:cubicBezTo>
                <a:cubicBezTo>
                  <a:pt x="10" y="127"/>
                  <a:pt x="17" y="124"/>
                  <a:pt x="24" y="121"/>
                </a:cubicBezTo>
                <a:cubicBezTo>
                  <a:pt x="26" y="121"/>
                  <a:pt x="28" y="122"/>
                  <a:pt x="28" y="123"/>
                </a:cubicBezTo>
                <a:cubicBezTo>
                  <a:pt x="29" y="125"/>
                  <a:pt x="28" y="127"/>
                  <a:pt x="26" y="127"/>
                </a:cubicBezTo>
                <a:cubicBezTo>
                  <a:pt x="19" y="130"/>
                  <a:pt x="12" y="132"/>
                  <a:pt x="5" y="135"/>
                </a:cubicBezTo>
                <a:cubicBezTo>
                  <a:pt x="4" y="135"/>
                  <a:pt x="4" y="135"/>
                  <a:pt x="4" y="135"/>
                </a:cubicBezTo>
                <a:close/>
                <a:moveTo>
                  <a:pt x="1369" y="125"/>
                </a:moveTo>
                <a:cubicBezTo>
                  <a:pt x="1369" y="125"/>
                  <a:pt x="1368" y="125"/>
                  <a:pt x="1368" y="125"/>
                </a:cubicBezTo>
                <a:cubicBezTo>
                  <a:pt x="1361" y="122"/>
                  <a:pt x="1354" y="119"/>
                  <a:pt x="1347" y="117"/>
                </a:cubicBezTo>
                <a:cubicBezTo>
                  <a:pt x="1345" y="116"/>
                  <a:pt x="1344" y="114"/>
                  <a:pt x="1345" y="113"/>
                </a:cubicBezTo>
                <a:cubicBezTo>
                  <a:pt x="1345" y="111"/>
                  <a:pt x="1347" y="111"/>
                  <a:pt x="1349" y="111"/>
                </a:cubicBezTo>
                <a:cubicBezTo>
                  <a:pt x="1356" y="114"/>
                  <a:pt x="1363" y="116"/>
                  <a:pt x="1370" y="119"/>
                </a:cubicBezTo>
                <a:cubicBezTo>
                  <a:pt x="1372" y="120"/>
                  <a:pt x="1372" y="121"/>
                  <a:pt x="1372" y="123"/>
                </a:cubicBezTo>
                <a:cubicBezTo>
                  <a:pt x="1371" y="124"/>
                  <a:pt x="1370" y="125"/>
                  <a:pt x="1369" y="125"/>
                </a:cubicBezTo>
                <a:close/>
                <a:moveTo>
                  <a:pt x="47" y="120"/>
                </a:moveTo>
                <a:cubicBezTo>
                  <a:pt x="46" y="120"/>
                  <a:pt x="44" y="119"/>
                  <a:pt x="44" y="118"/>
                </a:cubicBezTo>
                <a:cubicBezTo>
                  <a:pt x="44" y="116"/>
                  <a:pt x="44" y="114"/>
                  <a:pt x="46" y="114"/>
                </a:cubicBezTo>
                <a:cubicBezTo>
                  <a:pt x="53" y="111"/>
                  <a:pt x="60" y="109"/>
                  <a:pt x="68" y="107"/>
                </a:cubicBezTo>
                <a:cubicBezTo>
                  <a:pt x="69" y="106"/>
                  <a:pt x="71" y="107"/>
                  <a:pt x="71" y="109"/>
                </a:cubicBezTo>
                <a:cubicBezTo>
                  <a:pt x="72" y="110"/>
                  <a:pt x="71" y="112"/>
                  <a:pt x="69" y="112"/>
                </a:cubicBezTo>
                <a:cubicBezTo>
                  <a:pt x="62" y="115"/>
                  <a:pt x="55" y="117"/>
                  <a:pt x="48" y="120"/>
                </a:cubicBezTo>
                <a:cubicBezTo>
                  <a:pt x="48" y="120"/>
                  <a:pt x="47" y="120"/>
                  <a:pt x="47" y="120"/>
                </a:cubicBezTo>
                <a:close/>
                <a:moveTo>
                  <a:pt x="1326" y="109"/>
                </a:moveTo>
                <a:cubicBezTo>
                  <a:pt x="1326" y="109"/>
                  <a:pt x="1325" y="109"/>
                  <a:pt x="1325" y="109"/>
                </a:cubicBezTo>
                <a:cubicBezTo>
                  <a:pt x="1318" y="107"/>
                  <a:pt x="1311" y="104"/>
                  <a:pt x="1303" y="102"/>
                </a:cubicBezTo>
                <a:cubicBezTo>
                  <a:pt x="1302" y="101"/>
                  <a:pt x="1301" y="99"/>
                  <a:pt x="1302" y="98"/>
                </a:cubicBezTo>
                <a:cubicBezTo>
                  <a:pt x="1302" y="96"/>
                  <a:pt x="1304" y="96"/>
                  <a:pt x="1305" y="96"/>
                </a:cubicBezTo>
                <a:cubicBezTo>
                  <a:pt x="1313" y="98"/>
                  <a:pt x="1320" y="101"/>
                  <a:pt x="1327" y="103"/>
                </a:cubicBezTo>
                <a:cubicBezTo>
                  <a:pt x="1329" y="104"/>
                  <a:pt x="1329" y="106"/>
                  <a:pt x="1329" y="107"/>
                </a:cubicBezTo>
                <a:cubicBezTo>
                  <a:pt x="1328" y="108"/>
                  <a:pt x="1327" y="109"/>
                  <a:pt x="1326" y="109"/>
                </a:cubicBezTo>
                <a:close/>
                <a:moveTo>
                  <a:pt x="90" y="105"/>
                </a:moveTo>
                <a:cubicBezTo>
                  <a:pt x="89" y="105"/>
                  <a:pt x="88" y="105"/>
                  <a:pt x="87" y="103"/>
                </a:cubicBezTo>
                <a:cubicBezTo>
                  <a:pt x="87" y="102"/>
                  <a:pt x="88" y="100"/>
                  <a:pt x="89" y="100"/>
                </a:cubicBezTo>
                <a:cubicBezTo>
                  <a:pt x="97" y="97"/>
                  <a:pt x="104" y="95"/>
                  <a:pt x="111" y="93"/>
                </a:cubicBezTo>
                <a:cubicBezTo>
                  <a:pt x="113" y="92"/>
                  <a:pt x="114" y="93"/>
                  <a:pt x="115" y="95"/>
                </a:cubicBezTo>
                <a:cubicBezTo>
                  <a:pt x="115" y="96"/>
                  <a:pt x="115" y="98"/>
                  <a:pt x="113" y="98"/>
                </a:cubicBezTo>
                <a:cubicBezTo>
                  <a:pt x="106" y="101"/>
                  <a:pt x="98" y="103"/>
                  <a:pt x="91" y="105"/>
                </a:cubicBezTo>
                <a:cubicBezTo>
                  <a:pt x="91" y="105"/>
                  <a:pt x="91" y="105"/>
                  <a:pt x="90" y="105"/>
                </a:cubicBezTo>
                <a:close/>
                <a:moveTo>
                  <a:pt x="1283" y="95"/>
                </a:moveTo>
                <a:cubicBezTo>
                  <a:pt x="1282" y="95"/>
                  <a:pt x="1282" y="95"/>
                  <a:pt x="1282" y="95"/>
                </a:cubicBezTo>
                <a:cubicBezTo>
                  <a:pt x="1275" y="92"/>
                  <a:pt x="1267" y="90"/>
                  <a:pt x="1260" y="88"/>
                </a:cubicBezTo>
                <a:cubicBezTo>
                  <a:pt x="1258" y="87"/>
                  <a:pt x="1257" y="86"/>
                  <a:pt x="1258" y="84"/>
                </a:cubicBezTo>
                <a:cubicBezTo>
                  <a:pt x="1258" y="82"/>
                  <a:pt x="1260" y="82"/>
                  <a:pt x="1262" y="82"/>
                </a:cubicBezTo>
                <a:cubicBezTo>
                  <a:pt x="1269" y="84"/>
                  <a:pt x="1276" y="87"/>
                  <a:pt x="1284" y="89"/>
                </a:cubicBezTo>
                <a:cubicBezTo>
                  <a:pt x="1285" y="89"/>
                  <a:pt x="1286" y="91"/>
                  <a:pt x="1285" y="93"/>
                </a:cubicBezTo>
                <a:cubicBezTo>
                  <a:pt x="1285" y="94"/>
                  <a:pt x="1284" y="95"/>
                  <a:pt x="1283" y="95"/>
                </a:cubicBezTo>
                <a:close/>
                <a:moveTo>
                  <a:pt x="134" y="92"/>
                </a:moveTo>
                <a:cubicBezTo>
                  <a:pt x="133" y="92"/>
                  <a:pt x="132" y="91"/>
                  <a:pt x="131" y="90"/>
                </a:cubicBezTo>
                <a:cubicBezTo>
                  <a:pt x="131" y="88"/>
                  <a:pt x="132" y="87"/>
                  <a:pt x="133" y="86"/>
                </a:cubicBezTo>
                <a:cubicBezTo>
                  <a:pt x="140" y="84"/>
                  <a:pt x="148" y="82"/>
                  <a:pt x="155" y="80"/>
                </a:cubicBezTo>
                <a:cubicBezTo>
                  <a:pt x="157" y="79"/>
                  <a:pt x="158" y="80"/>
                  <a:pt x="159" y="82"/>
                </a:cubicBezTo>
                <a:cubicBezTo>
                  <a:pt x="159" y="83"/>
                  <a:pt x="158" y="85"/>
                  <a:pt x="157" y="85"/>
                </a:cubicBezTo>
                <a:cubicBezTo>
                  <a:pt x="149" y="87"/>
                  <a:pt x="142" y="90"/>
                  <a:pt x="135" y="92"/>
                </a:cubicBezTo>
                <a:cubicBezTo>
                  <a:pt x="135" y="92"/>
                  <a:pt x="134" y="92"/>
                  <a:pt x="134" y="92"/>
                </a:cubicBezTo>
                <a:close/>
                <a:moveTo>
                  <a:pt x="1239" y="81"/>
                </a:moveTo>
                <a:cubicBezTo>
                  <a:pt x="1239" y="81"/>
                  <a:pt x="1238" y="81"/>
                  <a:pt x="1238" y="81"/>
                </a:cubicBezTo>
                <a:cubicBezTo>
                  <a:pt x="1231" y="79"/>
                  <a:pt x="1223" y="77"/>
                  <a:pt x="1216" y="75"/>
                </a:cubicBezTo>
                <a:cubicBezTo>
                  <a:pt x="1215" y="74"/>
                  <a:pt x="1214" y="73"/>
                  <a:pt x="1214" y="71"/>
                </a:cubicBezTo>
                <a:cubicBezTo>
                  <a:pt x="1214" y="70"/>
                  <a:pt x="1216" y="69"/>
                  <a:pt x="1218" y="69"/>
                </a:cubicBezTo>
                <a:cubicBezTo>
                  <a:pt x="1225" y="71"/>
                  <a:pt x="1232" y="73"/>
                  <a:pt x="1240" y="75"/>
                </a:cubicBezTo>
                <a:cubicBezTo>
                  <a:pt x="1241" y="76"/>
                  <a:pt x="1242" y="78"/>
                  <a:pt x="1242" y="79"/>
                </a:cubicBezTo>
                <a:cubicBezTo>
                  <a:pt x="1241" y="80"/>
                  <a:pt x="1240" y="81"/>
                  <a:pt x="1239" y="81"/>
                </a:cubicBezTo>
                <a:close/>
                <a:moveTo>
                  <a:pt x="178" y="79"/>
                </a:moveTo>
                <a:cubicBezTo>
                  <a:pt x="177" y="79"/>
                  <a:pt x="175" y="78"/>
                  <a:pt x="175" y="77"/>
                </a:cubicBezTo>
                <a:cubicBezTo>
                  <a:pt x="175" y="76"/>
                  <a:pt x="176" y="74"/>
                  <a:pt x="177" y="73"/>
                </a:cubicBezTo>
                <a:cubicBezTo>
                  <a:pt x="185" y="71"/>
                  <a:pt x="192" y="69"/>
                  <a:pt x="199" y="68"/>
                </a:cubicBezTo>
                <a:cubicBezTo>
                  <a:pt x="201" y="67"/>
                  <a:pt x="203" y="68"/>
                  <a:pt x="203" y="70"/>
                </a:cubicBezTo>
                <a:cubicBezTo>
                  <a:pt x="203" y="71"/>
                  <a:pt x="202" y="73"/>
                  <a:pt x="201" y="73"/>
                </a:cubicBezTo>
                <a:cubicBezTo>
                  <a:pt x="193" y="75"/>
                  <a:pt x="186" y="77"/>
                  <a:pt x="179" y="79"/>
                </a:cubicBezTo>
                <a:cubicBezTo>
                  <a:pt x="178" y="79"/>
                  <a:pt x="178" y="79"/>
                  <a:pt x="178" y="79"/>
                </a:cubicBezTo>
                <a:close/>
                <a:moveTo>
                  <a:pt x="1195" y="69"/>
                </a:moveTo>
                <a:cubicBezTo>
                  <a:pt x="1195" y="69"/>
                  <a:pt x="1194" y="69"/>
                  <a:pt x="1194" y="69"/>
                </a:cubicBezTo>
                <a:cubicBezTo>
                  <a:pt x="1187" y="67"/>
                  <a:pt x="1179" y="65"/>
                  <a:pt x="1172" y="63"/>
                </a:cubicBezTo>
                <a:cubicBezTo>
                  <a:pt x="1170" y="63"/>
                  <a:pt x="1169" y="61"/>
                  <a:pt x="1170" y="60"/>
                </a:cubicBezTo>
                <a:cubicBezTo>
                  <a:pt x="1170" y="58"/>
                  <a:pt x="1172" y="57"/>
                  <a:pt x="1173" y="57"/>
                </a:cubicBezTo>
                <a:cubicBezTo>
                  <a:pt x="1181" y="59"/>
                  <a:pt x="1188" y="61"/>
                  <a:pt x="1196" y="63"/>
                </a:cubicBezTo>
                <a:cubicBezTo>
                  <a:pt x="1197" y="64"/>
                  <a:pt x="1198" y="65"/>
                  <a:pt x="1198" y="67"/>
                </a:cubicBezTo>
                <a:cubicBezTo>
                  <a:pt x="1197" y="68"/>
                  <a:pt x="1196" y="69"/>
                  <a:pt x="1195" y="69"/>
                </a:cubicBezTo>
                <a:close/>
                <a:moveTo>
                  <a:pt x="222" y="68"/>
                </a:moveTo>
                <a:cubicBezTo>
                  <a:pt x="221" y="68"/>
                  <a:pt x="220" y="67"/>
                  <a:pt x="219" y="65"/>
                </a:cubicBezTo>
                <a:cubicBezTo>
                  <a:pt x="219" y="64"/>
                  <a:pt x="220" y="62"/>
                  <a:pt x="221" y="62"/>
                </a:cubicBezTo>
                <a:cubicBezTo>
                  <a:pt x="229" y="60"/>
                  <a:pt x="236" y="58"/>
                  <a:pt x="244" y="56"/>
                </a:cubicBezTo>
                <a:cubicBezTo>
                  <a:pt x="245" y="56"/>
                  <a:pt x="247" y="57"/>
                  <a:pt x="247" y="59"/>
                </a:cubicBezTo>
                <a:cubicBezTo>
                  <a:pt x="248" y="60"/>
                  <a:pt x="247" y="62"/>
                  <a:pt x="245" y="62"/>
                </a:cubicBezTo>
                <a:cubicBezTo>
                  <a:pt x="238" y="64"/>
                  <a:pt x="230" y="66"/>
                  <a:pt x="223" y="68"/>
                </a:cubicBezTo>
                <a:cubicBezTo>
                  <a:pt x="223" y="68"/>
                  <a:pt x="222" y="68"/>
                  <a:pt x="222" y="68"/>
                </a:cubicBezTo>
                <a:close/>
                <a:moveTo>
                  <a:pt x="1151" y="58"/>
                </a:moveTo>
                <a:cubicBezTo>
                  <a:pt x="1150" y="58"/>
                  <a:pt x="1150" y="58"/>
                  <a:pt x="1150" y="58"/>
                </a:cubicBezTo>
                <a:cubicBezTo>
                  <a:pt x="1142" y="56"/>
                  <a:pt x="1135" y="54"/>
                  <a:pt x="1128" y="52"/>
                </a:cubicBezTo>
                <a:cubicBezTo>
                  <a:pt x="1126" y="52"/>
                  <a:pt x="1125" y="51"/>
                  <a:pt x="1125" y="49"/>
                </a:cubicBezTo>
                <a:cubicBezTo>
                  <a:pt x="1126" y="47"/>
                  <a:pt x="1127" y="46"/>
                  <a:pt x="1129" y="47"/>
                </a:cubicBezTo>
                <a:cubicBezTo>
                  <a:pt x="1136" y="48"/>
                  <a:pt x="1144" y="50"/>
                  <a:pt x="1151" y="52"/>
                </a:cubicBezTo>
                <a:cubicBezTo>
                  <a:pt x="1153" y="52"/>
                  <a:pt x="1154" y="54"/>
                  <a:pt x="1153" y="55"/>
                </a:cubicBezTo>
                <a:cubicBezTo>
                  <a:pt x="1153" y="57"/>
                  <a:pt x="1152" y="58"/>
                  <a:pt x="1151" y="58"/>
                </a:cubicBezTo>
                <a:close/>
                <a:moveTo>
                  <a:pt x="267" y="57"/>
                </a:moveTo>
                <a:cubicBezTo>
                  <a:pt x="265" y="57"/>
                  <a:pt x="264" y="56"/>
                  <a:pt x="264" y="55"/>
                </a:cubicBezTo>
                <a:cubicBezTo>
                  <a:pt x="263" y="53"/>
                  <a:pt x="264" y="51"/>
                  <a:pt x="266" y="51"/>
                </a:cubicBezTo>
                <a:cubicBezTo>
                  <a:pt x="273" y="49"/>
                  <a:pt x="281" y="48"/>
                  <a:pt x="288" y="46"/>
                </a:cubicBezTo>
                <a:cubicBezTo>
                  <a:pt x="290" y="46"/>
                  <a:pt x="292" y="47"/>
                  <a:pt x="292" y="48"/>
                </a:cubicBezTo>
                <a:cubicBezTo>
                  <a:pt x="292" y="50"/>
                  <a:pt x="291" y="52"/>
                  <a:pt x="290" y="52"/>
                </a:cubicBezTo>
                <a:cubicBezTo>
                  <a:pt x="282" y="54"/>
                  <a:pt x="275" y="55"/>
                  <a:pt x="267" y="57"/>
                </a:cubicBezTo>
                <a:cubicBezTo>
                  <a:pt x="267" y="57"/>
                  <a:pt x="267" y="57"/>
                  <a:pt x="267" y="57"/>
                </a:cubicBezTo>
                <a:close/>
                <a:moveTo>
                  <a:pt x="1106" y="48"/>
                </a:moveTo>
                <a:cubicBezTo>
                  <a:pt x="1106" y="48"/>
                  <a:pt x="1105" y="48"/>
                  <a:pt x="1105" y="48"/>
                </a:cubicBezTo>
                <a:cubicBezTo>
                  <a:pt x="1098" y="46"/>
                  <a:pt x="1090" y="44"/>
                  <a:pt x="1083" y="43"/>
                </a:cubicBezTo>
                <a:cubicBezTo>
                  <a:pt x="1081" y="43"/>
                  <a:pt x="1080" y="41"/>
                  <a:pt x="1081" y="39"/>
                </a:cubicBezTo>
                <a:cubicBezTo>
                  <a:pt x="1081" y="38"/>
                  <a:pt x="1083" y="37"/>
                  <a:pt x="1084" y="37"/>
                </a:cubicBezTo>
                <a:cubicBezTo>
                  <a:pt x="1092" y="39"/>
                  <a:pt x="1099" y="40"/>
                  <a:pt x="1107" y="42"/>
                </a:cubicBezTo>
                <a:cubicBezTo>
                  <a:pt x="1108" y="42"/>
                  <a:pt x="1109" y="44"/>
                  <a:pt x="1109" y="45"/>
                </a:cubicBezTo>
                <a:cubicBezTo>
                  <a:pt x="1109" y="47"/>
                  <a:pt x="1107" y="48"/>
                  <a:pt x="1106" y="48"/>
                </a:cubicBezTo>
                <a:close/>
                <a:moveTo>
                  <a:pt x="311" y="47"/>
                </a:moveTo>
                <a:cubicBezTo>
                  <a:pt x="310" y="47"/>
                  <a:pt x="309" y="46"/>
                  <a:pt x="308" y="45"/>
                </a:cubicBezTo>
                <a:cubicBezTo>
                  <a:pt x="308" y="43"/>
                  <a:pt x="309" y="42"/>
                  <a:pt x="311" y="41"/>
                </a:cubicBezTo>
                <a:cubicBezTo>
                  <a:pt x="318" y="40"/>
                  <a:pt x="326" y="38"/>
                  <a:pt x="333" y="37"/>
                </a:cubicBezTo>
                <a:cubicBezTo>
                  <a:pt x="335" y="36"/>
                  <a:pt x="336" y="38"/>
                  <a:pt x="337" y="39"/>
                </a:cubicBezTo>
                <a:cubicBezTo>
                  <a:pt x="337" y="41"/>
                  <a:pt x="336" y="42"/>
                  <a:pt x="334" y="43"/>
                </a:cubicBezTo>
                <a:cubicBezTo>
                  <a:pt x="327" y="44"/>
                  <a:pt x="319" y="46"/>
                  <a:pt x="312" y="47"/>
                </a:cubicBezTo>
                <a:cubicBezTo>
                  <a:pt x="312" y="47"/>
                  <a:pt x="312" y="47"/>
                  <a:pt x="311" y="47"/>
                </a:cubicBezTo>
                <a:close/>
                <a:moveTo>
                  <a:pt x="1061" y="39"/>
                </a:moveTo>
                <a:cubicBezTo>
                  <a:pt x="1061" y="39"/>
                  <a:pt x="1061" y="39"/>
                  <a:pt x="1061" y="38"/>
                </a:cubicBezTo>
                <a:cubicBezTo>
                  <a:pt x="1053" y="37"/>
                  <a:pt x="1046" y="36"/>
                  <a:pt x="1038" y="34"/>
                </a:cubicBezTo>
                <a:cubicBezTo>
                  <a:pt x="1036" y="34"/>
                  <a:pt x="1035" y="33"/>
                  <a:pt x="1036" y="31"/>
                </a:cubicBezTo>
                <a:cubicBezTo>
                  <a:pt x="1036" y="29"/>
                  <a:pt x="1037" y="28"/>
                  <a:pt x="1039" y="29"/>
                </a:cubicBezTo>
                <a:cubicBezTo>
                  <a:pt x="1047" y="30"/>
                  <a:pt x="1054" y="31"/>
                  <a:pt x="1062" y="33"/>
                </a:cubicBezTo>
                <a:cubicBezTo>
                  <a:pt x="1063" y="33"/>
                  <a:pt x="1064" y="35"/>
                  <a:pt x="1064" y="36"/>
                </a:cubicBezTo>
                <a:cubicBezTo>
                  <a:pt x="1064" y="38"/>
                  <a:pt x="1062" y="39"/>
                  <a:pt x="1061" y="39"/>
                </a:cubicBezTo>
                <a:close/>
                <a:moveTo>
                  <a:pt x="356" y="38"/>
                </a:moveTo>
                <a:cubicBezTo>
                  <a:pt x="355" y="38"/>
                  <a:pt x="354" y="37"/>
                  <a:pt x="353" y="36"/>
                </a:cubicBezTo>
                <a:cubicBezTo>
                  <a:pt x="353" y="34"/>
                  <a:pt x="354" y="33"/>
                  <a:pt x="356" y="33"/>
                </a:cubicBezTo>
                <a:cubicBezTo>
                  <a:pt x="363" y="31"/>
                  <a:pt x="371" y="30"/>
                  <a:pt x="378" y="29"/>
                </a:cubicBezTo>
                <a:cubicBezTo>
                  <a:pt x="380" y="28"/>
                  <a:pt x="381" y="29"/>
                  <a:pt x="382" y="31"/>
                </a:cubicBezTo>
                <a:cubicBezTo>
                  <a:pt x="382" y="33"/>
                  <a:pt x="381" y="34"/>
                  <a:pt x="379" y="34"/>
                </a:cubicBezTo>
                <a:cubicBezTo>
                  <a:pt x="372" y="36"/>
                  <a:pt x="364" y="37"/>
                  <a:pt x="357" y="38"/>
                </a:cubicBezTo>
                <a:cubicBezTo>
                  <a:pt x="357" y="38"/>
                  <a:pt x="356" y="38"/>
                  <a:pt x="356" y="38"/>
                </a:cubicBezTo>
                <a:close/>
                <a:moveTo>
                  <a:pt x="401" y="31"/>
                </a:moveTo>
                <a:cubicBezTo>
                  <a:pt x="400" y="31"/>
                  <a:pt x="399" y="30"/>
                  <a:pt x="398" y="28"/>
                </a:cubicBezTo>
                <a:cubicBezTo>
                  <a:pt x="398" y="27"/>
                  <a:pt x="399" y="25"/>
                  <a:pt x="401" y="25"/>
                </a:cubicBezTo>
                <a:cubicBezTo>
                  <a:pt x="408" y="24"/>
                  <a:pt x="416" y="22"/>
                  <a:pt x="423" y="21"/>
                </a:cubicBezTo>
                <a:cubicBezTo>
                  <a:pt x="425" y="21"/>
                  <a:pt x="427" y="22"/>
                  <a:pt x="427" y="24"/>
                </a:cubicBezTo>
                <a:cubicBezTo>
                  <a:pt x="427" y="25"/>
                  <a:pt x="426" y="27"/>
                  <a:pt x="424" y="27"/>
                </a:cubicBezTo>
                <a:cubicBezTo>
                  <a:pt x="417" y="28"/>
                  <a:pt x="409" y="29"/>
                  <a:pt x="402" y="31"/>
                </a:cubicBezTo>
                <a:cubicBezTo>
                  <a:pt x="402" y="31"/>
                  <a:pt x="401" y="31"/>
                  <a:pt x="401" y="31"/>
                </a:cubicBezTo>
                <a:close/>
                <a:moveTo>
                  <a:pt x="1016" y="31"/>
                </a:moveTo>
                <a:cubicBezTo>
                  <a:pt x="1016" y="31"/>
                  <a:pt x="1016" y="31"/>
                  <a:pt x="1016" y="31"/>
                </a:cubicBezTo>
                <a:cubicBezTo>
                  <a:pt x="1008" y="29"/>
                  <a:pt x="1001" y="28"/>
                  <a:pt x="993" y="27"/>
                </a:cubicBezTo>
                <a:cubicBezTo>
                  <a:pt x="991" y="27"/>
                  <a:pt x="990" y="25"/>
                  <a:pt x="991" y="24"/>
                </a:cubicBezTo>
                <a:cubicBezTo>
                  <a:pt x="991" y="22"/>
                  <a:pt x="992" y="21"/>
                  <a:pt x="994" y="21"/>
                </a:cubicBezTo>
                <a:cubicBezTo>
                  <a:pt x="1001" y="22"/>
                  <a:pt x="1009" y="23"/>
                  <a:pt x="1017" y="25"/>
                </a:cubicBezTo>
                <a:cubicBezTo>
                  <a:pt x="1018" y="25"/>
                  <a:pt x="1019" y="26"/>
                  <a:pt x="1019" y="28"/>
                </a:cubicBezTo>
                <a:cubicBezTo>
                  <a:pt x="1019" y="30"/>
                  <a:pt x="1017" y="31"/>
                  <a:pt x="1016" y="31"/>
                </a:cubicBezTo>
                <a:close/>
                <a:moveTo>
                  <a:pt x="447" y="24"/>
                </a:moveTo>
                <a:cubicBezTo>
                  <a:pt x="445" y="24"/>
                  <a:pt x="444" y="23"/>
                  <a:pt x="444" y="21"/>
                </a:cubicBezTo>
                <a:cubicBezTo>
                  <a:pt x="443" y="20"/>
                  <a:pt x="445" y="18"/>
                  <a:pt x="446" y="18"/>
                </a:cubicBezTo>
                <a:cubicBezTo>
                  <a:pt x="454" y="17"/>
                  <a:pt x="461" y="16"/>
                  <a:pt x="469" y="15"/>
                </a:cubicBezTo>
                <a:cubicBezTo>
                  <a:pt x="470" y="15"/>
                  <a:pt x="472" y="16"/>
                  <a:pt x="472" y="18"/>
                </a:cubicBezTo>
                <a:cubicBezTo>
                  <a:pt x="472" y="19"/>
                  <a:pt x="471" y="21"/>
                  <a:pt x="470" y="21"/>
                </a:cubicBezTo>
                <a:cubicBezTo>
                  <a:pt x="462" y="22"/>
                  <a:pt x="455" y="23"/>
                  <a:pt x="447" y="24"/>
                </a:cubicBezTo>
                <a:cubicBezTo>
                  <a:pt x="447" y="24"/>
                  <a:pt x="447" y="24"/>
                  <a:pt x="447" y="24"/>
                </a:cubicBezTo>
                <a:close/>
                <a:moveTo>
                  <a:pt x="971" y="24"/>
                </a:moveTo>
                <a:cubicBezTo>
                  <a:pt x="971" y="24"/>
                  <a:pt x="971" y="24"/>
                  <a:pt x="970" y="24"/>
                </a:cubicBezTo>
                <a:cubicBezTo>
                  <a:pt x="963" y="23"/>
                  <a:pt x="955" y="22"/>
                  <a:pt x="948" y="21"/>
                </a:cubicBezTo>
                <a:cubicBezTo>
                  <a:pt x="946" y="21"/>
                  <a:pt x="945" y="19"/>
                  <a:pt x="945" y="17"/>
                </a:cubicBezTo>
                <a:cubicBezTo>
                  <a:pt x="945" y="16"/>
                  <a:pt x="947" y="15"/>
                  <a:pt x="949" y="15"/>
                </a:cubicBezTo>
                <a:cubicBezTo>
                  <a:pt x="956" y="16"/>
                  <a:pt x="964" y="17"/>
                  <a:pt x="971" y="18"/>
                </a:cubicBezTo>
                <a:cubicBezTo>
                  <a:pt x="973" y="18"/>
                  <a:pt x="974" y="20"/>
                  <a:pt x="974" y="21"/>
                </a:cubicBezTo>
                <a:cubicBezTo>
                  <a:pt x="974" y="23"/>
                  <a:pt x="972" y="24"/>
                  <a:pt x="971" y="24"/>
                </a:cubicBezTo>
                <a:close/>
                <a:moveTo>
                  <a:pt x="492" y="18"/>
                </a:moveTo>
                <a:cubicBezTo>
                  <a:pt x="490" y="18"/>
                  <a:pt x="489" y="17"/>
                  <a:pt x="489" y="16"/>
                </a:cubicBezTo>
                <a:cubicBezTo>
                  <a:pt x="489" y="14"/>
                  <a:pt x="490" y="13"/>
                  <a:pt x="492" y="12"/>
                </a:cubicBezTo>
                <a:cubicBezTo>
                  <a:pt x="499" y="12"/>
                  <a:pt x="507" y="11"/>
                  <a:pt x="514" y="10"/>
                </a:cubicBezTo>
                <a:cubicBezTo>
                  <a:pt x="516" y="10"/>
                  <a:pt x="517" y="11"/>
                  <a:pt x="518" y="13"/>
                </a:cubicBezTo>
                <a:cubicBezTo>
                  <a:pt x="518" y="14"/>
                  <a:pt x="517" y="16"/>
                  <a:pt x="515" y="16"/>
                </a:cubicBezTo>
                <a:cubicBezTo>
                  <a:pt x="507" y="17"/>
                  <a:pt x="500" y="17"/>
                  <a:pt x="492" y="18"/>
                </a:cubicBezTo>
                <a:cubicBezTo>
                  <a:pt x="492" y="18"/>
                  <a:pt x="492" y="18"/>
                  <a:pt x="492" y="18"/>
                </a:cubicBezTo>
                <a:close/>
                <a:moveTo>
                  <a:pt x="925" y="18"/>
                </a:moveTo>
                <a:cubicBezTo>
                  <a:pt x="925" y="18"/>
                  <a:pt x="925" y="18"/>
                  <a:pt x="925" y="18"/>
                </a:cubicBezTo>
                <a:cubicBezTo>
                  <a:pt x="918" y="17"/>
                  <a:pt x="910" y="16"/>
                  <a:pt x="902" y="16"/>
                </a:cubicBezTo>
                <a:cubicBezTo>
                  <a:pt x="901" y="15"/>
                  <a:pt x="900" y="14"/>
                  <a:pt x="900" y="12"/>
                </a:cubicBezTo>
                <a:cubicBezTo>
                  <a:pt x="900" y="11"/>
                  <a:pt x="901" y="9"/>
                  <a:pt x="903" y="10"/>
                </a:cubicBezTo>
                <a:cubicBezTo>
                  <a:pt x="911" y="10"/>
                  <a:pt x="918" y="11"/>
                  <a:pt x="926" y="12"/>
                </a:cubicBezTo>
                <a:cubicBezTo>
                  <a:pt x="927" y="12"/>
                  <a:pt x="929" y="14"/>
                  <a:pt x="928" y="15"/>
                </a:cubicBezTo>
                <a:cubicBezTo>
                  <a:pt x="928" y="17"/>
                  <a:pt x="927" y="18"/>
                  <a:pt x="925" y="18"/>
                </a:cubicBezTo>
                <a:close/>
                <a:moveTo>
                  <a:pt x="537" y="14"/>
                </a:moveTo>
                <a:cubicBezTo>
                  <a:pt x="536" y="14"/>
                  <a:pt x="535" y="13"/>
                  <a:pt x="534" y="11"/>
                </a:cubicBezTo>
                <a:cubicBezTo>
                  <a:pt x="534" y="9"/>
                  <a:pt x="536" y="8"/>
                  <a:pt x="537" y="8"/>
                </a:cubicBezTo>
                <a:cubicBezTo>
                  <a:pt x="545" y="7"/>
                  <a:pt x="552" y="6"/>
                  <a:pt x="560" y="6"/>
                </a:cubicBezTo>
                <a:cubicBezTo>
                  <a:pt x="562" y="6"/>
                  <a:pt x="563" y="7"/>
                  <a:pt x="563" y="9"/>
                </a:cubicBezTo>
                <a:cubicBezTo>
                  <a:pt x="563" y="10"/>
                  <a:pt x="562" y="12"/>
                  <a:pt x="560" y="12"/>
                </a:cubicBezTo>
                <a:cubicBezTo>
                  <a:pt x="553" y="12"/>
                  <a:pt x="545" y="13"/>
                  <a:pt x="538" y="14"/>
                </a:cubicBezTo>
                <a:cubicBezTo>
                  <a:pt x="538" y="14"/>
                  <a:pt x="537" y="14"/>
                  <a:pt x="537" y="14"/>
                </a:cubicBezTo>
                <a:close/>
                <a:moveTo>
                  <a:pt x="880" y="13"/>
                </a:moveTo>
                <a:cubicBezTo>
                  <a:pt x="880" y="13"/>
                  <a:pt x="880" y="13"/>
                  <a:pt x="880" y="13"/>
                </a:cubicBezTo>
                <a:cubicBezTo>
                  <a:pt x="872" y="13"/>
                  <a:pt x="865" y="12"/>
                  <a:pt x="857" y="11"/>
                </a:cubicBezTo>
                <a:cubicBezTo>
                  <a:pt x="855" y="11"/>
                  <a:pt x="854" y="10"/>
                  <a:pt x="854" y="8"/>
                </a:cubicBezTo>
                <a:cubicBezTo>
                  <a:pt x="854" y="7"/>
                  <a:pt x="856" y="5"/>
                  <a:pt x="857" y="6"/>
                </a:cubicBezTo>
                <a:cubicBezTo>
                  <a:pt x="865" y="6"/>
                  <a:pt x="873" y="7"/>
                  <a:pt x="880" y="7"/>
                </a:cubicBezTo>
                <a:cubicBezTo>
                  <a:pt x="882" y="8"/>
                  <a:pt x="883" y="9"/>
                  <a:pt x="883" y="11"/>
                </a:cubicBezTo>
                <a:cubicBezTo>
                  <a:pt x="883" y="12"/>
                  <a:pt x="881" y="13"/>
                  <a:pt x="880" y="13"/>
                </a:cubicBezTo>
                <a:close/>
                <a:moveTo>
                  <a:pt x="583" y="10"/>
                </a:moveTo>
                <a:cubicBezTo>
                  <a:pt x="581" y="10"/>
                  <a:pt x="580" y="9"/>
                  <a:pt x="580" y="7"/>
                </a:cubicBezTo>
                <a:cubicBezTo>
                  <a:pt x="580" y="6"/>
                  <a:pt x="581" y="4"/>
                  <a:pt x="583" y="4"/>
                </a:cubicBezTo>
                <a:cubicBezTo>
                  <a:pt x="590" y="4"/>
                  <a:pt x="598" y="3"/>
                  <a:pt x="606" y="3"/>
                </a:cubicBezTo>
                <a:cubicBezTo>
                  <a:pt x="607" y="3"/>
                  <a:pt x="609" y="4"/>
                  <a:pt x="609" y="6"/>
                </a:cubicBezTo>
                <a:cubicBezTo>
                  <a:pt x="609" y="7"/>
                  <a:pt x="608" y="9"/>
                  <a:pt x="606" y="9"/>
                </a:cubicBezTo>
                <a:cubicBezTo>
                  <a:pt x="598" y="9"/>
                  <a:pt x="591" y="10"/>
                  <a:pt x="583" y="10"/>
                </a:cubicBezTo>
                <a:cubicBezTo>
                  <a:pt x="583" y="10"/>
                  <a:pt x="583" y="10"/>
                  <a:pt x="583" y="10"/>
                </a:cubicBezTo>
                <a:close/>
                <a:moveTo>
                  <a:pt x="834" y="10"/>
                </a:moveTo>
                <a:cubicBezTo>
                  <a:pt x="834" y="10"/>
                  <a:pt x="834" y="10"/>
                  <a:pt x="834" y="10"/>
                </a:cubicBezTo>
                <a:cubicBezTo>
                  <a:pt x="827" y="9"/>
                  <a:pt x="819" y="9"/>
                  <a:pt x="811" y="8"/>
                </a:cubicBezTo>
                <a:cubicBezTo>
                  <a:pt x="810" y="8"/>
                  <a:pt x="808" y="7"/>
                  <a:pt x="809" y="5"/>
                </a:cubicBezTo>
                <a:cubicBezTo>
                  <a:pt x="809" y="4"/>
                  <a:pt x="810" y="2"/>
                  <a:pt x="812" y="3"/>
                </a:cubicBezTo>
                <a:cubicBezTo>
                  <a:pt x="819" y="3"/>
                  <a:pt x="827" y="3"/>
                  <a:pt x="835" y="4"/>
                </a:cubicBezTo>
                <a:cubicBezTo>
                  <a:pt x="836" y="4"/>
                  <a:pt x="837" y="5"/>
                  <a:pt x="837" y="7"/>
                </a:cubicBezTo>
                <a:cubicBezTo>
                  <a:pt x="837" y="9"/>
                  <a:pt x="836" y="10"/>
                  <a:pt x="834" y="10"/>
                </a:cubicBezTo>
                <a:close/>
                <a:moveTo>
                  <a:pt x="629" y="8"/>
                </a:moveTo>
                <a:cubicBezTo>
                  <a:pt x="627" y="8"/>
                  <a:pt x="626" y="7"/>
                  <a:pt x="626" y="5"/>
                </a:cubicBezTo>
                <a:cubicBezTo>
                  <a:pt x="626" y="3"/>
                  <a:pt x="627" y="2"/>
                  <a:pt x="629" y="2"/>
                </a:cubicBezTo>
                <a:cubicBezTo>
                  <a:pt x="636" y="1"/>
                  <a:pt x="644" y="1"/>
                  <a:pt x="651" y="1"/>
                </a:cubicBezTo>
                <a:cubicBezTo>
                  <a:pt x="653" y="1"/>
                  <a:pt x="654" y="2"/>
                  <a:pt x="654" y="4"/>
                </a:cubicBezTo>
                <a:cubicBezTo>
                  <a:pt x="655" y="5"/>
                  <a:pt x="653" y="7"/>
                  <a:pt x="652" y="7"/>
                </a:cubicBezTo>
                <a:cubicBezTo>
                  <a:pt x="644" y="7"/>
                  <a:pt x="636" y="8"/>
                  <a:pt x="629" y="8"/>
                </a:cubicBezTo>
                <a:cubicBezTo>
                  <a:pt x="629" y="8"/>
                  <a:pt x="629" y="8"/>
                  <a:pt x="629" y="8"/>
                </a:cubicBezTo>
                <a:close/>
                <a:moveTo>
                  <a:pt x="789" y="8"/>
                </a:moveTo>
                <a:cubicBezTo>
                  <a:pt x="789" y="8"/>
                  <a:pt x="789" y="8"/>
                  <a:pt x="789" y="8"/>
                </a:cubicBezTo>
                <a:cubicBezTo>
                  <a:pt x="781" y="8"/>
                  <a:pt x="773" y="7"/>
                  <a:pt x="766" y="7"/>
                </a:cubicBezTo>
                <a:cubicBezTo>
                  <a:pt x="764" y="7"/>
                  <a:pt x="763" y="5"/>
                  <a:pt x="763" y="4"/>
                </a:cubicBezTo>
                <a:cubicBezTo>
                  <a:pt x="763" y="2"/>
                  <a:pt x="764" y="1"/>
                  <a:pt x="766" y="1"/>
                </a:cubicBezTo>
                <a:cubicBezTo>
                  <a:pt x="774" y="1"/>
                  <a:pt x="781" y="1"/>
                  <a:pt x="789" y="2"/>
                </a:cubicBezTo>
                <a:cubicBezTo>
                  <a:pt x="790" y="2"/>
                  <a:pt x="792" y="3"/>
                  <a:pt x="792" y="5"/>
                </a:cubicBezTo>
                <a:cubicBezTo>
                  <a:pt x="792" y="6"/>
                  <a:pt x="790" y="8"/>
                  <a:pt x="789" y="8"/>
                </a:cubicBezTo>
                <a:close/>
                <a:moveTo>
                  <a:pt x="674" y="8"/>
                </a:moveTo>
                <a:cubicBezTo>
                  <a:pt x="673" y="8"/>
                  <a:pt x="671" y="6"/>
                  <a:pt x="671" y="4"/>
                </a:cubicBezTo>
                <a:cubicBezTo>
                  <a:pt x="671" y="3"/>
                  <a:pt x="673" y="1"/>
                  <a:pt x="674" y="1"/>
                </a:cubicBezTo>
                <a:cubicBezTo>
                  <a:pt x="682" y="1"/>
                  <a:pt x="690" y="0"/>
                  <a:pt x="697" y="0"/>
                </a:cubicBezTo>
                <a:cubicBezTo>
                  <a:pt x="699" y="0"/>
                  <a:pt x="700" y="1"/>
                  <a:pt x="700" y="3"/>
                </a:cubicBezTo>
                <a:cubicBezTo>
                  <a:pt x="700" y="5"/>
                  <a:pt x="699" y="7"/>
                  <a:pt x="697" y="7"/>
                </a:cubicBezTo>
                <a:cubicBezTo>
                  <a:pt x="690" y="7"/>
                  <a:pt x="682" y="8"/>
                  <a:pt x="674" y="8"/>
                </a:cubicBezTo>
                <a:cubicBezTo>
                  <a:pt x="674" y="8"/>
                  <a:pt x="674" y="8"/>
                  <a:pt x="674" y="8"/>
                </a:cubicBezTo>
                <a:close/>
                <a:moveTo>
                  <a:pt x="743" y="8"/>
                </a:moveTo>
                <a:cubicBezTo>
                  <a:pt x="743" y="8"/>
                  <a:pt x="743" y="8"/>
                  <a:pt x="743" y="8"/>
                </a:cubicBezTo>
                <a:cubicBezTo>
                  <a:pt x="735" y="8"/>
                  <a:pt x="728" y="7"/>
                  <a:pt x="720" y="7"/>
                </a:cubicBezTo>
                <a:cubicBezTo>
                  <a:pt x="718" y="7"/>
                  <a:pt x="717" y="5"/>
                  <a:pt x="717" y="3"/>
                </a:cubicBezTo>
                <a:cubicBezTo>
                  <a:pt x="717" y="2"/>
                  <a:pt x="718" y="0"/>
                  <a:pt x="720" y="0"/>
                </a:cubicBezTo>
                <a:cubicBezTo>
                  <a:pt x="720" y="0"/>
                  <a:pt x="720" y="0"/>
                  <a:pt x="720" y="0"/>
                </a:cubicBezTo>
                <a:cubicBezTo>
                  <a:pt x="728" y="0"/>
                  <a:pt x="735" y="0"/>
                  <a:pt x="743" y="0"/>
                </a:cubicBezTo>
                <a:cubicBezTo>
                  <a:pt x="745" y="0"/>
                  <a:pt x="746" y="3"/>
                  <a:pt x="746" y="4"/>
                </a:cubicBezTo>
                <a:cubicBezTo>
                  <a:pt x="746" y="6"/>
                  <a:pt x="745" y="8"/>
                  <a:pt x="743" y="8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 w="9525">
            <a:noFill/>
            <a:round/>
            <a:headEnd/>
            <a:tailEnd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93" name="Freeform 893"/>
          <p:cNvSpPr>
            <a:spLocks noEditPoints="1"/>
          </p:cNvSpPr>
          <p:nvPr/>
        </p:nvSpPr>
        <p:spPr bwMode="auto">
          <a:xfrm>
            <a:off x="3201988" y="1589088"/>
            <a:ext cx="1128713" cy="2344738"/>
          </a:xfrm>
          <a:custGeom>
            <a:avLst/>
            <a:gdLst>
              <a:gd name="T0" fmla="*/ 409 w 416"/>
              <a:gd name="T1" fmla="*/ 834 h 862"/>
              <a:gd name="T2" fmla="*/ 416 w 416"/>
              <a:gd name="T3" fmla="*/ 858 h 862"/>
              <a:gd name="T4" fmla="*/ 411 w 416"/>
              <a:gd name="T5" fmla="*/ 813 h 862"/>
              <a:gd name="T6" fmla="*/ 408 w 416"/>
              <a:gd name="T7" fmla="*/ 784 h 862"/>
              <a:gd name="T8" fmla="*/ 411 w 416"/>
              <a:gd name="T9" fmla="*/ 813 h 862"/>
              <a:gd name="T10" fmla="*/ 403 w 416"/>
              <a:gd name="T11" fmla="*/ 765 h 862"/>
              <a:gd name="T12" fmla="*/ 406 w 416"/>
              <a:gd name="T13" fmla="*/ 741 h 862"/>
              <a:gd name="T14" fmla="*/ 406 w 416"/>
              <a:gd name="T15" fmla="*/ 767 h 862"/>
              <a:gd name="T16" fmla="*/ 394 w 416"/>
              <a:gd name="T17" fmla="*/ 697 h 862"/>
              <a:gd name="T18" fmla="*/ 403 w 416"/>
              <a:gd name="T19" fmla="*/ 719 h 862"/>
              <a:gd name="T20" fmla="*/ 393 w 416"/>
              <a:gd name="T21" fmla="*/ 677 h 862"/>
              <a:gd name="T22" fmla="*/ 389 w 416"/>
              <a:gd name="T23" fmla="*/ 648 h 862"/>
              <a:gd name="T24" fmla="*/ 394 w 416"/>
              <a:gd name="T25" fmla="*/ 677 h 862"/>
              <a:gd name="T26" fmla="*/ 382 w 416"/>
              <a:gd name="T27" fmla="*/ 629 h 862"/>
              <a:gd name="T28" fmla="*/ 383 w 416"/>
              <a:gd name="T29" fmla="*/ 606 h 862"/>
              <a:gd name="T30" fmla="*/ 385 w 416"/>
              <a:gd name="T31" fmla="*/ 632 h 862"/>
              <a:gd name="T32" fmla="*/ 367 w 416"/>
              <a:gd name="T33" fmla="*/ 562 h 862"/>
              <a:gd name="T34" fmla="*/ 378 w 416"/>
              <a:gd name="T35" fmla="*/ 583 h 862"/>
              <a:gd name="T36" fmla="*/ 364 w 416"/>
              <a:gd name="T37" fmla="*/ 543 h 862"/>
              <a:gd name="T38" fmla="*/ 357 w 416"/>
              <a:gd name="T39" fmla="*/ 515 h 862"/>
              <a:gd name="T40" fmla="*/ 365 w 416"/>
              <a:gd name="T41" fmla="*/ 542 h 862"/>
              <a:gd name="T42" fmla="*/ 348 w 416"/>
              <a:gd name="T43" fmla="*/ 496 h 862"/>
              <a:gd name="T44" fmla="*/ 347 w 416"/>
              <a:gd name="T45" fmla="*/ 473 h 862"/>
              <a:gd name="T46" fmla="*/ 351 w 416"/>
              <a:gd name="T47" fmla="*/ 499 h 862"/>
              <a:gd name="T48" fmla="*/ 327 w 416"/>
              <a:gd name="T49" fmla="*/ 431 h 862"/>
              <a:gd name="T50" fmla="*/ 340 w 416"/>
              <a:gd name="T51" fmla="*/ 451 h 862"/>
              <a:gd name="T52" fmla="*/ 322 w 416"/>
              <a:gd name="T53" fmla="*/ 412 h 862"/>
              <a:gd name="T54" fmla="*/ 312 w 416"/>
              <a:gd name="T55" fmla="*/ 385 h 862"/>
              <a:gd name="T56" fmla="*/ 323 w 416"/>
              <a:gd name="T57" fmla="*/ 412 h 862"/>
              <a:gd name="T58" fmla="*/ 302 w 416"/>
              <a:gd name="T59" fmla="*/ 368 h 862"/>
              <a:gd name="T60" fmla="*/ 298 w 416"/>
              <a:gd name="T61" fmla="*/ 344 h 862"/>
              <a:gd name="T62" fmla="*/ 304 w 416"/>
              <a:gd name="T63" fmla="*/ 370 h 862"/>
              <a:gd name="T64" fmla="*/ 272 w 416"/>
              <a:gd name="T65" fmla="*/ 306 h 862"/>
              <a:gd name="T66" fmla="*/ 288 w 416"/>
              <a:gd name="T67" fmla="*/ 324 h 862"/>
              <a:gd name="T68" fmla="*/ 264 w 416"/>
              <a:gd name="T69" fmla="*/ 287 h 862"/>
              <a:gd name="T70" fmla="*/ 252 w 416"/>
              <a:gd name="T71" fmla="*/ 262 h 862"/>
              <a:gd name="T72" fmla="*/ 266 w 416"/>
              <a:gd name="T73" fmla="*/ 287 h 862"/>
              <a:gd name="T74" fmla="*/ 239 w 416"/>
              <a:gd name="T75" fmla="*/ 246 h 862"/>
              <a:gd name="T76" fmla="*/ 232 w 416"/>
              <a:gd name="T77" fmla="*/ 224 h 862"/>
              <a:gd name="T78" fmla="*/ 242 w 416"/>
              <a:gd name="T79" fmla="*/ 248 h 862"/>
              <a:gd name="T80" fmla="*/ 201 w 416"/>
              <a:gd name="T81" fmla="*/ 189 h 862"/>
              <a:gd name="T82" fmla="*/ 219 w 416"/>
              <a:gd name="T83" fmla="*/ 205 h 862"/>
              <a:gd name="T84" fmla="*/ 190 w 416"/>
              <a:gd name="T85" fmla="*/ 172 h 862"/>
              <a:gd name="T86" fmla="*/ 174 w 416"/>
              <a:gd name="T87" fmla="*/ 149 h 862"/>
              <a:gd name="T88" fmla="*/ 192 w 416"/>
              <a:gd name="T89" fmla="*/ 172 h 862"/>
              <a:gd name="T90" fmla="*/ 158 w 416"/>
              <a:gd name="T91" fmla="*/ 136 h 862"/>
              <a:gd name="T92" fmla="*/ 147 w 416"/>
              <a:gd name="T93" fmla="*/ 115 h 862"/>
              <a:gd name="T94" fmla="*/ 161 w 416"/>
              <a:gd name="T95" fmla="*/ 137 h 862"/>
              <a:gd name="T96" fmla="*/ 111 w 416"/>
              <a:gd name="T97" fmla="*/ 87 h 862"/>
              <a:gd name="T98" fmla="*/ 131 w 416"/>
              <a:gd name="T99" fmla="*/ 99 h 862"/>
              <a:gd name="T100" fmla="*/ 96 w 416"/>
              <a:gd name="T101" fmla="*/ 73 h 862"/>
              <a:gd name="T102" fmla="*/ 76 w 416"/>
              <a:gd name="T103" fmla="*/ 53 h 862"/>
              <a:gd name="T104" fmla="*/ 98 w 416"/>
              <a:gd name="T105" fmla="*/ 72 h 862"/>
              <a:gd name="T106" fmla="*/ 58 w 416"/>
              <a:gd name="T107" fmla="*/ 43 h 862"/>
              <a:gd name="T108" fmla="*/ 43 w 416"/>
              <a:gd name="T109" fmla="*/ 25 h 862"/>
              <a:gd name="T110" fmla="*/ 60 w 416"/>
              <a:gd name="T111" fmla="*/ 44 h 862"/>
              <a:gd name="T112" fmla="*/ 1 w 416"/>
              <a:gd name="T113" fmla="*/ 6 h 862"/>
              <a:gd name="T114" fmla="*/ 24 w 416"/>
              <a:gd name="T115" fmla="*/ 13 h 8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416" h="862">
                <a:moveTo>
                  <a:pt x="413" y="862"/>
                </a:moveTo>
                <a:cubicBezTo>
                  <a:pt x="412" y="862"/>
                  <a:pt x="410" y="859"/>
                  <a:pt x="410" y="858"/>
                </a:cubicBezTo>
                <a:cubicBezTo>
                  <a:pt x="410" y="858"/>
                  <a:pt x="410" y="849"/>
                  <a:pt x="409" y="834"/>
                </a:cubicBezTo>
                <a:cubicBezTo>
                  <a:pt x="409" y="832"/>
                  <a:pt x="410" y="831"/>
                  <a:pt x="412" y="830"/>
                </a:cubicBezTo>
                <a:cubicBezTo>
                  <a:pt x="413" y="830"/>
                  <a:pt x="415" y="831"/>
                  <a:pt x="415" y="833"/>
                </a:cubicBezTo>
                <a:cubicBezTo>
                  <a:pt x="416" y="848"/>
                  <a:pt x="416" y="858"/>
                  <a:pt x="416" y="858"/>
                </a:cubicBezTo>
                <a:cubicBezTo>
                  <a:pt x="416" y="859"/>
                  <a:pt x="415" y="862"/>
                  <a:pt x="413" y="862"/>
                </a:cubicBezTo>
                <a:cubicBezTo>
                  <a:pt x="413" y="862"/>
                  <a:pt x="413" y="862"/>
                  <a:pt x="413" y="862"/>
                </a:cubicBezTo>
                <a:close/>
                <a:moveTo>
                  <a:pt x="411" y="813"/>
                </a:moveTo>
                <a:cubicBezTo>
                  <a:pt x="409" y="813"/>
                  <a:pt x="408" y="812"/>
                  <a:pt x="408" y="810"/>
                </a:cubicBezTo>
                <a:cubicBezTo>
                  <a:pt x="407" y="803"/>
                  <a:pt x="406" y="796"/>
                  <a:pt x="406" y="788"/>
                </a:cubicBezTo>
                <a:cubicBezTo>
                  <a:pt x="405" y="786"/>
                  <a:pt x="407" y="784"/>
                  <a:pt x="408" y="784"/>
                </a:cubicBezTo>
                <a:cubicBezTo>
                  <a:pt x="410" y="784"/>
                  <a:pt x="411" y="785"/>
                  <a:pt x="411" y="787"/>
                </a:cubicBezTo>
                <a:cubicBezTo>
                  <a:pt x="412" y="795"/>
                  <a:pt x="413" y="803"/>
                  <a:pt x="414" y="810"/>
                </a:cubicBezTo>
                <a:cubicBezTo>
                  <a:pt x="414" y="812"/>
                  <a:pt x="412" y="813"/>
                  <a:pt x="411" y="813"/>
                </a:cubicBezTo>
                <a:cubicBezTo>
                  <a:pt x="411" y="813"/>
                  <a:pt x="411" y="813"/>
                  <a:pt x="411" y="813"/>
                </a:cubicBezTo>
                <a:close/>
                <a:moveTo>
                  <a:pt x="406" y="767"/>
                </a:moveTo>
                <a:cubicBezTo>
                  <a:pt x="405" y="767"/>
                  <a:pt x="403" y="766"/>
                  <a:pt x="403" y="765"/>
                </a:cubicBezTo>
                <a:cubicBezTo>
                  <a:pt x="402" y="758"/>
                  <a:pt x="401" y="750"/>
                  <a:pt x="400" y="742"/>
                </a:cubicBezTo>
                <a:cubicBezTo>
                  <a:pt x="400" y="740"/>
                  <a:pt x="401" y="739"/>
                  <a:pt x="403" y="739"/>
                </a:cubicBezTo>
                <a:cubicBezTo>
                  <a:pt x="405" y="739"/>
                  <a:pt x="406" y="740"/>
                  <a:pt x="406" y="741"/>
                </a:cubicBezTo>
                <a:cubicBezTo>
                  <a:pt x="407" y="749"/>
                  <a:pt x="408" y="757"/>
                  <a:pt x="409" y="764"/>
                </a:cubicBezTo>
                <a:cubicBezTo>
                  <a:pt x="409" y="766"/>
                  <a:pt x="408" y="767"/>
                  <a:pt x="406" y="767"/>
                </a:cubicBezTo>
                <a:cubicBezTo>
                  <a:pt x="406" y="767"/>
                  <a:pt x="406" y="767"/>
                  <a:pt x="406" y="767"/>
                </a:cubicBezTo>
                <a:close/>
                <a:moveTo>
                  <a:pt x="400" y="722"/>
                </a:moveTo>
                <a:cubicBezTo>
                  <a:pt x="399" y="722"/>
                  <a:pt x="398" y="721"/>
                  <a:pt x="397" y="719"/>
                </a:cubicBezTo>
                <a:cubicBezTo>
                  <a:pt x="396" y="712"/>
                  <a:pt x="395" y="705"/>
                  <a:pt x="394" y="697"/>
                </a:cubicBezTo>
                <a:cubicBezTo>
                  <a:pt x="394" y="695"/>
                  <a:pt x="395" y="694"/>
                  <a:pt x="396" y="693"/>
                </a:cubicBezTo>
                <a:cubicBezTo>
                  <a:pt x="398" y="693"/>
                  <a:pt x="400" y="694"/>
                  <a:pt x="400" y="696"/>
                </a:cubicBezTo>
                <a:cubicBezTo>
                  <a:pt x="401" y="704"/>
                  <a:pt x="402" y="711"/>
                  <a:pt x="403" y="719"/>
                </a:cubicBezTo>
                <a:cubicBezTo>
                  <a:pt x="404" y="720"/>
                  <a:pt x="402" y="722"/>
                  <a:pt x="401" y="722"/>
                </a:cubicBezTo>
                <a:cubicBezTo>
                  <a:pt x="401" y="722"/>
                  <a:pt x="400" y="722"/>
                  <a:pt x="400" y="722"/>
                </a:cubicBezTo>
                <a:close/>
                <a:moveTo>
                  <a:pt x="393" y="677"/>
                </a:moveTo>
                <a:cubicBezTo>
                  <a:pt x="392" y="677"/>
                  <a:pt x="391" y="676"/>
                  <a:pt x="390" y="674"/>
                </a:cubicBezTo>
                <a:cubicBezTo>
                  <a:pt x="389" y="667"/>
                  <a:pt x="388" y="659"/>
                  <a:pt x="386" y="652"/>
                </a:cubicBezTo>
                <a:cubicBezTo>
                  <a:pt x="386" y="650"/>
                  <a:pt x="387" y="649"/>
                  <a:pt x="389" y="648"/>
                </a:cubicBezTo>
                <a:cubicBezTo>
                  <a:pt x="390" y="648"/>
                  <a:pt x="392" y="649"/>
                  <a:pt x="392" y="651"/>
                </a:cubicBezTo>
                <a:cubicBezTo>
                  <a:pt x="394" y="658"/>
                  <a:pt x="395" y="666"/>
                  <a:pt x="396" y="673"/>
                </a:cubicBezTo>
                <a:cubicBezTo>
                  <a:pt x="396" y="675"/>
                  <a:pt x="395" y="676"/>
                  <a:pt x="394" y="677"/>
                </a:cubicBezTo>
                <a:cubicBezTo>
                  <a:pt x="394" y="677"/>
                  <a:pt x="393" y="677"/>
                  <a:pt x="393" y="677"/>
                </a:cubicBezTo>
                <a:close/>
                <a:moveTo>
                  <a:pt x="385" y="632"/>
                </a:moveTo>
                <a:cubicBezTo>
                  <a:pt x="383" y="632"/>
                  <a:pt x="382" y="631"/>
                  <a:pt x="382" y="629"/>
                </a:cubicBezTo>
                <a:cubicBezTo>
                  <a:pt x="380" y="622"/>
                  <a:pt x="379" y="614"/>
                  <a:pt x="377" y="607"/>
                </a:cubicBezTo>
                <a:cubicBezTo>
                  <a:pt x="377" y="605"/>
                  <a:pt x="378" y="604"/>
                  <a:pt x="379" y="603"/>
                </a:cubicBezTo>
                <a:cubicBezTo>
                  <a:pt x="381" y="603"/>
                  <a:pt x="383" y="604"/>
                  <a:pt x="383" y="606"/>
                </a:cubicBezTo>
                <a:cubicBezTo>
                  <a:pt x="385" y="613"/>
                  <a:pt x="386" y="621"/>
                  <a:pt x="388" y="628"/>
                </a:cubicBezTo>
                <a:cubicBezTo>
                  <a:pt x="388" y="630"/>
                  <a:pt x="387" y="631"/>
                  <a:pt x="385" y="632"/>
                </a:cubicBezTo>
                <a:cubicBezTo>
                  <a:pt x="385" y="632"/>
                  <a:pt x="385" y="632"/>
                  <a:pt x="385" y="632"/>
                </a:cubicBezTo>
                <a:close/>
                <a:moveTo>
                  <a:pt x="375" y="587"/>
                </a:moveTo>
                <a:cubicBezTo>
                  <a:pt x="374" y="587"/>
                  <a:pt x="372" y="586"/>
                  <a:pt x="372" y="585"/>
                </a:cubicBezTo>
                <a:cubicBezTo>
                  <a:pt x="370" y="577"/>
                  <a:pt x="369" y="570"/>
                  <a:pt x="367" y="562"/>
                </a:cubicBezTo>
                <a:cubicBezTo>
                  <a:pt x="366" y="561"/>
                  <a:pt x="367" y="559"/>
                  <a:pt x="369" y="559"/>
                </a:cubicBezTo>
                <a:cubicBezTo>
                  <a:pt x="370" y="558"/>
                  <a:pt x="372" y="559"/>
                  <a:pt x="372" y="561"/>
                </a:cubicBezTo>
                <a:cubicBezTo>
                  <a:pt x="374" y="569"/>
                  <a:pt x="376" y="576"/>
                  <a:pt x="378" y="583"/>
                </a:cubicBezTo>
                <a:cubicBezTo>
                  <a:pt x="378" y="585"/>
                  <a:pt x="377" y="586"/>
                  <a:pt x="376" y="587"/>
                </a:cubicBezTo>
                <a:cubicBezTo>
                  <a:pt x="375" y="587"/>
                  <a:pt x="375" y="587"/>
                  <a:pt x="375" y="587"/>
                </a:cubicBezTo>
                <a:close/>
                <a:moveTo>
                  <a:pt x="364" y="543"/>
                </a:moveTo>
                <a:cubicBezTo>
                  <a:pt x="363" y="543"/>
                  <a:pt x="361" y="542"/>
                  <a:pt x="361" y="540"/>
                </a:cubicBezTo>
                <a:cubicBezTo>
                  <a:pt x="359" y="533"/>
                  <a:pt x="357" y="526"/>
                  <a:pt x="355" y="518"/>
                </a:cubicBezTo>
                <a:cubicBezTo>
                  <a:pt x="354" y="517"/>
                  <a:pt x="355" y="515"/>
                  <a:pt x="357" y="515"/>
                </a:cubicBezTo>
                <a:cubicBezTo>
                  <a:pt x="358" y="514"/>
                  <a:pt x="360" y="515"/>
                  <a:pt x="361" y="517"/>
                </a:cubicBezTo>
                <a:cubicBezTo>
                  <a:pt x="363" y="524"/>
                  <a:pt x="365" y="531"/>
                  <a:pt x="367" y="539"/>
                </a:cubicBezTo>
                <a:cubicBezTo>
                  <a:pt x="367" y="540"/>
                  <a:pt x="366" y="542"/>
                  <a:pt x="365" y="542"/>
                </a:cubicBezTo>
                <a:cubicBezTo>
                  <a:pt x="364" y="543"/>
                  <a:pt x="364" y="543"/>
                  <a:pt x="364" y="543"/>
                </a:cubicBezTo>
                <a:close/>
                <a:moveTo>
                  <a:pt x="351" y="499"/>
                </a:moveTo>
                <a:cubicBezTo>
                  <a:pt x="350" y="499"/>
                  <a:pt x="349" y="498"/>
                  <a:pt x="348" y="496"/>
                </a:cubicBezTo>
                <a:cubicBezTo>
                  <a:pt x="346" y="489"/>
                  <a:pt x="344" y="482"/>
                  <a:pt x="342" y="475"/>
                </a:cubicBezTo>
                <a:cubicBezTo>
                  <a:pt x="341" y="473"/>
                  <a:pt x="342" y="471"/>
                  <a:pt x="343" y="471"/>
                </a:cubicBezTo>
                <a:cubicBezTo>
                  <a:pt x="345" y="470"/>
                  <a:pt x="347" y="471"/>
                  <a:pt x="347" y="473"/>
                </a:cubicBezTo>
                <a:cubicBezTo>
                  <a:pt x="350" y="480"/>
                  <a:pt x="352" y="487"/>
                  <a:pt x="354" y="495"/>
                </a:cubicBezTo>
                <a:cubicBezTo>
                  <a:pt x="355" y="496"/>
                  <a:pt x="354" y="498"/>
                  <a:pt x="352" y="498"/>
                </a:cubicBezTo>
                <a:cubicBezTo>
                  <a:pt x="352" y="498"/>
                  <a:pt x="352" y="499"/>
                  <a:pt x="351" y="499"/>
                </a:cubicBezTo>
                <a:close/>
                <a:moveTo>
                  <a:pt x="337" y="455"/>
                </a:moveTo>
                <a:cubicBezTo>
                  <a:pt x="336" y="455"/>
                  <a:pt x="335" y="454"/>
                  <a:pt x="334" y="453"/>
                </a:cubicBezTo>
                <a:cubicBezTo>
                  <a:pt x="332" y="446"/>
                  <a:pt x="329" y="439"/>
                  <a:pt x="327" y="431"/>
                </a:cubicBezTo>
                <a:cubicBezTo>
                  <a:pt x="326" y="430"/>
                  <a:pt x="327" y="428"/>
                  <a:pt x="329" y="428"/>
                </a:cubicBezTo>
                <a:cubicBezTo>
                  <a:pt x="330" y="427"/>
                  <a:pt x="332" y="428"/>
                  <a:pt x="332" y="429"/>
                </a:cubicBezTo>
                <a:cubicBezTo>
                  <a:pt x="335" y="437"/>
                  <a:pt x="338" y="444"/>
                  <a:pt x="340" y="451"/>
                </a:cubicBezTo>
                <a:cubicBezTo>
                  <a:pt x="341" y="453"/>
                  <a:pt x="340" y="454"/>
                  <a:pt x="338" y="455"/>
                </a:cubicBezTo>
                <a:cubicBezTo>
                  <a:pt x="338" y="455"/>
                  <a:pt x="338" y="455"/>
                  <a:pt x="337" y="455"/>
                </a:cubicBezTo>
                <a:close/>
                <a:moveTo>
                  <a:pt x="322" y="412"/>
                </a:moveTo>
                <a:cubicBezTo>
                  <a:pt x="320" y="412"/>
                  <a:pt x="319" y="411"/>
                  <a:pt x="319" y="410"/>
                </a:cubicBezTo>
                <a:cubicBezTo>
                  <a:pt x="316" y="403"/>
                  <a:pt x="313" y="396"/>
                  <a:pt x="310" y="389"/>
                </a:cubicBezTo>
                <a:cubicBezTo>
                  <a:pt x="310" y="387"/>
                  <a:pt x="310" y="386"/>
                  <a:pt x="312" y="385"/>
                </a:cubicBezTo>
                <a:cubicBezTo>
                  <a:pt x="314" y="384"/>
                  <a:pt x="315" y="385"/>
                  <a:pt x="316" y="387"/>
                </a:cubicBezTo>
                <a:cubicBezTo>
                  <a:pt x="319" y="394"/>
                  <a:pt x="322" y="401"/>
                  <a:pt x="324" y="408"/>
                </a:cubicBezTo>
                <a:cubicBezTo>
                  <a:pt x="325" y="409"/>
                  <a:pt x="324" y="411"/>
                  <a:pt x="323" y="412"/>
                </a:cubicBezTo>
                <a:cubicBezTo>
                  <a:pt x="322" y="412"/>
                  <a:pt x="322" y="412"/>
                  <a:pt x="322" y="412"/>
                </a:cubicBezTo>
                <a:close/>
                <a:moveTo>
                  <a:pt x="304" y="370"/>
                </a:moveTo>
                <a:cubicBezTo>
                  <a:pt x="303" y="370"/>
                  <a:pt x="302" y="369"/>
                  <a:pt x="302" y="368"/>
                </a:cubicBezTo>
                <a:cubicBezTo>
                  <a:pt x="299" y="361"/>
                  <a:pt x="295" y="354"/>
                  <a:pt x="292" y="347"/>
                </a:cubicBezTo>
                <a:cubicBezTo>
                  <a:pt x="292" y="345"/>
                  <a:pt x="292" y="344"/>
                  <a:pt x="294" y="343"/>
                </a:cubicBezTo>
                <a:cubicBezTo>
                  <a:pt x="295" y="342"/>
                  <a:pt x="297" y="343"/>
                  <a:pt x="298" y="344"/>
                </a:cubicBezTo>
                <a:cubicBezTo>
                  <a:pt x="301" y="351"/>
                  <a:pt x="304" y="358"/>
                  <a:pt x="307" y="365"/>
                </a:cubicBezTo>
                <a:cubicBezTo>
                  <a:pt x="308" y="367"/>
                  <a:pt x="307" y="369"/>
                  <a:pt x="305" y="369"/>
                </a:cubicBezTo>
                <a:cubicBezTo>
                  <a:pt x="305" y="370"/>
                  <a:pt x="305" y="370"/>
                  <a:pt x="304" y="370"/>
                </a:cubicBezTo>
                <a:close/>
                <a:moveTo>
                  <a:pt x="285" y="328"/>
                </a:moveTo>
                <a:cubicBezTo>
                  <a:pt x="284" y="328"/>
                  <a:pt x="283" y="327"/>
                  <a:pt x="283" y="326"/>
                </a:cubicBezTo>
                <a:cubicBezTo>
                  <a:pt x="279" y="319"/>
                  <a:pt x="276" y="313"/>
                  <a:pt x="272" y="306"/>
                </a:cubicBezTo>
                <a:cubicBezTo>
                  <a:pt x="272" y="304"/>
                  <a:pt x="272" y="303"/>
                  <a:pt x="274" y="302"/>
                </a:cubicBezTo>
                <a:cubicBezTo>
                  <a:pt x="275" y="301"/>
                  <a:pt x="277" y="302"/>
                  <a:pt x="278" y="303"/>
                </a:cubicBezTo>
                <a:cubicBezTo>
                  <a:pt x="281" y="310"/>
                  <a:pt x="285" y="317"/>
                  <a:pt x="288" y="324"/>
                </a:cubicBezTo>
                <a:cubicBezTo>
                  <a:pt x="289" y="325"/>
                  <a:pt x="288" y="327"/>
                  <a:pt x="287" y="328"/>
                </a:cubicBezTo>
                <a:cubicBezTo>
                  <a:pt x="286" y="328"/>
                  <a:pt x="286" y="328"/>
                  <a:pt x="285" y="328"/>
                </a:cubicBezTo>
                <a:close/>
                <a:moveTo>
                  <a:pt x="264" y="287"/>
                </a:moveTo>
                <a:cubicBezTo>
                  <a:pt x="263" y="287"/>
                  <a:pt x="262" y="287"/>
                  <a:pt x="262" y="286"/>
                </a:cubicBezTo>
                <a:cubicBezTo>
                  <a:pt x="258" y="279"/>
                  <a:pt x="254" y="272"/>
                  <a:pt x="251" y="266"/>
                </a:cubicBezTo>
                <a:cubicBezTo>
                  <a:pt x="250" y="264"/>
                  <a:pt x="250" y="263"/>
                  <a:pt x="252" y="262"/>
                </a:cubicBezTo>
                <a:cubicBezTo>
                  <a:pt x="253" y="261"/>
                  <a:pt x="255" y="261"/>
                  <a:pt x="256" y="263"/>
                </a:cubicBezTo>
                <a:cubicBezTo>
                  <a:pt x="260" y="270"/>
                  <a:pt x="263" y="276"/>
                  <a:pt x="267" y="283"/>
                </a:cubicBezTo>
                <a:cubicBezTo>
                  <a:pt x="268" y="284"/>
                  <a:pt x="267" y="286"/>
                  <a:pt x="266" y="287"/>
                </a:cubicBezTo>
                <a:cubicBezTo>
                  <a:pt x="265" y="287"/>
                  <a:pt x="265" y="287"/>
                  <a:pt x="264" y="287"/>
                </a:cubicBezTo>
                <a:close/>
                <a:moveTo>
                  <a:pt x="242" y="248"/>
                </a:moveTo>
                <a:cubicBezTo>
                  <a:pt x="241" y="248"/>
                  <a:pt x="240" y="247"/>
                  <a:pt x="239" y="246"/>
                </a:cubicBezTo>
                <a:cubicBezTo>
                  <a:pt x="235" y="240"/>
                  <a:pt x="231" y="233"/>
                  <a:pt x="227" y="227"/>
                </a:cubicBezTo>
                <a:cubicBezTo>
                  <a:pt x="226" y="226"/>
                  <a:pt x="226" y="224"/>
                  <a:pt x="228" y="223"/>
                </a:cubicBezTo>
                <a:cubicBezTo>
                  <a:pt x="229" y="222"/>
                  <a:pt x="231" y="222"/>
                  <a:pt x="232" y="224"/>
                </a:cubicBezTo>
                <a:cubicBezTo>
                  <a:pt x="236" y="230"/>
                  <a:pt x="240" y="237"/>
                  <a:pt x="244" y="243"/>
                </a:cubicBezTo>
                <a:cubicBezTo>
                  <a:pt x="245" y="245"/>
                  <a:pt x="244" y="246"/>
                  <a:pt x="243" y="247"/>
                </a:cubicBezTo>
                <a:cubicBezTo>
                  <a:pt x="243" y="247"/>
                  <a:pt x="242" y="248"/>
                  <a:pt x="242" y="248"/>
                </a:cubicBezTo>
                <a:close/>
                <a:moveTo>
                  <a:pt x="217" y="209"/>
                </a:moveTo>
                <a:cubicBezTo>
                  <a:pt x="216" y="209"/>
                  <a:pt x="215" y="209"/>
                  <a:pt x="214" y="208"/>
                </a:cubicBezTo>
                <a:cubicBezTo>
                  <a:pt x="210" y="202"/>
                  <a:pt x="206" y="195"/>
                  <a:pt x="201" y="189"/>
                </a:cubicBezTo>
                <a:cubicBezTo>
                  <a:pt x="200" y="188"/>
                  <a:pt x="200" y="186"/>
                  <a:pt x="202" y="185"/>
                </a:cubicBezTo>
                <a:cubicBezTo>
                  <a:pt x="203" y="184"/>
                  <a:pt x="205" y="185"/>
                  <a:pt x="206" y="186"/>
                </a:cubicBezTo>
                <a:cubicBezTo>
                  <a:pt x="210" y="192"/>
                  <a:pt x="215" y="198"/>
                  <a:pt x="219" y="205"/>
                </a:cubicBezTo>
                <a:cubicBezTo>
                  <a:pt x="220" y="206"/>
                  <a:pt x="220" y="208"/>
                  <a:pt x="218" y="209"/>
                </a:cubicBezTo>
                <a:cubicBezTo>
                  <a:pt x="218" y="209"/>
                  <a:pt x="217" y="209"/>
                  <a:pt x="217" y="209"/>
                </a:cubicBezTo>
                <a:close/>
                <a:moveTo>
                  <a:pt x="190" y="172"/>
                </a:moveTo>
                <a:cubicBezTo>
                  <a:pt x="189" y="172"/>
                  <a:pt x="188" y="172"/>
                  <a:pt x="187" y="171"/>
                </a:cubicBezTo>
                <a:cubicBezTo>
                  <a:pt x="183" y="165"/>
                  <a:pt x="178" y="159"/>
                  <a:pt x="173" y="153"/>
                </a:cubicBezTo>
                <a:cubicBezTo>
                  <a:pt x="172" y="152"/>
                  <a:pt x="172" y="150"/>
                  <a:pt x="174" y="149"/>
                </a:cubicBezTo>
                <a:cubicBezTo>
                  <a:pt x="175" y="148"/>
                  <a:pt x="177" y="148"/>
                  <a:pt x="178" y="150"/>
                </a:cubicBezTo>
                <a:cubicBezTo>
                  <a:pt x="183" y="155"/>
                  <a:pt x="187" y="161"/>
                  <a:pt x="192" y="167"/>
                </a:cubicBezTo>
                <a:cubicBezTo>
                  <a:pt x="193" y="169"/>
                  <a:pt x="193" y="171"/>
                  <a:pt x="192" y="172"/>
                </a:cubicBezTo>
                <a:cubicBezTo>
                  <a:pt x="191" y="172"/>
                  <a:pt x="190" y="172"/>
                  <a:pt x="190" y="172"/>
                </a:cubicBezTo>
                <a:close/>
                <a:moveTo>
                  <a:pt x="161" y="137"/>
                </a:moveTo>
                <a:cubicBezTo>
                  <a:pt x="160" y="137"/>
                  <a:pt x="159" y="137"/>
                  <a:pt x="158" y="136"/>
                </a:cubicBezTo>
                <a:cubicBezTo>
                  <a:pt x="153" y="130"/>
                  <a:pt x="148" y="125"/>
                  <a:pt x="143" y="119"/>
                </a:cubicBezTo>
                <a:cubicBezTo>
                  <a:pt x="142" y="118"/>
                  <a:pt x="142" y="116"/>
                  <a:pt x="143" y="115"/>
                </a:cubicBezTo>
                <a:cubicBezTo>
                  <a:pt x="144" y="114"/>
                  <a:pt x="146" y="114"/>
                  <a:pt x="147" y="115"/>
                </a:cubicBezTo>
                <a:cubicBezTo>
                  <a:pt x="153" y="121"/>
                  <a:pt x="158" y="126"/>
                  <a:pt x="163" y="132"/>
                </a:cubicBezTo>
                <a:cubicBezTo>
                  <a:pt x="164" y="133"/>
                  <a:pt x="164" y="135"/>
                  <a:pt x="163" y="136"/>
                </a:cubicBezTo>
                <a:cubicBezTo>
                  <a:pt x="162" y="137"/>
                  <a:pt x="161" y="137"/>
                  <a:pt x="161" y="137"/>
                </a:cubicBezTo>
                <a:close/>
                <a:moveTo>
                  <a:pt x="129" y="104"/>
                </a:moveTo>
                <a:cubicBezTo>
                  <a:pt x="129" y="104"/>
                  <a:pt x="128" y="103"/>
                  <a:pt x="127" y="103"/>
                </a:cubicBezTo>
                <a:cubicBezTo>
                  <a:pt x="122" y="98"/>
                  <a:pt x="116" y="92"/>
                  <a:pt x="111" y="87"/>
                </a:cubicBezTo>
                <a:cubicBezTo>
                  <a:pt x="110" y="86"/>
                  <a:pt x="110" y="84"/>
                  <a:pt x="111" y="83"/>
                </a:cubicBezTo>
                <a:cubicBezTo>
                  <a:pt x="112" y="82"/>
                  <a:pt x="114" y="82"/>
                  <a:pt x="115" y="83"/>
                </a:cubicBezTo>
                <a:cubicBezTo>
                  <a:pt x="120" y="88"/>
                  <a:pt x="126" y="93"/>
                  <a:pt x="131" y="99"/>
                </a:cubicBezTo>
                <a:cubicBezTo>
                  <a:pt x="133" y="100"/>
                  <a:pt x="133" y="102"/>
                  <a:pt x="131" y="103"/>
                </a:cubicBezTo>
                <a:cubicBezTo>
                  <a:pt x="131" y="103"/>
                  <a:pt x="130" y="104"/>
                  <a:pt x="129" y="104"/>
                </a:cubicBezTo>
                <a:close/>
                <a:moveTo>
                  <a:pt x="96" y="73"/>
                </a:moveTo>
                <a:cubicBezTo>
                  <a:pt x="95" y="73"/>
                  <a:pt x="94" y="72"/>
                  <a:pt x="94" y="72"/>
                </a:cubicBezTo>
                <a:cubicBezTo>
                  <a:pt x="88" y="67"/>
                  <a:pt x="82" y="62"/>
                  <a:pt x="76" y="57"/>
                </a:cubicBezTo>
                <a:cubicBezTo>
                  <a:pt x="75" y="56"/>
                  <a:pt x="75" y="55"/>
                  <a:pt x="76" y="53"/>
                </a:cubicBezTo>
                <a:cubicBezTo>
                  <a:pt x="77" y="52"/>
                  <a:pt x="79" y="52"/>
                  <a:pt x="80" y="53"/>
                </a:cubicBezTo>
                <a:cubicBezTo>
                  <a:pt x="86" y="57"/>
                  <a:pt x="92" y="62"/>
                  <a:pt x="98" y="67"/>
                </a:cubicBezTo>
                <a:cubicBezTo>
                  <a:pt x="99" y="69"/>
                  <a:pt x="99" y="70"/>
                  <a:pt x="98" y="72"/>
                </a:cubicBezTo>
                <a:cubicBezTo>
                  <a:pt x="97" y="72"/>
                  <a:pt x="97" y="73"/>
                  <a:pt x="96" y="73"/>
                </a:cubicBezTo>
                <a:close/>
                <a:moveTo>
                  <a:pt x="60" y="44"/>
                </a:moveTo>
                <a:cubicBezTo>
                  <a:pt x="60" y="44"/>
                  <a:pt x="59" y="44"/>
                  <a:pt x="58" y="43"/>
                </a:cubicBezTo>
                <a:cubicBezTo>
                  <a:pt x="52" y="39"/>
                  <a:pt x="46" y="35"/>
                  <a:pt x="40" y="30"/>
                </a:cubicBezTo>
                <a:cubicBezTo>
                  <a:pt x="39" y="29"/>
                  <a:pt x="38" y="27"/>
                  <a:pt x="39" y="26"/>
                </a:cubicBezTo>
                <a:cubicBezTo>
                  <a:pt x="40" y="25"/>
                  <a:pt x="42" y="24"/>
                  <a:pt x="43" y="25"/>
                </a:cubicBezTo>
                <a:cubicBezTo>
                  <a:pt x="50" y="30"/>
                  <a:pt x="56" y="34"/>
                  <a:pt x="62" y="39"/>
                </a:cubicBezTo>
                <a:cubicBezTo>
                  <a:pt x="63" y="40"/>
                  <a:pt x="64" y="42"/>
                  <a:pt x="63" y="43"/>
                </a:cubicBezTo>
                <a:cubicBezTo>
                  <a:pt x="62" y="44"/>
                  <a:pt x="61" y="44"/>
                  <a:pt x="60" y="44"/>
                </a:cubicBezTo>
                <a:close/>
                <a:moveTo>
                  <a:pt x="23" y="18"/>
                </a:moveTo>
                <a:cubicBezTo>
                  <a:pt x="22" y="18"/>
                  <a:pt x="21" y="18"/>
                  <a:pt x="21" y="18"/>
                </a:cubicBezTo>
                <a:cubicBezTo>
                  <a:pt x="15" y="14"/>
                  <a:pt x="8" y="10"/>
                  <a:pt x="1" y="6"/>
                </a:cubicBezTo>
                <a:cubicBezTo>
                  <a:pt x="0" y="5"/>
                  <a:pt x="0" y="3"/>
                  <a:pt x="0" y="2"/>
                </a:cubicBezTo>
                <a:cubicBezTo>
                  <a:pt x="1" y="0"/>
                  <a:pt x="3" y="0"/>
                  <a:pt x="4" y="1"/>
                </a:cubicBezTo>
                <a:cubicBezTo>
                  <a:pt x="11" y="5"/>
                  <a:pt x="18" y="9"/>
                  <a:pt x="24" y="13"/>
                </a:cubicBezTo>
                <a:cubicBezTo>
                  <a:pt x="25" y="14"/>
                  <a:pt x="26" y="15"/>
                  <a:pt x="25" y="17"/>
                </a:cubicBezTo>
                <a:cubicBezTo>
                  <a:pt x="24" y="18"/>
                  <a:pt x="23" y="18"/>
                  <a:pt x="23" y="18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 w="9525">
            <a:noFill/>
            <a:round/>
            <a:headEnd/>
            <a:tailEnd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cs typeface="+mn-ea"/>
              <a:sym typeface="+mn-lt"/>
            </a:endParaRPr>
          </a:p>
        </p:txBody>
      </p:sp>
      <p:grpSp>
        <p:nvGrpSpPr>
          <p:cNvPr id="896" name="组合 895"/>
          <p:cNvGrpSpPr/>
          <p:nvPr/>
        </p:nvGrpSpPr>
        <p:grpSpPr>
          <a:xfrm>
            <a:off x="8107363" y="1668463"/>
            <a:ext cx="323850" cy="496888"/>
            <a:chOff x="8107363" y="1668463"/>
            <a:chExt cx="323850" cy="496888"/>
          </a:xfrm>
        </p:grpSpPr>
        <p:sp>
          <p:nvSpPr>
            <p:cNvPr id="44" name="Freeform 844"/>
            <p:cNvSpPr>
              <a:spLocks/>
            </p:cNvSpPr>
            <p:nvPr/>
          </p:nvSpPr>
          <p:spPr bwMode="auto">
            <a:xfrm>
              <a:off x="8107363" y="1668463"/>
              <a:ext cx="306388" cy="458788"/>
            </a:xfrm>
            <a:custGeom>
              <a:avLst/>
              <a:gdLst>
                <a:gd name="T0" fmla="*/ 113 w 113"/>
                <a:gd name="T1" fmla="*/ 56 h 169"/>
                <a:gd name="T2" fmla="*/ 57 w 113"/>
                <a:gd name="T3" fmla="*/ 0 h 169"/>
                <a:gd name="T4" fmla="*/ 0 w 113"/>
                <a:gd name="T5" fmla="*/ 56 h 169"/>
                <a:gd name="T6" fmla="*/ 7 w 113"/>
                <a:gd name="T7" fmla="*/ 83 h 169"/>
                <a:gd name="T8" fmla="*/ 7 w 113"/>
                <a:gd name="T9" fmla="*/ 83 h 169"/>
                <a:gd name="T10" fmla="*/ 56 w 113"/>
                <a:gd name="T11" fmla="*/ 169 h 169"/>
                <a:gd name="T12" fmla="*/ 103 w 113"/>
                <a:gd name="T13" fmla="*/ 88 h 169"/>
                <a:gd name="T14" fmla="*/ 113 w 113"/>
                <a:gd name="T15" fmla="*/ 56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3" h="169">
                  <a:moveTo>
                    <a:pt x="113" y="56"/>
                  </a:moveTo>
                  <a:cubicBezTo>
                    <a:pt x="113" y="25"/>
                    <a:pt x="88" y="0"/>
                    <a:pt x="57" y="0"/>
                  </a:cubicBezTo>
                  <a:cubicBezTo>
                    <a:pt x="26" y="0"/>
                    <a:pt x="0" y="25"/>
                    <a:pt x="0" y="56"/>
                  </a:cubicBezTo>
                  <a:cubicBezTo>
                    <a:pt x="0" y="66"/>
                    <a:pt x="3" y="75"/>
                    <a:pt x="7" y="83"/>
                  </a:cubicBezTo>
                  <a:cubicBezTo>
                    <a:pt x="7" y="83"/>
                    <a:pt x="7" y="83"/>
                    <a:pt x="7" y="83"/>
                  </a:cubicBezTo>
                  <a:cubicBezTo>
                    <a:pt x="56" y="169"/>
                    <a:pt x="56" y="169"/>
                    <a:pt x="56" y="169"/>
                  </a:cubicBezTo>
                  <a:cubicBezTo>
                    <a:pt x="103" y="88"/>
                    <a:pt x="103" y="88"/>
                    <a:pt x="103" y="88"/>
                  </a:cubicBezTo>
                  <a:cubicBezTo>
                    <a:pt x="109" y="79"/>
                    <a:pt x="113" y="68"/>
                    <a:pt x="113" y="56"/>
                  </a:cubicBez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5" name="Oval 845"/>
            <p:cNvSpPr>
              <a:spLocks noChangeArrowheads="1"/>
            </p:cNvSpPr>
            <p:nvPr/>
          </p:nvSpPr>
          <p:spPr bwMode="auto">
            <a:xfrm>
              <a:off x="8140700" y="1695450"/>
              <a:ext cx="241300" cy="242888"/>
            </a:xfrm>
            <a:prstGeom prst="ellipse">
              <a:avLst/>
            </a:prstGeom>
            <a:solidFill>
              <a:srgbClr val="FF616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6" name="Freeform 846"/>
            <p:cNvSpPr>
              <a:spLocks/>
            </p:cNvSpPr>
            <p:nvPr/>
          </p:nvSpPr>
          <p:spPr bwMode="auto">
            <a:xfrm>
              <a:off x="8199438" y="1771650"/>
              <a:ext cx="57150" cy="125413"/>
            </a:xfrm>
            <a:custGeom>
              <a:avLst/>
              <a:gdLst>
                <a:gd name="T0" fmla="*/ 16 w 21"/>
                <a:gd name="T1" fmla="*/ 0 h 46"/>
                <a:gd name="T2" fmla="*/ 5 w 21"/>
                <a:gd name="T3" fmla="*/ 0 h 46"/>
                <a:gd name="T4" fmla="*/ 0 w 21"/>
                <a:gd name="T5" fmla="*/ 5 h 46"/>
                <a:gd name="T6" fmla="*/ 0 w 21"/>
                <a:gd name="T7" fmla="*/ 5 h 46"/>
                <a:gd name="T8" fmla="*/ 0 w 21"/>
                <a:gd name="T9" fmla="*/ 6 h 46"/>
                <a:gd name="T10" fmla="*/ 0 w 21"/>
                <a:gd name="T11" fmla="*/ 21 h 46"/>
                <a:gd name="T12" fmla="*/ 2 w 21"/>
                <a:gd name="T13" fmla="*/ 22 h 46"/>
                <a:gd name="T14" fmla="*/ 4 w 21"/>
                <a:gd name="T15" fmla="*/ 21 h 46"/>
                <a:gd name="T16" fmla="*/ 4 w 21"/>
                <a:gd name="T17" fmla="*/ 8 h 46"/>
                <a:gd name="T18" fmla="*/ 5 w 21"/>
                <a:gd name="T19" fmla="*/ 8 h 46"/>
                <a:gd name="T20" fmla="*/ 5 w 21"/>
                <a:gd name="T21" fmla="*/ 20 h 46"/>
                <a:gd name="T22" fmla="*/ 5 w 21"/>
                <a:gd name="T23" fmla="*/ 21 h 46"/>
                <a:gd name="T24" fmla="*/ 5 w 21"/>
                <a:gd name="T25" fmla="*/ 43 h 46"/>
                <a:gd name="T26" fmla="*/ 8 w 21"/>
                <a:gd name="T27" fmla="*/ 46 h 46"/>
                <a:gd name="T28" fmla="*/ 10 w 21"/>
                <a:gd name="T29" fmla="*/ 43 h 46"/>
                <a:gd name="T30" fmla="*/ 10 w 21"/>
                <a:gd name="T31" fmla="*/ 23 h 46"/>
                <a:gd name="T32" fmla="*/ 11 w 21"/>
                <a:gd name="T33" fmla="*/ 23 h 46"/>
                <a:gd name="T34" fmla="*/ 11 w 21"/>
                <a:gd name="T35" fmla="*/ 43 h 46"/>
                <a:gd name="T36" fmla="*/ 14 w 21"/>
                <a:gd name="T37" fmla="*/ 46 h 46"/>
                <a:gd name="T38" fmla="*/ 16 w 21"/>
                <a:gd name="T39" fmla="*/ 43 h 46"/>
                <a:gd name="T40" fmla="*/ 16 w 21"/>
                <a:gd name="T41" fmla="*/ 20 h 46"/>
                <a:gd name="T42" fmla="*/ 16 w 21"/>
                <a:gd name="T43" fmla="*/ 20 h 46"/>
                <a:gd name="T44" fmla="*/ 16 w 21"/>
                <a:gd name="T45" fmla="*/ 8 h 46"/>
                <a:gd name="T46" fmla="*/ 18 w 21"/>
                <a:gd name="T47" fmla="*/ 8 h 46"/>
                <a:gd name="T48" fmla="*/ 18 w 21"/>
                <a:gd name="T49" fmla="*/ 21 h 46"/>
                <a:gd name="T50" fmla="*/ 20 w 21"/>
                <a:gd name="T51" fmla="*/ 22 h 46"/>
                <a:gd name="T52" fmla="*/ 21 w 21"/>
                <a:gd name="T53" fmla="*/ 21 h 46"/>
                <a:gd name="T54" fmla="*/ 21 w 21"/>
                <a:gd name="T55" fmla="*/ 6 h 46"/>
                <a:gd name="T56" fmla="*/ 21 w 21"/>
                <a:gd name="T57" fmla="*/ 5 h 46"/>
                <a:gd name="T58" fmla="*/ 21 w 21"/>
                <a:gd name="T59" fmla="*/ 4 h 46"/>
                <a:gd name="T60" fmla="*/ 16 w 21"/>
                <a:gd name="T61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1" h="46">
                  <a:moveTo>
                    <a:pt x="16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1" y="0"/>
                    <a:pt x="0" y="4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22"/>
                    <a:pt x="1" y="22"/>
                    <a:pt x="2" y="22"/>
                  </a:cubicBezTo>
                  <a:cubicBezTo>
                    <a:pt x="3" y="22"/>
                    <a:pt x="4" y="22"/>
                    <a:pt x="4" y="21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5" y="20"/>
                    <a:pt x="5" y="20"/>
                    <a:pt x="5" y="21"/>
                  </a:cubicBezTo>
                  <a:cubicBezTo>
                    <a:pt x="5" y="43"/>
                    <a:pt x="5" y="43"/>
                    <a:pt x="5" y="43"/>
                  </a:cubicBezTo>
                  <a:cubicBezTo>
                    <a:pt x="5" y="44"/>
                    <a:pt x="6" y="46"/>
                    <a:pt x="8" y="46"/>
                  </a:cubicBezTo>
                  <a:cubicBezTo>
                    <a:pt x="9" y="46"/>
                    <a:pt x="10" y="44"/>
                    <a:pt x="10" y="43"/>
                  </a:cubicBezTo>
                  <a:cubicBezTo>
                    <a:pt x="10" y="23"/>
                    <a:pt x="10" y="23"/>
                    <a:pt x="10" y="23"/>
                  </a:cubicBezTo>
                  <a:cubicBezTo>
                    <a:pt x="11" y="23"/>
                    <a:pt x="11" y="23"/>
                    <a:pt x="11" y="23"/>
                  </a:cubicBezTo>
                  <a:cubicBezTo>
                    <a:pt x="11" y="43"/>
                    <a:pt x="11" y="43"/>
                    <a:pt x="11" y="43"/>
                  </a:cubicBezTo>
                  <a:cubicBezTo>
                    <a:pt x="11" y="44"/>
                    <a:pt x="12" y="46"/>
                    <a:pt x="14" y="46"/>
                  </a:cubicBezTo>
                  <a:cubicBezTo>
                    <a:pt x="15" y="46"/>
                    <a:pt x="16" y="44"/>
                    <a:pt x="16" y="43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8" y="22"/>
                    <a:pt x="18" y="22"/>
                    <a:pt x="20" y="22"/>
                  </a:cubicBezTo>
                  <a:cubicBezTo>
                    <a:pt x="21" y="22"/>
                    <a:pt x="21" y="22"/>
                    <a:pt x="21" y="21"/>
                  </a:cubicBezTo>
                  <a:cubicBezTo>
                    <a:pt x="21" y="6"/>
                    <a:pt x="21" y="6"/>
                    <a:pt x="21" y="6"/>
                  </a:cubicBezTo>
                  <a:cubicBezTo>
                    <a:pt x="21" y="5"/>
                    <a:pt x="21" y="5"/>
                    <a:pt x="21" y="5"/>
                  </a:cubicBezTo>
                  <a:cubicBezTo>
                    <a:pt x="21" y="4"/>
                    <a:pt x="21" y="4"/>
                    <a:pt x="21" y="4"/>
                  </a:cubicBezTo>
                  <a:cubicBezTo>
                    <a:pt x="21" y="3"/>
                    <a:pt x="20" y="0"/>
                    <a:pt x="16" y="0"/>
                  </a:cubicBez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7" name="Oval 847"/>
            <p:cNvSpPr>
              <a:spLocks noChangeArrowheads="1"/>
            </p:cNvSpPr>
            <p:nvPr/>
          </p:nvSpPr>
          <p:spPr bwMode="auto">
            <a:xfrm>
              <a:off x="8216900" y="1747838"/>
              <a:ext cx="23813" cy="20638"/>
            </a:xfrm>
            <a:prstGeom prst="ellipse">
              <a:avLst/>
            </a:pr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8" name="Oval 848"/>
            <p:cNvSpPr>
              <a:spLocks noChangeArrowheads="1"/>
            </p:cNvSpPr>
            <p:nvPr/>
          </p:nvSpPr>
          <p:spPr bwMode="auto">
            <a:xfrm>
              <a:off x="8297863" y="1747838"/>
              <a:ext cx="23813" cy="20638"/>
            </a:xfrm>
            <a:prstGeom prst="ellipse">
              <a:avLst/>
            </a:pr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9" name="Freeform 849"/>
            <p:cNvSpPr>
              <a:spLocks/>
            </p:cNvSpPr>
            <p:nvPr/>
          </p:nvSpPr>
          <p:spPr bwMode="auto">
            <a:xfrm>
              <a:off x="8275638" y="1774825"/>
              <a:ext cx="68263" cy="122238"/>
            </a:xfrm>
            <a:custGeom>
              <a:avLst/>
              <a:gdLst>
                <a:gd name="T0" fmla="*/ 25 w 25"/>
                <a:gd name="T1" fmla="*/ 16 h 45"/>
                <a:gd name="T2" fmla="*/ 21 w 25"/>
                <a:gd name="T3" fmla="*/ 2 h 45"/>
                <a:gd name="T4" fmla="*/ 18 w 25"/>
                <a:gd name="T5" fmla="*/ 0 h 45"/>
                <a:gd name="T6" fmla="*/ 7 w 25"/>
                <a:gd name="T7" fmla="*/ 0 h 45"/>
                <a:gd name="T8" fmla="*/ 5 w 25"/>
                <a:gd name="T9" fmla="*/ 1 h 45"/>
                <a:gd name="T10" fmla="*/ 5 w 25"/>
                <a:gd name="T11" fmla="*/ 2 h 45"/>
                <a:gd name="T12" fmla="*/ 5 w 25"/>
                <a:gd name="T13" fmla="*/ 2 h 45"/>
                <a:gd name="T14" fmla="*/ 5 w 25"/>
                <a:gd name="T15" fmla="*/ 2 h 45"/>
                <a:gd name="T16" fmla="*/ 0 w 25"/>
                <a:gd name="T17" fmla="*/ 16 h 45"/>
                <a:gd name="T18" fmla="*/ 1 w 25"/>
                <a:gd name="T19" fmla="*/ 19 h 45"/>
                <a:gd name="T20" fmla="*/ 4 w 25"/>
                <a:gd name="T21" fmla="*/ 18 h 45"/>
                <a:gd name="T22" fmla="*/ 7 w 25"/>
                <a:gd name="T23" fmla="*/ 6 h 45"/>
                <a:gd name="T24" fmla="*/ 7 w 25"/>
                <a:gd name="T25" fmla="*/ 6 h 45"/>
                <a:gd name="T26" fmla="*/ 8 w 25"/>
                <a:gd name="T27" fmla="*/ 6 h 45"/>
                <a:gd name="T28" fmla="*/ 2 w 25"/>
                <a:gd name="T29" fmla="*/ 27 h 45"/>
                <a:gd name="T30" fmla="*/ 8 w 25"/>
                <a:gd name="T31" fmla="*/ 27 h 45"/>
                <a:gd name="T32" fmla="*/ 8 w 25"/>
                <a:gd name="T33" fmla="*/ 43 h 45"/>
                <a:gd name="T34" fmla="*/ 10 w 25"/>
                <a:gd name="T35" fmla="*/ 45 h 45"/>
                <a:gd name="T36" fmla="*/ 12 w 25"/>
                <a:gd name="T37" fmla="*/ 43 h 45"/>
                <a:gd name="T38" fmla="*/ 12 w 25"/>
                <a:gd name="T39" fmla="*/ 27 h 45"/>
                <a:gd name="T40" fmla="*/ 13 w 25"/>
                <a:gd name="T41" fmla="*/ 27 h 45"/>
                <a:gd name="T42" fmla="*/ 13 w 25"/>
                <a:gd name="T43" fmla="*/ 43 h 45"/>
                <a:gd name="T44" fmla="*/ 15 w 25"/>
                <a:gd name="T45" fmla="*/ 45 h 45"/>
                <a:gd name="T46" fmla="*/ 17 w 25"/>
                <a:gd name="T47" fmla="*/ 43 h 45"/>
                <a:gd name="T48" fmla="*/ 17 w 25"/>
                <a:gd name="T49" fmla="*/ 27 h 45"/>
                <a:gd name="T50" fmla="*/ 23 w 25"/>
                <a:gd name="T51" fmla="*/ 27 h 45"/>
                <a:gd name="T52" fmla="*/ 17 w 25"/>
                <a:gd name="T53" fmla="*/ 6 h 45"/>
                <a:gd name="T54" fmla="*/ 18 w 25"/>
                <a:gd name="T55" fmla="*/ 6 h 45"/>
                <a:gd name="T56" fmla="*/ 18 w 25"/>
                <a:gd name="T57" fmla="*/ 6 h 45"/>
                <a:gd name="T58" fmla="*/ 22 w 25"/>
                <a:gd name="T59" fmla="*/ 18 h 45"/>
                <a:gd name="T60" fmla="*/ 24 w 25"/>
                <a:gd name="T61" fmla="*/ 19 h 45"/>
                <a:gd name="T62" fmla="*/ 25 w 25"/>
                <a:gd name="T63" fmla="*/ 16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5" h="45">
                  <a:moveTo>
                    <a:pt x="25" y="16"/>
                  </a:moveTo>
                  <a:cubicBezTo>
                    <a:pt x="21" y="2"/>
                    <a:pt x="21" y="2"/>
                    <a:pt x="21" y="2"/>
                  </a:cubicBezTo>
                  <a:cubicBezTo>
                    <a:pt x="20" y="1"/>
                    <a:pt x="19" y="0"/>
                    <a:pt x="18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6" y="0"/>
                    <a:pt x="6" y="0"/>
                    <a:pt x="5" y="1"/>
                  </a:cubicBezTo>
                  <a:cubicBezTo>
                    <a:pt x="5" y="1"/>
                    <a:pt x="5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7"/>
                    <a:pt x="0" y="18"/>
                    <a:pt x="1" y="19"/>
                  </a:cubicBezTo>
                  <a:cubicBezTo>
                    <a:pt x="2" y="19"/>
                    <a:pt x="3" y="18"/>
                    <a:pt x="4" y="18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2" y="27"/>
                    <a:pt x="2" y="27"/>
                    <a:pt x="2" y="27"/>
                  </a:cubicBezTo>
                  <a:cubicBezTo>
                    <a:pt x="8" y="27"/>
                    <a:pt x="8" y="27"/>
                    <a:pt x="8" y="27"/>
                  </a:cubicBezTo>
                  <a:cubicBezTo>
                    <a:pt x="8" y="43"/>
                    <a:pt x="8" y="43"/>
                    <a:pt x="8" y="43"/>
                  </a:cubicBezTo>
                  <a:cubicBezTo>
                    <a:pt x="8" y="44"/>
                    <a:pt x="9" y="45"/>
                    <a:pt x="10" y="45"/>
                  </a:cubicBezTo>
                  <a:cubicBezTo>
                    <a:pt x="11" y="45"/>
                    <a:pt x="12" y="44"/>
                    <a:pt x="12" y="43"/>
                  </a:cubicBezTo>
                  <a:cubicBezTo>
                    <a:pt x="12" y="27"/>
                    <a:pt x="12" y="27"/>
                    <a:pt x="12" y="27"/>
                  </a:cubicBezTo>
                  <a:cubicBezTo>
                    <a:pt x="13" y="27"/>
                    <a:pt x="13" y="27"/>
                    <a:pt x="13" y="27"/>
                  </a:cubicBezTo>
                  <a:cubicBezTo>
                    <a:pt x="13" y="43"/>
                    <a:pt x="13" y="43"/>
                    <a:pt x="13" y="43"/>
                  </a:cubicBezTo>
                  <a:cubicBezTo>
                    <a:pt x="13" y="44"/>
                    <a:pt x="14" y="45"/>
                    <a:pt x="15" y="45"/>
                  </a:cubicBezTo>
                  <a:cubicBezTo>
                    <a:pt x="17" y="45"/>
                    <a:pt x="17" y="44"/>
                    <a:pt x="17" y="43"/>
                  </a:cubicBezTo>
                  <a:cubicBezTo>
                    <a:pt x="17" y="27"/>
                    <a:pt x="17" y="27"/>
                    <a:pt x="17" y="27"/>
                  </a:cubicBezTo>
                  <a:cubicBezTo>
                    <a:pt x="23" y="27"/>
                    <a:pt x="23" y="27"/>
                    <a:pt x="23" y="27"/>
                  </a:cubicBezTo>
                  <a:cubicBezTo>
                    <a:pt x="17" y="6"/>
                    <a:pt x="17" y="6"/>
                    <a:pt x="17" y="6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22" y="18"/>
                    <a:pt x="22" y="18"/>
                    <a:pt x="22" y="18"/>
                  </a:cubicBezTo>
                  <a:cubicBezTo>
                    <a:pt x="22" y="18"/>
                    <a:pt x="23" y="19"/>
                    <a:pt x="24" y="19"/>
                  </a:cubicBezTo>
                  <a:cubicBezTo>
                    <a:pt x="25" y="18"/>
                    <a:pt x="25" y="17"/>
                    <a:pt x="25" y="16"/>
                  </a:cubicBez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0" name="Oval 850"/>
            <p:cNvSpPr>
              <a:spLocks noChangeArrowheads="1"/>
            </p:cNvSpPr>
            <p:nvPr/>
          </p:nvSpPr>
          <p:spPr bwMode="auto">
            <a:xfrm>
              <a:off x="8207375" y="2092325"/>
              <a:ext cx="147638" cy="44450"/>
            </a:xfrm>
            <a:prstGeom prst="ellipse">
              <a:avLst/>
            </a:pr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1" name="Freeform 851"/>
            <p:cNvSpPr>
              <a:spLocks noEditPoints="1"/>
            </p:cNvSpPr>
            <p:nvPr/>
          </p:nvSpPr>
          <p:spPr bwMode="auto">
            <a:xfrm>
              <a:off x="8129588" y="2062163"/>
              <a:ext cx="301625" cy="103188"/>
            </a:xfrm>
            <a:custGeom>
              <a:avLst/>
              <a:gdLst>
                <a:gd name="T0" fmla="*/ 56 w 111"/>
                <a:gd name="T1" fmla="*/ 0 h 38"/>
                <a:gd name="T2" fmla="*/ 0 w 111"/>
                <a:gd name="T3" fmla="*/ 19 h 38"/>
                <a:gd name="T4" fmla="*/ 56 w 111"/>
                <a:gd name="T5" fmla="*/ 38 h 38"/>
                <a:gd name="T6" fmla="*/ 111 w 111"/>
                <a:gd name="T7" fmla="*/ 19 h 38"/>
                <a:gd name="T8" fmla="*/ 56 w 111"/>
                <a:gd name="T9" fmla="*/ 0 h 38"/>
                <a:gd name="T10" fmla="*/ 56 w 111"/>
                <a:gd name="T11" fmla="*/ 31 h 38"/>
                <a:gd name="T12" fmla="*/ 15 w 111"/>
                <a:gd name="T13" fmla="*/ 19 h 38"/>
                <a:gd name="T14" fmla="*/ 56 w 111"/>
                <a:gd name="T15" fmla="*/ 7 h 38"/>
                <a:gd name="T16" fmla="*/ 96 w 111"/>
                <a:gd name="T17" fmla="*/ 19 h 38"/>
                <a:gd name="T18" fmla="*/ 56 w 111"/>
                <a:gd name="T19" fmla="*/ 3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1" h="38">
                  <a:moveTo>
                    <a:pt x="56" y="0"/>
                  </a:moveTo>
                  <a:cubicBezTo>
                    <a:pt x="25" y="0"/>
                    <a:pt x="0" y="8"/>
                    <a:pt x="0" y="19"/>
                  </a:cubicBezTo>
                  <a:cubicBezTo>
                    <a:pt x="0" y="30"/>
                    <a:pt x="25" y="38"/>
                    <a:pt x="56" y="38"/>
                  </a:cubicBezTo>
                  <a:cubicBezTo>
                    <a:pt x="86" y="38"/>
                    <a:pt x="111" y="30"/>
                    <a:pt x="111" y="19"/>
                  </a:cubicBezTo>
                  <a:cubicBezTo>
                    <a:pt x="111" y="8"/>
                    <a:pt x="86" y="0"/>
                    <a:pt x="56" y="0"/>
                  </a:cubicBezTo>
                  <a:close/>
                  <a:moveTo>
                    <a:pt x="56" y="31"/>
                  </a:moveTo>
                  <a:cubicBezTo>
                    <a:pt x="33" y="31"/>
                    <a:pt x="15" y="26"/>
                    <a:pt x="15" y="19"/>
                  </a:cubicBezTo>
                  <a:cubicBezTo>
                    <a:pt x="15" y="12"/>
                    <a:pt x="33" y="7"/>
                    <a:pt x="56" y="7"/>
                  </a:cubicBezTo>
                  <a:cubicBezTo>
                    <a:pt x="78" y="7"/>
                    <a:pt x="96" y="12"/>
                    <a:pt x="96" y="19"/>
                  </a:cubicBezTo>
                  <a:cubicBezTo>
                    <a:pt x="96" y="26"/>
                    <a:pt x="78" y="31"/>
                    <a:pt x="56" y="31"/>
                  </a:cubicBez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905" name="组合 904"/>
          <p:cNvGrpSpPr/>
          <p:nvPr/>
        </p:nvGrpSpPr>
        <p:grpSpPr>
          <a:xfrm>
            <a:off x="3041650" y="1122363"/>
            <a:ext cx="322263" cy="496888"/>
            <a:chOff x="3041650" y="1122363"/>
            <a:chExt cx="322263" cy="496888"/>
          </a:xfrm>
        </p:grpSpPr>
        <p:sp>
          <p:nvSpPr>
            <p:cNvPr id="52" name="Freeform 852"/>
            <p:cNvSpPr>
              <a:spLocks/>
            </p:cNvSpPr>
            <p:nvPr/>
          </p:nvSpPr>
          <p:spPr bwMode="auto">
            <a:xfrm>
              <a:off x="3041650" y="1122363"/>
              <a:ext cx="306388" cy="457200"/>
            </a:xfrm>
            <a:custGeom>
              <a:avLst/>
              <a:gdLst>
                <a:gd name="T0" fmla="*/ 113 w 113"/>
                <a:gd name="T1" fmla="*/ 56 h 168"/>
                <a:gd name="T2" fmla="*/ 57 w 113"/>
                <a:gd name="T3" fmla="*/ 0 h 168"/>
                <a:gd name="T4" fmla="*/ 0 w 113"/>
                <a:gd name="T5" fmla="*/ 56 h 168"/>
                <a:gd name="T6" fmla="*/ 7 w 113"/>
                <a:gd name="T7" fmla="*/ 83 h 168"/>
                <a:gd name="T8" fmla="*/ 7 w 113"/>
                <a:gd name="T9" fmla="*/ 83 h 168"/>
                <a:gd name="T10" fmla="*/ 56 w 113"/>
                <a:gd name="T11" fmla="*/ 168 h 168"/>
                <a:gd name="T12" fmla="*/ 103 w 113"/>
                <a:gd name="T13" fmla="*/ 88 h 168"/>
                <a:gd name="T14" fmla="*/ 113 w 113"/>
                <a:gd name="T15" fmla="*/ 56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3" h="168">
                  <a:moveTo>
                    <a:pt x="113" y="56"/>
                  </a:moveTo>
                  <a:cubicBezTo>
                    <a:pt x="113" y="25"/>
                    <a:pt x="88" y="0"/>
                    <a:pt x="57" y="0"/>
                  </a:cubicBezTo>
                  <a:cubicBezTo>
                    <a:pt x="26" y="0"/>
                    <a:pt x="0" y="25"/>
                    <a:pt x="0" y="56"/>
                  </a:cubicBezTo>
                  <a:cubicBezTo>
                    <a:pt x="0" y="66"/>
                    <a:pt x="3" y="75"/>
                    <a:pt x="7" y="83"/>
                  </a:cubicBezTo>
                  <a:cubicBezTo>
                    <a:pt x="7" y="83"/>
                    <a:pt x="7" y="83"/>
                    <a:pt x="7" y="83"/>
                  </a:cubicBezTo>
                  <a:cubicBezTo>
                    <a:pt x="56" y="168"/>
                    <a:pt x="56" y="168"/>
                    <a:pt x="56" y="168"/>
                  </a:cubicBezTo>
                  <a:cubicBezTo>
                    <a:pt x="103" y="88"/>
                    <a:pt x="103" y="88"/>
                    <a:pt x="103" y="88"/>
                  </a:cubicBezTo>
                  <a:cubicBezTo>
                    <a:pt x="109" y="79"/>
                    <a:pt x="113" y="68"/>
                    <a:pt x="113" y="56"/>
                  </a:cubicBez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3" name="Oval 853"/>
            <p:cNvSpPr>
              <a:spLocks noChangeArrowheads="1"/>
            </p:cNvSpPr>
            <p:nvPr/>
          </p:nvSpPr>
          <p:spPr bwMode="auto">
            <a:xfrm>
              <a:off x="3073400" y="1149350"/>
              <a:ext cx="242888" cy="239713"/>
            </a:xfrm>
            <a:prstGeom prst="ellipse">
              <a:avLst/>
            </a:prstGeom>
            <a:solidFill>
              <a:srgbClr val="F186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4" name="Freeform 854"/>
            <p:cNvSpPr>
              <a:spLocks/>
            </p:cNvSpPr>
            <p:nvPr/>
          </p:nvSpPr>
          <p:spPr bwMode="auto">
            <a:xfrm>
              <a:off x="3133725" y="1225550"/>
              <a:ext cx="57150" cy="122238"/>
            </a:xfrm>
            <a:custGeom>
              <a:avLst/>
              <a:gdLst>
                <a:gd name="T0" fmla="*/ 16 w 21"/>
                <a:gd name="T1" fmla="*/ 0 h 45"/>
                <a:gd name="T2" fmla="*/ 5 w 21"/>
                <a:gd name="T3" fmla="*/ 0 h 45"/>
                <a:gd name="T4" fmla="*/ 0 w 21"/>
                <a:gd name="T5" fmla="*/ 4 h 45"/>
                <a:gd name="T6" fmla="*/ 0 w 21"/>
                <a:gd name="T7" fmla="*/ 5 h 45"/>
                <a:gd name="T8" fmla="*/ 0 w 21"/>
                <a:gd name="T9" fmla="*/ 5 h 45"/>
                <a:gd name="T10" fmla="*/ 0 w 21"/>
                <a:gd name="T11" fmla="*/ 20 h 45"/>
                <a:gd name="T12" fmla="*/ 2 w 21"/>
                <a:gd name="T13" fmla="*/ 22 h 45"/>
                <a:gd name="T14" fmla="*/ 3 w 21"/>
                <a:gd name="T15" fmla="*/ 20 h 45"/>
                <a:gd name="T16" fmla="*/ 3 w 21"/>
                <a:gd name="T17" fmla="*/ 7 h 45"/>
                <a:gd name="T18" fmla="*/ 5 w 21"/>
                <a:gd name="T19" fmla="*/ 7 h 45"/>
                <a:gd name="T20" fmla="*/ 5 w 21"/>
                <a:gd name="T21" fmla="*/ 20 h 45"/>
                <a:gd name="T22" fmla="*/ 5 w 21"/>
                <a:gd name="T23" fmla="*/ 20 h 45"/>
                <a:gd name="T24" fmla="*/ 5 w 21"/>
                <a:gd name="T25" fmla="*/ 43 h 45"/>
                <a:gd name="T26" fmla="*/ 8 w 21"/>
                <a:gd name="T27" fmla="*/ 45 h 45"/>
                <a:gd name="T28" fmla="*/ 10 w 21"/>
                <a:gd name="T29" fmla="*/ 43 h 45"/>
                <a:gd name="T30" fmla="*/ 10 w 21"/>
                <a:gd name="T31" fmla="*/ 23 h 45"/>
                <a:gd name="T32" fmla="*/ 11 w 21"/>
                <a:gd name="T33" fmla="*/ 23 h 45"/>
                <a:gd name="T34" fmla="*/ 11 w 21"/>
                <a:gd name="T35" fmla="*/ 43 h 45"/>
                <a:gd name="T36" fmla="*/ 14 w 21"/>
                <a:gd name="T37" fmla="*/ 45 h 45"/>
                <a:gd name="T38" fmla="*/ 16 w 21"/>
                <a:gd name="T39" fmla="*/ 43 h 45"/>
                <a:gd name="T40" fmla="*/ 16 w 21"/>
                <a:gd name="T41" fmla="*/ 20 h 45"/>
                <a:gd name="T42" fmla="*/ 16 w 21"/>
                <a:gd name="T43" fmla="*/ 20 h 45"/>
                <a:gd name="T44" fmla="*/ 16 w 21"/>
                <a:gd name="T45" fmla="*/ 7 h 45"/>
                <a:gd name="T46" fmla="*/ 18 w 21"/>
                <a:gd name="T47" fmla="*/ 7 h 45"/>
                <a:gd name="T48" fmla="*/ 18 w 21"/>
                <a:gd name="T49" fmla="*/ 20 h 45"/>
                <a:gd name="T50" fmla="*/ 20 w 21"/>
                <a:gd name="T51" fmla="*/ 22 h 45"/>
                <a:gd name="T52" fmla="*/ 21 w 21"/>
                <a:gd name="T53" fmla="*/ 20 h 45"/>
                <a:gd name="T54" fmla="*/ 21 w 21"/>
                <a:gd name="T55" fmla="*/ 5 h 45"/>
                <a:gd name="T56" fmla="*/ 21 w 21"/>
                <a:gd name="T57" fmla="*/ 5 h 45"/>
                <a:gd name="T58" fmla="*/ 21 w 21"/>
                <a:gd name="T59" fmla="*/ 4 h 45"/>
                <a:gd name="T60" fmla="*/ 16 w 21"/>
                <a:gd name="T61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1" h="45">
                  <a:moveTo>
                    <a:pt x="16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1" y="0"/>
                    <a:pt x="0" y="3"/>
                    <a:pt x="0" y="4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21"/>
                    <a:pt x="1" y="22"/>
                    <a:pt x="2" y="22"/>
                  </a:cubicBezTo>
                  <a:cubicBezTo>
                    <a:pt x="3" y="22"/>
                    <a:pt x="3" y="21"/>
                    <a:pt x="3" y="20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5" y="43"/>
                    <a:pt x="5" y="43"/>
                    <a:pt x="5" y="43"/>
                  </a:cubicBezTo>
                  <a:cubicBezTo>
                    <a:pt x="5" y="44"/>
                    <a:pt x="6" y="45"/>
                    <a:pt x="8" y="45"/>
                  </a:cubicBezTo>
                  <a:cubicBezTo>
                    <a:pt x="9" y="45"/>
                    <a:pt x="10" y="44"/>
                    <a:pt x="10" y="43"/>
                  </a:cubicBezTo>
                  <a:cubicBezTo>
                    <a:pt x="10" y="23"/>
                    <a:pt x="10" y="23"/>
                    <a:pt x="10" y="23"/>
                  </a:cubicBezTo>
                  <a:cubicBezTo>
                    <a:pt x="11" y="23"/>
                    <a:pt x="11" y="23"/>
                    <a:pt x="11" y="23"/>
                  </a:cubicBezTo>
                  <a:cubicBezTo>
                    <a:pt x="11" y="43"/>
                    <a:pt x="11" y="43"/>
                    <a:pt x="11" y="43"/>
                  </a:cubicBezTo>
                  <a:cubicBezTo>
                    <a:pt x="11" y="44"/>
                    <a:pt x="12" y="45"/>
                    <a:pt x="14" y="45"/>
                  </a:cubicBezTo>
                  <a:cubicBezTo>
                    <a:pt x="15" y="45"/>
                    <a:pt x="16" y="44"/>
                    <a:pt x="16" y="43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18" y="21"/>
                    <a:pt x="18" y="22"/>
                    <a:pt x="20" y="22"/>
                  </a:cubicBezTo>
                  <a:cubicBezTo>
                    <a:pt x="21" y="22"/>
                    <a:pt x="21" y="21"/>
                    <a:pt x="21" y="20"/>
                  </a:cubicBezTo>
                  <a:cubicBezTo>
                    <a:pt x="21" y="5"/>
                    <a:pt x="21" y="5"/>
                    <a:pt x="21" y="5"/>
                  </a:cubicBezTo>
                  <a:cubicBezTo>
                    <a:pt x="21" y="5"/>
                    <a:pt x="21" y="5"/>
                    <a:pt x="21" y="5"/>
                  </a:cubicBezTo>
                  <a:cubicBezTo>
                    <a:pt x="21" y="4"/>
                    <a:pt x="21" y="4"/>
                    <a:pt x="21" y="4"/>
                  </a:cubicBezTo>
                  <a:cubicBezTo>
                    <a:pt x="21" y="3"/>
                    <a:pt x="20" y="0"/>
                    <a:pt x="16" y="0"/>
                  </a:cubicBez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5" name="Oval 855"/>
            <p:cNvSpPr>
              <a:spLocks noChangeArrowheads="1"/>
            </p:cNvSpPr>
            <p:nvPr/>
          </p:nvSpPr>
          <p:spPr bwMode="auto">
            <a:xfrm>
              <a:off x="3149600" y="1200150"/>
              <a:ext cx="25400" cy="22225"/>
            </a:xfrm>
            <a:prstGeom prst="ellipse">
              <a:avLst/>
            </a:pr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6" name="Oval 856"/>
            <p:cNvSpPr>
              <a:spLocks noChangeArrowheads="1"/>
            </p:cNvSpPr>
            <p:nvPr/>
          </p:nvSpPr>
          <p:spPr bwMode="auto">
            <a:xfrm>
              <a:off x="3232150" y="1200150"/>
              <a:ext cx="23813" cy="22225"/>
            </a:xfrm>
            <a:prstGeom prst="ellipse">
              <a:avLst/>
            </a:pr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7" name="Freeform 857"/>
            <p:cNvSpPr>
              <a:spLocks/>
            </p:cNvSpPr>
            <p:nvPr/>
          </p:nvSpPr>
          <p:spPr bwMode="auto">
            <a:xfrm>
              <a:off x="3209925" y="1228725"/>
              <a:ext cx="68263" cy="122238"/>
            </a:xfrm>
            <a:custGeom>
              <a:avLst/>
              <a:gdLst>
                <a:gd name="T0" fmla="*/ 25 w 25"/>
                <a:gd name="T1" fmla="*/ 16 h 45"/>
                <a:gd name="T2" fmla="*/ 21 w 25"/>
                <a:gd name="T3" fmla="*/ 2 h 45"/>
                <a:gd name="T4" fmla="*/ 18 w 25"/>
                <a:gd name="T5" fmla="*/ 0 h 45"/>
                <a:gd name="T6" fmla="*/ 7 w 25"/>
                <a:gd name="T7" fmla="*/ 0 h 45"/>
                <a:gd name="T8" fmla="*/ 5 w 25"/>
                <a:gd name="T9" fmla="*/ 1 h 45"/>
                <a:gd name="T10" fmla="*/ 5 w 25"/>
                <a:gd name="T11" fmla="*/ 1 h 45"/>
                <a:gd name="T12" fmla="*/ 5 w 25"/>
                <a:gd name="T13" fmla="*/ 2 h 45"/>
                <a:gd name="T14" fmla="*/ 5 w 25"/>
                <a:gd name="T15" fmla="*/ 2 h 45"/>
                <a:gd name="T16" fmla="*/ 0 w 25"/>
                <a:gd name="T17" fmla="*/ 16 h 45"/>
                <a:gd name="T18" fmla="*/ 1 w 25"/>
                <a:gd name="T19" fmla="*/ 18 h 45"/>
                <a:gd name="T20" fmla="*/ 4 w 25"/>
                <a:gd name="T21" fmla="*/ 17 h 45"/>
                <a:gd name="T22" fmla="*/ 7 w 25"/>
                <a:gd name="T23" fmla="*/ 6 h 45"/>
                <a:gd name="T24" fmla="*/ 7 w 25"/>
                <a:gd name="T25" fmla="*/ 6 h 45"/>
                <a:gd name="T26" fmla="*/ 8 w 25"/>
                <a:gd name="T27" fmla="*/ 6 h 45"/>
                <a:gd name="T28" fmla="*/ 2 w 25"/>
                <a:gd name="T29" fmla="*/ 26 h 45"/>
                <a:gd name="T30" fmla="*/ 8 w 25"/>
                <a:gd name="T31" fmla="*/ 26 h 45"/>
                <a:gd name="T32" fmla="*/ 8 w 25"/>
                <a:gd name="T33" fmla="*/ 42 h 45"/>
                <a:gd name="T34" fmla="*/ 10 w 25"/>
                <a:gd name="T35" fmla="*/ 45 h 45"/>
                <a:gd name="T36" fmla="*/ 12 w 25"/>
                <a:gd name="T37" fmla="*/ 42 h 45"/>
                <a:gd name="T38" fmla="*/ 12 w 25"/>
                <a:gd name="T39" fmla="*/ 26 h 45"/>
                <a:gd name="T40" fmla="*/ 13 w 25"/>
                <a:gd name="T41" fmla="*/ 26 h 45"/>
                <a:gd name="T42" fmla="*/ 13 w 25"/>
                <a:gd name="T43" fmla="*/ 42 h 45"/>
                <a:gd name="T44" fmla="*/ 15 w 25"/>
                <a:gd name="T45" fmla="*/ 45 h 45"/>
                <a:gd name="T46" fmla="*/ 17 w 25"/>
                <a:gd name="T47" fmla="*/ 42 h 45"/>
                <a:gd name="T48" fmla="*/ 17 w 25"/>
                <a:gd name="T49" fmla="*/ 26 h 45"/>
                <a:gd name="T50" fmla="*/ 23 w 25"/>
                <a:gd name="T51" fmla="*/ 26 h 45"/>
                <a:gd name="T52" fmla="*/ 17 w 25"/>
                <a:gd name="T53" fmla="*/ 6 h 45"/>
                <a:gd name="T54" fmla="*/ 18 w 25"/>
                <a:gd name="T55" fmla="*/ 6 h 45"/>
                <a:gd name="T56" fmla="*/ 18 w 25"/>
                <a:gd name="T57" fmla="*/ 6 h 45"/>
                <a:gd name="T58" fmla="*/ 22 w 25"/>
                <a:gd name="T59" fmla="*/ 17 h 45"/>
                <a:gd name="T60" fmla="*/ 24 w 25"/>
                <a:gd name="T61" fmla="*/ 18 h 45"/>
                <a:gd name="T62" fmla="*/ 25 w 25"/>
                <a:gd name="T63" fmla="*/ 16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5" h="45">
                  <a:moveTo>
                    <a:pt x="25" y="16"/>
                  </a:moveTo>
                  <a:cubicBezTo>
                    <a:pt x="21" y="2"/>
                    <a:pt x="21" y="2"/>
                    <a:pt x="21" y="2"/>
                  </a:cubicBezTo>
                  <a:cubicBezTo>
                    <a:pt x="20" y="1"/>
                    <a:pt x="19" y="0"/>
                    <a:pt x="18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6" y="0"/>
                    <a:pt x="5" y="0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7"/>
                    <a:pt x="0" y="18"/>
                    <a:pt x="1" y="18"/>
                  </a:cubicBezTo>
                  <a:cubicBezTo>
                    <a:pt x="2" y="19"/>
                    <a:pt x="3" y="18"/>
                    <a:pt x="4" y="17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2" y="26"/>
                    <a:pt x="2" y="26"/>
                    <a:pt x="2" y="26"/>
                  </a:cubicBezTo>
                  <a:cubicBezTo>
                    <a:pt x="8" y="26"/>
                    <a:pt x="8" y="26"/>
                    <a:pt x="8" y="26"/>
                  </a:cubicBezTo>
                  <a:cubicBezTo>
                    <a:pt x="8" y="42"/>
                    <a:pt x="8" y="42"/>
                    <a:pt x="8" y="42"/>
                  </a:cubicBezTo>
                  <a:cubicBezTo>
                    <a:pt x="8" y="44"/>
                    <a:pt x="9" y="45"/>
                    <a:pt x="10" y="45"/>
                  </a:cubicBezTo>
                  <a:cubicBezTo>
                    <a:pt x="11" y="45"/>
                    <a:pt x="12" y="44"/>
                    <a:pt x="12" y="42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3" y="26"/>
                    <a:pt x="13" y="26"/>
                    <a:pt x="13" y="26"/>
                  </a:cubicBezTo>
                  <a:cubicBezTo>
                    <a:pt x="13" y="42"/>
                    <a:pt x="13" y="42"/>
                    <a:pt x="13" y="42"/>
                  </a:cubicBezTo>
                  <a:cubicBezTo>
                    <a:pt x="13" y="44"/>
                    <a:pt x="14" y="45"/>
                    <a:pt x="15" y="45"/>
                  </a:cubicBezTo>
                  <a:cubicBezTo>
                    <a:pt x="17" y="45"/>
                    <a:pt x="17" y="44"/>
                    <a:pt x="17" y="42"/>
                  </a:cubicBezTo>
                  <a:cubicBezTo>
                    <a:pt x="17" y="26"/>
                    <a:pt x="17" y="26"/>
                    <a:pt x="17" y="26"/>
                  </a:cubicBezTo>
                  <a:cubicBezTo>
                    <a:pt x="23" y="26"/>
                    <a:pt x="23" y="26"/>
                    <a:pt x="23" y="26"/>
                  </a:cubicBezTo>
                  <a:cubicBezTo>
                    <a:pt x="17" y="6"/>
                    <a:pt x="17" y="6"/>
                    <a:pt x="17" y="6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22" y="17"/>
                    <a:pt x="22" y="17"/>
                    <a:pt x="22" y="17"/>
                  </a:cubicBezTo>
                  <a:cubicBezTo>
                    <a:pt x="22" y="18"/>
                    <a:pt x="23" y="19"/>
                    <a:pt x="24" y="18"/>
                  </a:cubicBezTo>
                  <a:cubicBezTo>
                    <a:pt x="25" y="18"/>
                    <a:pt x="25" y="17"/>
                    <a:pt x="25" y="16"/>
                  </a:cubicBez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8" name="Oval 858"/>
            <p:cNvSpPr>
              <a:spLocks noChangeArrowheads="1"/>
            </p:cNvSpPr>
            <p:nvPr/>
          </p:nvSpPr>
          <p:spPr bwMode="auto">
            <a:xfrm>
              <a:off x="3141663" y="1546225"/>
              <a:ext cx="144463" cy="42863"/>
            </a:xfrm>
            <a:prstGeom prst="ellipse">
              <a:avLst/>
            </a:pr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9" name="Freeform 859"/>
            <p:cNvSpPr>
              <a:spLocks noEditPoints="1"/>
            </p:cNvSpPr>
            <p:nvPr/>
          </p:nvSpPr>
          <p:spPr bwMode="auto">
            <a:xfrm>
              <a:off x="3062288" y="1512888"/>
              <a:ext cx="301625" cy="106363"/>
            </a:xfrm>
            <a:custGeom>
              <a:avLst/>
              <a:gdLst>
                <a:gd name="T0" fmla="*/ 56 w 111"/>
                <a:gd name="T1" fmla="*/ 0 h 39"/>
                <a:gd name="T2" fmla="*/ 0 w 111"/>
                <a:gd name="T3" fmla="*/ 20 h 39"/>
                <a:gd name="T4" fmla="*/ 56 w 111"/>
                <a:gd name="T5" fmla="*/ 39 h 39"/>
                <a:gd name="T6" fmla="*/ 111 w 111"/>
                <a:gd name="T7" fmla="*/ 20 h 39"/>
                <a:gd name="T8" fmla="*/ 56 w 111"/>
                <a:gd name="T9" fmla="*/ 0 h 39"/>
                <a:gd name="T10" fmla="*/ 56 w 111"/>
                <a:gd name="T11" fmla="*/ 32 h 39"/>
                <a:gd name="T12" fmla="*/ 15 w 111"/>
                <a:gd name="T13" fmla="*/ 20 h 39"/>
                <a:gd name="T14" fmla="*/ 56 w 111"/>
                <a:gd name="T15" fmla="*/ 8 h 39"/>
                <a:gd name="T16" fmla="*/ 96 w 111"/>
                <a:gd name="T17" fmla="*/ 20 h 39"/>
                <a:gd name="T18" fmla="*/ 56 w 111"/>
                <a:gd name="T19" fmla="*/ 32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1" h="39">
                  <a:moveTo>
                    <a:pt x="56" y="0"/>
                  </a:moveTo>
                  <a:cubicBezTo>
                    <a:pt x="25" y="0"/>
                    <a:pt x="0" y="9"/>
                    <a:pt x="0" y="20"/>
                  </a:cubicBezTo>
                  <a:cubicBezTo>
                    <a:pt x="0" y="30"/>
                    <a:pt x="25" y="39"/>
                    <a:pt x="56" y="39"/>
                  </a:cubicBezTo>
                  <a:cubicBezTo>
                    <a:pt x="86" y="39"/>
                    <a:pt x="111" y="30"/>
                    <a:pt x="111" y="20"/>
                  </a:cubicBezTo>
                  <a:cubicBezTo>
                    <a:pt x="111" y="9"/>
                    <a:pt x="86" y="0"/>
                    <a:pt x="56" y="0"/>
                  </a:cubicBezTo>
                  <a:close/>
                  <a:moveTo>
                    <a:pt x="56" y="32"/>
                  </a:moveTo>
                  <a:cubicBezTo>
                    <a:pt x="33" y="32"/>
                    <a:pt x="15" y="26"/>
                    <a:pt x="15" y="20"/>
                  </a:cubicBezTo>
                  <a:cubicBezTo>
                    <a:pt x="15" y="13"/>
                    <a:pt x="33" y="8"/>
                    <a:pt x="56" y="8"/>
                  </a:cubicBezTo>
                  <a:cubicBezTo>
                    <a:pt x="78" y="8"/>
                    <a:pt x="96" y="13"/>
                    <a:pt x="96" y="20"/>
                  </a:cubicBezTo>
                  <a:cubicBezTo>
                    <a:pt x="96" y="26"/>
                    <a:pt x="78" y="32"/>
                    <a:pt x="56" y="32"/>
                  </a:cubicBez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904" name="组合 903"/>
          <p:cNvGrpSpPr/>
          <p:nvPr/>
        </p:nvGrpSpPr>
        <p:grpSpPr>
          <a:xfrm>
            <a:off x="8940800" y="3957638"/>
            <a:ext cx="320675" cy="498475"/>
            <a:chOff x="8940800" y="3957638"/>
            <a:chExt cx="320675" cy="498475"/>
          </a:xfrm>
        </p:grpSpPr>
        <p:sp>
          <p:nvSpPr>
            <p:cNvPr id="60" name="Freeform 860"/>
            <p:cNvSpPr>
              <a:spLocks/>
            </p:cNvSpPr>
            <p:nvPr/>
          </p:nvSpPr>
          <p:spPr bwMode="auto">
            <a:xfrm>
              <a:off x="8940800" y="3957638"/>
              <a:ext cx="304800" cy="457200"/>
            </a:xfrm>
            <a:custGeom>
              <a:avLst/>
              <a:gdLst>
                <a:gd name="T0" fmla="*/ 112 w 112"/>
                <a:gd name="T1" fmla="*/ 56 h 168"/>
                <a:gd name="T2" fmla="*/ 56 w 112"/>
                <a:gd name="T3" fmla="*/ 0 h 168"/>
                <a:gd name="T4" fmla="*/ 0 w 112"/>
                <a:gd name="T5" fmla="*/ 56 h 168"/>
                <a:gd name="T6" fmla="*/ 7 w 112"/>
                <a:gd name="T7" fmla="*/ 83 h 168"/>
                <a:gd name="T8" fmla="*/ 7 w 112"/>
                <a:gd name="T9" fmla="*/ 83 h 168"/>
                <a:gd name="T10" fmla="*/ 56 w 112"/>
                <a:gd name="T11" fmla="*/ 168 h 168"/>
                <a:gd name="T12" fmla="*/ 102 w 112"/>
                <a:gd name="T13" fmla="*/ 88 h 168"/>
                <a:gd name="T14" fmla="*/ 112 w 112"/>
                <a:gd name="T15" fmla="*/ 56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2" h="168">
                  <a:moveTo>
                    <a:pt x="112" y="56"/>
                  </a:moveTo>
                  <a:cubicBezTo>
                    <a:pt x="112" y="25"/>
                    <a:pt x="87" y="0"/>
                    <a:pt x="56" y="0"/>
                  </a:cubicBezTo>
                  <a:cubicBezTo>
                    <a:pt x="25" y="0"/>
                    <a:pt x="0" y="25"/>
                    <a:pt x="0" y="56"/>
                  </a:cubicBezTo>
                  <a:cubicBezTo>
                    <a:pt x="0" y="66"/>
                    <a:pt x="2" y="75"/>
                    <a:pt x="7" y="83"/>
                  </a:cubicBezTo>
                  <a:cubicBezTo>
                    <a:pt x="7" y="83"/>
                    <a:pt x="7" y="83"/>
                    <a:pt x="7" y="83"/>
                  </a:cubicBezTo>
                  <a:cubicBezTo>
                    <a:pt x="56" y="168"/>
                    <a:pt x="56" y="168"/>
                    <a:pt x="56" y="168"/>
                  </a:cubicBezTo>
                  <a:cubicBezTo>
                    <a:pt x="102" y="88"/>
                    <a:pt x="102" y="88"/>
                    <a:pt x="102" y="88"/>
                  </a:cubicBezTo>
                  <a:cubicBezTo>
                    <a:pt x="109" y="79"/>
                    <a:pt x="112" y="68"/>
                    <a:pt x="112" y="56"/>
                  </a:cubicBez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1" name="Oval 861"/>
            <p:cNvSpPr>
              <a:spLocks noChangeArrowheads="1"/>
            </p:cNvSpPr>
            <p:nvPr/>
          </p:nvSpPr>
          <p:spPr bwMode="auto">
            <a:xfrm>
              <a:off x="8974138" y="3984625"/>
              <a:ext cx="238125" cy="239713"/>
            </a:xfrm>
            <a:prstGeom prst="ellipse">
              <a:avLst/>
            </a:prstGeom>
            <a:solidFill>
              <a:srgbClr val="F5AF1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2" name="Freeform 862"/>
            <p:cNvSpPr>
              <a:spLocks/>
            </p:cNvSpPr>
            <p:nvPr/>
          </p:nvSpPr>
          <p:spPr bwMode="auto">
            <a:xfrm>
              <a:off x="9031288" y="4060825"/>
              <a:ext cx="58738" cy="122238"/>
            </a:xfrm>
            <a:custGeom>
              <a:avLst/>
              <a:gdLst>
                <a:gd name="T0" fmla="*/ 17 w 22"/>
                <a:gd name="T1" fmla="*/ 0 h 45"/>
                <a:gd name="T2" fmla="*/ 6 w 22"/>
                <a:gd name="T3" fmla="*/ 0 h 45"/>
                <a:gd name="T4" fmla="*/ 0 w 22"/>
                <a:gd name="T5" fmla="*/ 4 h 45"/>
                <a:gd name="T6" fmla="*/ 0 w 22"/>
                <a:gd name="T7" fmla="*/ 4 h 45"/>
                <a:gd name="T8" fmla="*/ 0 w 22"/>
                <a:gd name="T9" fmla="*/ 5 h 45"/>
                <a:gd name="T10" fmla="*/ 0 w 22"/>
                <a:gd name="T11" fmla="*/ 20 h 45"/>
                <a:gd name="T12" fmla="*/ 2 w 22"/>
                <a:gd name="T13" fmla="*/ 22 h 45"/>
                <a:gd name="T14" fmla="*/ 4 w 22"/>
                <a:gd name="T15" fmla="*/ 20 h 45"/>
                <a:gd name="T16" fmla="*/ 4 w 22"/>
                <a:gd name="T17" fmla="*/ 7 h 45"/>
                <a:gd name="T18" fmla="*/ 5 w 22"/>
                <a:gd name="T19" fmla="*/ 7 h 45"/>
                <a:gd name="T20" fmla="*/ 5 w 22"/>
                <a:gd name="T21" fmla="*/ 20 h 45"/>
                <a:gd name="T22" fmla="*/ 6 w 22"/>
                <a:gd name="T23" fmla="*/ 20 h 45"/>
                <a:gd name="T24" fmla="*/ 6 w 22"/>
                <a:gd name="T25" fmla="*/ 43 h 45"/>
                <a:gd name="T26" fmla="*/ 8 w 22"/>
                <a:gd name="T27" fmla="*/ 45 h 45"/>
                <a:gd name="T28" fmla="*/ 11 w 22"/>
                <a:gd name="T29" fmla="*/ 43 h 45"/>
                <a:gd name="T30" fmla="*/ 11 w 22"/>
                <a:gd name="T31" fmla="*/ 23 h 45"/>
                <a:gd name="T32" fmla="*/ 12 w 22"/>
                <a:gd name="T33" fmla="*/ 23 h 45"/>
                <a:gd name="T34" fmla="*/ 12 w 22"/>
                <a:gd name="T35" fmla="*/ 43 h 45"/>
                <a:gd name="T36" fmla="*/ 14 w 22"/>
                <a:gd name="T37" fmla="*/ 45 h 45"/>
                <a:gd name="T38" fmla="*/ 17 w 22"/>
                <a:gd name="T39" fmla="*/ 43 h 45"/>
                <a:gd name="T40" fmla="*/ 17 w 22"/>
                <a:gd name="T41" fmla="*/ 20 h 45"/>
                <a:gd name="T42" fmla="*/ 17 w 22"/>
                <a:gd name="T43" fmla="*/ 20 h 45"/>
                <a:gd name="T44" fmla="*/ 17 w 22"/>
                <a:gd name="T45" fmla="*/ 7 h 45"/>
                <a:gd name="T46" fmla="*/ 18 w 22"/>
                <a:gd name="T47" fmla="*/ 7 h 45"/>
                <a:gd name="T48" fmla="*/ 18 w 22"/>
                <a:gd name="T49" fmla="*/ 20 h 45"/>
                <a:gd name="T50" fmla="*/ 20 w 22"/>
                <a:gd name="T51" fmla="*/ 22 h 45"/>
                <a:gd name="T52" fmla="*/ 22 w 22"/>
                <a:gd name="T53" fmla="*/ 20 h 45"/>
                <a:gd name="T54" fmla="*/ 22 w 22"/>
                <a:gd name="T55" fmla="*/ 5 h 45"/>
                <a:gd name="T56" fmla="*/ 22 w 22"/>
                <a:gd name="T57" fmla="*/ 4 h 45"/>
                <a:gd name="T58" fmla="*/ 22 w 22"/>
                <a:gd name="T59" fmla="*/ 4 h 45"/>
                <a:gd name="T60" fmla="*/ 17 w 22"/>
                <a:gd name="T61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2" h="45">
                  <a:moveTo>
                    <a:pt x="17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2" y="0"/>
                    <a:pt x="0" y="3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21"/>
                    <a:pt x="1" y="22"/>
                    <a:pt x="2" y="22"/>
                  </a:cubicBezTo>
                  <a:cubicBezTo>
                    <a:pt x="3" y="22"/>
                    <a:pt x="4" y="21"/>
                    <a:pt x="4" y="20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5" y="20"/>
                    <a:pt x="5" y="20"/>
                    <a:pt x="6" y="20"/>
                  </a:cubicBezTo>
                  <a:cubicBezTo>
                    <a:pt x="6" y="43"/>
                    <a:pt x="6" y="43"/>
                    <a:pt x="6" y="43"/>
                  </a:cubicBezTo>
                  <a:cubicBezTo>
                    <a:pt x="6" y="44"/>
                    <a:pt x="7" y="45"/>
                    <a:pt x="8" y="45"/>
                  </a:cubicBezTo>
                  <a:cubicBezTo>
                    <a:pt x="9" y="45"/>
                    <a:pt x="11" y="44"/>
                    <a:pt x="11" y="43"/>
                  </a:cubicBezTo>
                  <a:cubicBezTo>
                    <a:pt x="11" y="23"/>
                    <a:pt x="11" y="23"/>
                    <a:pt x="11" y="23"/>
                  </a:cubicBezTo>
                  <a:cubicBezTo>
                    <a:pt x="12" y="23"/>
                    <a:pt x="12" y="23"/>
                    <a:pt x="12" y="23"/>
                  </a:cubicBezTo>
                  <a:cubicBezTo>
                    <a:pt x="12" y="43"/>
                    <a:pt x="12" y="43"/>
                    <a:pt x="12" y="43"/>
                  </a:cubicBezTo>
                  <a:cubicBezTo>
                    <a:pt x="12" y="44"/>
                    <a:pt x="13" y="45"/>
                    <a:pt x="14" y="45"/>
                  </a:cubicBezTo>
                  <a:cubicBezTo>
                    <a:pt x="16" y="45"/>
                    <a:pt x="17" y="44"/>
                    <a:pt x="17" y="43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18" y="21"/>
                    <a:pt x="19" y="22"/>
                    <a:pt x="20" y="22"/>
                  </a:cubicBezTo>
                  <a:cubicBezTo>
                    <a:pt x="21" y="22"/>
                    <a:pt x="22" y="21"/>
                    <a:pt x="22" y="20"/>
                  </a:cubicBezTo>
                  <a:cubicBezTo>
                    <a:pt x="22" y="5"/>
                    <a:pt x="22" y="5"/>
                    <a:pt x="22" y="5"/>
                  </a:cubicBezTo>
                  <a:cubicBezTo>
                    <a:pt x="22" y="4"/>
                    <a:pt x="22" y="4"/>
                    <a:pt x="22" y="4"/>
                  </a:cubicBezTo>
                  <a:cubicBezTo>
                    <a:pt x="22" y="4"/>
                    <a:pt x="22" y="4"/>
                    <a:pt x="22" y="4"/>
                  </a:cubicBezTo>
                  <a:cubicBezTo>
                    <a:pt x="22" y="3"/>
                    <a:pt x="20" y="0"/>
                    <a:pt x="17" y="0"/>
                  </a:cubicBez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3" name="Oval 863"/>
            <p:cNvSpPr>
              <a:spLocks noChangeArrowheads="1"/>
            </p:cNvSpPr>
            <p:nvPr/>
          </p:nvSpPr>
          <p:spPr bwMode="auto">
            <a:xfrm>
              <a:off x="9050338" y="4033838"/>
              <a:ext cx="20638" cy="23813"/>
            </a:xfrm>
            <a:prstGeom prst="ellipse">
              <a:avLst/>
            </a:pr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4" name="Oval 864"/>
            <p:cNvSpPr>
              <a:spLocks noChangeArrowheads="1"/>
            </p:cNvSpPr>
            <p:nvPr/>
          </p:nvSpPr>
          <p:spPr bwMode="auto">
            <a:xfrm>
              <a:off x="9131300" y="4033838"/>
              <a:ext cx="22225" cy="23813"/>
            </a:xfrm>
            <a:prstGeom prst="ellipse">
              <a:avLst/>
            </a:pr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5" name="Freeform 865"/>
            <p:cNvSpPr>
              <a:spLocks/>
            </p:cNvSpPr>
            <p:nvPr/>
          </p:nvSpPr>
          <p:spPr bwMode="auto">
            <a:xfrm>
              <a:off x="9105900" y="4060825"/>
              <a:ext cx="71438" cy="122238"/>
            </a:xfrm>
            <a:custGeom>
              <a:avLst/>
              <a:gdLst>
                <a:gd name="T0" fmla="*/ 26 w 26"/>
                <a:gd name="T1" fmla="*/ 17 h 45"/>
                <a:gd name="T2" fmla="*/ 21 w 26"/>
                <a:gd name="T3" fmla="*/ 3 h 45"/>
                <a:gd name="T4" fmla="*/ 18 w 26"/>
                <a:gd name="T5" fmla="*/ 0 h 45"/>
                <a:gd name="T6" fmla="*/ 8 w 26"/>
                <a:gd name="T7" fmla="*/ 0 h 45"/>
                <a:gd name="T8" fmla="*/ 5 w 26"/>
                <a:gd name="T9" fmla="*/ 2 h 45"/>
                <a:gd name="T10" fmla="*/ 5 w 26"/>
                <a:gd name="T11" fmla="*/ 2 h 45"/>
                <a:gd name="T12" fmla="*/ 5 w 26"/>
                <a:gd name="T13" fmla="*/ 2 h 45"/>
                <a:gd name="T14" fmla="*/ 5 w 26"/>
                <a:gd name="T15" fmla="*/ 3 h 45"/>
                <a:gd name="T16" fmla="*/ 1 w 26"/>
                <a:gd name="T17" fmla="*/ 17 h 45"/>
                <a:gd name="T18" fmla="*/ 2 w 26"/>
                <a:gd name="T19" fmla="*/ 19 h 45"/>
                <a:gd name="T20" fmla="*/ 4 w 26"/>
                <a:gd name="T21" fmla="*/ 18 h 45"/>
                <a:gd name="T22" fmla="*/ 8 w 26"/>
                <a:gd name="T23" fmla="*/ 7 h 45"/>
                <a:gd name="T24" fmla="*/ 8 w 26"/>
                <a:gd name="T25" fmla="*/ 7 h 45"/>
                <a:gd name="T26" fmla="*/ 8 w 26"/>
                <a:gd name="T27" fmla="*/ 7 h 45"/>
                <a:gd name="T28" fmla="*/ 3 w 26"/>
                <a:gd name="T29" fmla="*/ 27 h 45"/>
                <a:gd name="T30" fmla="*/ 8 w 26"/>
                <a:gd name="T31" fmla="*/ 27 h 45"/>
                <a:gd name="T32" fmla="*/ 8 w 26"/>
                <a:gd name="T33" fmla="*/ 43 h 45"/>
                <a:gd name="T34" fmla="*/ 10 w 26"/>
                <a:gd name="T35" fmla="*/ 45 h 45"/>
                <a:gd name="T36" fmla="*/ 13 w 26"/>
                <a:gd name="T37" fmla="*/ 43 h 45"/>
                <a:gd name="T38" fmla="*/ 13 w 26"/>
                <a:gd name="T39" fmla="*/ 27 h 45"/>
                <a:gd name="T40" fmla="*/ 14 w 26"/>
                <a:gd name="T41" fmla="*/ 27 h 45"/>
                <a:gd name="T42" fmla="*/ 14 w 26"/>
                <a:gd name="T43" fmla="*/ 43 h 45"/>
                <a:gd name="T44" fmla="*/ 16 w 26"/>
                <a:gd name="T45" fmla="*/ 45 h 45"/>
                <a:gd name="T46" fmla="*/ 18 w 26"/>
                <a:gd name="T47" fmla="*/ 43 h 45"/>
                <a:gd name="T48" fmla="*/ 18 w 26"/>
                <a:gd name="T49" fmla="*/ 27 h 45"/>
                <a:gd name="T50" fmla="*/ 23 w 26"/>
                <a:gd name="T51" fmla="*/ 27 h 45"/>
                <a:gd name="T52" fmla="*/ 18 w 26"/>
                <a:gd name="T53" fmla="*/ 7 h 45"/>
                <a:gd name="T54" fmla="*/ 18 w 26"/>
                <a:gd name="T55" fmla="*/ 7 h 45"/>
                <a:gd name="T56" fmla="*/ 18 w 26"/>
                <a:gd name="T57" fmla="*/ 7 h 45"/>
                <a:gd name="T58" fmla="*/ 22 w 26"/>
                <a:gd name="T59" fmla="*/ 18 h 45"/>
                <a:gd name="T60" fmla="*/ 24 w 26"/>
                <a:gd name="T61" fmla="*/ 19 h 45"/>
                <a:gd name="T62" fmla="*/ 26 w 26"/>
                <a:gd name="T63" fmla="*/ 17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6" h="45">
                  <a:moveTo>
                    <a:pt x="26" y="17"/>
                  </a:moveTo>
                  <a:cubicBezTo>
                    <a:pt x="21" y="3"/>
                    <a:pt x="21" y="3"/>
                    <a:pt x="21" y="3"/>
                  </a:cubicBezTo>
                  <a:cubicBezTo>
                    <a:pt x="21" y="2"/>
                    <a:pt x="20" y="0"/>
                    <a:pt x="1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7" y="0"/>
                    <a:pt x="6" y="1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2"/>
                    <a:pt x="5" y="3"/>
                  </a:cubicBezTo>
                  <a:cubicBezTo>
                    <a:pt x="1" y="17"/>
                    <a:pt x="1" y="17"/>
                    <a:pt x="1" y="17"/>
                  </a:cubicBezTo>
                  <a:cubicBezTo>
                    <a:pt x="0" y="18"/>
                    <a:pt x="1" y="19"/>
                    <a:pt x="2" y="19"/>
                  </a:cubicBezTo>
                  <a:cubicBezTo>
                    <a:pt x="3" y="20"/>
                    <a:pt x="4" y="19"/>
                    <a:pt x="4" y="18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3" y="27"/>
                    <a:pt x="3" y="27"/>
                    <a:pt x="3" y="27"/>
                  </a:cubicBezTo>
                  <a:cubicBezTo>
                    <a:pt x="8" y="27"/>
                    <a:pt x="8" y="27"/>
                    <a:pt x="8" y="27"/>
                  </a:cubicBezTo>
                  <a:cubicBezTo>
                    <a:pt x="8" y="43"/>
                    <a:pt x="8" y="43"/>
                    <a:pt x="8" y="43"/>
                  </a:cubicBezTo>
                  <a:cubicBezTo>
                    <a:pt x="8" y="44"/>
                    <a:pt x="9" y="45"/>
                    <a:pt x="10" y="45"/>
                  </a:cubicBezTo>
                  <a:cubicBezTo>
                    <a:pt x="12" y="45"/>
                    <a:pt x="13" y="44"/>
                    <a:pt x="13" y="43"/>
                  </a:cubicBezTo>
                  <a:cubicBezTo>
                    <a:pt x="13" y="27"/>
                    <a:pt x="13" y="27"/>
                    <a:pt x="13" y="27"/>
                  </a:cubicBezTo>
                  <a:cubicBezTo>
                    <a:pt x="14" y="27"/>
                    <a:pt x="14" y="27"/>
                    <a:pt x="14" y="27"/>
                  </a:cubicBezTo>
                  <a:cubicBezTo>
                    <a:pt x="14" y="43"/>
                    <a:pt x="14" y="43"/>
                    <a:pt x="14" y="43"/>
                  </a:cubicBezTo>
                  <a:cubicBezTo>
                    <a:pt x="14" y="44"/>
                    <a:pt x="15" y="45"/>
                    <a:pt x="16" y="45"/>
                  </a:cubicBezTo>
                  <a:cubicBezTo>
                    <a:pt x="17" y="45"/>
                    <a:pt x="18" y="44"/>
                    <a:pt x="18" y="43"/>
                  </a:cubicBezTo>
                  <a:cubicBezTo>
                    <a:pt x="18" y="27"/>
                    <a:pt x="18" y="27"/>
                    <a:pt x="18" y="27"/>
                  </a:cubicBezTo>
                  <a:cubicBezTo>
                    <a:pt x="23" y="27"/>
                    <a:pt x="23" y="27"/>
                    <a:pt x="23" y="27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22" y="18"/>
                    <a:pt x="22" y="18"/>
                    <a:pt x="22" y="18"/>
                  </a:cubicBezTo>
                  <a:cubicBezTo>
                    <a:pt x="22" y="19"/>
                    <a:pt x="24" y="20"/>
                    <a:pt x="24" y="19"/>
                  </a:cubicBezTo>
                  <a:cubicBezTo>
                    <a:pt x="25" y="19"/>
                    <a:pt x="26" y="18"/>
                    <a:pt x="26" y="17"/>
                  </a:cubicBez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6" name="Oval 866"/>
            <p:cNvSpPr>
              <a:spLocks noChangeArrowheads="1"/>
            </p:cNvSpPr>
            <p:nvPr/>
          </p:nvSpPr>
          <p:spPr bwMode="auto">
            <a:xfrm>
              <a:off x="9039225" y="4381500"/>
              <a:ext cx="146050" cy="41275"/>
            </a:xfrm>
            <a:prstGeom prst="ellipse">
              <a:avLst/>
            </a:pr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7" name="Freeform 867"/>
            <p:cNvSpPr>
              <a:spLocks noEditPoints="1"/>
            </p:cNvSpPr>
            <p:nvPr/>
          </p:nvSpPr>
          <p:spPr bwMode="auto">
            <a:xfrm>
              <a:off x="8963025" y="4349750"/>
              <a:ext cx="298450" cy="106363"/>
            </a:xfrm>
            <a:custGeom>
              <a:avLst/>
              <a:gdLst>
                <a:gd name="T0" fmla="*/ 55 w 110"/>
                <a:gd name="T1" fmla="*/ 0 h 39"/>
                <a:gd name="T2" fmla="*/ 0 w 110"/>
                <a:gd name="T3" fmla="*/ 20 h 39"/>
                <a:gd name="T4" fmla="*/ 55 w 110"/>
                <a:gd name="T5" fmla="*/ 39 h 39"/>
                <a:gd name="T6" fmla="*/ 110 w 110"/>
                <a:gd name="T7" fmla="*/ 20 h 39"/>
                <a:gd name="T8" fmla="*/ 55 w 110"/>
                <a:gd name="T9" fmla="*/ 0 h 39"/>
                <a:gd name="T10" fmla="*/ 55 w 110"/>
                <a:gd name="T11" fmla="*/ 31 h 39"/>
                <a:gd name="T12" fmla="*/ 15 w 110"/>
                <a:gd name="T13" fmla="*/ 20 h 39"/>
                <a:gd name="T14" fmla="*/ 55 w 110"/>
                <a:gd name="T15" fmla="*/ 8 h 39"/>
                <a:gd name="T16" fmla="*/ 95 w 110"/>
                <a:gd name="T17" fmla="*/ 20 h 39"/>
                <a:gd name="T18" fmla="*/ 55 w 110"/>
                <a:gd name="T19" fmla="*/ 31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0" h="39">
                  <a:moveTo>
                    <a:pt x="55" y="0"/>
                  </a:moveTo>
                  <a:cubicBezTo>
                    <a:pt x="24" y="0"/>
                    <a:pt x="0" y="9"/>
                    <a:pt x="0" y="20"/>
                  </a:cubicBezTo>
                  <a:cubicBezTo>
                    <a:pt x="0" y="30"/>
                    <a:pt x="24" y="39"/>
                    <a:pt x="55" y="39"/>
                  </a:cubicBezTo>
                  <a:cubicBezTo>
                    <a:pt x="86" y="39"/>
                    <a:pt x="110" y="30"/>
                    <a:pt x="110" y="20"/>
                  </a:cubicBezTo>
                  <a:cubicBezTo>
                    <a:pt x="110" y="9"/>
                    <a:pt x="86" y="0"/>
                    <a:pt x="55" y="0"/>
                  </a:cubicBezTo>
                  <a:close/>
                  <a:moveTo>
                    <a:pt x="55" y="31"/>
                  </a:moveTo>
                  <a:cubicBezTo>
                    <a:pt x="33" y="31"/>
                    <a:pt x="15" y="26"/>
                    <a:pt x="15" y="20"/>
                  </a:cubicBezTo>
                  <a:cubicBezTo>
                    <a:pt x="15" y="13"/>
                    <a:pt x="33" y="8"/>
                    <a:pt x="55" y="8"/>
                  </a:cubicBezTo>
                  <a:cubicBezTo>
                    <a:pt x="77" y="8"/>
                    <a:pt x="95" y="13"/>
                    <a:pt x="95" y="20"/>
                  </a:cubicBezTo>
                  <a:cubicBezTo>
                    <a:pt x="95" y="26"/>
                    <a:pt x="77" y="31"/>
                    <a:pt x="55" y="31"/>
                  </a:cubicBez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895" name="组合 894"/>
          <p:cNvGrpSpPr/>
          <p:nvPr/>
        </p:nvGrpSpPr>
        <p:grpSpPr>
          <a:xfrm>
            <a:off x="6011863" y="1455738"/>
            <a:ext cx="320675" cy="501650"/>
            <a:chOff x="6011863" y="1455738"/>
            <a:chExt cx="320675" cy="501650"/>
          </a:xfrm>
        </p:grpSpPr>
        <p:sp>
          <p:nvSpPr>
            <p:cNvPr id="76" name="Freeform 876"/>
            <p:cNvSpPr>
              <a:spLocks/>
            </p:cNvSpPr>
            <p:nvPr/>
          </p:nvSpPr>
          <p:spPr bwMode="auto">
            <a:xfrm>
              <a:off x="6011863" y="1455738"/>
              <a:ext cx="303213" cy="460375"/>
            </a:xfrm>
            <a:custGeom>
              <a:avLst/>
              <a:gdLst>
                <a:gd name="T0" fmla="*/ 112 w 112"/>
                <a:gd name="T1" fmla="*/ 57 h 169"/>
                <a:gd name="T2" fmla="*/ 56 w 112"/>
                <a:gd name="T3" fmla="*/ 0 h 169"/>
                <a:gd name="T4" fmla="*/ 0 w 112"/>
                <a:gd name="T5" fmla="*/ 57 h 169"/>
                <a:gd name="T6" fmla="*/ 6 w 112"/>
                <a:gd name="T7" fmla="*/ 83 h 169"/>
                <a:gd name="T8" fmla="*/ 6 w 112"/>
                <a:gd name="T9" fmla="*/ 83 h 169"/>
                <a:gd name="T10" fmla="*/ 55 w 112"/>
                <a:gd name="T11" fmla="*/ 169 h 169"/>
                <a:gd name="T12" fmla="*/ 102 w 112"/>
                <a:gd name="T13" fmla="*/ 89 h 169"/>
                <a:gd name="T14" fmla="*/ 112 w 112"/>
                <a:gd name="T15" fmla="*/ 57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2" h="169">
                  <a:moveTo>
                    <a:pt x="112" y="57"/>
                  </a:moveTo>
                  <a:cubicBezTo>
                    <a:pt x="112" y="26"/>
                    <a:pt x="87" y="0"/>
                    <a:pt x="56" y="0"/>
                  </a:cubicBezTo>
                  <a:cubicBezTo>
                    <a:pt x="25" y="0"/>
                    <a:pt x="0" y="26"/>
                    <a:pt x="0" y="57"/>
                  </a:cubicBezTo>
                  <a:cubicBezTo>
                    <a:pt x="0" y="66"/>
                    <a:pt x="2" y="75"/>
                    <a:pt x="6" y="83"/>
                  </a:cubicBezTo>
                  <a:cubicBezTo>
                    <a:pt x="6" y="83"/>
                    <a:pt x="6" y="83"/>
                    <a:pt x="6" y="83"/>
                  </a:cubicBezTo>
                  <a:cubicBezTo>
                    <a:pt x="55" y="169"/>
                    <a:pt x="55" y="169"/>
                    <a:pt x="55" y="169"/>
                  </a:cubicBezTo>
                  <a:cubicBezTo>
                    <a:pt x="102" y="89"/>
                    <a:pt x="102" y="89"/>
                    <a:pt x="102" y="89"/>
                  </a:cubicBezTo>
                  <a:cubicBezTo>
                    <a:pt x="108" y="79"/>
                    <a:pt x="112" y="68"/>
                    <a:pt x="112" y="57"/>
                  </a:cubicBez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7" name="Oval 877"/>
            <p:cNvSpPr>
              <a:spLocks noChangeArrowheads="1"/>
            </p:cNvSpPr>
            <p:nvPr/>
          </p:nvSpPr>
          <p:spPr bwMode="auto">
            <a:xfrm>
              <a:off x="6042025" y="1485900"/>
              <a:ext cx="241300" cy="239713"/>
            </a:xfrm>
            <a:prstGeom prst="ellipse">
              <a:avLst/>
            </a:prstGeom>
            <a:solidFill>
              <a:srgbClr val="6ABB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8" name="Freeform 878"/>
            <p:cNvSpPr>
              <a:spLocks/>
            </p:cNvSpPr>
            <p:nvPr/>
          </p:nvSpPr>
          <p:spPr bwMode="auto">
            <a:xfrm>
              <a:off x="6100763" y="1560513"/>
              <a:ext cx="60325" cy="123825"/>
            </a:xfrm>
            <a:custGeom>
              <a:avLst/>
              <a:gdLst>
                <a:gd name="T0" fmla="*/ 16 w 22"/>
                <a:gd name="T1" fmla="*/ 1 h 46"/>
                <a:gd name="T2" fmla="*/ 6 w 22"/>
                <a:gd name="T3" fmla="*/ 0 h 46"/>
                <a:gd name="T4" fmla="*/ 0 w 22"/>
                <a:gd name="T5" fmla="*/ 5 h 46"/>
                <a:gd name="T6" fmla="*/ 0 w 22"/>
                <a:gd name="T7" fmla="*/ 5 h 46"/>
                <a:gd name="T8" fmla="*/ 0 w 22"/>
                <a:gd name="T9" fmla="*/ 6 h 46"/>
                <a:gd name="T10" fmla="*/ 0 w 22"/>
                <a:gd name="T11" fmla="*/ 21 h 46"/>
                <a:gd name="T12" fmla="*/ 2 w 22"/>
                <a:gd name="T13" fmla="*/ 23 h 46"/>
                <a:gd name="T14" fmla="*/ 4 w 22"/>
                <a:gd name="T15" fmla="*/ 21 h 46"/>
                <a:gd name="T16" fmla="*/ 4 w 22"/>
                <a:gd name="T17" fmla="*/ 8 h 46"/>
                <a:gd name="T18" fmla="*/ 5 w 22"/>
                <a:gd name="T19" fmla="*/ 8 h 46"/>
                <a:gd name="T20" fmla="*/ 5 w 22"/>
                <a:gd name="T21" fmla="*/ 20 h 46"/>
                <a:gd name="T22" fmla="*/ 5 w 22"/>
                <a:gd name="T23" fmla="*/ 21 h 46"/>
                <a:gd name="T24" fmla="*/ 5 w 22"/>
                <a:gd name="T25" fmla="*/ 43 h 46"/>
                <a:gd name="T26" fmla="*/ 8 w 22"/>
                <a:gd name="T27" fmla="*/ 46 h 46"/>
                <a:gd name="T28" fmla="*/ 10 w 22"/>
                <a:gd name="T29" fmla="*/ 43 h 46"/>
                <a:gd name="T30" fmla="*/ 10 w 22"/>
                <a:gd name="T31" fmla="*/ 24 h 46"/>
                <a:gd name="T32" fmla="*/ 11 w 22"/>
                <a:gd name="T33" fmla="*/ 24 h 46"/>
                <a:gd name="T34" fmla="*/ 11 w 22"/>
                <a:gd name="T35" fmla="*/ 43 h 46"/>
                <a:gd name="T36" fmla="*/ 14 w 22"/>
                <a:gd name="T37" fmla="*/ 46 h 46"/>
                <a:gd name="T38" fmla="*/ 16 w 22"/>
                <a:gd name="T39" fmla="*/ 43 h 46"/>
                <a:gd name="T40" fmla="*/ 16 w 22"/>
                <a:gd name="T41" fmla="*/ 20 h 46"/>
                <a:gd name="T42" fmla="*/ 16 w 22"/>
                <a:gd name="T43" fmla="*/ 20 h 46"/>
                <a:gd name="T44" fmla="*/ 16 w 22"/>
                <a:gd name="T45" fmla="*/ 8 h 46"/>
                <a:gd name="T46" fmla="*/ 18 w 22"/>
                <a:gd name="T47" fmla="*/ 8 h 46"/>
                <a:gd name="T48" fmla="*/ 18 w 22"/>
                <a:gd name="T49" fmla="*/ 21 h 46"/>
                <a:gd name="T50" fmla="*/ 20 w 22"/>
                <a:gd name="T51" fmla="*/ 23 h 46"/>
                <a:gd name="T52" fmla="*/ 22 w 22"/>
                <a:gd name="T53" fmla="*/ 21 h 46"/>
                <a:gd name="T54" fmla="*/ 22 w 22"/>
                <a:gd name="T55" fmla="*/ 6 h 46"/>
                <a:gd name="T56" fmla="*/ 22 w 22"/>
                <a:gd name="T57" fmla="*/ 5 h 46"/>
                <a:gd name="T58" fmla="*/ 22 w 22"/>
                <a:gd name="T59" fmla="*/ 5 h 46"/>
                <a:gd name="T60" fmla="*/ 16 w 22"/>
                <a:gd name="T61" fmla="*/ 1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2" h="46">
                  <a:moveTo>
                    <a:pt x="16" y="1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1" y="1"/>
                    <a:pt x="0" y="4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22"/>
                    <a:pt x="1" y="23"/>
                    <a:pt x="2" y="23"/>
                  </a:cubicBezTo>
                  <a:cubicBezTo>
                    <a:pt x="3" y="23"/>
                    <a:pt x="4" y="22"/>
                    <a:pt x="4" y="21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5" y="21"/>
                    <a:pt x="5" y="21"/>
                    <a:pt x="5" y="21"/>
                  </a:cubicBezTo>
                  <a:cubicBezTo>
                    <a:pt x="5" y="43"/>
                    <a:pt x="5" y="43"/>
                    <a:pt x="5" y="43"/>
                  </a:cubicBezTo>
                  <a:cubicBezTo>
                    <a:pt x="5" y="45"/>
                    <a:pt x="6" y="46"/>
                    <a:pt x="8" y="46"/>
                  </a:cubicBezTo>
                  <a:cubicBezTo>
                    <a:pt x="9" y="46"/>
                    <a:pt x="10" y="45"/>
                    <a:pt x="10" y="43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11" y="24"/>
                    <a:pt x="11" y="24"/>
                    <a:pt x="11" y="24"/>
                  </a:cubicBezTo>
                  <a:cubicBezTo>
                    <a:pt x="11" y="43"/>
                    <a:pt x="11" y="43"/>
                    <a:pt x="11" y="43"/>
                  </a:cubicBezTo>
                  <a:cubicBezTo>
                    <a:pt x="11" y="45"/>
                    <a:pt x="12" y="46"/>
                    <a:pt x="14" y="46"/>
                  </a:cubicBezTo>
                  <a:cubicBezTo>
                    <a:pt x="15" y="46"/>
                    <a:pt x="16" y="45"/>
                    <a:pt x="16" y="43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8" y="22"/>
                    <a:pt x="19" y="23"/>
                    <a:pt x="20" y="23"/>
                  </a:cubicBezTo>
                  <a:cubicBezTo>
                    <a:pt x="21" y="23"/>
                    <a:pt x="22" y="22"/>
                    <a:pt x="22" y="21"/>
                  </a:cubicBezTo>
                  <a:cubicBezTo>
                    <a:pt x="22" y="6"/>
                    <a:pt x="22" y="6"/>
                    <a:pt x="22" y="6"/>
                  </a:cubicBezTo>
                  <a:cubicBezTo>
                    <a:pt x="22" y="5"/>
                    <a:pt x="22" y="5"/>
                    <a:pt x="22" y="5"/>
                  </a:cubicBezTo>
                  <a:cubicBezTo>
                    <a:pt x="22" y="5"/>
                    <a:pt x="22" y="5"/>
                    <a:pt x="22" y="5"/>
                  </a:cubicBezTo>
                  <a:cubicBezTo>
                    <a:pt x="22" y="3"/>
                    <a:pt x="20" y="1"/>
                    <a:pt x="16" y="1"/>
                  </a:cubicBez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9" name="Oval 879"/>
            <p:cNvSpPr>
              <a:spLocks noChangeArrowheads="1"/>
            </p:cNvSpPr>
            <p:nvPr/>
          </p:nvSpPr>
          <p:spPr bwMode="auto">
            <a:xfrm>
              <a:off x="6116638" y="1535113"/>
              <a:ext cx="25400" cy="25400"/>
            </a:xfrm>
            <a:prstGeom prst="ellipse">
              <a:avLst/>
            </a:pr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0" name="Oval 880"/>
            <p:cNvSpPr>
              <a:spLocks noChangeArrowheads="1"/>
            </p:cNvSpPr>
            <p:nvPr/>
          </p:nvSpPr>
          <p:spPr bwMode="auto">
            <a:xfrm>
              <a:off x="6202363" y="1535113"/>
              <a:ext cx="20638" cy="22225"/>
            </a:xfrm>
            <a:prstGeom prst="ellipse">
              <a:avLst/>
            </a:pr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1" name="Freeform 881"/>
            <p:cNvSpPr>
              <a:spLocks/>
            </p:cNvSpPr>
            <p:nvPr/>
          </p:nvSpPr>
          <p:spPr bwMode="auto">
            <a:xfrm>
              <a:off x="6176963" y="1562100"/>
              <a:ext cx="71438" cy="122238"/>
            </a:xfrm>
            <a:custGeom>
              <a:avLst/>
              <a:gdLst>
                <a:gd name="T0" fmla="*/ 25 w 26"/>
                <a:gd name="T1" fmla="*/ 17 h 45"/>
                <a:gd name="T2" fmla="*/ 21 w 26"/>
                <a:gd name="T3" fmla="*/ 3 h 45"/>
                <a:gd name="T4" fmla="*/ 18 w 26"/>
                <a:gd name="T5" fmla="*/ 0 h 45"/>
                <a:gd name="T6" fmla="*/ 8 w 26"/>
                <a:gd name="T7" fmla="*/ 0 h 45"/>
                <a:gd name="T8" fmla="*/ 5 w 26"/>
                <a:gd name="T9" fmla="*/ 1 h 45"/>
                <a:gd name="T10" fmla="*/ 5 w 26"/>
                <a:gd name="T11" fmla="*/ 2 h 45"/>
                <a:gd name="T12" fmla="*/ 5 w 26"/>
                <a:gd name="T13" fmla="*/ 2 h 45"/>
                <a:gd name="T14" fmla="*/ 5 w 26"/>
                <a:gd name="T15" fmla="*/ 2 h 45"/>
                <a:gd name="T16" fmla="*/ 0 w 26"/>
                <a:gd name="T17" fmla="*/ 17 h 45"/>
                <a:gd name="T18" fmla="*/ 1 w 26"/>
                <a:gd name="T19" fmla="*/ 19 h 45"/>
                <a:gd name="T20" fmla="*/ 4 w 26"/>
                <a:gd name="T21" fmla="*/ 18 h 45"/>
                <a:gd name="T22" fmla="*/ 7 w 26"/>
                <a:gd name="T23" fmla="*/ 6 h 45"/>
                <a:gd name="T24" fmla="*/ 8 w 26"/>
                <a:gd name="T25" fmla="*/ 6 h 45"/>
                <a:gd name="T26" fmla="*/ 8 w 26"/>
                <a:gd name="T27" fmla="*/ 6 h 45"/>
                <a:gd name="T28" fmla="*/ 2 w 26"/>
                <a:gd name="T29" fmla="*/ 27 h 45"/>
                <a:gd name="T30" fmla="*/ 8 w 26"/>
                <a:gd name="T31" fmla="*/ 27 h 45"/>
                <a:gd name="T32" fmla="*/ 8 w 26"/>
                <a:gd name="T33" fmla="*/ 43 h 45"/>
                <a:gd name="T34" fmla="*/ 10 w 26"/>
                <a:gd name="T35" fmla="*/ 45 h 45"/>
                <a:gd name="T36" fmla="*/ 12 w 26"/>
                <a:gd name="T37" fmla="*/ 43 h 45"/>
                <a:gd name="T38" fmla="*/ 12 w 26"/>
                <a:gd name="T39" fmla="*/ 27 h 45"/>
                <a:gd name="T40" fmla="*/ 13 w 26"/>
                <a:gd name="T41" fmla="*/ 27 h 45"/>
                <a:gd name="T42" fmla="*/ 13 w 26"/>
                <a:gd name="T43" fmla="*/ 43 h 45"/>
                <a:gd name="T44" fmla="*/ 15 w 26"/>
                <a:gd name="T45" fmla="*/ 45 h 45"/>
                <a:gd name="T46" fmla="*/ 18 w 26"/>
                <a:gd name="T47" fmla="*/ 43 h 45"/>
                <a:gd name="T48" fmla="*/ 18 w 26"/>
                <a:gd name="T49" fmla="*/ 27 h 45"/>
                <a:gd name="T50" fmla="*/ 23 w 26"/>
                <a:gd name="T51" fmla="*/ 27 h 45"/>
                <a:gd name="T52" fmla="*/ 17 w 26"/>
                <a:gd name="T53" fmla="*/ 6 h 45"/>
                <a:gd name="T54" fmla="*/ 18 w 26"/>
                <a:gd name="T55" fmla="*/ 6 h 45"/>
                <a:gd name="T56" fmla="*/ 18 w 26"/>
                <a:gd name="T57" fmla="*/ 6 h 45"/>
                <a:gd name="T58" fmla="*/ 22 w 26"/>
                <a:gd name="T59" fmla="*/ 18 h 45"/>
                <a:gd name="T60" fmla="*/ 24 w 26"/>
                <a:gd name="T61" fmla="*/ 19 h 45"/>
                <a:gd name="T62" fmla="*/ 25 w 26"/>
                <a:gd name="T63" fmla="*/ 17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6" h="45">
                  <a:moveTo>
                    <a:pt x="25" y="17"/>
                  </a:moveTo>
                  <a:cubicBezTo>
                    <a:pt x="21" y="3"/>
                    <a:pt x="21" y="3"/>
                    <a:pt x="21" y="3"/>
                  </a:cubicBezTo>
                  <a:cubicBezTo>
                    <a:pt x="20" y="1"/>
                    <a:pt x="19" y="0"/>
                    <a:pt x="1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6" y="0"/>
                    <a:pt x="6" y="1"/>
                    <a:pt x="5" y="1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8"/>
                    <a:pt x="0" y="19"/>
                    <a:pt x="1" y="19"/>
                  </a:cubicBezTo>
                  <a:cubicBezTo>
                    <a:pt x="2" y="19"/>
                    <a:pt x="3" y="19"/>
                    <a:pt x="4" y="18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7" y="6"/>
                    <a:pt x="7" y="6"/>
                    <a:pt x="8" y="6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2" y="27"/>
                    <a:pt x="2" y="27"/>
                    <a:pt x="2" y="27"/>
                  </a:cubicBezTo>
                  <a:cubicBezTo>
                    <a:pt x="8" y="27"/>
                    <a:pt x="8" y="27"/>
                    <a:pt x="8" y="27"/>
                  </a:cubicBezTo>
                  <a:cubicBezTo>
                    <a:pt x="8" y="43"/>
                    <a:pt x="8" y="43"/>
                    <a:pt x="8" y="43"/>
                  </a:cubicBezTo>
                  <a:cubicBezTo>
                    <a:pt x="8" y="44"/>
                    <a:pt x="9" y="45"/>
                    <a:pt x="10" y="45"/>
                  </a:cubicBezTo>
                  <a:cubicBezTo>
                    <a:pt x="11" y="45"/>
                    <a:pt x="12" y="44"/>
                    <a:pt x="12" y="43"/>
                  </a:cubicBezTo>
                  <a:cubicBezTo>
                    <a:pt x="12" y="27"/>
                    <a:pt x="12" y="27"/>
                    <a:pt x="12" y="27"/>
                  </a:cubicBezTo>
                  <a:cubicBezTo>
                    <a:pt x="13" y="27"/>
                    <a:pt x="13" y="27"/>
                    <a:pt x="13" y="27"/>
                  </a:cubicBezTo>
                  <a:cubicBezTo>
                    <a:pt x="13" y="43"/>
                    <a:pt x="13" y="43"/>
                    <a:pt x="13" y="43"/>
                  </a:cubicBezTo>
                  <a:cubicBezTo>
                    <a:pt x="13" y="44"/>
                    <a:pt x="14" y="45"/>
                    <a:pt x="15" y="45"/>
                  </a:cubicBezTo>
                  <a:cubicBezTo>
                    <a:pt x="17" y="45"/>
                    <a:pt x="18" y="44"/>
                    <a:pt x="18" y="43"/>
                  </a:cubicBezTo>
                  <a:cubicBezTo>
                    <a:pt x="18" y="27"/>
                    <a:pt x="18" y="27"/>
                    <a:pt x="18" y="27"/>
                  </a:cubicBezTo>
                  <a:cubicBezTo>
                    <a:pt x="23" y="27"/>
                    <a:pt x="23" y="27"/>
                    <a:pt x="23" y="27"/>
                  </a:cubicBezTo>
                  <a:cubicBezTo>
                    <a:pt x="17" y="6"/>
                    <a:pt x="17" y="6"/>
                    <a:pt x="17" y="6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22" y="18"/>
                    <a:pt x="22" y="18"/>
                    <a:pt x="22" y="18"/>
                  </a:cubicBezTo>
                  <a:cubicBezTo>
                    <a:pt x="22" y="19"/>
                    <a:pt x="23" y="19"/>
                    <a:pt x="24" y="19"/>
                  </a:cubicBezTo>
                  <a:cubicBezTo>
                    <a:pt x="25" y="19"/>
                    <a:pt x="26" y="18"/>
                    <a:pt x="25" y="17"/>
                  </a:cubicBez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2" name="Oval 882"/>
            <p:cNvSpPr>
              <a:spLocks noChangeArrowheads="1"/>
            </p:cNvSpPr>
            <p:nvPr/>
          </p:nvSpPr>
          <p:spPr bwMode="auto">
            <a:xfrm>
              <a:off x="6108700" y="1881188"/>
              <a:ext cx="147638" cy="42863"/>
            </a:xfrm>
            <a:prstGeom prst="ellipse">
              <a:avLst/>
            </a:pr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3" name="Freeform 883"/>
            <p:cNvSpPr>
              <a:spLocks noEditPoints="1"/>
            </p:cNvSpPr>
            <p:nvPr/>
          </p:nvSpPr>
          <p:spPr bwMode="auto">
            <a:xfrm>
              <a:off x="6030913" y="1851025"/>
              <a:ext cx="301625" cy="106363"/>
            </a:xfrm>
            <a:custGeom>
              <a:avLst/>
              <a:gdLst>
                <a:gd name="T0" fmla="*/ 56 w 111"/>
                <a:gd name="T1" fmla="*/ 0 h 39"/>
                <a:gd name="T2" fmla="*/ 0 w 111"/>
                <a:gd name="T3" fmla="*/ 19 h 39"/>
                <a:gd name="T4" fmla="*/ 56 w 111"/>
                <a:gd name="T5" fmla="*/ 39 h 39"/>
                <a:gd name="T6" fmla="*/ 111 w 111"/>
                <a:gd name="T7" fmla="*/ 19 h 39"/>
                <a:gd name="T8" fmla="*/ 56 w 111"/>
                <a:gd name="T9" fmla="*/ 0 h 39"/>
                <a:gd name="T10" fmla="*/ 56 w 111"/>
                <a:gd name="T11" fmla="*/ 31 h 39"/>
                <a:gd name="T12" fmla="*/ 15 w 111"/>
                <a:gd name="T13" fmla="*/ 19 h 39"/>
                <a:gd name="T14" fmla="*/ 56 w 111"/>
                <a:gd name="T15" fmla="*/ 7 h 39"/>
                <a:gd name="T16" fmla="*/ 96 w 111"/>
                <a:gd name="T17" fmla="*/ 19 h 39"/>
                <a:gd name="T18" fmla="*/ 56 w 111"/>
                <a:gd name="T19" fmla="*/ 31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1" h="39">
                  <a:moveTo>
                    <a:pt x="56" y="0"/>
                  </a:moveTo>
                  <a:cubicBezTo>
                    <a:pt x="25" y="0"/>
                    <a:pt x="0" y="9"/>
                    <a:pt x="0" y="19"/>
                  </a:cubicBezTo>
                  <a:cubicBezTo>
                    <a:pt x="0" y="30"/>
                    <a:pt x="25" y="39"/>
                    <a:pt x="56" y="39"/>
                  </a:cubicBezTo>
                  <a:cubicBezTo>
                    <a:pt x="86" y="39"/>
                    <a:pt x="111" y="30"/>
                    <a:pt x="111" y="19"/>
                  </a:cubicBezTo>
                  <a:cubicBezTo>
                    <a:pt x="111" y="9"/>
                    <a:pt x="86" y="0"/>
                    <a:pt x="56" y="0"/>
                  </a:cubicBezTo>
                  <a:close/>
                  <a:moveTo>
                    <a:pt x="56" y="31"/>
                  </a:moveTo>
                  <a:cubicBezTo>
                    <a:pt x="33" y="31"/>
                    <a:pt x="15" y="26"/>
                    <a:pt x="15" y="19"/>
                  </a:cubicBezTo>
                  <a:cubicBezTo>
                    <a:pt x="15" y="13"/>
                    <a:pt x="33" y="7"/>
                    <a:pt x="56" y="7"/>
                  </a:cubicBezTo>
                  <a:cubicBezTo>
                    <a:pt x="78" y="7"/>
                    <a:pt x="96" y="13"/>
                    <a:pt x="96" y="19"/>
                  </a:cubicBezTo>
                  <a:cubicBezTo>
                    <a:pt x="96" y="26"/>
                    <a:pt x="78" y="31"/>
                    <a:pt x="56" y="31"/>
                  </a:cubicBez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898" name="组合 897"/>
          <p:cNvGrpSpPr/>
          <p:nvPr/>
        </p:nvGrpSpPr>
        <p:grpSpPr>
          <a:xfrm>
            <a:off x="5810250" y="2827338"/>
            <a:ext cx="323850" cy="496888"/>
            <a:chOff x="5810250" y="2827338"/>
            <a:chExt cx="323850" cy="496888"/>
          </a:xfrm>
        </p:grpSpPr>
        <p:sp>
          <p:nvSpPr>
            <p:cNvPr id="68" name="Freeform 868"/>
            <p:cNvSpPr>
              <a:spLocks/>
            </p:cNvSpPr>
            <p:nvPr/>
          </p:nvSpPr>
          <p:spPr bwMode="auto">
            <a:xfrm>
              <a:off x="5810250" y="2827338"/>
              <a:ext cx="306388" cy="455613"/>
            </a:xfrm>
            <a:custGeom>
              <a:avLst/>
              <a:gdLst>
                <a:gd name="T0" fmla="*/ 113 w 113"/>
                <a:gd name="T1" fmla="*/ 56 h 168"/>
                <a:gd name="T2" fmla="*/ 56 w 113"/>
                <a:gd name="T3" fmla="*/ 0 h 168"/>
                <a:gd name="T4" fmla="*/ 0 w 113"/>
                <a:gd name="T5" fmla="*/ 56 h 168"/>
                <a:gd name="T6" fmla="*/ 7 w 113"/>
                <a:gd name="T7" fmla="*/ 83 h 168"/>
                <a:gd name="T8" fmla="*/ 7 w 113"/>
                <a:gd name="T9" fmla="*/ 83 h 168"/>
                <a:gd name="T10" fmla="*/ 56 w 113"/>
                <a:gd name="T11" fmla="*/ 168 h 168"/>
                <a:gd name="T12" fmla="*/ 103 w 113"/>
                <a:gd name="T13" fmla="*/ 88 h 168"/>
                <a:gd name="T14" fmla="*/ 113 w 113"/>
                <a:gd name="T15" fmla="*/ 56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3" h="168">
                  <a:moveTo>
                    <a:pt x="113" y="56"/>
                  </a:moveTo>
                  <a:cubicBezTo>
                    <a:pt x="113" y="25"/>
                    <a:pt x="88" y="0"/>
                    <a:pt x="56" y="0"/>
                  </a:cubicBezTo>
                  <a:cubicBezTo>
                    <a:pt x="25" y="0"/>
                    <a:pt x="0" y="25"/>
                    <a:pt x="0" y="56"/>
                  </a:cubicBezTo>
                  <a:cubicBezTo>
                    <a:pt x="0" y="65"/>
                    <a:pt x="3" y="75"/>
                    <a:pt x="7" y="83"/>
                  </a:cubicBezTo>
                  <a:cubicBezTo>
                    <a:pt x="7" y="83"/>
                    <a:pt x="7" y="83"/>
                    <a:pt x="7" y="83"/>
                  </a:cubicBezTo>
                  <a:cubicBezTo>
                    <a:pt x="56" y="168"/>
                    <a:pt x="56" y="168"/>
                    <a:pt x="56" y="168"/>
                  </a:cubicBezTo>
                  <a:cubicBezTo>
                    <a:pt x="103" y="88"/>
                    <a:pt x="103" y="88"/>
                    <a:pt x="103" y="88"/>
                  </a:cubicBezTo>
                  <a:cubicBezTo>
                    <a:pt x="109" y="79"/>
                    <a:pt x="113" y="68"/>
                    <a:pt x="113" y="56"/>
                  </a:cubicBez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9" name="Oval 869"/>
            <p:cNvSpPr>
              <a:spLocks noChangeArrowheads="1"/>
            </p:cNvSpPr>
            <p:nvPr/>
          </p:nvSpPr>
          <p:spPr bwMode="auto">
            <a:xfrm>
              <a:off x="5843588" y="2854325"/>
              <a:ext cx="241300" cy="238125"/>
            </a:xfrm>
            <a:prstGeom prst="ellipse">
              <a:avLst/>
            </a:prstGeom>
            <a:solidFill>
              <a:srgbClr val="B686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0" name="Freeform 870"/>
            <p:cNvSpPr>
              <a:spLocks/>
            </p:cNvSpPr>
            <p:nvPr/>
          </p:nvSpPr>
          <p:spPr bwMode="auto">
            <a:xfrm>
              <a:off x="5902325" y="2930525"/>
              <a:ext cx="57150" cy="122238"/>
            </a:xfrm>
            <a:custGeom>
              <a:avLst/>
              <a:gdLst>
                <a:gd name="T0" fmla="*/ 16 w 21"/>
                <a:gd name="T1" fmla="*/ 0 h 45"/>
                <a:gd name="T2" fmla="*/ 5 w 21"/>
                <a:gd name="T3" fmla="*/ 0 h 45"/>
                <a:gd name="T4" fmla="*/ 0 w 21"/>
                <a:gd name="T5" fmla="*/ 4 h 45"/>
                <a:gd name="T6" fmla="*/ 0 w 21"/>
                <a:gd name="T7" fmla="*/ 4 h 45"/>
                <a:gd name="T8" fmla="*/ 0 w 21"/>
                <a:gd name="T9" fmla="*/ 5 h 45"/>
                <a:gd name="T10" fmla="*/ 0 w 21"/>
                <a:gd name="T11" fmla="*/ 20 h 45"/>
                <a:gd name="T12" fmla="*/ 2 w 21"/>
                <a:gd name="T13" fmla="*/ 22 h 45"/>
                <a:gd name="T14" fmla="*/ 3 w 21"/>
                <a:gd name="T15" fmla="*/ 20 h 45"/>
                <a:gd name="T16" fmla="*/ 3 w 21"/>
                <a:gd name="T17" fmla="*/ 7 h 45"/>
                <a:gd name="T18" fmla="*/ 5 w 21"/>
                <a:gd name="T19" fmla="*/ 7 h 45"/>
                <a:gd name="T20" fmla="*/ 5 w 21"/>
                <a:gd name="T21" fmla="*/ 19 h 45"/>
                <a:gd name="T22" fmla="*/ 5 w 21"/>
                <a:gd name="T23" fmla="*/ 20 h 45"/>
                <a:gd name="T24" fmla="*/ 5 w 21"/>
                <a:gd name="T25" fmla="*/ 42 h 45"/>
                <a:gd name="T26" fmla="*/ 7 w 21"/>
                <a:gd name="T27" fmla="*/ 45 h 45"/>
                <a:gd name="T28" fmla="*/ 10 w 21"/>
                <a:gd name="T29" fmla="*/ 42 h 45"/>
                <a:gd name="T30" fmla="*/ 10 w 21"/>
                <a:gd name="T31" fmla="*/ 23 h 45"/>
                <a:gd name="T32" fmla="*/ 11 w 21"/>
                <a:gd name="T33" fmla="*/ 23 h 45"/>
                <a:gd name="T34" fmla="*/ 11 w 21"/>
                <a:gd name="T35" fmla="*/ 42 h 45"/>
                <a:gd name="T36" fmla="*/ 14 w 21"/>
                <a:gd name="T37" fmla="*/ 45 h 45"/>
                <a:gd name="T38" fmla="*/ 16 w 21"/>
                <a:gd name="T39" fmla="*/ 42 h 45"/>
                <a:gd name="T40" fmla="*/ 16 w 21"/>
                <a:gd name="T41" fmla="*/ 19 h 45"/>
                <a:gd name="T42" fmla="*/ 16 w 21"/>
                <a:gd name="T43" fmla="*/ 19 h 45"/>
                <a:gd name="T44" fmla="*/ 16 w 21"/>
                <a:gd name="T45" fmla="*/ 7 h 45"/>
                <a:gd name="T46" fmla="*/ 18 w 21"/>
                <a:gd name="T47" fmla="*/ 7 h 45"/>
                <a:gd name="T48" fmla="*/ 18 w 21"/>
                <a:gd name="T49" fmla="*/ 20 h 45"/>
                <a:gd name="T50" fmla="*/ 19 w 21"/>
                <a:gd name="T51" fmla="*/ 22 h 45"/>
                <a:gd name="T52" fmla="*/ 21 w 21"/>
                <a:gd name="T53" fmla="*/ 20 h 45"/>
                <a:gd name="T54" fmla="*/ 21 w 21"/>
                <a:gd name="T55" fmla="*/ 5 h 45"/>
                <a:gd name="T56" fmla="*/ 21 w 21"/>
                <a:gd name="T57" fmla="*/ 4 h 45"/>
                <a:gd name="T58" fmla="*/ 21 w 21"/>
                <a:gd name="T59" fmla="*/ 4 h 45"/>
                <a:gd name="T60" fmla="*/ 16 w 21"/>
                <a:gd name="T61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1" h="45">
                  <a:moveTo>
                    <a:pt x="16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1" y="0"/>
                    <a:pt x="0" y="3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21"/>
                    <a:pt x="1" y="22"/>
                    <a:pt x="2" y="22"/>
                  </a:cubicBezTo>
                  <a:cubicBezTo>
                    <a:pt x="3" y="22"/>
                    <a:pt x="3" y="21"/>
                    <a:pt x="3" y="20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5" y="42"/>
                    <a:pt x="5" y="42"/>
                    <a:pt x="5" y="42"/>
                  </a:cubicBezTo>
                  <a:cubicBezTo>
                    <a:pt x="5" y="44"/>
                    <a:pt x="6" y="45"/>
                    <a:pt x="7" y="45"/>
                  </a:cubicBezTo>
                  <a:cubicBezTo>
                    <a:pt x="9" y="45"/>
                    <a:pt x="10" y="44"/>
                    <a:pt x="10" y="42"/>
                  </a:cubicBezTo>
                  <a:cubicBezTo>
                    <a:pt x="10" y="23"/>
                    <a:pt x="10" y="23"/>
                    <a:pt x="10" y="23"/>
                  </a:cubicBezTo>
                  <a:cubicBezTo>
                    <a:pt x="11" y="23"/>
                    <a:pt x="11" y="23"/>
                    <a:pt x="11" y="23"/>
                  </a:cubicBezTo>
                  <a:cubicBezTo>
                    <a:pt x="11" y="42"/>
                    <a:pt x="11" y="42"/>
                    <a:pt x="11" y="42"/>
                  </a:cubicBezTo>
                  <a:cubicBezTo>
                    <a:pt x="11" y="44"/>
                    <a:pt x="12" y="45"/>
                    <a:pt x="14" y="45"/>
                  </a:cubicBezTo>
                  <a:cubicBezTo>
                    <a:pt x="15" y="45"/>
                    <a:pt x="16" y="44"/>
                    <a:pt x="16" y="42"/>
                  </a:cubicBezTo>
                  <a:cubicBezTo>
                    <a:pt x="16" y="19"/>
                    <a:pt x="16" y="19"/>
                    <a:pt x="16" y="19"/>
                  </a:cubicBezTo>
                  <a:cubicBezTo>
                    <a:pt x="16" y="19"/>
                    <a:pt x="16" y="19"/>
                    <a:pt x="16" y="19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18" y="21"/>
                    <a:pt x="18" y="22"/>
                    <a:pt x="19" y="22"/>
                  </a:cubicBezTo>
                  <a:cubicBezTo>
                    <a:pt x="20" y="22"/>
                    <a:pt x="21" y="21"/>
                    <a:pt x="21" y="20"/>
                  </a:cubicBezTo>
                  <a:cubicBezTo>
                    <a:pt x="21" y="5"/>
                    <a:pt x="21" y="5"/>
                    <a:pt x="21" y="5"/>
                  </a:cubicBezTo>
                  <a:cubicBezTo>
                    <a:pt x="21" y="4"/>
                    <a:pt x="21" y="4"/>
                    <a:pt x="21" y="4"/>
                  </a:cubicBezTo>
                  <a:cubicBezTo>
                    <a:pt x="21" y="4"/>
                    <a:pt x="21" y="4"/>
                    <a:pt x="21" y="4"/>
                  </a:cubicBezTo>
                  <a:cubicBezTo>
                    <a:pt x="21" y="2"/>
                    <a:pt x="20" y="0"/>
                    <a:pt x="16" y="0"/>
                  </a:cubicBez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1" name="Oval 871"/>
            <p:cNvSpPr>
              <a:spLocks noChangeArrowheads="1"/>
            </p:cNvSpPr>
            <p:nvPr/>
          </p:nvSpPr>
          <p:spPr bwMode="auto">
            <a:xfrm>
              <a:off x="5919788" y="2903538"/>
              <a:ext cx="23813" cy="23813"/>
            </a:xfrm>
            <a:prstGeom prst="ellipse">
              <a:avLst/>
            </a:pr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2" name="Oval 872"/>
            <p:cNvSpPr>
              <a:spLocks noChangeArrowheads="1"/>
            </p:cNvSpPr>
            <p:nvPr/>
          </p:nvSpPr>
          <p:spPr bwMode="auto">
            <a:xfrm>
              <a:off x="6000750" y="2903538"/>
              <a:ext cx="22225" cy="20638"/>
            </a:xfrm>
            <a:prstGeom prst="ellipse">
              <a:avLst/>
            </a:pr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3" name="Freeform 873"/>
            <p:cNvSpPr>
              <a:spLocks/>
            </p:cNvSpPr>
            <p:nvPr/>
          </p:nvSpPr>
          <p:spPr bwMode="auto">
            <a:xfrm>
              <a:off x="5978525" y="2930525"/>
              <a:ext cx="68263" cy="122238"/>
            </a:xfrm>
            <a:custGeom>
              <a:avLst/>
              <a:gdLst>
                <a:gd name="T0" fmla="*/ 25 w 25"/>
                <a:gd name="T1" fmla="*/ 17 h 45"/>
                <a:gd name="T2" fmla="*/ 20 w 25"/>
                <a:gd name="T3" fmla="*/ 3 h 45"/>
                <a:gd name="T4" fmla="*/ 18 w 25"/>
                <a:gd name="T5" fmla="*/ 0 h 45"/>
                <a:gd name="T6" fmla="*/ 7 w 25"/>
                <a:gd name="T7" fmla="*/ 0 h 45"/>
                <a:gd name="T8" fmla="*/ 5 w 25"/>
                <a:gd name="T9" fmla="*/ 2 h 45"/>
                <a:gd name="T10" fmla="*/ 5 w 25"/>
                <a:gd name="T11" fmla="*/ 2 h 45"/>
                <a:gd name="T12" fmla="*/ 5 w 25"/>
                <a:gd name="T13" fmla="*/ 2 h 45"/>
                <a:gd name="T14" fmla="*/ 5 w 25"/>
                <a:gd name="T15" fmla="*/ 2 h 45"/>
                <a:gd name="T16" fmla="*/ 0 w 25"/>
                <a:gd name="T17" fmla="*/ 17 h 45"/>
                <a:gd name="T18" fmla="*/ 1 w 25"/>
                <a:gd name="T19" fmla="*/ 19 h 45"/>
                <a:gd name="T20" fmla="*/ 3 w 25"/>
                <a:gd name="T21" fmla="*/ 18 h 45"/>
                <a:gd name="T22" fmla="*/ 7 w 25"/>
                <a:gd name="T23" fmla="*/ 6 h 45"/>
                <a:gd name="T24" fmla="*/ 7 w 25"/>
                <a:gd name="T25" fmla="*/ 6 h 45"/>
                <a:gd name="T26" fmla="*/ 8 w 25"/>
                <a:gd name="T27" fmla="*/ 6 h 45"/>
                <a:gd name="T28" fmla="*/ 2 w 25"/>
                <a:gd name="T29" fmla="*/ 27 h 45"/>
                <a:gd name="T30" fmla="*/ 8 w 25"/>
                <a:gd name="T31" fmla="*/ 27 h 45"/>
                <a:gd name="T32" fmla="*/ 8 w 25"/>
                <a:gd name="T33" fmla="*/ 43 h 45"/>
                <a:gd name="T34" fmla="*/ 10 w 25"/>
                <a:gd name="T35" fmla="*/ 45 h 45"/>
                <a:gd name="T36" fmla="*/ 12 w 25"/>
                <a:gd name="T37" fmla="*/ 43 h 45"/>
                <a:gd name="T38" fmla="*/ 12 w 25"/>
                <a:gd name="T39" fmla="*/ 27 h 45"/>
                <a:gd name="T40" fmla="*/ 13 w 25"/>
                <a:gd name="T41" fmla="*/ 27 h 45"/>
                <a:gd name="T42" fmla="*/ 13 w 25"/>
                <a:gd name="T43" fmla="*/ 43 h 45"/>
                <a:gd name="T44" fmla="*/ 15 w 25"/>
                <a:gd name="T45" fmla="*/ 45 h 45"/>
                <a:gd name="T46" fmla="*/ 17 w 25"/>
                <a:gd name="T47" fmla="*/ 43 h 45"/>
                <a:gd name="T48" fmla="*/ 17 w 25"/>
                <a:gd name="T49" fmla="*/ 27 h 45"/>
                <a:gd name="T50" fmla="*/ 23 w 25"/>
                <a:gd name="T51" fmla="*/ 27 h 45"/>
                <a:gd name="T52" fmla="*/ 17 w 25"/>
                <a:gd name="T53" fmla="*/ 6 h 45"/>
                <a:gd name="T54" fmla="*/ 18 w 25"/>
                <a:gd name="T55" fmla="*/ 6 h 45"/>
                <a:gd name="T56" fmla="*/ 18 w 25"/>
                <a:gd name="T57" fmla="*/ 6 h 45"/>
                <a:gd name="T58" fmla="*/ 22 w 25"/>
                <a:gd name="T59" fmla="*/ 18 h 45"/>
                <a:gd name="T60" fmla="*/ 24 w 25"/>
                <a:gd name="T61" fmla="*/ 19 h 45"/>
                <a:gd name="T62" fmla="*/ 25 w 25"/>
                <a:gd name="T63" fmla="*/ 17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5" h="45">
                  <a:moveTo>
                    <a:pt x="25" y="17"/>
                  </a:moveTo>
                  <a:cubicBezTo>
                    <a:pt x="20" y="3"/>
                    <a:pt x="20" y="3"/>
                    <a:pt x="20" y="3"/>
                  </a:cubicBezTo>
                  <a:cubicBezTo>
                    <a:pt x="20" y="1"/>
                    <a:pt x="19" y="0"/>
                    <a:pt x="18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6" y="0"/>
                    <a:pt x="5" y="1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8"/>
                    <a:pt x="0" y="19"/>
                    <a:pt x="1" y="19"/>
                  </a:cubicBezTo>
                  <a:cubicBezTo>
                    <a:pt x="2" y="19"/>
                    <a:pt x="3" y="19"/>
                    <a:pt x="3" y="18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2" y="27"/>
                    <a:pt x="2" y="27"/>
                    <a:pt x="2" y="27"/>
                  </a:cubicBezTo>
                  <a:cubicBezTo>
                    <a:pt x="8" y="27"/>
                    <a:pt x="8" y="27"/>
                    <a:pt x="8" y="27"/>
                  </a:cubicBezTo>
                  <a:cubicBezTo>
                    <a:pt x="8" y="43"/>
                    <a:pt x="8" y="43"/>
                    <a:pt x="8" y="43"/>
                  </a:cubicBezTo>
                  <a:cubicBezTo>
                    <a:pt x="8" y="44"/>
                    <a:pt x="9" y="45"/>
                    <a:pt x="10" y="45"/>
                  </a:cubicBezTo>
                  <a:cubicBezTo>
                    <a:pt x="11" y="45"/>
                    <a:pt x="12" y="44"/>
                    <a:pt x="12" y="43"/>
                  </a:cubicBezTo>
                  <a:cubicBezTo>
                    <a:pt x="12" y="27"/>
                    <a:pt x="12" y="27"/>
                    <a:pt x="12" y="27"/>
                  </a:cubicBezTo>
                  <a:cubicBezTo>
                    <a:pt x="13" y="27"/>
                    <a:pt x="13" y="27"/>
                    <a:pt x="13" y="27"/>
                  </a:cubicBezTo>
                  <a:cubicBezTo>
                    <a:pt x="13" y="43"/>
                    <a:pt x="13" y="43"/>
                    <a:pt x="13" y="43"/>
                  </a:cubicBezTo>
                  <a:cubicBezTo>
                    <a:pt x="13" y="44"/>
                    <a:pt x="14" y="45"/>
                    <a:pt x="15" y="45"/>
                  </a:cubicBezTo>
                  <a:cubicBezTo>
                    <a:pt x="16" y="45"/>
                    <a:pt x="17" y="44"/>
                    <a:pt x="17" y="43"/>
                  </a:cubicBezTo>
                  <a:cubicBezTo>
                    <a:pt x="17" y="27"/>
                    <a:pt x="17" y="27"/>
                    <a:pt x="17" y="27"/>
                  </a:cubicBezTo>
                  <a:cubicBezTo>
                    <a:pt x="23" y="27"/>
                    <a:pt x="23" y="27"/>
                    <a:pt x="23" y="27"/>
                  </a:cubicBezTo>
                  <a:cubicBezTo>
                    <a:pt x="17" y="6"/>
                    <a:pt x="17" y="6"/>
                    <a:pt x="17" y="6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22" y="18"/>
                    <a:pt x="22" y="18"/>
                    <a:pt x="22" y="18"/>
                  </a:cubicBezTo>
                  <a:cubicBezTo>
                    <a:pt x="22" y="19"/>
                    <a:pt x="23" y="19"/>
                    <a:pt x="24" y="19"/>
                  </a:cubicBezTo>
                  <a:cubicBezTo>
                    <a:pt x="25" y="19"/>
                    <a:pt x="25" y="18"/>
                    <a:pt x="25" y="17"/>
                  </a:cubicBez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4" name="Oval 874"/>
            <p:cNvSpPr>
              <a:spLocks noChangeArrowheads="1"/>
            </p:cNvSpPr>
            <p:nvPr/>
          </p:nvSpPr>
          <p:spPr bwMode="auto">
            <a:xfrm>
              <a:off x="5908675" y="3248025"/>
              <a:ext cx="146050" cy="44450"/>
            </a:xfrm>
            <a:prstGeom prst="ellipse">
              <a:avLst/>
            </a:pr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5" name="Freeform 875"/>
            <p:cNvSpPr>
              <a:spLocks noEditPoints="1"/>
            </p:cNvSpPr>
            <p:nvPr/>
          </p:nvSpPr>
          <p:spPr bwMode="auto">
            <a:xfrm>
              <a:off x="5832475" y="3217863"/>
              <a:ext cx="301625" cy="106363"/>
            </a:xfrm>
            <a:custGeom>
              <a:avLst/>
              <a:gdLst>
                <a:gd name="T0" fmla="*/ 55 w 111"/>
                <a:gd name="T1" fmla="*/ 0 h 39"/>
                <a:gd name="T2" fmla="*/ 0 w 111"/>
                <a:gd name="T3" fmla="*/ 19 h 39"/>
                <a:gd name="T4" fmla="*/ 55 w 111"/>
                <a:gd name="T5" fmla="*/ 39 h 39"/>
                <a:gd name="T6" fmla="*/ 111 w 111"/>
                <a:gd name="T7" fmla="*/ 19 h 39"/>
                <a:gd name="T8" fmla="*/ 55 w 111"/>
                <a:gd name="T9" fmla="*/ 0 h 39"/>
                <a:gd name="T10" fmla="*/ 55 w 111"/>
                <a:gd name="T11" fmla="*/ 31 h 39"/>
                <a:gd name="T12" fmla="*/ 15 w 111"/>
                <a:gd name="T13" fmla="*/ 19 h 39"/>
                <a:gd name="T14" fmla="*/ 55 w 111"/>
                <a:gd name="T15" fmla="*/ 7 h 39"/>
                <a:gd name="T16" fmla="*/ 96 w 111"/>
                <a:gd name="T17" fmla="*/ 19 h 39"/>
                <a:gd name="T18" fmla="*/ 55 w 111"/>
                <a:gd name="T19" fmla="*/ 31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1" h="39">
                  <a:moveTo>
                    <a:pt x="55" y="0"/>
                  </a:moveTo>
                  <a:cubicBezTo>
                    <a:pt x="25" y="0"/>
                    <a:pt x="0" y="9"/>
                    <a:pt x="0" y="19"/>
                  </a:cubicBezTo>
                  <a:cubicBezTo>
                    <a:pt x="0" y="30"/>
                    <a:pt x="25" y="39"/>
                    <a:pt x="55" y="39"/>
                  </a:cubicBezTo>
                  <a:cubicBezTo>
                    <a:pt x="86" y="39"/>
                    <a:pt x="111" y="30"/>
                    <a:pt x="111" y="19"/>
                  </a:cubicBezTo>
                  <a:cubicBezTo>
                    <a:pt x="111" y="9"/>
                    <a:pt x="86" y="0"/>
                    <a:pt x="55" y="0"/>
                  </a:cubicBezTo>
                  <a:close/>
                  <a:moveTo>
                    <a:pt x="55" y="31"/>
                  </a:moveTo>
                  <a:cubicBezTo>
                    <a:pt x="33" y="31"/>
                    <a:pt x="15" y="26"/>
                    <a:pt x="15" y="19"/>
                  </a:cubicBezTo>
                  <a:cubicBezTo>
                    <a:pt x="15" y="13"/>
                    <a:pt x="33" y="7"/>
                    <a:pt x="55" y="7"/>
                  </a:cubicBezTo>
                  <a:cubicBezTo>
                    <a:pt x="78" y="7"/>
                    <a:pt x="96" y="13"/>
                    <a:pt x="96" y="19"/>
                  </a:cubicBezTo>
                  <a:cubicBezTo>
                    <a:pt x="96" y="26"/>
                    <a:pt x="78" y="31"/>
                    <a:pt x="55" y="31"/>
                  </a:cubicBez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6" name="Freeform 886"/>
            <p:cNvSpPr>
              <a:spLocks/>
            </p:cNvSpPr>
            <p:nvPr/>
          </p:nvSpPr>
          <p:spPr bwMode="auto">
            <a:xfrm>
              <a:off x="5924550" y="3263900"/>
              <a:ext cx="49213" cy="28575"/>
            </a:xfrm>
            <a:custGeom>
              <a:avLst/>
              <a:gdLst>
                <a:gd name="T0" fmla="*/ 14 w 18"/>
                <a:gd name="T1" fmla="*/ 10 h 10"/>
                <a:gd name="T2" fmla="*/ 13 w 18"/>
                <a:gd name="T3" fmla="*/ 10 h 10"/>
                <a:gd name="T4" fmla="*/ 3 w 18"/>
                <a:gd name="T5" fmla="*/ 6 h 10"/>
                <a:gd name="T6" fmla="*/ 1 w 18"/>
                <a:gd name="T7" fmla="*/ 2 h 10"/>
                <a:gd name="T8" fmla="*/ 4 w 18"/>
                <a:gd name="T9" fmla="*/ 0 h 10"/>
                <a:gd name="T10" fmla="*/ 15 w 18"/>
                <a:gd name="T11" fmla="*/ 4 h 10"/>
                <a:gd name="T12" fmla="*/ 17 w 18"/>
                <a:gd name="T13" fmla="*/ 8 h 10"/>
                <a:gd name="T14" fmla="*/ 14 w 18"/>
                <a:gd name="T15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" h="10">
                  <a:moveTo>
                    <a:pt x="14" y="10"/>
                  </a:moveTo>
                  <a:cubicBezTo>
                    <a:pt x="14" y="10"/>
                    <a:pt x="14" y="10"/>
                    <a:pt x="13" y="10"/>
                  </a:cubicBezTo>
                  <a:cubicBezTo>
                    <a:pt x="10" y="8"/>
                    <a:pt x="6" y="7"/>
                    <a:pt x="3" y="6"/>
                  </a:cubicBezTo>
                  <a:cubicBezTo>
                    <a:pt x="1" y="5"/>
                    <a:pt x="0" y="4"/>
                    <a:pt x="1" y="2"/>
                  </a:cubicBezTo>
                  <a:cubicBezTo>
                    <a:pt x="1" y="1"/>
                    <a:pt x="3" y="0"/>
                    <a:pt x="4" y="0"/>
                  </a:cubicBezTo>
                  <a:cubicBezTo>
                    <a:pt x="8" y="2"/>
                    <a:pt x="12" y="3"/>
                    <a:pt x="15" y="4"/>
                  </a:cubicBezTo>
                  <a:cubicBezTo>
                    <a:pt x="17" y="5"/>
                    <a:pt x="18" y="6"/>
                    <a:pt x="17" y="8"/>
                  </a:cubicBezTo>
                  <a:cubicBezTo>
                    <a:pt x="17" y="9"/>
                    <a:pt x="16" y="10"/>
                    <a:pt x="14" y="10"/>
                  </a:cubicBez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897" name="组合 896"/>
          <p:cNvGrpSpPr/>
          <p:nvPr/>
        </p:nvGrpSpPr>
        <p:grpSpPr>
          <a:xfrm>
            <a:off x="4197350" y="3484563"/>
            <a:ext cx="320675" cy="498475"/>
            <a:chOff x="4197350" y="3484563"/>
            <a:chExt cx="320675" cy="498475"/>
          </a:xfrm>
        </p:grpSpPr>
        <p:sp>
          <p:nvSpPr>
            <p:cNvPr id="36" name="Freeform 836"/>
            <p:cNvSpPr>
              <a:spLocks/>
            </p:cNvSpPr>
            <p:nvPr/>
          </p:nvSpPr>
          <p:spPr bwMode="auto">
            <a:xfrm>
              <a:off x="4197350" y="3484563"/>
              <a:ext cx="304800" cy="457200"/>
            </a:xfrm>
            <a:custGeom>
              <a:avLst/>
              <a:gdLst>
                <a:gd name="T0" fmla="*/ 112 w 112"/>
                <a:gd name="T1" fmla="*/ 56 h 168"/>
                <a:gd name="T2" fmla="*/ 56 w 112"/>
                <a:gd name="T3" fmla="*/ 0 h 168"/>
                <a:gd name="T4" fmla="*/ 0 w 112"/>
                <a:gd name="T5" fmla="*/ 56 h 168"/>
                <a:gd name="T6" fmla="*/ 7 w 112"/>
                <a:gd name="T7" fmla="*/ 83 h 168"/>
                <a:gd name="T8" fmla="*/ 6 w 112"/>
                <a:gd name="T9" fmla="*/ 83 h 168"/>
                <a:gd name="T10" fmla="*/ 56 w 112"/>
                <a:gd name="T11" fmla="*/ 168 h 168"/>
                <a:gd name="T12" fmla="*/ 102 w 112"/>
                <a:gd name="T13" fmla="*/ 88 h 168"/>
                <a:gd name="T14" fmla="*/ 112 w 112"/>
                <a:gd name="T15" fmla="*/ 56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2" h="168">
                  <a:moveTo>
                    <a:pt x="112" y="56"/>
                  </a:moveTo>
                  <a:cubicBezTo>
                    <a:pt x="112" y="25"/>
                    <a:pt x="87" y="0"/>
                    <a:pt x="56" y="0"/>
                  </a:cubicBezTo>
                  <a:cubicBezTo>
                    <a:pt x="25" y="0"/>
                    <a:pt x="0" y="25"/>
                    <a:pt x="0" y="56"/>
                  </a:cubicBezTo>
                  <a:cubicBezTo>
                    <a:pt x="0" y="66"/>
                    <a:pt x="2" y="75"/>
                    <a:pt x="7" y="83"/>
                  </a:cubicBezTo>
                  <a:cubicBezTo>
                    <a:pt x="6" y="83"/>
                    <a:pt x="6" y="83"/>
                    <a:pt x="6" y="83"/>
                  </a:cubicBezTo>
                  <a:cubicBezTo>
                    <a:pt x="56" y="168"/>
                    <a:pt x="56" y="168"/>
                    <a:pt x="56" y="168"/>
                  </a:cubicBezTo>
                  <a:cubicBezTo>
                    <a:pt x="102" y="88"/>
                    <a:pt x="102" y="88"/>
                    <a:pt x="102" y="88"/>
                  </a:cubicBezTo>
                  <a:cubicBezTo>
                    <a:pt x="108" y="79"/>
                    <a:pt x="112" y="68"/>
                    <a:pt x="112" y="56"/>
                  </a:cubicBez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7" name="Oval 837"/>
            <p:cNvSpPr>
              <a:spLocks noChangeArrowheads="1"/>
            </p:cNvSpPr>
            <p:nvPr/>
          </p:nvSpPr>
          <p:spPr bwMode="auto">
            <a:xfrm>
              <a:off x="4230688" y="3511550"/>
              <a:ext cx="238125" cy="239713"/>
            </a:xfrm>
            <a:prstGeom prst="ellipse">
              <a:avLst/>
            </a:prstGeom>
            <a:solidFill>
              <a:srgbClr val="3DCE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8" name="Freeform 838"/>
            <p:cNvSpPr>
              <a:spLocks/>
            </p:cNvSpPr>
            <p:nvPr/>
          </p:nvSpPr>
          <p:spPr bwMode="auto">
            <a:xfrm>
              <a:off x="4287838" y="3587750"/>
              <a:ext cx="58738" cy="122238"/>
            </a:xfrm>
            <a:custGeom>
              <a:avLst/>
              <a:gdLst>
                <a:gd name="T0" fmla="*/ 17 w 22"/>
                <a:gd name="T1" fmla="*/ 0 h 45"/>
                <a:gd name="T2" fmla="*/ 6 w 22"/>
                <a:gd name="T3" fmla="*/ 0 h 45"/>
                <a:gd name="T4" fmla="*/ 0 w 22"/>
                <a:gd name="T5" fmla="*/ 4 h 45"/>
                <a:gd name="T6" fmla="*/ 0 w 22"/>
                <a:gd name="T7" fmla="*/ 5 h 45"/>
                <a:gd name="T8" fmla="*/ 0 w 22"/>
                <a:gd name="T9" fmla="*/ 5 h 45"/>
                <a:gd name="T10" fmla="*/ 0 w 22"/>
                <a:gd name="T11" fmla="*/ 20 h 45"/>
                <a:gd name="T12" fmla="*/ 2 w 22"/>
                <a:gd name="T13" fmla="*/ 22 h 45"/>
                <a:gd name="T14" fmla="*/ 4 w 22"/>
                <a:gd name="T15" fmla="*/ 20 h 45"/>
                <a:gd name="T16" fmla="*/ 4 w 22"/>
                <a:gd name="T17" fmla="*/ 7 h 45"/>
                <a:gd name="T18" fmla="*/ 5 w 22"/>
                <a:gd name="T19" fmla="*/ 7 h 45"/>
                <a:gd name="T20" fmla="*/ 5 w 22"/>
                <a:gd name="T21" fmla="*/ 20 h 45"/>
                <a:gd name="T22" fmla="*/ 5 w 22"/>
                <a:gd name="T23" fmla="*/ 20 h 45"/>
                <a:gd name="T24" fmla="*/ 5 w 22"/>
                <a:gd name="T25" fmla="*/ 43 h 45"/>
                <a:gd name="T26" fmla="*/ 8 w 22"/>
                <a:gd name="T27" fmla="*/ 45 h 45"/>
                <a:gd name="T28" fmla="*/ 10 w 22"/>
                <a:gd name="T29" fmla="*/ 43 h 45"/>
                <a:gd name="T30" fmla="*/ 10 w 22"/>
                <a:gd name="T31" fmla="*/ 23 h 45"/>
                <a:gd name="T32" fmla="*/ 12 w 22"/>
                <a:gd name="T33" fmla="*/ 23 h 45"/>
                <a:gd name="T34" fmla="*/ 12 w 22"/>
                <a:gd name="T35" fmla="*/ 43 h 45"/>
                <a:gd name="T36" fmla="*/ 14 w 22"/>
                <a:gd name="T37" fmla="*/ 45 h 45"/>
                <a:gd name="T38" fmla="*/ 17 w 22"/>
                <a:gd name="T39" fmla="*/ 43 h 45"/>
                <a:gd name="T40" fmla="*/ 17 w 22"/>
                <a:gd name="T41" fmla="*/ 20 h 45"/>
                <a:gd name="T42" fmla="*/ 17 w 22"/>
                <a:gd name="T43" fmla="*/ 20 h 45"/>
                <a:gd name="T44" fmla="*/ 17 w 22"/>
                <a:gd name="T45" fmla="*/ 7 h 45"/>
                <a:gd name="T46" fmla="*/ 18 w 22"/>
                <a:gd name="T47" fmla="*/ 7 h 45"/>
                <a:gd name="T48" fmla="*/ 18 w 22"/>
                <a:gd name="T49" fmla="*/ 20 h 45"/>
                <a:gd name="T50" fmla="*/ 20 w 22"/>
                <a:gd name="T51" fmla="*/ 22 h 45"/>
                <a:gd name="T52" fmla="*/ 22 w 22"/>
                <a:gd name="T53" fmla="*/ 20 h 45"/>
                <a:gd name="T54" fmla="*/ 22 w 22"/>
                <a:gd name="T55" fmla="*/ 5 h 45"/>
                <a:gd name="T56" fmla="*/ 22 w 22"/>
                <a:gd name="T57" fmla="*/ 5 h 45"/>
                <a:gd name="T58" fmla="*/ 22 w 22"/>
                <a:gd name="T59" fmla="*/ 4 h 45"/>
                <a:gd name="T60" fmla="*/ 17 w 22"/>
                <a:gd name="T61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2" h="45">
                  <a:moveTo>
                    <a:pt x="17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2" y="0"/>
                    <a:pt x="0" y="3"/>
                    <a:pt x="0" y="4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21"/>
                    <a:pt x="1" y="22"/>
                    <a:pt x="2" y="22"/>
                  </a:cubicBezTo>
                  <a:cubicBezTo>
                    <a:pt x="3" y="22"/>
                    <a:pt x="4" y="21"/>
                    <a:pt x="4" y="20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5" y="43"/>
                    <a:pt x="5" y="43"/>
                    <a:pt x="5" y="43"/>
                  </a:cubicBezTo>
                  <a:cubicBezTo>
                    <a:pt x="5" y="44"/>
                    <a:pt x="7" y="45"/>
                    <a:pt x="8" y="45"/>
                  </a:cubicBezTo>
                  <a:cubicBezTo>
                    <a:pt x="9" y="45"/>
                    <a:pt x="10" y="44"/>
                    <a:pt x="10" y="43"/>
                  </a:cubicBezTo>
                  <a:cubicBezTo>
                    <a:pt x="10" y="23"/>
                    <a:pt x="10" y="23"/>
                    <a:pt x="10" y="23"/>
                  </a:cubicBezTo>
                  <a:cubicBezTo>
                    <a:pt x="12" y="23"/>
                    <a:pt x="12" y="23"/>
                    <a:pt x="12" y="23"/>
                  </a:cubicBezTo>
                  <a:cubicBezTo>
                    <a:pt x="12" y="43"/>
                    <a:pt x="12" y="43"/>
                    <a:pt x="12" y="43"/>
                  </a:cubicBezTo>
                  <a:cubicBezTo>
                    <a:pt x="12" y="44"/>
                    <a:pt x="13" y="45"/>
                    <a:pt x="14" y="45"/>
                  </a:cubicBezTo>
                  <a:cubicBezTo>
                    <a:pt x="15" y="45"/>
                    <a:pt x="17" y="44"/>
                    <a:pt x="17" y="43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18" y="21"/>
                    <a:pt x="19" y="22"/>
                    <a:pt x="20" y="22"/>
                  </a:cubicBezTo>
                  <a:cubicBezTo>
                    <a:pt x="21" y="22"/>
                    <a:pt x="22" y="21"/>
                    <a:pt x="22" y="20"/>
                  </a:cubicBezTo>
                  <a:cubicBezTo>
                    <a:pt x="22" y="5"/>
                    <a:pt x="22" y="5"/>
                    <a:pt x="22" y="5"/>
                  </a:cubicBezTo>
                  <a:cubicBezTo>
                    <a:pt x="22" y="5"/>
                    <a:pt x="22" y="5"/>
                    <a:pt x="22" y="5"/>
                  </a:cubicBezTo>
                  <a:cubicBezTo>
                    <a:pt x="22" y="4"/>
                    <a:pt x="22" y="4"/>
                    <a:pt x="22" y="4"/>
                  </a:cubicBezTo>
                  <a:cubicBezTo>
                    <a:pt x="22" y="3"/>
                    <a:pt x="20" y="0"/>
                    <a:pt x="17" y="0"/>
                  </a:cubicBez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9" name="Oval 839"/>
            <p:cNvSpPr>
              <a:spLocks noChangeArrowheads="1"/>
            </p:cNvSpPr>
            <p:nvPr/>
          </p:nvSpPr>
          <p:spPr bwMode="auto">
            <a:xfrm>
              <a:off x="4306888" y="3563938"/>
              <a:ext cx="20638" cy="20638"/>
            </a:xfrm>
            <a:prstGeom prst="ellipse">
              <a:avLst/>
            </a:pr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0" name="Oval 840"/>
            <p:cNvSpPr>
              <a:spLocks noChangeArrowheads="1"/>
            </p:cNvSpPr>
            <p:nvPr/>
          </p:nvSpPr>
          <p:spPr bwMode="auto">
            <a:xfrm>
              <a:off x="4387850" y="3563938"/>
              <a:ext cx="22225" cy="20638"/>
            </a:xfrm>
            <a:prstGeom prst="ellipse">
              <a:avLst/>
            </a:pr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1" name="Freeform 841"/>
            <p:cNvSpPr>
              <a:spLocks/>
            </p:cNvSpPr>
            <p:nvPr/>
          </p:nvSpPr>
          <p:spPr bwMode="auto">
            <a:xfrm>
              <a:off x="4364038" y="3590925"/>
              <a:ext cx="69850" cy="122238"/>
            </a:xfrm>
            <a:custGeom>
              <a:avLst/>
              <a:gdLst>
                <a:gd name="T0" fmla="*/ 25 w 26"/>
                <a:gd name="T1" fmla="*/ 16 h 45"/>
                <a:gd name="T2" fmla="*/ 21 w 26"/>
                <a:gd name="T3" fmla="*/ 2 h 45"/>
                <a:gd name="T4" fmla="*/ 18 w 26"/>
                <a:gd name="T5" fmla="*/ 0 h 45"/>
                <a:gd name="T6" fmla="*/ 8 w 26"/>
                <a:gd name="T7" fmla="*/ 0 h 45"/>
                <a:gd name="T8" fmla="*/ 5 w 26"/>
                <a:gd name="T9" fmla="*/ 1 h 45"/>
                <a:gd name="T10" fmla="*/ 5 w 26"/>
                <a:gd name="T11" fmla="*/ 1 h 45"/>
                <a:gd name="T12" fmla="*/ 5 w 26"/>
                <a:gd name="T13" fmla="*/ 1 h 45"/>
                <a:gd name="T14" fmla="*/ 5 w 26"/>
                <a:gd name="T15" fmla="*/ 2 h 45"/>
                <a:gd name="T16" fmla="*/ 0 w 26"/>
                <a:gd name="T17" fmla="*/ 16 h 45"/>
                <a:gd name="T18" fmla="*/ 2 w 26"/>
                <a:gd name="T19" fmla="*/ 18 h 45"/>
                <a:gd name="T20" fmla="*/ 4 w 26"/>
                <a:gd name="T21" fmla="*/ 17 h 45"/>
                <a:gd name="T22" fmla="*/ 7 w 26"/>
                <a:gd name="T23" fmla="*/ 6 h 45"/>
                <a:gd name="T24" fmla="*/ 8 w 26"/>
                <a:gd name="T25" fmla="*/ 6 h 45"/>
                <a:gd name="T26" fmla="*/ 8 w 26"/>
                <a:gd name="T27" fmla="*/ 6 h 45"/>
                <a:gd name="T28" fmla="*/ 3 w 26"/>
                <a:gd name="T29" fmla="*/ 26 h 45"/>
                <a:gd name="T30" fmla="*/ 8 w 26"/>
                <a:gd name="T31" fmla="*/ 26 h 45"/>
                <a:gd name="T32" fmla="*/ 8 w 26"/>
                <a:gd name="T33" fmla="*/ 42 h 45"/>
                <a:gd name="T34" fmla="*/ 10 w 26"/>
                <a:gd name="T35" fmla="*/ 45 h 45"/>
                <a:gd name="T36" fmla="*/ 12 w 26"/>
                <a:gd name="T37" fmla="*/ 42 h 45"/>
                <a:gd name="T38" fmla="*/ 12 w 26"/>
                <a:gd name="T39" fmla="*/ 26 h 45"/>
                <a:gd name="T40" fmla="*/ 14 w 26"/>
                <a:gd name="T41" fmla="*/ 26 h 45"/>
                <a:gd name="T42" fmla="*/ 14 w 26"/>
                <a:gd name="T43" fmla="*/ 42 h 45"/>
                <a:gd name="T44" fmla="*/ 16 w 26"/>
                <a:gd name="T45" fmla="*/ 45 h 45"/>
                <a:gd name="T46" fmla="*/ 18 w 26"/>
                <a:gd name="T47" fmla="*/ 42 h 45"/>
                <a:gd name="T48" fmla="*/ 18 w 26"/>
                <a:gd name="T49" fmla="*/ 26 h 45"/>
                <a:gd name="T50" fmla="*/ 23 w 26"/>
                <a:gd name="T51" fmla="*/ 26 h 45"/>
                <a:gd name="T52" fmla="*/ 18 w 26"/>
                <a:gd name="T53" fmla="*/ 6 h 45"/>
                <a:gd name="T54" fmla="*/ 18 w 26"/>
                <a:gd name="T55" fmla="*/ 6 h 45"/>
                <a:gd name="T56" fmla="*/ 18 w 26"/>
                <a:gd name="T57" fmla="*/ 6 h 45"/>
                <a:gd name="T58" fmla="*/ 22 w 26"/>
                <a:gd name="T59" fmla="*/ 17 h 45"/>
                <a:gd name="T60" fmla="*/ 24 w 26"/>
                <a:gd name="T61" fmla="*/ 18 h 45"/>
                <a:gd name="T62" fmla="*/ 25 w 26"/>
                <a:gd name="T63" fmla="*/ 16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6" h="45">
                  <a:moveTo>
                    <a:pt x="25" y="16"/>
                  </a:moveTo>
                  <a:cubicBezTo>
                    <a:pt x="21" y="2"/>
                    <a:pt x="21" y="2"/>
                    <a:pt x="21" y="2"/>
                  </a:cubicBezTo>
                  <a:cubicBezTo>
                    <a:pt x="21" y="1"/>
                    <a:pt x="19" y="0"/>
                    <a:pt x="1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7" y="0"/>
                    <a:pt x="6" y="0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7"/>
                    <a:pt x="1" y="18"/>
                    <a:pt x="2" y="18"/>
                  </a:cubicBezTo>
                  <a:cubicBezTo>
                    <a:pt x="3" y="19"/>
                    <a:pt x="4" y="18"/>
                    <a:pt x="4" y="17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3" y="26"/>
                    <a:pt x="3" y="26"/>
                    <a:pt x="3" y="26"/>
                  </a:cubicBezTo>
                  <a:cubicBezTo>
                    <a:pt x="8" y="26"/>
                    <a:pt x="8" y="26"/>
                    <a:pt x="8" y="26"/>
                  </a:cubicBezTo>
                  <a:cubicBezTo>
                    <a:pt x="8" y="42"/>
                    <a:pt x="8" y="42"/>
                    <a:pt x="8" y="42"/>
                  </a:cubicBezTo>
                  <a:cubicBezTo>
                    <a:pt x="8" y="44"/>
                    <a:pt x="9" y="45"/>
                    <a:pt x="10" y="45"/>
                  </a:cubicBezTo>
                  <a:cubicBezTo>
                    <a:pt x="11" y="45"/>
                    <a:pt x="12" y="44"/>
                    <a:pt x="12" y="42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4" y="26"/>
                    <a:pt x="14" y="26"/>
                    <a:pt x="14" y="26"/>
                  </a:cubicBezTo>
                  <a:cubicBezTo>
                    <a:pt x="14" y="42"/>
                    <a:pt x="14" y="42"/>
                    <a:pt x="14" y="42"/>
                  </a:cubicBezTo>
                  <a:cubicBezTo>
                    <a:pt x="14" y="44"/>
                    <a:pt x="15" y="45"/>
                    <a:pt x="16" y="45"/>
                  </a:cubicBezTo>
                  <a:cubicBezTo>
                    <a:pt x="17" y="45"/>
                    <a:pt x="18" y="44"/>
                    <a:pt x="18" y="42"/>
                  </a:cubicBezTo>
                  <a:cubicBezTo>
                    <a:pt x="18" y="26"/>
                    <a:pt x="18" y="26"/>
                    <a:pt x="18" y="26"/>
                  </a:cubicBezTo>
                  <a:cubicBezTo>
                    <a:pt x="23" y="26"/>
                    <a:pt x="23" y="26"/>
                    <a:pt x="23" y="26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22" y="17"/>
                    <a:pt x="22" y="17"/>
                    <a:pt x="22" y="17"/>
                  </a:cubicBezTo>
                  <a:cubicBezTo>
                    <a:pt x="22" y="18"/>
                    <a:pt x="23" y="19"/>
                    <a:pt x="24" y="18"/>
                  </a:cubicBezTo>
                  <a:cubicBezTo>
                    <a:pt x="25" y="18"/>
                    <a:pt x="26" y="17"/>
                    <a:pt x="25" y="16"/>
                  </a:cubicBez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2" name="Oval 842"/>
            <p:cNvSpPr>
              <a:spLocks noChangeArrowheads="1"/>
            </p:cNvSpPr>
            <p:nvPr/>
          </p:nvSpPr>
          <p:spPr bwMode="auto">
            <a:xfrm>
              <a:off x="4295775" y="3908425"/>
              <a:ext cx="146050" cy="44450"/>
            </a:xfrm>
            <a:prstGeom prst="ellipse">
              <a:avLst/>
            </a:pr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3" name="Freeform 843"/>
            <p:cNvSpPr>
              <a:spLocks noEditPoints="1"/>
            </p:cNvSpPr>
            <p:nvPr/>
          </p:nvSpPr>
          <p:spPr bwMode="auto">
            <a:xfrm>
              <a:off x="4219575" y="3876675"/>
              <a:ext cx="298450" cy="106363"/>
            </a:xfrm>
            <a:custGeom>
              <a:avLst/>
              <a:gdLst>
                <a:gd name="T0" fmla="*/ 55 w 110"/>
                <a:gd name="T1" fmla="*/ 0 h 39"/>
                <a:gd name="T2" fmla="*/ 0 w 110"/>
                <a:gd name="T3" fmla="*/ 20 h 39"/>
                <a:gd name="T4" fmla="*/ 55 w 110"/>
                <a:gd name="T5" fmla="*/ 39 h 39"/>
                <a:gd name="T6" fmla="*/ 110 w 110"/>
                <a:gd name="T7" fmla="*/ 20 h 39"/>
                <a:gd name="T8" fmla="*/ 55 w 110"/>
                <a:gd name="T9" fmla="*/ 0 h 39"/>
                <a:gd name="T10" fmla="*/ 55 w 110"/>
                <a:gd name="T11" fmla="*/ 32 h 39"/>
                <a:gd name="T12" fmla="*/ 15 w 110"/>
                <a:gd name="T13" fmla="*/ 20 h 39"/>
                <a:gd name="T14" fmla="*/ 55 w 110"/>
                <a:gd name="T15" fmla="*/ 8 h 39"/>
                <a:gd name="T16" fmla="*/ 95 w 110"/>
                <a:gd name="T17" fmla="*/ 20 h 39"/>
                <a:gd name="T18" fmla="*/ 55 w 110"/>
                <a:gd name="T19" fmla="*/ 32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0" h="39">
                  <a:moveTo>
                    <a:pt x="55" y="0"/>
                  </a:moveTo>
                  <a:cubicBezTo>
                    <a:pt x="24" y="0"/>
                    <a:pt x="0" y="9"/>
                    <a:pt x="0" y="20"/>
                  </a:cubicBezTo>
                  <a:cubicBezTo>
                    <a:pt x="0" y="30"/>
                    <a:pt x="24" y="39"/>
                    <a:pt x="55" y="39"/>
                  </a:cubicBezTo>
                  <a:cubicBezTo>
                    <a:pt x="85" y="39"/>
                    <a:pt x="110" y="30"/>
                    <a:pt x="110" y="20"/>
                  </a:cubicBezTo>
                  <a:cubicBezTo>
                    <a:pt x="110" y="9"/>
                    <a:pt x="85" y="0"/>
                    <a:pt x="55" y="0"/>
                  </a:cubicBezTo>
                  <a:close/>
                  <a:moveTo>
                    <a:pt x="55" y="32"/>
                  </a:moveTo>
                  <a:cubicBezTo>
                    <a:pt x="33" y="32"/>
                    <a:pt x="15" y="26"/>
                    <a:pt x="15" y="20"/>
                  </a:cubicBezTo>
                  <a:cubicBezTo>
                    <a:pt x="15" y="13"/>
                    <a:pt x="33" y="8"/>
                    <a:pt x="55" y="8"/>
                  </a:cubicBezTo>
                  <a:cubicBezTo>
                    <a:pt x="77" y="8"/>
                    <a:pt x="95" y="13"/>
                    <a:pt x="95" y="20"/>
                  </a:cubicBezTo>
                  <a:cubicBezTo>
                    <a:pt x="95" y="26"/>
                    <a:pt x="77" y="32"/>
                    <a:pt x="55" y="32"/>
                  </a:cubicBez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4" name="Freeform 884"/>
            <p:cNvSpPr>
              <a:spLocks/>
            </p:cNvSpPr>
            <p:nvPr/>
          </p:nvSpPr>
          <p:spPr bwMode="auto">
            <a:xfrm>
              <a:off x="4360863" y="3840163"/>
              <a:ext cx="30163" cy="44450"/>
            </a:xfrm>
            <a:custGeom>
              <a:avLst/>
              <a:gdLst>
                <a:gd name="T0" fmla="*/ 3 w 11"/>
                <a:gd name="T1" fmla="*/ 16 h 16"/>
                <a:gd name="T2" fmla="*/ 2 w 11"/>
                <a:gd name="T3" fmla="*/ 16 h 16"/>
                <a:gd name="T4" fmla="*/ 0 w 11"/>
                <a:gd name="T5" fmla="*/ 12 h 16"/>
                <a:gd name="T6" fmla="*/ 5 w 11"/>
                <a:gd name="T7" fmla="*/ 2 h 16"/>
                <a:gd name="T8" fmla="*/ 9 w 11"/>
                <a:gd name="T9" fmla="*/ 0 h 16"/>
                <a:gd name="T10" fmla="*/ 10 w 11"/>
                <a:gd name="T11" fmla="*/ 4 h 16"/>
                <a:gd name="T12" fmla="*/ 6 w 11"/>
                <a:gd name="T13" fmla="*/ 14 h 16"/>
                <a:gd name="T14" fmla="*/ 3 w 11"/>
                <a:gd name="T15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" h="16">
                  <a:moveTo>
                    <a:pt x="3" y="16"/>
                  </a:moveTo>
                  <a:cubicBezTo>
                    <a:pt x="3" y="16"/>
                    <a:pt x="2" y="16"/>
                    <a:pt x="2" y="16"/>
                  </a:cubicBezTo>
                  <a:cubicBezTo>
                    <a:pt x="0" y="16"/>
                    <a:pt x="0" y="14"/>
                    <a:pt x="0" y="12"/>
                  </a:cubicBezTo>
                  <a:cubicBezTo>
                    <a:pt x="0" y="12"/>
                    <a:pt x="2" y="8"/>
                    <a:pt x="5" y="2"/>
                  </a:cubicBezTo>
                  <a:cubicBezTo>
                    <a:pt x="5" y="0"/>
                    <a:pt x="7" y="0"/>
                    <a:pt x="9" y="0"/>
                  </a:cubicBezTo>
                  <a:cubicBezTo>
                    <a:pt x="10" y="1"/>
                    <a:pt x="11" y="3"/>
                    <a:pt x="10" y="4"/>
                  </a:cubicBezTo>
                  <a:cubicBezTo>
                    <a:pt x="7" y="11"/>
                    <a:pt x="6" y="14"/>
                    <a:pt x="6" y="14"/>
                  </a:cubicBezTo>
                  <a:cubicBezTo>
                    <a:pt x="5" y="16"/>
                    <a:pt x="4" y="16"/>
                    <a:pt x="3" y="16"/>
                  </a:cubicBez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1" name="Line 891"/>
            <p:cNvSpPr>
              <a:spLocks noChangeShapeType="1"/>
            </p:cNvSpPr>
            <p:nvPr/>
          </p:nvSpPr>
          <p:spPr bwMode="auto">
            <a:xfrm>
              <a:off x="4368800" y="3963988"/>
              <a:ext cx="0" cy="0"/>
            </a:xfrm>
            <a:prstGeom prst="line">
              <a:avLst/>
            </a:prstGeom>
            <a:noFill/>
            <a:ln w="9525" cap="rnd">
              <a:solidFill>
                <a:srgbClr val="F5AF1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1296" name="Freeform 992"/>
          <p:cNvSpPr>
            <a:spLocks noEditPoints="1"/>
          </p:cNvSpPr>
          <p:nvPr/>
        </p:nvSpPr>
        <p:spPr bwMode="auto">
          <a:xfrm>
            <a:off x="3204369" y="5694363"/>
            <a:ext cx="297086" cy="386330"/>
          </a:xfrm>
          <a:custGeom>
            <a:avLst/>
            <a:gdLst>
              <a:gd name="T0" fmla="*/ 851 w 901"/>
              <a:gd name="T1" fmla="*/ 249 h 1171"/>
              <a:gd name="T2" fmla="*/ 450 w 901"/>
              <a:gd name="T3" fmla="*/ 0 h 1171"/>
              <a:gd name="T4" fmla="*/ 0 w 901"/>
              <a:gd name="T5" fmla="*/ 454 h 1171"/>
              <a:gd name="T6" fmla="*/ 49 w 901"/>
              <a:gd name="T7" fmla="*/ 659 h 1171"/>
              <a:gd name="T8" fmla="*/ 450 w 901"/>
              <a:gd name="T9" fmla="*/ 1171 h 1171"/>
              <a:gd name="T10" fmla="*/ 901 w 901"/>
              <a:gd name="T11" fmla="*/ 454 h 1171"/>
              <a:gd name="T12" fmla="*/ 851 w 901"/>
              <a:gd name="T13" fmla="*/ 249 h 1171"/>
              <a:gd name="T14" fmla="*/ 450 w 901"/>
              <a:gd name="T15" fmla="*/ 680 h 1171"/>
              <a:gd name="T16" fmla="*/ 224 w 901"/>
              <a:gd name="T17" fmla="*/ 454 h 1171"/>
              <a:gd name="T18" fmla="*/ 365 w 901"/>
              <a:gd name="T19" fmla="*/ 245 h 1171"/>
              <a:gd name="T20" fmla="*/ 450 w 901"/>
              <a:gd name="T21" fmla="*/ 228 h 1171"/>
              <a:gd name="T22" fmla="*/ 676 w 901"/>
              <a:gd name="T23" fmla="*/ 451 h 1171"/>
              <a:gd name="T24" fmla="*/ 536 w 901"/>
              <a:gd name="T25" fmla="*/ 663 h 1171"/>
              <a:gd name="T26" fmla="*/ 450 w 901"/>
              <a:gd name="T27" fmla="*/ 680 h 1171"/>
              <a:gd name="T28" fmla="*/ 788 w 901"/>
              <a:gd name="T29" fmla="*/ 496 h 1171"/>
              <a:gd name="T30" fmla="*/ 789 w 901"/>
              <a:gd name="T31" fmla="*/ 494 h 1171"/>
              <a:gd name="T32" fmla="*/ 789 w 901"/>
              <a:gd name="T33" fmla="*/ 494 h 1171"/>
              <a:gd name="T34" fmla="*/ 788 w 901"/>
              <a:gd name="T35" fmla="*/ 496 h 1171"/>
              <a:gd name="T36" fmla="*/ 783 w 901"/>
              <a:gd name="T37" fmla="*/ 503 h 1171"/>
              <a:gd name="T38" fmla="*/ 784 w 901"/>
              <a:gd name="T39" fmla="*/ 502 h 1171"/>
              <a:gd name="T40" fmla="*/ 783 w 901"/>
              <a:gd name="T41" fmla="*/ 503 h 11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901" h="1171">
                <a:moveTo>
                  <a:pt x="851" y="249"/>
                </a:moveTo>
                <a:cubicBezTo>
                  <a:pt x="777" y="103"/>
                  <a:pt x="627" y="0"/>
                  <a:pt x="450" y="0"/>
                </a:cubicBezTo>
                <a:cubicBezTo>
                  <a:pt x="274" y="0"/>
                  <a:pt x="0" y="148"/>
                  <a:pt x="0" y="454"/>
                </a:cubicBezTo>
                <a:cubicBezTo>
                  <a:pt x="0" y="528"/>
                  <a:pt x="18" y="597"/>
                  <a:pt x="49" y="659"/>
                </a:cubicBezTo>
                <a:cubicBezTo>
                  <a:pt x="124" y="804"/>
                  <a:pt x="450" y="1171"/>
                  <a:pt x="450" y="1171"/>
                </a:cubicBezTo>
                <a:cubicBezTo>
                  <a:pt x="450" y="1171"/>
                  <a:pt x="901" y="702"/>
                  <a:pt x="901" y="454"/>
                </a:cubicBezTo>
                <a:cubicBezTo>
                  <a:pt x="901" y="380"/>
                  <a:pt x="883" y="310"/>
                  <a:pt x="851" y="249"/>
                </a:cubicBezTo>
                <a:close/>
                <a:moveTo>
                  <a:pt x="450" y="680"/>
                </a:moveTo>
                <a:cubicBezTo>
                  <a:pt x="326" y="680"/>
                  <a:pt x="224" y="578"/>
                  <a:pt x="224" y="454"/>
                </a:cubicBezTo>
                <a:cubicBezTo>
                  <a:pt x="224" y="359"/>
                  <a:pt x="282" y="279"/>
                  <a:pt x="365" y="245"/>
                </a:cubicBezTo>
                <a:cubicBezTo>
                  <a:pt x="391" y="234"/>
                  <a:pt x="420" y="228"/>
                  <a:pt x="450" y="228"/>
                </a:cubicBezTo>
                <a:cubicBezTo>
                  <a:pt x="575" y="228"/>
                  <a:pt x="676" y="326"/>
                  <a:pt x="676" y="451"/>
                </a:cubicBezTo>
                <a:cubicBezTo>
                  <a:pt x="676" y="545"/>
                  <a:pt x="618" y="629"/>
                  <a:pt x="536" y="663"/>
                </a:cubicBezTo>
                <a:cubicBezTo>
                  <a:pt x="510" y="674"/>
                  <a:pt x="481" y="680"/>
                  <a:pt x="450" y="680"/>
                </a:cubicBezTo>
                <a:close/>
                <a:moveTo>
                  <a:pt x="788" y="496"/>
                </a:moveTo>
                <a:cubicBezTo>
                  <a:pt x="788" y="495"/>
                  <a:pt x="789" y="495"/>
                  <a:pt x="789" y="494"/>
                </a:cubicBezTo>
                <a:cubicBezTo>
                  <a:pt x="789" y="494"/>
                  <a:pt x="789" y="494"/>
                  <a:pt x="789" y="494"/>
                </a:cubicBezTo>
                <a:cubicBezTo>
                  <a:pt x="788" y="495"/>
                  <a:pt x="788" y="495"/>
                  <a:pt x="788" y="496"/>
                </a:cubicBezTo>
                <a:close/>
                <a:moveTo>
                  <a:pt x="783" y="503"/>
                </a:moveTo>
                <a:cubicBezTo>
                  <a:pt x="783" y="503"/>
                  <a:pt x="783" y="503"/>
                  <a:pt x="784" y="502"/>
                </a:cubicBezTo>
                <a:cubicBezTo>
                  <a:pt x="783" y="503"/>
                  <a:pt x="783" y="503"/>
                  <a:pt x="783" y="503"/>
                </a:cubicBezTo>
                <a:close/>
              </a:path>
            </a:pathLst>
          </a:custGeom>
          <a:gradFill flip="none" rotWithShape="1">
            <a:gsLst>
              <a:gs pos="0">
                <a:srgbClr val="CA3214"/>
              </a:gs>
              <a:gs pos="48000">
                <a:schemeClr val="accent2"/>
              </a:gs>
              <a:gs pos="100000">
                <a:schemeClr val="accent2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1297" name="文本框 1296"/>
          <p:cNvSpPr txBox="1"/>
          <p:nvPr/>
        </p:nvSpPr>
        <p:spPr>
          <a:xfrm>
            <a:off x="3679825" y="5503863"/>
            <a:ext cx="415070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>
                <a:solidFill>
                  <a:srgbClr val="FC9908"/>
                </a:solidFill>
                <a:cs typeface="+mn-ea"/>
                <a:sym typeface="+mn-lt"/>
              </a:rPr>
              <a:t>请在此处填入你需要的内容。请在此处填入你需要的内容。</a:t>
            </a:r>
            <a:endParaRPr lang="en-US" altLang="zh-CN" sz="1200" dirty="0">
              <a:solidFill>
                <a:srgbClr val="FC9908"/>
              </a:solidFill>
              <a:cs typeface="+mn-ea"/>
              <a:sym typeface="+mn-lt"/>
            </a:endParaRPr>
          </a:p>
          <a:p>
            <a:r>
              <a:rPr lang="zh-CN" altLang="en-US" sz="1200" dirty="0">
                <a:solidFill>
                  <a:srgbClr val="FC9908"/>
                </a:solidFill>
                <a:cs typeface="+mn-ea"/>
                <a:sym typeface="+mn-lt"/>
              </a:rPr>
              <a:t>请在此处填入你需要的内容。请在此处填入你需要的内容。</a:t>
            </a:r>
          </a:p>
          <a:p>
            <a:r>
              <a:rPr lang="zh-CN" altLang="en-US" sz="1200" dirty="0">
                <a:solidFill>
                  <a:srgbClr val="FC9908"/>
                </a:solidFill>
                <a:cs typeface="+mn-ea"/>
                <a:sym typeface="+mn-lt"/>
              </a:rPr>
              <a:t>请在此处填入你需要的内容。请在此处填入你需要的内容。</a:t>
            </a:r>
          </a:p>
          <a:p>
            <a:r>
              <a:rPr lang="zh-CN" altLang="en-US" sz="1200" dirty="0">
                <a:solidFill>
                  <a:srgbClr val="FC9908"/>
                </a:solidFill>
                <a:cs typeface="+mn-ea"/>
                <a:sym typeface="+mn-lt"/>
              </a:rPr>
              <a:t>请在此处填入你需要的内容。请在此处填入你需要的内容。</a:t>
            </a:r>
          </a:p>
          <a:p>
            <a:endParaRPr lang="zh-CN" altLang="en-US" sz="1200" dirty="0">
              <a:solidFill>
                <a:srgbClr val="FC9908"/>
              </a:solidFill>
              <a:cs typeface="+mn-ea"/>
              <a:sym typeface="+mn-lt"/>
            </a:endParaRPr>
          </a:p>
        </p:txBody>
      </p:sp>
      <p:sp>
        <p:nvSpPr>
          <p:cNvPr id="899" name="矩形 898"/>
          <p:cNvSpPr/>
          <p:nvPr/>
        </p:nvSpPr>
        <p:spPr>
          <a:xfrm>
            <a:off x="398656" y="1436031"/>
            <a:ext cx="461665" cy="1438855"/>
          </a:xfrm>
          <a:prstGeom prst="rect">
            <a:avLst/>
          </a:prstGeom>
        </p:spPr>
        <p:txBody>
          <a:bodyPr vert="eaVert" wrap="none">
            <a:spAutoFit/>
          </a:bodyPr>
          <a:lstStyle/>
          <a:p>
            <a:r>
              <a:rPr lang="zh-CN" altLang="en-US" sz="1800" b="1" spc="300" dirty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请输入标题</a:t>
            </a:r>
          </a:p>
        </p:txBody>
      </p:sp>
      <p:sp>
        <p:nvSpPr>
          <p:cNvPr id="900" name="椭圆 899"/>
          <p:cNvSpPr/>
          <p:nvPr/>
        </p:nvSpPr>
        <p:spPr>
          <a:xfrm>
            <a:off x="568839" y="3298991"/>
            <a:ext cx="121298" cy="121298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901" name="椭圆 900"/>
          <p:cNvSpPr/>
          <p:nvPr/>
        </p:nvSpPr>
        <p:spPr>
          <a:xfrm>
            <a:off x="584848" y="3642290"/>
            <a:ext cx="89280" cy="87086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902" name="椭圆 901"/>
          <p:cNvSpPr/>
          <p:nvPr/>
        </p:nvSpPr>
        <p:spPr>
          <a:xfrm>
            <a:off x="584848" y="3951377"/>
            <a:ext cx="89280" cy="87086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903" name="椭圆 902"/>
          <p:cNvSpPr/>
          <p:nvPr/>
        </p:nvSpPr>
        <p:spPr>
          <a:xfrm>
            <a:off x="584848" y="4260463"/>
            <a:ext cx="89280" cy="87086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7569306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8000"/>
    </mc:Choice>
    <mc:Fallback xmlns="">
      <p:transition spd="slow" advClick="0" advTm="8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50" fill="hold"/>
                                        <p:tgtEl>
                                          <p:spTgt spid="8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50" fill="hold"/>
                                        <p:tgtEl>
                                          <p:spTgt spid="8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350"/>
                            </p:stCondLst>
                            <p:childTnLst>
                              <p:par>
                                <p:cTn id="1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"/>
                                        <p:tgtEl>
                                          <p:spTgt spid="9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" fill="hold"/>
                                        <p:tgtEl>
                                          <p:spTgt spid="9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" fill="hold"/>
                                        <p:tgtEl>
                                          <p:spTgt spid="9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50"/>
                            </p:stCondLst>
                            <p:childTnLst>
                              <p:par>
                                <p:cTn id="1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"/>
                                        <p:tgtEl>
                                          <p:spTgt spid="90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200" fill="hold"/>
                                        <p:tgtEl>
                                          <p:spTgt spid="9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" fill="hold"/>
                                        <p:tgtEl>
                                          <p:spTgt spid="9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750"/>
                            </p:stCondLst>
                            <p:childTnLst>
                              <p:par>
                                <p:cTn id="2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"/>
                                        <p:tgtEl>
                                          <p:spTgt spid="9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200" fill="hold"/>
                                        <p:tgtEl>
                                          <p:spTgt spid="9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" fill="hold"/>
                                        <p:tgtEl>
                                          <p:spTgt spid="9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950"/>
                            </p:stCondLst>
                            <p:childTnLst>
                              <p:par>
                                <p:cTn id="2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"/>
                                        <p:tgtEl>
                                          <p:spTgt spid="90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200" fill="hold"/>
                                        <p:tgtEl>
                                          <p:spTgt spid="9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" fill="hold"/>
                                        <p:tgtEl>
                                          <p:spTgt spid="9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9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"/>
                            </p:stCondLst>
                            <p:childTnLst>
                              <p:par>
                                <p:cTn id="3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90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9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9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89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8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8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89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8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8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8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8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8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89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8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8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9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9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9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1500"/>
                            </p:stCondLst>
                            <p:childTnLst>
                              <p:par>
                                <p:cTn id="7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2000"/>
                            </p:stCondLst>
                            <p:childTnLst>
                              <p:par>
                                <p:cTn id="7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6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2500"/>
                            </p:stCondLst>
                            <p:childTnLst>
                              <p:par>
                                <p:cTn id="7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0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3000"/>
                            </p:stCondLst>
                            <p:childTnLst>
                              <p:par>
                                <p:cTn id="8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4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3500"/>
                            </p:stCondLst>
                            <p:childTnLst>
                              <p:par>
                                <p:cTn id="8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8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4000"/>
                            </p:stCondLst>
                            <p:childTnLst>
                              <p:par>
                                <p:cTn id="9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2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4500"/>
                            </p:stCondLst>
                            <p:childTnLst>
                              <p:par>
                                <p:cTn id="9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6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5000"/>
                            </p:stCondLst>
                            <p:childTnLst>
                              <p:par>
                                <p:cTn id="9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12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12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5500"/>
                            </p:stCondLst>
                            <p:childTnLst>
                              <p:par>
                                <p:cTn id="10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12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12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12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5" grpId="0" animBg="1"/>
      <p:bldP spid="87" grpId="0" animBg="1"/>
      <p:bldP spid="88" grpId="0" animBg="1"/>
      <p:bldP spid="89" grpId="0" animBg="1"/>
      <p:bldP spid="90" grpId="0" animBg="1"/>
      <p:bldP spid="92" grpId="0" animBg="1"/>
      <p:bldP spid="93" grpId="0" animBg="1"/>
      <p:bldP spid="1296" grpId="0" animBg="1"/>
      <p:bldP spid="1297" grpId="0"/>
      <p:bldP spid="899" grpId="0" build="allAtOnce"/>
      <p:bldP spid="900" grpId="0" animBg="1"/>
      <p:bldP spid="901" grpId="0" animBg="1"/>
      <p:bldP spid="902" grpId="0" animBg="1"/>
      <p:bldP spid="903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2680758" y="1033463"/>
            <a:ext cx="1365779" cy="1152878"/>
            <a:chOff x="2680758" y="1033463"/>
            <a:chExt cx="1365779" cy="1152878"/>
          </a:xfrm>
        </p:grpSpPr>
        <p:sp>
          <p:nvSpPr>
            <p:cNvPr id="5" name="Freeform 5"/>
            <p:cNvSpPr>
              <a:spLocks/>
            </p:cNvSpPr>
            <p:nvPr/>
          </p:nvSpPr>
          <p:spPr bwMode="auto">
            <a:xfrm>
              <a:off x="2680758" y="1033463"/>
              <a:ext cx="1365779" cy="1152878"/>
            </a:xfrm>
            <a:custGeom>
              <a:avLst/>
              <a:gdLst>
                <a:gd name="T0" fmla="*/ 0 w 742"/>
                <a:gd name="T1" fmla="*/ 935 h 935"/>
                <a:gd name="T2" fmla="*/ 376 w 742"/>
                <a:gd name="T3" fmla="*/ 0 h 935"/>
                <a:gd name="T4" fmla="*/ 742 w 742"/>
                <a:gd name="T5" fmla="*/ 935 h 935"/>
                <a:gd name="T6" fmla="*/ 0 w 742"/>
                <a:gd name="T7" fmla="*/ 935 h 9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42" h="935">
                  <a:moveTo>
                    <a:pt x="0" y="935"/>
                  </a:moveTo>
                  <a:lnTo>
                    <a:pt x="376" y="0"/>
                  </a:lnTo>
                  <a:lnTo>
                    <a:pt x="742" y="935"/>
                  </a:lnTo>
                  <a:lnTo>
                    <a:pt x="0" y="935"/>
                  </a:lnTo>
                  <a:close/>
                </a:path>
              </a:pathLst>
            </a:custGeom>
            <a:solidFill>
              <a:srgbClr val="FF5E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" name="Freeform 6"/>
            <p:cNvSpPr>
              <a:spLocks noEditPoints="1"/>
            </p:cNvSpPr>
            <p:nvPr/>
          </p:nvSpPr>
          <p:spPr bwMode="auto">
            <a:xfrm>
              <a:off x="3262410" y="1609902"/>
              <a:ext cx="202474" cy="282363"/>
            </a:xfrm>
            <a:custGeom>
              <a:avLst/>
              <a:gdLst>
                <a:gd name="T0" fmla="*/ 6 w 12"/>
                <a:gd name="T1" fmla="*/ 0 h 25"/>
                <a:gd name="T2" fmla="*/ 12 w 12"/>
                <a:gd name="T3" fmla="*/ 6 h 25"/>
                <a:gd name="T4" fmla="*/ 12 w 12"/>
                <a:gd name="T5" fmla="*/ 19 h 25"/>
                <a:gd name="T6" fmla="*/ 6 w 12"/>
                <a:gd name="T7" fmla="*/ 25 h 25"/>
                <a:gd name="T8" fmla="*/ 0 w 12"/>
                <a:gd name="T9" fmla="*/ 25 h 25"/>
                <a:gd name="T10" fmla="*/ 0 w 12"/>
                <a:gd name="T11" fmla="*/ 0 h 25"/>
                <a:gd name="T12" fmla="*/ 6 w 12"/>
                <a:gd name="T13" fmla="*/ 0 h 25"/>
                <a:gd name="T14" fmla="*/ 6 w 12"/>
                <a:gd name="T15" fmla="*/ 22 h 25"/>
                <a:gd name="T16" fmla="*/ 9 w 12"/>
                <a:gd name="T17" fmla="*/ 19 h 25"/>
                <a:gd name="T18" fmla="*/ 9 w 12"/>
                <a:gd name="T19" fmla="*/ 6 h 25"/>
                <a:gd name="T20" fmla="*/ 6 w 12"/>
                <a:gd name="T21" fmla="*/ 2 h 25"/>
                <a:gd name="T22" fmla="*/ 3 w 12"/>
                <a:gd name="T23" fmla="*/ 2 h 25"/>
                <a:gd name="T24" fmla="*/ 3 w 12"/>
                <a:gd name="T25" fmla="*/ 22 h 25"/>
                <a:gd name="T26" fmla="*/ 6 w 12"/>
                <a:gd name="T27" fmla="*/ 22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" h="25">
                  <a:moveTo>
                    <a:pt x="6" y="0"/>
                  </a:moveTo>
                  <a:cubicBezTo>
                    <a:pt x="10" y="0"/>
                    <a:pt x="12" y="2"/>
                    <a:pt x="12" y="6"/>
                  </a:cubicBezTo>
                  <a:cubicBezTo>
                    <a:pt x="12" y="19"/>
                    <a:pt x="12" y="19"/>
                    <a:pt x="12" y="19"/>
                  </a:cubicBezTo>
                  <a:cubicBezTo>
                    <a:pt x="12" y="23"/>
                    <a:pt x="10" y="25"/>
                    <a:pt x="6" y="25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6" y="0"/>
                  </a:lnTo>
                  <a:close/>
                  <a:moveTo>
                    <a:pt x="6" y="22"/>
                  </a:moveTo>
                  <a:cubicBezTo>
                    <a:pt x="8" y="22"/>
                    <a:pt x="9" y="21"/>
                    <a:pt x="9" y="19"/>
                  </a:cubicBezTo>
                  <a:cubicBezTo>
                    <a:pt x="9" y="6"/>
                    <a:pt x="9" y="6"/>
                    <a:pt x="9" y="6"/>
                  </a:cubicBezTo>
                  <a:cubicBezTo>
                    <a:pt x="9" y="4"/>
                    <a:pt x="8" y="2"/>
                    <a:pt x="6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2"/>
                    <a:pt x="3" y="22"/>
                    <a:pt x="3" y="22"/>
                  </a:cubicBezTo>
                  <a:lnTo>
                    <a:pt x="6" y="2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73" name="组合 72"/>
          <p:cNvGrpSpPr/>
          <p:nvPr/>
        </p:nvGrpSpPr>
        <p:grpSpPr>
          <a:xfrm>
            <a:off x="8915930" y="1437481"/>
            <a:ext cx="814388" cy="814388"/>
            <a:chOff x="8915930" y="1437481"/>
            <a:chExt cx="814388" cy="814388"/>
          </a:xfrm>
        </p:grpSpPr>
        <p:sp>
          <p:nvSpPr>
            <p:cNvPr id="7" name="Oval 7"/>
            <p:cNvSpPr>
              <a:spLocks noChangeArrowheads="1"/>
            </p:cNvSpPr>
            <p:nvPr/>
          </p:nvSpPr>
          <p:spPr bwMode="auto">
            <a:xfrm>
              <a:off x="8915930" y="1437481"/>
              <a:ext cx="814388" cy="814388"/>
            </a:xfrm>
            <a:prstGeom prst="ellipse">
              <a:avLst/>
            </a:prstGeom>
            <a:solidFill>
              <a:srgbClr val="FF5E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" name="Freeform 8"/>
            <p:cNvSpPr>
              <a:spLocks noEditPoints="1"/>
            </p:cNvSpPr>
            <p:nvPr/>
          </p:nvSpPr>
          <p:spPr bwMode="auto">
            <a:xfrm>
              <a:off x="9104842" y="1626393"/>
              <a:ext cx="436563" cy="436563"/>
            </a:xfrm>
            <a:custGeom>
              <a:avLst/>
              <a:gdLst>
                <a:gd name="T0" fmla="*/ 28 w 30"/>
                <a:gd name="T1" fmla="*/ 15 h 30"/>
                <a:gd name="T2" fmla="*/ 28 w 30"/>
                <a:gd name="T3" fmla="*/ 15 h 30"/>
                <a:gd name="T4" fmla="*/ 30 w 30"/>
                <a:gd name="T5" fmla="*/ 14 h 30"/>
                <a:gd name="T6" fmla="*/ 29 w 30"/>
                <a:gd name="T7" fmla="*/ 11 h 30"/>
                <a:gd name="T8" fmla="*/ 27 w 30"/>
                <a:gd name="T9" fmla="*/ 11 h 30"/>
                <a:gd name="T10" fmla="*/ 27 w 30"/>
                <a:gd name="T11" fmla="*/ 10 h 30"/>
                <a:gd name="T12" fmla="*/ 28 w 30"/>
                <a:gd name="T13" fmla="*/ 7 h 30"/>
                <a:gd name="T14" fmla="*/ 25 w 30"/>
                <a:gd name="T15" fmla="*/ 7 h 30"/>
                <a:gd name="T16" fmla="*/ 25 w 30"/>
                <a:gd name="T17" fmla="*/ 6 h 30"/>
                <a:gd name="T18" fmla="*/ 26 w 30"/>
                <a:gd name="T19" fmla="*/ 4 h 30"/>
                <a:gd name="T20" fmla="*/ 23 w 30"/>
                <a:gd name="T21" fmla="*/ 4 h 30"/>
                <a:gd name="T22" fmla="*/ 21 w 30"/>
                <a:gd name="T23" fmla="*/ 4 h 30"/>
                <a:gd name="T24" fmla="*/ 22 w 30"/>
                <a:gd name="T25" fmla="*/ 2 h 30"/>
                <a:gd name="T26" fmla="*/ 19 w 30"/>
                <a:gd name="T27" fmla="*/ 1 h 30"/>
                <a:gd name="T28" fmla="*/ 18 w 30"/>
                <a:gd name="T29" fmla="*/ 2 h 30"/>
                <a:gd name="T30" fmla="*/ 17 w 30"/>
                <a:gd name="T31" fmla="*/ 2 h 30"/>
                <a:gd name="T32" fmla="*/ 14 w 30"/>
                <a:gd name="T33" fmla="*/ 0 h 30"/>
                <a:gd name="T34" fmla="*/ 13 w 30"/>
                <a:gd name="T35" fmla="*/ 2 h 30"/>
                <a:gd name="T36" fmla="*/ 13 w 30"/>
                <a:gd name="T37" fmla="*/ 2 h 30"/>
                <a:gd name="T38" fmla="*/ 11 w 30"/>
                <a:gd name="T39" fmla="*/ 0 h 30"/>
                <a:gd name="T40" fmla="*/ 9 w 30"/>
                <a:gd name="T41" fmla="*/ 3 h 30"/>
                <a:gd name="T42" fmla="*/ 9 w 30"/>
                <a:gd name="T43" fmla="*/ 4 h 30"/>
                <a:gd name="T44" fmla="*/ 7 w 30"/>
                <a:gd name="T45" fmla="*/ 3 h 30"/>
                <a:gd name="T46" fmla="*/ 5 w 30"/>
                <a:gd name="T47" fmla="*/ 5 h 30"/>
                <a:gd name="T48" fmla="*/ 6 w 30"/>
                <a:gd name="T49" fmla="*/ 6 h 30"/>
                <a:gd name="T50" fmla="*/ 5 w 30"/>
                <a:gd name="T51" fmla="*/ 7 h 30"/>
                <a:gd name="T52" fmla="*/ 2 w 30"/>
                <a:gd name="T53" fmla="*/ 8 h 30"/>
                <a:gd name="T54" fmla="*/ 3 w 30"/>
                <a:gd name="T55" fmla="*/ 10 h 30"/>
                <a:gd name="T56" fmla="*/ 3 w 30"/>
                <a:gd name="T57" fmla="*/ 11 h 30"/>
                <a:gd name="T58" fmla="*/ 1 w 30"/>
                <a:gd name="T59" fmla="*/ 11 h 30"/>
                <a:gd name="T60" fmla="*/ 2 w 30"/>
                <a:gd name="T61" fmla="*/ 14 h 30"/>
                <a:gd name="T62" fmla="*/ 3 w 30"/>
                <a:gd name="T63" fmla="*/ 15 h 30"/>
                <a:gd name="T64" fmla="*/ 2 w 30"/>
                <a:gd name="T65" fmla="*/ 16 h 30"/>
                <a:gd name="T66" fmla="*/ 1 w 30"/>
                <a:gd name="T67" fmla="*/ 18 h 30"/>
                <a:gd name="T68" fmla="*/ 3 w 30"/>
                <a:gd name="T69" fmla="*/ 19 h 30"/>
                <a:gd name="T70" fmla="*/ 3 w 30"/>
                <a:gd name="T71" fmla="*/ 19 h 30"/>
                <a:gd name="T72" fmla="*/ 2 w 30"/>
                <a:gd name="T73" fmla="*/ 21 h 30"/>
                <a:gd name="T74" fmla="*/ 5 w 30"/>
                <a:gd name="T75" fmla="*/ 23 h 30"/>
                <a:gd name="T76" fmla="*/ 6 w 30"/>
                <a:gd name="T77" fmla="*/ 23 h 30"/>
                <a:gd name="T78" fmla="*/ 5 w 30"/>
                <a:gd name="T79" fmla="*/ 25 h 30"/>
                <a:gd name="T80" fmla="*/ 7 w 30"/>
                <a:gd name="T81" fmla="*/ 27 h 30"/>
                <a:gd name="T82" fmla="*/ 9 w 30"/>
                <a:gd name="T83" fmla="*/ 26 h 30"/>
                <a:gd name="T84" fmla="*/ 9 w 30"/>
                <a:gd name="T85" fmla="*/ 27 h 30"/>
                <a:gd name="T86" fmla="*/ 11 w 30"/>
                <a:gd name="T87" fmla="*/ 29 h 30"/>
                <a:gd name="T88" fmla="*/ 13 w 30"/>
                <a:gd name="T89" fmla="*/ 27 h 30"/>
                <a:gd name="T90" fmla="*/ 13 w 30"/>
                <a:gd name="T91" fmla="*/ 27 h 30"/>
                <a:gd name="T92" fmla="*/ 14 w 30"/>
                <a:gd name="T93" fmla="*/ 30 h 30"/>
                <a:gd name="T94" fmla="*/ 17 w 30"/>
                <a:gd name="T95" fmla="*/ 28 h 30"/>
                <a:gd name="T96" fmla="*/ 18 w 30"/>
                <a:gd name="T97" fmla="*/ 27 h 30"/>
                <a:gd name="T98" fmla="*/ 19 w 30"/>
                <a:gd name="T99" fmla="*/ 29 h 30"/>
                <a:gd name="T100" fmla="*/ 22 w 30"/>
                <a:gd name="T101" fmla="*/ 28 h 30"/>
                <a:gd name="T102" fmla="*/ 21 w 30"/>
                <a:gd name="T103" fmla="*/ 26 h 30"/>
                <a:gd name="T104" fmla="*/ 23 w 30"/>
                <a:gd name="T105" fmla="*/ 26 h 30"/>
                <a:gd name="T106" fmla="*/ 26 w 30"/>
                <a:gd name="T107" fmla="*/ 26 h 30"/>
                <a:gd name="T108" fmla="*/ 25 w 30"/>
                <a:gd name="T109" fmla="*/ 23 h 30"/>
                <a:gd name="T110" fmla="*/ 25 w 30"/>
                <a:gd name="T111" fmla="*/ 23 h 30"/>
                <a:gd name="T112" fmla="*/ 28 w 30"/>
                <a:gd name="T113" fmla="*/ 23 h 30"/>
                <a:gd name="T114" fmla="*/ 27 w 30"/>
                <a:gd name="T115" fmla="*/ 20 h 30"/>
                <a:gd name="T116" fmla="*/ 27 w 30"/>
                <a:gd name="T117" fmla="*/ 19 h 30"/>
                <a:gd name="T118" fmla="*/ 29 w 30"/>
                <a:gd name="T119" fmla="*/ 19 h 30"/>
                <a:gd name="T120" fmla="*/ 30 w 30"/>
                <a:gd name="T121" fmla="*/ 16 h 30"/>
                <a:gd name="T122" fmla="*/ 15 w 30"/>
                <a:gd name="T123" fmla="*/ 4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0" h="30">
                  <a:moveTo>
                    <a:pt x="30" y="16"/>
                  </a:moveTo>
                  <a:cubicBezTo>
                    <a:pt x="28" y="16"/>
                    <a:pt x="28" y="16"/>
                    <a:pt x="28" y="16"/>
                  </a:cubicBezTo>
                  <a:cubicBezTo>
                    <a:pt x="28" y="16"/>
                    <a:pt x="28" y="15"/>
                    <a:pt x="28" y="15"/>
                  </a:cubicBezTo>
                  <a:cubicBezTo>
                    <a:pt x="28" y="15"/>
                    <a:pt x="28" y="15"/>
                    <a:pt x="28" y="15"/>
                  </a:cubicBezTo>
                  <a:cubicBezTo>
                    <a:pt x="28" y="15"/>
                    <a:pt x="28" y="15"/>
                    <a:pt x="28" y="15"/>
                  </a:cubicBezTo>
                  <a:cubicBezTo>
                    <a:pt x="28" y="15"/>
                    <a:pt x="28" y="15"/>
                    <a:pt x="28" y="15"/>
                  </a:cubicBezTo>
                  <a:cubicBezTo>
                    <a:pt x="28" y="15"/>
                    <a:pt x="28" y="15"/>
                    <a:pt x="28" y="14"/>
                  </a:cubicBezTo>
                  <a:cubicBezTo>
                    <a:pt x="28" y="14"/>
                    <a:pt x="28" y="14"/>
                    <a:pt x="28" y="14"/>
                  </a:cubicBezTo>
                  <a:cubicBezTo>
                    <a:pt x="30" y="14"/>
                    <a:pt x="30" y="14"/>
                    <a:pt x="30" y="14"/>
                  </a:cubicBezTo>
                  <a:cubicBezTo>
                    <a:pt x="30" y="14"/>
                    <a:pt x="30" y="13"/>
                    <a:pt x="30" y="13"/>
                  </a:cubicBezTo>
                  <a:cubicBezTo>
                    <a:pt x="30" y="11"/>
                    <a:pt x="30" y="11"/>
                    <a:pt x="30" y="11"/>
                  </a:cubicBezTo>
                  <a:cubicBezTo>
                    <a:pt x="30" y="11"/>
                    <a:pt x="30" y="11"/>
                    <a:pt x="29" y="11"/>
                  </a:cubicBezTo>
                  <a:cubicBezTo>
                    <a:pt x="28" y="11"/>
                    <a:pt x="28" y="11"/>
                    <a:pt x="28" y="11"/>
                  </a:cubicBezTo>
                  <a:cubicBezTo>
                    <a:pt x="28" y="11"/>
                    <a:pt x="27" y="11"/>
                    <a:pt x="27" y="11"/>
                  </a:cubicBezTo>
                  <a:cubicBezTo>
                    <a:pt x="27" y="11"/>
                    <a:pt x="27" y="11"/>
                    <a:pt x="27" y="11"/>
                  </a:cubicBezTo>
                  <a:cubicBezTo>
                    <a:pt x="27" y="11"/>
                    <a:pt x="27" y="10"/>
                    <a:pt x="27" y="10"/>
                  </a:cubicBezTo>
                  <a:cubicBezTo>
                    <a:pt x="27" y="10"/>
                    <a:pt x="27" y="10"/>
                    <a:pt x="27" y="10"/>
                  </a:cubicBezTo>
                  <a:cubicBezTo>
                    <a:pt x="27" y="10"/>
                    <a:pt x="27" y="10"/>
                    <a:pt x="27" y="10"/>
                  </a:cubicBezTo>
                  <a:cubicBezTo>
                    <a:pt x="28" y="9"/>
                    <a:pt x="28" y="9"/>
                    <a:pt x="28" y="9"/>
                  </a:cubicBezTo>
                  <a:cubicBezTo>
                    <a:pt x="29" y="9"/>
                    <a:pt x="29" y="8"/>
                    <a:pt x="29" y="8"/>
                  </a:cubicBezTo>
                  <a:cubicBezTo>
                    <a:pt x="28" y="7"/>
                    <a:pt x="28" y="7"/>
                    <a:pt x="28" y="7"/>
                  </a:cubicBezTo>
                  <a:cubicBezTo>
                    <a:pt x="28" y="6"/>
                    <a:pt x="27" y="6"/>
                    <a:pt x="27" y="6"/>
                  </a:cubicBezTo>
                  <a:cubicBezTo>
                    <a:pt x="26" y="7"/>
                    <a:pt x="26" y="7"/>
                    <a:pt x="26" y="7"/>
                  </a:cubicBezTo>
                  <a:cubicBezTo>
                    <a:pt x="26" y="7"/>
                    <a:pt x="25" y="7"/>
                    <a:pt x="25" y="7"/>
                  </a:cubicBezTo>
                  <a:cubicBezTo>
                    <a:pt x="25" y="7"/>
                    <a:pt x="25" y="7"/>
                    <a:pt x="25" y="7"/>
                  </a:cubicBezTo>
                  <a:cubicBezTo>
                    <a:pt x="25" y="7"/>
                    <a:pt x="25" y="7"/>
                    <a:pt x="25" y="6"/>
                  </a:cubicBezTo>
                  <a:cubicBezTo>
                    <a:pt x="25" y="6"/>
                    <a:pt x="25" y="6"/>
                    <a:pt x="25" y="6"/>
                  </a:cubicBezTo>
                  <a:cubicBezTo>
                    <a:pt x="25" y="6"/>
                    <a:pt x="25" y="6"/>
                    <a:pt x="25" y="6"/>
                  </a:cubicBezTo>
                  <a:cubicBezTo>
                    <a:pt x="26" y="5"/>
                    <a:pt x="26" y="5"/>
                    <a:pt x="26" y="5"/>
                  </a:cubicBezTo>
                  <a:cubicBezTo>
                    <a:pt x="26" y="4"/>
                    <a:pt x="26" y="4"/>
                    <a:pt x="26" y="4"/>
                  </a:cubicBezTo>
                  <a:cubicBezTo>
                    <a:pt x="24" y="3"/>
                    <a:pt x="24" y="3"/>
                    <a:pt x="24" y="3"/>
                  </a:cubicBezTo>
                  <a:cubicBezTo>
                    <a:pt x="24" y="3"/>
                    <a:pt x="24" y="3"/>
                    <a:pt x="24" y="3"/>
                  </a:cubicBezTo>
                  <a:cubicBezTo>
                    <a:pt x="23" y="4"/>
                    <a:pt x="23" y="4"/>
                    <a:pt x="23" y="4"/>
                  </a:cubicBezTo>
                  <a:cubicBezTo>
                    <a:pt x="22" y="4"/>
                    <a:pt x="22" y="4"/>
                    <a:pt x="22" y="4"/>
                  </a:cubicBezTo>
                  <a:cubicBezTo>
                    <a:pt x="22" y="4"/>
                    <a:pt x="22" y="4"/>
                    <a:pt x="22" y="4"/>
                  </a:cubicBezTo>
                  <a:cubicBezTo>
                    <a:pt x="22" y="4"/>
                    <a:pt x="22" y="4"/>
                    <a:pt x="21" y="4"/>
                  </a:cubicBezTo>
                  <a:cubicBezTo>
                    <a:pt x="21" y="4"/>
                    <a:pt x="21" y="4"/>
                    <a:pt x="21" y="4"/>
                  </a:cubicBezTo>
                  <a:cubicBezTo>
                    <a:pt x="21" y="3"/>
                    <a:pt x="21" y="3"/>
                    <a:pt x="21" y="3"/>
                  </a:cubicBezTo>
                  <a:cubicBezTo>
                    <a:pt x="22" y="2"/>
                    <a:pt x="22" y="2"/>
                    <a:pt x="22" y="2"/>
                  </a:cubicBezTo>
                  <a:cubicBezTo>
                    <a:pt x="22" y="1"/>
                    <a:pt x="21" y="1"/>
                    <a:pt x="21" y="1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9" y="0"/>
                    <a:pt x="19" y="0"/>
                    <a:pt x="19" y="1"/>
                  </a:cubicBezTo>
                  <a:cubicBezTo>
                    <a:pt x="18" y="2"/>
                    <a:pt x="18" y="2"/>
                    <a:pt x="18" y="2"/>
                  </a:cubicBezTo>
                  <a:cubicBezTo>
                    <a:pt x="18" y="2"/>
                    <a:pt x="18" y="2"/>
                    <a:pt x="18" y="2"/>
                  </a:cubicBezTo>
                  <a:cubicBezTo>
                    <a:pt x="18" y="2"/>
                    <a:pt x="18" y="2"/>
                    <a:pt x="18" y="2"/>
                  </a:cubicBezTo>
                  <a:cubicBezTo>
                    <a:pt x="18" y="2"/>
                    <a:pt x="17" y="2"/>
                    <a:pt x="17" y="2"/>
                  </a:cubicBezTo>
                  <a:cubicBezTo>
                    <a:pt x="17" y="2"/>
                    <a:pt x="17" y="2"/>
                    <a:pt x="17" y="2"/>
                  </a:cubicBezTo>
                  <a:cubicBezTo>
                    <a:pt x="17" y="2"/>
                    <a:pt x="17" y="2"/>
                    <a:pt x="17" y="2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7" y="0"/>
                    <a:pt x="16" y="0"/>
                    <a:pt x="16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4" y="2"/>
                    <a:pt x="14" y="2"/>
                    <a:pt x="14" y="2"/>
                  </a:cubicBezTo>
                  <a:cubicBezTo>
                    <a:pt x="14" y="2"/>
                    <a:pt x="14" y="2"/>
                    <a:pt x="13" y="2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2" y="0"/>
                    <a:pt x="11" y="0"/>
                    <a:pt x="11" y="0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9" y="1"/>
                    <a:pt x="9" y="1"/>
                    <a:pt x="9" y="2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9" y="3"/>
                    <a:pt x="10" y="3"/>
                    <a:pt x="9" y="4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3"/>
                    <a:pt x="7" y="3"/>
                    <a:pt x="6" y="3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4"/>
                    <a:pt x="5" y="4"/>
                    <a:pt x="5" y="5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6" y="7"/>
                    <a:pt x="6" y="7"/>
                    <a:pt x="5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6"/>
                    <a:pt x="3" y="6"/>
                    <a:pt x="3" y="7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2" y="8"/>
                    <a:pt x="2" y="9"/>
                    <a:pt x="2" y="9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3" y="10"/>
                    <a:pt x="4" y="10"/>
                    <a:pt x="3" y="10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3" y="10"/>
                    <a:pt x="3" y="11"/>
                    <a:pt x="3" y="11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1" y="11"/>
                    <a:pt x="1" y="11"/>
                    <a:pt x="1" y="11"/>
                  </a:cubicBezTo>
                  <a:cubicBezTo>
                    <a:pt x="1" y="11"/>
                    <a:pt x="1" y="11"/>
                    <a:pt x="1" y="11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3"/>
                    <a:pt x="1" y="14"/>
                    <a:pt x="1" y="14"/>
                  </a:cubicBezTo>
                  <a:cubicBezTo>
                    <a:pt x="2" y="14"/>
                    <a:pt x="2" y="14"/>
                    <a:pt x="2" y="14"/>
                  </a:cubicBezTo>
                  <a:cubicBezTo>
                    <a:pt x="2" y="14"/>
                    <a:pt x="3" y="14"/>
                    <a:pt x="3" y="14"/>
                  </a:cubicBezTo>
                  <a:cubicBezTo>
                    <a:pt x="3" y="15"/>
                    <a:pt x="3" y="15"/>
                    <a:pt x="3" y="15"/>
                  </a:cubicBezTo>
                  <a:cubicBezTo>
                    <a:pt x="3" y="15"/>
                    <a:pt x="3" y="15"/>
                    <a:pt x="3" y="15"/>
                  </a:cubicBezTo>
                  <a:cubicBezTo>
                    <a:pt x="3" y="15"/>
                    <a:pt x="3" y="15"/>
                    <a:pt x="3" y="15"/>
                  </a:cubicBezTo>
                  <a:cubicBezTo>
                    <a:pt x="3" y="15"/>
                    <a:pt x="3" y="15"/>
                    <a:pt x="3" y="15"/>
                  </a:cubicBezTo>
                  <a:cubicBezTo>
                    <a:pt x="3" y="15"/>
                    <a:pt x="2" y="16"/>
                    <a:pt x="2" y="16"/>
                  </a:cubicBezTo>
                  <a:cubicBezTo>
                    <a:pt x="1" y="16"/>
                    <a:pt x="1" y="16"/>
                    <a:pt x="1" y="16"/>
                  </a:cubicBezTo>
                  <a:cubicBezTo>
                    <a:pt x="1" y="16"/>
                    <a:pt x="0" y="16"/>
                    <a:pt x="0" y="17"/>
                  </a:cubicBezTo>
                  <a:cubicBezTo>
                    <a:pt x="1" y="18"/>
                    <a:pt x="1" y="18"/>
                    <a:pt x="1" y="18"/>
                  </a:cubicBezTo>
                  <a:cubicBezTo>
                    <a:pt x="1" y="18"/>
                    <a:pt x="1" y="19"/>
                    <a:pt x="1" y="19"/>
                  </a:cubicBezTo>
                  <a:cubicBezTo>
                    <a:pt x="3" y="18"/>
                    <a:pt x="3" y="18"/>
                    <a:pt x="3" y="18"/>
                  </a:cubicBezTo>
                  <a:cubicBezTo>
                    <a:pt x="3" y="18"/>
                    <a:pt x="3" y="18"/>
                    <a:pt x="3" y="19"/>
                  </a:cubicBezTo>
                  <a:cubicBezTo>
                    <a:pt x="3" y="19"/>
                    <a:pt x="3" y="19"/>
                    <a:pt x="3" y="19"/>
                  </a:cubicBezTo>
                  <a:cubicBezTo>
                    <a:pt x="3" y="19"/>
                    <a:pt x="3" y="19"/>
                    <a:pt x="3" y="19"/>
                  </a:cubicBezTo>
                  <a:cubicBezTo>
                    <a:pt x="3" y="19"/>
                    <a:pt x="3" y="19"/>
                    <a:pt x="3" y="19"/>
                  </a:cubicBezTo>
                  <a:cubicBezTo>
                    <a:pt x="4" y="20"/>
                    <a:pt x="3" y="20"/>
                    <a:pt x="3" y="20"/>
                  </a:cubicBezTo>
                  <a:cubicBezTo>
                    <a:pt x="2" y="21"/>
                    <a:pt x="2" y="21"/>
                    <a:pt x="2" y="21"/>
                  </a:cubicBezTo>
                  <a:cubicBezTo>
                    <a:pt x="2" y="21"/>
                    <a:pt x="2" y="21"/>
                    <a:pt x="2" y="21"/>
                  </a:cubicBezTo>
                  <a:cubicBezTo>
                    <a:pt x="3" y="23"/>
                    <a:pt x="3" y="23"/>
                    <a:pt x="3" y="23"/>
                  </a:cubicBezTo>
                  <a:cubicBezTo>
                    <a:pt x="3" y="23"/>
                    <a:pt x="3" y="23"/>
                    <a:pt x="3" y="23"/>
                  </a:cubicBezTo>
                  <a:cubicBezTo>
                    <a:pt x="5" y="23"/>
                    <a:pt x="5" y="23"/>
                    <a:pt x="5" y="23"/>
                  </a:cubicBezTo>
                  <a:cubicBezTo>
                    <a:pt x="5" y="23"/>
                    <a:pt x="5" y="22"/>
                    <a:pt x="5" y="23"/>
                  </a:cubicBezTo>
                  <a:cubicBezTo>
                    <a:pt x="5" y="23"/>
                    <a:pt x="5" y="23"/>
                    <a:pt x="5" y="23"/>
                  </a:cubicBezTo>
                  <a:cubicBezTo>
                    <a:pt x="6" y="23"/>
                    <a:pt x="6" y="23"/>
                    <a:pt x="6" y="23"/>
                  </a:cubicBezTo>
                  <a:cubicBezTo>
                    <a:pt x="6" y="23"/>
                    <a:pt x="6" y="23"/>
                    <a:pt x="6" y="23"/>
                  </a:cubicBezTo>
                  <a:cubicBezTo>
                    <a:pt x="6" y="23"/>
                    <a:pt x="6" y="24"/>
                    <a:pt x="6" y="24"/>
                  </a:cubicBezTo>
                  <a:cubicBezTo>
                    <a:pt x="5" y="25"/>
                    <a:pt x="5" y="25"/>
                    <a:pt x="5" y="25"/>
                  </a:cubicBezTo>
                  <a:cubicBezTo>
                    <a:pt x="5" y="25"/>
                    <a:pt x="5" y="25"/>
                    <a:pt x="5" y="26"/>
                  </a:cubicBezTo>
                  <a:cubicBezTo>
                    <a:pt x="6" y="27"/>
                    <a:pt x="6" y="27"/>
                    <a:pt x="6" y="27"/>
                  </a:cubicBezTo>
                  <a:cubicBezTo>
                    <a:pt x="7" y="27"/>
                    <a:pt x="7" y="27"/>
                    <a:pt x="7" y="27"/>
                  </a:cubicBezTo>
                  <a:cubicBezTo>
                    <a:pt x="8" y="26"/>
                    <a:pt x="8" y="26"/>
                    <a:pt x="8" y="26"/>
                  </a:cubicBezTo>
                  <a:cubicBezTo>
                    <a:pt x="8" y="26"/>
                    <a:pt x="8" y="25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10" y="26"/>
                    <a:pt x="9" y="26"/>
                    <a:pt x="9" y="27"/>
                  </a:cubicBezTo>
                  <a:cubicBezTo>
                    <a:pt x="9" y="28"/>
                    <a:pt x="9" y="28"/>
                    <a:pt x="9" y="28"/>
                  </a:cubicBezTo>
                  <a:cubicBezTo>
                    <a:pt x="9" y="28"/>
                    <a:pt x="9" y="28"/>
                    <a:pt x="9" y="29"/>
                  </a:cubicBezTo>
                  <a:cubicBezTo>
                    <a:pt x="11" y="29"/>
                    <a:pt x="11" y="29"/>
                    <a:pt x="11" y="29"/>
                  </a:cubicBezTo>
                  <a:cubicBezTo>
                    <a:pt x="11" y="29"/>
                    <a:pt x="12" y="29"/>
                    <a:pt x="12" y="29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7"/>
                    <a:pt x="12" y="27"/>
                    <a:pt x="13" y="27"/>
                  </a:cubicBezTo>
                  <a:cubicBezTo>
                    <a:pt x="13" y="27"/>
                    <a:pt x="13" y="27"/>
                    <a:pt x="13" y="27"/>
                  </a:cubicBezTo>
                  <a:cubicBezTo>
                    <a:pt x="13" y="27"/>
                    <a:pt x="13" y="27"/>
                    <a:pt x="13" y="27"/>
                  </a:cubicBezTo>
                  <a:cubicBezTo>
                    <a:pt x="13" y="27"/>
                    <a:pt x="13" y="27"/>
                    <a:pt x="13" y="27"/>
                  </a:cubicBezTo>
                  <a:cubicBezTo>
                    <a:pt x="14" y="27"/>
                    <a:pt x="14" y="28"/>
                    <a:pt x="14" y="28"/>
                  </a:cubicBezTo>
                  <a:cubicBezTo>
                    <a:pt x="14" y="29"/>
                    <a:pt x="14" y="29"/>
                    <a:pt x="14" y="29"/>
                  </a:cubicBezTo>
                  <a:cubicBezTo>
                    <a:pt x="14" y="30"/>
                    <a:pt x="14" y="30"/>
                    <a:pt x="14" y="30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30"/>
                    <a:pt x="17" y="30"/>
                    <a:pt x="17" y="29"/>
                  </a:cubicBezTo>
                  <a:cubicBezTo>
                    <a:pt x="17" y="28"/>
                    <a:pt x="17" y="28"/>
                    <a:pt x="17" y="28"/>
                  </a:cubicBezTo>
                  <a:cubicBezTo>
                    <a:pt x="17" y="28"/>
                    <a:pt x="17" y="27"/>
                    <a:pt x="17" y="27"/>
                  </a:cubicBezTo>
                  <a:cubicBezTo>
                    <a:pt x="17" y="27"/>
                    <a:pt x="17" y="27"/>
                    <a:pt x="17" y="27"/>
                  </a:cubicBezTo>
                  <a:cubicBezTo>
                    <a:pt x="17" y="27"/>
                    <a:pt x="18" y="27"/>
                    <a:pt x="18" y="27"/>
                  </a:cubicBezTo>
                  <a:cubicBezTo>
                    <a:pt x="18" y="27"/>
                    <a:pt x="18" y="27"/>
                    <a:pt x="18" y="27"/>
                  </a:cubicBezTo>
                  <a:cubicBezTo>
                    <a:pt x="18" y="27"/>
                    <a:pt x="18" y="27"/>
                    <a:pt x="18" y="28"/>
                  </a:cubicBezTo>
                  <a:cubicBezTo>
                    <a:pt x="19" y="29"/>
                    <a:pt x="19" y="29"/>
                    <a:pt x="19" y="29"/>
                  </a:cubicBezTo>
                  <a:cubicBezTo>
                    <a:pt x="19" y="29"/>
                    <a:pt x="19" y="29"/>
                    <a:pt x="20" y="29"/>
                  </a:cubicBezTo>
                  <a:cubicBezTo>
                    <a:pt x="21" y="29"/>
                    <a:pt x="21" y="29"/>
                    <a:pt x="21" y="29"/>
                  </a:cubicBezTo>
                  <a:cubicBezTo>
                    <a:pt x="21" y="28"/>
                    <a:pt x="22" y="28"/>
                    <a:pt x="22" y="28"/>
                  </a:cubicBezTo>
                  <a:cubicBezTo>
                    <a:pt x="21" y="27"/>
                    <a:pt x="21" y="27"/>
                    <a:pt x="21" y="27"/>
                  </a:cubicBezTo>
                  <a:cubicBezTo>
                    <a:pt x="21" y="26"/>
                    <a:pt x="21" y="26"/>
                    <a:pt x="21" y="26"/>
                  </a:cubicBezTo>
                  <a:cubicBezTo>
                    <a:pt x="21" y="26"/>
                    <a:pt x="21" y="26"/>
                    <a:pt x="21" y="26"/>
                  </a:cubicBezTo>
                  <a:cubicBezTo>
                    <a:pt x="22" y="26"/>
                    <a:pt x="22" y="26"/>
                    <a:pt x="22" y="26"/>
                  </a:cubicBezTo>
                  <a:cubicBezTo>
                    <a:pt x="22" y="26"/>
                    <a:pt x="22" y="26"/>
                    <a:pt x="22" y="26"/>
                  </a:cubicBezTo>
                  <a:cubicBezTo>
                    <a:pt x="22" y="25"/>
                    <a:pt x="22" y="26"/>
                    <a:pt x="23" y="26"/>
                  </a:cubicBezTo>
                  <a:cubicBezTo>
                    <a:pt x="24" y="27"/>
                    <a:pt x="24" y="27"/>
                    <a:pt x="24" y="27"/>
                  </a:cubicBezTo>
                  <a:cubicBezTo>
                    <a:pt x="24" y="27"/>
                    <a:pt x="24" y="27"/>
                    <a:pt x="24" y="27"/>
                  </a:cubicBezTo>
                  <a:cubicBezTo>
                    <a:pt x="26" y="26"/>
                    <a:pt x="26" y="26"/>
                    <a:pt x="26" y="26"/>
                  </a:cubicBezTo>
                  <a:cubicBezTo>
                    <a:pt x="26" y="25"/>
                    <a:pt x="26" y="25"/>
                    <a:pt x="26" y="25"/>
                  </a:cubicBezTo>
                  <a:cubicBezTo>
                    <a:pt x="25" y="24"/>
                    <a:pt x="25" y="24"/>
                    <a:pt x="25" y="24"/>
                  </a:cubicBezTo>
                  <a:cubicBezTo>
                    <a:pt x="25" y="24"/>
                    <a:pt x="25" y="23"/>
                    <a:pt x="25" y="23"/>
                  </a:cubicBezTo>
                  <a:cubicBezTo>
                    <a:pt x="25" y="23"/>
                    <a:pt x="25" y="23"/>
                    <a:pt x="25" y="23"/>
                  </a:cubicBezTo>
                  <a:cubicBezTo>
                    <a:pt x="25" y="23"/>
                    <a:pt x="25" y="23"/>
                    <a:pt x="25" y="23"/>
                  </a:cubicBezTo>
                  <a:cubicBezTo>
                    <a:pt x="25" y="23"/>
                    <a:pt x="25" y="23"/>
                    <a:pt x="25" y="23"/>
                  </a:cubicBezTo>
                  <a:cubicBezTo>
                    <a:pt x="25" y="22"/>
                    <a:pt x="26" y="23"/>
                    <a:pt x="26" y="23"/>
                  </a:cubicBezTo>
                  <a:cubicBezTo>
                    <a:pt x="27" y="23"/>
                    <a:pt x="27" y="23"/>
                    <a:pt x="27" y="23"/>
                  </a:cubicBezTo>
                  <a:cubicBezTo>
                    <a:pt x="27" y="23"/>
                    <a:pt x="28" y="23"/>
                    <a:pt x="28" y="23"/>
                  </a:cubicBezTo>
                  <a:cubicBezTo>
                    <a:pt x="29" y="21"/>
                    <a:pt x="29" y="21"/>
                    <a:pt x="29" y="21"/>
                  </a:cubicBezTo>
                  <a:cubicBezTo>
                    <a:pt x="29" y="21"/>
                    <a:pt x="29" y="21"/>
                    <a:pt x="28" y="21"/>
                  </a:cubicBezTo>
                  <a:cubicBezTo>
                    <a:pt x="27" y="20"/>
                    <a:pt x="27" y="20"/>
                    <a:pt x="27" y="20"/>
                  </a:cubicBezTo>
                  <a:cubicBezTo>
                    <a:pt x="27" y="20"/>
                    <a:pt x="27" y="20"/>
                    <a:pt x="27" y="19"/>
                  </a:cubicBezTo>
                  <a:cubicBezTo>
                    <a:pt x="27" y="19"/>
                    <a:pt x="27" y="19"/>
                    <a:pt x="27" y="19"/>
                  </a:cubicBezTo>
                  <a:cubicBezTo>
                    <a:pt x="27" y="19"/>
                    <a:pt x="27" y="19"/>
                    <a:pt x="27" y="19"/>
                  </a:cubicBezTo>
                  <a:cubicBezTo>
                    <a:pt x="27" y="19"/>
                    <a:pt x="27" y="19"/>
                    <a:pt x="27" y="19"/>
                  </a:cubicBezTo>
                  <a:cubicBezTo>
                    <a:pt x="27" y="18"/>
                    <a:pt x="28" y="18"/>
                    <a:pt x="28" y="18"/>
                  </a:cubicBezTo>
                  <a:cubicBezTo>
                    <a:pt x="29" y="19"/>
                    <a:pt x="29" y="19"/>
                    <a:pt x="29" y="19"/>
                  </a:cubicBezTo>
                  <a:cubicBezTo>
                    <a:pt x="30" y="19"/>
                    <a:pt x="30" y="18"/>
                    <a:pt x="30" y="18"/>
                  </a:cubicBezTo>
                  <a:cubicBezTo>
                    <a:pt x="30" y="17"/>
                    <a:pt x="30" y="17"/>
                    <a:pt x="30" y="17"/>
                  </a:cubicBezTo>
                  <a:cubicBezTo>
                    <a:pt x="30" y="16"/>
                    <a:pt x="30" y="16"/>
                    <a:pt x="30" y="16"/>
                  </a:cubicBezTo>
                  <a:close/>
                  <a:moveTo>
                    <a:pt x="15" y="25"/>
                  </a:moveTo>
                  <a:cubicBezTo>
                    <a:pt x="10" y="25"/>
                    <a:pt x="5" y="21"/>
                    <a:pt x="5" y="15"/>
                  </a:cubicBezTo>
                  <a:cubicBezTo>
                    <a:pt x="5" y="9"/>
                    <a:pt x="10" y="4"/>
                    <a:pt x="15" y="4"/>
                  </a:cubicBezTo>
                  <a:cubicBezTo>
                    <a:pt x="21" y="4"/>
                    <a:pt x="26" y="9"/>
                    <a:pt x="26" y="15"/>
                  </a:cubicBezTo>
                  <a:cubicBezTo>
                    <a:pt x="26" y="21"/>
                    <a:pt x="21" y="25"/>
                    <a:pt x="15" y="2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" name="Freeform 9"/>
            <p:cNvSpPr>
              <a:spLocks noEditPoints="1"/>
            </p:cNvSpPr>
            <p:nvPr/>
          </p:nvSpPr>
          <p:spPr bwMode="auto">
            <a:xfrm>
              <a:off x="9177867" y="1699418"/>
              <a:ext cx="290513" cy="290513"/>
            </a:xfrm>
            <a:custGeom>
              <a:avLst/>
              <a:gdLst>
                <a:gd name="T0" fmla="*/ 10 w 20"/>
                <a:gd name="T1" fmla="*/ 0 h 20"/>
                <a:gd name="T2" fmla="*/ 0 w 20"/>
                <a:gd name="T3" fmla="*/ 10 h 20"/>
                <a:gd name="T4" fmla="*/ 10 w 20"/>
                <a:gd name="T5" fmla="*/ 20 h 20"/>
                <a:gd name="T6" fmla="*/ 20 w 20"/>
                <a:gd name="T7" fmla="*/ 10 h 20"/>
                <a:gd name="T8" fmla="*/ 10 w 20"/>
                <a:gd name="T9" fmla="*/ 0 h 20"/>
                <a:gd name="T10" fmla="*/ 10 w 20"/>
                <a:gd name="T11" fmla="*/ 9 h 20"/>
                <a:gd name="T12" fmla="*/ 11 w 20"/>
                <a:gd name="T13" fmla="*/ 10 h 20"/>
                <a:gd name="T14" fmla="*/ 10 w 20"/>
                <a:gd name="T15" fmla="*/ 11 h 20"/>
                <a:gd name="T16" fmla="*/ 9 w 20"/>
                <a:gd name="T17" fmla="*/ 10 h 20"/>
                <a:gd name="T18" fmla="*/ 10 w 20"/>
                <a:gd name="T19" fmla="*/ 9 h 20"/>
                <a:gd name="T20" fmla="*/ 1 w 20"/>
                <a:gd name="T21" fmla="*/ 10 h 20"/>
                <a:gd name="T22" fmla="*/ 9 w 20"/>
                <a:gd name="T23" fmla="*/ 1 h 20"/>
                <a:gd name="T24" fmla="*/ 9 w 20"/>
                <a:gd name="T25" fmla="*/ 8 h 20"/>
                <a:gd name="T26" fmla="*/ 8 w 20"/>
                <a:gd name="T27" fmla="*/ 10 h 20"/>
                <a:gd name="T28" fmla="*/ 2 w 20"/>
                <a:gd name="T29" fmla="*/ 13 h 20"/>
                <a:gd name="T30" fmla="*/ 1 w 20"/>
                <a:gd name="T31" fmla="*/ 10 h 20"/>
                <a:gd name="T32" fmla="*/ 10 w 20"/>
                <a:gd name="T33" fmla="*/ 19 h 20"/>
                <a:gd name="T34" fmla="*/ 3 w 20"/>
                <a:gd name="T35" fmla="*/ 16 h 20"/>
                <a:gd name="T36" fmla="*/ 9 w 20"/>
                <a:gd name="T37" fmla="*/ 12 h 20"/>
                <a:gd name="T38" fmla="*/ 10 w 20"/>
                <a:gd name="T39" fmla="*/ 12 h 20"/>
                <a:gd name="T40" fmla="*/ 11 w 20"/>
                <a:gd name="T41" fmla="*/ 12 h 20"/>
                <a:gd name="T42" fmla="*/ 18 w 20"/>
                <a:gd name="T43" fmla="*/ 16 h 20"/>
                <a:gd name="T44" fmla="*/ 10 w 20"/>
                <a:gd name="T45" fmla="*/ 19 h 20"/>
                <a:gd name="T46" fmla="*/ 13 w 20"/>
                <a:gd name="T47" fmla="*/ 10 h 20"/>
                <a:gd name="T48" fmla="*/ 12 w 20"/>
                <a:gd name="T49" fmla="*/ 8 h 20"/>
                <a:gd name="T50" fmla="*/ 12 w 20"/>
                <a:gd name="T51" fmla="*/ 1 h 20"/>
                <a:gd name="T52" fmla="*/ 20 w 20"/>
                <a:gd name="T53" fmla="*/ 10 h 20"/>
                <a:gd name="T54" fmla="*/ 19 w 20"/>
                <a:gd name="T55" fmla="*/ 13 h 20"/>
                <a:gd name="T56" fmla="*/ 13 w 20"/>
                <a:gd name="T57" fmla="*/ 1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0" h="20">
                  <a:moveTo>
                    <a:pt x="10" y="0"/>
                  </a:moveTo>
                  <a:cubicBezTo>
                    <a:pt x="5" y="0"/>
                    <a:pt x="0" y="4"/>
                    <a:pt x="0" y="10"/>
                  </a:cubicBezTo>
                  <a:cubicBezTo>
                    <a:pt x="0" y="15"/>
                    <a:pt x="5" y="20"/>
                    <a:pt x="10" y="20"/>
                  </a:cubicBezTo>
                  <a:cubicBezTo>
                    <a:pt x="16" y="20"/>
                    <a:pt x="20" y="15"/>
                    <a:pt x="20" y="10"/>
                  </a:cubicBezTo>
                  <a:cubicBezTo>
                    <a:pt x="20" y="4"/>
                    <a:pt x="16" y="0"/>
                    <a:pt x="10" y="0"/>
                  </a:cubicBezTo>
                  <a:close/>
                  <a:moveTo>
                    <a:pt x="10" y="9"/>
                  </a:moveTo>
                  <a:cubicBezTo>
                    <a:pt x="11" y="9"/>
                    <a:pt x="11" y="9"/>
                    <a:pt x="11" y="10"/>
                  </a:cubicBezTo>
                  <a:cubicBezTo>
                    <a:pt x="11" y="10"/>
                    <a:pt x="11" y="11"/>
                    <a:pt x="10" y="11"/>
                  </a:cubicBezTo>
                  <a:cubicBezTo>
                    <a:pt x="10" y="11"/>
                    <a:pt x="9" y="10"/>
                    <a:pt x="9" y="10"/>
                  </a:cubicBezTo>
                  <a:cubicBezTo>
                    <a:pt x="9" y="9"/>
                    <a:pt x="10" y="9"/>
                    <a:pt x="10" y="9"/>
                  </a:cubicBezTo>
                  <a:close/>
                  <a:moveTo>
                    <a:pt x="1" y="10"/>
                  </a:moveTo>
                  <a:cubicBezTo>
                    <a:pt x="1" y="5"/>
                    <a:pt x="4" y="1"/>
                    <a:pt x="9" y="1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8" y="8"/>
                    <a:pt x="8" y="9"/>
                    <a:pt x="8" y="10"/>
                  </a:cubicBezTo>
                  <a:cubicBezTo>
                    <a:pt x="2" y="13"/>
                    <a:pt x="2" y="13"/>
                    <a:pt x="2" y="13"/>
                  </a:cubicBezTo>
                  <a:cubicBezTo>
                    <a:pt x="1" y="12"/>
                    <a:pt x="1" y="11"/>
                    <a:pt x="1" y="10"/>
                  </a:cubicBezTo>
                  <a:close/>
                  <a:moveTo>
                    <a:pt x="10" y="19"/>
                  </a:moveTo>
                  <a:cubicBezTo>
                    <a:pt x="7" y="19"/>
                    <a:pt x="5" y="18"/>
                    <a:pt x="3" y="16"/>
                  </a:cubicBezTo>
                  <a:cubicBezTo>
                    <a:pt x="9" y="12"/>
                    <a:pt x="9" y="12"/>
                    <a:pt x="9" y="12"/>
                  </a:cubicBezTo>
                  <a:cubicBezTo>
                    <a:pt x="10" y="12"/>
                    <a:pt x="10" y="12"/>
                    <a:pt x="10" y="12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8" y="16"/>
                    <a:pt x="18" y="16"/>
                    <a:pt x="18" y="16"/>
                  </a:cubicBezTo>
                  <a:cubicBezTo>
                    <a:pt x="16" y="18"/>
                    <a:pt x="13" y="19"/>
                    <a:pt x="10" y="19"/>
                  </a:cubicBezTo>
                  <a:close/>
                  <a:moveTo>
                    <a:pt x="13" y="10"/>
                  </a:moveTo>
                  <a:cubicBezTo>
                    <a:pt x="13" y="9"/>
                    <a:pt x="12" y="8"/>
                    <a:pt x="12" y="8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6" y="1"/>
                    <a:pt x="20" y="5"/>
                    <a:pt x="20" y="10"/>
                  </a:cubicBezTo>
                  <a:cubicBezTo>
                    <a:pt x="20" y="11"/>
                    <a:pt x="19" y="12"/>
                    <a:pt x="19" y="13"/>
                  </a:cubicBezTo>
                  <a:lnTo>
                    <a:pt x="13" y="1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2390246" y="2225676"/>
            <a:ext cx="1365779" cy="1152878"/>
            <a:chOff x="2390246" y="2225676"/>
            <a:chExt cx="1365779" cy="1152878"/>
          </a:xfrm>
        </p:grpSpPr>
        <p:sp>
          <p:nvSpPr>
            <p:cNvPr id="10" name="Freeform 10"/>
            <p:cNvSpPr>
              <a:spLocks/>
            </p:cNvSpPr>
            <p:nvPr/>
          </p:nvSpPr>
          <p:spPr bwMode="auto">
            <a:xfrm>
              <a:off x="2390246" y="2225676"/>
              <a:ext cx="1365779" cy="1152878"/>
            </a:xfrm>
            <a:custGeom>
              <a:avLst/>
              <a:gdLst>
                <a:gd name="T0" fmla="*/ 0 w 742"/>
                <a:gd name="T1" fmla="*/ 935 h 935"/>
                <a:gd name="T2" fmla="*/ 376 w 742"/>
                <a:gd name="T3" fmla="*/ 0 h 935"/>
                <a:gd name="T4" fmla="*/ 742 w 742"/>
                <a:gd name="T5" fmla="*/ 935 h 935"/>
                <a:gd name="T6" fmla="*/ 0 w 742"/>
                <a:gd name="T7" fmla="*/ 935 h 9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42" h="935">
                  <a:moveTo>
                    <a:pt x="0" y="935"/>
                  </a:moveTo>
                  <a:lnTo>
                    <a:pt x="376" y="0"/>
                  </a:lnTo>
                  <a:lnTo>
                    <a:pt x="742" y="935"/>
                  </a:lnTo>
                  <a:lnTo>
                    <a:pt x="0" y="935"/>
                  </a:lnTo>
                  <a:close/>
                </a:path>
              </a:pathLst>
            </a:custGeom>
            <a:solidFill>
              <a:srgbClr val="FFA7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1" name="Freeform 11"/>
            <p:cNvSpPr>
              <a:spLocks/>
            </p:cNvSpPr>
            <p:nvPr/>
          </p:nvSpPr>
          <p:spPr bwMode="auto">
            <a:xfrm>
              <a:off x="2981101" y="2797637"/>
              <a:ext cx="184067" cy="282362"/>
            </a:xfrm>
            <a:custGeom>
              <a:avLst/>
              <a:gdLst>
                <a:gd name="T0" fmla="*/ 11 w 11"/>
                <a:gd name="T1" fmla="*/ 6 h 25"/>
                <a:gd name="T2" fmla="*/ 11 w 11"/>
                <a:gd name="T3" fmla="*/ 8 h 25"/>
                <a:gd name="T4" fmla="*/ 9 w 11"/>
                <a:gd name="T5" fmla="*/ 8 h 25"/>
                <a:gd name="T6" fmla="*/ 9 w 11"/>
                <a:gd name="T7" fmla="*/ 6 h 25"/>
                <a:gd name="T8" fmla="*/ 6 w 11"/>
                <a:gd name="T9" fmla="*/ 2 h 25"/>
                <a:gd name="T10" fmla="*/ 3 w 11"/>
                <a:gd name="T11" fmla="*/ 6 h 25"/>
                <a:gd name="T12" fmla="*/ 3 w 11"/>
                <a:gd name="T13" fmla="*/ 19 h 25"/>
                <a:gd name="T14" fmla="*/ 6 w 11"/>
                <a:gd name="T15" fmla="*/ 23 h 25"/>
                <a:gd name="T16" fmla="*/ 9 w 11"/>
                <a:gd name="T17" fmla="*/ 19 h 25"/>
                <a:gd name="T18" fmla="*/ 9 w 11"/>
                <a:gd name="T19" fmla="*/ 16 h 25"/>
                <a:gd name="T20" fmla="*/ 11 w 11"/>
                <a:gd name="T21" fmla="*/ 16 h 25"/>
                <a:gd name="T22" fmla="*/ 11 w 11"/>
                <a:gd name="T23" fmla="*/ 19 h 25"/>
                <a:gd name="T24" fmla="*/ 6 w 11"/>
                <a:gd name="T25" fmla="*/ 25 h 25"/>
                <a:gd name="T26" fmla="*/ 0 w 11"/>
                <a:gd name="T27" fmla="*/ 19 h 25"/>
                <a:gd name="T28" fmla="*/ 0 w 11"/>
                <a:gd name="T29" fmla="*/ 6 h 25"/>
                <a:gd name="T30" fmla="*/ 6 w 11"/>
                <a:gd name="T31" fmla="*/ 0 h 25"/>
                <a:gd name="T32" fmla="*/ 11 w 11"/>
                <a:gd name="T33" fmla="*/ 6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1" h="25">
                  <a:moveTo>
                    <a:pt x="11" y="6"/>
                  </a:moveTo>
                  <a:cubicBezTo>
                    <a:pt x="11" y="8"/>
                    <a:pt x="11" y="8"/>
                    <a:pt x="11" y="8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9" y="6"/>
                    <a:pt x="9" y="6"/>
                    <a:pt x="9" y="6"/>
                  </a:cubicBezTo>
                  <a:cubicBezTo>
                    <a:pt x="9" y="4"/>
                    <a:pt x="8" y="2"/>
                    <a:pt x="6" y="2"/>
                  </a:cubicBezTo>
                  <a:cubicBezTo>
                    <a:pt x="4" y="2"/>
                    <a:pt x="3" y="4"/>
                    <a:pt x="3" y="6"/>
                  </a:cubicBezTo>
                  <a:cubicBezTo>
                    <a:pt x="3" y="19"/>
                    <a:pt x="3" y="19"/>
                    <a:pt x="3" y="19"/>
                  </a:cubicBezTo>
                  <a:cubicBezTo>
                    <a:pt x="3" y="22"/>
                    <a:pt x="4" y="23"/>
                    <a:pt x="6" y="23"/>
                  </a:cubicBezTo>
                  <a:cubicBezTo>
                    <a:pt x="8" y="23"/>
                    <a:pt x="9" y="22"/>
                    <a:pt x="9" y="19"/>
                  </a:cubicBezTo>
                  <a:cubicBezTo>
                    <a:pt x="9" y="16"/>
                    <a:pt x="9" y="16"/>
                    <a:pt x="9" y="16"/>
                  </a:cubicBezTo>
                  <a:cubicBezTo>
                    <a:pt x="11" y="16"/>
                    <a:pt x="11" y="16"/>
                    <a:pt x="11" y="16"/>
                  </a:cubicBezTo>
                  <a:cubicBezTo>
                    <a:pt x="11" y="19"/>
                    <a:pt x="11" y="19"/>
                    <a:pt x="11" y="19"/>
                  </a:cubicBezTo>
                  <a:cubicBezTo>
                    <a:pt x="11" y="23"/>
                    <a:pt x="10" y="25"/>
                    <a:pt x="6" y="25"/>
                  </a:cubicBezTo>
                  <a:cubicBezTo>
                    <a:pt x="2" y="25"/>
                    <a:pt x="0" y="23"/>
                    <a:pt x="0" y="19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2"/>
                    <a:pt x="2" y="0"/>
                    <a:pt x="6" y="0"/>
                  </a:cubicBezTo>
                  <a:cubicBezTo>
                    <a:pt x="10" y="0"/>
                    <a:pt x="11" y="2"/>
                    <a:pt x="11" y="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74" name="组合 73"/>
          <p:cNvGrpSpPr/>
          <p:nvPr/>
        </p:nvGrpSpPr>
        <p:grpSpPr>
          <a:xfrm>
            <a:off x="8625417" y="2631281"/>
            <a:ext cx="814388" cy="814388"/>
            <a:chOff x="8625417" y="2631281"/>
            <a:chExt cx="814388" cy="814388"/>
          </a:xfrm>
        </p:grpSpPr>
        <p:sp>
          <p:nvSpPr>
            <p:cNvPr id="12" name="Oval 12"/>
            <p:cNvSpPr>
              <a:spLocks noChangeArrowheads="1"/>
            </p:cNvSpPr>
            <p:nvPr/>
          </p:nvSpPr>
          <p:spPr bwMode="auto">
            <a:xfrm>
              <a:off x="8625417" y="2631281"/>
              <a:ext cx="814388" cy="814388"/>
            </a:xfrm>
            <a:prstGeom prst="ellipse">
              <a:avLst/>
            </a:prstGeom>
            <a:solidFill>
              <a:srgbClr val="FFA7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3" name="Freeform 13"/>
            <p:cNvSpPr>
              <a:spLocks noEditPoints="1"/>
            </p:cNvSpPr>
            <p:nvPr/>
          </p:nvSpPr>
          <p:spPr bwMode="auto">
            <a:xfrm>
              <a:off x="8800042" y="2805906"/>
              <a:ext cx="450850" cy="450850"/>
            </a:xfrm>
            <a:custGeom>
              <a:avLst/>
              <a:gdLst>
                <a:gd name="T0" fmla="*/ 31 w 31"/>
                <a:gd name="T1" fmla="*/ 28 h 31"/>
                <a:gd name="T2" fmla="*/ 21 w 31"/>
                <a:gd name="T3" fmla="*/ 18 h 31"/>
                <a:gd name="T4" fmla="*/ 20 w 31"/>
                <a:gd name="T5" fmla="*/ 18 h 31"/>
                <a:gd name="T6" fmla="*/ 19 w 31"/>
                <a:gd name="T7" fmla="*/ 18 h 31"/>
                <a:gd name="T8" fmla="*/ 18 w 31"/>
                <a:gd name="T9" fmla="*/ 16 h 31"/>
                <a:gd name="T10" fmla="*/ 17 w 31"/>
                <a:gd name="T11" fmla="*/ 4 h 31"/>
                <a:gd name="T12" fmla="*/ 4 w 31"/>
                <a:gd name="T13" fmla="*/ 4 h 31"/>
                <a:gd name="T14" fmla="*/ 4 w 31"/>
                <a:gd name="T15" fmla="*/ 17 h 31"/>
                <a:gd name="T16" fmla="*/ 16 w 31"/>
                <a:gd name="T17" fmla="*/ 17 h 31"/>
                <a:gd name="T18" fmla="*/ 18 w 31"/>
                <a:gd name="T19" fmla="*/ 19 h 31"/>
                <a:gd name="T20" fmla="*/ 18 w 31"/>
                <a:gd name="T21" fmla="*/ 19 h 31"/>
                <a:gd name="T22" fmla="*/ 18 w 31"/>
                <a:gd name="T23" fmla="*/ 20 h 31"/>
                <a:gd name="T24" fmla="*/ 28 w 31"/>
                <a:gd name="T25" fmla="*/ 30 h 31"/>
                <a:gd name="T26" fmla="*/ 30 w 31"/>
                <a:gd name="T27" fmla="*/ 30 h 31"/>
                <a:gd name="T28" fmla="*/ 31 w 31"/>
                <a:gd name="T29" fmla="*/ 30 h 31"/>
                <a:gd name="T30" fmla="*/ 31 w 31"/>
                <a:gd name="T31" fmla="*/ 28 h 31"/>
                <a:gd name="T32" fmla="*/ 5 w 31"/>
                <a:gd name="T33" fmla="*/ 16 h 31"/>
                <a:gd name="T34" fmla="*/ 4 w 31"/>
                <a:gd name="T35" fmla="*/ 16 h 31"/>
                <a:gd name="T36" fmla="*/ 4 w 31"/>
                <a:gd name="T37" fmla="*/ 4 h 31"/>
                <a:gd name="T38" fmla="*/ 5 w 31"/>
                <a:gd name="T39" fmla="*/ 4 h 31"/>
                <a:gd name="T40" fmla="*/ 5 w 31"/>
                <a:gd name="T41" fmla="*/ 5 h 31"/>
                <a:gd name="T42" fmla="*/ 5 w 31"/>
                <a:gd name="T43" fmla="*/ 16 h 31"/>
                <a:gd name="T44" fmla="*/ 5 w 31"/>
                <a:gd name="T45" fmla="*/ 16 h 31"/>
                <a:gd name="T46" fmla="*/ 5 w 31"/>
                <a:gd name="T47" fmla="*/ 15 h 31"/>
                <a:gd name="T48" fmla="*/ 5 w 31"/>
                <a:gd name="T49" fmla="*/ 5 h 31"/>
                <a:gd name="T50" fmla="*/ 16 w 31"/>
                <a:gd name="T51" fmla="*/ 5 h 31"/>
                <a:gd name="T52" fmla="*/ 16 w 31"/>
                <a:gd name="T53" fmla="*/ 15 h 31"/>
                <a:gd name="T54" fmla="*/ 5 w 31"/>
                <a:gd name="T55" fmla="*/ 15 h 31"/>
                <a:gd name="T56" fmla="*/ 16 w 31"/>
                <a:gd name="T57" fmla="*/ 16 h 31"/>
                <a:gd name="T58" fmla="*/ 16 w 31"/>
                <a:gd name="T59" fmla="*/ 16 h 31"/>
                <a:gd name="T60" fmla="*/ 16 w 31"/>
                <a:gd name="T61" fmla="*/ 5 h 31"/>
                <a:gd name="T62" fmla="*/ 16 w 31"/>
                <a:gd name="T63" fmla="*/ 4 h 31"/>
                <a:gd name="T64" fmla="*/ 17 w 31"/>
                <a:gd name="T65" fmla="*/ 4 h 31"/>
                <a:gd name="T66" fmla="*/ 17 w 31"/>
                <a:gd name="T67" fmla="*/ 16 h 31"/>
                <a:gd name="T68" fmla="*/ 16 w 31"/>
                <a:gd name="T69" fmla="*/ 16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1" h="31">
                  <a:moveTo>
                    <a:pt x="31" y="28"/>
                  </a:moveTo>
                  <a:cubicBezTo>
                    <a:pt x="21" y="18"/>
                    <a:pt x="21" y="18"/>
                    <a:pt x="21" y="18"/>
                  </a:cubicBezTo>
                  <a:cubicBezTo>
                    <a:pt x="20" y="17"/>
                    <a:pt x="20" y="17"/>
                    <a:pt x="20" y="18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8" y="16"/>
                    <a:pt x="18" y="16"/>
                    <a:pt x="18" y="16"/>
                  </a:cubicBezTo>
                  <a:cubicBezTo>
                    <a:pt x="21" y="12"/>
                    <a:pt x="20" y="7"/>
                    <a:pt x="17" y="4"/>
                  </a:cubicBezTo>
                  <a:cubicBezTo>
                    <a:pt x="14" y="0"/>
                    <a:pt x="8" y="0"/>
                    <a:pt x="4" y="4"/>
                  </a:cubicBezTo>
                  <a:cubicBezTo>
                    <a:pt x="0" y="7"/>
                    <a:pt x="0" y="13"/>
                    <a:pt x="4" y="17"/>
                  </a:cubicBezTo>
                  <a:cubicBezTo>
                    <a:pt x="7" y="20"/>
                    <a:pt x="13" y="20"/>
                    <a:pt x="16" y="17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18" y="19"/>
                    <a:pt x="18" y="20"/>
                    <a:pt x="18" y="20"/>
                  </a:cubicBezTo>
                  <a:cubicBezTo>
                    <a:pt x="28" y="30"/>
                    <a:pt x="28" y="30"/>
                    <a:pt x="28" y="30"/>
                  </a:cubicBezTo>
                  <a:cubicBezTo>
                    <a:pt x="29" y="31"/>
                    <a:pt x="30" y="31"/>
                    <a:pt x="30" y="30"/>
                  </a:cubicBezTo>
                  <a:cubicBezTo>
                    <a:pt x="31" y="30"/>
                    <a:pt x="31" y="30"/>
                    <a:pt x="31" y="30"/>
                  </a:cubicBezTo>
                  <a:cubicBezTo>
                    <a:pt x="31" y="29"/>
                    <a:pt x="31" y="28"/>
                    <a:pt x="31" y="28"/>
                  </a:cubicBezTo>
                  <a:close/>
                  <a:moveTo>
                    <a:pt x="5" y="16"/>
                  </a:moveTo>
                  <a:cubicBezTo>
                    <a:pt x="5" y="16"/>
                    <a:pt x="5" y="16"/>
                    <a:pt x="4" y="16"/>
                  </a:cubicBezTo>
                  <a:cubicBezTo>
                    <a:pt x="1" y="13"/>
                    <a:pt x="1" y="7"/>
                    <a:pt x="4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4"/>
                    <a:pt x="5" y="4"/>
                    <a:pt x="5" y="5"/>
                  </a:cubicBezTo>
                  <a:cubicBezTo>
                    <a:pt x="2" y="8"/>
                    <a:pt x="2" y="13"/>
                    <a:pt x="5" y="16"/>
                  </a:cubicBezTo>
                  <a:cubicBezTo>
                    <a:pt x="5" y="16"/>
                    <a:pt x="5" y="16"/>
                    <a:pt x="5" y="16"/>
                  </a:cubicBezTo>
                  <a:close/>
                  <a:moveTo>
                    <a:pt x="5" y="15"/>
                  </a:moveTo>
                  <a:cubicBezTo>
                    <a:pt x="2" y="12"/>
                    <a:pt x="2" y="8"/>
                    <a:pt x="5" y="5"/>
                  </a:cubicBezTo>
                  <a:cubicBezTo>
                    <a:pt x="8" y="2"/>
                    <a:pt x="13" y="2"/>
                    <a:pt x="16" y="5"/>
                  </a:cubicBezTo>
                  <a:cubicBezTo>
                    <a:pt x="19" y="8"/>
                    <a:pt x="19" y="12"/>
                    <a:pt x="16" y="15"/>
                  </a:cubicBezTo>
                  <a:cubicBezTo>
                    <a:pt x="13" y="18"/>
                    <a:pt x="8" y="18"/>
                    <a:pt x="5" y="15"/>
                  </a:cubicBezTo>
                  <a:close/>
                  <a:moveTo>
                    <a:pt x="16" y="16"/>
                  </a:moveTo>
                  <a:cubicBezTo>
                    <a:pt x="16" y="16"/>
                    <a:pt x="16" y="16"/>
                    <a:pt x="16" y="16"/>
                  </a:cubicBezTo>
                  <a:cubicBezTo>
                    <a:pt x="19" y="13"/>
                    <a:pt x="19" y="8"/>
                    <a:pt x="16" y="5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6" y="4"/>
                    <a:pt x="17" y="4"/>
                    <a:pt x="17" y="4"/>
                  </a:cubicBezTo>
                  <a:cubicBezTo>
                    <a:pt x="20" y="7"/>
                    <a:pt x="20" y="13"/>
                    <a:pt x="17" y="16"/>
                  </a:cubicBezTo>
                  <a:cubicBezTo>
                    <a:pt x="17" y="16"/>
                    <a:pt x="16" y="16"/>
                    <a:pt x="16" y="1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4" name="Freeform 14"/>
            <p:cNvSpPr>
              <a:spLocks/>
            </p:cNvSpPr>
            <p:nvPr/>
          </p:nvSpPr>
          <p:spPr bwMode="auto">
            <a:xfrm>
              <a:off x="8842905" y="2848768"/>
              <a:ext cx="160338" cy="160338"/>
            </a:xfrm>
            <a:custGeom>
              <a:avLst/>
              <a:gdLst>
                <a:gd name="T0" fmla="*/ 4 w 11"/>
                <a:gd name="T1" fmla="*/ 4 h 11"/>
                <a:gd name="T2" fmla="*/ 11 w 11"/>
                <a:gd name="T3" fmla="*/ 1 h 11"/>
                <a:gd name="T4" fmla="*/ 3 w 11"/>
                <a:gd name="T5" fmla="*/ 2 h 11"/>
                <a:gd name="T6" fmla="*/ 2 w 11"/>
                <a:gd name="T7" fmla="*/ 11 h 11"/>
                <a:gd name="T8" fmla="*/ 4 w 11"/>
                <a:gd name="T9" fmla="*/ 4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1">
                  <a:moveTo>
                    <a:pt x="4" y="4"/>
                  </a:moveTo>
                  <a:cubicBezTo>
                    <a:pt x="6" y="2"/>
                    <a:pt x="9" y="1"/>
                    <a:pt x="11" y="1"/>
                  </a:cubicBezTo>
                  <a:cubicBezTo>
                    <a:pt x="8" y="0"/>
                    <a:pt x="5" y="0"/>
                    <a:pt x="3" y="2"/>
                  </a:cubicBezTo>
                  <a:cubicBezTo>
                    <a:pt x="1" y="5"/>
                    <a:pt x="0" y="8"/>
                    <a:pt x="2" y="11"/>
                  </a:cubicBezTo>
                  <a:cubicBezTo>
                    <a:pt x="1" y="8"/>
                    <a:pt x="2" y="6"/>
                    <a:pt x="4" y="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2099733" y="3419476"/>
            <a:ext cx="1365779" cy="1151644"/>
            <a:chOff x="2099733" y="3419476"/>
            <a:chExt cx="1365779" cy="1151644"/>
          </a:xfrm>
        </p:grpSpPr>
        <p:sp>
          <p:nvSpPr>
            <p:cNvPr id="15" name="Freeform 15"/>
            <p:cNvSpPr>
              <a:spLocks/>
            </p:cNvSpPr>
            <p:nvPr/>
          </p:nvSpPr>
          <p:spPr bwMode="auto">
            <a:xfrm>
              <a:off x="2099733" y="3419476"/>
              <a:ext cx="1365779" cy="1151644"/>
            </a:xfrm>
            <a:custGeom>
              <a:avLst/>
              <a:gdLst>
                <a:gd name="T0" fmla="*/ 0 w 742"/>
                <a:gd name="T1" fmla="*/ 934 h 934"/>
                <a:gd name="T2" fmla="*/ 375 w 742"/>
                <a:gd name="T3" fmla="*/ 0 h 934"/>
                <a:gd name="T4" fmla="*/ 742 w 742"/>
                <a:gd name="T5" fmla="*/ 934 h 934"/>
                <a:gd name="T6" fmla="*/ 0 w 742"/>
                <a:gd name="T7" fmla="*/ 934 h 9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42" h="934">
                  <a:moveTo>
                    <a:pt x="0" y="934"/>
                  </a:moveTo>
                  <a:lnTo>
                    <a:pt x="375" y="0"/>
                  </a:lnTo>
                  <a:lnTo>
                    <a:pt x="742" y="934"/>
                  </a:lnTo>
                  <a:lnTo>
                    <a:pt x="0" y="934"/>
                  </a:lnTo>
                  <a:close/>
                </a:path>
              </a:pathLst>
            </a:custGeom>
            <a:solidFill>
              <a:srgbClr val="C9D9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6" name="Freeform 16"/>
            <p:cNvSpPr>
              <a:spLocks noEditPoints="1"/>
            </p:cNvSpPr>
            <p:nvPr/>
          </p:nvSpPr>
          <p:spPr bwMode="auto">
            <a:xfrm>
              <a:off x="2684628" y="3980761"/>
              <a:ext cx="202474" cy="282363"/>
            </a:xfrm>
            <a:custGeom>
              <a:avLst/>
              <a:gdLst>
                <a:gd name="T0" fmla="*/ 6 w 12"/>
                <a:gd name="T1" fmla="*/ 0 h 25"/>
                <a:gd name="T2" fmla="*/ 11 w 12"/>
                <a:gd name="T3" fmla="*/ 5 h 25"/>
                <a:gd name="T4" fmla="*/ 11 w 12"/>
                <a:gd name="T5" fmla="*/ 7 h 25"/>
                <a:gd name="T6" fmla="*/ 8 w 12"/>
                <a:gd name="T7" fmla="*/ 12 h 25"/>
                <a:gd name="T8" fmla="*/ 12 w 12"/>
                <a:gd name="T9" fmla="*/ 17 h 25"/>
                <a:gd name="T10" fmla="*/ 12 w 12"/>
                <a:gd name="T11" fmla="*/ 19 h 25"/>
                <a:gd name="T12" fmla="*/ 6 w 12"/>
                <a:gd name="T13" fmla="*/ 25 h 25"/>
                <a:gd name="T14" fmla="*/ 0 w 12"/>
                <a:gd name="T15" fmla="*/ 25 h 25"/>
                <a:gd name="T16" fmla="*/ 0 w 12"/>
                <a:gd name="T17" fmla="*/ 0 h 25"/>
                <a:gd name="T18" fmla="*/ 6 w 12"/>
                <a:gd name="T19" fmla="*/ 0 h 25"/>
                <a:gd name="T20" fmla="*/ 5 w 12"/>
                <a:gd name="T21" fmla="*/ 11 h 25"/>
                <a:gd name="T22" fmla="*/ 8 w 12"/>
                <a:gd name="T23" fmla="*/ 7 h 25"/>
                <a:gd name="T24" fmla="*/ 8 w 12"/>
                <a:gd name="T25" fmla="*/ 6 h 25"/>
                <a:gd name="T26" fmla="*/ 6 w 12"/>
                <a:gd name="T27" fmla="*/ 2 h 25"/>
                <a:gd name="T28" fmla="*/ 3 w 12"/>
                <a:gd name="T29" fmla="*/ 2 h 25"/>
                <a:gd name="T30" fmla="*/ 3 w 12"/>
                <a:gd name="T31" fmla="*/ 11 h 25"/>
                <a:gd name="T32" fmla="*/ 5 w 12"/>
                <a:gd name="T33" fmla="*/ 11 h 25"/>
                <a:gd name="T34" fmla="*/ 6 w 12"/>
                <a:gd name="T35" fmla="*/ 23 h 25"/>
                <a:gd name="T36" fmla="*/ 9 w 12"/>
                <a:gd name="T37" fmla="*/ 19 h 25"/>
                <a:gd name="T38" fmla="*/ 9 w 12"/>
                <a:gd name="T39" fmla="*/ 17 h 25"/>
                <a:gd name="T40" fmla="*/ 5 w 12"/>
                <a:gd name="T41" fmla="*/ 13 h 25"/>
                <a:gd name="T42" fmla="*/ 3 w 12"/>
                <a:gd name="T43" fmla="*/ 13 h 25"/>
                <a:gd name="T44" fmla="*/ 3 w 12"/>
                <a:gd name="T45" fmla="*/ 23 h 25"/>
                <a:gd name="T46" fmla="*/ 6 w 12"/>
                <a:gd name="T47" fmla="*/ 23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2" h="25">
                  <a:moveTo>
                    <a:pt x="6" y="0"/>
                  </a:moveTo>
                  <a:cubicBezTo>
                    <a:pt x="10" y="0"/>
                    <a:pt x="11" y="2"/>
                    <a:pt x="11" y="5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1" y="9"/>
                    <a:pt x="11" y="11"/>
                    <a:pt x="8" y="12"/>
                  </a:cubicBezTo>
                  <a:cubicBezTo>
                    <a:pt x="11" y="12"/>
                    <a:pt x="12" y="14"/>
                    <a:pt x="12" y="17"/>
                  </a:cubicBezTo>
                  <a:cubicBezTo>
                    <a:pt x="12" y="19"/>
                    <a:pt x="12" y="19"/>
                    <a:pt x="12" y="19"/>
                  </a:cubicBezTo>
                  <a:cubicBezTo>
                    <a:pt x="12" y="23"/>
                    <a:pt x="10" y="25"/>
                    <a:pt x="6" y="25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6" y="0"/>
                  </a:lnTo>
                  <a:close/>
                  <a:moveTo>
                    <a:pt x="5" y="11"/>
                  </a:moveTo>
                  <a:cubicBezTo>
                    <a:pt x="7" y="11"/>
                    <a:pt x="8" y="10"/>
                    <a:pt x="8" y="7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8" y="4"/>
                    <a:pt x="8" y="2"/>
                    <a:pt x="6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11"/>
                    <a:pt x="3" y="11"/>
                    <a:pt x="3" y="11"/>
                  </a:cubicBezTo>
                  <a:lnTo>
                    <a:pt x="5" y="11"/>
                  </a:lnTo>
                  <a:close/>
                  <a:moveTo>
                    <a:pt x="6" y="23"/>
                  </a:moveTo>
                  <a:cubicBezTo>
                    <a:pt x="8" y="23"/>
                    <a:pt x="9" y="21"/>
                    <a:pt x="9" y="19"/>
                  </a:cubicBezTo>
                  <a:cubicBezTo>
                    <a:pt x="9" y="17"/>
                    <a:pt x="9" y="17"/>
                    <a:pt x="9" y="17"/>
                  </a:cubicBezTo>
                  <a:cubicBezTo>
                    <a:pt x="9" y="14"/>
                    <a:pt x="8" y="13"/>
                    <a:pt x="5" y="13"/>
                  </a:cubicBezTo>
                  <a:cubicBezTo>
                    <a:pt x="3" y="13"/>
                    <a:pt x="3" y="13"/>
                    <a:pt x="3" y="13"/>
                  </a:cubicBezTo>
                  <a:cubicBezTo>
                    <a:pt x="3" y="23"/>
                    <a:pt x="3" y="23"/>
                    <a:pt x="3" y="23"/>
                  </a:cubicBezTo>
                  <a:lnTo>
                    <a:pt x="6" y="2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75" name="组合 74"/>
          <p:cNvGrpSpPr/>
          <p:nvPr/>
        </p:nvGrpSpPr>
        <p:grpSpPr>
          <a:xfrm>
            <a:off x="8334905" y="3823493"/>
            <a:ext cx="814388" cy="814388"/>
            <a:chOff x="8334905" y="3823493"/>
            <a:chExt cx="814388" cy="814388"/>
          </a:xfrm>
        </p:grpSpPr>
        <p:sp>
          <p:nvSpPr>
            <p:cNvPr id="17" name="Oval 17"/>
            <p:cNvSpPr>
              <a:spLocks noChangeArrowheads="1"/>
            </p:cNvSpPr>
            <p:nvPr/>
          </p:nvSpPr>
          <p:spPr bwMode="auto">
            <a:xfrm>
              <a:off x="8334905" y="3823493"/>
              <a:ext cx="814388" cy="814388"/>
            </a:xfrm>
            <a:prstGeom prst="ellipse">
              <a:avLst/>
            </a:prstGeom>
            <a:solidFill>
              <a:srgbClr val="C9D9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auto">
            <a:xfrm>
              <a:off x="8698442" y="4187031"/>
              <a:ext cx="87313" cy="87313"/>
            </a:xfrm>
            <a:custGeom>
              <a:avLst/>
              <a:gdLst>
                <a:gd name="T0" fmla="*/ 3 w 6"/>
                <a:gd name="T1" fmla="*/ 3 h 6"/>
                <a:gd name="T2" fmla="*/ 4 w 6"/>
                <a:gd name="T3" fmla="*/ 1 h 6"/>
                <a:gd name="T4" fmla="*/ 4 w 6"/>
                <a:gd name="T5" fmla="*/ 0 h 6"/>
                <a:gd name="T6" fmla="*/ 1 w 6"/>
                <a:gd name="T7" fmla="*/ 1 h 6"/>
                <a:gd name="T8" fmla="*/ 1 w 6"/>
                <a:gd name="T9" fmla="*/ 5 h 6"/>
                <a:gd name="T10" fmla="*/ 5 w 6"/>
                <a:gd name="T11" fmla="*/ 5 h 6"/>
                <a:gd name="T12" fmla="*/ 6 w 6"/>
                <a:gd name="T13" fmla="*/ 2 h 6"/>
                <a:gd name="T14" fmla="*/ 6 w 6"/>
                <a:gd name="T15" fmla="*/ 3 h 6"/>
                <a:gd name="T16" fmla="*/ 3 w 6"/>
                <a:gd name="T17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" h="6">
                  <a:moveTo>
                    <a:pt x="3" y="3"/>
                  </a:moveTo>
                  <a:cubicBezTo>
                    <a:pt x="4" y="1"/>
                    <a:pt x="4" y="1"/>
                    <a:pt x="4" y="1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3" y="0"/>
                    <a:pt x="2" y="0"/>
                    <a:pt x="1" y="1"/>
                  </a:cubicBezTo>
                  <a:cubicBezTo>
                    <a:pt x="0" y="2"/>
                    <a:pt x="0" y="4"/>
                    <a:pt x="1" y="5"/>
                  </a:cubicBezTo>
                  <a:cubicBezTo>
                    <a:pt x="2" y="6"/>
                    <a:pt x="4" y="6"/>
                    <a:pt x="5" y="5"/>
                  </a:cubicBezTo>
                  <a:cubicBezTo>
                    <a:pt x="6" y="4"/>
                    <a:pt x="6" y="3"/>
                    <a:pt x="6" y="2"/>
                  </a:cubicBezTo>
                  <a:cubicBezTo>
                    <a:pt x="6" y="3"/>
                    <a:pt x="6" y="3"/>
                    <a:pt x="6" y="3"/>
                  </a:cubicBezTo>
                  <a:lnTo>
                    <a:pt x="3" y="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9" name="Freeform 19"/>
            <p:cNvSpPr>
              <a:spLocks/>
            </p:cNvSpPr>
            <p:nvPr/>
          </p:nvSpPr>
          <p:spPr bwMode="auto">
            <a:xfrm>
              <a:off x="8596842" y="4085431"/>
              <a:ext cx="290513" cy="290513"/>
            </a:xfrm>
            <a:custGeom>
              <a:avLst/>
              <a:gdLst>
                <a:gd name="T0" fmla="*/ 15 w 20"/>
                <a:gd name="T1" fmla="*/ 6 h 20"/>
                <a:gd name="T2" fmla="*/ 15 w 20"/>
                <a:gd name="T3" fmla="*/ 14 h 20"/>
                <a:gd name="T4" fmla="*/ 6 w 20"/>
                <a:gd name="T5" fmla="*/ 14 h 20"/>
                <a:gd name="T6" fmla="*/ 6 w 20"/>
                <a:gd name="T7" fmla="*/ 6 h 20"/>
                <a:gd name="T8" fmla="*/ 14 w 20"/>
                <a:gd name="T9" fmla="*/ 5 h 20"/>
                <a:gd name="T10" fmla="*/ 15 w 20"/>
                <a:gd name="T11" fmla="*/ 4 h 20"/>
                <a:gd name="T12" fmla="*/ 16 w 20"/>
                <a:gd name="T13" fmla="*/ 3 h 20"/>
                <a:gd name="T14" fmla="*/ 4 w 20"/>
                <a:gd name="T15" fmla="*/ 4 h 20"/>
                <a:gd name="T16" fmla="*/ 4 w 20"/>
                <a:gd name="T17" fmla="*/ 16 h 20"/>
                <a:gd name="T18" fmla="*/ 17 w 20"/>
                <a:gd name="T19" fmla="*/ 16 h 20"/>
                <a:gd name="T20" fmla="*/ 17 w 20"/>
                <a:gd name="T21" fmla="*/ 4 h 20"/>
                <a:gd name="T22" fmla="*/ 16 w 20"/>
                <a:gd name="T23" fmla="*/ 5 h 20"/>
                <a:gd name="T24" fmla="*/ 15 w 20"/>
                <a:gd name="T25" fmla="*/ 6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0" h="20">
                  <a:moveTo>
                    <a:pt x="15" y="6"/>
                  </a:moveTo>
                  <a:cubicBezTo>
                    <a:pt x="17" y="9"/>
                    <a:pt x="17" y="12"/>
                    <a:pt x="15" y="14"/>
                  </a:cubicBezTo>
                  <a:cubicBezTo>
                    <a:pt x="12" y="16"/>
                    <a:pt x="8" y="16"/>
                    <a:pt x="6" y="14"/>
                  </a:cubicBezTo>
                  <a:cubicBezTo>
                    <a:pt x="4" y="12"/>
                    <a:pt x="4" y="8"/>
                    <a:pt x="6" y="6"/>
                  </a:cubicBezTo>
                  <a:cubicBezTo>
                    <a:pt x="8" y="4"/>
                    <a:pt x="12" y="3"/>
                    <a:pt x="14" y="5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6" y="3"/>
                    <a:pt x="16" y="3"/>
                    <a:pt x="16" y="3"/>
                  </a:cubicBezTo>
                  <a:cubicBezTo>
                    <a:pt x="13" y="0"/>
                    <a:pt x="7" y="0"/>
                    <a:pt x="4" y="4"/>
                  </a:cubicBezTo>
                  <a:cubicBezTo>
                    <a:pt x="0" y="7"/>
                    <a:pt x="0" y="13"/>
                    <a:pt x="4" y="16"/>
                  </a:cubicBezTo>
                  <a:cubicBezTo>
                    <a:pt x="7" y="20"/>
                    <a:pt x="13" y="20"/>
                    <a:pt x="17" y="16"/>
                  </a:cubicBezTo>
                  <a:cubicBezTo>
                    <a:pt x="20" y="13"/>
                    <a:pt x="20" y="8"/>
                    <a:pt x="17" y="4"/>
                  </a:cubicBezTo>
                  <a:cubicBezTo>
                    <a:pt x="16" y="5"/>
                    <a:pt x="16" y="5"/>
                    <a:pt x="16" y="5"/>
                  </a:cubicBezTo>
                  <a:lnTo>
                    <a:pt x="15" y="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0" name="Freeform 20"/>
            <p:cNvSpPr>
              <a:spLocks/>
            </p:cNvSpPr>
            <p:nvPr/>
          </p:nvSpPr>
          <p:spPr bwMode="auto">
            <a:xfrm>
              <a:off x="8509530" y="3998118"/>
              <a:ext cx="479425" cy="465138"/>
            </a:xfrm>
            <a:custGeom>
              <a:avLst/>
              <a:gdLst>
                <a:gd name="T0" fmla="*/ 29 w 33"/>
                <a:gd name="T1" fmla="*/ 8 h 32"/>
                <a:gd name="T2" fmla="*/ 27 w 33"/>
                <a:gd name="T3" fmla="*/ 8 h 32"/>
                <a:gd name="T4" fmla="*/ 25 w 33"/>
                <a:gd name="T5" fmla="*/ 8 h 32"/>
                <a:gd name="T6" fmla="*/ 25 w 33"/>
                <a:gd name="T7" fmla="*/ 8 h 32"/>
                <a:gd name="T8" fmla="*/ 25 w 33"/>
                <a:gd name="T9" fmla="*/ 24 h 32"/>
                <a:gd name="T10" fmla="*/ 8 w 33"/>
                <a:gd name="T11" fmla="*/ 24 h 32"/>
                <a:gd name="T12" fmla="*/ 8 w 33"/>
                <a:gd name="T13" fmla="*/ 7 h 32"/>
                <a:gd name="T14" fmla="*/ 24 w 33"/>
                <a:gd name="T15" fmla="*/ 7 h 32"/>
                <a:gd name="T16" fmla="*/ 24 w 33"/>
                <a:gd name="T17" fmla="*/ 7 h 32"/>
                <a:gd name="T18" fmla="*/ 24 w 33"/>
                <a:gd name="T19" fmla="*/ 5 h 32"/>
                <a:gd name="T20" fmla="*/ 24 w 33"/>
                <a:gd name="T21" fmla="*/ 3 h 32"/>
                <a:gd name="T22" fmla="*/ 24 w 33"/>
                <a:gd name="T23" fmla="*/ 3 h 32"/>
                <a:gd name="T24" fmla="*/ 6 w 33"/>
                <a:gd name="T25" fmla="*/ 5 h 32"/>
                <a:gd name="T26" fmla="*/ 6 w 33"/>
                <a:gd name="T27" fmla="*/ 26 h 32"/>
                <a:gd name="T28" fmla="*/ 27 w 33"/>
                <a:gd name="T29" fmla="*/ 26 h 32"/>
                <a:gd name="T30" fmla="*/ 29 w 33"/>
                <a:gd name="T31" fmla="*/ 8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3" h="32">
                  <a:moveTo>
                    <a:pt x="29" y="8"/>
                  </a:moveTo>
                  <a:cubicBezTo>
                    <a:pt x="27" y="8"/>
                    <a:pt x="27" y="8"/>
                    <a:pt x="27" y="8"/>
                  </a:cubicBezTo>
                  <a:cubicBezTo>
                    <a:pt x="25" y="8"/>
                    <a:pt x="25" y="8"/>
                    <a:pt x="25" y="8"/>
                  </a:cubicBezTo>
                  <a:cubicBezTo>
                    <a:pt x="25" y="8"/>
                    <a:pt x="25" y="8"/>
                    <a:pt x="25" y="8"/>
                  </a:cubicBezTo>
                  <a:cubicBezTo>
                    <a:pt x="29" y="13"/>
                    <a:pt x="29" y="20"/>
                    <a:pt x="25" y="24"/>
                  </a:cubicBezTo>
                  <a:cubicBezTo>
                    <a:pt x="20" y="29"/>
                    <a:pt x="12" y="29"/>
                    <a:pt x="8" y="24"/>
                  </a:cubicBezTo>
                  <a:cubicBezTo>
                    <a:pt x="3" y="20"/>
                    <a:pt x="3" y="12"/>
                    <a:pt x="8" y="7"/>
                  </a:cubicBezTo>
                  <a:cubicBezTo>
                    <a:pt x="12" y="3"/>
                    <a:pt x="19" y="3"/>
                    <a:pt x="24" y="7"/>
                  </a:cubicBezTo>
                  <a:cubicBezTo>
                    <a:pt x="24" y="7"/>
                    <a:pt x="24" y="7"/>
                    <a:pt x="24" y="7"/>
                  </a:cubicBezTo>
                  <a:cubicBezTo>
                    <a:pt x="24" y="5"/>
                    <a:pt x="24" y="5"/>
                    <a:pt x="24" y="5"/>
                  </a:cubicBezTo>
                  <a:cubicBezTo>
                    <a:pt x="24" y="3"/>
                    <a:pt x="24" y="3"/>
                    <a:pt x="24" y="3"/>
                  </a:cubicBezTo>
                  <a:cubicBezTo>
                    <a:pt x="24" y="3"/>
                    <a:pt x="24" y="3"/>
                    <a:pt x="24" y="3"/>
                  </a:cubicBezTo>
                  <a:cubicBezTo>
                    <a:pt x="19" y="0"/>
                    <a:pt x="11" y="0"/>
                    <a:pt x="6" y="5"/>
                  </a:cubicBezTo>
                  <a:cubicBezTo>
                    <a:pt x="0" y="11"/>
                    <a:pt x="0" y="21"/>
                    <a:pt x="6" y="26"/>
                  </a:cubicBezTo>
                  <a:cubicBezTo>
                    <a:pt x="12" y="32"/>
                    <a:pt x="21" y="32"/>
                    <a:pt x="27" y="26"/>
                  </a:cubicBezTo>
                  <a:cubicBezTo>
                    <a:pt x="32" y="21"/>
                    <a:pt x="33" y="13"/>
                    <a:pt x="29" y="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1" name="Freeform 21"/>
            <p:cNvSpPr>
              <a:spLocks/>
            </p:cNvSpPr>
            <p:nvPr/>
          </p:nvSpPr>
          <p:spPr bwMode="auto">
            <a:xfrm>
              <a:off x="8741305" y="4012406"/>
              <a:ext cx="219075" cy="219075"/>
            </a:xfrm>
            <a:custGeom>
              <a:avLst/>
              <a:gdLst>
                <a:gd name="T0" fmla="*/ 110 w 138"/>
                <a:gd name="T1" fmla="*/ 37 h 138"/>
                <a:gd name="T2" fmla="*/ 101 w 138"/>
                <a:gd name="T3" fmla="*/ 37 h 138"/>
                <a:gd name="T4" fmla="*/ 101 w 138"/>
                <a:gd name="T5" fmla="*/ 28 h 138"/>
                <a:gd name="T6" fmla="*/ 101 w 138"/>
                <a:gd name="T7" fmla="*/ 0 h 138"/>
                <a:gd name="T8" fmla="*/ 83 w 138"/>
                <a:gd name="T9" fmla="*/ 28 h 138"/>
                <a:gd name="T10" fmla="*/ 83 w 138"/>
                <a:gd name="T11" fmla="*/ 55 h 138"/>
                <a:gd name="T12" fmla="*/ 19 w 138"/>
                <a:gd name="T13" fmla="*/ 119 h 138"/>
                <a:gd name="T14" fmla="*/ 19 w 138"/>
                <a:gd name="T15" fmla="*/ 92 h 138"/>
                <a:gd name="T16" fmla="*/ 0 w 138"/>
                <a:gd name="T17" fmla="*/ 129 h 138"/>
                <a:gd name="T18" fmla="*/ 0 w 138"/>
                <a:gd name="T19" fmla="*/ 129 h 138"/>
                <a:gd name="T20" fmla="*/ 0 w 138"/>
                <a:gd name="T21" fmla="*/ 138 h 138"/>
                <a:gd name="T22" fmla="*/ 0 w 138"/>
                <a:gd name="T23" fmla="*/ 138 h 138"/>
                <a:gd name="T24" fmla="*/ 0 w 138"/>
                <a:gd name="T25" fmla="*/ 138 h 138"/>
                <a:gd name="T26" fmla="*/ 9 w 138"/>
                <a:gd name="T27" fmla="*/ 138 h 138"/>
                <a:gd name="T28" fmla="*/ 9 w 138"/>
                <a:gd name="T29" fmla="*/ 138 h 138"/>
                <a:gd name="T30" fmla="*/ 9 w 138"/>
                <a:gd name="T31" fmla="*/ 138 h 138"/>
                <a:gd name="T32" fmla="*/ 46 w 138"/>
                <a:gd name="T33" fmla="*/ 119 h 138"/>
                <a:gd name="T34" fmla="*/ 19 w 138"/>
                <a:gd name="T35" fmla="*/ 119 h 138"/>
                <a:gd name="T36" fmla="*/ 83 w 138"/>
                <a:gd name="T37" fmla="*/ 64 h 138"/>
                <a:gd name="T38" fmla="*/ 119 w 138"/>
                <a:gd name="T39" fmla="*/ 55 h 138"/>
                <a:gd name="T40" fmla="*/ 138 w 138"/>
                <a:gd name="T41" fmla="*/ 37 h 138"/>
                <a:gd name="T42" fmla="*/ 110 w 138"/>
                <a:gd name="T43" fmla="*/ 3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38" h="138">
                  <a:moveTo>
                    <a:pt x="110" y="37"/>
                  </a:moveTo>
                  <a:lnTo>
                    <a:pt x="101" y="37"/>
                  </a:lnTo>
                  <a:lnTo>
                    <a:pt x="101" y="28"/>
                  </a:lnTo>
                  <a:lnTo>
                    <a:pt x="101" y="0"/>
                  </a:lnTo>
                  <a:lnTo>
                    <a:pt x="83" y="28"/>
                  </a:lnTo>
                  <a:lnTo>
                    <a:pt x="83" y="55"/>
                  </a:lnTo>
                  <a:lnTo>
                    <a:pt x="19" y="119"/>
                  </a:lnTo>
                  <a:lnTo>
                    <a:pt x="19" y="92"/>
                  </a:lnTo>
                  <a:lnTo>
                    <a:pt x="0" y="129"/>
                  </a:lnTo>
                  <a:lnTo>
                    <a:pt x="0" y="129"/>
                  </a:lnTo>
                  <a:lnTo>
                    <a:pt x="0" y="138"/>
                  </a:lnTo>
                  <a:lnTo>
                    <a:pt x="0" y="138"/>
                  </a:lnTo>
                  <a:lnTo>
                    <a:pt x="0" y="138"/>
                  </a:lnTo>
                  <a:lnTo>
                    <a:pt x="9" y="138"/>
                  </a:lnTo>
                  <a:lnTo>
                    <a:pt x="9" y="138"/>
                  </a:lnTo>
                  <a:lnTo>
                    <a:pt x="9" y="138"/>
                  </a:lnTo>
                  <a:lnTo>
                    <a:pt x="46" y="119"/>
                  </a:lnTo>
                  <a:lnTo>
                    <a:pt x="19" y="119"/>
                  </a:lnTo>
                  <a:lnTo>
                    <a:pt x="83" y="64"/>
                  </a:lnTo>
                  <a:lnTo>
                    <a:pt x="119" y="55"/>
                  </a:lnTo>
                  <a:lnTo>
                    <a:pt x="138" y="37"/>
                  </a:lnTo>
                  <a:lnTo>
                    <a:pt x="110" y="3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51" name="组合 50"/>
          <p:cNvGrpSpPr/>
          <p:nvPr/>
        </p:nvGrpSpPr>
        <p:grpSpPr>
          <a:xfrm>
            <a:off x="1809221" y="4611689"/>
            <a:ext cx="1365779" cy="1152878"/>
            <a:chOff x="1809221" y="4611689"/>
            <a:chExt cx="1365779" cy="1152878"/>
          </a:xfrm>
        </p:grpSpPr>
        <p:sp>
          <p:nvSpPr>
            <p:cNvPr id="22" name="Freeform 22"/>
            <p:cNvSpPr>
              <a:spLocks/>
            </p:cNvSpPr>
            <p:nvPr/>
          </p:nvSpPr>
          <p:spPr bwMode="auto">
            <a:xfrm>
              <a:off x="1809221" y="4611689"/>
              <a:ext cx="1365779" cy="1152878"/>
            </a:xfrm>
            <a:custGeom>
              <a:avLst/>
              <a:gdLst>
                <a:gd name="T0" fmla="*/ 0 w 742"/>
                <a:gd name="T1" fmla="*/ 935 h 935"/>
                <a:gd name="T2" fmla="*/ 375 w 742"/>
                <a:gd name="T3" fmla="*/ 0 h 935"/>
                <a:gd name="T4" fmla="*/ 742 w 742"/>
                <a:gd name="T5" fmla="*/ 935 h 935"/>
                <a:gd name="T6" fmla="*/ 0 w 742"/>
                <a:gd name="T7" fmla="*/ 935 h 9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42" h="935">
                  <a:moveTo>
                    <a:pt x="0" y="935"/>
                  </a:moveTo>
                  <a:lnTo>
                    <a:pt x="375" y="0"/>
                  </a:lnTo>
                  <a:lnTo>
                    <a:pt x="742" y="935"/>
                  </a:lnTo>
                  <a:lnTo>
                    <a:pt x="0" y="935"/>
                  </a:lnTo>
                  <a:close/>
                </a:path>
              </a:pathLst>
            </a:custGeom>
            <a:solidFill>
              <a:srgbClr val="28BC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3" name="Freeform 23"/>
            <p:cNvSpPr>
              <a:spLocks noEditPoints="1"/>
            </p:cNvSpPr>
            <p:nvPr/>
          </p:nvSpPr>
          <p:spPr bwMode="auto">
            <a:xfrm>
              <a:off x="2374307" y="5241924"/>
              <a:ext cx="235606" cy="293460"/>
            </a:xfrm>
            <a:custGeom>
              <a:avLst/>
              <a:gdLst>
                <a:gd name="T0" fmla="*/ 28 w 128"/>
                <a:gd name="T1" fmla="*/ 192 h 238"/>
                <a:gd name="T2" fmla="*/ 18 w 128"/>
                <a:gd name="T3" fmla="*/ 238 h 238"/>
                <a:gd name="T4" fmla="*/ 0 w 128"/>
                <a:gd name="T5" fmla="*/ 238 h 238"/>
                <a:gd name="T6" fmla="*/ 46 w 128"/>
                <a:gd name="T7" fmla="*/ 0 h 238"/>
                <a:gd name="T8" fmla="*/ 83 w 128"/>
                <a:gd name="T9" fmla="*/ 0 h 238"/>
                <a:gd name="T10" fmla="*/ 128 w 128"/>
                <a:gd name="T11" fmla="*/ 238 h 238"/>
                <a:gd name="T12" fmla="*/ 101 w 128"/>
                <a:gd name="T13" fmla="*/ 238 h 238"/>
                <a:gd name="T14" fmla="*/ 92 w 128"/>
                <a:gd name="T15" fmla="*/ 192 h 238"/>
                <a:gd name="T16" fmla="*/ 28 w 128"/>
                <a:gd name="T17" fmla="*/ 192 h 238"/>
                <a:gd name="T18" fmla="*/ 37 w 128"/>
                <a:gd name="T19" fmla="*/ 165 h 238"/>
                <a:gd name="T20" fmla="*/ 83 w 128"/>
                <a:gd name="T21" fmla="*/ 165 h 238"/>
                <a:gd name="T22" fmla="*/ 64 w 128"/>
                <a:gd name="T23" fmla="*/ 37 h 238"/>
                <a:gd name="T24" fmla="*/ 37 w 128"/>
                <a:gd name="T25" fmla="*/ 165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8" h="238">
                  <a:moveTo>
                    <a:pt x="28" y="192"/>
                  </a:moveTo>
                  <a:lnTo>
                    <a:pt x="18" y="238"/>
                  </a:lnTo>
                  <a:lnTo>
                    <a:pt x="0" y="238"/>
                  </a:lnTo>
                  <a:lnTo>
                    <a:pt x="46" y="0"/>
                  </a:lnTo>
                  <a:lnTo>
                    <a:pt x="83" y="0"/>
                  </a:lnTo>
                  <a:lnTo>
                    <a:pt x="128" y="238"/>
                  </a:lnTo>
                  <a:lnTo>
                    <a:pt x="101" y="238"/>
                  </a:lnTo>
                  <a:lnTo>
                    <a:pt x="92" y="192"/>
                  </a:lnTo>
                  <a:lnTo>
                    <a:pt x="28" y="192"/>
                  </a:lnTo>
                  <a:close/>
                  <a:moveTo>
                    <a:pt x="37" y="165"/>
                  </a:moveTo>
                  <a:lnTo>
                    <a:pt x="83" y="165"/>
                  </a:lnTo>
                  <a:lnTo>
                    <a:pt x="64" y="37"/>
                  </a:lnTo>
                  <a:lnTo>
                    <a:pt x="37" y="16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77" name="组合 76"/>
          <p:cNvGrpSpPr/>
          <p:nvPr/>
        </p:nvGrpSpPr>
        <p:grpSpPr>
          <a:xfrm>
            <a:off x="8044392" y="5017293"/>
            <a:ext cx="814388" cy="814388"/>
            <a:chOff x="8044392" y="5017293"/>
            <a:chExt cx="814388" cy="814388"/>
          </a:xfrm>
        </p:grpSpPr>
        <p:sp>
          <p:nvSpPr>
            <p:cNvPr id="24" name="Oval 24"/>
            <p:cNvSpPr>
              <a:spLocks noChangeArrowheads="1"/>
            </p:cNvSpPr>
            <p:nvPr/>
          </p:nvSpPr>
          <p:spPr bwMode="auto">
            <a:xfrm>
              <a:off x="8044392" y="5017293"/>
              <a:ext cx="814388" cy="814388"/>
            </a:xfrm>
            <a:prstGeom prst="ellipse">
              <a:avLst/>
            </a:prstGeom>
            <a:solidFill>
              <a:srgbClr val="28BC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5" name="Freeform 25"/>
            <p:cNvSpPr>
              <a:spLocks/>
            </p:cNvSpPr>
            <p:nvPr/>
          </p:nvSpPr>
          <p:spPr bwMode="auto">
            <a:xfrm>
              <a:off x="8407930" y="5612606"/>
              <a:ext cx="87313" cy="30163"/>
            </a:xfrm>
            <a:custGeom>
              <a:avLst/>
              <a:gdLst>
                <a:gd name="T0" fmla="*/ 4 w 6"/>
                <a:gd name="T1" fmla="*/ 2 h 2"/>
                <a:gd name="T2" fmla="*/ 2 w 6"/>
                <a:gd name="T3" fmla="*/ 2 h 2"/>
                <a:gd name="T4" fmla="*/ 2 w 6"/>
                <a:gd name="T5" fmla="*/ 2 h 2"/>
                <a:gd name="T6" fmla="*/ 0 w 6"/>
                <a:gd name="T7" fmla="*/ 0 h 2"/>
                <a:gd name="T8" fmla="*/ 1 w 6"/>
                <a:gd name="T9" fmla="*/ 0 h 2"/>
                <a:gd name="T10" fmla="*/ 6 w 6"/>
                <a:gd name="T11" fmla="*/ 0 h 2"/>
                <a:gd name="T12" fmla="*/ 6 w 6"/>
                <a:gd name="T13" fmla="*/ 0 h 2"/>
                <a:gd name="T14" fmla="*/ 4 w 6"/>
                <a:gd name="T15" fmla="*/ 2 h 2"/>
                <a:gd name="T16" fmla="*/ 4 w 6"/>
                <a:gd name="T1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" h="2">
                  <a:moveTo>
                    <a:pt x="4" y="2"/>
                  </a:move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1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6" name="Freeform 26"/>
            <p:cNvSpPr>
              <a:spLocks/>
            </p:cNvSpPr>
            <p:nvPr/>
          </p:nvSpPr>
          <p:spPr bwMode="auto">
            <a:xfrm>
              <a:off x="8509530" y="5380831"/>
              <a:ext cx="28575" cy="28575"/>
            </a:xfrm>
            <a:custGeom>
              <a:avLst/>
              <a:gdLst>
                <a:gd name="T0" fmla="*/ 1 w 2"/>
                <a:gd name="T1" fmla="*/ 0 h 2"/>
                <a:gd name="T2" fmla="*/ 0 w 2"/>
                <a:gd name="T3" fmla="*/ 1 h 2"/>
                <a:gd name="T4" fmla="*/ 0 w 2"/>
                <a:gd name="T5" fmla="*/ 1 h 2"/>
                <a:gd name="T6" fmla="*/ 0 w 2"/>
                <a:gd name="T7" fmla="*/ 2 h 2"/>
                <a:gd name="T8" fmla="*/ 1 w 2"/>
                <a:gd name="T9" fmla="*/ 2 h 2"/>
                <a:gd name="T10" fmla="*/ 2 w 2"/>
                <a:gd name="T11" fmla="*/ 1 h 2"/>
                <a:gd name="T12" fmla="*/ 1 w 2"/>
                <a:gd name="T13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" h="2">
                  <a:moveTo>
                    <a:pt x="1" y="0"/>
                  </a:moveTo>
                  <a:cubicBezTo>
                    <a:pt x="0" y="0"/>
                    <a:pt x="0" y="0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2" y="1"/>
                    <a:pt x="2" y="1"/>
                  </a:cubicBezTo>
                  <a:cubicBezTo>
                    <a:pt x="2" y="0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7" name="Freeform 27"/>
            <p:cNvSpPr>
              <a:spLocks/>
            </p:cNvSpPr>
            <p:nvPr/>
          </p:nvSpPr>
          <p:spPr bwMode="auto">
            <a:xfrm>
              <a:off x="8377767" y="5380831"/>
              <a:ext cx="30163" cy="28575"/>
            </a:xfrm>
            <a:custGeom>
              <a:avLst/>
              <a:gdLst>
                <a:gd name="T0" fmla="*/ 1 w 2"/>
                <a:gd name="T1" fmla="*/ 0 h 2"/>
                <a:gd name="T2" fmla="*/ 0 w 2"/>
                <a:gd name="T3" fmla="*/ 1 h 2"/>
                <a:gd name="T4" fmla="*/ 1 w 2"/>
                <a:gd name="T5" fmla="*/ 2 h 2"/>
                <a:gd name="T6" fmla="*/ 2 w 2"/>
                <a:gd name="T7" fmla="*/ 2 h 2"/>
                <a:gd name="T8" fmla="*/ 2 w 2"/>
                <a:gd name="T9" fmla="*/ 1 h 2"/>
                <a:gd name="T10" fmla="*/ 1 w 2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2">
                  <a:moveTo>
                    <a:pt x="1" y="0"/>
                  </a:moveTo>
                  <a:cubicBezTo>
                    <a:pt x="0" y="0"/>
                    <a:pt x="0" y="0"/>
                    <a:pt x="0" y="1"/>
                  </a:cubicBezTo>
                  <a:cubicBezTo>
                    <a:pt x="0" y="1"/>
                    <a:pt x="0" y="2"/>
                    <a:pt x="1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8" name="Freeform 28"/>
            <p:cNvSpPr>
              <a:spLocks noEditPoints="1"/>
            </p:cNvSpPr>
            <p:nvPr/>
          </p:nvSpPr>
          <p:spPr bwMode="auto">
            <a:xfrm>
              <a:off x="8320617" y="5263356"/>
              <a:ext cx="261938" cy="276225"/>
            </a:xfrm>
            <a:custGeom>
              <a:avLst/>
              <a:gdLst>
                <a:gd name="T0" fmla="*/ 15 w 18"/>
                <a:gd name="T1" fmla="*/ 3 h 19"/>
                <a:gd name="T2" fmla="*/ 4 w 18"/>
                <a:gd name="T3" fmla="*/ 3 h 19"/>
                <a:gd name="T4" fmla="*/ 4 w 18"/>
                <a:gd name="T5" fmla="*/ 15 h 19"/>
                <a:gd name="T6" fmla="*/ 6 w 18"/>
                <a:gd name="T7" fmla="*/ 19 h 19"/>
                <a:gd name="T8" fmla="*/ 13 w 18"/>
                <a:gd name="T9" fmla="*/ 19 h 19"/>
                <a:gd name="T10" fmla="*/ 15 w 18"/>
                <a:gd name="T11" fmla="*/ 15 h 19"/>
                <a:gd name="T12" fmla="*/ 15 w 18"/>
                <a:gd name="T13" fmla="*/ 3 h 19"/>
                <a:gd name="T14" fmla="*/ 14 w 18"/>
                <a:gd name="T15" fmla="*/ 10 h 19"/>
                <a:gd name="T16" fmla="*/ 13 w 18"/>
                <a:gd name="T17" fmla="*/ 10 h 19"/>
                <a:gd name="T18" fmla="*/ 12 w 18"/>
                <a:gd name="T19" fmla="*/ 19 h 19"/>
                <a:gd name="T20" fmla="*/ 11 w 18"/>
                <a:gd name="T21" fmla="*/ 19 h 19"/>
                <a:gd name="T22" fmla="*/ 12 w 18"/>
                <a:gd name="T23" fmla="*/ 10 h 19"/>
                <a:gd name="T24" fmla="*/ 11 w 18"/>
                <a:gd name="T25" fmla="*/ 10 h 19"/>
                <a:gd name="T26" fmla="*/ 10 w 18"/>
                <a:gd name="T27" fmla="*/ 10 h 19"/>
                <a:gd name="T28" fmla="*/ 10 w 18"/>
                <a:gd name="T29" fmla="*/ 9 h 19"/>
                <a:gd name="T30" fmla="*/ 10 w 18"/>
                <a:gd name="T31" fmla="*/ 9 h 19"/>
                <a:gd name="T32" fmla="*/ 9 w 18"/>
                <a:gd name="T33" fmla="*/ 8 h 19"/>
                <a:gd name="T34" fmla="*/ 8 w 18"/>
                <a:gd name="T35" fmla="*/ 9 h 19"/>
                <a:gd name="T36" fmla="*/ 8 w 18"/>
                <a:gd name="T37" fmla="*/ 9 h 19"/>
                <a:gd name="T38" fmla="*/ 8 w 18"/>
                <a:gd name="T39" fmla="*/ 10 h 19"/>
                <a:gd name="T40" fmla="*/ 7 w 18"/>
                <a:gd name="T41" fmla="*/ 10 h 19"/>
                <a:gd name="T42" fmla="*/ 6 w 18"/>
                <a:gd name="T43" fmla="*/ 10 h 19"/>
                <a:gd name="T44" fmla="*/ 8 w 18"/>
                <a:gd name="T45" fmla="*/ 19 h 19"/>
                <a:gd name="T46" fmla="*/ 7 w 18"/>
                <a:gd name="T47" fmla="*/ 19 h 19"/>
                <a:gd name="T48" fmla="*/ 6 w 18"/>
                <a:gd name="T49" fmla="*/ 10 h 19"/>
                <a:gd name="T50" fmla="*/ 5 w 18"/>
                <a:gd name="T51" fmla="*/ 10 h 19"/>
                <a:gd name="T52" fmla="*/ 3 w 18"/>
                <a:gd name="T53" fmla="*/ 9 h 19"/>
                <a:gd name="T54" fmla="*/ 5 w 18"/>
                <a:gd name="T55" fmla="*/ 7 h 19"/>
                <a:gd name="T56" fmla="*/ 6 w 18"/>
                <a:gd name="T57" fmla="*/ 8 h 19"/>
                <a:gd name="T58" fmla="*/ 6 w 18"/>
                <a:gd name="T59" fmla="*/ 9 h 19"/>
                <a:gd name="T60" fmla="*/ 6 w 18"/>
                <a:gd name="T61" fmla="*/ 10 h 19"/>
                <a:gd name="T62" fmla="*/ 7 w 18"/>
                <a:gd name="T63" fmla="*/ 10 h 19"/>
                <a:gd name="T64" fmla="*/ 8 w 18"/>
                <a:gd name="T65" fmla="*/ 10 h 19"/>
                <a:gd name="T66" fmla="*/ 8 w 18"/>
                <a:gd name="T67" fmla="*/ 9 h 19"/>
                <a:gd name="T68" fmla="*/ 8 w 18"/>
                <a:gd name="T69" fmla="*/ 9 h 19"/>
                <a:gd name="T70" fmla="*/ 9 w 18"/>
                <a:gd name="T71" fmla="*/ 7 h 19"/>
                <a:gd name="T72" fmla="*/ 11 w 18"/>
                <a:gd name="T73" fmla="*/ 9 h 19"/>
                <a:gd name="T74" fmla="*/ 11 w 18"/>
                <a:gd name="T75" fmla="*/ 9 h 19"/>
                <a:gd name="T76" fmla="*/ 11 w 18"/>
                <a:gd name="T77" fmla="*/ 10 h 19"/>
                <a:gd name="T78" fmla="*/ 11 w 18"/>
                <a:gd name="T79" fmla="*/ 10 h 19"/>
                <a:gd name="T80" fmla="*/ 12 w 18"/>
                <a:gd name="T81" fmla="*/ 10 h 19"/>
                <a:gd name="T82" fmla="*/ 12 w 18"/>
                <a:gd name="T83" fmla="*/ 8 h 19"/>
                <a:gd name="T84" fmla="*/ 14 w 18"/>
                <a:gd name="T85" fmla="*/ 7 h 19"/>
                <a:gd name="T86" fmla="*/ 15 w 18"/>
                <a:gd name="T87" fmla="*/ 9 h 19"/>
                <a:gd name="T88" fmla="*/ 14 w 18"/>
                <a:gd name="T89" fmla="*/ 1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8" h="19">
                  <a:moveTo>
                    <a:pt x="15" y="3"/>
                  </a:moveTo>
                  <a:cubicBezTo>
                    <a:pt x="12" y="0"/>
                    <a:pt x="7" y="0"/>
                    <a:pt x="4" y="3"/>
                  </a:cubicBezTo>
                  <a:cubicBezTo>
                    <a:pt x="0" y="6"/>
                    <a:pt x="0" y="12"/>
                    <a:pt x="4" y="15"/>
                  </a:cubicBezTo>
                  <a:cubicBezTo>
                    <a:pt x="5" y="16"/>
                    <a:pt x="6" y="18"/>
                    <a:pt x="6" y="19"/>
                  </a:cubicBezTo>
                  <a:cubicBezTo>
                    <a:pt x="13" y="19"/>
                    <a:pt x="13" y="19"/>
                    <a:pt x="13" y="19"/>
                  </a:cubicBezTo>
                  <a:cubicBezTo>
                    <a:pt x="13" y="18"/>
                    <a:pt x="14" y="16"/>
                    <a:pt x="15" y="15"/>
                  </a:cubicBezTo>
                  <a:cubicBezTo>
                    <a:pt x="18" y="12"/>
                    <a:pt x="18" y="6"/>
                    <a:pt x="15" y="3"/>
                  </a:cubicBezTo>
                  <a:close/>
                  <a:moveTo>
                    <a:pt x="14" y="10"/>
                  </a:moveTo>
                  <a:cubicBezTo>
                    <a:pt x="13" y="10"/>
                    <a:pt x="13" y="10"/>
                    <a:pt x="13" y="10"/>
                  </a:cubicBezTo>
                  <a:cubicBezTo>
                    <a:pt x="12" y="19"/>
                    <a:pt x="12" y="19"/>
                    <a:pt x="12" y="19"/>
                  </a:cubicBezTo>
                  <a:cubicBezTo>
                    <a:pt x="11" y="19"/>
                    <a:pt x="11" y="19"/>
                    <a:pt x="11" y="19"/>
                  </a:cubicBezTo>
                  <a:cubicBezTo>
                    <a:pt x="12" y="10"/>
                    <a:pt x="12" y="10"/>
                    <a:pt x="12" y="10"/>
                  </a:cubicBezTo>
                  <a:cubicBezTo>
                    <a:pt x="11" y="10"/>
                    <a:pt x="11" y="10"/>
                    <a:pt x="11" y="10"/>
                  </a:cubicBezTo>
                  <a:cubicBezTo>
                    <a:pt x="11" y="10"/>
                    <a:pt x="11" y="10"/>
                    <a:pt x="10" y="10"/>
                  </a:cubicBezTo>
                  <a:cubicBezTo>
                    <a:pt x="10" y="10"/>
                    <a:pt x="10" y="9"/>
                    <a:pt x="10" y="9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0" y="8"/>
                    <a:pt x="10" y="8"/>
                    <a:pt x="9" y="8"/>
                  </a:cubicBezTo>
                  <a:cubicBezTo>
                    <a:pt x="9" y="8"/>
                    <a:pt x="8" y="8"/>
                    <a:pt x="8" y="9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8" y="9"/>
                    <a:pt x="8" y="10"/>
                    <a:pt x="8" y="10"/>
                  </a:cubicBezTo>
                  <a:cubicBezTo>
                    <a:pt x="8" y="10"/>
                    <a:pt x="8" y="10"/>
                    <a:pt x="7" y="10"/>
                  </a:cubicBezTo>
                  <a:cubicBezTo>
                    <a:pt x="6" y="10"/>
                    <a:pt x="6" y="10"/>
                    <a:pt x="6" y="10"/>
                  </a:cubicBezTo>
                  <a:cubicBezTo>
                    <a:pt x="8" y="19"/>
                    <a:pt x="8" y="19"/>
                    <a:pt x="8" y="19"/>
                  </a:cubicBezTo>
                  <a:cubicBezTo>
                    <a:pt x="7" y="19"/>
                    <a:pt x="7" y="19"/>
                    <a:pt x="7" y="19"/>
                  </a:cubicBezTo>
                  <a:cubicBezTo>
                    <a:pt x="6" y="10"/>
                    <a:pt x="6" y="10"/>
                    <a:pt x="6" y="10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4" y="10"/>
                    <a:pt x="3" y="10"/>
                    <a:pt x="3" y="9"/>
                  </a:cubicBezTo>
                  <a:cubicBezTo>
                    <a:pt x="3" y="8"/>
                    <a:pt x="4" y="7"/>
                    <a:pt x="5" y="7"/>
                  </a:cubicBezTo>
                  <a:cubicBezTo>
                    <a:pt x="5" y="7"/>
                    <a:pt x="6" y="8"/>
                    <a:pt x="6" y="8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6" y="10"/>
                    <a:pt x="6" y="10"/>
                    <a:pt x="6" y="10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8" y="10"/>
                    <a:pt x="8" y="10"/>
                    <a:pt x="8" y="10"/>
                  </a:cubicBezTo>
                  <a:cubicBezTo>
                    <a:pt x="8" y="10"/>
                    <a:pt x="8" y="9"/>
                    <a:pt x="8" y="9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8" y="8"/>
                    <a:pt x="8" y="7"/>
                    <a:pt x="9" y="7"/>
                  </a:cubicBezTo>
                  <a:cubicBezTo>
                    <a:pt x="10" y="7"/>
                    <a:pt x="11" y="8"/>
                    <a:pt x="11" y="9"/>
                  </a:cubicBezTo>
                  <a:cubicBezTo>
                    <a:pt x="11" y="9"/>
                    <a:pt x="11" y="9"/>
                    <a:pt x="11" y="9"/>
                  </a:cubicBezTo>
                  <a:cubicBezTo>
                    <a:pt x="11" y="9"/>
                    <a:pt x="11" y="10"/>
                    <a:pt x="11" y="10"/>
                  </a:cubicBezTo>
                  <a:cubicBezTo>
                    <a:pt x="11" y="10"/>
                    <a:pt x="11" y="10"/>
                    <a:pt x="11" y="10"/>
                  </a:cubicBezTo>
                  <a:cubicBezTo>
                    <a:pt x="12" y="10"/>
                    <a:pt x="12" y="10"/>
                    <a:pt x="12" y="10"/>
                  </a:cubicBezTo>
                  <a:cubicBezTo>
                    <a:pt x="12" y="8"/>
                    <a:pt x="12" y="8"/>
                    <a:pt x="12" y="8"/>
                  </a:cubicBezTo>
                  <a:cubicBezTo>
                    <a:pt x="13" y="8"/>
                    <a:pt x="13" y="7"/>
                    <a:pt x="14" y="7"/>
                  </a:cubicBezTo>
                  <a:cubicBezTo>
                    <a:pt x="15" y="7"/>
                    <a:pt x="15" y="8"/>
                    <a:pt x="15" y="9"/>
                  </a:cubicBezTo>
                  <a:cubicBezTo>
                    <a:pt x="15" y="10"/>
                    <a:pt x="15" y="10"/>
                    <a:pt x="14" y="1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9" name="Freeform 29"/>
            <p:cNvSpPr>
              <a:spLocks/>
            </p:cNvSpPr>
            <p:nvPr/>
          </p:nvSpPr>
          <p:spPr bwMode="auto">
            <a:xfrm>
              <a:off x="8450792" y="5206206"/>
              <a:ext cx="14288" cy="57150"/>
            </a:xfrm>
            <a:custGeom>
              <a:avLst/>
              <a:gdLst>
                <a:gd name="T0" fmla="*/ 0 w 1"/>
                <a:gd name="T1" fmla="*/ 4 h 4"/>
                <a:gd name="T2" fmla="*/ 0 w 1"/>
                <a:gd name="T3" fmla="*/ 4 h 4"/>
                <a:gd name="T4" fmla="*/ 0 w 1"/>
                <a:gd name="T5" fmla="*/ 0 h 4"/>
                <a:gd name="T6" fmla="*/ 0 w 1"/>
                <a:gd name="T7" fmla="*/ 0 h 4"/>
                <a:gd name="T8" fmla="*/ 1 w 1"/>
                <a:gd name="T9" fmla="*/ 0 h 4"/>
                <a:gd name="T10" fmla="*/ 1 w 1"/>
                <a:gd name="T11" fmla="*/ 4 h 4"/>
                <a:gd name="T12" fmla="*/ 0 w 1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" h="4">
                  <a:moveTo>
                    <a:pt x="0" y="4"/>
                  </a:moveTo>
                  <a:cubicBezTo>
                    <a:pt x="0" y="4"/>
                    <a:pt x="0" y="4"/>
                    <a:pt x="0" y="4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1" y="0"/>
                    <a:pt x="1" y="0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0" y="4"/>
                    <a:pt x="0" y="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0" name="Freeform 30"/>
            <p:cNvSpPr>
              <a:spLocks/>
            </p:cNvSpPr>
            <p:nvPr/>
          </p:nvSpPr>
          <p:spPr bwMode="auto">
            <a:xfrm>
              <a:off x="8407930" y="5234781"/>
              <a:ext cx="14288" cy="28575"/>
            </a:xfrm>
            <a:custGeom>
              <a:avLst/>
              <a:gdLst>
                <a:gd name="T0" fmla="*/ 1 w 1"/>
                <a:gd name="T1" fmla="*/ 2 h 2"/>
                <a:gd name="T2" fmla="*/ 1 w 1"/>
                <a:gd name="T3" fmla="*/ 2 h 2"/>
                <a:gd name="T4" fmla="*/ 0 w 1"/>
                <a:gd name="T5" fmla="*/ 0 h 2"/>
                <a:gd name="T6" fmla="*/ 0 w 1"/>
                <a:gd name="T7" fmla="*/ 0 h 2"/>
                <a:gd name="T8" fmla="*/ 1 w 1"/>
                <a:gd name="T9" fmla="*/ 0 h 2"/>
                <a:gd name="T10" fmla="*/ 1 w 1"/>
                <a:gd name="T11" fmla="*/ 2 h 2"/>
                <a:gd name="T12" fmla="*/ 1 w 1"/>
                <a:gd name="T13" fmla="*/ 2 h 2"/>
                <a:gd name="T14" fmla="*/ 1 w 1"/>
                <a:gd name="T1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" h="2">
                  <a:moveTo>
                    <a:pt x="1" y="2"/>
                  </a:moveTo>
                  <a:cubicBezTo>
                    <a:pt x="1" y="2"/>
                    <a:pt x="1" y="2"/>
                    <a:pt x="1" y="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1" name="Freeform 31"/>
            <p:cNvSpPr>
              <a:spLocks/>
            </p:cNvSpPr>
            <p:nvPr/>
          </p:nvSpPr>
          <p:spPr bwMode="auto">
            <a:xfrm>
              <a:off x="8334905" y="5277643"/>
              <a:ext cx="28575" cy="30163"/>
            </a:xfrm>
            <a:custGeom>
              <a:avLst/>
              <a:gdLst>
                <a:gd name="T0" fmla="*/ 2 w 2"/>
                <a:gd name="T1" fmla="*/ 2 h 2"/>
                <a:gd name="T2" fmla="*/ 1 w 2"/>
                <a:gd name="T3" fmla="*/ 2 h 2"/>
                <a:gd name="T4" fmla="*/ 0 w 2"/>
                <a:gd name="T5" fmla="*/ 0 h 2"/>
                <a:gd name="T6" fmla="*/ 0 w 2"/>
                <a:gd name="T7" fmla="*/ 0 h 2"/>
                <a:gd name="T8" fmla="*/ 1 w 2"/>
                <a:gd name="T9" fmla="*/ 0 h 2"/>
                <a:gd name="T10" fmla="*/ 2 w 2"/>
                <a:gd name="T11" fmla="*/ 1 h 2"/>
                <a:gd name="T12" fmla="*/ 2 w 2"/>
                <a:gd name="T13" fmla="*/ 2 h 2"/>
                <a:gd name="T14" fmla="*/ 2 w 2"/>
                <a:gd name="T1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" h="2">
                  <a:moveTo>
                    <a:pt x="2" y="2"/>
                  </a:moveTo>
                  <a:cubicBezTo>
                    <a:pt x="2" y="2"/>
                    <a:pt x="2" y="2"/>
                    <a:pt x="1" y="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1" y="0"/>
                    <a:pt x="1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2" name="Freeform 32"/>
            <p:cNvSpPr>
              <a:spLocks/>
            </p:cNvSpPr>
            <p:nvPr/>
          </p:nvSpPr>
          <p:spPr bwMode="auto">
            <a:xfrm>
              <a:off x="8290455" y="5350668"/>
              <a:ext cx="44450" cy="14288"/>
            </a:xfrm>
            <a:custGeom>
              <a:avLst/>
              <a:gdLst>
                <a:gd name="T0" fmla="*/ 2 w 3"/>
                <a:gd name="T1" fmla="*/ 1 h 1"/>
                <a:gd name="T2" fmla="*/ 2 w 3"/>
                <a:gd name="T3" fmla="*/ 1 h 1"/>
                <a:gd name="T4" fmla="*/ 1 w 3"/>
                <a:gd name="T5" fmla="*/ 0 h 1"/>
                <a:gd name="T6" fmla="*/ 0 w 3"/>
                <a:gd name="T7" fmla="*/ 0 h 1"/>
                <a:gd name="T8" fmla="*/ 1 w 3"/>
                <a:gd name="T9" fmla="*/ 0 h 1"/>
                <a:gd name="T10" fmla="*/ 2 w 3"/>
                <a:gd name="T11" fmla="*/ 0 h 1"/>
                <a:gd name="T12" fmla="*/ 3 w 3"/>
                <a:gd name="T13" fmla="*/ 1 h 1"/>
                <a:gd name="T14" fmla="*/ 2 w 3"/>
                <a:gd name="T1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" h="1">
                  <a:moveTo>
                    <a:pt x="2" y="1"/>
                  </a:moveTo>
                  <a:cubicBezTo>
                    <a:pt x="2" y="1"/>
                    <a:pt x="2" y="1"/>
                    <a:pt x="2" y="1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1" y="0"/>
                    <a:pt x="1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0"/>
                    <a:pt x="3" y="0"/>
                    <a:pt x="3" y="1"/>
                  </a:cubicBezTo>
                  <a:cubicBezTo>
                    <a:pt x="3" y="1"/>
                    <a:pt x="2" y="1"/>
                    <a:pt x="2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3" name="Freeform 33"/>
            <p:cNvSpPr>
              <a:spLocks/>
            </p:cNvSpPr>
            <p:nvPr/>
          </p:nvSpPr>
          <p:spPr bwMode="auto">
            <a:xfrm>
              <a:off x="8290455" y="5423693"/>
              <a:ext cx="44450" cy="14288"/>
            </a:xfrm>
            <a:custGeom>
              <a:avLst/>
              <a:gdLst>
                <a:gd name="T0" fmla="*/ 1 w 3"/>
                <a:gd name="T1" fmla="*/ 1 h 1"/>
                <a:gd name="T2" fmla="*/ 0 w 3"/>
                <a:gd name="T3" fmla="*/ 1 h 1"/>
                <a:gd name="T4" fmla="*/ 1 w 3"/>
                <a:gd name="T5" fmla="*/ 1 h 1"/>
                <a:gd name="T6" fmla="*/ 2 w 3"/>
                <a:gd name="T7" fmla="*/ 0 h 1"/>
                <a:gd name="T8" fmla="*/ 3 w 3"/>
                <a:gd name="T9" fmla="*/ 0 h 1"/>
                <a:gd name="T10" fmla="*/ 2 w 3"/>
                <a:gd name="T11" fmla="*/ 1 h 1"/>
                <a:gd name="T12" fmla="*/ 1 w 3"/>
                <a:gd name="T13" fmla="*/ 1 h 1"/>
                <a:gd name="T14" fmla="*/ 1 w 3"/>
                <a:gd name="T1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" h="1">
                  <a:moveTo>
                    <a:pt x="1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1" y="1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3" y="0"/>
                    <a:pt x="3" y="0"/>
                  </a:cubicBezTo>
                  <a:cubicBezTo>
                    <a:pt x="3" y="0"/>
                    <a:pt x="3" y="1"/>
                    <a:pt x="2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4" name="Freeform 34"/>
            <p:cNvSpPr>
              <a:spLocks/>
            </p:cNvSpPr>
            <p:nvPr/>
          </p:nvSpPr>
          <p:spPr bwMode="auto">
            <a:xfrm>
              <a:off x="8334905" y="5482431"/>
              <a:ext cx="28575" cy="28575"/>
            </a:xfrm>
            <a:custGeom>
              <a:avLst/>
              <a:gdLst>
                <a:gd name="T0" fmla="*/ 0 w 2"/>
                <a:gd name="T1" fmla="*/ 2 h 2"/>
                <a:gd name="T2" fmla="*/ 0 w 2"/>
                <a:gd name="T3" fmla="*/ 2 h 2"/>
                <a:gd name="T4" fmla="*/ 0 w 2"/>
                <a:gd name="T5" fmla="*/ 2 h 2"/>
                <a:gd name="T6" fmla="*/ 1 w 2"/>
                <a:gd name="T7" fmla="*/ 0 h 2"/>
                <a:gd name="T8" fmla="*/ 2 w 2"/>
                <a:gd name="T9" fmla="*/ 0 h 2"/>
                <a:gd name="T10" fmla="*/ 2 w 2"/>
                <a:gd name="T11" fmla="*/ 1 h 2"/>
                <a:gd name="T12" fmla="*/ 1 w 2"/>
                <a:gd name="T13" fmla="*/ 2 h 2"/>
                <a:gd name="T14" fmla="*/ 0 w 2"/>
                <a:gd name="T1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" h="2">
                  <a:moveTo>
                    <a:pt x="0" y="2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1"/>
                    <a:pt x="2" y="1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0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5" name="Freeform 35"/>
            <p:cNvSpPr>
              <a:spLocks/>
            </p:cNvSpPr>
            <p:nvPr/>
          </p:nvSpPr>
          <p:spPr bwMode="auto">
            <a:xfrm>
              <a:off x="8552392" y="5482431"/>
              <a:ext cx="14288" cy="28575"/>
            </a:xfrm>
            <a:custGeom>
              <a:avLst/>
              <a:gdLst>
                <a:gd name="T0" fmla="*/ 1 w 1"/>
                <a:gd name="T1" fmla="*/ 2 h 2"/>
                <a:gd name="T2" fmla="*/ 1 w 1"/>
                <a:gd name="T3" fmla="*/ 2 h 2"/>
                <a:gd name="T4" fmla="*/ 0 w 1"/>
                <a:gd name="T5" fmla="*/ 1 h 2"/>
                <a:gd name="T6" fmla="*/ 0 w 1"/>
                <a:gd name="T7" fmla="*/ 0 h 2"/>
                <a:gd name="T8" fmla="*/ 0 w 1"/>
                <a:gd name="T9" fmla="*/ 0 h 2"/>
                <a:gd name="T10" fmla="*/ 1 w 1"/>
                <a:gd name="T11" fmla="*/ 2 h 2"/>
                <a:gd name="T12" fmla="*/ 1 w 1"/>
                <a:gd name="T13" fmla="*/ 2 h 2"/>
                <a:gd name="T14" fmla="*/ 1 w 1"/>
                <a:gd name="T1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" h="2">
                  <a:moveTo>
                    <a:pt x="1" y="2"/>
                  </a:moveTo>
                  <a:cubicBezTo>
                    <a:pt x="1" y="2"/>
                    <a:pt x="1" y="2"/>
                    <a:pt x="1" y="2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6" name="Freeform 36"/>
            <p:cNvSpPr>
              <a:spLocks/>
            </p:cNvSpPr>
            <p:nvPr/>
          </p:nvSpPr>
          <p:spPr bwMode="auto">
            <a:xfrm>
              <a:off x="8582555" y="5423693"/>
              <a:ext cx="28575" cy="14288"/>
            </a:xfrm>
            <a:custGeom>
              <a:avLst/>
              <a:gdLst>
                <a:gd name="T0" fmla="*/ 2 w 2"/>
                <a:gd name="T1" fmla="*/ 1 h 1"/>
                <a:gd name="T2" fmla="*/ 2 w 2"/>
                <a:gd name="T3" fmla="*/ 1 h 1"/>
                <a:gd name="T4" fmla="*/ 0 w 2"/>
                <a:gd name="T5" fmla="*/ 1 h 1"/>
                <a:gd name="T6" fmla="*/ 0 w 2"/>
                <a:gd name="T7" fmla="*/ 0 h 1"/>
                <a:gd name="T8" fmla="*/ 0 w 2"/>
                <a:gd name="T9" fmla="*/ 0 h 1"/>
                <a:gd name="T10" fmla="*/ 2 w 2"/>
                <a:gd name="T11" fmla="*/ 1 h 1"/>
                <a:gd name="T12" fmla="*/ 2 w 2"/>
                <a:gd name="T13" fmla="*/ 1 h 1"/>
                <a:gd name="T14" fmla="*/ 2 w 2"/>
                <a:gd name="T1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" h="1">
                  <a:moveTo>
                    <a:pt x="2" y="1"/>
                  </a:moveTo>
                  <a:cubicBezTo>
                    <a:pt x="2" y="1"/>
                    <a:pt x="2" y="1"/>
                    <a:pt x="2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7" name="Freeform 37"/>
            <p:cNvSpPr>
              <a:spLocks/>
            </p:cNvSpPr>
            <p:nvPr/>
          </p:nvSpPr>
          <p:spPr bwMode="auto">
            <a:xfrm>
              <a:off x="8582555" y="5350668"/>
              <a:ext cx="28575" cy="14288"/>
            </a:xfrm>
            <a:custGeom>
              <a:avLst/>
              <a:gdLst>
                <a:gd name="T0" fmla="*/ 0 w 2"/>
                <a:gd name="T1" fmla="*/ 1 h 1"/>
                <a:gd name="T2" fmla="*/ 0 w 2"/>
                <a:gd name="T3" fmla="*/ 1 h 1"/>
                <a:gd name="T4" fmla="*/ 0 w 2"/>
                <a:gd name="T5" fmla="*/ 0 h 1"/>
                <a:gd name="T6" fmla="*/ 2 w 2"/>
                <a:gd name="T7" fmla="*/ 0 h 1"/>
                <a:gd name="T8" fmla="*/ 2 w 2"/>
                <a:gd name="T9" fmla="*/ 0 h 1"/>
                <a:gd name="T10" fmla="*/ 2 w 2"/>
                <a:gd name="T11" fmla="*/ 0 h 1"/>
                <a:gd name="T12" fmla="*/ 0 w 2"/>
                <a:gd name="T13" fmla="*/ 1 h 1"/>
                <a:gd name="T14" fmla="*/ 0 w 2"/>
                <a:gd name="T1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" h="1"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8" name="Freeform 38"/>
            <p:cNvSpPr>
              <a:spLocks/>
            </p:cNvSpPr>
            <p:nvPr/>
          </p:nvSpPr>
          <p:spPr bwMode="auto">
            <a:xfrm>
              <a:off x="8552392" y="5277643"/>
              <a:ext cx="14288" cy="30163"/>
            </a:xfrm>
            <a:custGeom>
              <a:avLst/>
              <a:gdLst>
                <a:gd name="T0" fmla="*/ 0 w 1"/>
                <a:gd name="T1" fmla="*/ 2 h 2"/>
                <a:gd name="T2" fmla="*/ 0 w 1"/>
                <a:gd name="T3" fmla="*/ 2 h 2"/>
                <a:gd name="T4" fmla="*/ 0 w 1"/>
                <a:gd name="T5" fmla="*/ 1 h 2"/>
                <a:gd name="T6" fmla="*/ 1 w 1"/>
                <a:gd name="T7" fmla="*/ 0 h 2"/>
                <a:gd name="T8" fmla="*/ 1 w 1"/>
                <a:gd name="T9" fmla="*/ 0 h 2"/>
                <a:gd name="T10" fmla="*/ 1 w 1"/>
                <a:gd name="T11" fmla="*/ 0 h 2"/>
                <a:gd name="T12" fmla="*/ 0 w 1"/>
                <a:gd name="T13" fmla="*/ 2 h 2"/>
                <a:gd name="T14" fmla="*/ 0 w 1"/>
                <a:gd name="T1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" h="2">
                  <a:moveTo>
                    <a:pt x="0" y="2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9" name="Freeform 39"/>
            <p:cNvSpPr>
              <a:spLocks/>
            </p:cNvSpPr>
            <p:nvPr/>
          </p:nvSpPr>
          <p:spPr bwMode="auto">
            <a:xfrm>
              <a:off x="8479367" y="5234781"/>
              <a:ext cx="30163" cy="28575"/>
            </a:xfrm>
            <a:custGeom>
              <a:avLst/>
              <a:gdLst>
                <a:gd name="T0" fmla="*/ 1 w 2"/>
                <a:gd name="T1" fmla="*/ 2 h 2"/>
                <a:gd name="T2" fmla="*/ 1 w 2"/>
                <a:gd name="T3" fmla="*/ 2 h 2"/>
                <a:gd name="T4" fmla="*/ 0 w 2"/>
                <a:gd name="T5" fmla="*/ 2 h 2"/>
                <a:gd name="T6" fmla="*/ 1 w 2"/>
                <a:gd name="T7" fmla="*/ 0 h 2"/>
                <a:gd name="T8" fmla="*/ 1 w 2"/>
                <a:gd name="T9" fmla="*/ 0 h 2"/>
                <a:gd name="T10" fmla="*/ 1 w 2"/>
                <a:gd name="T11" fmla="*/ 0 h 2"/>
                <a:gd name="T12" fmla="*/ 1 w 2"/>
                <a:gd name="T13" fmla="*/ 2 h 2"/>
                <a:gd name="T14" fmla="*/ 1 w 2"/>
                <a:gd name="T1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" h="2">
                  <a:moveTo>
                    <a:pt x="1" y="2"/>
                  </a:moveTo>
                  <a:cubicBezTo>
                    <a:pt x="1" y="2"/>
                    <a:pt x="1" y="2"/>
                    <a:pt x="1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2" y="0"/>
                    <a:pt x="1" y="0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0" name="Freeform 40"/>
            <p:cNvSpPr>
              <a:spLocks/>
            </p:cNvSpPr>
            <p:nvPr/>
          </p:nvSpPr>
          <p:spPr bwMode="auto">
            <a:xfrm>
              <a:off x="8363480" y="5234781"/>
              <a:ext cx="30163" cy="42863"/>
            </a:xfrm>
            <a:custGeom>
              <a:avLst/>
              <a:gdLst>
                <a:gd name="T0" fmla="*/ 2 w 2"/>
                <a:gd name="T1" fmla="*/ 3 h 3"/>
                <a:gd name="T2" fmla="*/ 1 w 2"/>
                <a:gd name="T3" fmla="*/ 3 h 3"/>
                <a:gd name="T4" fmla="*/ 0 w 2"/>
                <a:gd name="T5" fmla="*/ 0 h 3"/>
                <a:gd name="T6" fmla="*/ 0 w 2"/>
                <a:gd name="T7" fmla="*/ 0 h 3"/>
                <a:gd name="T8" fmla="*/ 0 w 2"/>
                <a:gd name="T9" fmla="*/ 0 h 3"/>
                <a:gd name="T10" fmla="*/ 2 w 2"/>
                <a:gd name="T11" fmla="*/ 3 h 3"/>
                <a:gd name="T12" fmla="*/ 2 w 2"/>
                <a:gd name="T13" fmla="*/ 3 h 3"/>
                <a:gd name="T14" fmla="*/ 2 w 2"/>
                <a:gd name="T15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" h="3">
                  <a:moveTo>
                    <a:pt x="2" y="3"/>
                  </a:moveTo>
                  <a:cubicBezTo>
                    <a:pt x="1" y="3"/>
                    <a:pt x="1" y="3"/>
                    <a:pt x="1" y="3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1" name="Freeform 41"/>
            <p:cNvSpPr>
              <a:spLocks/>
            </p:cNvSpPr>
            <p:nvPr/>
          </p:nvSpPr>
          <p:spPr bwMode="auto">
            <a:xfrm>
              <a:off x="8290455" y="5293518"/>
              <a:ext cx="58738" cy="42863"/>
            </a:xfrm>
            <a:custGeom>
              <a:avLst/>
              <a:gdLst>
                <a:gd name="T0" fmla="*/ 3 w 4"/>
                <a:gd name="T1" fmla="*/ 3 h 3"/>
                <a:gd name="T2" fmla="*/ 3 w 4"/>
                <a:gd name="T3" fmla="*/ 3 h 3"/>
                <a:gd name="T4" fmla="*/ 0 w 4"/>
                <a:gd name="T5" fmla="*/ 1 h 3"/>
                <a:gd name="T6" fmla="*/ 0 w 4"/>
                <a:gd name="T7" fmla="*/ 0 h 3"/>
                <a:gd name="T8" fmla="*/ 0 w 4"/>
                <a:gd name="T9" fmla="*/ 0 h 3"/>
                <a:gd name="T10" fmla="*/ 3 w 4"/>
                <a:gd name="T11" fmla="*/ 2 h 3"/>
                <a:gd name="T12" fmla="*/ 3 w 4"/>
                <a:gd name="T13" fmla="*/ 2 h 3"/>
                <a:gd name="T14" fmla="*/ 3 w 4"/>
                <a:gd name="T15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" h="3">
                  <a:moveTo>
                    <a:pt x="3" y="3"/>
                  </a:moveTo>
                  <a:cubicBezTo>
                    <a:pt x="3" y="3"/>
                    <a:pt x="3" y="3"/>
                    <a:pt x="3" y="3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4" y="2"/>
                    <a:pt x="4" y="2"/>
                    <a:pt x="3" y="2"/>
                  </a:cubicBezTo>
                  <a:cubicBezTo>
                    <a:pt x="3" y="3"/>
                    <a:pt x="3" y="3"/>
                    <a:pt x="3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2" name="Freeform 42"/>
            <p:cNvSpPr>
              <a:spLocks/>
            </p:cNvSpPr>
            <p:nvPr/>
          </p:nvSpPr>
          <p:spPr bwMode="auto">
            <a:xfrm>
              <a:off x="8261880" y="5395118"/>
              <a:ext cx="58738" cy="0"/>
            </a:xfrm>
            <a:custGeom>
              <a:avLst/>
              <a:gdLst>
                <a:gd name="T0" fmla="*/ 4 w 4"/>
                <a:gd name="T1" fmla="*/ 1 w 4"/>
                <a:gd name="T2" fmla="*/ 0 w 4"/>
                <a:gd name="T3" fmla="*/ 1 w 4"/>
                <a:gd name="T4" fmla="*/ 4 w 4"/>
                <a:gd name="T5" fmla="*/ 4 w 4"/>
                <a:gd name="T6" fmla="*/ 4 w 4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</a:cxnLst>
              <a:rect l="0" t="0" r="r" b="b"/>
              <a:pathLst>
                <a:path w="4">
                  <a:moveTo>
                    <a:pt x="4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1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3" name="Freeform 43"/>
            <p:cNvSpPr>
              <a:spLocks/>
            </p:cNvSpPr>
            <p:nvPr/>
          </p:nvSpPr>
          <p:spPr bwMode="auto">
            <a:xfrm>
              <a:off x="8290455" y="5452268"/>
              <a:ext cx="58738" cy="44450"/>
            </a:xfrm>
            <a:custGeom>
              <a:avLst/>
              <a:gdLst>
                <a:gd name="T0" fmla="*/ 0 w 4"/>
                <a:gd name="T1" fmla="*/ 3 h 3"/>
                <a:gd name="T2" fmla="*/ 0 w 4"/>
                <a:gd name="T3" fmla="*/ 2 h 3"/>
                <a:gd name="T4" fmla="*/ 0 w 4"/>
                <a:gd name="T5" fmla="*/ 2 h 3"/>
                <a:gd name="T6" fmla="*/ 3 w 4"/>
                <a:gd name="T7" fmla="*/ 0 h 3"/>
                <a:gd name="T8" fmla="*/ 3 w 4"/>
                <a:gd name="T9" fmla="*/ 0 h 3"/>
                <a:gd name="T10" fmla="*/ 3 w 4"/>
                <a:gd name="T11" fmla="*/ 1 h 3"/>
                <a:gd name="T12" fmla="*/ 0 w 4"/>
                <a:gd name="T13" fmla="*/ 3 h 3"/>
                <a:gd name="T14" fmla="*/ 0 w 4"/>
                <a:gd name="T15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" h="3">
                  <a:moveTo>
                    <a:pt x="0" y="3"/>
                  </a:moveTo>
                  <a:cubicBezTo>
                    <a:pt x="0" y="3"/>
                    <a:pt x="0" y="3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4" y="1"/>
                    <a:pt x="4" y="1"/>
                    <a:pt x="3" y="1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4" name="Freeform 44"/>
            <p:cNvSpPr>
              <a:spLocks/>
            </p:cNvSpPr>
            <p:nvPr/>
          </p:nvSpPr>
          <p:spPr bwMode="auto">
            <a:xfrm>
              <a:off x="8566680" y="5452268"/>
              <a:ext cx="58738" cy="44450"/>
            </a:xfrm>
            <a:custGeom>
              <a:avLst/>
              <a:gdLst>
                <a:gd name="T0" fmla="*/ 3 w 4"/>
                <a:gd name="T1" fmla="*/ 3 h 3"/>
                <a:gd name="T2" fmla="*/ 3 w 4"/>
                <a:gd name="T3" fmla="*/ 3 h 3"/>
                <a:gd name="T4" fmla="*/ 0 w 4"/>
                <a:gd name="T5" fmla="*/ 1 h 3"/>
                <a:gd name="T6" fmla="*/ 0 w 4"/>
                <a:gd name="T7" fmla="*/ 0 h 3"/>
                <a:gd name="T8" fmla="*/ 1 w 4"/>
                <a:gd name="T9" fmla="*/ 0 h 3"/>
                <a:gd name="T10" fmla="*/ 3 w 4"/>
                <a:gd name="T11" fmla="*/ 2 h 3"/>
                <a:gd name="T12" fmla="*/ 4 w 4"/>
                <a:gd name="T13" fmla="*/ 2 h 3"/>
                <a:gd name="T14" fmla="*/ 3 w 4"/>
                <a:gd name="T15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" h="3">
                  <a:moveTo>
                    <a:pt x="3" y="3"/>
                  </a:moveTo>
                  <a:cubicBezTo>
                    <a:pt x="3" y="3"/>
                    <a:pt x="3" y="3"/>
                    <a:pt x="3" y="3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0"/>
                  </a:cubicBezTo>
                  <a:cubicBezTo>
                    <a:pt x="0" y="0"/>
                    <a:pt x="0" y="0"/>
                    <a:pt x="1" y="0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3" y="3"/>
                    <a:pt x="3" y="3"/>
                    <a:pt x="3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5" name="Freeform 45"/>
            <p:cNvSpPr>
              <a:spLocks/>
            </p:cNvSpPr>
            <p:nvPr/>
          </p:nvSpPr>
          <p:spPr bwMode="auto">
            <a:xfrm>
              <a:off x="8582555" y="5395118"/>
              <a:ext cx="57150" cy="0"/>
            </a:xfrm>
            <a:custGeom>
              <a:avLst/>
              <a:gdLst>
                <a:gd name="T0" fmla="*/ 4 w 4"/>
                <a:gd name="T1" fmla="*/ 1 w 4"/>
                <a:gd name="T2" fmla="*/ 0 w 4"/>
                <a:gd name="T3" fmla="*/ 1 w 4"/>
                <a:gd name="T4" fmla="*/ 4 w 4"/>
                <a:gd name="T5" fmla="*/ 4 w 4"/>
                <a:gd name="T6" fmla="*/ 4 w 4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</a:cxnLst>
              <a:rect l="0" t="0" r="r" b="b"/>
              <a:pathLst>
                <a:path w="4">
                  <a:moveTo>
                    <a:pt x="4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1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6" name="Freeform 46"/>
            <p:cNvSpPr>
              <a:spLocks/>
            </p:cNvSpPr>
            <p:nvPr/>
          </p:nvSpPr>
          <p:spPr bwMode="auto">
            <a:xfrm>
              <a:off x="8566680" y="5293518"/>
              <a:ext cx="58738" cy="42863"/>
            </a:xfrm>
            <a:custGeom>
              <a:avLst/>
              <a:gdLst>
                <a:gd name="T0" fmla="*/ 0 w 4"/>
                <a:gd name="T1" fmla="*/ 3 h 3"/>
                <a:gd name="T2" fmla="*/ 0 w 4"/>
                <a:gd name="T3" fmla="*/ 2 h 3"/>
                <a:gd name="T4" fmla="*/ 0 w 4"/>
                <a:gd name="T5" fmla="*/ 2 h 3"/>
                <a:gd name="T6" fmla="*/ 3 w 4"/>
                <a:gd name="T7" fmla="*/ 0 h 3"/>
                <a:gd name="T8" fmla="*/ 4 w 4"/>
                <a:gd name="T9" fmla="*/ 0 h 3"/>
                <a:gd name="T10" fmla="*/ 3 w 4"/>
                <a:gd name="T11" fmla="*/ 1 h 3"/>
                <a:gd name="T12" fmla="*/ 1 w 4"/>
                <a:gd name="T13" fmla="*/ 3 h 3"/>
                <a:gd name="T14" fmla="*/ 0 w 4"/>
                <a:gd name="T15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" h="3">
                  <a:moveTo>
                    <a:pt x="0" y="3"/>
                  </a:moveTo>
                  <a:cubicBezTo>
                    <a:pt x="0" y="3"/>
                    <a:pt x="0" y="3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4" y="0"/>
                  </a:cubicBezTo>
                  <a:cubicBezTo>
                    <a:pt x="4" y="1"/>
                    <a:pt x="4" y="1"/>
                    <a:pt x="3" y="1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0" y="3"/>
                    <a:pt x="0" y="3"/>
                    <a:pt x="0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7" name="Freeform 47"/>
            <p:cNvSpPr>
              <a:spLocks/>
            </p:cNvSpPr>
            <p:nvPr/>
          </p:nvSpPr>
          <p:spPr bwMode="auto">
            <a:xfrm>
              <a:off x="8523817" y="5234781"/>
              <a:ext cx="28575" cy="42863"/>
            </a:xfrm>
            <a:custGeom>
              <a:avLst/>
              <a:gdLst>
                <a:gd name="T0" fmla="*/ 0 w 2"/>
                <a:gd name="T1" fmla="*/ 3 h 3"/>
                <a:gd name="T2" fmla="*/ 0 w 2"/>
                <a:gd name="T3" fmla="*/ 3 h 3"/>
                <a:gd name="T4" fmla="*/ 0 w 2"/>
                <a:gd name="T5" fmla="*/ 3 h 3"/>
                <a:gd name="T6" fmla="*/ 1 w 2"/>
                <a:gd name="T7" fmla="*/ 0 h 3"/>
                <a:gd name="T8" fmla="*/ 2 w 2"/>
                <a:gd name="T9" fmla="*/ 0 h 3"/>
                <a:gd name="T10" fmla="*/ 2 w 2"/>
                <a:gd name="T11" fmla="*/ 0 h 3"/>
                <a:gd name="T12" fmla="*/ 0 w 2"/>
                <a:gd name="T13" fmla="*/ 3 h 3"/>
                <a:gd name="T14" fmla="*/ 0 w 2"/>
                <a:gd name="T15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" h="3">
                  <a:moveTo>
                    <a:pt x="0" y="3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8" name="Freeform 48"/>
            <p:cNvSpPr>
              <a:spLocks/>
            </p:cNvSpPr>
            <p:nvPr/>
          </p:nvSpPr>
          <p:spPr bwMode="auto">
            <a:xfrm>
              <a:off x="8393642" y="5539581"/>
              <a:ext cx="115888" cy="15875"/>
            </a:xfrm>
            <a:custGeom>
              <a:avLst/>
              <a:gdLst>
                <a:gd name="T0" fmla="*/ 8 w 8"/>
                <a:gd name="T1" fmla="*/ 1 h 1"/>
                <a:gd name="T2" fmla="*/ 1 w 8"/>
                <a:gd name="T3" fmla="*/ 1 h 1"/>
                <a:gd name="T4" fmla="*/ 0 w 8"/>
                <a:gd name="T5" fmla="*/ 1 h 1"/>
                <a:gd name="T6" fmla="*/ 0 w 8"/>
                <a:gd name="T7" fmla="*/ 0 h 1"/>
                <a:gd name="T8" fmla="*/ 1 w 8"/>
                <a:gd name="T9" fmla="*/ 0 h 1"/>
                <a:gd name="T10" fmla="*/ 8 w 8"/>
                <a:gd name="T11" fmla="*/ 0 h 1"/>
                <a:gd name="T12" fmla="*/ 8 w 8"/>
                <a:gd name="T13" fmla="*/ 0 h 1"/>
                <a:gd name="T14" fmla="*/ 8 w 8"/>
                <a:gd name="T15" fmla="*/ 1 h 1"/>
                <a:gd name="T16" fmla="*/ 8 w 8"/>
                <a:gd name="T1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" h="1">
                  <a:moveTo>
                    <a:pt x="8" y="1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1" y="0"/>
                    <a:pt x="1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1"/>
                    <a:pt x="8" y="1"/>
                    <a:pt x="8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9" name="Freeform 49"/>
            <p:cNvSpPr>
              <a:spLocks/>
            </p:cNvSpPr>
            <p:nvPr/>
          </p:nvSpPr>
          <p:spPr bwMode="auto">
            <a:xfrm>
              <a:off x="8407930" y="5569743"/>
              <a:ext cx="101600" cy="14288"/>
            </a:xfrm>
            <a:custGeom>
              <a:avLst/>
              <a:gdLst>
                <a:gd name="T0" fmla="*/ 7 w 7"/>
                <a:gd name="T1" fmla="*/ 1 h 1"/>
                <a:gd name="T2" fmla="*/ 0 w 7"/>
                <a:gd name="T3" fmla="*/ 1 h 1"/>
                <a:gd name="T4" fmla="*/ 0 w 7"/>
                <a:gd name="T5" fmla="*/ 0 h 1"/>
                <a:gd name="T6" fmla="*/ 0 w 7"/>
                <a:gd name="T7" fmla="*/ 0 h 1"/>
                <a:gd name="T8" fmla="*/ 0 w 7"/>
                <a:gd name="T9" fmla="*/ 0 h 1"/>
                <a:gd name="T10" fmla="*/ 7 w 7"/>
                <a:gd name="T11" fmla="*/ 0 h 1"/>
                <a:gd name="T12" fmla="*/ 7 w 7"/>
                <a:gd name="T13" fmla="*/ 0 h 1"/>
                <a:gd name="T14" fmla="*/ 7 w 7"/>
                <a:gd name="T15" fmla="*/ 0 h 1"/>
                <a:gd name="T16" fmla="*/ 7 w 7"/>
                <a:gd name="T1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" h="1">
                  <a:moveTo>
                    <a:pt x="7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1"/>
                    <a:pt x="7" y="1"/>
                    <a:pt x="7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0" name="Freeform 50"/>
            <p:cNvSpPr>
              <a:spLocks/>
            </p:cNvSpPr>
            <p:nvPr/>
          </p:nvSpPr>
          <p:spPr bwMode="auto">
            <a:xfrm>
              <a:off x="8407930" y="5584031"/>
              <a:ext cx="101600" cy="14288"/>
            </a:xfrm>
            <a:custGeom>
              <a:avLst/>
              <a:gdLst>
                <a:gd name="T0" fmla="*/ 7 w 7"/>
                <a:gd name="T1" fmla="*/ 1 h 1"/>
                <a:gd name="T2" fmla="*/ 0 w 7"/>
                <a:gd name="T3" fmla="*/ 1 h 1"/>
                <a:gd name="T4" fmla="*/ 0 w 7"/>
                <a:gd name="T5" fmla="*/ 1 h 1"/>
                <a:gd name="T6" fmla="*/ 0 w 7"/>
                <a:gd name="T7" fmla="*/ 1 h 1"/>
                <a:gd name="T8" fmla="*/ 0 w 7"/>
                <a:gd name="T9" fmla="*/ 0 h 1"/>
                <a:gd name="T10" fmla="*/ 7 w 7"/>
                <a:gd name="T11" fmla="*/ 0 h 1"/>
                <a:gd name="T12" fmla="*/ 7 w 7"/>
                <a:gd name="T13" fmla="*/ 1 h 1"/>
                <a:gd name="T14" fmla="*/ 7 w 7"/>
                <a:gd name="T15" fmla="*/ 1 h 1"/>
                <a:gd name="T16" fmla="*/ 7 w 7"/>
                <a:gd name="T1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" h="1">
                  <a:moveTo>
                    <a:pt x="7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7" y="0"/>
                    <a:pt x="7" y="1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7" y="1"/>
                    <a:pt x="7" y="1"/>
                    <a:pt x="7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cxnSp>
        <p:nvCxnSpPr>
          <p:cNvPr id="52" name="直接连接符 51"/>
          <p:cNvCxnSpPr/>
          <p:nvPr/>
        </p:nvCxnSpPr>
        <p:spPr>
          <a:xfrm>
            <a:off x="4284133" y="2186341"/>
            <a:ext cx="4558772" cy="0"/>
          </a:xfrm>
          <a:prstGeom prst="line">
            <a:avLst/>
          </a:prstGeom>
          <a:ln w="28575">
            <a:solidFill>
              <a:srgbClr val="FB71A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直接连接符 52"/>
          <p:cNvCxnSpPr/>
          <p:nvPr/>
        </p:nvCxnSpPr>
        <p:spPr>
          <a:xfrm>
            <a:off x="3965045" y="3363562"/>
            <a:ext cx="4558772" cy="0"/>
          </a:xfrm>
          <a:prstGeom prst="line">
            <a:avLst/>
          </a:prstGeom>
          <a:ln w="28575">
            <a:solidFill>
              <a:srgbClr val="EFAF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直接连接符 53"/>
          <p:cNvCxnSpPr/>
          <p:nvPr/>
        </p:nvCxnSpPr>
        <p:spPr>
          <a:xfrm>
            <a:off x="3634845" y="4531082"/>
            <a:ext cx="4558772" cy="0"/>
          </a:xfrm>
          <a:prstGeom prst="line">
            <a:avLst/>
          </a:prstGeom>
          <a:ln w="28575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直接连接符 54"/>
          <p:cNvCxnSpPr/>
          <p:nvPr/>
        </p:nvCxnSpPr>
        <p:spPr>
          <a:xfrm>
            <a:off x="3392820" y="5757516"/>
            <a:ext cx="4558772" cy="0"/>
          </a:xfrm>
          <a:prstGeom prst="line">
            <a:avLst/>
          </a:prstGeom>
          <a:ln w="28575">
            <a:solidFill>
              <a:srgbClr val="8DD8E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文本框 55"/>
          <p:cNvSpPr txBox="1"/>
          <p:nvPr/>
        </p:nvSpPr>
        <p:spPr>
          <a:xfrm>
            <a:off x="4415974" y="1549712"/>
            <a:ext cx="415070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>
                <a:solidFill>
                  <a:srgbClr val="FC9908"/>
                </a:solidFill>
                <a:cs typeface="+mn-ea"/>
                <a:sym typeface="+mn-lt"/>
              </a:rPr>
              <a:t>请在此处填入你需要的内容。请在此处填入你需要的内容。</a:t>
            </a:r>
            <a:endParaRPr lang="en-US" altLang="zh-CN" sz="1200" dirty="0">
              <a:solidFill>
                <a:srgbClr val="FC9908"/>
              </a:solidFill>
              <a:cs typeface="+mn-ea"/>
              <a:sym typeface="+mn-lt"/>
            </a:endParaRPr>
          </a:p>
          <a:p>
            <a:r>
              <a:rPr lang="zh-CN" altLang="en-US" sz="1200" dirty="0">
                <a:solidFill>
                  <a:srgbClr val="FC9908"/>
                </a:solidFill>
                <a:cs typeface="+mn-ea"/>
                <a:sym typeface="+mn-lt"/>
              </a:rPr>
              <a:t>请在此处填入你需要的内容。请在此处填入你需要的内容。</a:t>
            </a:r>
          </a:p>
          <a:p>
            <a:endParaRPr lang="zh-CN" altLang="en-US" sz="1200" dirty="0">
              <a:solidFill>
                <a:srgbClr val="FC9908"/>
              </a:solidFill>
              <a:cs typeface="+mn-ea"/>
              <a:sym typeface="+mn-lt"/>
            </a:endParaRPr>
          </a:p>
        </p:txBody>
      </p:sp>
      <p:sp>
        <p:nvSpPr>
          <p:cNvPr id="57" name="文本框 56"/>
          <p:cNvSpPr txBox="1"/>
          <p:nvPr/>
        </p:nvSpPr>
        <p:spPr>
          <a:xfrm>
            <a:off x="4224945" y="2774071"/>
            <a:ext cx="415070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>
                <a:solidFill>
                  <a:srgbClr val="FC9908"/>
                </a:solidFill>
                <a:cs typeface="+mn-ea"/>
                <a:sym typeface="+mn-lt"/>
              </a:rPr>
              <a:t>请在此处填入你需要的内容。请在此处填入你需要的内容。</a:t>
            </a:r>
            <a:endParaRPr lang="en-US" altLang="zh-CN" sz="1200" dirty="0">
              <a:solidFill>
                <a:srgbClr val="FC9908"/>
              </a:solidFill>
              <a:cs typeface="+mn-ea"/>
              <a:sym typeface="+mn-lt"/>
            </a:endParaRPr>
          </a:p>
          <a:p>
            <a:r>
              <a:rPr lang="zh-CN" altLang="en-US" sz="1200" dirty="0">
                <a:solidFill>
                  <a:srgbClr val="FC9908"/>
                </a:solidFill>
                <a:cs typeface="+mn-ea"/>
                <a:sym typeface="+mn-lt"/>
              </a:rPr>
              <a:t>请在此处填入你需要的内容。请在此处填入你需要的内容。</a:t>
            </a:r>
          </a:p>
          <a:p>
            <a:endParaRPr lang="zh-CN" altLang="en-US" sz="1200" dirty="0">
              <a:solidFill>
                <a:srgbClr val="FC9908"/>
              </a:solidFill>
              <a:cs typeface="+mn-ea"/>
              <a:sym typeface="+mn-lt"/>
            </a:endParaRPr>
          </a:p>
        </p:txBody>
      </p:sp>
      <p:sp>
        <p:nvSpPr>
          <p:cNvPr id="58" name="文本框 57"/>
          <p:cNvSpPr txBox="1"/>
          <p:nvPr/>
        </p:nvSpPr>
        <p:spPr>
          <a:xfrm>
            <a:off x="3965045" y="3921704"/>
            <a:ext cx="415070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>
                <a:solidFill>
                  <a:srgbClr val="FC9908"/>
                </a:solidFill>
                <a:cs typeface="+mn-ea"/>
                <a:sym typeface="+mn-lt"/>
              </a:rPr>
              <a:t>请在此处填入你需要的内容。请在此处填入你需要的内容。</a:t>
            </a:r>
            <a:endParaRPr lang="en-US" altLang="zh-CN" sz="1200" dirty="0">
              <a:solidFill>
                <a:srgbClr val="FC9908"/>
              </a:solidFill>
              <a:cs typeface="+mn-ea"/>
              <a:sym typeface="+mn-lt"/>
            </a:endParaRPr>
          </a:p>
          <a:p>
            <a:r>
              <a:rPr lang="zh-CN" altLang="en-US" sz="1200" dirty="0">
                <a:solidFill>
                  <a:srgbClr val="FC9908"/>
                </a:solidFill>
                <a:cs typeface="+mn-ea"/>
                <a:sym typeface="+mn-lt"/>
              </a:rPr>
              <a:t>请在此处填入你需要的内容。请在此处填入你需要的内容。</a:t>
            </a:r>
          </a:p>
          <a:p>
            <a:endParaRPr lang="zh-CN" altLang="en-US" sz="1200" dirty="0">
              <a:solidFill>
                <a:srgbClr val="FC9908"/>
              </a:solidFill>
              <a:cs typeface="+mn-ea"/>
              <a:sym typeface="+mn-lt"/>
            </a:endParaRPr>
          </a:p>
        </p:txBody>
      </p:sp>
      <p:sp>
        <p:nvSpPr>
          <p:cNvPr id="59" name="文本框 58"/>
          <p:cNvSpPr txBox="1"/>
          <p:nvPr/>
        </p:nvSpPr>
        <p:spPr>
          <a:xfrm>
            <a:off x="3761924" y="5129102"/>
            <a:ext cx="415070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>
                <a:solidFill>
                  <a:srgbClr val="FC9908"/>
                </a:solidFill>
                <a:cs typeface="+mn-ea"/>
                <a:sym typeface="+mn-lt"/>
              </a:rPr>
              <a:t>请在此处填入你需要的内容。请在此处填入你需要的内容。</a:t>
            </a:r>
            <a:endParaRPr lang="en-US" altLang="zh-CN" sz="1200" dirty="0">
              <a:solidFill>
                <a:srgbClr val="FC9908"/>
              </a:solidFill>
              <a:cs typeface="+mn-ea"/>
              <a:sym typeface="+mn-lt"/>
            </a:endParaRPr>
          </a:p>
          <a:p>
            <a:r>
              <a:rPr lang="zh-CN" altLang="en-US" sz="1200" dirty="0">
                <a:solidFill>
                  <a:srgbClr val="FC9908"/>
                </a:solidFill>
                <a:cs typeface="+mn-ea"/>
                <a:sym typeface="+mn-lt"/>
              </a:rPr>
              <a:t>请在此处填入你需要的内容。请在此处填入你需要的内容。</a:t>
            </a:r>
          </a:p>
          <a:p>
            <a:endParaRPr lang="zh-CN" altLang="en-US" sz="1200" dirty="0">
              <a:solidFill>
                <a:srgbClr val="FC9908"/>
              </a:solidFill>
              <a:cs typeface="+mn-ea"/>
              <a:sym typeface="+mn-lt"/>
            </a:endParaRPr>
          </a:p>
        </p:txBody>
      </p:sp>
      <p:sp>
        <p:nvSpPr>
          <p:cNvPr id="66" name="矩形 65"/>
          <p:cNvSpPr/>
          <p:nvPr/>
        </p:nvSpPr>
        <p:spPr>
          <a:xfrm>
            <a:off x="398656" y="1436031"/>
            <a:ext cx="461665" cy="1438855"/>
          </a:xfrm>
          <a:prstGeom prst="rect">
            <a:avLst/>
          </a:prstGeom>
        </p:spPr>
        <p:txBody>
          <a:bodyPr vert="eaVert" wrap="none">
            <a:spAutoFit/>
          </a:bodyPr>
          <a:lstStyle/>
          <a:p>
            <a:r>
              <a:rPr lang="zh-CN" altLang="en-US" sz="1800" b="1" spc="300" dirty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请输入标题</a:t>
            </a:r>
          </a:p>
        </p:txBody>
      </p:sp>
      <p:sp>
        <p:nvSpPr>
          <p:cNvPr id="67" name="椭圆 66"/>
          <p:cNvSpPr/>
          <p:nvPr/>
        </p:nvSpPr>
        <p:spPr>
          <a:xfrm>
            <a:off x="568839" y="3298991"/>
            <a:ext cx="121298" cy="121298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8" name="椭圆 67"/>
          <p:cNvSpPr/>
          <p:nvPr/>
        </p:nvSpPr>
        <p:spPr>
          <a:xfrm>
            <a:off x="584848" y="3642290"/>
            <a:ext cx="89280" cy="87086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9" name="椭圆 68"/>
          <p:cNvSpPr/>
          <p:nvPr/>
        </p:nvSpPr>
        <p:spPr>
          <a:xfrm>
            <a:off x="584848" y="3951377"/>
            <a:ext cx="89280" cy="87086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70" name="椭圆 69"/>
          <p:cNvSpPr/>
          <p:nvPr/>
        </p:nvSpPr>
        <p:spPr>
          <a:xfrm>
            <a:off x="584848" y="4260463"/>
            <a:ext cx="89280" cy="87086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7749492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8000"/>
    </mc:Choice>
    <mc:Fallback xmlns="">
      <p:transition spd="slow" advClick="0" advTm="8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50" fill="hold"/>
                                        <p:tgtEl>
                                          <p:spTgt spid="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50" fill="hold"/>
                                        <p:tgtEl>
                                          <p:spTgt spid="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350"/>
                            </p:stCondLst>
                            <p:childTnLst>
                              <p:par>
                                <p:cTn id="1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50"/>
                            </p:stCondLst>
                            <p:childTnLst>
                              <p:par>
                                <p:cTn id="1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2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750"/>
                            </p:stCondLst>
                            <p:childTnLst>
                              <p:par>
                                <p:cTn id="2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2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950"/>
                            </p:stCondLst>
                            <p:childTnLst>
                              <p:par>
                                <p:cTn id="2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2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150"/>
                            </p:stCondLst>
                            <p:childTnLst>
                              <p:par>
                                <p:cTn id="34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650"/>
                            </p:stCondLst>
                            <p:childTnLst>
                              <p:par>
                                <p:cTn id="3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150"/>
                            </p:stCondLst>
                            <p:childTnLst>
                              <p:par>
                                <p:cTn id="42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44" dur="2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150"/>
                            </p:stCondLst>
                            <p:childTnLst>
                              <p:par>
                                <p:cTn id="46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150"/>
                            </p:stCondLst>
                            <p:childTnLst>
                              <p:par>
                                <p:cTn id="51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52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6150"/>
                            </p:stCondLst>
                            <p:childTnLst>
                              <p:par>
                                <p:cTn id="54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6650"/>
                            </p:stCondLst>
                            <p:childTnLst>
                              <p:par>
                                <p:cTn id="5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7150"/>
                            </p:stCondLst>
                            <p:childTnLst>
                              <p:par>
                                <p:cTn id="62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64" dur="2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9150"/>
                            </p:stCondLst>
                            <p:childTnLst>
                              <p:par>
                                <p:cTn id="66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10150"/>
                            </p:stCondLst>
                            <p:childTnLst>
                              <p:par>
                                <p:cTn id="71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72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11150"/>
                            </p:stCondLst>
                            <p:childTnLst>
                              <p:par>
                                <p:cTn id="74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11650"/>
                            </p:stCondLst>
                            <p:childTnLst>
                              <p:par>
                                <p:cTn id="7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0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12150"/>
                            </p:stCondLst>
                            <p:childTnLst>
                              <p:par>
                                <p:cTn id="82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84" dur="2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14150"/>
                            </p:stCondLst>
                            <p:childTnLst>
                              <p:par>
                                <p:cTn id="86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15150"/>
                            </p:stCondLst>
                            <p:childTnLst>
                              <p:par>
                                <p:cTn id="91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92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16150"/>
                            </p:stCondLst>
                            <p:childTnLst>
                              <p:par>
                                <p:cTn id="94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96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16650"/>
                            </p:stCondLst>
                            <p:childTnLst>
                              <p:par>
                                <p:cTn id="9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0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17150"/>
                            </p:stCondLst>
                            <p:childTnLst>
                              <p:par>
                                <p:cTn id="102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04" dur="2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19150"/>
                            </p:stCondLst>
                            <p:childTnLst>
                              <p:par>
                                <p:cTn id="106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8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9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20150"/>
                            </p:stCondLst>
                            <p:childTnLst>
                              <p:par>
                                <p:cTn id="111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112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" grpId="0"/>
      <p:bldP spid="57" grpId="0"/>
      <p:bldP spid="58" grpId="0"/>
      <p:bldP spid="59" grpId="0"/>
      <p:bldP spid="66" grpId="0" build="allAtOnce"/>
      <p:bldP spid="67" grpId="0" animBg="1"/>
      <p:bldP spid="68" grpId="0" animBg="1"/>
      <p:bldP spid="69" grpId="0" animBg="1"/>
      <p:bldP spid="70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5" name="图片 7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8201" y="4700781"/>
            <a:ext cx="9985842" cy="1920806"/>
          </a:xfrm>
          <a:prstGeom prst="rect">
            <a:avLst/>
          </a:prstGeom>
        </p:spPr>
      </p:pic>
      <p:grpSp>
        <p:nvGrpSpPr>
          <p:cNvPr id="29" name="组合 28"/>
          <p:cNvGrpSpPr/>
          <p:nvPr/>
        </p:nvGrpSpPr>
        <p:grpSpPr>
          <a:xfrm>
            <a:off x="4473245" y="2785694"/>
            <a:ext cx="1664880" cy="2165002"/>
            <a:chOff x="4473245" y="2785694"/>
            <a:chExt cx="1664880" cy="2165002"/>
          </a:xfrm>
        </p:grpSpPr>
        <p:sp>
          <p:nvSpPr>
            <p:cNvPr id="30" name="Freeform 993"/>
            <p:cNvSpPr>
              <a:spLocks noEditPoints="1"/>
            </p:cNvSpPr>
            <p:nvPr userDrawn="1"/>
          </p:nvSpPr>
          <p:spPr bwMode="auto">
            <a:xfrm>
              <a:off x="4832543" y="3151573"/>
              <a:ext cx="947599" cy="946284"/>
            </a:xfrm>
            <a:custGeom>
              <a:avLst/>
              <a:gdLst>
                <a:gd name="T0" fmla="*/ 256 w 513"/>
                <a:gd name="T1" fmla="*/ 60 h 512"/>
                <a:gd name="T2" fmla="*/ 452 w 513"/>
                <a:gd name="T3" fmla="*/ 253 h 512"/>
                <a:gd name="T4" fmla="*/ 331 w 513"/>
                <a:gd name="T5" fmla="*/ 437 h 512"/>
                <a:gd name="T6" fmla="*/ 256 w 513"/>
                <a:gd name="T7" fmla="*/ 452 h 512"/>
                <a:gd name="T8" fmla="*/ 60 w 513"/>
                <a:gd name="T9" fmla="*/ 256 h 512"/>
                <a:gd name="T10" fmla="*/ 182 w 513"/>
                <a:gd name="T11" fmla="*/ 74 h 512"/>
                <a:gd name="T12" fmla="*/ 256 w 513"/>
                <a:gd name="T13" fmla="*/ 60 h 512"/>
                <a:gd name="T14" fmla="*/ 256 w 513"/>
                <a:gd name="T15" fmla="*/ 0 h 512"/>
                <a:gd name="T16" fmla="*/ 159 w 513"/>
                <a:gd name="T17" fmla="*/ 19 h 512"/>
                <a:gd name="T18" fmla="*/ 0 w 513"/>
                <a:gd name="T19" fmla="*/ 256 h 512"/>
                <a:gd name="T20" fmla="*/ 256 w 513"/>
                <a:gd name="T21" fmla="*/ 512 h 512"/>
                <a:gd name="T22" fmla="*/ 354 w 513"/>
                <a:gd name="T23" fmla="*/ 493 h 512"/>
                <a:gd name="T24" fmla="*/ 513 w 513"/>
                <a:gd name="T25" fmla="*/ 253 h 512"/>
                <a:gd name="T26" fmla="*/ 256 w 513"/>
                <a:gd name="T27" fmla="*/ 0 h 5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13" h="512">
                  <a:moveTo>
                    <a:pt x="256" y="60"/>
                  </a:moveTo>
                  <a:cubicBezTo>
                    <a:pt x="364" y="60"/>
                    <a:pt x="452" y="145"/>
                    <a:pt x="452" y="253"/>
                  </a:cubicBezTo>
                  <a:cubicBezTo>
                    <a:pt x="452" y="335"/>
                    <a:pt x="402" y="408"/>
                    <a:pt x="331" y="437"/>
                  </a:cubicBezTo>
                  <a:cubicBezTo>
                    <a:pt x="308" y="447"/>
                    <a:pt x="283" y="452"/>
                    <a:pt x="256" y="452"/>
                  </a:cubicBezTo>
                  <a:cubicBezTo>
                    <a:pt x="148" y="452"/>
                    <a:pt x="60" y="364"/>
                    <a:pt x="60" y="256"/>
                  </a:cubicBezTo>
                  <a:cubicBezTo>
                    <a:pt x="60" y="174"/>
                    <a:pt x="111" y="104"/>
                    <a:pt x="182" y="74"/>
                  </a:cubicBezTo>
                  <a:cubicBezTo>
                    <a:pt x="205" y="65"/>
                    <a:pt x="230" y="60"/>
                    <a:pt x="256" y="60"/>
                  </a:cubicBezTo>
                  <a:moveTo>
                    <a:pt x="256" y="0"/>
                  </a:moveTo>
                  <a:cubicBezTo>
                    <a:pt x="223" y="0"/>
                    <a:pt x="190" y="6"/>
                    <a:pt x="159" y="19"/>
                  </a:cubicBezTo>
                  <a:cubicBezTo>
                    <a:pt x="63" y="59"/>
                    <a:pt x="0" y="152"/>
                    <a:pt x="0" y="256"/>
                  </a:cubicBezTo>
                  <a:cubicBezTo>
                    <a:pt x="0" y="397"/>
                    <a:pt x="115" y="512"/>
                    <a:pt x="256" y="512"/>
                  </a:cubicBezTo>
                  <a:cubicBezTo>
                    <a:pt x="290" y="512"/>
                    <a:pt x="323" y="505"/>
                    <a:pt x="354" y="493"/>
                  </a:cubicBezTo>
                  <a:cubicBezTo>
                    <a:pt x="449" y="454"/>
                    <a:pt x="513" y="357"/>
                    <a:pt x="513" y="253"/>
                  </a:cubicBezTo>
                  <a:cubicBezTo>
                    <a:pt x="513" y="113"/>
                    <a:pt x="398" y="0"/>
                    <a:pt x="256" y="0"/>
                  </a:cubicBezTo>
                  <a:close/>
                </a:path>
              </a:pathLst>
            </a:custGeom>
            <a:solidFill>
              <a:srgbClr val="E039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grpSp>
          <p:nvGrpSpPr>
            <p:cNvPr id="31" name="组合 30"/>
            <p:cNvGrpSpPr/>
            <p:nvPr userDrawn="1"/>
          </p:nvGrpSpPr>
          <p:grpSpPr>
            <a:xfrm>
              <a:off x="4473245" y="2785694"/>
              <a:ext cx="1664880" cy="2165002"/>
              <a:chOff x="4473245" y="2785694"/>
              <a:chExt cx="1664880" cy="2165002"/>
            </a:xfrm>
          </p:grpSpPr>
          <p:sp>
            <p:nvSpPr>
              <p:cNvPr id="32" name="Freeform 992"/>
              <p:cNvSpPr>
                <a:spLocks noEditPoints="1"/>
              </p:cNvSpPr>
              <p:nvPr userDrawn="1"/>
            </p:nvSpPr>
            <p:spPr bwMode="auto">
              <a:xfrm>
                <a:off x="4473245" y="2785694"/>
                <a:ext cx="1664880" cy="2165002"/>
              </a:xfrm>
              <a:custGeom>
                <a:avLst/>
                <a:gdLst>
                  <a:gd name="T0" fmla="*/ 851 w 901"/>
                  <a:gd name="T1" fmla="*/ 249 h 1171"/>
                  <a:gd name="T2" fmla="*/ 450 w 901"/>
                  <a:gd name="T3" fmla="*/ 0 h 1171"/>
                  <a:gd name="T4" fmla="*/ 0 w 901"/>
                  <a:gd name="T5" fmla="*/ 454 h 1171"/>
                  <a:gd name="T6" fmla="*/ 49 w 901"/>
                  <a:gd name="T7" fmla="*/ 659 h 1171"/>
                  <a:gd name="T8" fmla="*/ 450 w 901"/>
                  <a:gd name="T9" fmla="*/ 1171 h 1171"/>
                  <a:gd name="T10" fmla="*/ 901 w 901"/>
                  <a:gd name="T11" fmla="*/ 454 h 1171"/>
                  <a:gd name="T12" fmla="*/ 851 w 901"/>
                  <a:gd name="T13" fmla="*/ 249 h 1171"/>
                  <a:gd name="T14" fmla="*/ 450 w 901"/>
                  <a:gd name="T15" fmla="*/ 680 h 1171"/>
                  <a:gd name="T16" fmla="*/ 224 w 901"/>
                  <a:gd name="T17" fmla="*/ 454 h 1171"/>
                  <a:gd name="T18" fmla="*/ 365 w 901"/>
                  <a:gd name="T19" fmla="*/ 245 h 1171"/>
                  <a:gd name="T20" fmla="*/ 450 w 901"/>
                  <a:gd name="T21" fmla="*/ 228 h 1171"/>
                  <a:gd name="T22" fmla="*/ 676 w 901"/>
                  <a:gd name="T23" fmla="*/ 451 h 1171"/>
                  <a:gd name="T24" fmla="*/ 536 w 901"/>
                  <a:gd name="T25" fmla="*/ 663 h 1171"/>
                  <a:gd name="T26" fmla="*/ 450 w 901"/>
                  <a:gd name="T27" fmla="*/ 680 h 1171"/>
                  <a:gd name="T28" fmla="*/ 788 w 901"/>
                  <a:gd name="T29" fmla="*/ 496 h 1171"/>
                  <a:gd name="T30" fmla="*/ 789 w 901"/>
                  <a:gd name="T31" fmla="*/ 494 h 1171"/>
                  <a:gd name="T32" fmla="*/ 789 w 901"/>
                  <a:gd name="T33" fmla="*/ 494 h 1171"/>
                  <a:gd name="T34" fmla="*/ 788 w 901"/>
                  <a:gd name="T35" fmla="*/ 496 h 1171"/>
                  <a:gd name="T36" fmla="*/ 783 w 901"/>
                  <a:gd name="T37" fmla="*/ 503 h 1171"/>
                  <a:gd name="T38" fmla="*/ 784 w 901"/>
                  <a:gd name="T39" fmla="*/ 502 h 1171"/>
                  <a:gd name="T40" fmla="*/ 783 w 901"/>
                  <a:gd name="T41" fmla="*/ 503 h 11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901" h="1171">
                    <a:moveTo>
                      <a:pt x="851" y="249"/>
                    </a:moveTo>
                    <a:cubicBezTo>
                      <a:pt x="777" y="103"/>
                      <a:pt x="627" y="0"/>
                      <a:pt x="450" y="0"/>
                    </a:cubicBezTo>
                    <a:cubicBezTo>
                      <a:pt x="274" y="0"/>
                      <a:pt x="0" y="148"/>
                      <a:pt x="0" y="454"/>
                    </a:cubicBezTo>
                    <a:cubicBezTo>
                      <a:pt x="0" y="528"/>
                      <a:pt x="18" y="597"/>
                      <a:pt x="49" y="659"/>
                    </a:cubicBezTo>
                    <a:cubicBezTo>
                      <a:pt x="124" y="804"/>
                      <a:pt x="450" y="1171"/>
                      <a:pt x="450" y="1171"/>
                    </a:cubicBezTo>
                    <a:cubicBezTo>
                      <a:pt x="450" y="1171"/>
                      <a:pt x="901" y="702"/>
                      <a:pt x="901" y="454"/>
                    </a:cubicBezTo>
                    <a:cubicBezTo>
                      <a:pt x="901" y="380"/>
                      <a:pt x="883" y="310"/>
                      <a:pt x="851" y="249"/>
                    </a:cubicBezTo>
                    <a:close/>
                    <a:moveTo>
                      <a:pt x="450" y="680"/>
                    </a:moveTo>
                    <a:cubicBezTo>
                      <a:pt x="326" y="680"/>
                      <a:pt x="224" y="578"/>
                      <a:pt x="224" y="454"/>
                    </a:cubicBezTo>
                    <a:cubicBezTo>
                      <a:pt x="224" y="359"/>
                      <a:pt x="282" y="279"/>
                      <a:pt x="365" y="245"/>
                    </a:cubicBezTo>
                    <a:cubicBezTo>
                      <a:pt x="391" y="234"/>
                      <a:pt x="420" y="228"/>
                      <a:pt x="450" y="228"/>
                    </a:cubicBezTo>
                    <a:cubicBezTo>
                      <a:pt x="575" y="228"/>
                      <a:pt x="676" y="326"/>
                      <a:pt x="676" y="451"/>
                    </a:cubicBezTo>
                    <a:cubicBezTo>
                      <a:pt x="676" y="545"/>
                      <a:pt x="618" y="629"/>
                      <a:pt x="536" y="663"/>
                    </a:cubicBezTo>
                    <a:cubicBezTo>
                      <a:pt x="510" y="674"/>
                      <a:pt x="481" y="680"/>
                      <a:pt x="450" y="680"/>
                    </a:cubicBezTo>
                    <a:close/>
                    <a:moveTo>
                      <a:pt x="788" y="496"/>
                    </a:moveTo>
                    <a:cubicBezTo>
                      <a:pt x="788" y="495"/>
                      <a:pt x="789" y="495"/>
                      <a:pt x="789" y="494"/>
                    </a:cubicBezTo>
                    <a:cubicBezTo>
                      <a:pt x="789" y="494"/>
                      <a:pt x="789" y="494"/>
                      <a:pt x="789" y="494"/>
                    </a:cubicBezTo>
                    <a:cubicBezTo>
                      <a:pt x="788" y="495"/>
                      <a:pt x="788" y="495"/>
                      <a:pt x="788" y="496"/>
                    </a:cubicBezTo>
                    <a:close/>
                    <a:moveTo>
                      <a:pt x="783" y="503"/>
                    </a:moveTo>
                    <a:cubicBezTo>
                      <a:pt x="783" y="503"/>
                      <a:pt x="783" y="503"/>
                      <a:pt x="784" y="502"/>
                    </a:cubicBezTo>
                    <a:cubicBezTo>
                      <a:pt x="783" y="503"/>
                      <a:pt x="783" y="503"/>
                      <a:pt x="783" y="503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CA3214"/>
                  </a:gs>
                  <a:gs pos="48000">
                    <a:schemeClr val="accent2"/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lin ang="16200000" scaled="1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3" name="椭圆 32"/>
              <p:cNvSpPr/>
              <p:nvPr userDrawn="1"/>
            </p:nvSpPr>
            <p:spPr>
              <a:xfrm>
                <a:off x="4660451" y="2959410"/>
                <a:ext cx="1289522" cy="1289522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3">
                      <a:lumMod val="5000"/>
                      <a:lumOff val="95000"/>
                    </a:schemeClr>
                  </a:gs>
                  <a:gs pos="74000">
                    <a:schemeClr val="accent3">
                      <a:lumMod val="45000"/>
                      <a:lumOff val="55000"/>
                    </a:schemeClr>
                  </a:gs>
                  <a:gs pos="83000">
                    <a:schemeClr val="accent3">
                      <a:lumMod val="45000"/>
                      <a:lumOff val="55000"/>
                    </a:schemeClr>
                  </a:gs>
                  <a:gs pos="100000">
                    <a:schemeClr val="accent3">
                      <a:lumMod val="30000"/>
                      <a:lumOff val="70000"/>
                    </a:schemeClr>
                  </a:gs>
                </a:gsLst>
                <a:lin ang="5400000" scaled="1"/>
                <a:tileRect/>
              </a:gradFill>
              <a:ln>
                <a:noFill/>
              </a:ln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34" name="组合 33"/>
          <p:cNvGrpSpPr/>
          <p:nvPr/>
        </p:nvGrpSpPr>
        <p:grpSpPr>
          <a:xfrm>
            <a:off x="3209675" y="3349030"/>
            <a:ext cx="1097673" cy="1426583"/>
            <a:chOff x="3209675" y="3349030"/>
            <a:chExt cx="1097673" cy="1426583"/>
          </a:xfrm>
        </p:grpSpPr>
        <p:pic>
          <p:nvPicPr>
            <p:cNvPr id="35" name="图片 34"/>
            <p:cNvPicPr>
              <a:picLocks noChangeAspect="1"/>
            </p:cNvPicPr>
            <p:nvPr userDrawn="1"/>
          </p:nvPicPr>
          <p:blipFill>
            <a:blip r:embed="rId4" cstate="email">
              <a:lum bright="20000" contrast="2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209675" y="3349030"/>
              <a:ext cx="1097673" cy="1426583"/>
            </a:xfrm>
            <a:prstGeom prst="rect">
              <a:avLst/>
            </a:prstGeom>
          </p:spPr>
        </p:pic>
        <p:sp>
          <p:nvSpPr>
            <p:cNvPr id="36" name="椭圆 35"/>
            <p:cNvSpPr/>
            <p:nvPr userDrawn="1"/>
          </p:nvSpPr>
          <p:spPr>
            <a:xfrm>
              <a:off x="3321580" y="3426760"/>
              <a:ext cx="872098" cy="872098"/>
            </a:xfrm>
            <a:prstGeom prst="ellipse">
              <a:avLst/>
            </a:prstGeom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5400000" scaled="1"/>
              <a:tileRect/>
            </a:gradFill>
            <a:ln>
              <a:noFill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6198666" y="3202901"/>
            <a:ext cx="1098953" cy="1426663"/>
            <a:chOff x="6198666" y="3202901"/>
            <a:chExt cx="1098953" cy="1426663"/>
          </a:xfrm>
        </p:grpSpPr>
        <p:grpSp>
          <p:nvGrpSpPr>
            <p:cNvPr id="38" name="组合 37"/>
            <p:cNvGrpSpPr/>
            <p:nvPr userDrawn="1"/>
          </p:nvGrpSpPr>
          <p:grpSpPr>
            <a:xfrm>
              <a:off x="6198666" y="3202901"/>
              <a:ext cx="1098953" cy="1426663"/>
              <a:chOff x="6198666" y="3202901"/>
              <a:chExt cx="1098953" cy="1426663"/>
            </a:xfrm>
          </p:grpSpPr>
          <p:sp>
            <p:nvSpPr>
              <p:cNvPr id="40" name="Freeform 997"/>
              <p:cNvSpPr>
                <a:spLocks noEditPoints="1"/>
              </p:cNvSpPr>
              <p:nvPr userDrawn="1"/>
            </p:nvSpPr>
            <p:spPr bwMode="auto">
              <a:xfrm>
                <a:off x="6198666" y="3202901"/>
                <a:ext cx="1098953" cy="1426663"/>
              </a:xfrm>
              <a:custGeom>
                <a:avLst/>
                <a:gdLst>
                  <a:gd name="T0" fmla="*/ 851 w 901"/>
                  <a:gd name="T1" fmla="*/ 249 h 1171"/>
                  <a:gd name="T2" fmla="*/ 450 w 901"/>
                  <a:gd name="T3" fmla="*/ 0 h 1171"/>
                  <a:gd name="T4" fmla="*/ 0 w 901"/>
                  <a:gd name="T5" fmla="*/ 454 h 1171"/>
                  <a:gd name="T6" fmla="*/ 49 w 901"/>
                  <a:gd name="T7" fmla="*/ 659 h 1171"/>
                  <a:gd name="T8" fmla="*/ 450 w 901"/>
                  <a:gd name="T9" fmla="*/ 1171 h 1171"/>
                  <a:gd name="T10" fmla="*/ 901 w 901"/>
                  <a:gd name="T11" fmla="*/ 454 h 1171"/>
                  <a:gd name="T12" fmla="*/ 851 w 901"/>
                  <a:gd name="T13" fmla="*/ 249 h 1171"/>
                  <a:gd name="T14" fmla="*/ 450 w 901"/>
                  <a:gd name="T15" fmla="*/ 680 h 1171"/>
                  <a:gd name="T16" fmla="*/ 224 w 901"/>
                  <a:gd name="T17" fmla="*/ 454 h 1171"/>
                  <a:gd name="T18" fmla="*/ 365 w 901"/>
                  <a:gd name="T19" fmla="*/ 245 h 1171"/>
                  <a:gd name="T20" fmla="*/ 450 w 901"/>
                  <a:gd name="T21" fmla="*/ 228 h 1171"/>
                  <a:gd name="T22" fmla="*/ 676 w 901"/>
                  <a:gd name="T23" fmla="*/ 451 h 1171"/>
                  <a:gd name="T24" fmla="*/ 536 w 901"/>
                  <a:gd name="T25" fmla="*/ 663 h 1171"/>
                  <a:gd name="T26" fmla="*/ 450 w 901"/>
                  <a:gd name="T27" fmla="*/ 680 h 1171"/>
                  <a:gd name="T28" fmla="*/ 788 w 901"/>
                  <a:gd name="T29" fmla="*/ 496 h 1171"/>
                  <a:gd name="T30" fmla="*/ 789 w 901"/>
                  <a:gd name="T31" fmla="*/ 494 h 1171"/>
                  <a:gd name="T32" fmla="*/ 789 w 901"/>
                  <a:gd name="T33" fmla="*/ 494 h 1171"/>
                  <a:gd name="T34" fmla="*/ 788 w 901"/>
                  <a:gd name="T35" fmla="*/ 496 h 1171"/>
                  <a:gd name="T36" fmla="*/ 783 w 901"/>
                  <a:gd name="T37" fmla="*/ 503 h 1171"/>
                  <a:gd name="T38" fmla="*/ 784 w 901"/>
                  <a:gd name="T39" fmla="*/ 502 h 1171"/>
                  <a:gd name="T40" fmla="*/ 783 w 901"/>
                  <a:gd name="T41" fmla="*/ 503 h 11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901" h="1171">
                    <a:moveTo>
                      <a:pt x="851" y="249"/>
                    </a:moveTo>
                    <a:cubicBezTo>
                      <a:pt x="777" y="103"/>
                      <a:pt x="627" y="0"/>
                      <a:pt x="450" y="0"/>
                    </a:cubicBezTo>
                    <a:cubicBezTo>
                      <a:pt x="274" y="0"/>
                      <a:pt x="0" y="148"/>
                      <a:pt x="0" y="454"/>
                    </a:cubicBezTo>
                    <a:cubicBezTo>
                      <a:pt x="0" y="528"/>
                      <a:pt x="18" y="597"/>
                      <a:pt x="49" y="659"/>
                    </a:cubicBezTo>
                    <a:cubicBezTo>
                      <a:pt x="124" y="804"/>
                      <a:pt x="450" y="1171"/>
                      <a:pt x="450" y="1171"/>
                    </a:cubicBezTo>
                    <a:cubicBezTo>
                      <a:pt x="450" y="1171"/>
                      <a:pt x="901" y="702"/>
                      <a:pt x="901" y="454"/>
                    </a:cubicBezTo>
                    <a:cubicBezTo>
                      <a:pt x="901" y="380"/>
                      <a:pt x="883" y="310"/>
                      <a:pt x="851" y="249"/>
                    </a:cubicBezTo>
                    <a:close/>
                    <a:moveTo>
                      <a:pt x="450" y="680"/>
                    </a:moveTo>
                    <a:cubicBezTo>
                      <a:pt x="326" y="680"/>
                      <a:pt x="224" y="578"/>
                      <a:pt x="224" y="454"/>
                    </a:cubicBezTo>
                    <a:cubicBezTo>
                      <a:pt x="224" y="359"/>
                      <a:pt x="282" y="279"/>
                      <a:pt x="365" y="245"/>
                    </a:cubicBezTo>
                    <a:cubicBezTo>
                      <a:pt x="391" y="234"/>
                      <a:pt x="420" y="228"/>
                      <a:pt x="450" y="228"/>
                    </a:cubicBezTo>
                    <a:cubicBezTo>
                      <a:pt x="575" y="228"/>
                      <a:pt x="676" y="326"/>
                      <a:pt x="676" y="451"/>
                    </a:cubicBezTo>
                    <a:cubicBezTo>
                      <a:pt x="676" y="545"/>
                      <a:pt x="618" y="629"/>
                      <a:pt x="536" y="663"/>
                    </a:cubicBezTo>
                    <a:cubicBezTo>
                      <a:pt x="510" y="674"/>
                      <a:pt x="481" y="680"/>
                      <a:pt x="450" y="680"/>
                    </a:cubicBezTo>
                    <a:close/>
                    <a:moveTo>
                      <a:pt x="788" y="496"/>
                    </a:moveTo>
                    <a:cubicBezTo>
                      <a:pt x="788" y="495"/>
                      <a:pt x="789" y="495"/>
                      <a:pt x="789" y="494"/>
                    </a:cubicBezTo>
                    <a:cubicBezTo>
                      <a:pt x="789" y="494"/>
                      <a:pt x="789" y="494"/>
                      <a:pt x="789" y="494"/>
                    </a:cubicBezTo>
                    <a:cubicBezTo>
                      <a:pt x="788" y="495"/>
                      <a:pt x="788" y="495"/>
                      <a:pt x="788" y="496"/>
                    </a:cubicBezTo>
                    <a:close/>
                    <a:moveTo>
                      <a:pt x="783" y="503"/>
                    </a:moveTo>
                    <a:cubicBezTo>
                      <a:pt x="783" y="503"/>
                      <a:pt x="783" y="503"/>
                      <a:pt x="784" y="502"/>
                    </a:cubicBezTo>
                    <a:cubicBezTo>
                      <a:pt x="783" y="503"/>
                      <a:pt x="783" y="503"/>
                      <a:pt x="783" y="503"/>
                    </a:cubicBezTo>
                    <a:close/>
                  </a:path>
                </a:pathLst>
              </a:custGeom>
              <a:solidFill>
                <a:srgbClr val="F9521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41" name="椭圆 40"/>
              <p:cNvSpPr/>
              <p:nvPr userDrawn="1"/>
            </p:nvSpPr>
            <p:spPr>
              <a:xfrm>
                <a:off x="6326495" y="3310024"/>
                <a:ext cx="872098" cy="872098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3">
                      <a:lumMod val="5000"/>
                      <a:lumOff val="95000"/>
                    </a:schemeClr>
                  </a:gs>
                  <a:gs pos="74000">
                    <a:schemeClr val="accent3">
                      <a:lumMod val="45000"/>
                      <a:lumOff val="55000"/>
                    </a:schemeClr>
                  </a:gs>
                  <a:gs pos="83000">
                    <a:schemeClr val="accent3">
                      <a:lumMod val="45000"/>
                      <a:lumOff val="55000"/>
                    </a:schemeClr>
                  </a:gs>
                  <a:gs pos="100000">
                    <a:schemeClr val="accent3">
                      <a:lumMod val="30000"/>
                      <a:lumOff val="70000"/>
                    </a:schemeClr>
                  </a:gs>
                </a:gsLst>
                <a:lin ang="5400000" scaled="1"/>
                <a:tileRect/>
              </a:gradFill>
              <a:ln>
                <a:noFill/>
              </a:ln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lvl="0"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  <p:sp>
          <p:nvSpPr>
            <p:cNvPr id="39" name="AutoShape 995"/>
            <p:cNvSpPr>
              <a:spLocks noChangeAspect="1" noChangeArrowheads="1" noTextEdit="1"/>
            </p:cNvSpPr>
            <p:nvPr userDrawn="1"/>
          </p:nvSpPr>
          <p:spPr bwMode="auto">
            <a:xfrm>
              <a:off x="6198666" y="3204217"/>
              <a:ext cx="1097636" cy="14253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42" name="组合 41"/>
          <p:cNvGrpSpPr/>
          <p:nvPr/>
        </p:nvGrpSpPr>
        <p:grpSpPr>
          <a:xfrm>
            <a:off x="7429228" y="3767513"/>
            <a:ext cx="1098953" cy="1427980"/>
            <a:chOff x="7429228" y="3767513"/>
            <a:chExt cx="1098953" cy="1427980"/>
          </a:xfrm>
        </p:grpSpPr>
        <p:grpSp>
          <p:nvGrpSpPr>
            <p:cNvPr id="43" name="组合 42"/>
            <p:cNvGrpSpPr/>
            <p:nvPr userDrawn="1"/>
          </p:nvGrpSpPr>
          <p:grpSpPr>
            <a:xfrm>
              <a:off x="7429228" y="3767513"/>
              <a:ext cx="1098953" cy="1427980"/>
              <a:chOff x="7429228" y="3767513"/>
              <a:chExt cx="1098953" cy="1427980"/>
            </a:xfrm>
          </p:grpSpPr>
          <p:sp>
            <p:nvSpPr>
              <p:cNvPr id="45" name="Freeform 1002"/>
              <p:cNvSpPr>
                <a:spLocks noEditPoints="1"/>
              </p:cNvSpPr>
              <p:nvPr userDrawn="1"/>
            </p:nvSpPr>
            <p:spPr bwMode="auto">
              <a:xfrm>
                <a:off x="7429228" y="3767513"/>
                <a:ext cx="1098953" cy="1427980"/>
              </a:xfrm>
              <a:custGeom>
                <a:avLst/>
                <a:gdLst>
                  <a:gd name="T0" fmla="*/ 851 w 901"/>
                  <a:gd name="T1" fmla="*/ 249 h 1171"/>
                  <a:gd name="T2" fmla="*/ 450 w 901"/>
                  <a:gd name="T3" fmla="*/ 0 h 1171"/>
                  <a:gd name="T4" fmla="*/ 0 w 901"/>
                  <a:gd name="T5" fmla="*/ 454 h 1171"/>
                  <a:gd name="T6" fmla="*/ 49 w 901"/>
                  <a:gd name="T7" fmla="*/ 659 h 1171"/>
                  <a:gd name="T8" fmla="*/ 450 w 901"/>
                  <a:gd name="T9" fmla="*/ 1171 h 1171"/>
                  <a:gd name="T10" fmla="*/ 901 w 901"/>
                  <a:gd name="T11" fmla="*/ 454 h 1171"/>
                  <a:gd name="T12" fmla="*/ 851 w 901"/>
                  <a:gd name="T13" fmla="*/ 249 h 1171"/>
                  <a:gd name="T14" fmla="*/ 450 w 901"/>
                  <a:gd name="T15" fmla="*/ 680 h 1171"/>
                  <a:gd name="T16" fmla="*/ 224 w 901"/>
                  <a:gd name="T17" fmla="*/ 454 h 1171"/>
                  <a:gd name="T18" fmla="*/ 365 w 901"/>
                  <a:gd name="T19" fmla="*/ 245 h 1171"/>
                  <a:gd name="T20" fmla="*/ 450 w 901"/>
                  <a:gd name="T21" fmla="*/ 228 h 1171"/>
                  <a:gd name="T22" fmla="*/ 676 w 901"/>
                  <a:gd name="T23" fmla="*/ 451 h 1171"/>
                  <a:gd name="T24" fmla="*/ 536 w 901"/>
                  <a:gd name="T25" fmla="*/ 663 h 1171"/>
                  <a:gd name="T26" fmla="*/ 450 w 901"/>
                  <a:gd name="T27" fmla="*/ 680 h 1171"/>
                  <a:gd name="T28" fmla="*/ 788 w 901"/>
                  <a:gd name="T29" fmla="*/ 496 h 1171"/>
                  <a:gd name="T30" fmla="*/ 789 w 901"/>
                  <a:gd name="T31" fmla="*/ 494 h 1171"/>
                  <a:gd name="T32" fmla="*/ 789 w 901"/>
                  <a:gd name="T33" fmla="*/ 494 h 1171"/>
                  <a:gd name="T34" fmla="*/ 788 w 901"/>
                  <a:gd name="T35" fmla="*/ 496 h 1171"/>
                  <a:gd name="T36" fmla="*/ 783 w 901"/>
                  <a:gd name="T37" fmla="*/ 503 h 1171"/>
                  <a:gd name="T38" fmla="*/ 784 w 901"/>
                  <a:gd name="T39" fmla="*/ 502 h 1171"/>
                  <a:gd name="T40" fmla="*/ 783 w 901"/>
                  <a:gd name="T41" fmla="*/ 503 h 11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901" h="1171">
                    <a:moveTo>
                      <a:pt x="851" y="249"/>
                    </a:moveTo>
                    <a:cubicBezTo>
                      <a:pt x="777" y="103"/>
                      <a:pt x="627" y="0"/>
                      <a:pt x="450" y="0"/>
                    </a:cubicBezTo>
                    <a:cubicBezTo>
                      <a:pt x="274" y="0"/>
                      <a:pt x="0" y="148"/>
                      <a:pt x="0" y="454"/>
                    </a:cubicBezTo>
                    <a:cubicBezTo>
                      <a:pt x="0" y="528"/>
                      <a:pt x="18" y="597"/>
                      <a:pt x="49" y="659"/>
                    </a:cubicBezTo>
                    <a:cubicBezTo>
                      <a:pt x="124" y="804"/>
                      <a:pt x="450" y="1171"/>
                      <a:pt x="450" y="1171"/>
                    </a:cubicBezTo>
                    <a:cubicBezTo>
                      <a:pt x="450" y="1171"/>
                      <a:pt x="901" y="702"/>
                      <a:pt x="901" y="454"/>
                    </a:cubicBezTo>
                    <a:cubicBezTo>
                      <a:pt x="901" y="380"/>
                      <a:pt x="883" y="310"/>
                      <a:pt x="851" y="249"/>
                    </a:cubicBezTo>
                    <a:close/>
                    <a:moveTo>
                      <a:pt x="450" y="680"/>
                    </a:moveTo>
                    <a:cubicBezTo>
                      <a:pt x="326" y="680"/>
                      <a:pt x="224" y="578"/>
                      <a:pt x="224" y="454"/>
                    </a:cubicBezTo>
                    <a:cubicBezTo>
                      <a:pt x="224" y="359"/>
                      <a:pt x="282" y="279"/>
                      <a:pt x="365" y="245"/>
                    </a:cubicBezTo>
                    <a:cubicBezTo>
                      <a:pt x="391" y="234"/>
                      <a:pt x="420" y="228"/>
                      <a:pt x="450" y="228"/>
                    </a:cubicBezTo>
                    <a:cubicBezTo>
                      <a:pt x="575" y="228"/>
                      <a:pt x="676" y="326"/>
                      <a:pt x="676" y="451"/>
                    </a:cubicBezTo>
                    <a:cubicBezTo>
                      <a:pt x="676" y="545"/>
                      <a:pt x="618" y="629"/>
                      <a:pt x="536" y="663"/>
                    </a:cubicBezTo>
                    <a:cubicBezTo>
                      <a:pt x="510" y="674"/>
                      <a:pt x="481" y="680"/>
                      <a:pt x="450" y="680"/>
                    </a:cubicBezTo>
                    <a:close/>
                    <a:moveTo>
                      <a:pt x="788" y="496"/>
                    </a:moveTo>
                    <a:cubicBezTo>
                      <a:pt x="788" y="495"/>
                      <a:pt x="789" y="495"/>
                      <a:pt x="789" y="494"/>
                    </a:cubicBezTo>
                    <a:cubicBezTo>
                      <a:pt x="789" y="494"/>
                      <a:pt x="789" y="494"/>
                      <a:pt x="789" y="494"/>
                    </a:cubicBezTo>
                    <a:cubicBezTo>
                      <a:pt x="788" y="495"/>
                      <a:pt x="788" y="495"/>
                      <a:pt x="788" y="496"/>
                    </a:cubicBezTo>
                    <a:close/>
                    <a:moveTo>
                      <a:pt x="783" y="503"/>
                    </a:moveTo>
                    <a:cubicBezTo>
                      <a:pt x="783" y="503"/>
                      <a:pt x="783" y="503"/>
                      <a:pt x="784" y="502"/>
                    </a:cubicBezTo>
                    <a:cubicBezTo>
                      <a:pt x="783" y="503"/>
                      <a:pt x="783" y="503"/>
                      <a:pt x="783" y="503"/>
                    </a:cubicBezTo>
                    <a:close/>
                  </a:path>
                </a:pathLst>
              </a:custGeom>
              <a:solidFill>
                <a:srgbClr val="F9521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46" name="椭圆 45"/>
              <p:cNvSpPr/>
              <p:nvPr userDrawn="1"/>
            </p:nvSpPr>
            <p:spPr>
              <a:xfrm>
                <a:off x="7542286" y="3862809"/>
                <a:ext cx="872098" cy="872098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3">
                      <a:lumMod val="5000"/>
                      <a:lumOff val="95000"/>
                    </a:schemeClr>
                  </a:gs>
                  <a:gs pos="74000">
                    <a:schemeClr val="accent3">
                      <a:lumMod val="45000"/>
                      <a:lumOff val="55000"/>
                    </a:schemeClr>
                  </a:gs>
                  <a:gs pos="83000">
                    <a:schemeClr val="accent3">
                      <a:lumMod val="45000"/>
                      <a:lumOff val="55000"/>
                    </a:schemeClr>
                  </a:gs>
                  <a:gs pos="100000">
                    <a:schemeClr val="accent3">
                      <a:lumMod val="30000"/>
                      <a:lumOff val="70000"/>
                    </a:schemeClr>
                  </a:gs>
                </a:gsLst>
                <a:lin ang="5400000" scaled="1"/>
                <a:tileRect/>
              </a:gradFill>
              <a:ln>
                <a:noFill/>
              </a:ln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lvl="0"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  <p:sp>
          <p:nvSpPr>
            <p:cNvPr id="44" name="AutoShape 1000"/>
            <p:cNvSpPr>
              <a:spLocks noChangeAspect="1" noChangeArrowheads="1" noTextEdit="1"/>
            </p:cNvSpPr>
            <p:nvPr userDrawn="1"/>
          </p:nvSpPr>
          <p:spPr bwMode="auto">
            <a:xfrm>
              <a:off x="7429228" y="3768828"/>
              <a:ext cx="1097636" cy="14266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pic>
        <p:nvPicPr>
          <p:cNvPr id="47" name="图片 4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62771" y="1413538"/>
            <a:ext cx="1181657" cy="1182238"/>
          </a:xfrm>
          <a:prstGeom prst="rect">
            <a:avLst/>
          </a:prstGeom>
        </p:spPr>
      </p:pic>
      <p:pic>
        <p:nvPicPr>
          <p:cNvPr id="48" name="图片 47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14449" y="1930092"/>
            <a:ext cx="3032823" cy="884172"/>
          </a:xfrm>
          <a:prstGeom prst="rect">
            <a:avLst/>
          </a:prstGeom>
        </p:spPr>
      </p:pic>
      <p:pic>
        <p:nvPicPr>
          <p:cNvPr id="49" name="图片 48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07030" y="1368333"/>
            <a:ext cx="1495064" cy="681123"/>
          </a:xfrm>
          <a:prstGeom prst="rect">
            <a:avLst/>
          </a:prstGeom>
        </p:spPr>
      </p:pic>
      <p:pic>
        <p:nvPicPr>
          <p:cNvPr id="50" name="图片 49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54836" y="1922246"/>
            <a:ext cx="2206596" cy="794765"/>
          </a:xfrm>
          <a:prstGeom prst="rect">
            <a:avLst/>
          </a:prstGeom>
        </p:spPr>
      </p:pic>
      <p:pic>
        <p:nvPicPr>
          <p:cNvPr id="51" name="图片 50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27190" y="749951"/>
            <a:ext cx="1180190" cy="537402"/>
          </a:xfrm>
          <a:prstGeom prst="rect">
            <a:avLst/>
          </a:prstGeom>
        </p:spPr>
      </p:pic>
      <p:grpSp>
        <p:nvGrpSpPr>
          <p:cNvPr id="52" name="组合 51"/>
          <p:cNvGrpSpPr/>
          <p:nvPr/>
        </p:nvGrpSpPr>
        <p:grpSpPr>
          <a:xfrm rot="2135006">
            <a:off x="2564966" y="1105420"/>
            <a:ext cx="759505" cy="921354"/>
            <a:chOff x="678323" y="3714701"/>
            <a:chExt cx="978857" cy="1187450"/>
          </a:xfrm>
        </p:grpSpPr>
        <p:sp>
          <p:nvSpPr>
            <p:cNvPr id="53" name="Freeform 961"/>
            <p:cNvSpPr>
              <a:spLocks/>
            </p:cNvSpPr>
            <p:nvPr userDrawn="1"/>
          </p:nvSpPr>
          <p:spPr bwMode="auto">
            <a:xfrm>
              <a:off x="941848" y="4635451"/>
              <a:ext cx="207963" cy="266700"/>
            </a:xfrm>
            <a:custGeom>
              <a:avLst/>
              <a:gdLst>
                <a:gd name="T0" fmla="*/ 49 w 49"/>
                <a:gd name="T1" fmla="*/ 31 h 63"/>
                <a:gd name="T2" fmla="*/ 12 w 49"/>
                <a:gd name="T3" fmla="*/ 58 h 63"/>
                <a:gd name="T4" fmla="*/ 6 w 49"/>
                <a:gd name="T5" fmla="*/ 12 h 63"/>
                <a:gd name="T6" fmla="*/ 34 w 49"/>
                <a:gd name="T7" fmla="*/ 5 h 63"/>
                <a:gd name="T8" fmla="*/ 49 w 49"/>
                <a:gd name="T9" fmla="*/ 31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" h="63">
                  <a:moveTo>
                    <a:pt x="49" y="31"/>
                  </a:moveTo>
                  <a:cubicBezTo>
                    <a:pt x="46" y="39"/>
                    <a:pt x="24" y="63"/>
                    <a:pt x="12" y="58"/>
                  </a:cubicBezTo>
                  <a:cubicBezTo>
                    <a:pt x="0" y="52"/>
                    <a:pt x="2" y="20"/>
                    <a:pt x="6" y="12"/>
                  </a:cubicBezTo>
                  <a:cubicBezTo>
                    <a:pt x="11" y="7"/>
                    <a:pt x="22" y="0"/>
                    <a:pt x="34" y="5"/>
                  </a:cubicBezTo>
                  <a:cubicBezTo>
                    <a:pt x="46" y="10"/>
                    <a:pt x="49" y="23"/>
                    <a:pt x="49" y="31"/>
                  </a:cubicBezTo>
                  <a:close/>
                </a:path>
              </a:pathLst>
            </a:custGeom>
            <a:solidFill>
              <a:srgbClr val="F8BB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4" name="Freeform 962"/>
            <p:cNvSpPr>
              <a:spLocks/>
            </p:cNvSpPr>
            <p:nvPr userDrawn="1"/>
          </p:nvSpPr>
          <p:spPr bwMode="auto">
            <a:xfrm>
              <a:off x="979948" y="4640214"/>
              <a:ext cx="165100" cy="195263"/>
            </a:xfrm>
            <a:custGeom>
              <a:avLst/>
              <a:gdLst>
                <a:gd name="T0" fmla="*/ 37 w 39"/>
                <a:gd name="T1" fmla="*/ 21 h 46"/>
                <a:gd name="T2" fmla="*/ 9 w 39"/>
                <a:gd name="T3" fmla="*/ 42 h 46"/>
                <a:gd name="T4" fmla="*/ 5 w 39"/>
                <a:gd name="T5" fmla="*/ 7 h 46"/>
                <a:gd name="T6" fmla="*/ 25 w 39"/>
                <a:gd name="T7" fmla="*/ 4 h 46"/>
                <a:gd name="T8" fmla="*/ 37 w 39"/>
                <a:gd name="T9" fmla="*/ 21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46">
                  <a:moveTo>
                    <a:pt x="37" y="21"/>
                  </a:moveTo>
                  <a:cubicBezTo>
                    <a:pt x="35" y="26"/>
                    <a:pt x="18" y="46"/>
                    <a:pt x="9" y="42"/>
                  </a:cubicBezTo>
                  <a:cubicBezTo>
                    <a:pt x="0" y="39"/>
                    <a:pt x="3" y="13"/>
                    <a:pt x="5" y="7"/>
                  </a:cubicBezTo>
                  <a:cubicBezTo>
                    <a:pt x="7" y="2"/>
                    <a:pt x="16" y="0"/>
                    <a:pt x="25" y="4"/>
                  </a:cubicBezTo>
                  <a:cubicBezTo>
                    <a:pt x="34" y="7"/>
                    <a:pt x="39" y="15"/>
                    <a:pt x="37" y="21"/>
                  </a:cubicBezTo>
                  <a:close/>
                </a:path>
              </a:pathLst>
            </a:custGeom>
            <a:solidFill>
              <a:srgbClr val="F26C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5" name="Freeform 963"/>
            <p:cNvSpPr>
              <a:spLocks/>
            </p:cNvSpPr>
            <p:nvPr userDrawn="1"/>
          </p:nvSpPr>
          <p:spPr bwMode="auto">
            <a:xfrm>
              <a:off x="678323" y="4156026"/>
              <a:ext cx="411163" cy="377825"/>
            </a:xfrm>
            <a:custGeom>
              <a:avLst/>
              <a:gdLst>
                <a:gd name="T0" fmla="*/ 84 w 97"/>
                <a:gd name="T1" fmla="*/ 19 h 89"/>
                <a:gd name="T2" fmla="*/ 8 w 97"/>
                <a:gd name="T3" fmla="*/ 79 h 89"/>
                <a:gd name="T4" fmla="*/ 76 w 97"/>
                <a:gd name="T5" fmla="*/ 73 h 89"/>
                <a:gd name="T6" fmla="*/ 84 w 97"/>
                <a:gd name="T7" fmla="*/ 19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7" h="89">
                  <a:moveTo>
                    <a:pt x="84" y="19"/>
                  </a:moveTo>
                  <a:cubicBezTo>
                    <a:pt x="38" y="0"/>
                    <a:pt x="0" y="70"/>
                    <a:pt x="8" y="79"/>
                  </a:cubicBezTo>
                  <a:cubicBezTo>
                    <a:pt x="16" y="89"/>
                    <a:pt x="55" y="45"/>
                    <a:pt x="76" y="73"/>
                  </a:cubicBezTo>
                  <a:cubicBezTo>
                    <a:pt x="87" y="89"/>
                    <a:pt x="97" y="24"/>
                    <a:pt x="84" y="19"/>
                  </a:cubicBezTo>
                  <a:close/>
                </a:path>
              </a:pathLst>
            </a:custGeom>
            <a:solidFill>
              <a:srgbClr val="ED2A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6" name="Freeform 964"/>
            <p:cNvSpPr>
              <a:spLocks/>
            </p:cNvSpPr>
            <p:nvPr userDrawn="1"/>
          </p:nvSpPr>
          <p:spPr bwMode="auto">
            <a:xfrm>
              <a:off x="1242842" y="4313189"/>
              <a:ext cx="414338" cy="436563"/>
            </a:xfrm>
            <a:custGeom>
              <a:avLst/>
              <a:gdLst>
                <a:gd name="T0" fmla="*/ 53 w 98"/>
                <a:gd name="T1" fmla="*/ 6 h 103"/>
                <a:gd name="T2" fmla="*/ 63 w 98"/>
                <a:gd name="T3" fmla="*/ 102 h 103"/>
                <a:gd name="T4" fmla="*/ 20 w 98"/>
                <a:gd name="T5" fmla="*/ 50 h 103"/>
                <a:gd name="T6" fmla="*/ 53 w 98"/>
                <a:gd name="T7" fmla="*/ 6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8" h="103">
                  <a:moveTo>
                    <a:pt x="53" y="6"/>
                  </a:moveTo>
                  <a:cubicBezTo>
                    <a:pt x="98" y="25"/>
                    <a:pt x="75" y="101"/>
                    <a:pt x="63" y="102"/>
                  </a:cubicBezTo>
                  <a:cubicBezTo>
                    <a:pt x="51" y="103"/>
                    <a:pt x="55" y="44"/>
                    <a:pt x="20" y="50"/>
                  </a:cubicBezTo>
                  <a:cubicBezTo>
                    <a:pt x="0" y="53"/>
                    <a:pt x="39" y="0"/>
                    <a:pt x="53" y="6"/>
                  </a:cubicBezTo>
                  <a:close/>
                </a:path>
              </a:pathLst>
            </a:custGeom>
            <a:solidFill>
              <a:srgbClr val="ED2A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7" name="Freeform 965"/>
            <p:cNvSpPr>
              <a:spLocks/>
            </p:cNvSpPr>
            <p:nvPr userDrawn="1"/>
          </p:nvSpPr>
          <p:spPr bwMode="auto">
            <a:xfrm>
              <a:off x="957723" y="3714701"/>
              <a:ext cx="623888" cy="979488"/>
            </a:xfrm>
            <a:custGeom>
              <a:avLst/>
              <a:gdLst>
                <a:gd name="T0" fmla="*/ 123 w 147"/>
                <a:gd name="T1" fmla="*/ 132 h 231"/>
                <a:gd name="T2" fmla="*/ 29 w 147"/>
                <a:gd name="T3" fmla="*/ 220 h 231"/>
                <a:gd name="T4" fmla="*/ 25 w 147"/>
                <a:gd name="T5" fmla="*/ 91 h 231"/>
                <a:gd name="T6" fmla="*/ 119 w 147"/>
                <a:gd name="T7" fmla="*/ 4 h 231"/>
                <a:gd name="T8" fmla="*/ 123 w 147"/>
                <a:gd name="T9" fmla="*/ 132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7" h="231">
                  <a:moveTo>
                    <a:pt x="123" y="132"/>
                  </a:moveTo>
                  <a:cubicBezTo>
                    <a:pt x="98" y="192"/>
                    <a:pt x="56" y="231"/>
                    <a:pt x="29" y="220"/>
                  </a:cubicBezTo>
                  <a:cubicBezTo>
                    <a:pt x="2" y="208"/>
                    <a:pt x="0" y="151"/>
                    <a:pt x="25" y="91"/>
                  </a:cubicBezTo>
                  <a:cubicBezTo>
                    <a:pt x="50" y="32"/>
                    <a:pt x="109" y="0"/>
                    <a:pt x="119" y="4"/>
                  </a:cubicBezTo>
                  <a:cubicBezTo>
                    <a:pt x="128" y="8"/>
                    <a:pt x="147" y="72"/>
                    <a:pt x="123" y="13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8" name="Freeform 966"/>
            <p:cNvSpPr>
              <a:spLocks/>
            </p:cNvSpPr>
            <p:nvPr userDrawn="1"/>
          </p:nvSpPr>
          <p:spPr bwMode="auto">
            <a:xfrm>
              <a:off x="962485" y="4571951"/>
              <a:ext cx="220663" cy="195263"/>
            </a:xfrm>
            <a:custGeom>
              <a:avLst/>
              <a:gdLst>
                <a:gd name="T0" fmla="*/ 118 w 139"/>
                <a:gd name="T1" fmla="*/ 123 h 123"/>
                <a:gd name="T2" fmla="*/ 0 w 139"/>
                <a:gd name="T3" fmla="*/ 75 h 123"/>
                <a:gd name="T4" fmla="*/ 48 w 139"/>
                <a:gd name="T5" fmla="*/ 0 h 123"/>
                <a:gd name="T6" fmla="*/ 139 w 139"/>
                <a:gd name="T7" fmla="*/ 37 h 123"/>
                <a:gd name="T8" fmla="*/ 118 w 139"/>
                <a:gd name="T9" fmla="*/ 123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9" h="123">
                  <a:moveTo>
                    <a:pt x="118" y="123"/>
                  </a:moveTo>
                  <a:lnTo>
                    <a:pt x="0" y="75"/>
                  </a:lnTo>
                  <a:lnTo>
                    <a:pt x="48" y="0"/>
                  </a:lnTo>
                  <a:lnTo>
                    <a:pt x="139" y="37"/>
                  </a:lnTo>
                  <a:lnTo>
                    <a:pt x="118" y="123"/>
                  </a:lnTo>
                  <a:close/>
                </a:path>
              </a:pathLst>
            </a:custGeom>
            <a:solidFill>
              <a:srgbClr val="463F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9" name="Freeform 967"/>
            <p:cNvSpPr>
              <a:spLocks/>
            </p:cNvSpPr>
            <p:nvPr userDrawn="1"/>
          </p:nvSpPr>
          <p:spPr bwMode="auto">
            <a:xfrm>
              <a:off x="1229185" y="3935364"/>
              <a:ext cx="200025" cy="200025"/>
            </a:xfrm>
            <a:custGeom>
              <a:avLst/>
              <a:gdLst>
                <a:gd name="T0" fmla="*/ 43 w 47"/>
                <a:gd name="T1" fmla="*/ 31 h 47"/>
                <a:gd name="T2" fmla="*/ 16 w 47"/>
                <a:gd name="T3" fmla="*/ 42 h 47"/>
                <a:gd name="T4" fmla="*/ 5 w 47"/>
                <a:gd name="T5" fmla="*/ 15 h 47"/>
                <a:gd name="T6" fmla="*/ 32 w 47"/>
                <a:gd name="T7" fmla="*/ 4 h 47"/>
                <a:gd name="T8" fmla="*/ 43 w 47"/>
                <a:gd name="T9" fmla="*/ 31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47">
                  <a:moveTo>
                    <a:pt x="43" y="31"/>
                  </a:moveTo>
                  <a:cubicBezTo>
                    <a:pt x="38" y="42"/>
                    <a:pt x="26" y="47"/>
                    <a:pt x="16" y="42"/>
                  </a:cubicBezTo>
                  <a:cubicBezTo>
                    <a:pt x="5" y="38"/>
                    <a:pt x="0" y="26"/>
                    <a:pt x="5" y="15"/>
                  </a:cubicBezTo>
                  <a:cubicBezTo>
                    <a:pt x="9" y="5"/>
                    <a:pt x="21" y="0"/>
                    <a:pt x="32" y="4"/>
                  </a:cubicBezTo>
                  <a:cubicBezTo>
                    <a:pt x="42" y="9"/>
                    <a:pt x="47" y="21"/>
                    <a:pt x="43" y="31"/>
                  </a:cubicBezTo>
                  <a:close/>
                </a:path>
              </a:pathLst>
            </a:custGeom>
            <a:solidFill>
              <a:srgbClr val="463F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0" name="Freeform 968"/>
            <p:cNvSpPr>
              <a:spLocks noEditPoints="1"/>
            </p:cNvSpPr>
            <p:nvPr userDrawn="1"/>
          </p:nvSpPr>
          <p:spPr bwMode="auto">
            <a:xfrm>
              <a:off x="1221248" y="3935364"/>
              <a:ext cx="207963" cy="195263"/>
            </a:xfrm>
            <a:custGeom>
              <a:avLst/>
              <a:gdLst>
                <a:gd name="T0" fmla="*/ 34 w 49"/>
                <a:gd name="T1" fmla="*/ 44 h 46"/>
                <a:gd name="T2" fmla="*/ 17 w 49"/>
                <a:gd name="T3" fmla="*/ 44 h 46"/>
                <a:gd name="T4" fmla="*/ 5 w 49"/>
                <a:gd name="T5" fmla="*/ 15 h 46"/>
                <a:gd name="T6" fmla="*/ 17 w 49"/>
                <a:gd name="T7" fmla="*/ 2 h 46"/>
                <a:gd name="T8" fmla="*/ 34 w 49"/>
                <a:gd name="T9" fmla="*/ 2 h 46"/>
                <a:gd name="T10" fmla="*/ 47 w 49"/>
                <a:gd name="T11" fmla="*/ 15 h 46"/>
                <a:gd name="T12" fmla="*/ 47 w 49"/>
                <a:gd name="T13" fmla="*/ 32 h 46"/>
                <a:gd name="T14" fmla="*/ 34 w 49"/>
                <a:gd name="T15" fmla="*/ 44 h 46"/>
                <a:gd name="T16" fmla="*/ 19 w 49"/>
                <a:gd name="T17" fmla="*/ 6 h 46"/>
                <a:gd name="T18" fmla="*/ 9 w 49"/>
                <a:gd name="T19" fmla="*/ 16 h 46"/>
                <a:gd name="T20" fmla="*/ 19 w 49"/>
                <a:gd name="T21" fmla="*/ 40 h 46"/>
                <a:gd name="T22" fmla="*/ 33 w 49"/>
                <a:gd name="T23" fmla="*/ 40 h 46"/>
                <a:gd name="T24" fmla="*/ 43 w 49"/>
                <a:gd name="T25" fmla="*/ 30 h 46"/>
                <a:gd name="T26" fmla="*/ 43 w 49"/>
                <a:gd name="T27" fmla="*/ 16 h 46"/>
                <a:gd name="T28" fmla="*/ 33 w 49"/>
                <a:gd name="T29" fmla="*/ 6 h 46"/>
                <a:gd name="T30" fmla="*/ 19 w 49"/>
                <a:gd name="T31" fmla="*/ 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9" h="46">
                  <a:moveTo>
                    <a:pt x="34" y="44"/>
                  </a:moveTo>
                  <a:cubicBezTo>
                    <a:pt x="29" y="46"/>
                    <a:pt x="23" y="46"/>
                    <a:pt x="17" y="44"/>
                  </a:cubicBezTo>
                  <a:cubicBezTo>
                    <a:pt x="5" y="39"/>
                    <a:pt x="0" y="26"/>
                    <a:pt x="5" y="15"/>
                  </a:cubicBezTo>
                  <a:cubicBezTo>
                    <a:pt x="7" y="9"/>
                    <a:pt x="11" y="5"/>
                    <a:pt x="17" y="2"/>
                  </a:cubicBezTo>
                  <a:cubicBezTo>
                    <a:pt x="23" y="0"/>
                    <a:pt x="29" y="0"/>
                    <a:pt x="34" y="2"/>
                  </a:cubicBezTo>
                  <a:cubicBezTo>
                    <a:pt x="40" y="5"/>
                    <a:pt x="44" y="9"/>
                    <a:pt x="47" y="15"/>
                  </a:cubicBezTo>
                  <a:cubicBezTo>
                    <a:pt x="49" y="20"/>
                    <a:pt x="49" y="26"/>
                    <a:pt x="47" y="32"/>
                  </a:cubicBezTo>
                  <a:cubicBezTo>
                    <a:pt x="44" y="38"/>
                    <a:pt x="40" y="42"/>
                    <a:pt x="34" y="44"/>
                  </a:cubicBezTo>
                  <a:close/>
                  <a:moveTo>
                    <a:pt x="19" y="6"/>
                  </a:moveTo>
                  <a:cubicBezTo>
                    <a:pt x="14" y="8"/>
                    <a:pt x="10" y="12"/>
                    <a:pt x="9" y="16"/>
                  </a:cubicBezTo>
                  <a:cubicBezTo>
                    <a:pt x="5" y="26"/>
                    <a:pt x="9" y="36"/>
                    <a:pt x="19" y="40"/>
                  </a:cubicBezTo>
                  <a:cubicBezTo>
                    <a:pt x="23" y="42"/>
                    <a:pt x="28" y="42"/>
                    <a:pt x="33" y="40"/>
                  </a:cubicBezTo>
                  <a:cubicBezTo>
                    <a:pt x="37" y="38"/>
                    <a:pt x="41" y="35"/>
                    <a:pt x="43" y="30"/>
                  </a:cubicBezTo>
                  <a:cubicBezTo>
                    <a:pt x="45" y="26"/>
                    <a:pt x="45" y="21"/>
                    <a:pt x="43" y="16"/>
                  </a:cubicBezTo>
                  <a:cubicBezTo>
                    <a:pt x="41" y="12"/>
                    <a:pt x="37" y="8"/>
                    <a:pt x="33" y="6"/>
                  </a:cubicBezTo>
                  <a:cubicBezTo>
                    <a:pt x="28" y="4"/>
                    <a:pt x="23" y="4"/>
                    <a:pt x="19" y="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1" name="Freeform 969"/>
            <p:cNvSpPr>
              <a:spLocks/>
            </p:cNvSpPr>
            <p:nvPr userDrawn="1"/>
          </p:nvSpPr>
          <p:spPr bwMode="auto">
            <a:xfrm>
              <a:off x="1178385" y="4163964"/>
              <a:ext cx="144463" cy="149225"/>
            </a:xfrm>
            <a:custGeom>
              <a:avLst/>
              <a:gdLst>
                <a:gd name="T0" fmla="*/ 31 w 34"/>
                <a:gd name="T1" fmla="*/ 23 h 35"/>
                <a:gd name="T2" fmla="*/ 11 w 34"/>
                <a:gd name="T3" fmla="*/ 31 h 35"/>
                <a:gd name="T4" fmla="*/ 3 w 34"/>
                <a:gd name="T5" fmla="*/ 12 h 35"/>
                <a:gd name="T6" fmla="*/ 23 w 34"/>
                <a:gd name="T7" fmla="*/ 4 h 35"/>
                <a:gd name="T8" fmla="*/ 31 w 34"/>
                <a:gd name="T9" fmla="*/ 23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35">
                  <a:moveTo>
                    <a:pt x="31" y="23"/>
                  </a:moveTo>
                  <a:cubicBezTo>
                    <a:pt x="27" y="31"/>
                    <a:pt x="19" y="35"/>
                    <a:pt x="11" y="31"/>
                  </a:cubicBezTo>
                  <a:cubicBezTo>
                    <a:pt x="3" y="28"/>
                    <a:pt x="0" y="19"/>
                    <a:pt x="3" y="12"/>
                  </a:cubicBezTo>
                  <a:cubicBezTo>
                    <a:pt x="6" y="4"/>
                    <a:pt x="15" y="0"/>
                    <a:pt x="23" y="4"/>
                  </a:cubicBezTo>
                  <a:cubicBezTo>
                    <a:pt x="30" y="7"/>
                    <a:pt x="34" y="16"/>
                    <a:pt x="31" y="23"/>
                  </a:cubicBezTo>
                  <a:close/>
                </a:path>
              </a:pathLst>
            </a:custGeom>
            <a:solidFill>
              <a:srgbClr val="463F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2" name="Freeform 970"/>
            <p:cNvSpPr>
              <a:spLocks noEditPoints="1"/>
            </p:cNvSpPr>
            <p:nvPr userDrawn="1"/>
          </p:nvSpPr>
          <p:spPr bwMode="auto">
            <a:xfrm>
              <a:off x="1175210" y="4163964"/>
              <a:ext cx="155575" cy="149225"/>
            </a:xfrm>
            <a:custGeom>
              <a:avLst/>
              <a:gdLst>
                <a:gd name="T0" fmla="*/ 24 w 37"/>
                <a:gd name="T1" fmla="*/ 33 h 35"/>
                <a:gd name="T2" fmla="*/ 11 w 37"/>
                <a:gd name="T3" fmla="*/ 33 h 35"/>
                <a:gd name="T4" fmla="*/ 2 w 37"/>
                <a:gd name="T5" fmla="*/ 24 h 35"/>
                <a:gd name="T6" fmla="*/ 2 w 37"/>
                <a:gd name="T7" fmla="*/ 11 h 35"/>
                <a:gd name="T8" fmla="*/ 11 w 37"/>
                <a:gd name="T9" fmla="*/ 2 h 35"/>
                <a:gd name="T10" fmla="*/ 24 w 37"/>
                <a:gd name="T11" fmla="*/ 2 h 35"/>
                <a:gd name="T12" fmla="*/ 34 w 37"/>
                <a:gd name="T13" fmla="*/ 24 h 35"/>
                <a:gd name="T14" fmla="*/ 24 w 37"/>
                <a:gd name="T15" fmla="*/ 33 h 35"/>
                <a:gd name="T16" fmla="*/ 13 w 37"/>
                <a:gd name="T17" fmla="*/ 6 h 35"/>
                <a:gd name="T18" fmla="*/ 6 w 37"/>
                <a:gd name="T19" fmla="*/ 13 h 35"/>
                <a:gd name="T20" fmla="*/ 6 w 37"/>
                <a:gd name="T21" fmla="*/ 22 h 35"/>
                <a:gd name="T22" fmla="*/ 13 w 37"/>
                <a:gd name="T23" fmla="*/ 29 h 35"/>
                <a:gd name="T24" fmla="*/ 23 w 37"/>
                <a:gd name="T25" fmla="*/ 29 h 35"/>
                <a:gd name="T26" fmla="*/ 30 w 37"/>
                <a:gd name="T27" fmla="*/ 22 h 35"/>
                <a:gd name="T28" fmla="*/ 23 w 37"/>
                <a:gd name="T29" fmla="*/ 6 h 35"/>
                <a:gd name="T30" fmla="*/ 13 w 37"/>
                <a:gd name="T31" fmla="*/ 6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7" h="35">
                  <a:moveTo>
                    <a:pt x="24" y="33"/>
                  </a:moveTo>
                  <a:cubicBezTo>
                    <a:pt x="20" y="35"/>
                    <a:pt x="15" y="35"/>
                    <a:pt x="11" y="33"/>
                  </a:cubicBezTo>
                  <a:cubicBezTo>
                    <a:pt x="7" y="32"/>
                    <a:pt x="4" y="28"/>
                    <a:pt x="2" y="24"/>
                  </a:cubicBezTo>
                  <a:cubicBezTo>
                    <a:pt x="0" y="20"/>
                    <a:pt x="0" y="15"/>
                    <a:pt x="2" y="11"/>
                  </a:cubicBezTo>
                  <a:cubicBezTo>
                    <a:pt x="4" y="7"/>
                    <a:pt x="7" y="3"/>
                    <a:pt x="11" y="2"/>
                  </a:cubicBezTo>
                  <a:cubicBezTo>
                    <a:pt x="15" y="0"/>
                    <a:pt x="20" y="0"/>
                    <a:pt x="24" y="2"/>
                  </a:cubicBezTo>
                  <a:cubicBezTo>
                    <a:pt x="33" y="5"/>
                    <a:pt x="37" y="15"/>
                    <a:pt x="34" y="24"/>
                  </a:cubicBezTo>
                  <a:cubicBezTo>
                    <a:pt x="32" y="28"/>
                    <a:pt x="29" y="32"/>
                    <a:pt x="24" y="33"/>
                  </a:cubicBezTo>
                  <a:close/>
                  <a:moveTo>
                    <a:pt x="13" y="6"/>
                  </a:moveTo>
                  <a:cubicBezTo>
                    <a:pt x="10" y="7"/>
                    <a:pt x="7" y="9"/>
                    <a:pt x="6" y="13"/>
                  </a:cubicBezTo>
                  <a:cubicBezTo>
                    <a:pt x="5" y="16"/>
                    <a:pt x="5" y="19"/>
                    <a:pt x="6" y="22"/>
                  </a:cubicBezTo>
                  <a:cubicBezTo>
                    <a:pt x="7" y="26"/>
                    <a:pt x="10" y="28"/>
                    <a:pt x="13" y="29"/>
                  </a:cubicBezTo>
                  <a:cubicBezTo>
                    <a:pt x="16" y="31"/>
                    <a:pt x="20" y="31"/>
                    <a:pt x="23" y="29"/>
                  </a:cubicBezTo>
                  <a:cubicBezTo>
                    <a:pt x="26" y="28"/>
                    <a:pt x="28" y="26"/>
                    <a:pt x="30" y="22"/>
                  </a:cubicBezTo>
                  <a:cubicBezTo>
                    <a:pt x="32" y="16"/>
                    <a:pt x="29" y="8"/>
                    <a:pt x="23" y="6"/>
                  </a:cubicBezTo>
                  <a:cubicBezTo>
                    <a:pt x="20" y="4"/>
                    <a:pt x="16" y="4"/>
                    <a:pt x="13" y="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3" name="Freeform 973"/>
            <p:cNvSpPr>
              <a:spLocks/>
            </p:cNvSpPr>
            <p:nvPr userDrawn="1"/>
          </p:nvSpPr>
          <p:spPr bwMode="auto">
            <a:xfrm>
              <a:off x="1043448" y="4427489"/>
              <a:ext cx="173038" cy="276225"/>
            </a:xfrm>
            <a:custGeom>
              <a:avLst/>
              <a:gdLst>
                <a:gd name="T0" fmla="*/ 18 w 41"/>
                <a:gd name="T1" fmla="*/ 3 h 65"/>
                <a:gd name="T2" fmla="*/ 39 w 41"/>
                <a:gd name="T3" fmla="*/ 12 h 65"/>
                <a:gd name="T4" fmla="*/ 6 w 41"/>
                <a:gd name="T5" fmla="*/ 62 h 65"/>
                <a:gd name="T6" fmla="*/ 18 w 41"/>
                <a:gd name="T7" fmla="*/ 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" h="65">
                  <a:moveTo>
                    <a:pt x="18" y="3"/>
                  </a:moveTo>
                  <a:cubicBezTo>
                    <a:pt x="19" y="0"/>
                    <a:pt x="41" y="8"/>
                    <a:pt x="39" y="12"/>
                  </a:cubicBezTo>
                  <a:cubicBezTo>
                    <a:pt x="38" y="16"/>
                    <a:pt x="12" y="65"/>
                    <a:pt x="6" y="62"/>
                  </a:cubicBezTo>
                  <a:cubicBezTo>
                    <a:pt x="0" y="59"/>
                    <a:pt x="17" y="6"/>
                    <a:pt x="18" y="3"/>
                  </a:cubicBezTo>
                  <a:close/>
                </a:path>
              </a:pathLst>
            </a:custGeom>
            <a:solidFill>
              <a:srgbClr val="ED2A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64" name="组合 63"/>
          <p:cNvGrpSpPr/>
          <p:nvPr/>
        </p:nvGrpSpPr>
        <p:grpSpPr>
          <a:xfrm>
            <a:off x="5561401" y="864431"/>
            <a:ext cx="529656" cy="789557"/>
            <a:chOff x="5678488" y="538163"/>
            <a:chExt cx="682625" cy="1017588"/>
          </a:xfrm>
        </p:grpSpPr>
        <p:sp>
          <p:nvSpPr>
            <p:cNvPr id="65" name="Freeform 974"/>
            <p:cNvSpPr>
              <a:spLocks/>
            </p:cNvSpPr>
            <p:nvPr userDrawn="1"/>
          </p:nvSpPr>
          <p:spPr bwMode="auto">
            <a:xfrm>
              <a:off x="5962651" y="1382713"/>
              <a:ext cx="25400" cy="104775"/>
            </a:xfrm>
            <a:custGeom>
              <a:avLst/>
              <a:gdLst>
                <a:gd name="T0" fmla="*/ 0 w 16"/>
                <a:gd name="T1" fmla="*/ 0 h 66"/>
                <a:gd name="T2" fmla="*/ 8 w 16"/>
                <a:gd name="T3" fmla="*/ 66 h 66"/>
                <a:gd name="T4" fmla="*/ 16 w 16"/>
                <a:gd name="T5" fmla="*/ 66 h 66"/>
                <a:gd name="T6" fmla="*/ 8 w 16"/>
                <a:gd name="T7" fmla="*/ 0 h 66"/>
                <a:gd name="T8" fmla="*/ 0 w 16"/>
                <a:gd name="T9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66">
                  <a:moveTo>
                    <a:pt x="0" y="0"/>
                  </a:moveTo>
                  <a:lnTo>
                    <a:pt x="8" y="66"/>
                  </a:lnTo>
                  <a:lnTo>
                    <a:pt x="16" y="66"/>
                  </a:lnTo>
                  <a:lnTo>
                    <a:pt x="8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63F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6" name="Freeform 975"/>
            <p:cNvSpPr>
              <a:spLocks/>
            </p:cNvSpPr>
            <p:nvPr userDrawn="1"/>
          </p:nvSpPr>
          <p:spPr bwMode="auto">
            <a:xfrm>
              <a:off x="6013451" y="1382713"/>
              <a:ext cx="17463" cy="104775"/>
            </a:xfrm>
            <a:custGeom>
              <a:avLst/>
              <a:gdLst>
                <a:gd name="T0" fmla="*/ 0 w 11"/>
                <a:gd name="T1" fmla="*/ 0 h 66"/>
                <a:gd name="T2" fmla="*/ 3 w 11"/>
                <a:gd name="T3" fmla="*/ 66 h 66"/>
                <a:gd name="T4" fmla="*/ 11 w 11"/>
                <a:gd name="T5" fmla="*/ 66 h 66"/>
                <a:gd name="T6" fmla="*/ 8 w 11"/>
                <a:gd name="T7" fmla="*/ 0 h 66"/>
                <a:gd name="T8" fmla="*/ 0 w 11"/>
                <a:gd name="T9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66">
                  <a:moveTo>
                    <a:pt x="0" y="0"/>
                  </a:moveTo>
                  <a:lnTo>
                    <a:pt x="3" y="66"/>
                  </a:lnTo>
                  <a:lnTo>
                    <a:pt x="11" y="66"/>
                  </a:lnTo>
                  <a:lnTo>
                    <a:pt x="8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63F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7" name="Freeform 976"/>
            <p:cNvSpPr>
              <a:spLocks/>
            </p:cNvSpPr>
            <p:nvPr userDrawn="1"/>
          </p:nvSpPr>
          <p:spPr bwMode="auto">
            <a:xfrm>
              <a:off x="6056313" y="1382713"/>
              <a:ext cx="25400" cy="104775"/>
            </a:xfrm>
            <a:custGeom>
              <a:avLst/>
              <a:gdLst>
                <a:gd name="T0" fmla="*/ 8 w 16"/>
                <a:gd name="T1" fmla="*/ 0 h 66"/>
                <a:gd name="T2" fmla="*/ 0 w 16"/>
                <a:gd name="T3" fmla="*/ 66 h 66"/>
                <a:gd name="T4" fmla="*/ 8 w 16"/>
                <a:gd name="T5" fmla="*/ 66 h 66"/>
                <a:gd name="T6" fmla="*/ 16 w 16"/>
                <a:gd name="T7" fmla="*/ 0 h 66"/>
                <a:gd name="T8" fmla="*/ 8 w 16"/>
                <a:gd name="T9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66">
                  <a:moveTo>
                    <a:pt x="8" y="0"/>
                  </a:moveTo>
                  <a:lnTo>
                    <a:pt x="0" y="66"/>
                  </a:lnTo>
                  <a:lnTo>
                    <a:pt x="8" y="66"/>
                  </a:lnTo>
                  <a:lnTo>
                    <a:pt x="16" y="0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463F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8" name="Freeform 977"/>
            <p:cNvSpPr>
              <a:spLocks/>
            </p:cNvSpPr>
            <p:nvPr userDrawn="1"/>
          </p:nvSpPr>
          <p:spPr bwMode="auto">
            <a:xfrm>
              <a:off x="5678488" y="538163"/>
              <a:ext cx="682625" cy="809625"/>
            </a:xfrm>
            <a:custGeom>
              <a:avLst/>
              <a:gdLst>
                <a:gd name="T0" fmla="*/ 149 w 161"/>
                <a:gd name="T1" fmla="*/ 37 h 191"/>
                <a:gd name="T2" fmla="*/ 153 w 161"/>
                <a:gd name="T3" fmla="*/ 105 h 191"/>
                <a:gd name="T4" fmla="*/ 81 w 161"/>
                <a:gd name="T5" fmla="*/ 191 h 191"/>
                <a:gd name="T6" fmla="*/ 8 w 161"/>
                <a:gd name="T7" fmla="*/ 106 h 191"/>
                <a:gd name="T8" fmla="*/ 10 w 161"/>
                <a:gd name="T9" fmla="*/ 39 h 191"/>
                <a:gd name="T10" fmla="*/ 63 w 161"/>
                <a:gd name="T11" fmla="*/ 4 h 191"/>
                <a:gd name="T12" fmla="*/ 80 w 161"/>
                <a:gd name="T13" fmla="*/ 6 h 191"/>
                <a:gd name="T14" fmla="*/ 94 w 161"/>
                <a:gd name="T15" fmla="*/ 4 h 191"/>
                <a:gd name="T16" fmla="*/ 149 w 161"/>
                <a:gd name="T17" fmla="*/ 37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1" h="191">
                  <a:moveTo>
                    <a:pt x="149" y="37"/>
                  </a:moveTo>
                  <a:cubicBezTo>
                    <a:pt x="159" y="56"/>
                    <a:pt x="161" y="81"/>
                    <a:pt x="153" y="105"/>
                  </a:cubicBezTo>
                  <a:cubicBezTo>
                    <a:pt x="137" y="155"/>
                    <a:pt x="95" y="190"/>
                    <a:pt x="81" y="191"/>
                  </a:cubicBezTo>
                  <a:cubicBezTo>
                    <a:pt x="67" y="191"/>
                    <a:pt x="25" y="155"/>
                    <a:pt x="8" y="106"/>
                  </a:cubicBezTo>
                  <a:cubicBezTo>
                    <a:pt x="0" y="83"/>
                    <a:pt x="1" y="58"/>
                    <a:pt x="10" y="39"/>
                  </a:cubicBezTo>
                  <a:cubicBezTo>
                    <a:pt x="19" y="22"/>
                    <a:pt x="43" y="2"/>
                    <a:pt x="63" y="4"/>
                  </a:cubicBezTo>
                  <a:cubicBezTo>
                    <a:pt x="68" y="5"/>
                    <a:pt x="74" y="5"/>
                    <a:pt x="80" y="6"/>
                  </a:cubicBezTo>
                  <a:cubicBezTo>
                    <a:pt x="84" y="4"/>
                    <a:pt x="90" y="4"/>
                    <a:pt x="94" y="4"/>
                  </a:cubicBezTo>
                  <a:cubicBezTo>
                    <a:pt x="113" y="0"/>
                    <a:pt x="140" y="21"/>
                    <a:pt x="149" y="37"/>
                  </a:cubicBezTo>
                  <a:close/>
                </a:path>
              </a:pathLst>
            </a:custGeom>
            <a:solidFill>
              <a:srgbClr val="ED2A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9" name="Freeform 978"/>
            <p:cNvSpPr>
              <a:spLocks/>
            </p:cNvSpPr>
            <p:nvPr userDrawn="1"/>
          </p:nvSpPr>
          <p:spPr bwMode="auto">
            <a:xfrm>
              <a:off x="5970588" y="1484313"/>
              <a:ext cx="106363" cy="71438"/>
            </a:xfrm>
            <a:custGeom>
              <a:avLst/>
              <a:gdLst>
                <a:gd name="T0" fmla="*/ 25 w 25"/>
                <a:gd name="T1" fmla="*/ 0 h 17"/>
                <a:gd name="T2" fmla="*/ 25 w 25"/>
                <a:gd name="T3" fmla="*/ 3 h 17"/>
                <a:gd name="T4" fmla="*/ 19 w 25"/>
                <a:gd name="T5" fmla="*/ 17 h 17"/>
                <a:gd name="T6" fmla="*/ 6 w 25"/>
                <a:gd name="T7" fmla="*/ 17 h 17"/>
                <a:gd name="T8" fmla="*/ 0 w 25"/>
                <a:gd name="T9" fmla="*/ 3 h 17"/>
                <a:gd name="T10" fmla="*/ 0 w 25"/>
                <a:gd name="T11" fmla="*/ 0 h 17"/>
                <a:gd name="T12" fmla="*/ 25 w 25"/>
                <a:gd name="T13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" h="17">
                  <a:moveTo>
                    <a:pt x="25" y="0"/>
                  </a:moveTo>
                  <a:cubicBezTo>
                    <a:pt x="25" y="1"/>
                    <a:pt x="25" y="2"/>
                    <a:pt x="25" y="3"/>
                  </a:cubicBezTo>
                  <a:cubicBezTo>
                    <a:pt x="25" y="9"/>
                    <a:pt x="23" y="14"/>
                    <a:pt x="19" y="17"/>
                  </a:cubicBezTo>
                  <a:cubicBezTo>
                    <a:pt x="6" y="17"/>
                    <a:pt x="6" y="17"/>
                    <a:pt x="6" y="17"/>
                  </a:cubicBezTo>
                  <a:cubicBezTo>
                    <a:pt x="3" y="14"/>
                    <a:pt x="0" y="9"/>
                    <a:pt x="0" y="3"/>
                  </a:cubicBezTo>
                  <a:cubicBezTo>
                    <a:pt x="0" y="2"/>
                    <a:pt x="0" y="1"/>
                    <a:pt x="0" y="0"/>
                  </a:cubicBezTo>
                  <a:lnTo>
                    <a:pt x="2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0" name="Freeform 979"/>
            <p:cNvSpPr>
              <a:spLocks/>
            </p:cNvSpPr>
            <p:nvPr userDrawn="1"/>
          </p:nvSpPr>
          <p:spPr bwMode="auto">
            <a:xfrm>
              <a:off x="5721351" y="541338"/>
              <a:ext cx="592138" cy="806450"/>
            </a:xfrm>
            <a:custGeom>
              <a:avLst/>
              <a:gdLst>
                <a:gd name="T0" fmla="*/ 114 w 140"/>
                <a:gd name="T1" fmla="*/ 18 h 190"/>
                <a:gd name="T2" fmla="*/ 131 w 140"/>
                <a:gd name="T3" fmla="*/ 104 h 190"/>
                <a:gd name="T4" fmla="*/ 71 w 140"/>
                <a:gd name="T5" fmla="*/ 190 h 190"/>
                <a:gd name="T6" fmla="*/ 10 w 140"/>
                <a:gd name="T7" fmla="*/ 105 h 190"/>
                <a:gd name="T8" fmla="*/ 24 w 140"/>
                <a:gd name="T9" fmla="*/ 19 h 190"/>
                <a:gd name="T10" fmla="*/ 60 w 140"/>
                <a:gd name="T11" fmla="*/ 3 h 190"/>
                <a:gd name="T12" fmla="*/ 70 w 140"/>
                <a:gd name="T13" fmla="*/ 5 h 190"/>
                <a:gd name="T14" fmla="*/ 79 w 140"/>
                <a:gd name="T15" fmla="*/ 3 h 190"/>
                <a:gd name="T16" fmla="*/ 114 w 140"/>
                <a:gd name="T17" fmla="*/ 18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0" h="190">
                  <a:moveTo>
                    <a:pt x="114" y="18"/>
                  </a:moveTo>
                  <a:cubicBezTo>
                    <a:pt x="135" y="37"/>
                    <a:pt x="140" y="71"/>
                    <a:pt x="131" y="104"/>
                  </a:cubicBezTo>
                  <a:cubicBezTo>
                    <a:pt x="118" y="154"/>
                    <a:pt x="83" y="189"/>
                    <a:pt x="71" y="190"/>
                  </a:cubicBezTo>
                  <a:cubicBezTo>
                    <a:pt x="59" y="190"/>
                    <a:pt x="24" y="154"/>
                    <a:pt x="10" y="105"/>
                  </a:cubicBezTo>
                  <a:cubicBezTo>
                    <a:pt x="0" y="73"/>
                    <a:pt x="5" y="39"/>
                    <a:pt x="24" y="19"/>
                  </a:cubicBezTo>
                  <a:cubicBezTo>
                    <a:pt x="34" y="10"/>
                    <a:pt x="46" y="1"/>
                    <a:pt x="60" y="3"/>
                  </a:cubicBezTo>
                  <a:cubicBezTo>
                    <a:pt x="63" y="4"/>
                    <a:pt x="67" y="4"/>
                    <a:pt x="70" y="5"/>
                  </a:cubicBezTo>
                  <a:cubicBezTo>
                    <a:pt x="72" y="3"/>
                    <a:pt x="76" y="3"/>
                    <a:pt x="79" y="3"/>
                  </a:cubicBezTo>
                  <a:cubicBezTo>
                    <a:pt x="92" y="0"/>
                    <a:pt x="106" y="11"/>
                    <a:pt x="114" y="1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1" name="Freeform 980"/>
            <p:cNvSpPr>
              <a:spLocks/>
            </p:cNvSpPr>
            <p:nvPr userDrawn="1"/>
          </p:nvSpPr>
          <p:spPr bwMode="auto">
            <a:xfrm>
              <a:off x="5810251" y="538163"/>
              <a:ext cx="414338" cy="809625"/>
            </a:xfrm>
            <a:custGeom>
              <a:avLst/>
              <a:gdLst>
                <a:gd name="T0" fmla="*/ 83 w 98"/>
                <a:gd name="T1" fmla="*/ 24 h 191"/>
                <a:gd name="T2" fmla="*/ 92 w 98"/>
                <a:gd name="T3" fmla="*/ 106 h 191"/>
                <a:gd name="T4" fmla="*/ 50 w 98"/>
                <a:gd name="T5" fmla="*/ 191 h 191"/>
                <a:gd name="T6" fmla="*/ 6 w 98"/>
                <a:gd name="T7" fmla="*/ 106 h 191"/>
                <a:gd name="T8" fmla="*/ 15 w 98"/>
                <a:gd name="T9" fmla="*/ 23 h 191"/>
                <a:gd name="T10" fmla="*/ 46 w 98"/>
                <a:gd name="T11" fmla="*/ 4 h 191"/>
                <a:gd name="T12" fmla="*/ 49 w 98"/>
                <a:gd name="T13" fmla="*/ 5 h 191"/>
                <a:gd name="T14" fmla="*/ 51 w 98"/>
                <a:gd name="T15" fmla="*/ 4 h 191"/>
                <a:gd name="T16" fmla="*/ 83 w 98"/>
                <a:gd name="T17" fmla="*/ 24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8" h="191">
                  <a:moveTo>
                    <a:pt x="83" y="24"/>
                  </a:moveTo>
                  <a:cubicBezTo>
                    <a:pt x="95" y="43"/>
                    <a:pt x="98" y="75"/>
                    <a:pt x="92" y="106"/>
                  </a:cubicBezTo>
                  <a:cubicBezTo>
                    <a:pt x="83" y="155"/>
                    <a:pt x="58" y="190"/>
                    <a:pt x="50" y="191"/>
                  </a:cubicBezTo>
                  <a:cubicBezTo>
                    <a:pt x="41" y="191"/>
                    <a:pt x="16" y="155"/>
                    <a:pt x="6" y="106"/>
                  </a:cubicBezTo>
                  <a:cubicBezTo>
                    <a:pt x="0" y="75"/>
                    <a:pt x="3" y="43"/>
                    <a:pt x="15" y="23"/>
                  </a:cubicBezTo>
                  <a:cubicBezTo>
                    <a:pt x="21" y="12"/>
                    <a:pt x="34" y="2"/>
                    <a:pt x="46" y="4"/>
                  </a:cubicBezTo>
                  <a:cubicBezTo>
                    <a:pt x="47" y="5"/>
                    <a:pt x="48" y="5"/>
                    <a:pt x="49" y="5"/>
                  </a:cubicBezTo>
                  <a:cubicBezTo>
                    <a:pt x="49" y="5"/>
                    <a:pt x="50" y="4"/>
                    <a:pt x="51" y="4"/>
                  </a:cubicBezTo>
                  <a:cubicBezTo>
                    <a:pt x="63" y="0"/>
                    <a:pt x="77" y="13"/>
                    <a:pt x="83" y="24"/>
                  </a:cubicBezTo>
                  <a:close/>
                </a:path>
              </a:pathLst>
            </a:custGeom>
            <a:solidFill>
              <a:srgbClr val="ED2A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2" name="Freeform 981"/>
            <p:cNvSpPr>
              <a:spLocks/>
            </p:cNvSpPr>
            <p:nvPr userDrawn="1"/>
          </p:nvSpPr>
          <p:spPr bwMode="auto">
            <a:xfrm>
              <a:off x="5924551" y="546100"/>
              <a:ext cx="185738" cy="801688"/>
            </a:xfrm>
            <a:custGeom>
              <a:avLst/>
              <a:gdLst>
                <a:gd name="T0" fmla="*/ 30 w 44"/>
                <a:gd name="T1" fmla="*/ 6 h 189"/>
                <a:gd name="T2" fmla="*/ 41 w 44"/>
                <a:gd name="T3" fmla="*/ 104 h 189"/>
                <a:gd name="T4" fmla="*/ 23 w 44"/>
                <a:gd name="T5" fmla="*/ 189 h 189"/>
                <a:gd name="T6" fmla="*/ 4 w 44"/>
                <a:gd name="T7" fmla="*/ 104 h 189"/>
                <a:gd name="T8" fmla="*/ 13 w 44"/>
                <a:gd name="T9" fmla="*/ 6 h 189"/>
                <a:gd name="T10" fmla="*/ 30 w 44"/>
                <a:gd name="T11" fmla="*/ 6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4" h="189">
                  <a:moveTo>
                    <a:pt x="30" y="6"/>
                  </a:moveTo>
                  <a:cubicBezTo>
                    <a:pt x="40" y="20"/>
                    <a:pt x="44" y="63"/>
                    <a:pt x="41" y="104"/>
                  </a:cubicBezTo>
                  <a:cubicBezTo>
                    <a:pt x="37" y="153"/>
                    <a:pt x="27" y="189"/>
                    <a:pt x="23" y="189"/>
                  </a:cubicBezTo>
                  <a:cubicBezTo>
                    <a:pt x="19" y="189"/>
                    <a:pt x="8" y="153"/>
                    <a:pt x="4" y="104"/>
                  </a:cubicBezTo>
                  <a:cubicBezTo>
                    <a:pt x="0" y="63"/>
                    <a:pt x="3" y="19"/>
                    <a:pt x="13" y="6"/>
                  </a:cubicBezTo>
                  <a:cubicBezTo>
                    <a:pt x="18" y="0"/>
                    <a:pt x="25" y="0"/>
                    <a:pt x="30" y="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3" name="Freeform 982"/>
            <p:cNvSpPr>
              <a:spLocks/>
            </p:cNvSpPr>
            <p:nvPr userDrawn="1"/>
          </p:nvSpPr>
          <p:spPr bwMode="auto">
            <a:xfrm>
              <a:off x="5843588" y="1212850"/>
              <a:ext cx="355600" cy="147638"/>
            </a:xfrm>
            <a:custGeom>
              <a:avLst/>
              <a:gdLst>
                <a:gd name="T0" fmla="*/ 224 w 224"/>
                <a:gd name="T1" fmla="*/ 0 h 93"/>
                <a:gd name="T2" fmla="*/ 152 w 224"/>
                <a:gd name="T3" fmla="*/ 93 h 93"/>
                <a:gd name="T4" fmla="*/ 72 w 224"/>
                <a:gd name="T5" fmla="*/ 93 h 93"/>
                <a:gd name="T6" fmla="*/ 0 w 224"/>
                <a:gd name="T7" fmla="*/ 2 h 93"/>
                <a:gd name="T8" fmla="*/ 224 w 224"/>
                <a:gd name="T9" fmla="*/ 0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4" h="93">
                  <a:moveTo>
                    <a:pt x="224" y="0"/>
                  </a:moveTo>
                  <a:lnTo>
                    <a:pt x="152" y="93"/>
                  </a:lnTo>
                  <a:lnTo>
                    <a:pt x="72" y="93"/>
                  </a:lnTo>
                  <a:lnTo>
                    <a:pt x="0" y="2"/>
                  </a:lnTo>
                  <a:lnTo>
                    <a:pt x="224" y="0"/>
                  </a:lnTo>
                  <a:close/>
                </a:path>
              </a:pathLst>
            </a:custGeom>
            <a:solidFill>
              <a:srgbClr val="463F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4" name="Rectangle 983"/>
            <p:cNvSpPr>
              <a:spLocks noChangeArrowheads="1"/>
            </p:cNvSpPr>
            <p:nvPr userDrawn="1"/>
          </p:nvSpPr>
          <p:spPr bwMode="auto">
            <a:xfrm>
              <a:off x="5962651" y="1360488"/>
              <a:ext cx="119063" cy="30163"/>
            </a:xfrm>
            <a:prstGeom prst="rect">
              <a:avLst/>
            </a:prstGeom>
            <a:solidFill>
              <a:srgbClr val="F1E4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3" name="文本框 2"/>
          <p:cNvSpPr txBox="1"/>
          <p:nvPr/>
        </p:nvSpPr>
        <p:spPr>
          <a:xfrm>
            <a:off x="3524262" y="4272508"/>
            <a:ext cx="47000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b="1" i="0" dirty="0">
                <a:solidFill>
                  <a:schemeClr val="bg1"/>
                </a:solidFill>
                <a:cs typeface="+mn-ea"/>
                <a:sym typeface="+mn-lt"/>
              </a:rPr>
              <a:t>02</a:t>
            </a:r>
            <a:endParaRPr lang="zh-CN" altLang="en-US" sz="2000" b="1" i="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3273486" y="3719152"/>
            <a:ext cx="95410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 b="1" dirty="0">
                <a:solidFill>
                  <a:srgbClr val="F84420"/>
                </a:solidFill>
                <a:cs typeface="+mn-ea"/>
                <a:sym typeface="+mn-lt"/>
              </a:rPr>
              <a:t>请输入标题</a:t>
            </a:r>
          </a:p>
        </p:txBody>
      </p:sp>
      <p:grpSp>
        <p:nvGrpSpPr>
          <p:cNvPr id="10" name="组合 9"/>
          <p:cNvGrpSpPr/>
          <p:nvPr/>
        </p:nvGrpSpPr>
        <p:grpSpPr>
          <a:xfrm>
            <a:off x="4763872" y="3412959"/>
            <a:ext cx="1082348" cy="1360363"/>
            <a:chOff x="4763872" y="3412959"/>
            <a:chExt cx="1082348" cy="1360363"/>
          </a:xfrm>
        </p:grpSpPr>
        <p:sp>
          <p:nvSpPr>
            <p:cNvPr id="2" name="文本框 1"/>
            <p:cNvSpPr txBox="1"/>
            <p:nvPr/>
          </p:nvSpPr>
          <p:spPr>
            <a:xfrm>
              <a:off x="5032322" y="4250102"/>
              <a:ext cx="585417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800" b="1" i="0" dirty="0">
                  <a:solidFill>
                    <a:schemeClr val="bg1"/>
                  </a:solidFill>
                  <a:cs typeface="+mn-ea"/>
                  <a:sym typeface="+mn-lt"/>
                </a:rPr>
                <a:t>01</a:t>
              </a:r>
              <a:endParaRPr lang="zh-CN" altLang="en-US" sz="2800" b="1" i="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6" name="矩形 5"/>
            <p:cNvSpPr/>
            <p:nvPr/>
          </p:nvSpPr>
          <p:spPr>
            <a:xfrm>
              <a:off x="4763872" y="3412959"/>
              <a:ext cx="1082348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1400" b="1" dirty="0">
                  <a:solidFill>
                    <a:srgbClr val="F84420"/>
                  </a:solidFill>
                  <a:cs typeface="+mn-ea"/>
                  <a:sym typeface="+mn-lt"/>
                </a:rPr>
                <a:t>请输入标题</a:t>
              </a:r>
            </a:p>
          </p:txBody>
        </p:sp>
      </p:grpSp>
      <p:sp>
        <p:nvSpPr>
          <p:cNvPr id="4" name="文本框 3"/>
          <p:cNvSpPr txBox="1"/>
          <p:nvPr/>
        </p:nvSpPr>
        <p:spPr>
          <a:xfrm>
            <a:off x="6505368" y="4142196"/>
            <a:ext cx="47000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b="1" i="0" dirty="0">
                <a:solidFill>
                  <a:schemeClr val="bg1"/>
                </a:solidFill>
                <a:cs typeface="+mn-ea"/>
                <a:sym typeface="+mn-lt"/>
              </a:rPr>
              <a:t>03</a:t>
            </a:r>
            <a:endParaRPr lang="zh-CN" altLang="en-US" sz="2000" b="1" i="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6278401" y="3605525"/>
            <a:ext cx="95410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 b="1" dirty="0">
                <a:solidFill>
                  <a:srgbClr val="F84420"/>
                </a:solidFill>
                <a:cs typeface="+mn-ea"/>
                <a:sym typeface="+mn-lt"/>
              </a:rPr>
              <a:t>请输入标题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7744680" y="4725939"/>
            <a:ext cx="47000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b="1" i="0" dirty="0">
                <a:solidFill>
                  <a:schemeClr val="bg1"/>
                </a:solidFill>
                <a:cs typeface="+mn-ea"/>
                <a:sym typeface="+mn-lt"/>
              </a:rPr>
              <a:t>04</a:t>
            </a:r>
            <a:endParaRPr lang="zh-CN" altLang="en-US" sz="2000" b="1" i="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7492474" y="4163179"/>
            <a:ext cx="95410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 b="1" dirty="0">
                <a:solidFill>
                  <a:srgbClr val="F84420"/>
                </a:solidFill>
                <a:cs typeface="+mn-ea"/>
                <a:sym typeface="+mn-lt"/>
              </a:rPr>
              <a:t>请输入标题</a:t>
            </a:r>
          </a:p>
        </p:txBody>
      </p:sp>
    </p:spTree>
    <p:extLst>
      <p:ext uri="{BB962C8B-B14F-4D97-AF65-F5344CB8AC3E}">
        <p14:creationId xmlns:p14="http://schemas.microsoft.com/office/powerpoint/2010/main" val="11343429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8000"/>
    </mc:Choice>
    <mc:Fallback xmlns="">
      <p:transition spd="slow" advClick="0" advTm="8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500"/>
                            </p:stCondLst>
                            <p:childTnLst>
                              <p:par>
                                <p:cTn id="4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000"/>
                            </p:stCondLst>
                            <p:childTnLst>
                              <p:par>
                                <p:cTn id="4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500"/>
                            </p:stCondLst>
                            <p:childTnLst>
                              <p:par>
                                <p:cTn id="5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000"/>
                            </p:stCondLst>
                            <p:childTnLst>
                              <p:par>
                                <p:cTn id="5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500"/>
                            </p:stCondLst>
                            <p:childTnLst>
                              <p:par>
                                <p:cTn id="6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6000"/>
                            </p:stCondLst>
                            <p:childTnLst>
                              <p:par>
                                <p:cTn id="71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6500"/>
                            </p:stCondLst>
                            <p:childTnLst>
                              <p:par>
                                <p:cTn id="76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7000"/>
                            </p:stCondLst>
                            <p:childTnLst>
                              <p:par>
                                <p:cTn id="8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8000"/>
                            </p:stCondLst>
                            <p:childTnLst>
                              <p:par>
                                <p:cTn id="8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9000"/>
                            </p:stCondLst>
                            <p:childTnLst>
                              <p:par>
                                <p:cTn id="9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10000"/>
                            </p:stCondLst>
                            <p:childTnLst>
                              <p:par>
                                <p:cTn id="9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11000"/>
                            </p:stCondLst>
                            <p:childTnLst>
                              <p:par>
                                <p:cTn id="10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7" grpId="0"/>
      <p:bldP spid="4" grpId="0"/>
      <p:bldP spid="8" grpId="0"/>
      <p:bldP spid="5" grpId="0"/>
      <p:bldP spid="9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3241676" y="4702175"/>
            <a:ext cx="742950" cy="268288"/>
            <a:chOff x="3241676" y="4702175"/>
            <a:chExt cx="742950" cy="268288"/>
          </a:xfrm>
        </p:grpSpPr>
        <p:sp>
          <p:nvSpPr>
            <p:cNvPr id="8" name="Freeform 8"/>
            <p:cNvSpPr>
              <a:spLocks/>
            </p:cNvSpPr>
            <p:nvPr/>
          </p:nvSpPr>
          <p:spPr bwMode="auto">
            <a:xfrm>
              <a:off x="3241676" y="4706938"/>
              <a:ext cx="195263" cy="263525"/>
            </a:xfrm>
            <a:custGeom>
              <a:avLst/>
              <a:gdLst>
                <a:gd name="T0" fmla="*/ 42 w 46"/>
                <a:gd name="T1" fmla="*/ 10 h 62"/>
                <a:gd name="T2" fmla="*/ 14 w 46"/>
                <a:gd name="T3" fmla="*/ 10 h 62"/>
                <a:gd name="T4" fmla="*/ 13 w 46"/>
                <a:gd name="T5" fmla="*/ 27 h 62"/>
                <a:gd name="T6" fmla="*/ 19 w 46"/>
                <a:gd name="T7" fmla="*/ 23 h 62"/>
                <a:gd name="T8" fmla="*/ 26 w 46"/>
                <a:gd name="T9" fmla="*/ 21 h 62"/>
                <a:gd name="T10" fmla="*/ 40 w 46"/>
                <a:gd name="T11" fmla="*/ 27 h 62"/>
                <a:gd name="T12" fmla="*/ 46 w 46"/>
                <a:gd name="T13" fmla="*/ 40 h 62"/>
                <a:gd name="T14" fmla="*/ 39 w 46"/>
                <a:gd name="T15" fmla="*/ 56 h 62"/>
                <a:gd name="T16" fmla="*/ 23 w 46"/>
                <a:gd name="T17" fmla="*/ 62 h 62"/>
                <a:gd name="T18" fmla="*/ 7 w 46"/>
                <a:gd name="T19" fmla="*/ 57 h 62"/>
                <a:gd name="T20" fmla="*/ 0 w 46"/>
                <a:gd name="T21" fmla="*/ 45 h 62"/>
                <a:gd name="T22" fmla="*/ 10 w 46"/>
                <a:gd name="T23" fmla="*/ 44 h 62"/>
                <a:gd name="T24" fmla="*/ 15 w 46"/>
                <a:gd name="T25" fmla="*/ 50 h 62"/>
                <a:gd name="T26" fmla="*/ 23 w 46"/>
                <a:gd name="T27" fmla="*/ 53 h 62"/>
                <a:gd name="T28" fmla="*/ 31 w 46"/>
                <a:gd name="T29" fmla="*/ 49 h 62"/>
                <a:gd name="T30" fmla="*/ 34 w 46"/>
                <a:gd name="T31" fmla="*/ 41 h 62"/>
                <a:gd name="T32" fmla="*/ 31 w 46"/>
                <a:gd name="T33" fmla="*/ 33 h 62"/>
                <a:gd name="T34" fmla="*/ 23 w 46"/>
                <a:gd name="T35" fmla="*/ 29 h 62"/>
                <a:gd name="T36" fmla="*/ 12 w 46"/>
                <a:gd name="T37" fmla="*/ 36 h 62"/>
                <a:gd name="T38" fmla="*/ 3 w 46"/>
                <a:gd name="T39" fmla="*/ 34 h 62"/>
                <a:gd name="T40" fmla="*/ 6 w 46"/>
                <a:gd name="T41" fmla="*/ 0 h 62"/>
                <a:gd name="T42" fmla="*/ 43 w 46"/>
                <a:gd name="T43" fmla="*/ 0 h 62"/>
                <a:gd name="T44" fmla="*/ 42 w 46"/>
                <a:gd name="T45" fmla="*/ 10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46" h="62">
                  <a:moveTo>
                    <a:pt x="42" y="10"/>
                  </a:moveTo>
                  <a:cubicBezTo>
                    <a:pt x="14" y="10"/>
                    <a:pt x="14" y="10"/>
                    <a:pt x="14" y="10"/>
                  </a:cubicBezTo>
                  <a:cubicBezTo>
                    <a:pt x="13" y="27"/>
                    <a:pt x="13" y="27"/>
                    <a:pt x="13" y="27"/>
                  </a:cubicBezTo>
                  <a:cubicBezTo>
                    <a:pt x="15" y="25"/>
                    <a:pt x="17" y="24"/>
                    <a:pt x="19" y="23"/>
                  </a:cubicBezTo>
                  <a:cubicBezTo>
                    <a:pt x="21" y="22"/>
                    <a:pt x="24" y="21"/>
                    <a:pt x="26" y="21"/>
                  </a:cubicBezTo>
                  <a:cubicBezTo>
                    <a:pt x="32" y="21"/>
                    <a:pt x="36" y="23"/>
                    <a:pt x="40" y="27"/>
                  </a:cubicBezTo>
                  <a:cubicBezTo>
                    <a:pt x="44" y="30"/>
                    <a:pt x="46" y="35"/>
                    <a:pt x="46" y="40"/>
                  </a:cubicBezTo>
                  <a:cubicBezTo>
                    <a:pt x="46" y="47"/>
                    <a:pt x="44" y="52"/>
                    <a:pt x="39" y="56"/>
                  </a:cubicBezTo>
                  <a:cubicBezTo>
                    <a:pt x="35" y="60"/>
                    <a:pt x="30" y="62"/>
                    <a:pt x="23" y="62"/>
                  </a:cubicBezTo>
                  <a:cubicBezTo>
                    <a:pt x="17" y="62"/>
                    <a:pt x="12" y="60"/>
                    <a:pt x="7" y="57"/>
                  </a:cubicBezTo>
                  <a:cubicBezTo>
                    <a:pt x="3" y="53"/>
                    <a:pt x="1" y="50"/>
                    <a:pt x="0" y="45"/>
                  </a:cubicBezTo>
                  <a:cubicBezTo>
                    <a:pt x="10" y="44"/>
                    <a:pt x="10" y="44"/>
                    <a:pt x="10" y="44"/>
                  </a:cubicBezTo>
                  <a:cubicBezTo>
                    <a:pt x="11" y="46"/>
                    <a:pt x="13" y="49"/>
                    <a:pt x="15" y="50"/>
                  </a:cubicBezTo>
                  <a:cubicBezTo>
                    <a:pt x="17" y="52"/>
                    <a:pt x="20" y="53"/>
                    <a:pt x="23" y="53"/>
                  </a:cubicBezTo>
                  <a:cubicBezTo>
                    <a:pt x="26" y="53"/>
                    <a:pt x="29" y="52"/>
                    <a:pt x="31" y="49"/>
                  </a:cubicBezTo>
                  <a:cubicBezTo>
                    <a:pt x="33" y="47"/>
                    <a:pt x="34" y="44"/>
                    <a:pt x="34" y="41"/>
                  </a:cubicBezTo>
                  <a:cubicBezTo>
                    <a:pt x="34" y="38"/>
                    <a:pt x="33" y="35"/>
                    <a:pt x="31" y="33"/>
                  </a:cubicBezTo>
                  <a:cubicBezTo>
                    <a:pt x="29" y="31"/>
                    <a:pt x="26" y="29"/>
                    <a:pt x="23" y="29"/>
                  </a:cubicBezTo>
                  <a:cubicBezTo>
                    <a:pt x="18" y="29"/>
                    <a:pt x="15" y="32"/>
                    <a:pt x="12" y="36"/>
                  </a:cubicBezTo>
                  <a:cubicBezTo>
                    <a:pt x="3" y="34"/>
                    <a:pt x="3" y="34"/>
                    <a:pt x="3" y="34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3" y="0"/>
                    <a:pt x="43" y="0"/>
                    <a:pt x="43" y="0"/>
                  </a:cubicBezTo>
                  <a:lnTo>
                    <a:pt x="42" y="10"/>
                  </a:lnTo>
                  <a:close/>
                </a:path>
              </a:pathLst>
            </a:custGeom>
            <a:solidFill>
              <a:srgbClr val="FF616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" name="Freeform 9"/>
            <p:cNvSpPr>
              <a:spLocks noEditPoints="1"/>
            </p:cNvSpPr>
            <p:nvPr/>
          </p:nvSpPr>
          <p:spPr bwMode="auto">
            <a:xfrm>
              <a:off x="3457576" y="4702175"/>
              <a:ext cx="207963" cy="268288"/>
            </a:xfrm>
            <a:custGeom>
              <a:avLst/>
              <a:gdLst>
                <a:gd name="T0" fmla="*/ 0 w 49"/>
                <a:gd name="T1" fmla="*/ 32 h 63"/>
                <a:gd name="T2" fmla="*/ 7 w 49"/>
                <a:gd name="T3" fmla="*/ 10 h 63"/>
                <a:gd name="T4" fmla="*/ 25 w 49"/>
                <a:gd name="T5" fmla="*/ 0 h 63"/>
                <a:gd name="T6" fmla="*/ 43 w 49"/>
                <a:gd name="T7" fmla="*/ 10 h 63"/>
                <a:gd name="T8" fmla="*/ 49 w 49"/>
                <a:gd name="T9" fmla="*/ 32 h 63"/>
                <a:gd name="T10" fmla="*/ 43 w 49"/>
                <a:gd name="T11" fmla="*/ 54 h 63"/>
                <a:gd name="T12" fmla="*/ 25 w 49"/>
                <a:gd name="T13" fmla="*/ 63 h 63"/>
                <a:gd name="T14" fmla="*/ 7 w 49"/>
                <a:gd name="T15" fmla="*/ 54 h 63"/>
                <a:gd name="T16" fmla="*/ 0 w 49"/>
                <a:gd name="T17" fmla="*/ 32 h 63"/>
                <a:gd name="T18" fmla="*/ 25 w 49"/>
                <a:gd name="T19" fmla="*/ 54 h 63"/>
                <a:gd name="T20" fmla="*/ 35 w 49"/>
                <a:gd name="T21" fmla="*/ 47 h 63"/>
                <a:gd name="T22" fmla="*/ 37 w 49"/>
                <a:gd name="T23" fmla="*/ 32 h 63"/>
                <a:gd name="T24" fmla="*/ 35 w 49"/>
                <a:gd name="T25" fmla="*/ 16 h 63"/>
                <a:gd name="T26" fmla="*/ 25 w 49"/>
                <a:gd name="T27" fmla="*/ 9 h 63"/>
                <a:gd name="T28" fmla="*/ 15 w 49"/>
                <a:gd name="T29" fmla="*/ 17 h 63"/>
                <a:gd name="T30" fmla="*/ 12 w 49"/>
                <a:gd name="T31" fmla="*/ 32 h 63"/>
                <a:gd name="T32" fmla="*/ 15 w 49"/>
                <a:gd name="T33" fmla="*/ 47 h 63"/>
                <a:gd name="T34" fmla="*/ 25 w 49"/>
                <a:gd name="T35" fmla="*/ 54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9" h="63">
                  <a:moveTo>
                    <a:pt x="0" y="32"/>
                  </a:moveTo>
                  <a:cubicBezTo>
                    <a:pt x="0" y="23"/>
                    <a:pt x="2" y="16"/>
                    <a:pt x="7" y="10"/>
                  </a:cubicBezTo>
                  <a:cubicBezTo>
                    <a:pt x="11" y="4"/>
                    <a:pt x="17" y="0"/>
                    <a:pt x="25" y="0"/>
                  </a:cubicBezTo>
                  <a:cubicBezTo>
                    <a:pt x="33" y="0"/>
                    <a:pt x="39" y="4"/>
                    <a:pt x="43" y="10"/>
                  </a:cubicBezTo>
                  <a:cubicBezTo>
                    <a:pt x="47" y="16"/>
                    <a:pt x="49" y="23"/>
                    <a:pt x="49" y="32"/>
                  </a:cubicBezTo>
                  <a:cubicBezTo>
                    <a:pt x="49" y="41"/>
                    <a:pt x="47" y="48"/>
                    <a:pt x="43" y="54"/>
                  </a:cubicBezTo>
                  <a:cubicBezTo>
                    <a:pt x="38" y="60"/>
                    <a:pt x="32" y="63"/>
                    <a:pt x="25" y="63"/>
                  </a:cubicBezTo>
                  <a:cubicBezTo>
                    <a:pt x="17" y="63"/>
                    <a:pt x="11" y="60"/>
                    <a:pt x="7" y="54"/>
                  </a:cubicBezTo>
                  <a:cubicBezTo>
                    <a:pt x="2" y="48"/>
                    <a:pt x="0" y="41"/>
                    <a:pt x="0" y="32"/>
                  </a:cubicBezTo>
                  <a:close/>
                  <a:moveTo>
                    <a:pt x="25" y="54"/>
                  </a:moveTo>
                  <a:cubicBezTo>
                    <a:pt x="29" y="54"/>
                    <a:pt x="33" y="51"/>
                    <a:pt x="35" y="47"/>
                  </a:cubicBezTo>
                  <a:cubicBezTo>
                    <a:pt x="36" y="43"/>
                    <a:pt x="37" y="38"/>
                    <a:pt x="37" y="32"/>
                  </a:cubicBezTo>
                  <a:cubicBezTo>
                    <a:pt x="37" y="25"/>
                    <a:pt x="36" y="19"/>
                    <a:pt x="35" y="16"/>
                  </a:cubicBezTo>
                  <a:cubicBezTo>
                    <a:pt x="33" y="11"/>
                    <a:pt x="30" y="9"/>
                    <a:pt x="25" y="9"/>
                  </a:cubicBezTo>
                  <a:cubicBezTo>
                    <a:pt x="20" y="9"/>
                    <a:pt x="17" y="12"/>
                    <a:pt x="15" y="17"/>
                  </a:cubicBezTo>
                  <a:cubicBezTo>
                    <a:pt x="13" y="21"/>
                    <a:pt x="12" y="26"/>
                    <a:pt x="12" y="32"/>
                  </a:cubicBezTo>
                  <a:cubicBezTo>
                    <a:pt x="12" y="38"/>
                    <a:pt x="13" y="43"/>
                    <a:pt x="15" y="47"/>
                  </a:cubicBezTo>
                  <a:cubicBezTo>
                    <a:pt x="17" y="51"/>
                    <a:pt x="20" y="54"/>
                    <a:pt x="25" y="54"/>
                  </a:cubicBezTo>
                  <a:close/>
                </a:path>
              </a:pathLst>
            </a:custGeom>
            <a:solidFill>
              <a:srgbClr val="FF616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0" name="Freeform 10"/>
            <p:cNvSpPr>
              <a:spLocks noEditPoints="1"/>
            </p:cNvSpPr>
            <p:nvPr/>
          </p:nvSpPr>
          <p:spPr bwMode="auto">
            <a:xfrm>
              <a:off x="3703638" y="4702175"/>
              <a:ext cx="280988" cy="268288"/>
            </a:xfrm>
            <a:custGeom>
              <a:avLst/>
              <a:gdLst>
                <a:gd name="T0" fmla="*/ 0 w 66"/>
                <a:gd name="T1" fmla="*/ 17 h 63"/>
                <a:gd name="T2" fmla="*/ 4 w 66"/>
                <a:gd name="T3" fmla="*/ 5 h 63"/>
                <a:gd name="T4" fmla="*/ 14 w 66"/>
                <a:gd name="T5" fmla="*/ 0 h 63"/>
                <a:gd name="T6" fmla="*/ 25 w 66"/>
                <a:gd name="T7" fmla="*/ 5 h 63"/>
                <a:gd name="T8" fmla="*/ 28 w 66"/>
                <a:gd name="T9" fmla="*/ 17 h 63"/>
                <a:gd name="T10" fmla="*/ 25 w 66"/>
                <a:gd name="T11" fmla="*/ 28 h 63"/>
                <a:gd name="T12" fmla="*/ 14 w 66"/>
                <a:gd name="T13" fmla="*/ 33 h 63"/>
                <a:gd name="T14" fmla="*/ 4 w 66"/>
                <a:gd name="T15" fmla="*/ 28 h 63"/>
                <a:gd name="T16" fmla="*/ 0 w 66"/>
                <a:gd name="T17" fmla="*/ 17 h 63"/>
                <a:gd name="T18" fmla="*/ 14 w 66"/>
                <a:gd name="T19" fmla="*/ 27 h 63"/>
                <a:gd name="T20" fmla="*/ 19 w 66"/>
                <a:gd name="T21" fmla="*/ 23 h 63"/>
                <a:gd name="T22" fmla="*/ 20 w 66"/>
                <a:gd name="T23" fmla="*/ 17 h 63"/>
                <a:gd name="T24" fmla="*/ 19 w 66"/>
                <a:gd name="T25" fmla="*/ 10 h 63"/>
                <a:gd name="T26" fmla="*/ 14 w 66"/>
                <a:gd name="T27" fmla="*/ 7 h 63"/>
                <a:gd name="T28" fmla="*/ 10 w 66"/>
                <a:gd name="T29" fmla="*/ 10 h 63"/>
                <a:gd name="T30" fmla="*/ 9 w 66"/>
                <a:gd name="T31" fmla="*/ 17 h 63"/>
                <a:gd name="T32" fmla="*/ 9 w 66"/>
                <a:gd name="T33" fmla="*/ 23 h 63"/>
                <a:gd name="T34" fmla="*/ 14 w 66"/>
                <a:gd name="T35" fmla="*/ 27 h 63"/>
                <a:gd name="T36" fmla="*/ 49 w 66"/>
                <a:gd name="T37" fmla="*/ 1 h 63"/>
                <a:gd name="T38" fmla="*/ 56 w 66"/>
                <a:gd name="T39" fmla="*/ 1 h 63"/>
                <a:gd name="T40" fmla="*/ 18 w 66"/>
                <a:gd name="T41" fmla="*/ 62 h 63"/>
                <a:gd name="T42" fmla="*/ 11 w 66"/>
                <a:gd name="T43" fmla="*/ 62 h 63"/>
                <a:gd name="T44" fmla="*/ 49 w 66"/>
                <a:gd name="T45" fmla="*/ 1 h 63"/>
                <a:gd name="T46" fmla="*/ 38 w 66"/>
                <a:gd name="T47" fmla="*/ 47 h 63"/>
                <a:gd name="T48" fmla="*/ 42 w 66"/>
                <a:gd name="T49" fmla="*/ 35 h 63"/>
                <a:gd name="T50" fmla="*/ 52 w 66"/>
                <a:gd name="T51" fmla="*/ 29 h 63"/>
                <a:gd name="T52" fmla="*/ 63 w 66"/>
                <a:gd name="T53" fmla="*/ 35 h 63"/>
                <a:gd name="T54" fmla="*/ 66 w 66"/>
                <a:gd name="T55" fmla="*/ 47 h 63"/>
                <a:gd name="T56" fmla="*/ 63 w 66"/>
                <a:gd name="T57" fmla="*/ 58 h 63"/>
                <a:gd name="T58" fmla="*/ 52 w 66"/>
                <a:gd name="T59" fmla="*/ 63 h 63"/>
                <a:gd name="T60" fmla="*/ 42 w 66"/>
                <a:gd name="T61" fmla="*/ 58 h 63"/>
                <a:gd name="T62" fmla="*/ 38 w 66"/>
                <a:gd name="T63" fmla="*/ 47 h 63"/>
                <a:gd name="T64" fmla="*/ 52 w 66"/>
                <a:gd name="T65" fmla="*/ 56 h 63"/>
                <a:gd name="T66" fmla="*/ 57 w 66"/>
                <a:gd name="T67" fmla="*/ 53 h 63"/>
                <a:gd name="T68" fmla="*/ 58 w 66"/>
                <a:gd name="T69" fmla="*/ 46 h 63"/>
                <a:gd name="T70" fmla="*/ 58 w 66"/>
                <a:gd name="T71" fmla="*/ 42 h 63"/>
                <a:gd name="T72" fmla="*/ 57 w 66"/>
                <a:gd name="T73" fmla="*/ 40 h 63"/>
                <a:gd name="T74" fmla="*/ 52 w 66"/>
                <a:gd name="T75" fmla="*/ 36 h 63"/>
                <a:gd name="T76" fmla="*/ 48 w 66"/>
                <a:gd name="T77" fmla="*/ 40 h 63"/>
                <a:gd name="T78" fmla="*/ 47 w 66"/>
                <a:gd name="T79" fmla="*/ 42 h 63"/>
                <a:gd name="T80" fmla="*/ 47 w 66"/>
                <a:gd name="T81" fmla="*/ 46 h 63"/>
                <a:gd name="T82" fmla="*/ 48 w 66"/>
                <a:gd name="T83" fmla="*/ 53 h 63"/>
                <a:gd name="T84" fmla="*/ 52 w 66"/>
                <a:gd name="T85" fmla="*/ 56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66" h="63">
                  <a:moveTo>
                    <a:pt x="0" y="17"/>
                  </a:moveTo>
                  <a:cubicBezTo>
                    <a:pt x="0" y="12"/>
                    <a:pt x="1" y="8"/>
                    <a:pt x="4" y="5"/>
                  </a:cubicBezTo>
                  <a:cubicBezTo>
                    <a:pt x="6" y="1"/>
                    <a:pt x="10" y="0"/>
                    <a:pt x="14" y="0"/>
                  </a:cubicBezTo>
                  <a:cubicBezTo>
                    <a:pt x="19" y="0"/>
                    <a:pt x="22" y="1"/>
                    <a:pt x="25" y="5"/>
                  </a:cubicBezTo>
                  <a:cubicBezTo>
                    <a:pt x="27" y="8"/>
                    <a:pt x="28" y="12"/>
                    <a:pt x="28" y="17"/>
                  </a:cubicBezTo>
                  <a:cubicBezTo>
                    <a:pt x="28" y="21"/>
                    <a:pt x="27" y="25"/>
                    <a:pt x="25" y="28"/>
                  </a:cubicBezTo>
                  <a:cubicBezTo>
                    <a:pt x="22" y="32"/>
                    <a:pt x="18" y="33"/>
                    <a:pt x="14" y="33"/>
                  </a:cubicBezTo>
                  <a:cubicBezTo>
                    <a:pt x="10" y="33"/>
                    <a:pt x="6" y="32"/>
                    <a:pt x="4" y="28"/>
                  </a:cubicBezTo>
                  <a:cubicBezTo>
                    <a:pt x="1" y="25"/>
                    <a:pt x="0" y="21"/>
                    <a:pt x="0" y="17"/>
                  </a:cubicBezTo>
                  <a:close/>
                  <a:moveTo>
                    <a:pt x="14" y="27"/>
                  </a:moveTo>
                  <a:cubicBezTo>
                    <a:pt x="17" y="27"/>
                    <a:pt x="18" y="26"/>
                    <a:pt x="19" y="23"/>
                  </a:cubicBezTo>
                  <a:cubicBezTo>
                    <a:pt x="20" y="22"/>
                    <a:pt x="20" y="20"/>
                    <a:pt x="20" y="17"/>
                  </a:cubicBezTo>
                  <a:cubicBezTo>
                    <a:pt x="20" y="14"/>
                    <a:pt x="20" y="12"/>
                    <a:pt x="19" y="10"/>
                  </a:cubicBezTo>
                  <a:cubicBezTo>
                    <a:pt x="18" y="8"/>
                    <a:pt x="16" y="7"/>
                    <a:pt x="14" y="7"/>
                  </a:cubicBezTo>
                  <a:cubicBezTo>
                    <a:pt x="12" y="7"/>
                    <a:pt x="11" y="8"/>
                    <a:pt x="10" y="10"/>
                  </a:cubicBezTo>
                  <a:cubicBezTo>
                    <a:pt x="9" y="12"/>
                    <a:pt x="9" y="14"/>
                    <a:pt x="9" y="17"/>
                  </a:cubicBezTo>
                  <a:cubicBezTo>
                    <a:pt x="9" y="20"/>
                    <a:pt x="9" y="22"/>
                    <a:pt x="9" y="23"/>
                  </a:cubicBezTo>
                  <a:cubicBezTo>
                    <a:pt x="10" y="25"/>
                    <a:pt x="12" y="27"/>
                    <a:pt x="14" y="27"/>
                  </a:cubicBezTo>
                  <a:close/>
                  <a:moveTo>
                    <a:pt x="49" y="1"/>
                  </a:moveTo>
                  <a:cubicBezTo>
                    <a:pt x="56" y="1"/>
                    <a:pt x="56" y="1"/>
                    <a:pt x="56" y="1"/>
                  </a:cubicBezTo>
                  <a:cubicBezTo>
                    <a:pt x="18" y="62"/>
                    <a:pt x="18" y="62"/>
                    <a:pt x="18" y="62"/>
                  </a:cubicBezTo>
                  <a:cubicBezTo>
                    <a:pt x="11" y="62"/>
                    <a:pt x="11" y="62"/>
                    <a:pt x="11" y="62"/>
                  </a:cubicBezTo>
                  <a:lnTo>
                    <a:pt x="49" y="1"/>
                  </a:lnTo>
                  <a:close/>
                  <a:moveTo>
                    <a:pt x="38" y="47"/>
                  </a:moveTo>
                  <a:cubicBezTo>
                    <a:pt x="38" y="42"/>
                    <a:pt x="40" y="38"/>
                    <a:pt x="42" y="35"/>
                  </a:cubicBezTo>
                  <a:cubicBezTo>
                    <a:pt x="45" y="31"/>
                    <a:pt x="48" y="29"/>
                    <a:pt x="52" y="29"/>
                  </a:cubicBezTo>
                  <a:cubicBezTo>
                    <a:pt x="57" y="29"/>
                    <a:pt x="61" y="31"/>
                    <a:pt x="63" y="35"/>
                  </a:cubicBezTo>
                  <a:cubicBezTo>
                    <a:pt x="65" y="38"/>
                    <a:pt x="66" y="42"/>
                    <a:pt x="66" y="47"/>
                  </a:cubicBezTo>
                  <a:cubicBezTo>
                    <a:pt x="66" y="51"/>
                    <a:pt x="65" y="55"/>
                    <a:pt x="63" y="58"/>
                  </a:cubicBezTo>
                  <a:cubicBezTo>
                    <a:pt x="60" y="61"/>
                    <a:pt x="57" y="63"/>
                    <a:pt x="52" y="63"/>
                  </a:cubicBezTo>
                  <a:cubicBezTo>
                    <a:pt x="48" y="63"/>
                    <a:pt x="44" y="61"/>
                    <a:pt x="42" y="58"/>
                  </a:cubicBezTo>
                  <a:cubicBezTo>
                    <a:pt x="40" y="55"/>
                    <a:pt x="38" y="51"/>
                    <a:pt x="38" y="47"/>
                  </a:cubicBezTo>
                  <a:close/>
                  <a:moveTo>
                    <a:pt x="52" y="56"/>
                  </a:moveTo>
                  <a:cubicBezTo>
                    <a:pt x="55" y="56"/>
                    <a:pt x="56" y="55"/>
                    <a:pt x="57" y="53"/>
                  </a:cubicBezTo>
                  <a:cubicBezTo>
                    <a:pt x="58" y="52"/>
                    <a:pt x="58" y="49"/>
                    <a:pt x="58" y="46"/>
                  </a:cubicBezTo>
                  <a:cubicBezTo>
                    <a:pt x="58" y="45"/>
                    <a:pt x="58" y="43"/>
                    <a:pt x="58" y="42"/>
                  </a:cubicBezTo>
                  <a:cubicBezTo>
                    <a:pt x="58" y="41"/>
                    <a:pt x="58" y="40"/>
                    <a:pt x="57" y="40"/>
                  </a:cubicBezTo>
                  <a:cubicBezTo>
                    <a:pt x="56" y="37"/>
                    <a:pt x="55" y="36"/>
                    <a:pt x="52" y="36"/>
                  </a:cubicBezTo>
                  <a:cubicBezTo>
                    <a:pt x="50" y="36"/>
                    <a:pt x="49" y="37"/>
                    <a:pt x="48" y="40"/>
                  </a:cubicBezTo>
                  <a:cubicBezTo>
                    <a:pt x="47" y="40"/>
                    <a:pt x="47" y="41"/>
                    <a:pt x="47" y="42"/>
                  </a:cubicBezTo>
                  <a:cubicBezTo>
                    <a:pt x="47" y="43"/>
                    <a:pt x="47" y="45"/>
                    <a:pt x="47" y="46"/>
                  </a:cubicBezTo>
                  <a:cubicBezTo>
                    <a:pt x="47" y="49"/>
                    <a:pt x="47" y="51"/>
                    <a:pt x="48" y="53"/>
                  </a:cubicBezTo>
                  <a:cubicBezTo>
                    <a:pt x="48" y="55"/>
                    <a:pt x="50" y="56"/>
                    <a:pt x="52" y="56"/>
                  </a:cubicBezTo>
                  <a:close/>
                </a:path>
              </a:pathLst>
            </a:custGeom>
            <a:solidFill>
              <a:srgbClr val="FF616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1738313" y="1962150"/>
            <a:ext cx="738188" cy="266700"/>
            <a:chOff x="1738313" y="1962150"/>
            <a:chExt cx="738188" cy="266700"/>
          </a:xfrm>
        </p:grpSpPr>
        <p:sp>
          <p:nvSpPr>
            <p:cNvPr id="11" name="Freeform 11"/>
            <p:cNvSpPr>
              <a:spLocks/>
            </p:cNvSpPr>
            <p:nvPr/>
          </p:nvSpPr>
          <p:spPr bwMode="auto">
            <a:xfrm>
              <a:off x="1738313" y="1965325"/>
              <a:ext cx="190500" cy="260350"/>
            </a:xfrm>
            <a:custGeom>
              <a:avLst/>
              <a:gdLst>
                <a:gd name="T0" fmla="*/ 17 w 45"/>
                <a:gd name="T1" fmla="*/ 39 h 61"/>
                <a:gd name="T2" fmla="*/ 25 w 45"/>
                <a:gd name="T3" fmla="*/ 33 h 61"/>
                <a:gd name="T4" fmla="*/ 31 w 45"/>
                <a:gd name="T5" fmla="*/ 28 h 61"/>
                <a:gd name="T6" fmla="*/ 33 w 45"/>
                <a:gd name="T7" fmla="*/ 20 h 61"/>
                <a:gd name="T8" fmla="*/ 30 w 45"/>
                <a:gd name="T9" fmla="*/ 13 h 61"/>
                <a:gd name="T10" fmla="*/ 22 w 45"/>
                <a:gd name="T11" fmla="*/ 9 h 61"/>
                <a:gd name="T12" fmla="*/ 14 w 45"/>
                <a:gd name="T13" fmla="*/ 13 h 61"/>
                <a:gd name="T14" fmla="*/ 11 w 45"/>
                <a:gd name="T15" fmla="*/ 22 h 61"/>
                <a:gd name="T16" fmla="*/ 0 w 45"/>
                <a:gd name="T17" fmla="*/ 19 h 61"/>
                <a:gd name="T18" fmla="*/ 7 w 45"/>
                <a:gd name="T19" fmla="*/ 5 h 61"/>
                <a:gd name="T20" fmla="*/ 23 w 45"/>
                <a:gd name="T21" fmla="*/ 0 h 61"/>
                <a:gd name="T22" fmla="*/ 40 w 45"/>
                <a:gd name="T23" fmla="*/ 6 h 61"/>
                <a:gd name="T24" fmla="*/ 45 w 45"/>
                <a:gd name="T25" fmla="*/ 20 h 61"/>
                <a:gd name="T26" fmla="*/ 42 w 45"/>
                <a:gd name="T27" fmla="*/ 30 h 61"/>
                <a:gd name="T28" fmla="*/ 36 w 45"/>
                <a:gd name="T29" fmla="*/ 37 h 61"/>
                <a:gd name="T30" fmla="*/ 27 w 45"/>
                <a:gd name="T31" fmla="*/ 43 h 61"/>
                <a:gd name="T32" fmla="*/ 16 w 45"/>
                <a:gd name="T33" fmla="*/ 49 h 61"/>
                <a:gd name="T34" fmla="*/ 13 w 45"/>
                <a:gd name="T35" fmla="*/ 51 h 61"/>
                <a:gd name="T36" fmla="*/ 45 w 45"/>
                <a:gd name="T37" fmla="*/ 51 h 61"/>
                <a:gd name="T38" fmla="*/ 45 w 45"/>
                <a:gd name="T39" fmla="*/ 61 h 61"/>
                <a:gd name="T40" fmla="*/ 0 w 45"/>
                <a:gd name="T41" fmla="*/ 61 h 61"/>
                <a:gd name="T42" fmla="*/ 0 w 45"/>
                <a:gd name="T43" fmla="*/ 50 h 61"/>
                <a:gd name="T44" fmla="*/ 6 w 45"/>
                <a:gd name="T45" fmla="*/ 46 h 61"/>
                <a:gd name="T46" fmla="*/ 17 w 45"/>
                <a:gd name="T47" fmla="*/ 39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5" h="61">
                  <a:moveTo>
                    <a:pt x="17" y="39"/>
                  </a:moveTo>
                  <a:cubicBezTo>
                    <a:pt x="21" y="36"/>
                    <a:pt x="23" y="35"/>
                    <a:pt x="25" y="33"/>
                  </a:cubicBezTo>
                  <a:cubicBezTo>
                    <a:pt x="27" y="31"/>
                    <a:pt x="29" y="29"/>
                    <a:pt x="31" y="28"/>
                  </a:cubicBezTo>
                  <a:cubicBezTo>
                    <a:pt x="32" y="25"/>
                    <a:pt x="33" y="23"/>
                    <a:pt x="33" y="20"/>
                  </a:cubicBezTo>
                  <a:cubicBezTo>
                    <a:pt x="33" y="17"/>
                    <a:pt x="32" y="15"/>
                    <a:pt x="30" y="13"/>
                  </a:cubicBezTo>
                  <a:cubicBezTo>
                    <a:pt x="28" y="10"/>
                    <a:pt x="25" y="9"/>
                    <a:pt x="22" y="9"/>
                  </a:cubicBezTo>
                  <a:cubicBezTo>
                    <a:pt x="19" y="9"/>
                    <a:pt x="16" y="11"/>
                    <a:pt x="14" y="13"/>
                  </a:cubicBezTo>
                  <a:cubicBezTo>
                    <a:pt x="12" y="16"/>
                    <a:pt x="11" y="19"/>
                    <a:pt x="11" y="22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14"/>
                    <a:pt x="3" y="9"/>
                    <a:pt x="7" y="5"/>
                  </a:cubicBezTo>
                  <a:cubicBezTo>
                    <a:pt x="12" y="1"/>
                    <a:pt x="17" y="0"/>
                    <a:pt x="23" y="0"/>
                  </a:cubicBezTo>
                  <a:cubicBezTo>
                    <a:pt x="30" y="0"/>
                    <a:pt x="36" y="2"/>
                    <a:pt x="40" y="6"/>
                  </a:cubicBezTo>
                  <a:cubicBezTo>
                    <a:pt x="43" y="10"/>
                    <a:pt x="45" y="14"/>
                    <a:pt x="45" y="20"/>
                  </a:cubicBezTo>
                  <a:cubicBezTo>
                    <a:pt x="45" y="23"/>
                    <a:pt x="44" y="27"/>
                    <a:pt x="42" y="30"/>
                  </a:cubicBezTo>
                  <a:cubicBezTo>
                    <a:pt x="41" y="32"/>
                    <a:pt x="39" y="34"/>
                    <a:pt x="36" y="37"/>
                  </a:cubicBezTo>
                  <a:cubicBezTo>
                    <a:pt x="34" y="38"/>
                    <a:pt x="31" y="40"/>
                    <a:pt x="27" y="43"/>
                  </a:cubicBezTo>
                  <a:cubicBezTo>
                    <a:pt x="25" y="44"/>
                    <a:pt x="21" y="46"/>
                    <a:pt x="16" y="49"/>
                  </a:cubicBezTo>
                  <a:cubicBezTo>
                    <a:pt x="15" y="50"/>
                    <a:pt x="13" y="51"/>
                    <a:pt x="13" y="51"/>
                  </a:cubicBezTo>
                  <a:cubicBezTo>
                    <a:pt x="45" y="51"/>
                    <a:pt x="45" y="51"/>
                    <a:pt x="45" y="51"/>
                  </a:cubicBezTo>
                  <a:cubicBezTo>
                    <a:pt x="45" y="61"/>
                    <a:pt x="45" y="61"/>
                    <a:pt x="45" y="61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6" y="46"/>
                    <a:pt x="6" y="46"/>
                    <a:pt x="6" y="46"/>
                  </a:cubicBezTo>
                  <a:lnTo>
                    <a:pt x="17" y="39"/>
                  </a:lnTo>
                  <a:close/>
                </a:path>
              </a:pathLst>
            </a:custGeom>
            <a:solidFill>
              <a:srgbClr val="3DCE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2" name="Freeform 12"/>
            <p:cNvSpPr>
              <a:spLocks/>
            </p:cNvSpPr>
            <p:nvPr/>
          </p:nvSpPr>
          <p:spPr bwMode="auto">
            <a:xfrm>
              <a:off x="1954213" y="1965325"/>
              <a:ext cx="200025" cy="263525"/>
            </a:xfrm>
            <a:custGeom>
              <a:avLst/>
              <a:gdLst>
                <a:gd name="T0" fmla="*/ 42 w 47"/>
                <a:gd name="T1" fmla="*/ 10 h 62"/>
                <a:gd name="T2" fmla="*/ 15 w 47"/>
                <a:gd name="T3" fmla="*/ 10 h 62"/>
                <a:gd name="T4" fmla="*/ 13 w 47"/>
                <a:gd name="T5" fmla="*/ 27 h 62"/>
                <a:gd name="T6" fmla="*/ 19 w 47"/>
                <a:gd name="T7" fmla="*/ 23 h 62"/>
                <a:gd name="T8" fmla="*/ 27 w 47"/>
                <a:gd name="T9" fmla="*/ 21 h 62"/>
                <a:gd name="T10" fmla="*/ 41 w 47"/>
                <a:gd name="T11" fmla="*/ 27 h 62"/>
                <a:gd name="T12" fmla="*/ 47 w 47"/>
                <a:gd name="T13" fmla="*/ 41 h 62"/>
                <a:gd name="T14" fmla="*/ 40 w 47"/>
                <a:gd name="T15" fmla="*/ 56 h 62"/>
                <a:gd name="T16" fmla="*/ 24 w 47"/>
                <a:gd name="T17" fmla="*/ 62 h 62"/>
                <a:gd name="T18" fmla="*/ 8 w 47"/>
                <a:gd name="T19" fmla="*/ 57 h 62"/>
                <a:gd name="T20" fmla="*/ 0 w 47"/>
                <a:gd name="T21" fmla="*/ 45 h 62"/>
                <a:gd name="T22" fmla="*/ 11 w 47"/>
                <a:gd name="T23" fmla="*/ 44 h 62"/>
                <a:gd name="T24" fmla="*/ 15 w 47"/>
                <a:gd name="T25" fmla="*/ 50 h 62"/>
                <a:gd name="T26" fmla="*/ 24 w 47"/>
                <a:gd name="T27" fmla="*/ 53 h 62"/>
                <a:gd name="T28" fmla="*/ 32 w 47"/>
                <a:gd name="T29" fmla="*/ 49 h 62"/>
                <a:gd name="T30" fmla="*/ 35 w 47"/>
                <a:gd name="T31" fmla="*/ 41 h 62"/>
                <a:gd name="T32" fmla="*/ 32 w 47"/>
                <a:gd name="T33" fmla="*/ 33 h 62"/>
                <a:gd name="T34" fmla="*/ 24 w 47"/>
                <a:gd name="T35" fmla="*/ 30 h 62"/>
                <a:gd name="T36" fmla="*/ 13 w 47"/>
                <a:gd name="T37" fmla="*/ 36 h 62"/>
                <a:gd name="T38" fmla="*/ 3 w 47"/>
                <a:gd name="T39" fmla="*/ 34 h 62"/>
                <a:gd name="T40" fmla="*/ 7 w 47"/>
                <a:gd name="T41" fmla="*/ 0 h 62"/>
                <a:gd name="T42" fmla="*/ 43 w 47"/>
                <a:gd name="T43" fmla="*/ 0 h 62"/>
                <a:gd name="T44" fmla="*/ 42 w 47"/>
                <a:gd name="T45" fmla="*/ 10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47" h="62">
                  <a:moveTo>
                    <a:pt x="42" y="10"/>
                  </a:moveTo>
                  <a:cubicBezTo>
                    <a:pt x="15" y="10"/>
                    <a:pt x="15" y="10"/>
                    <a:pt x="15" y="10"/>
                  </a:cubicBezTo>
                  <a:cubicBezTo>
                    <a:pt x="13" y="27"/>
                    <a:pt x="13" y="27"/>
                    <a:pt x="13" y="27"/>
                  </a:cubicBezTo>
                  <a:cubicBezTo>
                    <a:pt x="15" y="25"/>
                    <a:pt x="17" y="24"/>
                    <a:pt x="19" y="23"/>
                  </a:cubicBezTo>
                  <a:cubicBezTo>
                    <a:pt x="22" y="22"/>
                    <a:pt x="24" y="21"/>
                    <a:pt x="27" y="21"/>
                  </a:cubicBezTo>
                  <a:cubicBezTo>
                    <a:pt x="32" y="21"/>
                    <a:pt x="37" y="23"/>
                    <a:pt x="41" y="27"/>
                  </a:cubicBezTo>
                  <a:cubicBezTo>
                    <a:pt x="45" y="31"/>
                    <a:pt x="47" y="35"/>
                    <a:pt x="47" y="41"/>
                  </a:cubicBezTo>
                  <a:cubicBezTo>
                    <a:pt x="47" y="47"/>
                    <a:pt x="44" y="52"/>
                    <a:pt x="40" y="56"/>
                  </a:cubicBezTo>
                  <a:cubicBezTo>
                    <a:pt x="36" y="60"/>
                    <a:pt x="30" y="62"/>
                    <a:pt x="24" y="62"/>
                  </a:cubicBezTo>
                  <a:cubicBezTo>
                    <a:pt x="17" y="62"/>
                    <a:pt x="12" y="60"/>
                    <a:pt x="8" y="57"/>
                  </a:cubicBezTo>
                  <a:cubicBezTo>
                    <a:pt x="4" y="54"/>
                    <a:pt x="1" y="50"/>
                    <a:pt x="0" y="45"/>
                  </a:cubicBezTo>
                  <a:cubicBezTo>
                    <a:pt x="11" y="44"/>
                    <a:pt x="11" y="44"/>
                    <a:pt x="11" y="44"/>
                  </a:cubicBezTo>
                  <a:cubicBezTo>
                    <a:pt x="11" y="47"/>
                    <a:pt x="13" y="49"/>
                    <a:pt x="15" y="50"/>
                  </a:cubicBezTo>
                  <a:cubicBezTo>
                    <a:pt x="18" y="52"/>
                    <a:pt x="20" y="53"/>
                    <a:pt x="24" y="53"/>
                  </a:cubicBezTo>
                  <a:cubicBezTo>
                    <a:pt x="27" y="53"/>
                    <a:pt x="30" y="52"/>
                    <a:pt x="32" y="49"/>
                  </a:cubicBezTo>
                  <a:cubicBezTo>
                    <a:pt x="34" y="47"/>
                    <a:pt x="35" y="44"/>
                    <a:pt x="35" y="41"/>
                  </a:cubicBezTo>
                  <a:cubicBezTo>
                    <a:pt x="35" y="38"/>
                    <a:pt x="34" y="35"/>
                    <a:pt x="32" y="33"/>
                  </a:cubicBezTo>
                  <a:cubicBezTo>
                    <a:pt x="29" y="31"/>
                    <a:pt x="27" y="30"/>
                    <a:pt x="24" y="30"/>
                  </a:cubicBezTo>
                  <a:cubicBezTo>
                    <a:pt x="19" y="30"/>
                    <a:pt x="15" y="32"/>
                    <a:pt x="13" y="36"/>
                  </a:cubicBezTo>
                  <a:cubicBezTo>
                    <a:pt x="3" y="34"/>
                    <a:pt x="3" y="34"/>
                    <a:pt x="3" y="34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43" y="0"/>
                    <a:pt x="43" y="0"/>
                    <a:pt x="43" y="0"/>
                  </a:cubicBezTo>
                  <a:lnTo>
                    <a:pt x="42" y="10"/>
                  </a:lnTo>
                  <a:close/>
                </a:path>
              </a:pathLst>
            </a:custGeom>
            <a:solidFill>
              <a:srgbClr val="3DCE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3" name="Freeform 13"/>
            <p:cNvSpPr>
              <a:spLocks noEditPoints="1"/>
            </p:cNvSpPr>
            <p:nvPr/>
          </p:nvSpPr>
          <p:spPr bwMode="auto">
            <a:xfrm>
              <a:off x="2197101" y="1962150"/>
              <a:ext cx="279400" cy="266700"/>
            </a:xfrm>
            <a:custGeom>
              <a:avLst/>
              <a:gdLst>
                <a:gd name="T0" fmla="*/ 0 w 66"/>
                <a:gd name="T1" fmla="*/ 17 h 63"/>
                <a:gd name="T2" fmla="*/ 4 w 66"/>
                <a:gd name="T3" fmla="*/ 5 h 63"/>
                <a:gd name="T4" fmla="*/ 14 w 66"/>
                <a:gd name="T5" fmla="*/ 0 h 63"/>
                <a:gd name="T6" fmla="*/ 25 w 66"/>
                <a:gd name="T7" fmla="*/ 5 h 63"/>
                <a:gd name="T8" fmla="*/ 28 w 66"/>
                <a:gd name="T9" fmla="*/ 17 h 63"/>
                <a:gd name="T10" fmla="*/ 24 w 66"/>
                <a:gd name="T11" fmla="*/ 28 h 63"/>
                <a:gd name="T12" fmla="*/ 14 w 66"/>
                <a:gd name="T13" fmla="*/ 33 h 63"/>
                <a:gd name="T14" fmla="*/ 4 w 66"/>
                <a:gd name="T15" fmla="*/ 28 h 63"/>
                <a:gd name="T16" fmla="*/ 0 w 66"/>
                <a:gd name="T17" fmla="*/ 17 h 63"/>
                <a:gd name="T18" fmla="*/ 14 w 66"/>
                <a:gd name="T19" fmla="*/ 27 h 63"/>
                <a:gd name="T20" fmla="*/ 19 w 66"/>
                <a:gd name="T21" fmla="*/ 24 h 63"/>
                <a:gd name="T22" fmla="*/ 20 w 66"/>
                <a:gd name="T23" fmla="*/ 17 h 63"/>
                <a:gd name="T24" fmla="*/ 19 w 66"/>
                <a:gd name="T25" fmla="*/ 10 h 63"/>
                <a:gd name="T26" fmla="*/ 14 w 66"/>
                <a:gd name="T27" fmla="*/ 7 h 63"/>
                <a:gd name="T28" fmla="*/ 9 w 66"/>
                <a:gd name="T29" fmla="*/ 10 h 63"/>
                <a:gd name="T30" fmla="*/ 8 w 66"/>
                <a:gd name="T31" fmla="*/ 17 h 63"/>
                <a:gd name="T32" fmla="*/ 9 w 66"/>
                <a:gd name="T33" fmla="*/ 23 h 63"/>
                <a:gd name="T34" fmla="*/ 14 w 66"/>
                <a:gd name="T35" fmla="*/ 27 h 63"/>
                <a:gd name="T36" fmla="*/ 49 w 66"/>
                <a:gd name="T37" fmla="*/ 1 h 63"/>
                <a:gd name="T38" fmla="*/ 56 w 66"/>
                <a:gd name="T39" fmla="*/ 1 h 63"/>
                <a:gd name="T40" fmla="*/ 18 w 66"/>
                <a:gd name="T41" fmla="*/ 62 h 63"/>
                <a:gd name="T42" fmla="*/ 11 w 66"/>
                <a:gd name="T43" fmla="*/ 62 h 63"/>
                <a:gd name="T44" fmla="*/ 49 w 66"/>
                <a:gd name="T45" fmla="*/ 1 h 63"/>
                <a:gd name="T46" fmla="*/ 38 w 66"/>
                <a:gd name="T47" fmla="*/ 47 h 63"/>
                <a:gd name="T48" fmla="*/ 42 w 66"/>
                <a:gd name="T49" fmla="*/ 35 h 63"/>
                <a:gd name="T50" fmla="*/ 52 w 66"/>
                <a:gd name="T51" fmla="*/ 30 h 63"/>
                <a:gd name="T52" fmla="*/ 63 w 66"/>
                <a:gd name="T53" fmla="*/ 35 h 63"/>
                <a:gd name="T54" fmla="*/ 66 w 66"/>
                <a:gd name="T55" fmla="*/ 47 h 63"/>
                <a:gd name="T56" fmla="*/ 63 w 66"/>
                <a:gd name="T57" fmla="*/ 58 h 63"/>
                <a:gd name="T58" fmla="*/ 52 w 66"/>
                <a:gd name="T59" fmla="*/ 63 h 63"/>
                <a:gd name="T60" fmla="*/ 42 w 66"/>
                <a:gd name="T61" fmla="*/ 58 h 63"/>
                <a:gd name="T62" fmla="*/ 38 w 66"/>
                <a:gd name="T63" fmla="*/ 47 h 63"/>
                <a:gd name="T64" fmla="*/ 52 w 66"/>
                <a:gd name="T65" fmla="*/ 56 h 63"/>
                <a:gd name="T66" fmla="*/ 57 w 66"/>
                <a:gd name="T67" fmla="*/ 53 h 63"/>
                <a:gd name="T68" fmla="*/ 58 w 66"/>
                <a:gd name="T69" fmla="*/ 47 h 63"/>
                <a:gd name="T70" fmla="*/ 58 w 66"/>
                <a:gd name="T71" fmla="*/ 43 h 63"/>
                <a:gd name="T72" fmla="*/ 57 w 66"/>
                <a:gd name="T73" fmla="*/ 40 h 63"/>
                <a:gd name="T74" fmla="*/ 52 w 66"/>
                <a:gd name="T75" fmla="*/ 36 h 63"/>
                <a:gd name="T76" fmla="*/ 48 w 66"/>
                <a:gd name="T77" fmla="*/ 40 h 63"/>
                <a:gd name="T78" fmla="*/ 47 w 66"/>
                <a:gd name="T79" fmla="*/ 43 h 63"/>
                <a:gd name="T80" fmla="*/ 47 w 66"/>
                <a:gd name="T81" fmla="*/ 47 h 63"/>
                <a:gd name="T82" fmla="*/ 47 w 66"/>
                <a:gd name="T83" fmla="*/ 53 h 63"/>
                <a:gd name="T84" fmla="*/ 52 w 66"/>
                <a:gd name="T85" fmla="*/ 56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66" h="63">
                  <a:moveTo>
                    <a:pt x="0" y="17"/>
                  </a:moveTo>
                  <a:cubicBezTo>
                    <a:pt x="0" y="12"/>
                    <a:pt x="1" y="9"/>
                    <a:pt x="4" y="5"/>
                  </a:cubicBezTo>
                  <a:cubicBezTo>
                    <a:pt x="6" y="2"/>
                    <a:pt x="10" y="0"/>
                    <a:pt x="14" y="0"/>
                  </a:cubicBezTo>
                  <a:cubicBezTo>
                    <a:pt x="19" y="0"/>
                    <a:pt x="22" y="2"/>
                    <a:pt x="25" y="5"/>
                  </a:cubicBezTo>
                  <a:cubicBezTo>
                    <a:pt x="27" y="8"/>
                    <a:pt x="28" y="12"/>
                    <a:pt x="28" y="17"/>
                  </a:cubicBezTo>
                  <a:cubicBezTo>
                    <a:pt x="28" y="22"/>
                    <a:pt x="27" y="25"/>
                    <a:pt x="24" y="28"/>
                  </a:cubicBezTo>
                  <a:cubicBezTo>
                    <a:pt x="22" y="32"/>
                    <a:pt x="18" y="33"/>
                    <a:pt x="14" y="33"/>
                  </a:cubicBezTo>
                  <a:cubicBezTo>
                    <a:pt x="10" y="33"/>
                    <a:pt x="6" y="32"/>
                    <a:pt x="4" y="28"/>
                  </a:cubicBezTo>
                  <a:cubicBezTo>
                    <a:pt x="1" y="25"/>
                    <a:pt x="0" y="22"/>
                    <a:pt x="0" y="17"/>
                  </a:cubicBezTo>
                  <a:close/>
                  <a:moveTo>
                    <a:pt x="14" y="27"/>
                  </a:moveTo>
                  <a:cubicBezTo>
                    <a:pt x="16" y="27"/>
                    <a:pt x="18" y="26"/>
                    <a:pt x="19" y="24"/>
                  </a:cubicBezTo>
                  <a:cubicBezTo>
                    <a:pt x="20" y="22"/>
                    <a:pt x="20" y="20"/>
                    <a:pt x="20" y="17"/>
                  </a:cubicBezTo>
                  <a:cubicBezTo>
                    <a:pt x="20" y="14"/>
                    <a:pt x="20" y="12"/>
                    <a:pt x="19" y="10"/>
                  </a:cubicBezTo>
                  <a:cubicBezTo>
                    <a:pt x="18" y="8"/>
                    <a:pt x="16" y="7"/>
                    <a:pt x="14" y="7"/>
                  </a:cubicBezTo>
                  <a:cubicBezTo>
                    <a:pt x="12" y="7"/>
                    <a:pt x="10" y="8"/>
                    <a:pt x="9" y="10"/>
                  </a:cubicBezTo>
                  <a:cubicBezTo>
                    <a:pt x="9" y="12"/>
                    <a:pt x="8" y="14"/>
                    <a:pt x="8" y="17"/>
                  </a:cubicBezTo>
                  <a:cubicBezTo>
                    <a:pt x="8" y="20"/>
                    <a:pt x="9" y="22"/>
                    <a:pt x="9" y="23"/>
                  </a:cubicBezTo>
                  <a:cubicBezTo>
                    <a:pt x="10" y="26"/>
                    <a:pt x="12" y="27"/>
                    <a:pt x="14" y="27"/>
                  </a:cubicBezTo>
                  <a:close/>
                  <a:moveTo>
                    <a:pt x="49" y="1"/>
                  </a:moveTo>
                  <a:cubicBezTo>
                    <a:pt x="56" y="1"/>
                    <a:pt x="56" y="1"/>
                    <a:pt x="56" y="1"/>
                  </a:cubicBezTo>
                  <a:cubicBezTo>
                    <a:pt x="18" y="62"/>
                    <a:pt x="18" y="62"/>
                    <a:pt x="18" y="62"/>
                  </a:cubicBezTo>
                  <a:cubicBezTo>
                    <a:pt x="11" y="62"/>
                    <a:pt x="11" y="62"/>
                    <a:pt x="11" y="62"/>
                  </a:cubicBezTo>
                  <a:lnTo>
                    <a:pt x="49" y="1"/>
                  </a:lnTo>
                  <a:close/>
                  <a:moveTo>
                    <a:pt x="38" y="47"/>
                  </a:moveTo>
                  <a:cubicBezTo>
                    <a:pt x="38" y="42"/>
                    <a:pt x="40" y="38"/>
                    <a:pt x="42" y="35"/>
                  </a:cubicBezTo>
                  <a:cubicBezTo>
                    <a:pt x="45" y="31"/>
                    <a:pt x="48" y="30"/>
                    <a:pt x="52" y="30"/>
                  </a:cubicBezTo>
                  <a:cubicBezTo>
                    <a:pt x="57" y="30"/>
                    <a:pt x="60" y="31"/>
                    <a:pt x="63" y="35"/>
                  </a:cubicBezTo>
                  <a:cubicBezTo>
                    <a:pt x="65" y="38"/>
                    <a:pt x="66" y="42"/>
                    <a:pt x="66" y="47"/>
                  </a:cubicBezTo>
                  <a:cubicBezTo>
                    <a:pt x="66" y="51"/>
                    <a:pt x="65" y="55"/>
                    <a:pt x="63" y="58"/>
                  </a:cubicBezTo>
                  <a:cubicBezTo>
                    <a:pt x="60" y="61"/>
                    <a:pt x="57" y="63"/>
                    <a:pt x="52" y="63"/>
                  </a:cubicBezTo>
                  <a:cubicBezTo>
                    <a:pt x="48" y="63"/>
                    <a:pt x="44" y="61"/>
                    <a:pt x="42" y="58"/>
                  </a:cubicBezTo>
                  <a:cubicBezTo>
                    <a:pt x="40" y="55"/>
                    <a:pt x="38" y="51"/>
                    <a:pt x="38" y="47"/>
                  </a:cubicBezTo>
                  <a:close/>
                  <a:moveTo>
                    <a:pt x="52" y="56"/>
                  </a:moveTo>
                  <a:cubicBezTo>
                    <a:pt x="55" y="56"/>
                    <a:pt x="56" y="55"/>
                    <a:pt x="57" y="53"/>
                  </a:cubicBezTo>
                  <a:cubicBezTo>
                    <a:pt x="58" y="52"/>
                    <a:pt x="58" y="50"/>
                    <a:pt x="58" y="47"/>
                  </a:cubicBezTo>
                  <a:cubicBezTo>
                    <a:pt x="58" y="45"/>
                    <a:pt x="58" y="44"/>
                    <a:pt x="58" y="43"/>
                  </a:cubicBezTo>
                  <a:cubicBezTo>
                    <a:pt x="58" y="41"/>
                    <a:pt x="57" y="41"/>
                    <a:pt x="57" y="40"/>
                  </a:cubicBezTo>
                  <a:cubicBezTo>
                    <a:pt x="56" y="37"/>
                    <a:pt x="55" y="36"/>
                    <a:pt x="52" y="36"/>
                  </a:cubicBezTo>
                  <a:cubicBezTo>
                    <a:pt x="50" y="36"/>
                    <a:pt x="49" y="37"/>
                    <a:pt x="48" y="40"/>
                  </a:cubicBezTo>
                  <a:cubicBezTo>
                    <a:pt x="47" y="41"/>
                    <a:pt x="47" y="42"/>
                    <a:pt x="47" y="43"/>
                  </a:cubicBezTo>
                  <a:cubicBezTo>
                    <a:pt x="47" y="44"/>
                    <a:pt x="47" y="45"/>
                    <a:pt x="47" y="47"/>
                  </a:cubicBezTo>
                  <a:cubicBezTo>
                    <a:pt x="47" y="50"/>
                    <a:pt x="47" y="52"/>
                    <a:pt x="47" y="53"/>
                  </a:cubicBezTo>
                  <a:cubicBezTo>
                    <a:pt x="48" y="55"/>
                    <a:pt x="50" y="56"/>
                    <a:pt x="52" y="56"/>
                  </a:cubicBezTo>
                  <a:close/>
                </a:path>
              </a:pathLst>
            </a:custGeom>
            <a:solidFill>
              <a:srgbClr val="3DCE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4294188" y="1516063"/>
            <a:ext cx="717551" cy="266700"/>
            <a:chOff x="4294188" y="1516063"/>
            <a:chExt cx="717551" cy="266700"/>
          </a:xfrm>
        </p:grpSpPr>
        <p:sp>
          <p:nvSpPr>
            <p:cNvPr id="14" name="Freeform 14"/>
            <p:cNvSpPr>
              <a:spLocks/>
            </p:cNvSpPr>
            <p:nvPr/>
          </p:nvSpPr>
          <p:spPr bwMode="auto">
            <a:xfrm>
              <a:off x="4294188" y="1519238"/>
              <a:ext cx="147638" cy="260350"/>
            </a:xfrm>
            <a:custGeom>
              <a:avLst/>
              <a:gdLst>
                <a:gd name="T0" fmla="*/ 0 w 35"/>
                <a:gd name="T1" fmla="*/ 20 h 61"/>
                <a:gd name="T2" fmla="*/ 0 w 35"/>
                <a:gd name="T3" fmla="*/ 11 h 61"/>
                <a:gd name="T4" fmla="*/ 9 w 35"/>
                <a:gd name="T5" fmla="*/ 8 h 61"/>
                <a:gd name="T6" fmla="*/ 13 w 35"/>
                <a:gd name="T7" fmla="*/ 4 h 61"/>
                <a:gd name="T8" fmla="*/ 17 w 35"/>
                <a:gd name="T9" fmla="*/ 0 h 61"/>
                <a:gd name="T10" fmla="*/ 19 w 35"/>
                <a:gd name="T11" fmla="*/ 0 h 61"/>
                <a:gd name="T12" fmla="*/ 21 w 35"/>
                <a:gd name="T13" fmla="*/ 0 h 61"/>
                <a:gd name="T14" fmla="*/ 24 w 35"/>
                <a:gd name="T15" fmla="*/ 0 h 61"/>
                <a:gd name="T16" fmla="*/ 24 w 35"/>
                <a:gd name="T17" fmla="*/ 52 h 61"/>
                <a:gd name="T18" fmla="*/ 35 w 35"/>
                <a:gd name="T19" fmla="*/ 52 h 61"/>
                <a:gd name="T20" fmla="*/ 35 w 35"/>
                <a:gd name="T21" fmla="*/ 61 h 61"/>
                <a:gd name="T22" fmla="*/ 1 w 35"/>
                <a:gd name="T23" fmla="*/ 61 h 61"/>
                <a:gd name="T24" fmla="*/ 1 w 35"/>
                <a:gd name="T25" fmla="*/ 52 h 61"/>
                <a:gd name="T26" fmla="*/ 13 w 35"/>
                <a:gd name="T27" fmla="*/ 52 h 61"/>
                <a:gd name="T28" fmla="*/ 13 w 35"/>
                <a:gd name="T29" fmla="*/ 16 h 61"/>
                <a:gd name="T30" fmla="*/ 7 w 35"/>
                <a:gd name="T31" fmla="*/ 19 h 61"/>
                <a:gd name="T32" fmla="*/ 0 w 35"/>
                <a:gd name="T33" fmla="*/ 2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5" h="61">
                  <a:moveTo>
                    <a:pt x="0" y="20"/>
                  </a:moveTo>
                  <a:cubicBezTo>
                    <a:pt x="0" y="11"/>
                    <a:pt x="0" y="11"/>
                    <a:pt x="0" y="11"/>
                  </a:cubicBezTo>
                  <a:cubicBezTo>
                    <a:pt x="3" y="10"/>
                    <a:pt x="6" y="9"/>
                    <a:pt x="9" y="8"/>
                  </a:cubicBezTo>
                  <a:cubicBezTo>
                    <a:pt x="11" y="7"/>
                    <a:pt x="12" y="5"/>
                    <a:pt x="13" y="4"/>
                  </a:cubicBezTo>
                  <a:cubicBezTo>
                    <a:pt x="15" y="3"/>
                    <a:pt x="16" y="1"/>
                    <a:pt x="17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4" y="52"/>
                    <a:pt x="24" y="52"/>
                    <a:pt x="24" y="52"/>
                  </a:cubicBezTo>
                  <a:cubicBezTo>
                    <a:pt x="35" y="52"/>
                    <a:pt x="35" y="52"/>
                    <a:pt x="35" y="52"/>
                  </a:cubicBezTo>
                  <a:cubicBezTo>
                    <a:pt x="35" y="61"/>
                    <a:pt x="35" y="61"/>
                    <a:pt x="35" y="61"/>
                  </a:cubicBezTo>
                  <a:cubicBezTo>
                    <a:pt x="1" y="61"/>
                    <a:pt x="1" y="61"/>
                    <a:pt x="1" y="61"/>
                  </a:cubicBezTo>
                  <a:cubicBezTo>
                    <a:pt x="1" y="52"/>
                    <a:pt x="1" y="52"/>
                    <a:pt x="1" y="52"/>
                  </a:cubicBezTo>
                  <a:cubicBezTo>
                    <a:pt x="13" y="52"/>
                    <a:pt x="13" y="52"/>
                    <a:pt x="13" y="52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2" y="17"/>
                    <a:pt x="9" y="18"/>
                    <a:pt x="7" y="19"/>
                  </a:cubicBezTo>
                  <a:cubicBezTo>
                    <a:pt x="4" y="19"/>
                    <a:pt x="2" y="20"/>
                    <a:pt x="0" y="20"/>
                  </a:cubicBezTo>
                  <a:close/>
                </a:path>
              </a:pathLst>
            </a:custGeom>
            <a:solidFill>
              <a:srgbClr val="B686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5" name="Freeform 15"/>
            <p:cNvSpPr>
              <a:spLocks noEditPoints="1"/>
            </p:cNvSpPr>
            <p:nvPr/>
          </p:nvSpPr>
          <p:spPr bwMode="auto">
            <a:xfrm>
              <a:off x="4484688" y="1516063"/>
              <a:ext cx="207963" cy="266700"/>
            </a:xfrm>
            <a:custGeom>
              <a:avLst/>
              <a:gdLst>
                <a:gd name="T0" fmla="*/ 0 w 49"/>
                <a:gd name="T1" fmla="*/ 32 h 63"/>
                <a:gd name="T2" fmla="*/ 6 w 49"/>
                <a:gd name="T3" fmla="*/ 10 h 63"/>
                <a:gd name="T4" fmla="*/ 24 w 49"/>
                <a:gd name="T5" fmla="*/ 0 h 63"/>
                <a:gd name="T6" fmla="*/ 43 w 49"/>
                <a:gd name="T7" fmla="*/ 10 h 63"/>
                <a:gd name="T8" fmla="*/ 49 w 49"/>
                <a:gd name="T9" fmla="*/ 32 h 63"/>
                <a:gd name="T10" fmla="*/ 42 w 49"/>
                <a:gd name="T11" fmla="*/ 54 h 63"/>
                <a:gd name="T12" fmla="*/ 24 w 49"/>
                <a:gd name="T13" fmla="*/ 63 h 63"/>
                <a:gd name="T14" fmla="*/ 6 w 49"/>
                <a:gd name="T15" fmla="*/ 54 h 63"/>
                <a:gd name="T16" fmla="*/ 0 w 49"/>
                <a:gd name="T17" fmla="*/ 32 h 63"/>
                <a:gd name="T18" fmla="*/ 24 w 49"/>
                <a:gd name="T19" fmla="*/ 54 h 63"/>
                <a:gd name="T20" fmla="*/ 35 w 49"/>
                <a:gd name="T21" fmla="*/ 47 h 63"/>
                <a:gd name="T22" fmla="*/ 37 w 49"/>
                <a:gd name="T23" fmla="*/ 32 h 63"/>
                <a:gd name="T24" fmla="*/ 35 w 49"/>
                <a:gd name="T25" fmla="*/ 16 h 63"/>
                <a:gd name="T26" fmla="*/ 24 w 49"/>
                <a:gd name="T27" fmla="*/ 9 h 63"/>
                <a:gd name="T28" fmla="*/ 14 w 49"/>
                <a:gd name="T29" fmla="*/ 17 h 63"/>
                <a:gd name="T30" fmla="*/ 12 w 49"/>
                <a:gd name="T31" fmla="*/ 32 h 63"/>
                <a:gd name="T32" fmla="*/ 14 w 49"/>
                <a:gd name="T33" fmla="*/ 46 h 63"/>
                <a:gd name="T34" fmla="*/ 24 w 49"/>
                <a:gd name="T35" fmla="*/ 54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9" h="63">
                  <a:moveTo>
                    <a:pt x="0" y="32"/>
                  </a:moveTo>
                  <a:cubicBezTo>
                    <a:pt x="0" y="23"/>
                    <a:pt x="2" y="16"/>
                    <a:pt x="6" y="10"/>
                  </a:cubicBezTo>
                  <a:cubicBezTo>
                    <a:pt x="11" y="3"/>
                    <a:pt x="17" y="0"/>
                    <a:pt x="24" y="0"/>
                  </a:cubicBezTo>
                  <a:cubicBezTo>
                    <a:pt x="33" y="0"/>
                    <a:pt x="39" y="3"/>
                    <a:pt x="43" y="10"/>
                  </a:cubicBezTo>
                  <a:cubicBezTo>
                    <a:pt x="47" y="16"/>
                    <a:pt x="49" y="23"/>
                    <a:pt x="49" y="32"/>
                  </a:cubicBezTo>
                  <a:cubicBezTo>
                    <a:pt x="49" y="41"/>
                    <a:pt x="47" y="48"/>
                    <a:pt x="42" y="54"/>
                  </a:cubicBezTo>
                  <a:cubicBezTo>
                    <a:pt x="38" y="60"/>
                    <a:pt x="32" y="63"/>
                    <a:pt x="24" y="63"/>
                  </a:cubicBezTo>
                  <a:cubicBezTo>
                    <a:pt x="17" y="63"/>
                    <a:pt x="11" y="60"/>
                    <a:pt x="6" y="54"/>
                  </a:cubicBezTo>
                  <a:cubicBezTo>
                    <a:pt x="2" y="48"/>
                    <a:pt x="0" y="41"/>
                    <a:pt x="0" y="32"/>
                  </a:cubicBezTo>
                  <a:close/>
                  <a:moveTo>
                    <a:pt x="24" y="54"/>
                  </a:moveTo>
                  <a:cubicBezTo>
                    <a:pt x="29" y="54"/>
                    <a:pt x="32" y="51"/>
                    <a:pt x="35" y="47"/>
                  </a:cubicBezTo>
                  <a:cubicBezTo>
                    <a:pt x="36" y="43"/>
                    <a:pt x="37" y="38"/>
                    <a:pt x="37" y="32"/>
                  </a:cubicBezTo>
                  <a:cubicBezTo>
                    <a:pt x="37" y="25"/>
                    <a:pt x="36" y="19"/>
                    <a:pt x="35" y="16"/>
                  </a:cubicBezTo>
                  <a:cubicBezTo>
                    <a:pt x="33" y="11"/>
                    <a:pt x="29" y="9"/>
                    <a:pt x="24" y="9"/>
                  </a:cubicBezTo>
                  <a:cubicBezTo>
                    <a:pt x="20" y="9"/>
                    <a:pt x="17" y="12"/>
                    <a:pt x="14" y="17"/>
                  </a:cubicBezTo>
                  <a:cubicBezTo>
                    <a:pt x="13" y="20"/>
                    <a:pt x="12" y="26"/>
                    <a:pt x="12" y="32"/>
                  </a:cubicBezTo>
                  <a:cubicBezTo>
                    <a:pt x="12" y="38"/>
                    <a:pt x="13" y="43"/>
                    <a:pt x="14" y="46"/>
                  </a:cubicBezTo>
                  <a:cubicBezTo>
                    <a:pt x="16" y="51"/>
                    <a:pt x="20" y="54"/>
                    <a:pt x="24" y="54"/>
                  </a:cubicBezTo>
                  <a:close/>
                </a:path>
              </a:pathLst>
            </a:custGeom>
            <a:solidFill>
              <a:srgbClr val="B686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6" name="Freeform 16"/>
            <p:cNvSpPr>
              <a:spLocks noEditPoints="1"/>
            </p:cNvSpPr>
            <p:nvPr/>
          </p:nvSpPr>
          <p:spPr bwMode="auto">
            <a:xfrm>
              <a:off x="4730751" y="1516063"/>
              <a:ext cx="280988" cy="266700"/>
            </a:xfrm>
            <a:custGeom>
              <a:avLst/>
              <a:gdLst>
                <a:gd name="T0" fmla="*/ 0 w 66"/>
                <a:gd name="T1" fmla="*/ 17 h 63"/>
                <a:gd name="T2" fmla="*/ 4 w 66"/>
                <a:gd name="T3" fmla="*/ 5 h 63"/>
                <a:gd name="T4" fmla="*/ 14 w 66"/>
                <a:gd name="T5" fmla="*/ 0 h 63"/>
                <a:gd name="T6" fmla="*/ 25 w 66"/>
                <a:gd name="T7" fmla="*/ 5 h 63"/>
                <a:gd name="T8" fmla="*/ 28 w 66"/>
                <a:gd name="T9" fmla="*/ 17 h 63"/>
                <a:gd name="T10" fmla="*/ 24 w 66"/>
                <a:gd name="T11" fmla="*/ 28 h 63"/>
                <a:gd name="T12" fmla="*/ 14 w 66"/>
                <a:gd name="T13" fmla="*/ 33 h 63"/>
                <a:gd name="T14" fmla="*/ 3 w 66"/>
                <a:gd name="T15" fmla="*/ 28 h 63"/>
                <a:gd name="T16" fmla="*/ 0 w 66"/>
                <a:gd name="T17" fmla="*/ 17 h 63"/>
                <a:gd name="T18" fmla="*/ 14 w 66"/>
                <a:gd name="T19" fmla="*/ 27 h 63"/>
                <a:gd name="T20" fmla="*/ 19 w 66"/>
                <a:gd name="T21" fmla="*/ 23 h 63"/>
                <a:gd name="T22" fmla="*/ 20 w 66"/>
                <a:gd name="T23" fmla="*/ 17 h 63"/>
                <a:gd name="T24" fmla="*/ 19 w 66"/>
                <a:gd name="T25" fmla="*/ 10 h 63"/>
                <a:gd name="T26" fmla="*/ 14 w 66"/>
                <a:gd name="T27" fmla="*/ 6 h 63"/>
                <a:gd name="T28" fmla="*/ 9 w 66"/>
                <a:gd name="T29" fmla="*/ 10 h 63"/>
                <a:gd name="T30" fmla="*/ 8 w 66"/>
                <a:gd name="T31" fmla="*/ 17 h 63"/>
                <a:gd name="T32" fmla="*/ 9 w 66"/>
                <a:gd name="T33" fmla="*/ 23 h 63"/>
                <a:gd name="T34" fmla="*/ 14 w 66"/>
                <a:gd name="T35" fmla="*/ 27 h 63"/>
                <a:gd name="T36" fmla="*/ 49 w 66"/>
                <a:gd name="T37" fmla="*/ 1 h 63"/>
                <a:gd name="T38" fmla="*/ 56 w 66"/>
                <a:gd name="T39" fmla="*/ 1 h 63"/>
                <a:gd name="T40" fmla="*/ 17 w 66"/>
                <a:gd name="T41" fmla="*/ 62 h 63"/>
                <a:gd name="T42" fmla="*/ 11 w 66"/>
                <a:gd name="T43" fmla="*/ 62 h 63"/>
                <a:gd name="T44" fmla="*/ 49 w 66"/>
                <a:gd name="T45" fmla="*/ 1 h 63"/>
                <a:gd name="T46" fmla="*/ 38 w 66"/>
                <a:gd name="T47" fmla="*/ 46 h 63"/>
                <a:gd name="T48" fmla="*/ 42 w 66"/>
                <a:gd name="T49" fmla="*/ 35 h 63"/>
                <a:gd name="T50" fmla="*/ 52 w 66"/>
                <a:gd name="T51" fmla="*/ 29 h 63"/>
                <a:gd name="T52" fmla="*/ 63 w 66"/>
                <a:gd name="T53" fmla="*/ 35 h 63"/>
                <a:gd name="T54" fmla="*/ 66 w 66"/>
                <a:gd name="T55" fmla="*/ 46 h 63"/>
                <a:gd name="T56" fmla="*/ 62 w 66"/>
                <a:gd name="T57" fmla="*/ 58 h 63"/>
                <a:gd name="T58" fmla="*/ 52 w 66"/>
                <a:gd name="T59" fmla="*/ 63 h 63"/>
                <a:gd name="T60" fmla="*/ 42 w 66"/>
                <a:gd name="T61" fmla="*/ 58 h 63"/>
                <a:gd name="T62" fmla="*/ 38 w 66"/>
                <a:gd name="T63" fmla="*/ 46 h 63"/>
                <a:gd name="T64" fmla="*/ 52 w 66"/>
                <a:gd name="T65" fmla="*/ 56 h 63"/>
                <a:gd name="T66" fmla="*/ 57 w 66"/>
                <a:gd name="T67" fmla="*/ 53 h 63"/>
                <a:gd name="T68" fmla="*/ 58 w 66"/>
                <a:gd name="T69" fmla="*/ 46 h 63"/>
                <a:gd name="T70" fmla="*/ 58 w 66"/>
                <a:gd name="T71" fmla="*/ 42 h 63"/>
                <a:gd name="T72" fmla="*/ 57 w 66"/>
                <a:gd name="T73" fmla="*/ 39 h 63"/>
                <a:gd name="T74" fmla="*/ 52 w 66"/>
                <a:gd name="T75" fmla="*/ 36 h 63"/>
                <a:gd name="T76" fmla="*/ 48 w 66"/>
                <a:gd name="T77" fmla="*/ 39 h 63"/>
                <a:gd name="T78" fmla="*/ 47 w 66"/>
                <a:gd name="T79" fmla="*/ 42 h 63"/>
                <a:gd name="T80" fmla="*/ 47 w 66"/>
                <a:gd name="T81" fmla="*/ 46 h 63"/>
                <a:gd name="T82" fmla="*/ 47 w 66"/>
                <a:gd name="T83" fmla="*/ 53 h 63"/>
                <a:gd name="T84" fmla="*/ 52 w 66"/>
                <a:gd name="T85" fmla="*/ 56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66" h="63">
                  <a:moveTo>
                    <a:pt x="0" y="17"/>
                  </a:moveTo>
                  <a:cubicBezTo>
                    <a:pt x="0" y="12"/>
                    <a:pt x="1" y="8"/>
                    <a:pt x="4" y="5"/>
                  </a:cubicBezTo>
                  <a:cubicBezTo>
                    <a:pt x="6" y="1"/>
                    <a:pt x="10" y="0"/>
                    <a:pt x="14" y="0"/>
                  </a:cubicBezTo>
                  <a:cubicBezTo>
                    <a:pt x="18" y="0"/>
                    <a:pt x="22" y="1"/>
                    <a:pt x="25" y="5"/>
                  </a:cubicBezTo>
                  <a:cubicBezTo>
                    <a:pt x="27" y="8"/>
                    <a:pt x="28" y="12"/>
                    <a:pt x="28" y="17"/>
                  </a:cubicBezTo>
                  <a:cubicBezTo>
                    <a:pt x="28" y="21"/>
                    <a:pt x="27" y="25"/>
                    <a:pt x="24" y="28"/>
                  </a:cubicBezTo>
                  <a:cubicBezTo>
                    <a:pt x="22" y="31"/>
                    <a:pt x="18" y="33"/>
                    <a:pt x="14" y="33"/>
                  </a:cubicBezTo>
                  <a:cubicBezTo>
                    <a:pt x="9" y="33"/>
                    <a:pt x="6" y="31"/>
                    <a:pt x="3" y="28"/>
                  </a:cubicBezTo>
                  <a:cubicBezTo>
                    <a:pt x="1" y="25"/>
                    <a:pt x="0" y="21"/>
                    <a:pt x="0" y="17"/>
                  </a:cubicBezTo>
                  <a:close/>
                  <a:moveTo>
                    <a:pt x="14" y="27"/>
                  </a:moveTo>
                  <a:cubicBezTo>
                    <a:pt x="16" y="27"/>
                    <a:pt x="18" y="25"/>
                    <a:pt x="19" y="23"/>
                  </a:cubicBezTo>
                  <a:cubicBezTo>
                    <a:pt x="19" y="22"/>
                    <a:pt x="20" y="20"/>
                    <a:pt x="20" y="17"/>
                  </a:cubicBezTo>
                  <a:cubicBezTo>
                    <a:pt x="20" y="14"/>
                    <a:pt x="19" y="11"/>
                    <a:pt x="19" y="10"/>
                  </a:cubicBezTo>
                  <a:cubicBezTo>
                    <a:pt x="18" y="8"/>
                    <a:pt x="16" y="6"/>
                    <a:pt x="14" y="6"/>
                  </a:cubicBezTo>
                  <a:cubicBezTo>
                    <a:pt x="12" y="6"/>
                    <a:pt x="10" y="8"/>
                    <a:pt x="9" y="10"/>
                  </a:cubicBezTo>
                  <a:cubicBezTo>
                    <a:pt x="9" y="12"/>
                    <a:pt x="8" y="14"/>
                    <a:pt x="8" y="17"/>
                  </a:cubicBezTo>
                  <a:cubicBezTo>
                    <a:pt x="8" y="20"/>
                    <a:pt x="9" y="22"/>
                    <a:pt x="9" y="23"/>
                  </a:cubicBezTo>
                  <a:cubicBezTo>
                    <a:pt x="10" y="25"/>
                    <a:pt x="12" y="27"/>
                    <a:pt x="14" y="27"/>
                  </a:cubicBezTo>
                  <a:close/>
                  <a:moveTo>
                    <a:pt x="49" y="1"/>
                  </a:moveTo>
                  <a:cubicBezTo>
                    <a:pt x="56" y="1"/>
                    <a:pt x="56" y="1"/>
                    <a:pt x="56" y="1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1" y="62"/>
                    <a:pt x="11" y="62"/>
                    <a:pt x="11" y="62"/>
                  </a:cubicBezTo>
                  <a:lnTo>
                    <a:pt x="49" y="1"/>
                  </a:lnTo>
                  <a:close/>
                  <a:moveTo>
                    <a:pt x="38" y="46"/>
                  </a:moveTo>
                  <a:cubicBezTo>
                    <a:pt x="38" y="42"/>
                    <a:pt x="39" y="38"/>
                    <a:pt x="42" y="35"/>
                  </a:cubicBezTo>
                  <a:cubicBezTo>
                    <a:pt x="44" y="31"/>
                    <a:pt x="48" y="29"/>
                    <a:pt x="52" y="29"/>
                  </a:cubicBezTo>
                  <a:cubicBezTo>
                    <a:pt x="57" y="29"/>
                    <a:pt x="60" y="31"/>
                    <a:pt x="63" y="35"/>
                  </a:cubicBezTo>
                  <a:cubicBezTo>
                    <a:pt x="65" y="38"/>
                    <a:pt x="66" y="42"/>
                    <a:pt x="66" y="46"/>
                  </a:cubicBezTo>
                  <a:cubicBezTo>
                    <a:pt x="66" y="51"/>
                    <a:pt x="65" y="55"/>
                    <a:pt x="62" y="58"/>
                  </a:cubicBezTo>
                  <a:cubicBezTo>
                    <a:pt x="60" y="61"/>
                    <a:pt x="56" y="63"/>
                    <a:pt x="52" y="63"/>
                  </a:cubicBezTo>
                  <a:cubicBezTo>
                    <a:pt x="48" y="63"/>
                    <a:pt x="44" y="61"/>
                    <a:pt x="42" y="58"/>
                  </a:cubicBezTo>
                  <a:cubicBezTo>
                    <a:pt x="39" y="55"/>
                    <a:pt x="38" y="51"/>
                    <a:pt x="38" y="46"/>
                  </a:cubicBezTo>
                  <a:close/>
                  <a:moveTo>
                    <a:pt x="52" y="56"/>
                  </a:moveTo>
                  <a:cubicBezTo>
                    <a:pt x="55" y="56"/>
                    <a:pt x="56" y="55"/>
                    <a:pt x="57" y="53"/>
                  </a:cubicBezTo>
                  <a:cubicBezTo>
                    <a:pt x="58" y="51"/>
                    <a:pt x="58" y="49"/>
                    <a:pt x="58" y="46"/>
                  </a:cubicBezTo>
                  <a:cubicBezTo>
                    <a:pt x="58" y="45"/>
                    <a:pt x="58" y="43"/>
                    <a:pt x="58" y="42"/>
                  </a:cubicBezTo>
                  <a:cubicBezTo>
                    <a:pt x="58" y="41"/>
                    <a:pt x="57" y="40"/>
                    <a:pt x="57" y="39"/>
                  </a:cubicBezTo>
                  <a:cubicBezTo>
                    <a:pt x="56" y="37"/>
                    <a:pt x="55" y="36"/>
                    <a:pt x="52" y="36"/>
                  </a:cubicBezTo>
                  <a:cubicBezTo>
                    <a:pt x="50" y="36"/>
                    <a:pt x="48" y="37"/>
                    <a:pt x="48" y="39"/>
                  </a:cubicBezTo>
                  <a:cubicBezTo>
                    <a:pt x="47" y="40"/>
                    <a:pt x="47" y="41"/>
                    <a:pt x="47" y="42"/>
                  </a:cubicBezTo>
                  <a:cubicBezTo>
                    <a:pt x="47" y="43"/>
                    <a:pt x="47" y="45"/>
                    <a:pt x="47" y="46"/>
                  </a:cubicBezTo>
                  <a:cubicBezTo>
                    <a:pt x="47" y="49"/>
                    <a:pt x="47" y="51"/>
                    <a:pt x="47" y="53"/>
                  </a:cubicBezTo>
                  <a:cubicBezTo>
                    <a:pt x="48" y="55"/>
                    <a:pt x="50" y="56"/>
                    <a:pt x="52" y="56"/>
                  </a:cubicBezTo>
                  <a:close/>
                </a:path>
              </a:pathLst>
            </a:custGeom>
            <a:solidFill>
              <a:srgbClr val="B686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2192338" y="1689100"/>
            <a:ext cx="1435100" cy="1431925"/>
            <a:chOff x="2192338" y="1689100"/>
            <a:chExt cx="1435100" cy="1431925"/>
          </a:xfrm>
        </p:grpSpPr>
        <p:sp>
          <p:nvSpPr>
            <p:cNvPr id="7" name="Freeform 7"/>
            <p:cNvSpPr>
              <a:spLocks/>
            </p:cNvSpPr>
            <p:nvPr/>
          </p:nvSpPr>
          <p:spPr bwMode="auto">
            <a:xfrm>
              <a:off x="2192338" y="1689100"/>
              <a:ext cx="1435100" cy="1431925"/>
            </a:xfrm>
            <a:custGeom>
              <a:avLst/>
              <a:gdLst>
                <a:gd name="T0" fmla="*/ 338 w 338"/>
                <a:gd name="T1" fmla="*/ 0 h 337"/>
                <a:gd name="T2" fmla="*/ 0 w 338"/>
                <a:gd name="T3" fmla="*/ 337 h 337"/>
                <a:gd name="T4" fmla="*/ 338 w 338"/>
                <a:gd name="T5" fmla="*/ 337 h 337"/>
                <a:gd name="T6" fmla="*/ 338 w 338"/>
                <a:gd name="T7" fmla="*/ 0 h 3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8" h="337">
                  <a:moveTo>
                    <a:pt x="338" y="0"/>
                  </a:moveTo>
                  <a:cubicBezTo>
                    <a:pt x="153" y="3"/>
                    <a:pt x="3" y="152"/>
                    <a:pt x="0" y="337"/>
                  </a:cubicBezTo>
                  <a:cubicBezTo>
                    <a:pt x="338" y="337"/>
                    <a:pt x="338" y="337"/>
                    <a:pt x="338" y="337"/>
                  </a:cubicBezTo>
                  <a:lnTo>
                    <a:pt x="338" y="0"/>
                  </a:lnTo>
                  <a:close/>
                </a:path>
              </a:pathLst>
            </a:custGeom>
            <a:solidFill>
              <a:srgbClr val="3DCE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7" name="Freeform 17"/>
            <p:cNvSpPr>
              <a:spLocks noEditPoints="1"/>
            </p:cNvSpPr>
            <p:nvPr/>
          </p:nvSpPr>
          <p:spPr bwMode="auto">
            <a:xfrm>
              <a:off x="2574926" y="2535238"/>
              <a:ext cx="933450" cy="296863"/>
            </a:xfrm>
            <a:custGeom>
              <a:avLst/>
              <a:gdLst>
                <a:gd name="T0" fmla="*/ 218 w 220"/>
                <a:gd name="T1" fmla="*/ 30 h 70"/>
                <a:gd name="T2" fmla="*/ 215 w 220"/>
                <a:gd name="T3" fmla="*/ 20 h 70"/>
                <a:gd name="T4" fmla="*/ 198 w 220"/>
                <a:gd name="T5" fmla="*/ 18 h 70"/>
                <a:gd name="T6" fmla="*/ 189 w 220"/>
                <a:gd name="T7" fmla="*/ 17 h 70"/>
                <a:gd name="T8" fmla="*/ 171 w 220"/>
                <a:gd name="T9" fmla="*/ 8 h 70"/>
                <a:gd name="T10" fmla="*/ 158 w 220"/>
                <a:gd name="T11" fmla="*/ 3 h 70"/>
                <a:gd name="T12" fmla="*/ 143 w 220"/>
                <a:gd name="T13" fmla="*/ 1 h 70"/>
                <a:gd name="T14" fmla="*/ 124 w 220"/>
                <a:gd name="T15" fmla="*/ 0 h 70"/>
                <a:gd name="T16" fmla="*/ 97 w 220"/>
                <a:gd name="T17" fmla="*/ 3 h 70"/>
                <a:gd name="T18" fmla="*/ 75 w 220"/>
                <a:gd name="T19" fmla="*/ 14 h 70"/>
                <a:gd name="T20" fmla="*/ 56 w 220"/>
                <a:gd name="T21" fmla="*/ 19 h 70"/>
                <a:gd name="T22" fmla="*/ 38 w 220"/>
                <a:gd name="T23" fmla="*/ 22 h 70"/>
                <a:gd name="T24" fmla="*/ 21 w 220"/>
                <a:gd name="T25" fmla="*/ 25 h 70"/>
                <a:gd name="T26" fmla="*/ 10 w 220"/>
                <a:gd name="T27" fmla="*/ 29 h 70"/>
                <a:gd name="T28" fmla="*/ 3 w 220"/>
                <a:gd name="T29" fmla="*/ 35 h 70"/>
                <a:gd name="T30" fmla="*/ 0 w 220"/>
                <a:gd name="T31" fmla="*/ 42 h 70"/>
                <a:gd name="T32" fmla="*/ 1 w 220"/>
                <a:gd name="T33" fmla="*/ 51 h 70"/>
                <a:gd name="T34" fmla="*/ 4 w 220"/>
                <a:gd name="T35" fmla="*/ 56 h 70"/>
                <a:gd name="T36" fmla="*/ 16 w 220"/>
                <a:gd name="T37" fmla="*/ 58 h 70"/>
                <a:gd name="T38" fmla="*/ 50 w 220"/>
                <a:gd name="T39" fmla="*/ 58 h 70"/>
                <a:gd name="T40" fmla="*/ 86 w 220"/>
                <a:gd name="T41" fmla="*/ 58 h 70"/>
                <a:gd name="T42" fmla="*/ 138 w 220"/>
                <a:gd name="T43" fmla="*/ 58 h 70"/>
                <a:gd name="T44" fmla="*/ 153 w 220"/>
                <a:gd name="T45" fmla="*/ 58 h 70"/>
                <a:gd name="T46" fmla="*/ 155 w 220"/>
                <a:gd name="T47" fmla="*/ 53 h 70"/>
                <a:gd name="T48" fmla="*/ 155 w 220"/>
                <a:gd name="T49" fmla="*/ 52 h 70"/>
                <a:gd name="T50" fmla="*/ 192 w 220"/>
                <a:gd name="T51" fmla="*/ 52 h 70"/>
                <a:gd name="T52" fmla="*/ 193 w 220"/>
                <a:gd name="T53" fmla="*/ 51 h 70"/>
                <a:gd name="T54" fmla="*/ 195 w 220"/>
                <a:gd name="T55" fmla="*/ 56 h 70"/>
                <a:gd name="T56" fmla="*/ 213 w 220"/>
                <a:gd name="T57" fmla="*/ 53 h 70"/>
                <a:gd name="T58" fmla="*/ 219 w 220"/>
                <a:gd name="T59" fmla="*/ 48 h 70"/>
                <a:gd name="T60" fmla="*/ 157 w 220"/>
                <a:gd name="T61" fmla="*/ 44 h 70"/>
                <a:gd name="T62" fmla="*/ 165 w 220"/>
                <a:gd name="T63" fmla="*/ 37 h 70"/>
                <a:gd name="T64" fmla="*/ 157 w 220"/>
                <a:gd name="T65" fmla="*/ 44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20" h="70">
                  <a:moveTo>
                    <a:pt x="219" y="39"/>
                  </a:moveTo>
                  <a:cubicBezTo>
                    <a:pt x="219" y="36"/>
                    <a:pt x="219" y="32"/>
                    <a:pt x="218" y="30"/>
                  </a:cubicBezTo>
                  <a:cubicBezTo>
                    <a:pt x="218" y="27"/>
                    <a:pt x="217" y="24"/>
                    <a:pt x="217" y="23"/>
                  </a:cubicBezTo>
                  <a:cubicBezTo>
                    <a:pt x="216" y="21"/>
                    <a:pt x="216" y="20"/>
                    <a:pt x="215" y="20"/>
                  </a:cubicBezTo>
                  <a:cubicBezTo>
                    <a:pt x="215" y="19"/>
                    <a:pt x="213" y="19"/>
                    <a:pt x="210" y="19"/>
                  </a:cubicBezTo>
                  <a:cubicBezTo>
                    <a:pt x="207" y="19"/>
                    <a:pt x="202" y="18"/>
                    <a:pt x="198" y="18"/>
                  </a:cubicBezTo>
                  <a:cubicBezTo>
                    <a:pt x="197" y="18"/>
                    <a:pt x="197" y="18"/>
                    <a:pt x="197" y="18"/>
                  </a:cubicBezTo>
                  <a:cubicBezTo>
                    <a:pt x="194" y="17"/>
                    <a:pt x="190" y="17"/>
                    <a:pt x="189" y="17"/>
                  </a:cubicBezTo>
                  <a:cubicBezTo>
                    <a:pt x="189" y="17"/>
                    <a:pt x="186" y="15"/>
                    <a:pt x="183" y="14"/>
                  </a:cubicBezTo>
                  <a:cubicBezTo>
                    <a:pt x="179" y="12"/>
                    <a:pt x="174" y="10"/>
                    <a:pt x="171" y="8"/>
                  </a:cubicBezTo>
                  <a:cubicBezTo>
                    <a:pt x="170" y="8"/>
                    <a:pt x="170" y="8"/>
                    <a:pt x="170" y="8"/>
                  </a:cubicBezTo>
                  <a:cubicBezTo>
                    <a:pt x="166" y="6"/>
                    <a:pt x="161" y="4"/>
                    <a:pt x="158" y="3"/>
                  </a:cubicBezTo>
                  <a:cubicBezTo>
                    <a:pt x="155" y="2"/>
                    <a:pt x="149" y="1"/>
                    <a:pt x="146" y="1"/>
                  </a:cubicBezTo>
                  <a:cubicBezTo>
                    <a:pt x="143" y="1"/>
                    <a:pt x="143" y="1"/>
                    <a:pt x="143" y="1"/>
                  </a:cubicBezTo>
                  <a:cubicBezTo>
                    <a:pt x="139" y="1"/>
                    <a:pt x="133" y="0"/>
                    <a:pt x="129" y="0"/>
                  </a:cubicBezTo>
                  <a:cubicBezTo>
                    <a:pt x="124" y="0"/>
                    <a:pt x="124" y="0"/>
                    <a:pt x="124" y="0"/>
                  </a:cubicBezTo>
                  <a:cubicBezTo>
                    <a:pt x="120" y="0"/>
                    <a:pt x="114" y="1"/>
                    <a:pt x="110" y="1"/>
                  </a:cubicBezTo>
                  <a:cubicBezTo>
                    <a:pt x="107" y="1"/>
                    <a:pt x="101" y="2"/>
                    <a:pt x="97" y="3"/>
                  </a:cubicBezTo>
                  <a:cubicBezTo>
                    <a:pt x="94" y="4"/>
                    <a:pt x="88" y="6"/>
                    <a:pt x="86" y="8"/>
                  </a:cubicBezTo>
                  <a:cubicBezTo>
                    <a:pt x="83" y="9"/>
                    <a:pt x="78" y="12"/>
                    <a:pt x="75" y="14"/>
                  </a:cubicBezTo>
                  <a:cubicBezTo>
                    <a:pt x="71" y="15"/>
                    <a:pt x="67" y="17"/>
                    <a:pt x="66" y="17"/>
                  </a:cubicBezTo>
                  <a:cubicBezTo>
                    <a:pt x="64" y="18"/>
                    <a:pt x="60" y="18"/>
                    <a:pt x="56" y="19"/>
                  </a:cubicBezTo>
                  <a:cubicBezTo>
                    <a:pt x="52" y="19"/>
                    <a:pt x="52" y="19"/>
                    <a:pt x="52" y="19"/>
                  </a:cubicBezTo>
                  <a:cubicBezTo>
                    <a:pt x="48" y="20"/>
                    <a:pt x="42" y="21"/>
                    <a:pt x="38" y="22"/>
                  </a:cubicBezTo>
                  <a:cubicBezTo>
                    <a:pt x="35" y="22"/>
                    <a:pt x="35" y="22"/>
                    <a:pt x="35" y="22"/>
                  </a:cubicBezTo>
                  <a:cubicBezTo>
                    <a:pt x="31" y="23"/>
                    <a:pt x="25" y="24"/>
                    <a:pt x="21" y="25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16" y="26"/>
                    <a:pt x="12" y="28"/>
                    <a:pt x="10" y="29"/>
                  </a:cubicBezTo>
                  <a:cubicBezTo>
                    <a:pt x="8" y="30"/>
                    <a:pt x="5" y="31"/>
                    <a:pt x="5" y="32"/>
                  </a:cubicBezTo>
                  <a:cubicBezTo>
                    <a:pt x="4" y="33"/>
                    <a:pt x="4" y="34"/>
                    <a:pt x="3" y="35"/>
                  </a:cubicBezTo>
                  <a:cubicBezTo>
                    <a:pt x="3" y="35"/>
                    <a:pt x="2" y="37"/>
                    <a:pt x="1" y="38"/>
                  </a:cubicBezTo>
                  <a:cubicBezTo>
                    <a:pt x="1" y="39"/>
                    <a:pt x="1" y="41"/>
                    <a:pt x="0" y="42"/>
                  </a:cubicBezTo>
                  <a:cubicBezTo>
                    <a:pt x="0" y="43"/>
                    <a:pt x="0" y="45"/>
                    <a:pt x="0" y="47"/>
                  </a:cubicBezTo>
                  <a:cubicBezTo>
                    <a:pt x="0" y="48"/>
                    <a:pt x="0" y="50"/>
                    <a:pt x="1" y="51"/>
                  </a:cubicBezTo>
                  <a:cubicBezTo>
                    <a:pt x="1" y="52"/>
                    <a:pt x="1" y="53"/>
                    <a:pt x="2" y="54"/>
                  </a:cubicBezTo>
                  <a:cubicBezTo>
                    <a:pt x="2" y="55"/>
                    <a:pt x="3" y="56"/>
                    <a:pt x="4" y="56"/>
                  </a:cubicBezTo>
                  <a:cubicBezTo>
                    <a:pt x="5" y="57"/>
                    <a:pt x="7" y="57"/>
                    <a:pt x="10" y="58"/>
                  </a:cubicBezTo>
                  <a:cubicBezTo>
                    <a:pt x="11" y="58"/>
                    <a:pt x="13" y="58"/>
                    <a:pt x="16" y="58"/>
                  </a:cubicBezTo>
                  <a:cubicBezTo>
                    <a:pt x="19" y="65"/>
                    <a:pt x="25" y="70"/>
                    <a:pt x="33" y="70"/>
                  </a:cubicBezTo>
                  <a:cubicBezTo>
                    <a:pt x="41" y="70"/>
                    <a:pt x="48" y="65"/>
                    <a:pt x="50" y="58"/>
                  </a:cubicBezTo>
                  <a:cubicBezTo>
                    <a:pt x="72" y="58"/>
                    <a:pt x="72" y="58"/>
                    <a:pt x="72" y="58"/>
                  </a:cubicBezTo>
                  <a:cubicBezTo>
                    <a:pt x="76" y="58"/>
                    <a:pt x="82" y="58"/>
                    <a:pt x="86" y="58"/>
                  </a:cubicBezTo>
                  <a:cubicBezTo>
                    <a:pt x="124" y="58"/>
                    <a:pt x="124" y="58"/>
                    <a:pt x="124" y="58"/>
                  </a:cubicBezTo>
                  <a:cubicBezTo>
                    <a:pt x="128" y="58"/>
                    <a:pt x="134" y="58"/>
                    <a:pt x="138" y="58"/>
                  </a:cubicBezTo>
                  <a:cubicBezTo>
                    <a:pt x="145" y="58"/>
                    <a:pt x="145" y="58"/>
                    <a:pt x="145" y="58"/>
                  </a:cubicBezTo>
                  <a:cubicBezTo>
                    <a:pt x="149" y="58"/>
                    <a:pt x="153" y="58"/>
                    <a:pt x="153" y="58"/>
                  </a:cubicBezTo>
                  <a:cubicBezTo>
                    <a:pt x="154" y="58"/>
                    <a:pt x="154" y="58"/>
                    <a:pt x="154" y="57"/>
                  </a:cubicBezTo>
                  <a:cubicBezTo>
                    <a:pt x="154" y="57"/>
                    <a:pt x="154" y="55"/>
                    <a:pt x="155" y="53"/>
                  </a:cubicBezTo>
                  <a:cubicBezTo>
                    <a:pt x="155" y="51"/>
                    <a:pt x="155" y="49"/>
                    <a:pt x="156" y="47"/>
                  </a:cubicBezTo>
                  <a:cubicBezTo>
                    <a:pt x="156" y="49"/>
                    <a:pt x="155" y="50"/>
                    <a:pt x="155" y="52"/>
                  </a:cubicBezTo>
                  <a:cubicBezTo>
                    <a:pt x="155" y="62"/>
                    <a:pt x="164" y="70"/>
                    <a:pt x="174" y="70"/>
                  </a:cubicBezTo>
                  <a:cubicBezTo>
                    <a:pt x="184" y="70"/>
                    <a:pt x="192" y="62"/>
                    <a:pt x="192" y="52"/>
                  </a:cubicBezTo>
                  <a:cubicBezTo>
                    <a:pt x="192" y="51"/>
                    <a:pt x="192" y="50"/>
                    <a:pt x="192" y="49"/>
                  </a:cubicBezTo>
                  <a:cubicBezTo>
                    <a:pt x="192" y="50"/>
                    <a:pt x="193" y="50"/>
                    <a:pt x="193" y="51"/>
                  </a:cubicBezTo>
                  <a:cubicBezTo>
                    <a:pt x="193" y="52"/>
                    <a:pt x="193" y="54"/>
                    <a:pt x="194" y="54"/>
                  </a:cubicBezTo>
                  <a:cubicBezTo>
                    <a:pt x="194" y="55"/>
                    <a:pt x="194" y="56"/>
                    <a:pt x="195" y="56"/>
                  </a:cubicBezTo>
                  <a:cubicBezTo>
                    <a:pt x="196" y="55"/>
                    <a:pt x="199" y="55"/>
                    <a:pt x="203" y="55"/>
                  </a:cubicBezTo>
                  <a:cubicBezTo>
                    <a:pt x="207" y="54"/>
                    <a:pt x="211" y="54"/>
                    <a:pt x="213" y="53"/>
                  </a:cubicBezTo>
                  <a:cubicBezTo>
                    <a:pt x="215" y="53"/>
                    <a:pt x="217" y="52"/>
                    <a:pt x="217" y="51"/>
                  </a:cubicBezTo>
                  <a:cubicBezTo>
                    <a:pt x="218" y="51"/>
                    <a:pt x="219" y="49"/>
                    <a:pt x="219" y="48"/>
                  </a:cubicBezTo>
                  <a:cubicBezTo>
                    <a:pt x="219" y="46"/>
                    <a:pt x="220" y="42"/>
                    <a:pt x="219" y="39"/>
                  </a:cubicBezTo>
                  <a:close/>
                  <a:moveTo>
                    <a:pt x="157" y="44"/>
                  </a:moveTo>
                  <a:cubicBezTo>
                    <a:pt x="158" y="43"/>
                    <a:pt x="159" y="41"/>
                    <a:pt x="160" y="40"/>
                  </a:cubicBezTo>
                  <a:cubicBezTo>
                    <a:pt x="161" y="39"/>
                    <a:pt x="163" y="38"/>
                    <a:pt x="165" y="37"/>
                  </a:cubicBezTo>
                  <a:cubicBezTo>
                    <a:pt x="165" y="37"/>
                    <a:pt x="165" y="36"/>
                    <a:pt x="165" y="36"/>
                  </a:cubicBezTo>
                  <a:cubicBezTo>
                    <a:pt x="162" y="38"/>
                    <a:pt x="159" y="41"/>
                    <a:pt x="157" y="44"/>
                  </a:cubicBez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3673476" y="1689100"/>
            <a:ext cx="990600" cy="1398588"/>
            <a:chOff x="3673476" y="1689100"/>
            <a:chExt cx="990600" cy="1398588"/>
          </a:xfrm>
        </p:grpSpPr>
        <p:sp>
          <p:nvSpPr>
            <p:cNvPr id="5" name="Freeform 5"/>
            <p:cNvSpPr>
              <a:spLocks/>
            </p:cNvSpPr>
            <p:nvPr/>
          </p:nvSpPr>
          <p:spPr bwMode="auto">
            <a:xfrm>
              <a:off x="3673476" y="1689100"/>
              <a:ext cx="990600" cy="1398588"/>
            </a:xfrm>
            <a:custGeom>
              <a:avLst/>
              <a:gdLst>
                <a:gd name="T0" fmla="*/ 233 w 233"/>
                <a:gd name="T1" fmla="*/ 96 h 329"/>
                <a:gd name="T2" fmla="*/ 0 w 233"/>
                <a:gd name="T3" fmla="*/ 0 h 329"/>
                <a:gd name="T4" fmla="*/ 0 w 233"/>
                <a:gd name="T5" fmla="*/ 329 h 329"/>
                <a:gd name="T6" fmla="*/ 233 w 233"/>
                <a:gd name="T7" fmla="*/ 96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3" h="329">
                  <a:moveTo>
                    <a:pt x="233" y="96"/>
                  </a:moveTo>
                  <a:cubicBezTo>
                    <a:pt x="172" y="38"/>
                    <a:pt x="90" y="1"/>
                    <a:pt x="0" y="0"/>
                  </a:cubicBezTo>
                  <a:cubicBezTo>
                    <a:pt x="0" y="329"/>
                    <a:pt x="0" y="329"/>
                    <a:pt x="0" y="329"/>
                  </a:cubicBezTo>
                  <a:lnTo>
                    <a:pt x="233" y="96"/>
                  </a:lnTo>
                  <a:close/>
                </a:path>
              </a:pathLst>
            </a:custGeom>
            <a:solidFill>
              <a:srgbClr val="B686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auto">
            <a:xfrm>
              <a:off x="3759201" y="2068513"/>
              <a:ext cx="692150" cy="182563"/>
            </a:xfrm>
            <a:custGeom>
              <a:avLst/>
              <a:gdLst>
                <a:gd name="T0" fmla="*/ 163 w 163"/>
                <a:gd name="T1" fmla="*/ 37 h 43"/>
                <a:gd name="T2" fmla="*/ 162 w 163"/>
                <a:gd name="T3" fmla="*/ 36 h 43"/>
                <a:gd name="T4" fmla="*/ 161 w 163"/>
                <a:gd name="T5" fmla="*/ 38 h 43"/>
                <a:gd name="T6" fmla="*/ 161 w 163"/>
                <a:gd name="T7" fmla="*/ 39 h 43"/>
                <a:gd name="T8" fmla="*/ 156 w 163"/>
                <a:gd name="T9" fmla="*/ 38 h 43"/>
                <a:gd name="T10" fmla="*/ 160 w 163"/>
                <a:gd name="T11" fmla="*/ 35 h 43"/>
                <a:gd name="T12" fmla="*/ 162 w 163"/>
                <a:gd name="T13" fmla="*/ 31 h 43"/>
                <a:gd name="T14" fmla="*/ 161 w 163"/>
                <a:gd name="T15" fmla="*/ 28 h 43"/>
                <a:gd name="T16" fmla="*/ 156 w 163"/>
                <a:gd name="T17" fmla="*/ 24 h 43"/>
                <a:gd name="T18" fmla="*/ 149 w 163"/>
                <a:gd name="T19" fmla="*/ 23 h 43"/>
                <a:gd name="T20" fmla="*/ 140 w 163"/>
                <a:gd name="T21" fmla="*/ 22 h 43"/>
                <a:gd name="T22" fmla="*/ 136 w 163"/>
                <a:gd name="T23" fmla="*/ 17 h 43"/>
                <a:gd name="T24" fmla="*/ 139 w 163"/>
                <a:gd name="T25" fmla="*/ 15 h 43"/>
                <a:gd name="T26" fmla="*/ 149 w 163"/>
                <a:gd name="T27" fmla="*/ 14 h 43"/>
                <a:gd name="T28" fmla="*/ 151 w 163"/>
                <a:gd name="T29" fmla="*/ 13 h 43"/>
                <a:gd name="T30" fmla="*/ 150 w 163"/>
                <a:gd name="T31" fmla="*/ 12 h 43"/>
                <a:gd name="T32" fmla="*/ 139 w 163"/>
                <a:gd name="T33" fmla="*/ 10 h 43"/>
                <a:gd name="T34" fmla="*/ 139 w 163"/>
                <a:gd name="T35" fmla="*/ 9 h 43"/>
                <a:gd name="T36" fmla="*/ 140 w 163"/>
                <a:gd name="T37" fmla="*/ 6 h 43"/>
                <a:gd name="T38" fmla="*/ 145 w 163"/>
                <a:gd name="T39" fmla="*/ 1 h 43"/>
                <a:gd name="T40" fmla="*/ 144 w 163"/>
                <a:gd name="T41" fmla="*/ 0 h 43"/>
                <a:gd name="T42" fmla="*/ 143 w 163"/>
                <a:gd name="T43" fmla="*/ 0 h 43"/>
                <a:gd name="T44" fmla="*/ 142 w 163"/>
                <a:gd name="T45" fmla="*/ 1 h 43"/>
                <a:gd name="T46" fmla="*/ 140 w 163"/>
                <a:gd name="T47" fmla="*/ 3 h 43"/>
                <a:gd name="T48" fmla="*/ 136 w 163"/>
                <a:gd name="T49" fmla="*/ 6 h 43"/>
                <a:gd name="T50" fmla="*/ 135 w 163"/>
                <a:gd name="T51" fmla="*/ 6 h 43"/>
                <a:gd name="T52" fmla="*/ 126 w 163"/>
                <a:gd name="T53" fmla="*/ 5 h 43"/>
                <a:gd name="T54" fmla="*/ 118 w 163"/>
                <a:gd name="T55" fmla="*/ 4 h 43"/>
                <a:gd name="T56" fmla="*/ 115 w 163"/>
                <a:gd name="T57" fmla="*/ 3 h 43"/>
                <a:gd name="T58" fmla="*/ 113 w 163"/>
                <a:gd name="T59" fmla="*/ 3 h 43"/>
                <a:gd name="T60" fmla="*/ 110 w 163"/>
                <a:gd name="T61" fmla="*/ 4 h 43"/>
                <a:gd name="T62" fmla="*/ 101 w 163"/>
                <a:gd name="T63" fmla="*/ 6 h 43"/>
                <a:gd name="T64" fmla="*/ 87 w 163"/>
                <a:gd name="T65" fmla="*/ 10 h 43"/>
                <a:gd name="T66" fmla="*/ 71 w 163"/>
                <a:gd name="T67" fmla="*/ 16 h 43"/>
                <a:gd name="T68" fmla="*/ 61 w 163"/>
                <a:gd name="T69" fmla="*/ 17 h 43"/>
                <a:gd name="T70" fmla="*/ 42 w 163"/>
                <a:gd name="T71" fmla="*/ 18 h 43"/>
                <a:gd name="T72" fmla="*/ 24 w 163"/>
                <a:gd name="T73" fmla="*/ 18 h 43"/>
                <a:gd name="T74" fmla="*/ 13 w 163"/>
                <a:gd name="T75" fmla="*/ 19 h 43"/>
                <a:gd name="T76" fmla="*/ 4 w 163"/>
                <a:gd name="T77" fmla="*/ 21 h 43"/>
                <a:gd name="T78" fmla="*/ 0 w 163"/>
                <a:gd name="T79" fmla="*/ 22 h 43"/>
                <a:gd name="T80" fmla="*/ 8 w 163"/>
                <a:gd name="T81" fmla="*/ 28 h 43"/>
                <a:gd name="T82" fmla="*/ 21 w 163"/>
                <a:gd name="T83" fmla="*/ 37 h 43"/>
                <a:gd name="T84" fmla="*/ 36 w 163"/>
                <a:gd name="T85" fmla="*/ 42 h 43"/>
                <a:gd name="T86" fmla="*/ 73 w 163"/>
                <a:gd name="T87" fmla="*/ 43 h 43"/>
                <a:gd name="T88" fmla="*/ 104 w 163"/>
                <a:gd name="T89" fmla="*/ 42 h 43"/>
                <a:gd name="T90" fmla="*/ 142 w 163"/>
                <a:gd name="T91" fmla="*/ 41 h 43"/>
                <a:gd name="T92" fmla="*/ 154 w 163"/>
                <a:gd name="T93" fmla="*/ 40 h 43"/>
                <a:gd name="T94" fmla="*/ 155 w 163"/>
                <a:gd name="T95" fmla="*/ 39 h 43"/>
                <a:gd name="T96" fmla="*/ 157 w 163"/>
                <a:gd name="T97" fmla="*/ 40 h 43"/>
                <a:gd name="T98" fmla="*/ 160 w 163"/>
                <a:gd name="T99" fmla="*/ 42 h 43"/>
                <a:gd name="T100" fmla="*/ 160 w 163"/>
                <a:gd name="T101" fmla="*/ 41 h 43"/>
                <a:gd name="T102" fmla="*/ 161 w 163"/>
                <a:gd name="T103" fmla="*/ 39 h 43"/>
                <a:gd name="T104" fmla="*/ 161 w 163"/>
                <a:gd name="T105" fmla="*/ 41 h 43"/>
                <a:gd name="T106" fmla="*/ 162 w 163"/>
                <a:gd name="T107" fmla="*/ 42 h 43"/>
                <a:gd name="T108" fmla="*/ 163 w 163"/>
                <a:gd name="T109" fmla="*/ 39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63" h="43">
                  <a:moveTo>
                    <a:pt x="163" y="39"/>
                  </a:moveTo>
                  <a:cubicBezTo>
                    <a:pt x="163" y="39"/>
                    <a:pt x="163" y="38"/>
                    <a:pt x="163" y="37"/>
                  </a:cubicBezTo>
                  <a:cubicBezTo>
                    <a:pt x="163" y="37"/>
                    <a:pt x="163" y="37"/>
                    <a:pt x="163" y="37"/>
                  </a:cubicBezTo>
                  <a:cubicBezTo>
                    <a:pt x="163" y="36"/>
                    <a:pt x="162" y="36"/>
                    <a:pt x="162" y="36"/>
                  </a:cubicBezTo>
                  <a:cubicBezTo>
                    <a:pt x="162" y="36"/>
                    <a:pt x="161" y="36"/>
                    <a:pt x="161" y="37"/>
                  </a:cubicBezTo>
                  <a:cubicBezTo>
                    <a:pt x="161" y="37"/>
                    <a:pt x="161" y="38"/>
                    <a:pt x="161" y="38"/>
                  </a:cubicBezTo>
                  <a:cubicBezTo>
                    <a:pt x="161" y="38"/>
                    <a:pt x="161" y="38"/>
                    <a:pt x="161" y="39"/>
                  </a:cubicBezTo>
                  <a:cubicBezTo>
                    <a:pt x="161" y="39"/>
                    <a:pt x="161" y="39"/>
                    <a:pt x="161" y="39"/>
                  </a:cubicBezTo>
                  <a:cubicBezTo>
                    <a:pt x="156" y="38"/>
                    <a:pt x="156" y="38"/>
                    <a:pt x="156" y="38"/>
                  </a:cubicBezTo>
                  <a:cubicBezTo>
                    <a:pt x="156" y="38"/>
                    <a:pt x="156" y="38"/>
                    <a:pt x="156" y="38"/>
                  </a:cubicBezTo>
                  <a:cubicBezTo>
                    <a:pt x="156" y="38"/>
                    <a:pt x="156" y="37"/>
                    <a:pt x="157" y="37"/>
                  </a:cubicBezTo>
                  <a:cubicBezTo>
                    <a:pt x="158" y="37"/>
                    <a:pt x="159" y="36"/>
                    <a:pt x="160" y="35"/>
                  </a:cubicBezTo>
                  <a:cubicBezTo>
                    <a:pt x="161" y="35"/>
                    <a:pt x="162" y="34"/>
                    <a:pt x="162" y="33"/>
                  </a:cubicBezTo>
                  <a:cubicBezTo>
                    <a:pt x="162" y="32"/>
                    <a:pt x="162" y="32"/>
                    <a:pt x="162" y="31"/>
                  </a:cubicBezTo>
                  <a:cubicBezTo>
                    <a:pt x="162" y="31"/>
                    <a:pt x="162" y="30"/>
                    <a:pt x="162" y="30"/>
                  </a:cubicBezTo>
                  <a:cubicBezTo>
                    <a:pt x="162" y="29"/>
                    <a:pt x="161" y="28"/>
                    <a:pt x="161" y="28"/>
                  </a:cubicBezTo>
                  <a:cubicBezTo>
                    <a:pt x="160" y="27"/>
                    <a:pt x="159" y="26"/>
                    <a:pt x="158" y="25"/>
                  </a:cubicBezTo>
                  <a:cubicBezTo>
                    <a:pt x="158" y="24"/>
                    <a:pt x="157" y="24"/>
                    <a:pt x="156" y="24"/>
                  </a:cubicBezTo>
                  <a:cubicBezTo>
                    <a:pt x="156" y="24"/>
                    <a:pt x="152" y="23"/>
                    <a:pt x="149" y="23"/>
                  </a:cubicBezTo>
                  <a:cubicBezTo>
                    <a:pt x="149" y="23"/>
                    <a:pt x="149" y="23"/>
                    <a:pt x="149" y="23"/>
                  </a:cubicBezTo>
                  <a:cubicBezTo>
                    <a:pt x="146" y="23"/>
                    <a:pt x="143" y="22"/>
                    <a:pt x="140" y="22"/>
                  </a:cubicBezTo>
                  <a:cubicBezTo>
                    <a:pt x="140" y="22"/>
                    <a:pt x="140" y="22"/>
                    <a:pt x="140" y="22"/>
                  </a:cubicBezTo>
                  <a:cubicBezTo>
                    <a:pt x="139" y="21"/>
                    <a:pt x="138" y="19"/>
                    <a:pt x="137" y="19"/>
                  </a:cubicBezTo>
                  <a:cubicBezTo>
                    <a:pt x="137" y="18"/>
                    <a:pt x="136" y="17"/>
                    <a:pt x="136" y="17"/>
                  </a:cubicBezTo>
                  <a:cubicBezTo>
                    <a:pt x="136" y="17"/>
                    <a:pt x="136" y="16"/>
                    <a:pt x="136" y="16"/>
                  </a:cubicBezTo>
                  <a:cubicBezTo>
                    <a:pt x="137" y="15"/>
                    <a:pt x="138" y="15"/>
                    <a:pt x="139" y="15"/>
                  </a:cubicBezTo>
                  <a:cubicBezTo>
                    <a:pt x="140" y="15"/>
                    <a:pt x="142" y="15"/>
                    <a:pt x="144" y="15"/>
                  </a:cubicBezTo>
                  <a:cubicBezTo>
                    <a:pt x="146" y="14"/>
                    <a:pt x="148" y="14"/>
                    <a:pt x="149" y="14"/>
                  </a:cubicBezTo>
                  <a:cubicBezTo>
                    <a:pt x="150" y="14"/>
                    <a:pt x="151" y="14"/>
                    <a:pt x="151" y="14"/>
                  </a:cubicBezTo>
                  <a:cubicBezTo>
                    <a:pt x="151" y="14"/>
                    <a:pt x="151" y="14"/>
                    <a:pt x="151" y="13"/>
                  </a:cubicBezTo>
                  <a:cubicBezTo>
                    <a:pt x="151" y="13"/>
                    <a:pt x="151" y="13"/>
                    <a:pt x="150" y="12"/>
                  </a:cubicBezTo>
                  <a:cubicBezTo>
                    <a:pt x="150" y="12"/>
                    <a:pt x="150" y="12"/>
                    <a:pt x="150" y="12"/>
                  </a:cubicBezTo>
                  <a:cubicBezTo>
                    <a:pt x="149" y="11"/>
                    <a:pt x="147" y="11"/>
                    <a:pt x="144" y="11"/>
                  </a:cubicBezTo>
                  <a:cubicBezTo>
                    <a:pt x="142" y="10"/>
                    <a:pt x="140" y="10"/>
                    <a:pt x="139" y="10"/>
                  </a:cubicBezTo>
                  <a:cubicBezTo>
                    <a:pt x="139" y="10"/>
                    <a:pt x="139" y="10"/>
                    <a:pt x="139" y="10"/>
                  </a:cubicBezTo>
                  <a:cubicBezTo>
                    <a:pt x="139" y="10"/>
                    <a:pt x="139" y="9"/>
                    <a:pt x="139" y="9"/>
                  </a:cubicBezTo>
                  <a:cubicBezTo>
                    <a:pt x="139" y="9"/>
                    <a:pt x="138" y="8"/>
                    <a:pt x="138" y="8"/>
                  </a:cubicBezTo>
                  <a:cubicBezTo>
                    <a:pt x="138" y="8"/>
                    <a:pt x="139" y="7"/>
                    <a:pt x="140" y="6"/>
                  </a:cubicBezTo>
                  <a:cubicBezTo>
                    <a:pt x="141" y="5"/>
                    <a:pt x="142" y="4"/>
                    <a:pt x="143" y="3"/>
                  </a:cubicBezTo>
                  <a:cubicBezTo>
                    <a:pt x="144" y="2"/>
                    <a:pt x="145" y="1"/>
                    <a:pt x="145" y="1"/>
                  </a:cubicBezTo>
                  <a:cubicBezTo>
                    <a:pt x="145" y="1"/>
                    <a:pt x="146" y="1"/>
                    <a:pt x="145" y="1"/>
                  </a:cubicBezTo>
                  <a:cubicBezTo>
                    <a:pt x="145" y="1"/>
                    <a:pt x="145" y="1"/>
                    <a:pt x="144" y="0"/>
                  </a:cubicBezTo>
                  <a:cubicBezTo>
                    <a:pt x="144" y="0"/>
                    <a:pt x="144" y="0"/>
                    <a:pt x="143" y="0"/>
                  </a:cubicBezTo>
                  <a:cubicBezTo>
                    <a:pt x="143" y="0"/>
                    <a:pt x="143" y="0"/>
                    <a:pt x="143" y="0"/>
                  </a:cubicBezTo>
                  <a:cubicBezTo>
                    <a:pt x="143" y="0"/>
                    <a:pt x="143" y="0"/>
                    <a:pt x="143" y="0"/>
                  </a:cubicBezTo>
                  <a:cubicBezTo>
                    <a:pt x="143" y="1"/>
                    <a:pt x="142" y="1"/>
                    <a:pt x="142" y="1"/>
                  </a:cubicBezTo>
                  <a:cubicBezTo>
                    <a:pt x="141" y="1"/>
                    <a:pt x="141" y="1"/>
                    <a:pt x="141" y="1"/>
                  </a:cubicBezTo>
                  <a:cubicBezTo>
                    <a:pt x="141" y="2"/>
                    <a:pt x="140" y="2"/>
                    <a:pt x="140" y="3"/>
                  </a:cubicBezTo>
                  <a:cubicBezTo>
                    <a:pt x="139" y="4"/>
                    <a:pt x="138" y="5"/>
                    <a:pt x="137" y="5"/>
                  </a:cubicBezTo>
                  <a:cubicBezTo>
                    <a:pt x="137" y="6"/>
                    <a:pt x="136" y="6"/>
                    <a:pt x="136" y="6"/>
                  </a:cubicBezTo>
                  <a:cubicBezTo>
                    <a:pt x="135" y="6"/>
                    <a:pt x="135" y="6"/>
                    <a:pt x="135" y="6"/>
                  </a:cubicBezTo>
                  <a:cubicBezTo>
                    <a:pt x="135" y="6"/>
                    <a:pt x="135" y="6"/>
                    <a:pt x="135" y="6"/>
                  </a:cubicBezTo>
                  <a:cubicBezTo>
                    <a:pt x="131" y="6"/>
                    <a:pt x="131" y="6"/>
                    <a:pt x="131" y="6"/>
                  </a:cubicBezTo>
                  <a:cubicBezTo>
                    <a:pt x="130" y="6"/>
                    <a:pt x="128" y="5"/>
                    <a:pt x="126" y="5"/>
                  </a:cubicBezTo>
                  <a:cubicBezTo>
                    <a:pt x="124" y="5"/>
                    <a:pt x="122" y="4"/>
                    <a:pt x="120" y="4"/>
                  </a:cubicBezTo>
                  <a:cubicBezTo>
                    <a:pt x="119" y="4"/>
                    <a:pt x="119" y="4"/>
                    <a:pt x="118" y="4"/>
                  </a:cubicBezTo>
                  <a:cubicBezTo>
                    <a:pt x="117" y="3"/>
                    <a:pt x="117" y="3"/>
                    <a:pt x="117" y="3"/>
                  </a:cubicBezTo>
                  <a:cubicBezTo>
                    <a:pt x="117" y="3"/>
                    <a:pt x="116" y="3"/>
                    <a:pt x="115" y="3"/>
                  </a:cubicBezTo>
                  <a:cubicBezTo>
                    <a:pt x="115" y="3"/>
                    <a:pt x="115" y="3"/>
                    <a:pt x="115" y="3"/>
                  </a:cubicBezTo>
                  <a:cubicBezTo>
                    <a:pt x="114" y="3"/>
                    <a:pt x="113" y="3"/>
                    <a:pt x="113" y="3"/>
                  </a:cubicBezTo>
                  <a:cubicBezTo>
                    <a:pt x="112" y="3"/>
                    <a:pt x="111" y="3"/>
                    <a:pt x="111" y="3"/>
                  </a:cubicBezTo>
                  <a:cubicBezTo>
                    <a:pt x="110" y="3"/>
                    <a:pt x="110" y="3"/>
                    <a:pt x="110" y="4"/>
                  </a:cubicBezTo>
                  <a:cubicBezTo>
                    <a:pt x="109" y="4"/>
                    <a:pt x="108" y="4"/>
                    <a:pt x="106" y="5"/>
                  </a:cubicBezTo>
                  <a:cubicBezTo>
                    <a:pt x="105" y="5"/>
                    <a:pt x="102" y="6"/>
                    <a:pt x="101" y="6"/>
                  </a:cubicBezTo>
                  <a:cubicBezTo>
                    <a:pt x="99" y="7"/>
                    <a:pt x="96" y="8"/>
                    <a:pt x="94" y="8"/>
                  </a:cubicBezTo>
                  <a:cubicBezTo>
                    <a:pt x="92" y="9"/>
                    <a:pt x="89" y="10"/>
                    <a:pt x="87" y="10"/>
                  </a:cubicBezTo>
                  <a:cubicBezTo>
                    <a:pt x="85" y="11"/>
                    <a:pt x="81" y="12"/>
                    <a:pt x="80" y="13"/>
                  </a:cubicBezTo>
                  <a:cubicBezTo>
                    <a:pt x="78" y="14"/>
                    <a:pt x="74" y="15"/>
                    <a:pt x="71" y="16"/>
                  </a:cubicBezTo>
                  <a:cubicBezTo>
                    <a:pt x="70" y="17"/>
                    <a:pt x="69" y="17"/>
                    <a:pt x="69" y="17"/>
                  </a:cubicBezTo>
                  <a:cubicBezTo>
                    <a:pt x="66" y="17"/>
                    <a:pt x="62" y="17"/>
                    <a:pt x="61" y="17"/>
                  </a:cubicBezTo>
                  <a:cubicBezTo>
                    <a:pt x="59" y="17"/>
                    <a:pt x="55" y="17"/>
                    <a:pt x="52" y="17"/>
                  </a:cubicBezTo>
                  <a:cubicBezTo>
                    <a:pt x="49" y="18"/>
                    <a:pt x="44" y="18"/>
                    <a:pt x="42" y="18"/>
                  </a:cubicBezTo>
                  <a:cubicBezTo>
                    <a:pt x="39" y="18"/>
                    <a:pt x="35" y="18"/>
                    <a:pt x="33" y="18"/>
                  </a:cubicBezTo>
                  <a:cubicBezTo>
                    <a:pt x="31" y="18"/>
                    <a:pt x="27" y="18"/>
                    <a:pt x="24" y="18"/>
                  </a:cubicBezTo>
                  <a:cubicBezTo>
                    <a:pt x="22" y="18"/>
                    <a:pt x="19" y="19"/>
                    <a:pt x="18" y="19"/>
                  </a:cubicBezTo>
                  <a:cubicBezTo>
                    <a:pt x="16" y="19"/>
                    <a:pt x="14" y="19"/>
                    <a:pt x="13" y="19"/>
                  </a:cubicBezTo>
                  <a:cubicBezTo>
                    <a:pt x="12" y="20"/>
                    <a:pt x="11" y="20"/>
                    <a:pt x="10" y="20"/>
                  </a:cubicBezTo>
                  <a:cubicBezTo>
                    <a:pt x="8" y="21"/>
                    <a:pt x="6" y="21"/>
                    <a:pt x="4" y="21"/>
                  </a:cubicBezTo>
                  <a:cubicBezTo>
                    <a:pt x="2" y="21"/>
                    <a:pt x="0" y="21"/>
                    <a:pt x="0" y="21"/>
                  </a:cubicBezTo>
                  <a:cubicBezTo>
                    <a:pt x="0" y="21"/>
                    <a:pt x="0" y="22"/>
                    <a:pt x="0" y="22"/>
                  </a:cubicBezTo>
                  <a:cubicBezTo>
                    <a:pt x="0" y="22"/>
                    <a:pt x="1" y="23"/>
                    <a:pt x="2" y="24"/>
                  </a:cubicBezTo>
                  <a:cubicBezTo>
                    <a:pt x="4" y="25"/>
                    <a:pt x="6" y="26"/>
                    <a:pt x="8" y="28"/>
                  </a:cubicBezTo>
                  <a:cubicBezTo>
                    <a:pt x="10" y="29"/>
                    <a:pt x="13" y="32"/>
                    <a:pt x="15" y="33"/>
                  </a:cubicBezTo>
                  <a:cubicBezTo>
                    <a:pt x="17" y="34"/>
                    <a:pt x="20" y="36"/>
                    <a:pt x="21" y="37"/>
                  </a:cubicBezTo>
                  <a:cubicBezTo>
                    <a:pt x="23" y="39"/>
                    <a:pt x="26" y="40"/>
                    <a:pt x="28" y="40"/>
                  </a:cubicBezTo>
                  <a:cubicBezTo>
                    <a:pt x="30" y="41"/>
                    <a:pt x="33" y="42"/>
                    <a:pt x="36" y="42"/>
                  </a:cubicBezTo>
                  <a:cubicBezTo>
                    <a:pt x="38" y="42"/>
                    <a:pt x="45" y="43"/>
                    <a:pt x="51" y="43"/>
                  </a:cubicBezTo>
                  <a:cubicBezTo>
                    <a:pt x="57" y="43"/>
                    <a:pt x="67" y="43"/>
                    <a:pt x="73" y="43"/>
                  </a:cubicBezTo>
                  <a:cubicBezTo>
                    <a:pt x="81" y="43"/>
                    <a:pt x="81" y="43"/>
                    <a:pt x="81" y="43"/>
                  </a:cubicBezTo>
                  <a:cubicBezTo>
                    <a:pt x="87" y="43"/>
                    <a:pt x="98" y="42"/>
                    <a:pt x="104" y="42"/>
                  </a:cubicBezTo>
                  <a:cubicBezTo>
                    <a:pt x="121" y="42"/>
                    <a:pt x="121" y="42"/>
                    <a:pt x="121" y="42"/>
                  </a:cubicBezTo>
                  <a:cubicBezTo>
                    <a:pt x="127" y="42"/>
                    <a:pt x="137" y="41"/>
                    <a:pt x="142" y="41"/>
                  </a:cubicBezTo>
                  <a:cubicBezTo>
                    <a:pt x="148" y="41"/>
                    <a:pt x="152" y="41"/>
                    <a:pt x="152" y="41"/>
                  </a:cubicBezTo>
                  <a:cubicBezTo>
                    <a:pt x="153" y="41"/>
                    <a:pt x="153" y="40"/>
                    <a:pt x="154" y="40"/>
                  </a:cubicBezTo>
                  <a:cubicBezTo>
                    <a:pt x="154" y="40"/>
                    <a:pt x="154" y="39"/>
                    <a:pt x="155" y="39"/>
                  </a:cubicBezTo>
                  <a:cubicBezTo>
                    <a:pt x="155" y="39"/>
                    <a:pt x="155" y="39"/>
                    <a:pt x="155" y="39"/>
                  </a:cubicBezTo>
                  <a:cubicBezTo>
                    <a:pt x="156" y="39"/>
                    <a:pt x="157" y="39"/>
                    <a:pt x="157" y="40"/>
                  </a:cubicBezTo>
                  <a:cubicBezTo>
                    <a:pt x="157" y="40"/>
                    <a:pt x="157" y="40"/>
                    <a:pt x="157" y="40"/>
                  </a:cubicBezTo>
                  <a:cubicBezTo>
                    <a:pt x="158" y="41"/>
                    <a:pt x="158" y="41"/>
                    <a:pt x="158" y="41"/>
                  </a:cubicBezTo>
                  <a:cubicBezTo>
                    <a:pt x="159" y="42"/>
                    <a:pt x="159" y="42"/>
                    <a:pt x="160" y="42"/>
                  </a:cubicBezTo>
                  <a:cubicBezTo>
                    <a:pt x="160" y="42"/>
                    <a:pt x="160" y="41"/>
                    <a:pt x="160" y="41"/>
                  </a:cubicBezTo>
                  <a:cubicBezTo>
                    <a:pt x="160" y="41"/>
                    <a:pt x="160" y="41"/>
                    <a:pt x="160" y="41"/>
                  </a:cubicBezTo>
                  <a:cubicBezTo>
                    <a:pt x="160" y="40"/>
                    <a:pt x="160" y="39"/>
                    <a:pt x="160" y="39"/>
                  </a:cubicBezTo>
                  <a:cubicBezTo>
                    <a:pt x="160" y="39"/>
                    <a:pt x="161" y="39"/>
                    <a:pt x="161" y="39"/>
                  </a:cubicBezTo>
                  <a:cubicBezTo>
                    <a:pt x="161" y="39"/>
                    <a:pt x="161" y="39"/>
                    <a:pt x="161" y="39"/>
                  </a:cubicBezTo>
                  <a:cubicBezTo>
                    <a:pt x="161" y="41"/>
                    <a:pt x="161" y="41"/>
                    <a:pt x="161" y="41"/>
                  </a:cubicBezTo>
                  <a:cubicBezTo>
                    <a:pt x="161" y="41"/>
                    <a:pt x="161" y="42"/>
                    <a:pt x="161" y="42"/>
                  </a:cubicBezTo>
                  <a:cubicBezTo>
                    <a:pt x="162" y="42"/>
                    <a:pt x="162" y="42"/>
                    <a:pt x="162" y="42"/>
                  </a:cubicBezTo>
                  <a:cubicBezTo>
                    <a:pt x="162" y="42"/>
                    <a:pt x="162" y="41"/>
                    <a:pt x="162" y="41"/>
                  </a:cubicBezTo>
                  <a:cubicBezTo>
                    <a:pt x="163" y="40"/>
                    <a:pt x="163" y="40"/>
                    <a:pt x="163" y="39"/>
                  </a:cubicBezTo>
                  <a:cubicBezTo>
                    <a:pt x="163" y="39"/>
                    <a:pt x="163" y="39"/>
                    <a:pt x="163" y="39"/>
                  </a:cubicBez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2192338" y="3168650"/>
            <a:ext cx="2913063" cy="1435100"/>
            <a:chOff x="2192338" y="3168650"/>
            <a:chExt cx="2913063" cy="1435100"/>
          </a:xfrm>
        </p:grpSpPr>
        <p:sp>
          <p:nvSpPr>
            <p:cNvPr id="6" name="Freeform 6"/>
            <p:cNvSpPr>
              <a:spLocks/>
            </p:cNvSpPr>
            <p:nvPr/>
          </p:nvSpPr>
          <p:spPr bwMode="auto">
            <a:xfrm>
              <a:off x="2192338" y="3168650"/>
              <a:ext cx="2913063" cy="1435100"/>
            </a:xfrm>
            <a:custGeom>
              <a:avLst/>
              <a:gdLst>
                <a:gd name="T0" fmla="*/ 343 w 686"/>
                <a:gd name="T1" fmla="*/ 338 h 338"/>
                <a:gd name="T2" fmla="*/ 686 w 686"/>
                <a:gd name="T3" fmla="*/ 0 h 338"/>
                <a:gd name="T4" fmla="*/ 0 w 686"/>
                <a:gd name="T5" fmla="*/ 0 h 338"/>
                <a:gd name="T6" fmla="*/ 343 w 686"/>
                <a:gd name="T7" fmla="*/ 338 h 3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86" h="338">
                  <a:moveTo>
                    <a:pt x="343" y="338"/>
                  </a:moveTo>
                  <a:cubicBezTo>
                    <a:pt x="531" y="338"/>
                    <a:pt x="683" y="187"/>
                    <a:pt x="686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3" y="187"/>
                    <a:pt x="156" y="338"/>
                    <a:pt x="343" y="338"/>
                  </a:cubicBezTo>
                  <a:close/>
                </a:path>
              </a:pathLst>
            </a:custGeom>
            <a:solidFill>
              <a:srgbClr val="FF616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9" name="Freeform 19"/>
            <p:cNvSpPr>
              <a:spLocks/>
            </p:cNvSpPr>
            <p:nvPr/>
          </p:nvSpPr>
          <p:spPr bwMode="auto">
            <a:xfrm>
              <a:off x="2943226" y="3389313"/>
              <a:ext cx="1150938" cy="912813"/>
            </a:xfrm>
            <a:custGeom>
              <a:avLst/>
              <a:gdLst>
                <a:gd name="T0" fmla="*/ 266 w 271"/>
                <a:gd name="T1" fmla="*/ 108 h 215"/>
                <a:gd name="T2" fmla="*/ 270 w 271"/>
                <a:gd name="T3" fmla="*/ 67 h 215"/>
                <a:gd name="T4" fmla="*/ 228 w 271"/>
                <a:gd name="T5" fmla="*/ 99 h 215"/>
                <a:gd name="T6" fmla="*/ 194 w 271"/>
                <a:gd name="T7" fmla="*/ 96 h 215"/>
                <a:gd name="T8" fmla="*/ 139 w 271"/>
                <a:gd name="T9" fmla="*/ 96 h 215"/>
                <a:gd name="T10" fmla="*/ 142 w 271"/>
                <a:gd name="T11" fmla="*/ 87 h 215"/>
                <a:gd name="T12" fmla="*/ 145 w 271"/>
                <a:gd name="T13" fmla="*/ 76 h 215"/>
                <a:gd name="T14" fmla="*/ 152 w 271"/>
                <a:gd name="T15" fmla="*/ 58 h 215"/>
                <a:gd name="T16" fmla="*/ 154 w 271"/>
                <a:gd name="T17" fmla="*/ 54 h 215"/>
                <a:gd name="T18" fmla="*/ 172 w 271"/>
                <a:gd name="T19" fmla="*/ 41 h 215"/>
                <a:gd name="T20" fmla="*/ 174 w 271"/>
                <a:gd name="T21" fmla="*/ 23 h 215"/>
                <a:gd name="T22" fmla="*/ 186 w 271"/>
                <a:gd name="T23" fmla="*/ 6 h 215"/>
                <a:gd name="T24" fmla="*/ 195 w 271"/>
                <a:gd name="T25" fmla="*/ 4 h 215"/>
                <a:gd name="T26" fmla="*/ 195 w 271"/>
                <a:gd name="T27" fmla="*/ 1 h 215"/>
                <a:gd name="T28" fmla="*/ 183 w 271"/>
                <a:gd name="T29" fmla="*/ 0 h 215"/>
                <a:gd name="T30" fmla="*/ 170 w 271"/>
                <a:gd name="T31" fmla="*/ 2 h 215"/>
                <a:gd name="T32" fmla="*/ 135 w 271"/>
                <a:gd name="T33" fmla="*/ 29 h 215"/>
                <a:gd name="T34" fmla="*/ 123 w 271"/>
                <a:gd name="T35" fmla="*/ 36 h 215"/>
                <a:gd name="T36" fmla="*/ 134 w 271"/>
                <a:gd name="T37" fmla="*/ 40 h 215"/>
                <a:gd name="T38" fmla="*/ 112 w 271"/>
                <a:gd name="T39" fmla="*/ 63 h 215"/>
                <a:gd name="T40" fmla="*/ 93 w 271"/>
                <a:gd name="T41" fmla="*/ 65 h 215"/>
                <a:gd name="T42" fmla="*/ 101 w 271"/>
                <a:gd name="T43" fmla="*/ 72 h 215"/>
                <a:gd name="T44" fmla="*/ 81 w 271"/>
                <a:gd name="T45" fmla="*/ 96 h 215"/>
                <a:gd name="T46" fmla="*/ 41 w 271"/>
                <a:gd name="T47" fmla="*/ 96 h 215"/>
                <a:gd name="T48" fmla="*/ 3 w 271"/>
                <a:gd name="T49" fmla="*/ 104 h 215"/>
                <a:gd name="T50" fmla="*/ 12 w 271"/>
                <a:gd name="T51" fmla="*/ 115 h 215"/>
                <a:gd name="T52" fmla="*/ 49 w 271"/>
                <a:gd name="T53" fmla="*/ 120 h 215"/>
                <a:gd name="T54" fmla="*/ 82 w 271"/>
                <a:gd name="T55" fmla="*/ 121 h 215"/>
                <a:gd name="T56" fmla="*/ 96 w 271"/>
                <a:gd name="T57" fmla="*/ 145 h 215"/>
                <a:gd name="T58" fmla="*/ 96 w 271"/>
                <a:gd name="T59" fmla="*/ 155 h 215"/>
                <a:gd name="T60" fmla="*/ 117 w 271"/>
                <a:gd name="T61" fmla="*/ 157 h 215"/>
                <a:gd name="T62" fmla="*/ 132 w 271"/>
                <a:gd name="T63" fmla="*/ 177 h 215"/>
                <a:gd name="T64" fmla="*/ 124 w 271"/>
                <a:gd name="T65" fmla="*/ 184 h 215"/>
                <a:gd name="T66" fmla="*/ 143 w 271"/>
                <a:gd name="T67" fmla="*/ 186 h 215"/>
                <a:gd name="T68" fmla="*/ 173 w 271"/>
                <a:gd name="T69" fmla="*/ 214 h 215"/>
                <a:gd name="T70" fmla="*/ 186 w 271"/>
                <a:gd name="T71" fmla="*/ 215 h 215"/>
                <a:gd name="T72" fmla="*/ 198 w 271"/>
                <a:gd name="T73" fmla="*/ 213 h 215"/>
                <a:gd name="T74" fmla="*/ 192 w 271"/>
                <a:gd name="T75" fmla="*/ 211 h 215"/>
                <a:gd name="T76" fmla="*/ 184 w 271"/>
                <a:gd name="T77" fmla="*/ 208 h 215"/>
                <a:gd name="T78" fmla="*/ 172 w 271"/>
                <a:gd name="T79" fmla="*/ 190 h 215"/>
                <a:gd name="T80" fmla="*/ 160 w 271"/>
                <a:gd name="T81" fmla="*/ 171 h 215"/>
                <a:gd name="T82" fmla="*/ 163 w 271"/>
                <a:gd name="T83" fmla="*/ 161 h 215"/>
                <a:gd name="T84" fmla="*/ 149 w 271"/>
                <a:gd name="T85" fmla="*/ 153 h 215"/>
                <a:gd name="T86" fmla="*/ 144 w 271"/>
                <a:gd name="T87" fmla="*/ 137 h 215"/>
                <a:gd name="T88" fmla="*/ 141 w 271"/>
                <a:gd name="T89" fmla="*/ 126 h 215"/>
                <a:gd name="T90" fmla="*/ 185 w 271"/>
                <a:gd name="T91" fmla="*/ 120 h 215"/>
                <a:gd name="T92" fmla="*/ 221 w 271"/>
                <a:gd name="T93" fmla="*/ 118 h 215"/>
                <a:gd name="T94" fmla="*/ 260 w 271"/>
                <a:gd name="T95" fmla="*/ 149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71" h="215">
                  <a:moveTo>
                    <a:pt x="271" y="148"/>
                  </a:moveTo>
                  <a:cubicBezTo>
                    <a:pt x="259" y="110"/>
                    <a:pt x="259" y="110"/>
                    <a:pt x="259" y="110"/>
                  </a:cubicBezTo>
                  <a:cubicBezTo>
                    <a:pt x="264" y="109"/>
                    <a:pt x="266" y="109"/>
                    <a:pt x="266" y="108"/>
                  </a:cubicBezTo>
                  <a:cubicBezTo>
                    <a:pt x="266" y="107"/>
                    <a:pt x="264" y="106"/>
                    <a:pt x="259" y="105"/>
                  </a:cubicBezTo>
                  <a:cubicBezTo>
                    <a:pt x="271" y="68"/>
                    <a:pt x="271" y="68"/>
                    <a:pt x="271" y="68"/>
                  </a:cubicBezTo>
                  <a:cubicBezTo>
                    <a:pt x="271" y="67"/>
                    <a:pt x="271" y="67"/>
                    <a:pt x="270" y="67"/>
                  </a:cubicBezTo>
                  <a:cubicBezTo>
                    <a:pt x="260" y="67"/>
                    <a:pt x="260" y="67"/>
                    <a:pt x="260" y="67"/>
                  </a:cubicBezTo>
                  <a:cubicBezTo>
                    <a:pt x="259" y="67"/>
                    <a:pt x="259" y="67"/>
                    <a:pt x="258" y="67"/>
                  </a:cubicBezTo>
                  <a:cubicBezTo>
                    <a:pt x="228" y="99"/>
                    <a:pt x="228" y="99"/>
                    <a:pt x="228" y="99"/>
                  </a:cubicBezTo>
                  <a:cubicBezTo>
                    <a:pt x="225" y="99"/>
                    <a:pt x="223" y="99"/>
                    <a:pt x="221" y="98"/>
                  </a:cubicBezTo>
                  <a:cubicBezTo>
                    <a:pt x="217" y="98"/>
                    <a:pt x="212" y="97"/>
                    <a:pt x="208" y="97"/>
                  </a:cubicBezTo>
                  <a:cubicBezTo>
                    <a:pt x="205" y="96"/>
                    <a:pt x="198" y="96"/>
                    <a:pt x="194" y="96"/>
                  </a:cubicBezTo>
                  <a:cubicBezTo>
                    <a:pt x="184" y="96"/>
                    <a:pt x="184" y="96"/>
                    <a:pt x="184" y="96"/>
                  </a:cubicBezTo>
                  <a:cubicBezTo>
                    <a:pt x="179" y="96"/>
                    <a:pt x="171" y="96"/>
                    <a:pt x="167" y="96"/>
                  </a:cubicBezTo>
                  <a:cubicBezTo>
                    <a:pt x="139" y="96"/>
                    <a:pt x="139" y="96"/>
                    <a:pt x="139" y="96"/>
                  </a:cubicBezTo>
                  <a:cubicBezTo>
                    <a:pt x="141" y="90"/>
                    <a:pt x="141" y="90"/>
                    <a:pt x="141" y="90"/>
                  </a:cubicBezTo>
                  <a:cubicBezTo>
                    <a:pt x="150" y="87"/>
                    <a:pt x="150" y="87"/>
                    <a:pt x="150" y="87"/>
                  </a:cubicBezTo>
                  <a:cubicBezTo>
                    <a:pt x="142" y="87"/>
                    <a:pt x="142" y="87"/>
                    <a:pt x="142" y="87"/>
                  </a:cubicBezTo>
                  <a:cubicBezTo>
                    <a:pt x="144" y="79"/>
                    <a:pt x="144" y="79"/>
                    <a:pt x="144" y="79"/>
                  </a:cubicBezTo>
                  <a:cubicBezTo>
                    <a:pt x="154" y="76"/>
                    <a:pt x="154" y="76"/>
                    <a:pt x="154" y="76"/>
                  </a:cubicBezTo>
                  <a:cubicBezTo>
                    <a:pt x="145" y="76"/>
                    <a:pt x="145" y="76"/>
                    <a:pt x="145" y="76"/>
                  </a:cubicBezTo>
                  <a:cubicBezTo>
                    <a:pt x="150" y="62"/>
                    <a:pt x="150" y="62"/>
                    <a:pt x="150" y="62"/>
                  </a:cubicBezTo>
                  <a:cubicBezTo>
                    <a:pt x="150" y="61"/>
                    <a:pt x="151" y="60"/>
                    <a:pt x="151" y="59"/>
                  </a:cubicBezTo>
                  <a:cubicBezTo>
                    <a:pt x="152" y="58"/>
                    <a:pt x="152" y="58"/>
                    <a:pt x="152" y="58"/>
                  </a:cubicBezTo>
                  <a:cubicBezTo>
                    <a:pt x="163" y="55"/>
                    <a:pt x="163" y="55"/>
                    <a:pt x="163" y="55"/>
                  </a:cubicBezTo>
                  <a:cubicBezTo>
                    <a:pt x="154" y="55"/>
                    <a:pt x="154" y="55"/>
                    <a:pt x="154" y="55"/>
                  </a:cubicBezTo>
                  <a:cubicBezTo>
                    <a:pt x="154" y="54"/>
                    <a:pt x="154" y="54"/>
                    <a:pt x="154" y="54"/>
                  </a:cubicBezTo>
                  <a:cubicBezTo>
                    <a:pt x="155" y="53"/>
                    <a:pt x="155" y="52"/>
                    <a:pt x="156" y="51"/>
                  </a:cubicBezTo>
                  <a:cubicBezTo>
                    <a:pt x="160" y="45"/>
                    <a:pt x="160" y="45"/>
                    <a:pt x="160" y="45"/>
                  </a:cubicBezTo>
                  <a:cubicBezTo>
                    <a:pt x="172" y="41"/>
                    <a:pt x="172" y="41"/>
                    <a:pt x="172" y="41"/>
                  </a:cubicBezTo>
                  <a:cubicBezTo>
                    <a:pt x="162" y="41"/>
                    <a:pt x="162" y="41"/>
                    <a:pt x="162" y="41"/>
                  </a:cubicBezTo>
                  <a:cubicBezTo>
                    <a:pt x="172" y="26"/>
                    <a:pt x="172" y="26"/>
                    <a:pt x="172" y="26"/>
                  </a:cubicBezTo>
                  <a:cubicBezTo>
                    <a:pt x="173" y="25"/>
                    <a:pt x="173" y="24"/>
                    <a:pt x="174" y="23"/>
                  </a:cubicBezTo>
                  <a:cubicBezTo>
                    <a:pt x="182" y="10"/>
                    <a:pt x="182" y="10"/>
                    <a:pt x="182" y="10"/>
                  </a:cubicBezTo>
                  <a:cubicBezTo>
                    <a:pt x="183" y="10"/>
                    <a:pt x="184" y="8"/>
                    <a:pt x="184" y="8"/>
                  </a:cubicBezTo>
                  <a:cubicBezTo>
                    <a:pt x="186" y="6"/>
                    <a:pt x="186" y="6"/>
                    <a:pt x="186" y="6"/>
                  </a:cubicBezTo>
                  <a:cubicBezTo>
                    <a:pt x="186" y="5"/>
                    <a:pt x="187" y="4"/>
                    <a:pt x="188" y="4"/>
                  </a:cubicBezTo>
                  <a:cubicBezTo>
                    <a:pt x="192" y="4"/>
                    <a:pt x="192" y="4"/>
                    <a:pt x="192" y="4"/>
                  </a:cubicBezTo>
                  <a:cubicBezTo>
                    <a:pt x="193" y="4"/>
                    <a:pt x="195" y="4"/>
                    <a:pt x="195" y="4"/>
                  </a:cubicBezTo>
                  <a:cubicBezTo>
                    <a:pt x="199" y="3"/>
                    <a:pt x="199" y="3"/>
                    <a:pt x="199" y="3"/>
                  </a:cubicBezTo>
                  <a:cubicBezTo>
                    <a:pt x="200" y="3"/>
                    <a:pt x="200" y="2"/>
                    <a:pt x="199" y="2"/>
                  </a:cubicBezTo>
                  <a:cubicBezTo>
                    <a:pt x="195" y="1"/>
                    <a:pt x="195" y="1"/>
                    <a:pt x="195" y="1"/>
                  </a:cubicBezTo>
                  <a:cubicBezTo>
                    <a:pt x="194" y="1"/>
                    <a:pt x="193" y="1"/>
                    <a:pt x="192" y="1"/>
                  </a:cubicBezTo>
                  <a:cubicBezTo>
                    <a:pt x="186" y="0"/>
                    <a:pt x="186" y="0"/>
                    <a:pt x="186" y="0"/>
                  </a:cubicBezTo>
                  <a:cubicBezTo>
                    <a:pt x="185" y="0"/>
                    <a:pt x="183" y="0"/>
                    <a:pt x="183" y="0"/>
                  </a:cubicBezTo>
                  <a:cubicBezTo>
                    <a:pt x="177" y="1"/>
                    <a:pt x="177" y="1"/>
                    <a:pt x="177" y="1"/>
                  </a:cubicBezTo>
                  <a:cubicBezTo>
                    <a:pt x="176" y="1"/>
                    <a:pt x="175" y="1"/>
                    <a:pt x="174" y="1"/>
                  </a:cubicBezTo>
                  <a:cubicBezTo>
                    <a:pt x="170" y="2"/>
                    <a:pt x="170" y="2"/>
                    <a:pt x="170" y="2"/>
                  </a:cubicBezTo>
                  <a:cubicBezTo>
                    <a:pt x="169" y="3"/>
                    <a:pt x="168" y="3"/>
                    <a:pt x="168" y="4"/>
                  </a:cubicBezTo>
                  <a:cubicBezTo>
                    <a:pt x="143" y="31"/>
                    <a:pt x="143" y="31"/>
                    <a:pt x="143" y="31"/>
                  </a:cubicBezTo>
                  <a:cubicBezTo>
                    <a:pt x="141" y="30"/>
                    <a:pt x="138" y="29"/>
                    <a:pt x="135" y="29"/>
                  </a:cubicBezTo>
                  <a:cubicBezTo>
                    <a:pt x="127" y="29"/>
                    <a:pt x="127" y="29"/>
                    <a:pt x="127" y="29"/>
                  </a:cubicBezTo>
                  <a:cubicBezTo>
                    <a:pt x="125" y="29"/>
                    <a:pt x="123" y="31"/>
                    <a:pt x="123" y="32"/>
                  </a:cubicBezTo>
                  <a:cubicBezTo>
                    <a:pt x="123" y="36"/>
                    <a:pt x="123" y="36"/>
                    <a:pt x="123" y="36"/>
                  </a:cubicBezTo>
                  <a:cubicBezTo>
                    <a:pt x="123" y="38"/>
                    <a:pt x="125" y="39"/>
                    <a:pt x="127" y="39"/>
                  </a:cubicBezTo>
                  <a:cubicBezTo>
                    <a:pt x="132" y="39"/>
                    <a:pt x="132" y="39"/>
                    <a:pt x="132" y="39"/>
                  </a:cubicBezTo>
                  <a:cubicBezTo>
                    <a:pt x="132" y="40"/>
                    <a:pt x="133" y="40"/>
                    <a:pt x="134" y="40"/>
                  </a:cubicBezTo>
                  <a:cubicBezTo>
                    <a:pt x="119" y="55"/>
                    <a:pt x="119" y="55"/>
                    <a:pt x="119" y="55"/>
                  </a:cubicBezTo>
                  <a:cubicBezTo>
                    <a:pt x="119" y="56"/>
                    <a:pt x="118" y="57"/>
                    <a:pt x="117" y="58"/>
                  </a:cubicBezTo>
                  <a:cubicBezTo>
                    <a:pt x="112" y="63"/>
                    <a:pt x="112" y="63"/>
                    <a:pt x="112" y="63"/>
                  </a:cubicBezTo>
                  <a:cubicBezTo>
                    <a:pt x="110" y="62"/>
                    <a:pt x="107" y="61"/>
                    <a:pt x="104" y="61"/>
                  </a:cubicBezTo>
                  <a:cubicBezTo>
                    <a:pt x="96" y="61"/>
                    <a:pt x="96" y="61"/>
                    <a:pt x="96" y="61"/>
                  </a:cubicBezTo>
                  <a:cubicBezTo>
                    <a:pt x="94" y="61"/>
                    <a:pt x="93" y="63"/>
                    <a:pt x="93" y="65"/>
                  </a:cubicBezTo>
                  <a:cubicBezTo>
                    <a:pt x="93" y="68"/>
                    <a:pt x="93" y="68"/>
                    <a:pt x="93" y="68"/>
                  </a:cubicBezTo>
                  <a:cubicBezTo>
                    <a:pt x="93" y="70"/>
                    <a:pt x="94" y="72"/>
                    <a:pt x="96" y="72"/>
                  </a:cubicBezTo>
                  <a:cubicBezTo>
                    <a:pt x="101" y="72"/>
                    <a:pt x="101" y="72"/>
                    <a:pt x="101" y="72"/>
                  </a:cubicBezTo>
                  <a:cubicBezTo>
                    <a:pt x="102" y="72"/>
                    <a:pt x="103" y="72"/>
                    <a:pt x="103" y="72"/>
                  </a:cubicBezTo>
                  <a:cubicBezTo>
                    <a:pt x="82" y="94"/>
                    <a:pt x="82" y="94"/>
                    <a:pt x="82" y="94"/>
                  </a:cubicBezTo>
                  <a:cubicBezTo>
                    <a:pt x="82" y="94"/>
                    <a:pt x="81" y="95"/>
                    <a:pt x="81" y="96"/>
                  </a:cubicBezTo>
                  <a:cubicBezTo>
                    <a:pt x="65" y="96"/>
                    <a:pt x="65" y="96"/>
                    <a:pt x="65" y="96"/>
                  </a:cubicBezTo>
                  <a:cubicBezTo>
                    <a:pt x="61" y="96"/>
                    <a:pt x="53" y="96"/>
                    <a:pt x="48" y="96"/>
                  </a:cubicBezTo>
                  <a:cubicBezTo>
                    <a:pt x="41" y="96"/>
                    <a:pt x="41" y="96"/>
                    <a:pt x="41" y="96"/>
                  </a:cubicBezTo>
                  <a:cubicBezTo>
                    <a:pt x="37" y="96"/>
                    <a:pt x="30" y="97"/>
                    <a:pt x="26" y="97"/>
                  </a:cubicBezTo>
                  <a:cubicBezTo>
                    <a:pt x="22" y="98"/>
                    <a:pt x="16" y="99"/>
                    <a:pt x="12" y="100"/>
                  </a:cubicBezTo>
                  <a:cubicBezTo>
                    <a:pt x="9" y="102"/>
                    <a:pt x="4" y="103"/>
                    <a:pt x="3" y="104"/>
                  </a:cubicBezTo>
                  <a:cubicBezTo>
                    <a:pt x="2" y="105"/>
                    <a:pt x="1" y="106"/>
                    <a:pt x="1" y="107"/>
                  </a:cubicBezTo>
                  <a:cubicBezTo>
                    <a:pt x="0" y="108"/>
                    <a:pt x="1" y="110"/>
                    <a:pt x="3" y="111"/>
                  </a:cubicBezTo>
                  <a:cubicBezTo>
                    <a:pt x="4" y="112"/>
                    <a:pt x="8" y="114"/>
                    <a:pt x="12" y="115"/>
                  </a:cubicBezTo>
                  <a:cubicBezTo>
                    <a:pt x="15" y="117"/>
                    <a:pt x="21" y="118"/>
                    <a:pt x="25" y="119"/>
                  </a:cubicBezTo>
                  <a:cubicBezTo>
                    <a:pt x="29" y="119"/>
                    <a:pt x="36" y="120"/>
                    <a:pt x="41" y="120"/>
                  </a:cubicBezTo>
                  <a:cubicBezTo>
                    <a:pt x="49" y="120"/>
                    <a:pt x="49" y="120"/>
                    <a:pt x="49" y="120"/>
                  </a:cubicBezTo>
                  <a:cubicBezTo>
                    <a:pt x="54" y="120"/>
                    <a:pt x="61" y="120"/>
                    <a:pt x="66" y="120"/>
                  </a:cubicBezTo>
                  <a:cubicBezTo>
                    <a:pt x="81" y="120"/>
                    <a:pt x="81" y="120"/>
                    <a:pt x="81" y="120"/>
                  </a:cubicBezTo>
                  <a:cubicBezTo>
                    <a:pt x="81" y="121"/>
                    <a:pt x="81" y="121"/>
                    <a:pt x="82" y="121"/>
                  </a:cubicBezTo>
                  <a:cubicBezTo>
                    <a:pt x="104" y="145"/>
                    <a:pt x="104" y="145"/>
                    <a:pt x="104" y="145"/>
                  </a:cubicBezTo>
                  <a:cubicBezTo>
                    <a:pt x="103" y="145"/>
                    <a:pt x="102" y="145"/>
                    <a:pt x="101" y="145"/>
                  </a:cubicBezTo>
                  <a:cubicBezTo>
                    <a:pt x="96" y="145"/>
                    <a:pt x="96" y="145"/>
                    <a:pt x="96" y="145"/>
                  </a:cubicBezTo>
                  <a:cubicBezTo>
                    <a:pt x="94" y="145"/>
                    <a:pt x="93" y="146"/>
                    <a:pt x="93" y="148"/>
                  </a:cubicBezTo>
                  <a:cubicBezTo>
                    <a:pt x="93" y="152"/>
                    <a:pt x="93" y="152"/>
                    <a:pt x="93" y="152"/>
                  </a:cubicBezTo>
                  <a:cubicBezTo>
                    <a:pt x="93" y="154"/>
                    <a:pt x="94" y="155"/>
                    <a:pt x="96" y="155"/>
                  </a:cubicBezTo>
                  <a:cubicBezTo>
                    <a:pt x="104" y="155"/>
                    <a:pt x="104" y="155"/>
                    <a:pt x="104" y="155"/>
                  </a:cubicBezTo>
                  <a:cubicBezTo>
                    <a:pt x="108" y="155"/>
                    <a:pt x="111" y="154"/>
                    <a:pt x="113" y="153"/>
                  </a:cubicBezTo>
                  <a:cubicBezTo>
                    <a:pt x="117" y="157"/>
                    <a:pt x="117" y="157"/>
                    <a:pt x="117" y="157"/>
                  </a:cubicBezTo>
                  <a:cubicBezTo>
                    <a:pt x="117" y="158"/>
                    <a:pt x="118" y="159"/>
                    <a:pt x="119" y="160"/>
                  </a:cubicBezTo>
                  <a:cubicBezTo>
                    <a:pt x="135" y="177"/>
                    <a:pt x="135" y="177"/>
                    <a:pt x="135" y="177"/>
                  </a:cubicBezTo>
                  <a:cubicBezTo>
                    <a:pt x="134" y="177"/>
                    <a:pt x="133" y="177"/>
                    <a:pt x="132" y="177"/>
                  </a:cubicBezTo>
                  <a:cubicBezTo>
                    <a:pt x="127" y="177"/>
                    <a:pt x="127" y="177"/>
                    <a:pt x="127" y="177"/>
                  </a:cubicBezTo>
                  <a:cubicBezTo>
                    <a:pt x="126" y="177"/>
                    <a:pt x="124" y="178"/>
                    <a:pt x="124" y="180"/>
                  </a:cubicBezTo>
                  <a:cubicBezTo>
                    <a:pt x="124" y="184"/>
                    <a:pt x="124" y="184"/>
                    <a:pt x="124" y="184"/>
                  </a:cubicBezTo>
                  <a:cubicBezTo>
                    <a:pt x="124" y="186"/>
                    <a:pt x="126" y="187"/>
                    <a:pt x="127" y="187"/>
                  </a:cubicBezTo>
                  <a:cubicBezTo>
                    <a:pt x="135" y="187"/>
                    <a:pt x="135" y="187"/>
                    <a:pt x="135" y="187"/>
                  </a:cubicBezTo>
                  <a:cubicBezTo>
                    <a:pt x="139" y="187"/>
                    <a:pt x="141" y="187"/>
                    <a:pt x="143" y="186"/>
                  </a:cubicBezTo>
                  <a:cubicBezTo>
                    <a:pt x="167" y="211"/>
                    <a:pt x="167" y="211"/>
                    <a:pt x="167" y="211"/>
                  </a:cubicBezTo>
                  <a:cubicBezTo>
                    <a:pt x="168" y="212"/>
                    <a:pt x="169" y="213"/>
                    <a:pt x="170" y="213"/>
                  </a:cubicBezTo>
                  <a:cubicBezTo>
                    <a:pt x="173" y="214"/>
                    <a:pt x="173" y="214"/>
                    <a:pt x="173" y="214"/>
                  </a:cubicBezTo>
                  <a:cubicBezTo>
                    <a:pt x="174" y="214"/>
                    <a:pt x="176" y="214"/>
                    <a:pt x="177" y="214"/>
                  </a:cubicBezTo>
                  <a:cubicBezTo>
                    <a:pt x="182" y="215"/>
                    <a:pt x="182" y="215"/>
                    <a:pt x="182" y="215"/>
                  </a:cubicBezTo>
                  <a:cubicBezTo>
                    <a:pt x="183" y="215"/>
                    <a:pt x="185" y="215"/>
                    <a:pt x="186" y="215"/>
                  </a:cubicBezTo>
                  <a:cubicBezTo>
                    <a:pt x="191" y="214"/>
                    <a:pt x="191" y="214"/>
                    <a:pt x="191" y="214"/>
                  </a:cubicBezTo>
                  <a:cubicBezTo>
                    <a:pt x="192" y="214"/>
                    <a:pt x="194" y="214"/>
                    <a:pt x="195" y="214"/>
                  </a:cubicBezTo>
                  <a:cubicBezTo>
                    <a:pt x="198" y="213"/>
                    <a:pt x="198" y="213"/>
                    <a:pt x="198" y="213"/>
                  </a:cubicBezTo>
                  <a:cubicBezTo>
                    <a:pt x="199" y="213"/>
                    <a:pt x="199" y="213"/>
                    <a:pt x="198" y="212"/>
                  </a:cubicBezTo>
                  <a:cubicBezTo>
                    <a:pt x="195" y="212"/>
                    <a:pt x="195" y="212"/>
                    <a:pt x="195" y="212"/>
                  </a:cubicBezTo>
                  <a:cubicBezTo>
                    <a:pt x="194" y="211"/>
                    <a:pt x="193" y="211"/>
                    <a:pt x="192" y="211"/>
                  </a:cubicBezTo>
                  <a:cubicBezTo>
                    <a:pt x="188" y="211"/>
                    <a:pt x="188" y="211"/>
                    <a:pt x="188" y="211"/>
                  </a:cubicBezTo>
                  <a:cubicBezTo>
                    <a:pt x="187" y="211"/>
                    <a:pt x="186" y="210"/>
                    <a:pt x="185" y="209"/>
                  </a:cubicBezTo>
                  <a:cubicBezTo>
                    <a:pt x="184" y="208"/>
                    <a:pt x="184" y="208"/>
                    <a:pt x="184" y="208"/>
                  </a:cubicBezTo>
                  <a:cubicBezTo>
                    <a:pt x="183" y="207"/>
                    <a:pt x="182" y="206"/>
                    <a:pt x="182" y="205"/>
                  </a:cubicBezTo>
                  <a:cubicBezTo>
                    <a:pt x="173" y="192"/>
                    <a:pt x="173" y="192"/>
                    <a:pt x="173" y="192"/>
                  </a:cubicBezTo>
                  <a:cubicBezTo>
                    <a:pt x="173" y="192"/>
                    <a:pt x="172" y="190"/>
                    <a:pt x="172" y="190"/>
                  </a:cubicBezTo>
                  <a:cubicBezTo>
                    <a:pt x="162" y="175"/>
                    <a:pt x="162" y="175"/>
                    <a:pt x="162" y="175"/>
                  </a:cubicBezTo>
                  <a:cubicBezTo>
                    <a:pt x="172" y="175"/>
                    <a:pt x="172" y="175"/>
                    <a:pt x="172" y="175"/>
                  </a:cubicBezTo>
                  <a:cubicBezTo>
                    <a:pt x="160" y="171"/>
                    <a:pt x="160" y="171"/>
                    <a:pt x="160" y="171"/>
                  </a:cubicBezTo>
                  <a:cubicBezTo>
                    <a:pt x="156" y="164"/>
                    <a:pt x="156" y="164"/>
                    <a:pt x="156" y="164"/>
                  </a:cubicBezTo>
                  <a:cubicBezTo>
                    <a:pt x="155" y="163"/>
                    <a:pt x="154" y="162"/>
                    <a:pt x="154" y="161"/>
                  </a:cubicBezTo>
                  <a:cubicBezTo>
                    <a:pt x="163" y="161"/>
                    <a:pt x="163" y="161"/>
                    <a:pt x="163" y="161"/>
                  </a:cubicBezTo>
                  <a:cubicBezTo>
                    <a:pt x="152" y="158"/>
                    <a:pt x="152" y="158"/>
                    <a:pt x="152" y="158"/>
                  </a:cubicBezTo>
                  <a:cubicBezTo>
                    <a:pt x="151" y="156"/>
                    <a:pt x="151" y="156"/>
                    <a:pt x="151" y="156"/>
                  </a:cubicBezTo>
                  <a:cubicBezTo>
                    <a:pt x="150" y="155"/>
                    <a:pt x="150" y="154"/>
                    <a:pt x="149" y="153"/>
                  </a:cubicBezTo>
                  <a:cubicBezTo>
                    <a:pt x="145" y="140"/>
                    <a:pt x="145" y="140"/>
                    <a:pt x="145" y="140"/>
                  </a:cubicBezTo>
                  <a:cubicBezTo>
                    <a:pt x="154" y="140"/>
                    <a:pt x="154" y="140"/>
                    <a:pt x="154" y="140"/>
                  </a:cubicBezTo>
                  <a:cubicBezTo>
                    <a:pt x="144" y="137"/>
                    <a:pt x="144" y="137"/>
                    <a:pt x="144" y="137"/>
                  </a:cubicBezTo>
                  <a:cubicBezTo>
                    <a:pt x="141" y="129"/>
                    <a:pt x="141" y="129"/>
                    <a:pt x="141" y="129"/>
                  </a:cubicBezTo>
                  <a:cubicBezTo>
                    <a:pt x="150" y="129"/>
                    <a:pt x="150" y="129"/>
                    <a:pt x="150" y="129"/>
                  </a:cubicBezTo>
                  <a:cubicBezTo>
                    <a:pt x="141" y="126"/>
                    <a:pt x="141" y="126"/>
                    <a:pt x="141" y="126"/>
                  </a:cubicBezTo>
                  <a:cubicBezTo>
                    <a:pt x="138" y="120"/>
                    <a:pt x="138" y="120"/>
                    <a:pt x="138" y="120"/>
                  </a:cubicBezTo>
                  <a:cubicBezTo>
                    <a:pt x="168" y="120"/>
                    <a:pt x="168" y="120"/>
                    <a:pt x="168" y="120"/>
                  </a:cubicBezTo>
                  <a:cubicBezTo>
                    <a:pt x="173" y="120"/>
                    <a:pt x="181" y="120"/>
                    <a:pt x="185" y="120"/>
                  </a:cubicBezTo>
                  <a:cubicBezTo>
                    <a:pt x="195" y="120"/>
                    <a:pt x="195" y="120"/>
                    <a:pt x="195" y="120"/>
                  </a:cubicBezTo>
                  <a:cubicBezTo>
                    <a:pt x="199" y="120"/>
                    <a:pt x="206" y="119"/>
                    <a:pt x="209" y="119"/>
                  </a:cubicBezTo>
                  <a:cubicBezTo>
                    <a:pt x="213" y="119"/>
                    <a:pt x="218" y="118"/>
                    <a:pt x="221" y="118"/>
                  </a:cubicBezTo>
                  <a:cubicBezTo>
                    <a:pt x="223" y="117"/>
                    <a:pt x="226" y="117"/>
                    <a:pt x="228" y="116"/>
                  </a:cubicBezTo>
                  <a:cubicBezTo>
                    <a:pt x="258" y="148"/>
                    <a:pt x="258" y="148"/>
                    <a:pt x="258" y="148"/>
                  </a:cubicBezTo>
                  <a:cubicBezTo>
                    <a:pt x="259" y="148"/>
                    <a:pt x="259" y="149"/>
                    <a:pt x="260" y="149"/>
                  </a:cubicBezTo>
                  <a:cubicBezTo>
                    <a:pt x="270" y="149"/>
                    <a:pt x="270" y="149"/>
                    <a:pt x="270" y="149"/>
                  </a:cubicBezTo>
                  <a:cubicBezTo>
                    <a:pt x="271" y="149"/>
                    <a:pt x="271" y="148"/>
                    <a:pt x="271" y="148"/>
                  </a:cubicBez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54" name="组合 53"/>
          <p:cNvGrpSpPr/>
          <p:nvPr/>
        </p:nvGrpSpPr>
        <p:grpSpPr>
          <a:xfrm>
            <a:off x="9477376" y="2443163"/>
            <a:ext cx="1260475" cy="1420813"/>
            <a:chOff x="9477376" y="2443163"/>
            <a:chExt cx="1260475" cy="1420813"/>
          </a:xfrm>
        </p:grpSpPr>
        <p:sp>
          <p:nvSpPr>
            <p:cNvPr id="23" name="Freeform 23"/>
            <p:cNvSpPr>
              <a:spLocks noEditPoints="1"/>
            </p:cNvSpPr>
            <p:nvPr/>
          </p:nvSpPr>
          <p:spPr bwMode="auto">
            <a:xfrm>
              <a:off x="9477376" y="2592388"/>
              <a:ext cx="1260475" cy="1271588"/>
            </a:xfrm>
            <a:custGeom>
              <a:avLst/>
              <a:gdLst>
                <a:gd name="T0" fmla="*/ 149 w 297"/>
                <a:gd name="T1" fmla="*/ 298 h 298"/>
                <a:gd name="T2" fmla="*/ 0 w 297"/>
                <a:gd name="T3" fmla="*/ 149 h 298"/>
                <a:gd name="T4" fmla="*/ 149 w 297"/>
                <a:gd name="T5" fmla="*/ 0 h 298"/>
                <a:gd name="T6" fmla="*/ 297 w 297"/>
                <a:gd name="T7" fmla="*/ 149 h 298"/>
                <a:gd name="T8" fmla="*/ 149 w 297"/>
                <a:gd name="T9" fmla="*/ 298 h 298"/>
                <a:gd name="T10" fmla="*/ 149 w 297"/>
                <a:gd name="T11" fmla="*/ 11 h 298"/>
                <a:gd name="T12" fmla="*/ 11 w 297"/>
                <a:gd name="T13" fmla="*/ 149 h 298"/>
                <a:gd name="T14" fmla="*/ 149 w 297"/>
                <a:gd name="T15" fmla="*/ 287 h 298"/>
                <a:gd name="T16" fmla="*/ 287 w 297"/>
                <a:gd name="T17" fmla="*/ 149 h 298"/>
                <a:gd name="T18" fmla="*/ 149 w 297"/>
                <a:gd name="T19" fmla="*/ 11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97" h="298">
                  <a:moveTo>
                    <a:pt x="149" y="298"/>
                  </a:moveTo>
                  <a:cubicBezTo>
                    <a:pt x="67" y="298"/>
                    <a:pt x="0" y="231"/>
                    <a:pt x="0" y="149"/>
                  </a:cubicBezTo>
                  <a:cubicBezTo>
                    <a:pt x="0" y="67"/>
                    <a:pt x="67" y="0"/>
                    <a:pt x="149" y="0"/>
                  </a:cubicBezTo>
                  <a:cubicBezTo>
                    <a:pt x="231" y="0"/>
                    <a:pt x="297" y="67"/>
                    <a:pt x="297" y="149"/>
                  </a:cubicBezTo>
                  <a:cubicBezTo>
                    <a:pt x="297" y="231"/>
                    <a:pt x="231" y="298"/>
                    <a:pt x="149" y="298"/>
                  </a:cubicBezTo>
                  <a:close/>
                  <a:moveTo>
                    <a:pt x="149" y="11"/>
                  </a:moveTo>
                  <a:cubicBezTo>
                    <a:pt x="73" y="11"/>
                    <a:pt x="11" y="73"/>
                    <a:pt x="11" y="149"/>
                  </a:cubicBezTo>
                  <a:cubicBezTo>
                    <a:pt x="11" y="225"/>
                    <a:pt x="73" y="287"/>
                    <a:pt x="149" y="287"/>
                  </a:cubicBezTo>
                  <a:cubicBezTo>
                    <a:pt x="225" y="287"/>
                    <a:pt x="287" y="225"/>
                    <a:pt x="287" y="149"/>
                  </a:cubicBezTo>
                  <a:cubicBezTo>
                    <a:pt x="287" y="73"/>
                    <a:pt x="225" y="11"/>
                    <a:pt x="149" y="11"/>
                  </a:cubicBezTo>
                  <a:close/>
                </a:path>
              </a:pathLst>
            </a:custGeom>
            <a:solidFill>
              <a:srgbClr val="B686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4" name="Freeform 24"/>
            <p:cNvSpPr>
              <a:spLocks/>
            </p:cNvSpPr>
            <p:nvPr/>
          </p:nvSpPr>
          <p:spPr bwMode="auto">
            <a:xfrm>
              <a:off x="9571038" y="2686051"/>
              <a:ext cx="1076325" cy="1084263"/>
            </a:xfrm>
            <a:custGeom>
              <a:avLst/>
              <a:gdLst>
                <a:gd name="T0" fmla="*/ 254 w 254"/>
                <a:gd name="T1" fmla="*/ 127 h 254"/>
                <a:gd name="T2" fmla="*/ 127 w 254"/>
                <a:gd name="T3" fmla="*/ 254 h 254"/>
                <a:gd name="T4" fmla="*/ 0 w 254"/>
                <a:gd name="T5" fmla="*/ 127 h 254"/>
                <a:gd name="T6" fmla="*/ 127 w 254"/>
                <a:gd name="T7" fmla="*/ 0 h 254"/>
                <a:gd name="T8" fmla="*/ 127 w 254"/>
                <a:gd name="T9" fmla="*/ 127 h 254"/>
                <a:gd name="T10" fmla="*/ 254 w 254"/>
                <a:gd name="T11" fmla="*/ 127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4" h="254">
                  <a:moveTo>
                    <a:pt x="254" y="127"/>
                  </a:moveTo>
                  <a:cubicBezTo>
                    <a:pt x="254" y="197"/>
                    <a:pt x="197" y="254"/>
                    <a:pt x="127" y="254"/>
                  </a:cubicBezTo>
                  <a:cubicBezTo>
                    <a:pt x="57" y="254"/>
                    <a:pt x="0" y="197"/>
                    <a:pt x="0" y="127"/>
                  </a:cubicBezTo>
                  <a:cubicBezTo>
                    <a:pt x="0" y="57"/>
                    <a:pt x="57" y="0"/>
                    <a:pt x="127" y="0"/>
                  </a:cubicBezTo>
                  <a:cubicBezTo>
                    <a:pt x="127" y="127"/>
                    <a:pt x="127" y="127"/>
                    <a:pt x="127" y="127"/>
                  </a:cubicBezTo>
                  <a:lnTo>
                    <a:pt x="254" y="127"/>
                  </a:lnTo>
                  <a:close/>
                </a:path>
              </a:pathLst>
            </a:custGeom>
            <a:solidFill>
              <a:srgbClr val="B686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5" name="Freeform 35"/>
            <p:cNvSpPr>
              <a:spLocks/>
            </p:cNvSpPr>
            <p:nvPr/>
          </p:nvSpPr>
          <p:spPr bwMode="auto">
            <a:xfrm>
              <a:off x="10160001" y="2989263"/>
              <a:ext cx="114300" cy="153988"/>
            </a:xfrm>
            <a:custGeom>
              <a:avLst/>
              <a:gdLst>
                <a:gd name="T0" fmla="*/ 11 w 27"/>
                <a:gd name="T1" fmla="*/ 23 h 36"/>
                <a:gd name="T2" fmla="*/ 15 w 27"/>
                <a:gd name="T3" fmla="*/ 20 h 36"/>
                <a:gd name="T4" fmla="*/ 18 w 27"/>
                <a:gd name="T5" fmla="*/ 17 h 36"/>
                <a:gd name="T6" fmla="*/ 20 w 27"/>
                <a:gd name="T7" fmla="*/ 12 h 36"/>
                <a:gd name="T8" fmla="*/ 18 w 27"/>
                <a:gd name="T9" fmla="*/ 8 h 36"/>
                <a:gd name="T10" fmla="*/ 14 w 27"/>
                <a:gd name="T11" fmla="*/ 6 h 36"/>
                <a:gd name="T12" fmla="*/ 9 w 27"/>
                <a:gd name="T13" fmla="*/ 8 h 36"/>
                <a:gd name="T14" fmla="*/ 7 w 27"/>
                <a:gd name="T15" fmla="*/ 13 h 36"/>
                <a:gd name="T16" fmla="*/ 0 w 27"/>
                <a:gd name="T17" fmla="*/ 12 h 36"/>
                <a:gd name="T18" fmla="*/ 5 w 27"/>
                <a:gd name="T19" fmla="*/ 3 h 36"/>
                <a:gd name="T20" fmla="*/ 14 w 27"/>
                <a:gd name="T21" fmla="*/ 0 h 36"/>
                <a:gd name="T22" fmla="*/ 24 w 27"/>
                <a:gd name="T23" fmla="*/ 4 h 36"/>
                <a:gd name="T24" fmla="*/ 27 w 27"/>
                <a:gd name="T25" fmla="*/ 12 h 36"/>
                <a:gd name="T26" fmla="*/ 25 w 27"/>
                <a:gd name="T27" fmla="*/ 18 h 36"/>
                <a:gd name="T28" fmla="*/ 21 w 27"/>
                <a:gd name="T29" fmla="*/ 22 h 36"/>
                <a:gd name="T30" fmla="*/ 16 w 27"/>
                <a:gd name="T31" fmla="*/ 25 h 36"/>
                <a:gd name="T32" fmla="*/ 10 w 27"/>
                <a:gd name="T33" fmla="*/ 29 h 36"/>
                <a:gd name="T34" fmla="*/ 8 w 27"/>
                <a:gd name="T35" fmla="*/ 30 h 36"/>
                <a:gd name="T36" fmla="*/ 27 w 27"/>
                <a:gd name="T37" fmla="*/ 30 h 36"/>
                <a:gd name="T38" fmla="*/ 27 w 27"/>
                <a:gd name="T39" fmla="*/ 36 h 36"/>
                <a:gd name="T40" fmla="*/ 0 w 27"/>
                <a:gd name="T41" fmla="*/ 36 h 36"/>
                <a:gd name="T42" fmla="*/ 0 w 27"/>
                <a:gd name="T43" fmla="*/ 30 h 36"/>
                <a:gd name="T44" fmla="*/ 4 w 27"/>
                <a:gd name="T45" fmla="*/ 27 h 36"/>
                <a:gd name="T46" fmla="*/ 11 w 27"/>
                <a:gd name="T47" fmla="*/ 23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7" h="36">
                  <a:moveTo>
                    <a:pt x="11" y="23"/>
                  </a:moveTo>
                  <a:cubicBezTo>
                    <a:pt x="13" y="22"/>
                    <a:pt x="14" y="21"/>
                    <a:pt x="15" y="20"/>
                  </a:cubicBezTo>
                  <a:cubicBezTo>
                    <a:pt x="16" y="19"/>
                    <a:pt x="18" y="18"/>
                    <a:pt x="18" y="17"/>
                  </a:cubicBezTo>
                  <a:cubicBezTo>
                    <a:pt x="19" y="15"/>
                    <a:pt x="20" y="14"/>
                    <a:pt x="20" y="12"/>
                  </a:cubicBezTo>
                  <a:cubicBezTo>
                    <a:pt x="20" y="10"/>
                    <a:pt x="19" y="9"/>
                    <a:pt x="18" y="8"/>
                  </a:cubicBezTo>
                  <a:cubicBezTo>
                    <a:pt x="17" y="7"/>
                    <a:pt x="15" y="6"/>
                    <a:pt x="14" y="6"/>
                  </a:cubicBezTo>
                  <a:cubicBezTo>
                    <a:pt x="12" y="6"/>
                    <a:pt x="10" y="7"/>
                    <a:pt x="9" y="8"/>
                  </a:cubicBezTo>
                  <a:cubicBezTo>
                    <a:pt x="7" y="10"/>
                    <a:pt x="7" y="11"/>
                    <a:pt x="7" y="13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1" y="8"/>
                    <a:pt x="2" y="6"/>
                    <a:pt x="5" y="3"/>
                  </a:cubicBezTo>
                  <a:cubicBezTo>
                    <a:pt x="7" y="1"/>
                    <a:pt x="10" y="0"/>
                    <a:pt x="14" y="0"/>
                  </a:cubicBezTo>
                  <a:cubicBezTo>
                    <a:pt x="18" y="0"/>
                    <a:pt x="22" y="2"/>
                    <a:pt x="24" y="4"/>
                  </a:cubicBezTo>
                  <a:cubicBezTo>
                    <a:pt x="26" y="6"/>
                    <a:pt x="27" y="9"/>
                    <a:pt x="27" y="12"/>
                  </a:cubicBezTo>
                  <a:cubicBezTo>
                    <a:pt x="27" y="14"/>
                    <a:pt x="26" y="16"/>
                    <a:pt x="25" y="18"/>
                  </a:cubicBezTo>
                  <a:cubicBezTo>
                    <a:pt x="24" y="19"/>
                    <a:pt x="23" y="21"/>
                    <a:pt x="21" y="22"/>
                  </a:cubicBezTo>
                  <a:cubicBezTo>
                    <a:pt x="20" y="23"/>
                    <a:pt x="19" y="24"/>
                    <a:pt x="16" y="25"/>
                  </a:cubicBezTo>
                  <a:cubicBezTo>
                    <a:pt x="15" y="26"/>
                    <a:pt x="13" y="27"/>
                    <a:pt x="10" y="29"/>
                  </a:cubicBezTo>
                  <a:cubicBezTo>
                    <a:pt x="9" y="30"/>
                    <a:pt x="8" y="30"/>
                    <a:pt x="8" y="30"/>
                  </a:cubicBezTo>
                  <a:cubicBezTo>
                    <a:pt x="27" y="30"/>
                    <a:pt x="27" y="30"/>
                    <a:pt x="27" y="30"/>
                  </a:cubicBezTo>
                  <a:cubicBezTo>
                    <a:pt x="27" y="36"/>
                    <a:pt x="27" y="36"/>
                    <a:pt x="27" y="36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4" y="27"/>
                    <a:pt x="4" y="27"/>
                    <a:pt x="4" y="27"/>
                  </a:cubicBezTo>
                  <a:lnTo>
                    <a:pt x="11" y="23"/>
                  </a:lnTo>
                  <a:close/>
                </a:path>
              </a:pathLst>
            </a:custGeom>
            <a:solidFill>
              <a:srgbClr val="B686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6" name="Freeform 36"/>
            <p:cNvSpPr>
              <a:spLocks/>
            </p:cNvSpPr>
            <p:nvPr/>
          </p:nvSpPr>
          <p:spPr bwMode="auto">
            <a:xfrm>
              <a:off x="10291763" y="2994026"/>
              <a:ext cx="109538" cy="153988"/>
            </a:xfrm>
            <a:custGeom>
              <a:avLst/>
              <a:gdLst>
                <a:gd name="T0" fmla="*/ 24 w 26"/>
                <a:gd name="T1" fmla="*/ 6 h 36"/>
                <a:gd name="T2" fmla="*/ 8 w 26"/>
                <a:gd name="T3" fmla="*/ 6 h 36"/>
                <a:gd name="T4" fmla="*/ 7 w 26"/>
                <a:gd name="T5" fmla="*/ 15 h 36"/>
                <a:gd name="T6" fmla="*/ 11 w 26"/>
                <a:gd name="T7" fmla="*/ 13 h 36"/>
                <a:gd name="T8" fmla="*/ 15 w 26"/>
                <a:gd name="T9" fmla="*/ 12 h 36"/>
                <a:gd name="T10" fmla="*/ 23 w 26"/>
                <a:gd name="T11" fmla="*/ 15 h 36"/>
                <a:gd name="T12" fmla="*/ 26 w 26"/>
                <a:gd name="T13" fmla="*/ 23 h 36"/>
                <a:gd name="T14" fmla="*/ 23 w 26"/>
                <a:gd name="T15" fmla="*/ 32 h 36"/>
                <a:gd name="T16" fmla="*/ 13 w 26"/>
                <a:gd name="T17" fmla="*/ 36 h 36"/>
                <a:gd name="T18" fmla="*/ 4 w 26"/>
                <a:gd name="T19" fmla="*/ 33 h 36"/>
                <a:gd name="T20" fmla="*/ 0 w 26"/>
                <a:gd name="T21" fmla="*/ 26 h 36"/>
                <a:gd name="T22" fmla="*/ 6 w 26"/>
                <a:gd name="T23" fmla="*/ 25 h 36"/>
                <a:gd name="T24" fmla="*/ 8 w 26"/>
                <a:gd name="T25" fmla="*/ 29 h 36"/>
                <a:gd name="T26" fmla="*/ 13 w 26"/>
                <a:gd name="T27" fmla="*/ 30 h 36"/>
                <a:gd name="T28" fmla="*/ 18 w 26"/>
                <a:gd name="T29" fmla="*/ 28 h 36"/>
                <a:gd name="T30" fmla="*/ 20 w 26"/>
                <a:gd name="T31" fmla="*/ 23 h 36"/>
                <a:gd name="T32" fmla="*/ 18 w 26"/>
                <a:gd name="T33" fmla="*/ 19 h 36"/>
                <a:gd name="T34" fmla="*/ 13 w 26"/>
                <a:gd name="T35" fmla="*/ 17 h 36"/>
                <a:gd name="T36" fmla="*/ 7 w 26"/>
                <a:gd name="T37" fmla="*/ 21 h 36"/>
                <a:gd name="T38" fmla="*/ 1 w 26"/>
                <a:gd name="T39" fmla="*/ 19 h 36"/>
                <a:gd name="T40" fmla="*/ 3 w 26"/>
                <a:gd name="T41" fmla="*/ 0 h 36"/>
                <a:gd name="T42" fmla="*/ 25 w 26"/>
                <a:gd name="T43" fmla="*/ 0 h 36"/>
                <a:gd name="T44" fmla="*/ 24 w 26"/>
                <a:gd name="T45" fmla="*/ 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6" h="36">
                  <a:moveTo>
                    <a:pt x="24" y="6"/>
                  </a:moveTo>
                  <a:cubicBezTo>
                    <a:pt x="8" y="6"/>
                    <a:pt x="8" y="6"/>
                    <a:pt x="8" y="6"/>
                  </a:cubicBezTo>
                  <a:cubicBezTo>
                    <a:pt x="7" y="15"/>
                    <a:pt x="7" y="15"/>
                    <a:pt x="7" y="15"/>
                  </a:cubicBezTo>
                  <a:cubicBezTo>
                    <a:pt x="8" y="14"/>
                    <a:pt x="9" y="13"/>
                    <a:pt x="11" y="13"/>
                  </a:cubicBezTo>
                  <a:cubicBezTo>
                    <a:pt x="12" y="12"/>
                    <a:pt x="13" y="12"/>
                    <a:pt x="15" y="12"/>
                  </a:cubicBezTo>
                  <a:cubicBezTo>
                    <a:pt x="18" y="12"/>
                    <a:pt x="21" y="13"/>
                    <a:pt x="23" y="15"/>
                  </a:cubicBezTo>
                  <a:cubicBezTo>
                    <a:pt x="25" y="17"/>
                    <a:pt x="26" y="20"/>
                    <a:pt x="26" y="23"/>
                  </a:cubicBezTo>
                  <a:cubicBezTo>
                    <a:pt x="26" y="27"/>
                    <a:pt x="25" y="30"/>
                    <a:pt x="23" y="32"/>
                  </a:cubicBezTo>
                  <a:cubicBezTo>
                    <a:pt x="20" y="34"/>
                    <a:pt x="17" y="36"/>
                    <a:pt x="13" y="36"/>
                  </a:cubicBezTo>
                  <a:cubicBezTo>
                    <a:pt x="9" y="36"/>
                    <a:pt x="6" y="35"/>
                    <a:pt x="4" y="33"/>
                  </a:cubicBezTo>
                  <a:cubicBezTo>
                    <a:pt x="1" y="31"/>
                    <a:pt x="0" y="28"/>
                    <a:pt x="0" y="26"/>
                  </a:cubicBezTo>
                  <a:cubicBezTo>
                    <a:pt x="6" y="25"/>
                    <a:pt x="6" y="25"/>
                    <a:pt x="6" y="25"/>
                  </a:cubicBezTo>
                  <a:cubicBezTo>
                    <a:pt x="6" y="27"/>
                    <a:pt x="7" y="28"/>
                    <a:pt x="8" y="29"/>
                  </a:cubicBezTo>
                  <a:cubicBezTo>
                    <a:pt x="10" y="30"/>
                    <a:pt x="11" y="30"/>
                    <a:pt x="13" y="30"/>
                  </a:cubicBezTo>
                  <a:cubicBezTo>
                    <a:pt x="15" y="30"/>
                    <a:pt x="17" y="30"/>
                    <a:pt x="18" y="28"/>
                  </a:cubicBezTo>
                  <a:cubicBezTo>
                    <a:pt x="19" y="27"/>
                    <a:pt x="20" y="25"/>
                    <a:pt x="20" y="23"/>
                  </a:cubicBezTo>
                  <a:cubicBezTo>
                    <a:pt x="20" y="21"/>
                    <a:pt x="19" y="20"/>
                    <a:pt x="18" y="19"/>
                  </a:cubicBezTo>
                  <a:cubicBezTo>
                    <a:pt x="16" y="17"/>
                    <a:pt x="15" y="17"/>
                    <a:pt x="13" y="17"/>
                  </a:cubicBezTo>
                  <a:cubicBezTo>
                    <a:pt x="10" y="17"/>
                    <a:pt x="8" y="18"/>
                    <a:pt x="7" y="21"/>
                  </a:cubicBezTo>
                  <a:cubicBezTo>
                    <a:pt x="1" y="19"/>
                    <a:pt x="1" y="19"/>
                    <a:pt x="1" y="19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25" y="0"/>
                    <a:pt x="25" y="0"/>
                    <a:pt x="25" y="0"/>
                  </a:cubicBezTo>
                  <a:lnTo>
                    <a:pt x="24" y="6"/>
                  </a:lnTo>
                  <a:close/>
                </a:path>
              </a:pathLst>
            </a:custGeom>
            <a:solidFill>
              <a:srgbClr val="B686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7" name="Freeform 37"/>
            <p:cNvSpPr>
              <a:spLocks noEditPoints="1"/>
            </p:cNvSpPr>
            <p:nvPr/>
          </p:nvSpPr>
          <p:spPr bwMode="auto">
            <a:xfrm>
              <a:off x="10431463" y="2989263"/>
              <a:ext cx="161925" cy="158750"/>
            </a:xfrm>
            <a:custGeom>
              <a:avLst/>
              <a:gdLst>
                <a:gd name="T0" fmla="*/ 0 w 38"/>
                <a:gd name="T1" fmla="*/ 10 h 37"/>
                <a:gd name="T2" fmla="*/ 2 w 38"/>
                <a:gd name="T3" fmla="*/ 3 h 37"/>
                <a:gd name="T4" fmla="*/ 8 w 38"/>
                <a:gd name="T5" fmla="*/ 0 h 37"/>
                <a:gd name="T6" fmla="*/ 14 w 38"/>
                <a:gd name="T7" fmla="*/ 3 h 37"/>
                <a:gd name="T8" fmla="*/ 16 w 38"/>
                <a:gd name="T9" fmla="*/ 10 h 37"/>
                <a:gd name="T10" fmla="*/ 14 w 38"/>
                <a:gd name="T11" fmla="*/ 16 h 37"/>
                <a:gd name="T12" fmla="*/ 8 w 38"/>
                <a:gd name="T13" fmla="*/ 19 h 37"/>
                <a:gd name="T14" fmla="*/ 2 w 38"/>
                <a:gd name="T15" fmla="*/ 16 h 37"/>
                <a:gd name="T16" fmla="*/ 0 w 38"/>
                <a:gd name="T17" fmla="*/ 10 h 37"/>
                <a:gd name="T18" fmla="*/ 8 w 38"/>
                <a:gd name="T19" fmla="*/ 15 h 37"/>
                <a:gd name="T20" fmla="*/ 11 w 38"/>
                <a:gd name="T21" fmla="*/ 14 h 37"/>
                <a:gd name="T22" fmla="*/ 11 w 38"/>
                <a:gd name="T23" fmla="*/ 10 h 37"/>
                <a:gd name="T24" fmla="*/ 10 w 38"/>
                <a:gd name="T25" fmla="*/ 6 h 37"/>
                <a:gd name="T26" fmla="*/ 8 w 38"/>
                <a:gd name="T27" fmla="*/ 4 h 37"/>
                <a:gd name="T28" fmla="*/ 5 w 38"/>
                <a:gd name="T29" fmla="*/ 6 h 37"/>
                <a:gd name="T30" fmla="*/ 4 w 38"/>
                <a:gd name="T31" fmla="*/ 10 h 37"/>
                <a:gd name="T32" fmla="*/ 5 w 38"/>
                <a:gd name="T33" fmla="*/ 14 h 37"/>
                <a:gd name="T34" fmla="*/ 8 w 38"/>
                <a:gd name="T35" fmla="*/ 15 h 37"/>
                <a:gd name="T36" fmla="*/ 28 w 38"/>
                <a:gd name="T37" fmla="*/ 0 h 37"/>
                <a:gd name="T38" fmla="*/ 32 w 38"/>
                <a:gd name="T39" fmla="*/ 0 h 37"/>
                <a:gd name="T40" fmla="*/ 10 w 38"/>
                <a:gd name="T41" fmla="*/ 36 h 37"/>
                <a:gd name="T42" fmla="*/ 6 w 38"/>
                <a:gd name="T43" fmla="*/ 36 h 37"/>
                <a:gd name="T44" fmla="*/ 28 w 38"/>
                <a:gd name="T45" fmla="*/ 0 h 37"/>
                <a:gd name="T46" fmla="*/ 22 w 38"/>
                <a:gd name="T47" fmla="*/ 27 h 37"/>
                <a:gd name="T48" fmla="*/ 24 w 38"/>
                <a:gd name="T49" fmla="*/ 20 h 37"/>
                <a:gd name="T50" fmla="*/ 30 w 38"/>
                <a:gd name="T51" fmla="*/ 17 h 37"/>
                <a:gd name="T52" fmla="*/ 36 w 38"/>
                <a:gd name="T53" fmla="*/ 20 h 37"/>
                <a:gd name="T54" fmla="*/ 38 w 38"/>
                <a:gd name="T55" fmla="*/ 27 h 37"/>
                <a:gd name="T56" fmla="*/ 36 w 38"/>
                <a:gd name="T57" fmla="*/ 34 h 37"/>
                <a:gd name="T58" fmla="*/ 30 w 38"/>
                <a:gd name="T59" fmla="*/ 37 h 37"/>
                <a:gd name="T60" fmla="*/ 24 w 38"/>
                <a:gd name="T61" fmla="*/ 34 h 37"/>
                <a:gd name="T62" fmla="*/ 22 w 38"/>
                <a:gd name="T63" fmla="*/ 27 h 37"/>
                <a:gd name="T64" fmla="*/ 30 w 38"/>
                <a:gd name="T65" fmla="*/ 33 h 37"/>
                <a:gd name="T66" fmla="*/ 33 w 38"/>
                <a:gd name="T67" fmla="*/ 31 h 37"/>
                <a:gd name="T68" fmla="*/ 33 w 38"/>
                <a:gd name="T69" fmla="*/ 27 h 37"/>
                <a:gd name="T70" fmla="*/ 33 w 38"/>
                <a:gd name="T71" fmla="*/ 25 h 37"/>
                <a:gd name="T72" fmla="*/ 33 w 38"/>
                <a:gd name="T73" fmla="*/ 23 h 37"/>
                <a:gd name="T74" fmla="*/ 30 w 38"/>
                <a:gd name="T75" fmla="*/ 21 h 37"/>
                <a:gd name="T76" fmla="*/ 27 w 38"/>
                <a:gd name="T77" fmla="*/ 23 h 37"/>
                <a:gd name="T78" fmla="*/ 27 w 38"/>
                <a:gd name="T79" fmla="*/ 25 h 37"/>
                <a:gd name="T80" fmla="*/ 27 w 38"/>
                <a:gd name="T81" fmla="*/ 27 h 37"/>
                <a:gd name="T82" fmla="*/ 27 w 38"/>
                <a:gd name="T83" fmla="*/ 31 h 37"/>
                <a:gd name="T84" fmla="*/ 30 w 38"/>
                <a:gd name="T85" fmla="*/ 33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8" h="37">
                  <a:moveTo>
                    <a:pt x="0" y="10"/>
                  </a:moveTo>
                  <a:cubicBezTo>
                    <a:pt x="0" y="7"/>
                    <a:pt x="0" y="5"/>
                    <a:pt x="2" y="3"/>
                  </a:cubicBezTo>
                  <a:cubicBezTo>
                    <a:pt x="3" y="1"/>
                    <a:pt x="5" y="0"/>
                    <a:pt x="8" y="0"/>
                  </a:cubicBezTo>
                  <a:cubicBezTo>
                    <a:pt x="10" y="0"/>
                    <a:pt x="12" y="1"/>
                    <a:pt x="14" y="3"/>
                  </a:cubicBezTo>
                  <a:cubicBezTo>
                    <a:pt x="15" y="5"/>
                    <a:pt x="16" y="7"/>
                    <a:pt x="16" y="10"/>
                  </a:cubicBezTo>
                  <a:cubicBezTo>
                    <a:pt x="16" y="12"/>
                    <a:pt x="15" y="15"/>
                    <a:pt x="14" y="16"/>
                  </a:cubicBezTo>
                  <a:cubicBezTo>
                    <a:pt x="12" y="18"/>
                    <a:pt x="10" y="19"/>
                    <a:pt x="8" y="19"/>
                  </a:cubicBezTo>
                  <a:cubicBezTo>
                    <a:pt x="5" y="19"/>
                    <a:pt x="3" y="18"/>
                    <a:pt x="2" y="16"/>
                  </a:cubicBezTo>
                  <a:cubicBezTo>
                    <a:pt x="0" y="15"/>
                    <a:pt x="0" y="12"/>
                    <a:pt x="0" y="10"/>
                  </a:cubicBezTo>
                  <a:close/>
                  <a:moveTo>
                    <a:pt x="8" y="15"/>
                  </a:moveTo>
                  <a:cubicBezTo>
                    <a:pt x="9" y="15"/>
                    <a:pt x="10" y="15"/>
                    <a:pt x="11" y="14"/>
                  </a:cubicBezTo>
                  <a:cubicBezTo>
                    <a:pt x="11" y="13"/>
                    <a:pt x="11" y="12"/>
                    <a:pt x="11" y="10"/>
                  </a:cubicBezTo>
                  <a:cubicBezTo>
                    <a:pt x="11" y="8"/>
                    <a:pt x="11" y="7"/>
                    <a:pt x="10" y="6"/>
                  </a:cubicBezTo>
                  <a:cubicBezTo>
                    <a:pt x="10" y="4"/>
                    <a:pt x="9" y="4"/>
                    <a:pt x="8" y="4"/>
                  </a:cubicBezTo>
                  <a:cubicBezTo>
                    <a:pt x="7" y="4"/>
                    <a:pt x="6" y="4"/>
                    <a:pt x="5" y="6"/>
                  </a:cubicBezTo>
                  <a:cubicBezTo>
                    <a:pt x="5" y="7"/>
                    <a:pt x="4" y="8"/>
                    <a:pt x="4" y="10"/>
                  </a:cubicBezTo>
                  <a:cubicBezTo>
                    <a:pt x="4" y="12"/>
                    <a:pt x="5" y="13"/>
                    <a:pt x="5" y="14"/>
                  </a:cubicBezTo>
                  <a:cubicBezTo>
                    <a:pt x="5" y="15"/>
                    <a:pt x="6" y="15"/>
                    <a:pt x="8" y="15"/>
                  </a:cubicBezTo>
                  <a:close/>
                  <a:moveTo>
                    <a:pt x="28" y="0"/>
                  </a:moveTo>
                  <a:cubicBezTo>
                    <a:pt x="32" y="0"/>
                    <a:pt x="32" y="0"/>
                    <a:pt x="32" y="0"/>
                  </a:cubicBezTo>
                  <a:cubicBezTo>
                    <a:pt x="10" y="36"/>
                    <a:pt x="10" y="36"/>
                    <a:pt x="10" y="36"/>
                  </a:cubicBezTo>
                  <a:cubicBezTo>
                    <a:pt x="6" y="36"/>
                    <a:pt x="6" y="36"/>
                    <a:pt x="6" y="36"/>
                  </a:cubicBezTo>
                  <a:lnTo>
                    <a:pt x="28" y="0"/>
                  </a:lnTo>
                  <a:close/>
                  <a:moveTo>
                    <a:pt x="22" y="27"/>
                  </a:moveTo>
                  <a:cubicBezTo>
                    <a:pt x="22" y="24"/>
                    <a:pt x="23" y="22"/>
                    <a:pt x="24" y="20"/>
                  </a:cubicBezTo>
                  <a:cubicBezTo>
                    <a:pt x="25" y="18"/>
                    <a:pt x="28" y="17"/>
                    <a:pt x="30" y="17"/>
                  </a:cubicBezTo>
                  <a:cubicBezTo>
                    <a:pt x="33" y="17"/>
                    <a:pt x="35" y="18"/>
                    <a:pt x="36" y="20"/>
                  </a:cubicBezTo>
                  <a:cubicBezTo>
                    <a:pt x="38" y="22"/>
                    <a:pt x="38" y="24"/>
                    <a:pt x="38" y="27"/>
                  </a:cubicBezTo>
                  <a:cubicBezTo>
                    <a:pt x="38" y="30"/>
                    <a:pt x="37" y="32"/>
                    <a:pt x="36" y="34"/>
                  </a:cubicBezTo>
                  <a:cubicBezTo>
                    <a:pt x="35" y="36"/>
                    <a:pt x="33" y="37"/>
                    <a:pt x="30" y="37"/>
                  </a:cubicBezTo>
                  <a:cubicBezTo>
                    <a:pt x="27" y="37"/>
                    <a:pt x="25" y="36"/>
                    <a:pt x="24" y="34"/>
                  </a:cubicBezTo>
                  <a:cubicBezTo>
                    <a:pt x="23" y="32"/>
                    <a:pt x="22" y="30"/>
                    <a:pt x="22" y="27"/>
                  </a:cubicBezTo>
                  <a:close/>
                  <a:moveTo>
                    <a:pt x="30" y="33"/>
                  </a:moveTo>
                  <a:cubicBezTo>
                    <a:pt x="31" y="33"/>
                    <a:pt x="32" y="32"/>
                    <a:pt x="33" y="31"/>
                  </a:cubicBezTo>
                  <a:cubicBezTo>
                    <a:pt x="33" y="30"/>
                    <a:pt x="33" y="29"/>
                    <a:pt x="33" y="27"/>
                  </a:cubicBezTo>
                  <a:cubicBezTo>
                    <a:pt x="33" y="26"/>
                    <a:pt x="33" y="25"/>
                    <a:pt x="33" y="25"/>
                  </a:cubicBezTo>
                  <a:cubicBezTo>
                    <a:pt x="33" y="24"/>
                    <a:pt x="33" y="23"/>
                    <a:pt x="33" y="23"/>
                  </a:cubicBezTo>
                  <a:cubicBezTo>
                    <a:pt x="32" y="22"/>
                    <a:pt x="31" y="21"/>
                    <a:pt x="30" y="21"/>
                  </a:cubicBezTo>
                  <a:cubicBezTo>
                    <a:pt x="29" y="21"/>
                    <a:pt x="28" y="22"/>
                    <a:pt x="27" y="23"/>
                  </a:cubicBezTo>
                  <a:cubicBezTo>
                    <a:pt x="27" y="24"/>
                    <a:pt x="27" y="24"/>
                    <a:pt x="27" y="25"/>
                  </a:cubicBezTo>
                  <a:cubicBezTo>
                    <a:pt x="27" y="25"/>
                    <a:pt x="27" y="26"/>
                    <a:pt x="27" y="27"/>
                  </a:cubicBezTo>
                  <a:cubicBezTo>
                    <a:pt x="27" y="29"/>
                    <a:pt x="27" y="30"/>
                    <a:pt x="27" y="31"/>
                  </a:cubicBezTo>
                  <a:cubicBezTo>
                    <a:pt x="28" y="32"/>
                    <a:pt x="29" y="33"/>
                    <a:pt x="30" y="33"/>
                  </a:cubicBezTo>
                  <a:close/>
                </a:path>
              </a:pathLst>
            </a:custGeom>
            <a:solidFill>
              <a:srgbClr val="B686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8" name="Freeform 38"/>
            <p:cNvSpPr>
              <a:spLocks noEditPoints="1"/>
            </p:cNvSpPr>
            <p:nvPr/>
          </p:nvSpPr>
          <p:spPr bwMode="auto">
            <a:xfrm>
              <a:off x="9672638" y="2443163"/>
              <a:ext cx="933450" cy="298450"/>
            </a:xfrm>
            <a:custGeom>
              <a:avLst/>
              <a:gdLst>
                <a:gd name="T0" fmla="*/ 218 w 220"/>
                <a:gd name="T1" fmla="*/ 30 h 70"/>
                <a:gd name="T2" fmla="*/ 215 w 220"/>
                <a:gd name="T3" fmla="*/ 20 h 70"/>
                <a:gd name="T4" fmla="*/ 198 w 220"/>
                <a:gd name="T5" fmla="*/ 18 h 70"/>
                <a:gd name="T6" fmla="*/ 189 w 220"/>
                <a:gd name="T7" fmla="*/ 17 h 70"/>
                <a:gd name="T8" fmla="*/ 171 w 220"/>
                <a:gd name="T9" fmla="*/ 8 h 70"/>
                <a:gd name="T10" fmla="*/ 158 w 220"/>
                <a:gd name="T11" fmla="*/ 3 h 70"/>
                <a:gd name="T12" fmla="*/ 143 w 220"/>
                <a:gd name="T13" fmla="*/ 1 h 70"/>
                <a:gd name="T14" fmla="*/ 124 w 220"/>
                <a:gd name="T15" fmla="*/ 0 h 70"/>
                <a:gd name="T16" fmla="*/ 97 w 220"/>
                <a:gd name="T17" fmla="*/ 3 h 70"/>
                <a:gd name="T18" fmla="*/ 75 w 220"/>
                <a:gd name="T19" fmla="*/ 13 h 70"/>
                <a:gd name="T20" fmla="*/ 56 w 220"/>
                <a:gd name="T21" fmla="*/ 19 h 70"/>
                <a:gd name="T22" fmla="*/ 38 w 220"/>
                <a:gd name="T23" fmla="*/ 22 h 70"/>
                <a:gd name="T24" fmla="*/ 21 w 220"/>
                <a:gd name="T25" fmla="*/ 25 h 70"/>
                <a:gd name="T26" fmla="*/ 10 w 220"/>
                <a:gd name="T27" fmla="*/ 29 h 70"/>
                <a:gd name="T28" fmla="*/ 3 w 220"/>
                <a:gd name="T29" fmla="*/ 35 h 70"/>
                <a:gd name="T30" fmla="*/ 0 w 220"/>
                <a:gd name="T31" fmla="*/ 42 h 70"/>
                <a:gd name="T32" fmla="*/ 1 w 220"/>
                <a:gd name="T33" fmla="*/ 51 h 70"/>
                <a:gd name="T34" fmla="*/ 4 w 220"/>
                <a:gd name="T35" fmla="*/ 56 h 70"/>
                <a:gd name="T36" fmla="*/ 16 w 220"/>
                <a:gd name="T37" fmla="*/ 58 h 70"/>
                <a:gd name="T38" fmla="*/ 50 w 220"/>
                <a:gd name="T39" fmla="*/ 58 h 70"/>
                <a:gd name="T40" fmla="*/ 86 w 220"/>
                <a:gd name="T41" fmla="*/ 58 h 70"/>
                <a:gd name="T42" fmla="*/ 138 w 220"/>
                <a:gd name="T43" fmla="*/ 58 h 70"/>
                <a:gd name="T44" fmla="*/ 153 w 220"/>
                <a:gd name="T45" fmla="*/ 58 h 70"/>
                <a:gd name="T46" fmla="*/ 155 w 220"/>
                <a:gd name="T47" fmla="*/ 53 h 70"/>
                <a:gd name="T48" fmla="*/ 155 w 220"/>
                <a:gd name="T49" fmla="*/ 52 h 70"/>
                <a:gd name="T50" fmla="*/ 192 w 220"/>
                <a:gd name="T51" fmla="*/ 52 h 70"/>
                <a:gd name="T52" fmla="*/ 193 w 220"/>
                <a:gd name="T53" fmla="*/ 51 h 70"/>
                <a:gd name="T54" fmla="*/ 195 w 220"/>
                <a:gd name="T55" fmla="*/ 56 h 70"/>
                <a:gd name="T56" fmla="*/ 213 w 220"/>
                <a:gd name="T57" fmla="*/ 53 h 70"/>
                <a:gd name="T58" fmla="*/ 219 w 220"/>
                <a:gd name="T59" fmla="*/ 48 h 70"/>
                <a:gd name="T60" fmla="*/ 157 w 220"/>
                <a:gd name="T61" fmla="*/ 44 h 70"/>
                <a:gd name="T62" fmla="*/ 165 w 220"/>
                <a:gd name="T63" fmla="*/ 37 h 70"/>
                <a:gd name="T64" fmla="*/ 157 w 220"/>
                <a:gd name="T65" fmla="*/ 44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20" h="70">
                  <a:moveTo>
                    <a:pt x="219" y="39"/>
                  </a:moveTo>
                  <a:cubicBezTo>
                    <a:pt x="219" y="36"/>
                    <a:pt x="219" y="32"/>
                    <a:pt x="218" y="30"/>
                  </a:cubicBezTo>
                  <a:cubicBezTo>
                    <a:pt x="218" y="27"/>
                    <a:pt x="217" y="24"/>
                    <a:pt x="217" y="23"/>
                  </a:cubicBezTo>
                  <a:cubicBezTo>
                    <a:pt x="216" y="21"/>
                    <a:pt x="216" y="20"/>
                    <a:pt x="215" y="20"/>
                  </a:cubicBezTo>
                  <a:cubicBezTo>
                    <a:pt x="215" y="19"/>
                    <a:pt x="213" y="19"/>
                    <a:pt x="210" y="19"/>
                  </a:cubicBezTo>
                  <a:cubicBezTo>
                    <a:pt x="207" y="19"/>
                    <a:pt x="202" y="18"/>
                    <a:pt x="198" y="18"/>
                  </a:cubicBezTo>
                  <a:cubicBezTo>
                    <a:pt x="197" y="18"/>
                    <a:pt x="197" y="18"/>
                    <a:pt x="197" y="18"/>
                  </a:cubicBezTo>
                  <a:cubicBezTo>
                    <a:pt x="194" y="17"/>
                    <a:pt x="190" y="17"/>
                    <a:pt x="189" y="17"/>
                  </a:cubicBezTo>
                  <a:cubicBezTo>
                    <a:pt x="189" y="17"/>
                    <a:pt x="186" y="15"/>
                    <a:pt x="183" y="14"/>
                  </a:cubicBezTo>
                  <a:cubicBezTo>
                    <a:pt x="179" y="12"/>
                    <a:pt x="174" y="10"/>
                    <a:pt x="171" y="8"/>
                  </a:cubicBezTo>
                  <a:cubicBezTo>
                    <a:pt x="170" y="8"/>
                    <a:pt x="170" y="8"/>
                    <a:pt x="170" y="8"/>
                  </a:cubicBezTo>
                  <a:cubicBezTo>
                    <a:pt x="166" y="6"/>
                    <a:pt x="161" y="4"/>
                    <a:pt x="158" y="3"/>
                  </a:cubicBezTo>
                  <a:cubicBezTo>
                    <a:pt x="155" y="2"/>
                    <a:pt x="149" y="1"/>
                    <a:pt x="146" y="1"/>
                  </a:cubicBezTo>
                  <a:cubicBezTo>
                    <a:pt x="143" y="1"/>
                    <a:pt x="143" y="1"/>
                    <a:pt x="143" y="1"/>
                  </a:cubicBezTo>
                  <a:cubicBezTo>
                    <a:pt x="139" y="1"/>
                    <a:pt x="133" y="0"/>
                    <a:pt x="129" y="0"/>
                  </a:cubicBezTo>
                  <a:cubicBezTo>
                    <a:pt x="124" y="0"/>
                    <a:pt x="124" y="0"/>
                    <a:pt x="124" y="0"/>
                  </a:cubicBezTo>
                  <a:cubicBezTo>
                    <a:pt x="120" y="0"/>
                    <a:pt x="114" y="1"/>
                    <a:pt x="110" y="1"/>
                  </a:cubicBezTo>
                  <a:cubicBezTo>
                    <a:pt x="107" y="1"/>
                    <a:pt x="101" y="2"/>
                    <a:pt x="97" y="3"/>
                  </a:cubicBezTo>
                  <a:cubicBezTo>
                    <a:pt x="94" y="4"/>
                    <a:pt x="88" y="6"/>
                    <a:pt x="86" y="8"/>
                  </a:cubicBezTo>
                  <a:cubicBezTo>
                    <a:pt x="83" y="9"/>
                    <a:pt x="78" y="12"/>
                    <a:pt x="75" y="13"/>
                  </a:cubicBezTo>
                  <a:cubicBezTo>
                    <a:pt x="71" y="15"/>
                    <a:pt x="67" y="17"/>
                    <a:pt x="66" y="17"/>
                  </a:cubicBezTo>
                  <a:cubicBezTo>
                    <a:pt x="64" y="18"/>
                    <a:pt x="60" y="18"/>
                    <a:pt x="56" y="19"/>
                  </a:cubicBezTo>
                  <a:cubicBezTo>
                    <a:pt x="52" y="19"/>
                    <a:pt x="52" y="19"/>
                    <a:pt x="52" y="19"/>
                  </a:cubicBezTo>
                  <a:cubicBezTo>
                    <a:pt x="48" y="20"/>
                    <a:pt x="42" y="21"/>
                    <a:pt x="38" y="22"/>
                  </a:cubicBezTo>
                  <a:cubicBezTo>
                    <a:pt x="35" y="22"/>
                    <a:pt x="35" y="22"/>
                    <a:pt x="35" y="22"/>
                  </a:cubicBezTo>
                  <a:cubicBezTo>
                    <a:pt x="31" y="23"/>
                    <a:pt x="25" y="24"/>
                    <a:pt x="21" y="25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16" y="26"/>
                    <a:pt x="12" y="28"/>
                    <a:pt x="10" y="29"/>
                  </a:cubicBezTo>
                  <a:cubicBezTo>
                    <a:pt x="8" y="30"/>
                    <a:pt x="5" y="31"/>
                    <a:pt x="5" y="32"/>
                  </a:cubicBezTo>
                  <a:cubicBezTo>
                    <a:pt x="4" y="33"/>
                    <a:pt x="4" y="34"/>
                    <a:pt x="3" y="35"/>
                  </a:cubicBezTo>
                  <a:cubicBezTo>
                    <a:pt x="3" y="35"/>
                    <a:pt x="2" y="37"/>
                    <a:pt x="1" y="38"/>
                  </a:cubicBezTo>
                  <a:cubicBezTo>
                    <a:pt x="1" y="39"/>
                    <a:pt x="1" y="41"/>
                    <a:pt x="0" y="42"/>
                  </a:cubicBezTo>
                  <a:cubicBezTo>
                    <a:pt x="0" y="43"/>
                    <a:pt x="0" y="45"/>
                    <a:pt x="0" y="47"/>
                  </a:cubicBezTo>
                  <a:cubicBezTo>
                    <a:pt x="0" y="48"/>
                    <a:pt x="0" y="50"/>
                    <a:pt x="1" y="51"/>
                  </a:cubicBezTo>
                  <a:cubicBezTo>
                    <a:pt x="1" y="51"/>
                    <a:pt x="1" y="53"/>
                    <a:pt x="2" y="54"/>
                  </a:cubicBezTo>
                  <a:cubicBezTo>
                    <a:pt x="2" y="55"/>
                    <a:pt x="3" y="56"/>
                    <a:pt x="4" y="56"/>
                  </a:cubicBezTo>
                  <a:cubicBezTo>
                    <a:pt x="5" y="57"/>
                    <a:pt x="7" y="57"/>
                    <a:pt x="10" y="58"/>
                  </a:cubicBezTo>
                  <a:cubicBezTo>
                    <a:pt x="11" y="58"/>
                    <a:pt x="13" y="58"/>
                    <a:pt x="16" y="58"/>
                  </a:cubicBezTo>
                  <a:cubicBezTo>
                    <a:pt x="19" y="65"/>
                    <a:pt x="25" y="70"/>
                    <a:pt x="33" y="70"/>
                  </a:cubicBezTo>
                  <a:cubicBezTo>
                    <a:pt x="41" y="70"/>
                    <a:pt x="48" y="65"/>
                    <a:pt x="50" y="58"/>
                  </a:cubicBezTo>
                  <a:cubicBezTo>
                    <a:pt x="72" y="58"/>
                    <a:pt x="72" y="58"/>
                    <a:pt x="72" y="58"/>
                  </a:cubicBezTo>
                  <a:cubicBezTo>
                    <a:pt x="76" y="58"/>
                    <a:pt x="82" y="58"/>
                    <a:pt x="86" y="58"/>
                  </a:cubicBezTo>
                  <a:cubicBezTo>
                    <a:pt x="124" y="58"/>
                    <a:pt x="124" y="58"/>
                    <a:pt x="124" y="58"/>
                  </a:cubicBezTo>
                  <a:cubicBezTo>
                    <a:pt x="128" y="58"/>
                    <a:pt x="134" y="58"/>
                    <a:pt x="138" y="58"/>
                  </a:cubicBezTo>
                  <a:cubicBezTo>
                    <a:pt x="145" y="58"/>
                    <a:pt x="145" y="58"/>
                    <a:pt x="145" y="58"/>
                  </a:cubicBezTo>
                  <a:cubicBezTo>
                    <a:pt x="149" y="58"/>
                    <a:pt x="153" y="58"/>
                    <a:pt x="153" y="58"/>
                  </a:cubicBezTo>
                  <a:cubicBezTo>
                    <a:pt x="154" y="58"/>
                    <a:pt x="154" y="58"/>
                    <a:pt x="154" y="57"/>
                  </a:cubicBezTo>
                  <a:cubicBezTo>
                    <a:pt x="154" y="57"/>
                    <a:pt x="154" y="55"/>
                    <a:pt x="155" y="53"/>
                  </a:cubicBezTo>
                  <a:cubicBezTo>
                    <a:pt x="155" y="51"/>
                    <a:pt x="155" y="49"/>
                    <a:pt x="156" y="47"/>
                  </a:cubicBezTo>
                  <a:cubicBezTo>
                    <a:pt x="156" y="49"/>
                    <a:pt x="155" y="50"/>
                    <a:pt x="155" y="52"/>
                  </a:cubicBezTo>
                  <a:cubicBezTo>
                    <a:pt x="155" y="62"/>
                    <a:pt x="164" y="70"/>
                    <a:pt x="174" y="70"/>
                  </a:cubicBezTo>
                  <a:cubicBezTo>
                    <a:pt x="184" y="70"/>
                    <a:pt x="192" y="62"/>
                    <a:pt x="192" y="52"/>
                  </a:cubicBezTo>
                  <a:cubicBezTo>
                    <a:pt x="192" y="51"/>
                    <a:pt x="192" y="50"/>
                    <a:pt x="192" y="49"/>
                  </a:cubicBezTo>
                  <a:cubicBezTo>
                    <a:pt x="192" y="50"/>
                    <a:pt x="193" y="50"/>
                    <a:pt x="193" y="51"/>
                  </a:cubicBezTo>
                  <a:cubicBezTo>
                    <a:pt x="193" y="52"/>
                    <a:pt x="193" y="54"/>
                    <a:pt x="194" y="54"/>
                  </a:cubicBezTo>
                  <a:cubicBezTo>
                    <a:pt x="194" y="55"/>
                    <a:pt x="194" y="56"/>
                    <a:pt x="195" y="56"/>
                  </a:cubicBezTo>
                  <a:cubicBezTo>
                    <a:pt x="196" y="55"/>
                    <a:pt x="199" y="55"/>
                    <a:pt x="203" y="55"/>
                  </a:cubicBezTo>
                  <a:cubicBezTo>
                    <a:pt x="207" y="54"/>
                    <a:pt x="211" y="53"/>
                    <a:pt x="213" y="53"/>
                  </a:cubicBezTo>
                  <a:cubicBezTo>
                    <a:pt x="215" y="53"/>
                    <a:pt x="217" y="52"/>
                    <a:pt x="217" y="51"/>
                  </a:cubicBezTo>
                  <a:cubicBezTo>
                    <a:pt x="218" y="51"/>
                    <a:pt x="219" y="49"/>
                    <a:pt x="219" y="48"/>
                  </a:cubicBezTo>
                  <a:cubicBezTo>
                    <a:pt x="219" y="46"/>
                    <a:pt x="220" y="42"/>
                    <a:pt x="219" y="39"/>
                  </a:cubicBezTo>
                  <a:close/>
                  <a:moveTo>
                    <a:pt x="157" y="44"/>
                  </a:moveTo>
                  <a:cubicBezTo>
                    <a:pt x="158" y="43"/>
                    <a:pt x="159" y="41"/>
                    <a:pt x="160" y="40"/>
                  </a:cubicBezTo>
                  <a:cubicBezTo>
                    <a:pt x="161" y="39"/>
                    <a:pt x="163" y="38"/>
                    <a:pt x="165" y="37"/>
                  </a:cubicBezTo>
                  <a:cubicBezTo>
                    <a:pt x="165" y="37"/>
                    <a:pt x="165" y="36"/>
                    <a:pt x="165" y="36"/>
                  </a:cubicBezTo>
                  <a:cubicBezTo>
                    <a:pt x="162" y="38"/>
                    <a:pt x="159" y="41"/>
                    <a:pt x="157" y="44"/>
                  </a:cubicBezTo>
                  <a:close/>
                </a:path>
              </a:pathLst>
            </a:custGeom>
            <a:solidFill>
              <a:srgbClr val="B686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53" name="组合 52"/>
          <p:cNvGrpSpPr/>
          <p:nvPr/>
        </p:nvGrpSpPr>
        <p:grpSpPr>
          <a:xfrm>
            <a:off x="7881938" y="2460626"/>
            <a:ext cx="1260475" cy="1403350"/>
            <a:chOff x="7881938" y="2460626"/>
            <a:chExt cx="1260475" cy="1403350"/>
          </a:xfrm>
        </p:grpSpPr>
        <p:sp>
          <p:nvSpPr>
            <p:cNvPr id="25" name="Freeform 25"/>
            <p:cNvSpPr>
              <a:spLocks noEditPoints="1"/>
            </p:cNvSpPr>
            <p:nvPr/>
          </p:nvSpPr>
          <p:spPr bwMode="auto">
            <a:xfrm>
              <a:off x="7881938" y="2592388"/>
              <a:ext cx="1260475" cy="1271588"/>
            </a:xfrm>
            <a:custGeom>
              <a:avLst/>
              <a:gdLst>
                <a:gd name="T0" fmla="*/ 148 w 297"/>
                <a:gd name="T1" fmla="*/ 298 h 298"/>
                <a:gd name="T2" fmla="*/ 0 w 297"/>
                <a:gd name="T3" fmla="*/ 149 h 298"/>
                <a:gd name="T4" fmla="*/ 148 w 297"/>
                <a:gd name="T5" fmla="*/ 0 h 298"/>
                <a:gd name="T6" fmla="*/ 297 w 297"/>
                <a:gd name="T7" fmla="*/ 149 h 298"/>
                <a:gd name="T8" fmla="*/ 148 w 297"/>
                <a:gd name="T9" fmla="*/ 298 h 298"/>
                <a:gd name="T10" fmla="*/ 148 w 297"/>
                <a:gd name="T11" fmla="*/ 11 h 298"/>
                <a:gd name="T12" fmla="*/ 10 w 297"/>
                <a:gd name="T13" fmla="*/ 149 h 298"/>
                <a:gd name="T14" fmla="*/ 148 w 297"/>
                <a:gd name="T15" fmla="*/ 287 h 298"/>
                <a:gd name="T16" fmla="*/ 286 w 297"/>
                <a:gd name="T17" fmla="*/ 149 h 298"/>
                <a:gd name="T18" fmla="*/ 148 w 297"/>
                <a:gd name="T19" fmla="*/ 11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97" h="298">
                  <a:moveTo>
                    <a:pt x="148" y="298"/>
                  </a:moveTo>
                  <a:cubicBezTo>
                    <a:pt x="66" y="298"/>
                    <a:pt x="0" y="231"/>
                    <a:pt x="0" y="149"/>
                  </a:cubicBezTo>
                  <a:cubicBezTo>
                    <a:pt x="0" y="67"/>
                    <a:pt x="66" y="0"/>
                    <a:pt x="148" y="0"/>
                  </a:cubicBezTo>
                  <a:cubicBezTo>
                    <a:pt x="230" y="0"/>
                    <a:pt x="297" y="67"/>
                    <a:pt x="297" y="149"/>
                  </a:cubicBezTo>
                  <a:cubicBezTo>
                    <a:pt x="297" y="231"/>
                    <a:pt x="230" y="298"/>
                    <a:pt x="148" y="298"/>
                  </a:cubicBezTo>
                  <a:close/>
                  <a:moveTo>
                    <a:pt x="148" y="11"/>
                  </a:moveTo>
                  <a:cubicBezTo>
                    <a:pt x="72" y="11"/>
                    <a:pt x="10" y="73"/>
                    <a:pt x="10" y="149"/>
                  </a:cubicBezTo>
                  <a:cubicBezTo>
                    <a:pt x="10" y="225"/>
                    <a:pt x="72" y="287"/>
                    <a:pt x="148" y="287"/>
                  </a:cubicBezTo>
                  <a:cubicBezTo>
                    <a:pt x="224" y="287"/>
                    <a:pt x="286" y="225"/>
                    <a:pt x="286" y="149"/>
                  </a:cubicBezTo>
                  <a:cubicBezTo>
                    <a:pt x="286" y="73"/>
                    <a:pt x="224" y="11"/>
                    <a:pt x="148" y="11"/>
                  </a:cubicBezTo>
                  <a:close/>
                </a:path>
              </a:pathLst>
            </a:custGeom>
            <a:solidFill>
              <a:srgbClr val="FF616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6" name="Freeform 26"/>
            <p:cNvSpPr>
              <a:spLocks/>
            </p:cNvSpPr>
            <p:nvPr/>
          </p:nvSpPr>
          <p:spPr bwMode="auto">
            <a:xfrm>
              <a:off x="7970838" y="3228976"/>
              <a:ext cx="1077913" cy="541338"/>
            </a:xfrm>
            <a:custGeom>
              <a:avLst/>
              <a:gdLst>
                <a:gd name="T0" fmla="*/ 254 w 254"/>
                <a:gd name="T1" fmla="*/ 0 h 127"/>
                <a:gd name="T2" fmla="*/ 127 w 254"/>
                <a:gd name="T3" fmla="*/ 127 h 127"/>
                <a:gd name="T4" fmla="*/ 0 w 254"/>
                <a:gd name="T5" fmla="*/ 0 h 127"/>
                <a:gd name="T6" fmla="*/ 254 w 254"/>
                <a:gd name="T7" fmla="*/ 0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4" h="127">
                  <a:moveTo>
                    <a:pt x="254" y="0"/>
                  </a:moveTo>
                  <a:cubicBezTo>
                    <a:pt x="254" y="70"/>
                    <a:pt x="197" y="127"/>
                    <a:pt x="127" y="127"/>
                  </a:cubicBezTo>
                  <a:cubicBezTo>
                    <a:pt x="57" y="127"/>
                    <a:pt x="0" y="70"/>
                    <a:pt x="0" y="0"/>
                  </a:cubicBezTo>
                  <a:lnTo>
                    <a:pt x="254" y="0"/>
                  </a:lnTo>
                  <a:close/>
                </a:path>
              </a:pathLst>
            </a:custGeom>
            <a:solidFill>
              <a:srgbClr val="FF616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2" name="Freeform 32"/>
            <p:cNvSpPr>
              <a:spLocks/>
            </p:cNvSpPr>
            <p:nvPr/>
          </p:nvSpPr>
          <p:spPr bwMode="auto">
            <a:xfrm>
              <a:off x="8285163" y="2998788"/>
              <a:ext cx="114300" cy="152400"/>
            </a:xfrm>
            <a:custGeom>
              <a:avLst/>
              <a:gdLst>
                <a:gd name="T0" fmla="*/ 10 w 27"/>
                <a:gd name="T1" fmla="*/ 23 h 36"/>
                <a:gd name="T2" fmla="*/ 15 w 27"/>
                <a:gd name="T3" fmla="*/ 20 h 36"/>
                <a:gd name="T4" fmla="*/ 18 w 27"/>
                <a:gd name="T5" fmla="*/ 17 h 36"/>
                <a:gd name="T6" fmla="*/ 20 w 27"/>
                <a:gd name="T7" fmla="*/ 12 h 36"/>
                <a:gd name="T8" fmla="*/ 18 w 27"/>
                <a:gd name="T9" fmla="*/ 8 h 36"/>
                <a:gd name="T10" fmla="*/ 14 w 27"/>
                <a:gd name="T11" fmla="*/ 6 h 36"/>
                <a:gd name="T12" fmla="*/ 9 w 27"/>
                <a:gd name="T13" fmla="*/ 8 h 36"/>
                <a:gd name="T14" fmla="*/ 7 w 27"/>
                <a:gd name="T15" fmla="*/ 14 h 36"/>
                <a:gd name="T16" fmla="*/ 0 w 27"/>
                <a:gd name="T17" fmla="*/ 12 h 36"/>
                <a:gd name="T18" fmla="*/ 5 w 27"/>
                <a:gd name="T19" fmla="*/ 4 h 36"/>
                <a:gd name="T20" fmla="*/ 14 w 27"/>
                <a:gd name="T21" fmla="*/ 0 h 36"/>
                <a:gd name="T22" fmla="*/ 24 w 27"/>
                <a:gd name="T23" fmla="*/ 4 h 36"/>
                <a:gd name="T24" fmla="*/ 27 w 27"/>
                <a:gd name="T25" fmla="*/ 12 h 36"/>
                <a:gd name="T26" fmla="*/ 25 w 27"/>
                <a:gd name="T27" fmla="*/ 18 h 36"/>
                <a:gd name="T28" fmla="*/ 21 w 27"/>
                <a:gd name="T29" fmla="*/ 22 h 36"/>
                <a:gd name="T30" fmla="*/ 16 w 27"/>
                <a:gd name="T31" fmla="*/ 26 h 36"/>
                <a:gd name="T32" fmla="*/ 10 w 27"/>
                <a:gd name="T33" fmla="*/ 29 h 36"/>
                <a:gd name="T34" fmla="*/ 8 w 27"/>
                <a:gd name="T35" fmla="*/ 30 h 36"/>
                <a:gd name="T36" fmla="*/ 27 w 27"/>
                <a:gd name="T37" fmla="*/ 30 h 36"/>
                <a:gd name="T38" fmla="*/ 27 w 27"/>
                <a:gd name="T39" fmla="*/ 36 h 36"/>
                <a:gd name="T40" fmla="*/ 0 w 27"/>
                <a:gd name="T41" fmla="*/ 36 h 36"/>
                <a:gd name="T42" fmla="*/ 0 w 27"/>
                <a:gd name="T43" fmla="*/ 30 h 36"/>
                <a:gd name="T44" fmla="*/ 4 w 27"/>
                <a:gd name="T45" fmla="*/ 27 h 36"/>
                <a:gd name="T46" fmla="*/ 10 w 27"/>
                <a:gd name="T47" fmla="*/ 23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7" h="36">
                  <a:moveTo>
                    <a:pt x="10" y="23"/>
                  </a:moveTo>
                  <a:cubicBezTo>
                    <a:pt x="13" y="22"/>
                    <a:pt x="14" y="21"/>
                    <a:pt x="15" y="20"/>
                  </a:cubicBezTo>
                  <a:cubicBezTo>
                    <a:pt x="16" y="19"/>
                    <a:pt x="18" y="18"/>
                    <a:pt x="18" y="17"/>
                  </a:cubicBezTo>
                  <a:cubicBezTo>
                    <a:pt x="19" y="15"/>
                    <a:pt x="20" y="14"/>
                    <a:pt x="20" y="12"/>
                  </a:cubicBezTo>
                  <a:cubicBezTo>
                    <a:pt x="20" y="11"/>
                    <a:pt x="19" y="9"/>
                    <a:pt x="18" y="8"/>
                  </a:cubicBezTo>
                  <a:cubicBezTo>
                    <a:pt x="17" y="7"/>
                    <a:pt x="15" y="6"/>
                    <a:pt x="14" y="6"/>
                  </a:cubicBezTo>
                  <a:cubicBezTo>
                    <a:pt x="12" y="6"/>
                    <a:pt x="10" y="7"/>
                    <a:pt x="9" y="8"/>
                  </a:cubicBezTo>
                  <a:cubicBezTo>
                    <a:pt x="7" y="10"/>
                    <a:pt x="7" y="11"/>
                    <a:pt x="7" y="14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1" y="9"/>
                    <a:pt x="2" y="6"/>
                    <a:pt x="5" y="4"/>
                  </a:cubicBezTo>
                  <a:cubicBezTo>
                    <a:pt x="7" y="1"/>
                    <a:pt x="10" y="0"/>
                    <a:pt x="14" y="0"/>
                  </a:cubicBezTo>
                  <a:cubicBezTo>
                    <a:pt x="18" y="0"/>
                    <a:pt x="22" y="2"/>
                    <a:pt x="24" y="4"/>
                  </a:cubicBezTo>
                  <a:cubicBezTo>
                    <a:pt x="26" y="6"/>
                    <a:pt x="27" y="9"/>
                    <a:pt x="27" y="12"/>
                  </a:cubicBezTo>
                  <a:cubicBezTo>
                    <a:pt x="27" y="14"/>
                    <a:pt x="26" y="16"/>
                    <a:pt x="25" y="18"/>
                  </a:cubicBezTo>
                  <a:cubicBezTo>
                    <a:pt x="24" y="19"/>
                    <a:pt x="23" y="21"/>
                    <a:pt x="21" y="22"/>
                  </a:cubicBezTo>
                  <a:cubicBezTo>
                    <a:pt x="20" y="23"/>
                    <a:pt x="19" y="24"/>
                    <a:pt x="16" y="26"/>
                  </a:cubicBezTo>
                  <a:cubicBezTo>
                    <a:pt x="15" y="26"/>
                    <a:pt x="13" y="28"/>
                    <a:pt x="10" y="29"/>
                  </a:cubicBezTo>
                  <a:cubicBezTo>
                    <a:pt x="9" y="30"/>
                    <a:pt x="8" y="30"/>
                    <a:pt x="8" y="30"/>
                  </a:cubicBezTo>
                  <a:cubicBezTo>
                    <a:pt x="27" y="30"/>
                    <a:pt x="27" y="30"/>
                    <a:pt x="27" y="30"/>
                  </a:cubicBezTo>
                  <a:cubicBezTo>
                    <a:pt x="27" y="36"/>
                    <a:pt x="27" y="36"/>
                    <a:pt x="27" y="36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4" y="27"/>
                    <a:pt x="4" y="27"/>
                    <a:pt x="4" y="27"/>
                  </a:cubicBezTo>
                  <a:lnTo>
                    <a:pt x="10" y="23"/>
                  </a:lnTo>
                  <a:close/>
                </a:path>
              </a:pathLst>
            </a:custGeom>
            <a:solidFill>
              <a:srgbClr val="FF616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3" name="Freeform 33"/>
            <p:cNvSpPr>
              <a:spLocks/>
            </p:cNvSpPr>
            <p:nvPr/>
          </p:nvSpPr>
          <p:spPr bwMode="auto">
            <a:xfrm>
              <a:off x="8416926" y="3001963"/>
              <a:ext cx="109538" cy="153988"/>
            </a:xfrm>
            <a:custGeom>
              <a:avLst/>
              <a:gdLst>
                <a:gd name="T0" fmla="*/ 24 w 26"/>
                <a:gd name="T1" fmla="*/ 6 h 36"/>
                <a:gd name="T2" fmla="*/ 8 w 26"/>
                <a:gd name="T3" fmla="*/ 6 h 36"/>
                <a:gd name="T4" fmla="*/ 7 w 26"/>
                <a:gd name="T5" fmla="*/ 15 h 36"/>
                <a:gd name="T6" fmla="*/ 11 w 26"/>
                <a:gd name="T7" fmla="*/ 13 h 36"/>
                <a:gd name="T8" fmla="*/ 15 w 26"/>
                <a:gd name="T9" fmla="*/ 12 h 36"/>
                <a:gd name="T10" fmla="*/ 23 w 26"/>
                <a:gd name="T11" fmla="*/ 15 h 36"/>
                <a:gd name="T12" fmla="*/ 26 w 26"/>
                <a:gd name="T13" fmla="*/ 23 h 36"/>
                <a:gd name="T14" fmla="*/ 23 w 26"/>
                <a:gd name="T15" fmla="*/ 32 h 36"/>
                <a:gd name="T16" fmla="*/ 13 w 26"/>
                <a:gd name="T17" fmla="*/ 36 h 36"/>
                <a:gd name="T18" fmla="*/ 4 w 26"/>
                <a:gd name="T19" fmla="*/ 33 h 36"/>
                <a:gd name="T20" fmla="*/ 0 w 26"/>
                <a:gd name="T21" fmla="*/ 26 h 36"/>
                <a:gd name="T22" fmla="*/ 6 w 26"/>
                <a:gd name="T23" fmla="*/ 25 h 36"/>
                <a:gd name="T24" fmla="*/ 8 w 26"/>
                <a:gd name="T25" fmla="*/ 29 h 36"/>
                <a:gd name="T26" fmla="*/ 13 w 26"/>
                <a:gd name="T27" fmla="*/ 30 h 36"/>
                <a:gd name="T28" fmla="*/ 18 w 26"/>
                <a:gd name="T29" fmla="*/ 28 h 36"/>
                <a:gd name="T30" fmla="*/ 20 w 26"/>
                <a:gd name="T31" fmla="*/ 23 h 36"/>
                <a:gd name="T32" fmla="*/ 18 w 26"/>
                <a:gd name="T33" fmla="*/ 19 h 36"/>
                <a:gd name="T34" fmla="*/ 13 w 26"/>
                <a:gd name="T35" fmla="*/ 17 h 36"/>
                <a:gd name="T36" fmla="*/ 7 w 26"/>
                <a:gd name="T37" fmla="*/ 21 h 36"/>
                <a:gd name="T38" fmla="*/ 1 w 26"/>
                <a:gd name="T39" fmla="*/ 19 h 36"/>
                <a:gd name="T40" fmla="*/ 3 w 26"/>
                <a:gd name="T41" fmla="*/ 0 h 36"/>
                <a:gd name="T42" fmla="*/ 25 w 26"/>
                <a:gd name="T43" fmla="*/ 0 h 36"/>
                <a:gd name="T44" fmla="*/ 24 w 26"/>
                <a:gd name="T45" fmla="*/ 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6" h="36">
                  <a:moveTo>
                    <a:pt x="24" y="6"/>
                  </a:moveTo>
                  <a:cubicBezTo>
                    <a:pt x="8" y="6"/>
                    <a:pt x="8" y="6"/>
                    <a:pt x="8" y="6"/>
                  </a:cubicBezTo>
                  <a:cubicBezTo>
                    <a:pt x="7" y="15"/>
                    <a:pt x="7" y="15"/>
                    <a:pt x="7" y="15"/>
                  </a:cubicBezTo>
                  <a:cubicBezTo>
                    <a:pt x="8" y="14"/>
                    <a:pt x="9" y="13"/>
                    <a:pt x="11" y="13"/>
                  </a:cubicBezTo>
                  <a:cubicBezTo>
                    <a:pt x="12" y="12"/>
                    <a:pt x="13" y="12"/>
                    <a:pt x="15" y="12"/>
                  </a:cubicBezTo>
                  <a:cubicBezTo>
                    <a:pt x="18" y="12"/>
                    <a:pt x="21" y="13"/>
                    <a:pt x="23" y="15"/>
                  </a:cubicBezTo>
                  <a:cubicBezTo>
                    <a:pt x="25" y="17"/>
                    <a:pt x="26" y="20"/>
                    <a:pt x="26" y="23"/>
                  </a:cubicBezTo>
                  <a:cubicBezTo>
                    <a:pt x="26" y="27"/>
                    <a:pt x="25" y="30"/>
                    <a:pt x="23" y="32"/>
                  </a:cubicBezTo>
                  <a:cubicBezTo>
                    <a:pt x="20" y="35"/>
                    <a:pt x="17" y="36"/>
                    <a:pt x="13" y="36"/>
                  </a:cubicBezTo>
                  <a:cubicBezTo>
                    <a:pt x="9" y="36"/>
                    <a:pt x="6" y="35"/>
                    <a:pt x="4" y="33"/>
                  </a:cubicBezTo>
                  <a:cubicBezTo>
                    <a:pt x="1" y="31"/>
                    <a:pt x="0" y="29"/>
                    <a:pt x="0" y="26"/>
                  </a:cubicBezTo>
                  <a:cubicBezTo>
                    <a:pt x="6" y="25"/>
                    <a:pt x="6" y="25"/>
                    <a:pt x="6" y="25"/>
                  </a:cubicBezTo>
                  <a:cubicBezTo>
                    <a:pt x="6" y="27"/>
                    <a:pt x="7" y="28"/>
                    <a:pt x="8" y="29"/>
                  </a:cubicBezTo>
                  <a:cubicBezTo>
                    <a:pt x="10" y="30"/>
                    <a:pt x="11" y="30"/>
                    <a:pt x="13" y="30"/>
                  </a:cubicBezTo>
                  <a:cubicBezTo>
                    <a:pt x="15" y="30"/>
                    <a:pt x="17" y="30"/>
                    <a:pt x="18" y="28"/>
                  </a:cubicBezTo>
                  <a:cubicBezTo>
                    <a:pt x="19" y="27"/>
                    <a:pt x="20" y="25"/>
                    <a:pt x="20" y="23"/>
                  </a:cubicBezTo>
                  <a:cubicBezTo>
                    <a:pt x="20" y="22"/>
                    <a:pt x="19" y="20"/>
                    <a:pt x="18" y="19"/>
                  </a:cubicBezTo>
                  <a:cubicBezTo>
                    <a:pt x="16" y="18"/>
                    <a:pt x="15" y="17"/>
                    <a:pt x="13" y="17"/>
                  </a:cubicBezTo>
                  <a:cubicBezTo>
                    <a:pt x="10" y="17"/>
                    <a:pt x="8" y="18"/>
                    <a:pt x="7" y="21"/>
                  </a:cubicBezTo>
                  <a:cubicBezTo>
                    <a:pt x="1" y="19"/>
                    <a:pt x="1" y="19"/>
                    <a:pt x="1" y="19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25" y="0"/>
                    <a:pt x="25" y="0"/>
                    <a:pt x="25" y="0"/>
                  </a:cubicBezTo>
                  <a:lnTo>
                    <a:pt x="24" y="6"/>
                  </a:lnTo>
                  <a:close/>
                </a:path>
              </a:pathLst>
            </a:custGeom>
            <a:solidFill>
              <a:srgbClr val="FF616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4" name="Freeform 34"/>
            <p:cNvSpPr>
              <a:spLocks noEditPoints="1"/>
            </p:cNvSpPr>
            <p:nvPr/>
          </p:nvSpPr>
          <p:spPr bwMode="auto">
            <a:xfrm>
              <a:off x="8556626" y="2998788"/>
              <a:ext cx="161925" cy="157163"/>
            </a:xfrm>
            <a:custGeom>
              <a:avLst/>
              <a:gdLst>
                <a:gd name="T0" fmla="*/ 0 w 38"/>
                <a:gd name="T1" fmla="*/ 10 h 37"/>
                <a:gd name="T2" fmla="*/ 2 w 38"/>
                <a:gd name="T3" fmla="*/ 3 h 37"/>
                <a:gd name="T4" fmla="*/ 8 w 38"/>
                <a:gd name="T5" fmla="*/ 0 h 37"/>
                <a:gd name="T6" fmla="*/ 14 w 38"/>
                <a:gd name="T7" fmla="*/ 3 h 37"/>
                <a:gd name="T8" fmla="*/ 16 w 38"/>
                <a:gd name="T9" fmla="*/ 10 h 37"/>
                <a:gd name="T10" fmla="*/ 14 w 38"/>
                <a:gd name="T11" fmla="*/ 17 h 37"/>
                <a:gd name="T12" fmla="*/ 8 w 38"/>
                <a:gd name="T13" fmla="*/ 20 h 37"/>
                <a:gd name="T14" fmla="*/ 2 w 38"/>
                <a:gd name="T15" fmla="*/ 17 h 37"/>
                <a:gd name="T16" fmla="*/ 0 w 38"/>
                <a:gd name="T17" fmla="*/ 10 h 37"/>
                <a:gd name="T18" fmla="*/ 8 w 38"/>
                <a:gd name="T19" fmla="*/ 16 h 37"/>
                <a:gd name="T20" fmla="*/ 11 w 38"/>
                <a:gd name="T21" fmla="*/ 14 h 37"/>
                <a:gd name="T22" fmla="*/ 11 w 38"/>
                <a:gd name="T23" fmla="*/ 10 h 37"/>
                <a:gd name="T24" fmla="*/ 10 w 38"/>
                <a:gd name="T25" fmla="*/ 6 h 37"/>
                <a:gd name="T26" fmla="*/ 8 w 38"/>
                <a:gd name="T27" fmla="*/ 4 h 37"/>
                <a:gd name="T28" fmla="*/ 5 w 38"/>
                <a:gd name="T29" fmla="*/ 6 h 37"/>
                <a:gd name="T30" fmla="*/ 4 w 38"/>
                <a:gd name="T31" fmla="*/ 10 h 37"/>
                <a:gd name="T32" fmla="*/ 5 w 38"/>
                <a:gd name="T33" fmla="*/ 14 h 37"/>
                <a:gd name="T34" fmla="*/ 8 w 38"/>
                <a:gd name="T35" fmla="*/ 16 h 37"/>
                <a:gd name="T36" fmla="*/ 28 w 38"/>
                <a:gd name="T37" fmla="*/ 1 h 37"/>
                <a:gd name="T38" fmla="*/ 32 w 38"/>
                <a:gd name="T39" fmla="*/ 1 h 37"/>
                <a:gd name="T40" fmla="*/ 10 w 38"/>
                <a:gd name="T41" fmla="*/ 36 h 37"/>
                <a:gd name="T42" fmla="*/ 6 w 38"/>
                <a:gd name="T43" fmla="*/ 36 h 37"/>
                <a:gd name="T44" fmla="*/ 28 w 38"/>
                <a:gd name="T45" fmla="*/ 1 h 37"/>
                <a:gd name="T46" fmla="*/ 22 w 38"/>
                <a:gd name="T47" fmla="*/ 27 h 37"/>
                <a:gd name="T48" fmla="*/ 24 w 38"/>
                <a:gd name="T49" fmla="*/ 20 h 37"/>
                <a:gd name="T50" fmla="*/ 30 w 38"/>
                <a:gd name="T51" fmla="*/ 17 h 37"/>
                <a:gd name="T52" fmla="*/ 36 w 38"/>
                <a:gd name="T53" fmla="*/ 20 h 37"/>
                <a:gd name="T54" fmla="*/ 38 w 38"/>
                <a:gd name="T55" fmla="*/ 27 h 37"/>
                <a:gd name="T56" fmla="*/ 36 w 38"/>
                <a:gd name="T57" fmla="*/ 34 h 37"/>
                <a:gd name="T58" fmla="*/ 30 w 38"/>
                <a:gd name="T59" fmla="*/ 37 h 37"/>
                <a:gd name="T60" fmla="*/ 24 w 38"/>
                <a:gd name="T61" fmla="*/ 34 h 37"/>
                <a:gd name="T62" fmla="*/ 22 w 38"/>
                <a:gd name="T63" fmla="*/ 27 h 37"/>
                <a:gd name="T64" fmla="*/ 30 w 38"/>
                <a:gd name="T65" fmla="*/ 33 h 37"/>
                <a:gd name="T66" fmla="*/ 33 w 38"/>
                <a:gd name="T67" fmla="*/ 31 h 37"/>
                <a:gd name="T68" fmla="*/ 33 w 38"/>
                <a:gd name="T69" fmla="*/ 27 h 37"/>
                <a:gd name="T70" fmla="*/ 33 w 38"/>
                <a:gd name="T71" fmla="*/ 25 h 37"/>
                <a:gd name="T72" fmla="*/ 33 w 38"/>
                <a:gd name="T73" fmla="*/ 23 h 37"/>
                <a:gd name="T74" fmla="*/ 30 w 38"/>
                <a:gd name="T75" fmla="*/ 21 h 37"/>
                <a:gd name="T76" fmla="*/ 27 w 38"/>
                <a:gd name="T77" fmla="*/ 23 h 37"/>
                <a:gd name="T78" fmla="*/ 27 w 38"/>
                <a:gd name="T79" fmla="*/ 25 h 37"/>
                <a:gd name="T80" fmla="*/ 27 w 38"/>
                <a:gd name="T81" fmla="*/ 27 h 37"/>
                <a:gd name="T82" fmla="*/ 27 w 38"/>
                <a:gd name="T83" fmla="*/ 31 h 37"/>
                <a:gd name="T84" fmla="*/ 30 w 38"/>
                <a:gd name="T85" fmla="*/ 33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8" h="37">
                  <a:moveTo>
                    <a:pt x="0" y="10"/>
                  </a:moveTo>
                  <a:cubicBezTo>
                    <a:pt x="0" y="7"/>
                    <a:pt x="0" y="5"/>
                    <a:pt x="2" y="3"/>
                  </a:cubicBezTo>
                  <a:cubicBezTo>
                    <a:pt x="3" y="1"/>
                    <a:pt x="5" y="0"/>
                    <a:pt x="8" y="0"/>
                  </a:cubicBezTo>
                  <a:cubicBezTo>
                    <a:pt x="10" y="0"/>
                    <a:pt x="12" y="1"/>
                    <a:pt x="14" y="3"/>
                  </a:cubicBezTo>
                  <a:cubicBezTo>
                    <a:pt x="15" y="5"/>
                    <a:pt x="16" y="7"/>
                    <a:pt x="16" y="10"/>
                  </a:cubicBezTo>
                  <a:cubicBezTo>
                    <a:pt x="16" y="13"/>
                    <a:pt x="15" y="15"/>
                    <a:pt x="14" y="17"/>
                  </a:cubicBezTo>
                  <a:cubicBezTo>
                    <a:pt x="12" y="19"/>
                    <a:pt x="10" y="20"/>
                    <a:pt x="8" y="20"/>
                  </a:cubicBezTo>
                  <a:cubicBezTo>
                    <a:pt x="5" y="20"/>
                    <a:pt x="3" y="19"/>
                    <a:pt x="2" y="17"/>
                  </a:cubicBezTo>
                  <a:cubicBezTo>
                    <a:pt x="0" y="15"/>
                    <a:pt x="0" y="13"/>
                    <a:pt x="0" y="10"/>
                  </a:cubicBezTo>
                  <a:close/>
                  <a:moveTo>
                    <a:pt x="8" y="16"/>
                  </a:moveTo>
                  <a:cubicBezTo>
                    <a:pt x="9" y="16"/>
                    <a:pt x="10" y="15"/>
                    <a:pt x="11" y="14"/>
                  </a:cubicBezTo>
                  <a:cubicBezTo>
                    <a:pt x="11" y="13"/>
                    <a:pt x="11" y="12"/>
                    <a:pt x="11" y="10"/>
                  </a:cubicBezTo>
                  <a:cubicBezTo>
                    <a:pt x="11" y="8"/>
                    <a:pt x="11" y="7"/>
                    <a:pt x="10" y="6"/>
                  </a:cubicBezTo>
                  <a:cubicBezTo>
                    <a:pt x="10" y="5"/>
                    <a:pt x="9" y="4"/>
                    <a:pt x="8" y="4"/>
                  </a:cubicBezTo>
                  <a:cubicBezTo>
                    <a:pt x="6" y="4"/>
                    <a:pt x="6" y="5"/>
                    <a:pt x="5" y="6"/>
                  </a:cubicBezTo>
                  <a:cubicBezTo>
                    <a:pt x="5" y="7"/>
                    <a:pt x="4" y="8"/>
                    <a:pt x="4" y="10"/>
                  </a:cubicBezTo>
                  <a:cubicBezTo>
                    <a:pt x="4" y="12"/>
                    <a:pt x="5" y="13"/>
                    <a:pt x="5" y="14"/>
                  </a:cubicBezTo>
                  <a:cubicBezTo>
                    <a:pt x="5" y="15"/>
                    <a:pt x="6" y="16"/>
                    <a:pt x="8" y="16"/>
                  </a:cubicBezTo>
                  <a:close/>
                  <a:moveTo>
                    <a:pt x="28" y="1"/>
                  </a:moveTo>
                  <a:cubicBezTo>
                    <a:pt x="32" y="1"/>
                    <a:pt x="32" y="1"/>
                    <a:pt x="32" y="1"/>
                  </a:cubicBezTo>
                  <a:cubicBezTo>
                    <a:pt x="10" y="36"/>
                    <a:pt x="10" y="36"/>
                    <a:pt x="10" y="36"/>
                  </a:cubicBezTo>
                  <a:cubicBezTo>
                    <a:pt x="6" y="36"/>
                    <a:pt x="6" y="36"/>
                    <a:pt x="6" y="36"/>
                  </a:cubicBezTo>
                  <a:lnTo>
                    <a:pt x="28" y="1"/>
                  </a:lnTo>
                  <a:close/>
                  <a:moveTo>
                    <a:pt x="22" y="27"/>
                  </a:moveTo>
                  <a:cubicBezTo>
                    <a:pt x="22" y="25"/>
                    <a:pt x="23" y="22"/>
                    <a:pt x="24" y="20"/>
                  </a:cubicBezTo>
                  <a:cubicBezTo>
                    <a:pt x="25" y="18"/>
                    <a:pt x="27" y="17"/>
                    <a:pt x="30" y="17"/>
                  </a:cubicBezTo>
                  <a:cubicBezTo>
                    <a:pt x="33" y="17"/>
                    <a:pt x="35" y="18"/>
                    <a:pt x="36" y="20"/>
                  </a:cubicBezTo>
                  <a:cubicBezTo>
                    <a:pt x="37" y="22"/>
                    <a:pt x="38" y="25"/>
                    <a:pt x="38" y="27"/>
                  </a:cubicBezTo>
                  <a:cubicBezTo>
                    <a:pt x="38" y="30"/>
                    <a:pt x="37" y="32"/>
                    <a:pt x="36" y="34"/>
                  </a:cubicBezTo>
                  <a:cubicBezTo>
                    <a:pt x="34" y="36"/>
                    <a:pt x="32" y="37"/>
                    <a:pt x="30" y="37"/>
                  </a:cubicBezTo>
                  <a:cubicBezTo>
                    <a:pt x="27" y="37"/>
                    <a:pt x="25" y="36"/>
                    <a:pt x="24" y="34"/>
                  </a:cubicBezTo>
                  <a:cubicBezTo>
                    <a:pt x="23" y="32"/>
                    <a:pt x="22" y="30"/>
                    <a:pt x="22" y="27"/>
                  </a:cubicBezTo>
                  <a:close/>
                  <a:moveTo>
                    <a:pt x="30" y="33"/>
                  </a:moveTo>
                  <a:cubicBezTo>
                    <a:pt x="31" y="33"/>
                    <a:pt x="32" y="32"/>
                    <a:pt x="33" y="31"/>
                  </a:cubicBezTo>
                  <a:cubicBezTo>
                    <a:pt x="33" y="30"/>
                    <a:pt x="33" y="29"/>
                    <a:pt x="33" y="27"/>
                  </a:cubicBezTo>
                  <a:cubicBezTo>
                    <a:pt x="33" y="26"/>
                    <a:pt x="33" y="25"/>
                    <a:pt x="33" y="25"/>
                  </a:cubicBezTo>
                  <a:cubicBezTo>
                    <a:pt x="33" y="24"/>
                    <a:pt x="33" y="24"/>
                    <a:pt x="33" y="23"/>
                  </a:cubicBezTo>
                  <a:cubicBezTo>
                    <a:pt x="32" y="22"/>
                    <a:pt x="31" y="21"/>
                    <a:pt x="30" y="21"/>
                  </a:cubicBezTo>
                  <a:cubicBezTo>
                    <a:pt x="29" y="21"/>
                    <a:pt x="28" y="22"/>
                    <a:pt x="27" y="23"/>
                  </a:cubicBezTo>
                  <a:cubicBezTo>
                    <a:pt x="27" y="24"/>
                    <a:pt x="27" y="24"/>
                    <a:pt x="27" y="25"/>
                  </a:cubicBezTo>
                  <a:cubicBezTo>
                    <a:pt x="27" y="25"/>
                    <a:pt x="27" y="26"/>
                    <a:pt x="27" y="27"/>
                  </a:cubicBezTo>
                  <a:cubicBezTo>
                    <a:pt x="27" y="29"/>
                    <a:pt x="27" y="30"/>
                    <a:pt x="27" y="31"/>
                  </a:cubicBezTo>
                  <a:cubicBezTo>
                    <a:pt x="28" y="32"/>
                    <a:pt x="29" y="33"/>
                    <a:pt x="30" y="33"/>
                  </a:cubicBezTo>
                  <a:close/>
                </a:path>
              </a:pathLst>
            </a:custGeom>
            <a:solidFill>
              <a:srgbClr val="FF616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9" name="Freeform 39"/>
            <p:cNvSpPr>
              <a:spLocks/>
            </p:cNvSpPr>
            <p:nvPr/>
          </p:nvSpPr>
          <p:spPr bwMode="auto">
            <a:xfrm>
              <a:off x="8072438" y="2460626"/>
              <a:ext cx="879475" cy="230188"/>
            </a:xfrm>
            <a:custGeom>
              <a:avLst/>
              <a:gdLst>
                <a:gd name="T0" fmla="*/ 207 w 207"/>
                <a:gd name="T1" fmla="*/ 47 h 54"/>
                <a:gd name="T2" fmla="*/ 206 w 207"/>
                <a:gd name="T3" fmla="*/ 45 h 54"/>
                <a:gd name="T4" fmla="*/ 205 w 207"/>
                <a:gd name="T5" fmla="*/ 47 h 54"/>
                <a:gd name="T6" fmla="*/ 205 w 207"/>
                <a:gd name="T7" fmla="*/ 48 h 54"/>
                <a:gd name="T8" fmla="*/ 198 w 207"/>
                <a:gd name="T9" fmla="*/ 47 h 54"/>
                <a:gd name="T10" fmla="*/ 203 w 207"/>
                <a:gd name="T11" fmla="*/ 44 h 54"/>
                <a:gd name="T12" fmla="*/ 206 w 207"/>
                <a:gd name="T13" fmla="*/ 39 h 54"/>
                <a:gd name="T14" fmla="*/ 204 w 207"/>
                <a:gd name="T15" fmla="*/ 35 h 54"/>
                <a:gd name="T16" fmla="*/ 199 w 207"/>
                <a:gd name="T17" fmla="*/ 29 h 54"/>
                <a:gd name="T18" fmla="*/ 189 w 207"/>
                <a:gd name="T19" fmla="*/ 28 h 54"/>
                <a:gd name="T20" fmla="*/ 178 w 207"/>
                <a:gd name="T21" fmla="*/ 27 h 54"/>
                <a:gd name="T22" fmla="*/ 173 w 207"/>
                <a:gd name="T23" fmla="*/ 21 h 54"/>
                <a:gd name="T24" fmla="*/ 177 w 207"/>
                <a:gd name="T25" fmla="*/ 18 h 54"/>
                <a:gd name="T26" fmla="*/ 190 w 207"/>
                <a:gd name="T27" fmla="*/ 17 h 54"/>
                <a:gd name="T28" fmla="*/ 192 w 207"/>
                <a:gd name="T29" fmla="*/ 16 h 54"/>
                <a:gd name="T30" fmla="*/ 190 w 207"/>
                <a:gd name="T31" fmla="*/ 14 h 54"/>
                <a:gd name="T32" fmla="*/ 177 w 207"/>
                <a:gd name="T33" fmla="*/ 12 h 54"/>
                <a:gd name="T34" fmla="*/ 176 w 207"/>
                <a:gd name="T35" fmla="*/ 11 h 54"/>
                <a:gd name="T36" fmla="*/ 178 w 207"/>
                <a:gd name="T37" fmla="*/ 7 h 54"/>
                <a:gd name="T38" fmla="*/ 185 w 207"/>
                <a:gd name="T39" fmla="*/ 1 h 54"/>
                <a:gd name="T40" fmla="*/ 184 w 207"/>
                <a:gd name="T41" fmla="*/ 0 h 54"/>
                <a:gd name="T42" fmla="*/ 182 w 207"/>
                <a:gd name="T43" fmla="*/ 0 h 54"/>
                <a:gd name="T44" fmla="*/ 180 w 207"/>
                <a:gd name="T45" fmla="*/ 1 h 54"/>
                <a:gd name="T46" fmla="*/ 177 w 207"/>
                <a:gd name="T47" fmla="*/ 3 h 54"/>
                <a:gd name="T48" fmla="*/ 172 w 207"/>
                <a:gd name="T49" fmla="*/ 8 h 54"/>
                <a:gd name="T50" fmla="*/ 171 w 207"/>
                <a:gd name="T51" fmla="*/ 7 h 54"/>
                <a:gd name="T52" fmla="*/ 161 w 207"/>
                <a:gd name="T53" fmla="*/ 6 h 54"/>
                <a:gd name="T54" fmla="*/ 150 w 207"/>
                <a:gd name="T55" fmla="*/ 4 h 54"/>
                <a:gd name="T56" fmla="*/ 146 w 207"/>
                <a:gd name="T57" fmla="*/ 3 h 54"/>
                <a:gd name="T58" fmla="*/ 143 w 207"/>
                <a:gd name="T59" fmla="*/ 3 h 54"/>
                <a:gd name="T60" fmla="*/ 140 w 207"/>
                <a:gd name="T61" fmla="*/ 4 h 54"/>
                <a:gd name="T62" fmla="*/ 128 w 207"/>
                <a:gd name="T63" fmla="*/ 8 h 54"/>
                <a:gd name="T64" fmla="*/ 110 w 207"/>
                <a:gd name="T65" fmla="*/ 13 h 54"/>
                <a:gd name="T66" fmla="*/ 91 w 207"/>
                <a:gd name="T67" fmla="*/ 20 h 54"/>
                <a:gd name="T68" fmla="*/ 77 w 207"/>
                <a:gd name="T69" fmla="*/ 21 h 54"/>
                <a:gd name="T70" fmla="*/ 53 w 207"/>
                <a:gd name="T71" fmla="*/ 22 h 54"/>
                <a:gd name="T72" fmla="*/ 31 w 207"/>
                <a:gd name="T73" fmla="*/ 23 h 54"/>
                <a:gd name="T74" fmla="*/ 17 w 207"/>
                <a:gd name="T75" fmla="*/ 24 h 54"/>
                <a:gd name="T76" fmla="*/ 6 w 207"/>
                <a:gd name="T77" fmla="*/ 26 h 54"/>
                <a:gd name="T78" fmla="*/ 0 w 207"/>
                <a:gd name="T79" fmla="*/ 27 h 54"/>
                <a:gd name="T80" fmla="*/ 10 w 207"/>
                <a:gd name="T81" fmla="*/ 35 h 54"/>
                <a:gd name="T82" fmla="*/ 27 w 207"/>
                <a:gd name="T83" fmla="*/ 47 h 54"/>
                <a:gd name="T84" fmla="*/ 46 w 207"/>
                <a:gd name="T85" fmla="*/ 53 h 54"/>
                <a:gd name="T86" fmla="*/ 93 w 207"/>
                <a:gd name="T87" fmla="*/ 54 h 54"/>
                <a:gd name="T88" fmla="*/ 132 w 207"/>
                <a:gd name="T89" fmla="*/ 53 h 54"/>
                <a:gd name="T90" fmla="*/ 181 w 207"/>
                <a:gd name="T91" fmla="*/ 52 h 54"/>
                <a:gd name="T92" fmla="*/ 195 w 207"/>
                <a:gd name="T93" fmla="*/ 50 h 54"/>
                <a:gd name="T94" fmla="*/ 197 w 207"/>
                <a:gd name="T95" fmla="*/ 49 h 54"/>
                <a:gd name="T96" fmla="*/ 200 w 207"/>
                <a:gd name="T97" fmla="*/ 50 h 54"/>
                <a:gd name="T98" fmla="*/ 203 w 207"/>
                <a:gd name="T99" fmla="*/ 53 h 54"/>
                <a:gd name="T100" fmla="*/ 203 w 207"/>
                <a:gd name="T101" fmla="*/ 51 h 54"/>
                <a:gd name="T102" fmla="*/ 205 w 207"/>
                <a:gd name="T103" fmla="*/ 49 h 54"/>
                <a:gd name="T104" fmla="*/ 205 w 207"/>
                <a:gd name="T105" fmla="*/ 51 h 54"/>
                <a:gd name="T106" fmla="*/ 206 w 207"/>
                <a:gd name="T107" fmla="*/ 53 h 54"/>
                <a:gd name="T108" fmla="*/ 207 w 207"/>
                <a:gd name="T109" fmla="*/ 49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07" h="54">
                  <a:moveTo>
                    <a:pt x="207" y="49"/>
                  </a:moveTo>
                  <a:cubicBezTo>
                    <a:pt x="207" y="48"/>
                    <a:pt x="207" y="48"/>
                    <a:pt x="207" y="47"/>
                  </a:cubicBezTo>
                  <a:cubicBezTo>
                    <a:pt x="207" y="46"/>
                    <a:pt x="207" y="46"/>
                    <a:pt x="207" y="46"/>
                  </a:cubicBezTo>
                  <a:cubicBezTo>
                    <a:pt x="207" y="45"/>
                    <a:pt x="206" y="45"/>
                    <a:pt x="206" y="45"/>
                  </a:cubicBezTo>
                  <a:cubicBezTo>
                    <a:pt x="206" y="45"/>
                    <a:pt x="205" y="45"/>
                    <a:pt x="205" y="46"/>
                  </a:cubicBezTo>
                  <a:cubicBezTo>
                    <a:pt x="205" y="47"/>
                    <a:pt x="205" y="47"/>
                    <a:pt x="205" y="47"/>
                  </a:cubicBezTo>
                  <a:cubicBezTo>
                    <a:pt x="205" y="47"/>
                    <a:pt x="205" y="48"/>
                    <a:pt x="205" y="48"/>
                  </a:cubicBezTo>
                  <a:cubicBezTo>
                    <a:pt x="205" y="48"/>
                    <a:pt x="205" y="48"/>
                    <a:pt x="205" y="48"/>
                  </a:cubicBezTo>
                  <a:cubicBezTo>
                    <a:pt x="199" y="47"/>
                    <a:pt x="199" y="47"/>
                    <a:pt x="199" y="47"/>
                  </a:cubicBezTo>
                  <a:cubicBezTo>
                    <a:pt x="199" y="47"/>
                    <a:pt x="198" y="47"/>
                    <a:pt x="198" y="47"/>
                  </a:cubicBezTo>
                  <a:cubicBezTo>
                    <a:pt x="198" y="47"/>
                    <a:pt x="199" y="47"/>
                    <a:pt x="199" y="47"/>
                  </a:cubicBezTo>
                  <a:cubicBezTo>
                    <a:pt x="200" y="46"/>
                    <a:pt x="202" y="45"/>
                    <a:pt x="203" y="44"/>
                  </a:cubicBezTo>
                  <a:cubicBezTo>
                    <a:pt x="205" y="43"/>
                    <a:pt x="206" y="42"/>
                    <a:pt x="206" y="41"/>
                  </a:cubicBezTo>
                  <a:cubicBezTo>
                    <a:pt x="206" y="41"/>
                    <a:pt x="206" y="39"/>
                    <a:pt x="206" y="39"/>
                  </a:cubicBezTo>
                  <a:cubicBezTo>
                    <a:pt x="206" y="38"/>
                    <a:pt x="206" y="37"/>
                    <a:pt x="206" y="37"/>
                  </a:cubicBezTo>
                  <a:cubicBezTo>
                    <a:pt x="205" y="36"/>
                    <a:pt x="205" y="35"/>
                    <a:pt x="204" y="35"/>
                  </a:cubicBezTo>
                  <a:cubicBezTo>
                    <a:pt x="203" y="34"/>
                    <a:pt x="202" y="32"/>
                    <a:pt x="201" y="31"/>
                  </a:cubicBezTo>
                  <a:cubicBezTo>
                    <a:pt x="201" y="30"/>
                    <a:pt x="199" y="30"/>
                    <a:pt x="199" y="29"/>
                  </a:cubicBezTo>
                  <a:cubicBezTo>
                    <a:pt x="198" y="29"/>
                    <a:pt x="194" y="29"/>
                    <a:pt x="189" y="28"/>
                  </a:cubicBezTo>
                  <a:cubicBezTo>
                    <a:pt x="189" y="28"/>
                    <a:pt x="189" y="28"/>
                    <a:pt x="189" y="28"/>
                  </a:cubicBezTo>
                  <a:cubicBezTo>
                    <a:pt x="186" y="28"/>
                    <a:pt x="182" y="28"/>
                    <a:pt x="178" y="28"/>
                  </a:cubicBezTo>
                  <a:cubicBezTo>
                    <a:pt x="178" y="28"/>
                    <a:pt x="178" y="27"/>
                    <a:pt x="178" y="27"/>
                  </a:cubicBezTo>
                  <a:cubicBezTo>
                    <a:pt x="177" y="26"/>
                    <a:pt x="175" y="24"/>
                    <a:pt x="174" y="23"/>
                  </a:cubicBezTo>
                  <a:cubicBezTo>
                    <a:pt x="174" y="22"/>
                    <a:pt x="173" y="21"/>
                    <a:pt x="173" y="21"/>
                  </a:cubicBezTo>
                  <a:cubicBezTo>
                    <a:pt x="172" y="20"/>
                    <a:pt x="173" y="20"/>
                    <a:pt x="173" y="19"/>
                  </a:cubicBezTo>
                  <a:cubicBezTo>
                    <a:pt x="174" y="19"/>
                    <a:pt x="175" y="18"/>
                    <a:pt x="177" y="18"/>
                  </a:cubicBezTo>
                  <a:cubicBezTo>
                    <a:pt x="178" y="18"/>
                    <a:pt x="181" y="18"/>
                    <a:pt x="183" y="18"/>
                  </a:cubicBezTo>
                  <a:cubicBezTo>
                    <a:pt x="186" y="18"/>
                    <a:pt x="189" y="18"/>
                    <a:pt x="190" y="17"/>
                  </a:cubicBezTo>
                  <a:cubicBezTo>
                    <a:pt x="191" y="17"/>
                    <a:pt x="192" y="17"/>
                    <a:pt x="192" y="17"/>
                  </a:cubicBezTo>
                  <a:cubicBezTo>
                    <a:pt x="192" y="17"/>
                    <a:pt x="192" y="17"/>
                    <a:pt x="192" y="16"/>
                  </a:cubicBezTo>
                  <a:cubicBezTo>
                    <a:pt x="192" y="16"/>
                    <a:pt x="192" y="15"/>
                    <a:pt x="191" y="15"/>
                  </a:cubicBezTo>
                  <a:cubicBezTo>
                    <a:pt x="191" y="15"/>
                    <a:pt x="190" y="14"/>
                    <a:pt x="190" y="14"/>
                  </a:cubicBezTo>
                  <a:cubicBezTo>
                    <a:pt x="190" y="14"/>
                    <a:pt x="187" y="13"/>
                    <a:pt x="184" y="13"/>
                  </a:cubicBezTo>
                  <a:cubicBezTo>
                    <a:pt x="180" y="13"/>
                    <a:pt x="177" y="12"/>
                    <a:pt x="177" y="12"/>
                  </a:cubicBezTo>
                  <a:cubicBezTo>
                    <a:pt x="177" y="12"/>
                    <a:pt x="176" y="12"/>
                    <a:pt x="176" y="12"/>
                  </a:cubicBezTo>
                  <a:cubicBezTo>
                    <a:pt x="176" y="12"/>
                    <a:pt x="176" y="11"/>
                    <a:pt x="176" y="11"/>
                  </a:cubicBezTo>
                  <a:cubicBezTo>
                    <a:pt x="176" y="10"/>
                    <a:pt x="176" y="10"/>
                    <a:pt x="176" y="10"/>
                  </a:cubicBezTo>
                  <a:cubicBezTo>
                    <a:pt x="176" y="9"/>
                    <a:pt x="177" y="8"/>
                    <a:pt x="178" y="7"/>
                  </a:cubicBezTo>
                  <a:cubicBezTo>
                    <a:pt x="179" y="6"/>
                    <a:pt x="181" y="4"/>
                    <a:pt x="182" y="3"/>
                  </a:cubicBezTo>
                  <a:cubicBezTo>
                    <a:pt x="183" y="2"/>
                    <a:pt x="184" y="1"/>
                    <a:pt x="185" y="1"/>
                  </a:cubicBezTo>
                  <a:cubicBezTo>
                    <a:pt x="185" y="1"/>
                    <a:pt x="185" y="0"/>
                    <a:pt x="185" y="0"/>
                  </a:cubicBezTo>
                  <a:cubicBezTo>
                    <a:pt x="185" y="0"/>
                    <a:pt x="184" y="0"/>
                    <a:pt x="184" y="0"/>
                  </a:cubicBezTo>
                  <a:cubicBezTo>
                    <a:pt x="183" y="0"/>
                    <a:pt x="183" y="0"/>
                    <a:pt x="182" y="0"/>
                  </a:cubicBezTo>
                  <a:cubicBezTo>
                    <a:pt x="182" y="0"/>
                    <a:pt x="182" y="0"/>
                    <a:pt x="182" y="0"/>
                  </a:cubicBezTo>
                  <a:cubicBezTo>
                    <a:pt x="182" y="0"/>
                    <a:pt x="181" y="0"/>
                    <a:pt x="181" y="0"/>
                  </a:cubicBezTo>
                  <a:cubicBezTo>
                    <a:pt x="181" y="0"/>
                    <a:pt x="181" y="0"/>
                    <a:pt x="180" y="1"/>
                  </a:cubicBezTo>
                  <a:cubicBezTo>
                    <a:pt x="180" y="1"/>
                    <a:pt x="180" y="1"/>
                    <a:pt x="180" y="1"/>
                  </a:cubicBezTo>
                  <a:cubicBezTo>
                    <a:pt x="179" y="1"/>
                    <a:pt x="178" y="2"/>
                    <a:pt x="177" y="3"/>
                  </a:cubicBezTo>
                  <a:cubicBezTo>
                    <a:pt x="176" y="4"/>
                    <a:pt x="175" y="6"/>
                    <a:pt x="174" y="6"/>
                  </a:cubicBezTo>
                  <a:cubicBezTo>
                    <a:pt x="174" y="7"/>
                    <a:pt x="173" y="8"/>
                    <a:pt x="172" y="8"/>
                  </a:cubicBezTo>
                  <a:cubicBezTo>
                    <a:pt x="172" y="8"/>
                    <a:pt x="172" y="7"/>
                    <a:pt x="171" y="7"/>
                  </a:cubicBezTo>
                  <a:cubicBezTo>
                    <a:pt x="171" y="7"/>
                    <a:pt x="171" y="7"/>
                    <a:pt x="171" y="7"/>
                  </a:cubicBezTo>
                  <a:cubicBezTo>
                    <a:pt x="167" y="7"/>
                    <a:pt x="167" y="7"/>
                    <a:pt x="167" y="7"/>
                  </a:cubicBezTo>
                  <a:cubicBezTo>
                    <a:pt x="165" y="6"/>
                    <a:pt x="162" y="6"/>
                    <a:pt x="161" y="6"/>
                  </a:cubicBezTo>
                  <a:cubicBezTo>
                    <a:pt x="158" y="5"/>
                    <a:pt x="154" y="5"/>
                    <a:pt x="152" y="4"/>
                  </a:cubicBezTo>
                  <a:cubicBezTo>
                    <a:pt x="152" y="4"/>
                    <a:pt x="151" y="4"/>
                    <a:pt x="150" y="4"/>
                  </a:cubicBezTo>
                  <a:cubicBezTo>
                    <a:pt x="149" y="4"/>
                    <a:pt x="149" y="4"/>
                    <a:pt x="149" y="4"/>
                  </a:cubicBezTo>
                  <a:cubicBezTo>
                    <a:pt x="149" y="4"/>
                    <a:pt x="147" y="3"/>
                    <a:pt x="146" y="3"/>
                  </a:cubicBezTo>
                  <a:cubicBezTo>
                    <a:pt x="146" y="3"/>
                    <a:pt x="146" y="3"/>
                    <a:pt x="146" y="3"/>
                  </a:cubicBezTo>
                  <a:cubicBezTo>
                    <a:pt x="145" y="3"/>
                    <a:pt x="144" y="3"/>
                    <a:pt x="143" y="3"/>
                  </a:cubicBezTo>
                  <a:cubicBezTo>
                    <a:pt x="142" y="3"/>
                    <a:pt x="141" y="3"/>
                    <a:pt x="141" y="4"/>
                  </a:cubicBezTo>
                  <a:cubicBezTo>
                    <a:pt x="140" y="4"/>
                    <a:pt x="140" y="4"/>
                    <a:pt x="140" y="4"/>
                  </a:cubicBezTo>
                  <a:cubicBezTo>
                    <a:pt x="139" y="4"/>
                    <a:pt x="137" y="5"/>
                    <a:pt x="135" y="5"/>
                  </a:cubicBezTo>
                  <a:cubicBezTo>
                    <a:pt x="133" y="6"/>
                    <a:pt x="130" y="7"/>
                    <a:pt x="128" y="8"/>
                  </a:cubicBezTo>
                  <a:cubicBezTo>
                    <a:pt x="126" y="8"/>
                    <a:pt x="122" y="9"/>
                    <a:pt x="119" y="10"/>
                  </a:cubicBezTo>
                  <a:cubicBezTo>
                    <a:pt x="117" y="11"/>
                    <a:pt x="113" y="12"/>
                    <a:pt x="110" y="13"/>
                  </a:cubicBezTo>
                  <a:cubicBezTo>
                    <a:pt x="108" y="13"/>
                    <a:pt x="104" y="15"/>
                    <a:pt x="101" y="16"/>
                  </a:cubicBezTo>
                  <a:cubicBezTo>
                    <a:pt x="99" y="17"/>
                    <a:pt x="94" y="19"/>
                    <a:pt x="91" y="20"/>
                  </a:cubicBezTo>
                  <a:cubicBezTo>
                    <a:pt x="90" y="21"/>
                    <a:pt x="88" y="21"/>
                    <a:pt x="87" y="22"/>
                  </a:cubicBezTo>
                  <a:cubicBezTo>
                    <a:pt x="84" y="22"/>
                    <a:pt x="79" y="21"/>
                    <a:pt x="77" y="21"/>
                  </a:cubicBezTo>
                  <a:cubicBezTo>
                    <a:pt x="75" y="21"/>
                    <a:pt x="70" y="22"/>
                    <a:pt x="66" y="22"/>
                  </a:cubicBezTo>
                  <a:cubicBezTo>
                    <a:pt x="62" y="22"/>
                    <a:pt x="56" y="22"/>
                    <a:pt x="53" y="22"/>
                  </a:cubicBezTo>
                  <a:cubicBezTo>
                    <a:pt x="50" y="22"/>
                    <a:pt x="45" y="22"/>
                    <a:pt x="42" y="22"/>
                  </a:cubicBezTo>
                  <a:cubicBezTo>
                    <a:pt x="39" y="22"/>
                    <a:pt x="34" y="22"/>
                    <a:pt x="31" y="23"/>
                  </a:cubicBezTo>
                  <a:cubicBezTo>
                    <a:pt x="28" y="23"/>
                    <a:pt x="24" y="23"/>
                    <a:pt x="22" y="23"/>
                  </a:cubicBezTo>
                  <a:cubicBezTo>
                    <a:pt x="21" y="23"/>
                    <a:pt x="18" y="24"/>
                    <a:pt x="17" y="24"/>
                  </a:cubicBezTo>
                  <a:cubicBezTo>
                    <a:pt x="16" y="24"/>
                    <a:pt x="14" y="25"/>
                    <a:pt x="13" y="25"/>
                  </a:cubicBezTo>
                  <a:cubicBezTo>
                    <a:pt x="10" y="26"/>
                    <a:pt x="7" y="26"/>
                    <a:pt x="6" y="26"/>
                  </a:cubicBezTo>
                  <a:cubicBezTo>
                    <a:pt x="3" y="26"/>
                    <a:pt x="0" y="26"/>
                    <a:pt x="0" y="27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0" y="27"/>
                    <a:pt x="2" y="28"/>
                    <a:pt x="3" y="29"/>
                  </a:cubicBezTo>
                  <a:cubicBezTo>
                    <a:pt x="5" y="31"/>
                    <a:pt x="8" y="33"/>
                    <a:pt x="10" y="35"/>
                  </a:cubicBezTo>
                  <a:cubicBezTo>
                    <a:pt x="12" y="37"/>
                    <a:pt x="16" y="40"/>
                    <a:pt x="19" y="41"/>
                  </a:cubicBezTo>
                  <a:cubicBezTo>
                    <a:pt x="21" y="43"/>
                    <a:pt x="25" y="46"/>
                    <a:pt x="27" y="47"/>
                  </a:cubicBezTo>
                  <a:cubicBezTo>
                    <a:pt x="29" y="48"/>
                    <a:pt x="33" y="50"/>
                    <a:pt x="36" y="51"/>
                  </a:cubicBezTo>
                  <a:cubicBezTo>
                    <a:pt x="38" y="51"/>
                    <a:pt x="43" y="52"/>
                    <a:pt x="46" y="53"/>
                  </a:cubicBezTo>
                  <a:cubicBezTo>
                    <a:pt x="49" y="53"/>
                    <a:pt x="57" y="54"/>
                    <a:pt x="65" y="54"/>
                  </a:cubicBezTo>
                  <a:cubicBezTo>
                    <a:pt x="72" y="54"/>
                    <a:pt x="85" y="54"/>
                    <a:pt x="93" y="54"/>
                  </a:cubicBezTo>
                  <a:cubicBezTo>
                    <a:pt x="103" y="54"/>
                    <a:pt x="103" y="54"/>
                    <a:pt x="103" y="54"/>
                  </a:cubicBezTo>
                  <a:cubicBezTo>
                    <a:pt x="111" y="53"/>
                    <a:pt x="124" y="53"/>
                    <a:pt x="132" y="53"/>
                  </a:cubicBezTo>
                  <a:cubicBezTo>
                    <a:pt x="153" y="53"/>
                    <a:pt x="153" y="53"/>
                    <a:pt x="153" y="53"/>
                  </a:cubicBezTo>
                  <a:cubicBezTo>
                    <a:pt x="161" y="52"/>
                    <a:pt x="174" y="52"/>
                    <a:pt x="181" y="52"/>
                  </a:cubicBezTo>
                  <a:cubicBezTo>
                    <a:pt x="187" y="52"/>
                    <a:pt x="193" y="52"/>
                    <a:pt x="194" y="51"/>
                  </a:cubicBezTo>
                  <a:cubicBezTo>
                    <a:pt x="194" y="51"/>
                    <a:pt x="195" y="51"/>
                    <a:pt x="195" y="50"/>
                  </a:cubicBezTo>
                  <a:cubicBezTo>
                    <a:pt x="196" y="50"/>
                    <a:pt x="196" y="49"/>
                    <a:pt x="196" y="49"/>
                  </a:cubicBezTo>
                  <a:cubicBezTo>
                    <a:pt x="197" y="49"/>
                    <a:pt x="197" y="49"/>
                    <a:pt x="197" y="49"/>
                  </a:cubicBezTo>
                  <a:cubicBezTo>
                    <a:pt x="198" y="49"/>
                    <a:pt x="199" y="49"/>
                    <a:pt x="200" y="50"/>
                  </a:cubicBezTo>
                  <a:cubicBezTo>
                    <a:pt x="200" y="50"/>
                    <a:pt x="200" y="50"/>
                    <a:pt x="200" y="50"/>
                  </a:cubicBezTo>
                  <a:cubicBezTo>
                    <a:pt x="200" y="51"/>
                    <a:pt x="201" y="52"/>
                    <a:pt x="201" y="52"/>
                  </a:cubicBezTo>
                  <a:cubicBezTo>
                    <a:pt x="202" y="52"/>
                    <a:pt x="202" y="53"/>
                    <a:pt x="203" y="53"/>
                  </a:cubicBezTo>
                  <a:cubicBezTo>
                    <a:pt x="203" y="53"/>
                    <a:pt x="204" y="52"/>
                    <a:pt x="203" y="51"/>
                  </a:cubicBezTo>
                  <a:cubicBezTo>
                    <a:pt x="203" y="51"/>
                    <a:pt x="203" y="51"/>
                    <a:pt x="203" y="51"/>
                  </a:cubicBezTo>
                  <a:cubicBezTo>
                    <a:pt x="203" y="50"/>
                    <a:pt x="203" y="50"/>
                    <a:pt x="204" y="49"/>
                  </a:cubicBezTo>
                  <a:cubicBezTo>
                    <a:pt x="204" y="49"/>
                    <a:pt x="204" y="49"/>
                    <a:pt x="205" y="49"/>
                  </a:cubicBezTo>
                  <a:cubicBezTo>
                    <a:pt x="205" y="49"/>
                    <a:pt x="205" y="49"/>
                    <a:pt x="205" y="49"/>
                  </a:cubicBezTo>
                  <a:cubicBezTo>
                    <a:pt x="205" y="51"/>
                    <a:pt x="205" y="51"/>
                    <a:pt x="205" y="51"/>
                  </a:cubicBezTo>
                  <a:cubicBezTo>
                    <a:pt x="205" y="52"/>
                    <a:pt x="205" y="53"/>
                    <a:pt x="205" y="53"/>
                  </a:cubicBezTo>
                  <a:cubicBezTo>
                    <a:pt x="205" y="53"/>
                    <a:pt x="206" y="53"/>
                    <a:pt x="206" y="53"/>
                  </a:cubicBezTo>
                  <a:cubicBezTo>
                    <a:pt x="206" y="53"/>
                    <a:pt x="206" y="52"/>
                    <a:pt x="206" y="51"/>
                  </a:cubicBezTo>
                  <a:cubicBezTo>
                    <a:pt x="207" y="50"/>
                    <a:pt x="207" y="50"/>
                    <a:pt x="207" y="49"/>
                  </a:cubicBezTo>
                  <a:cubicBezTo>
                    <a:pt x="207" y="49"/>
                    <a:pt x="207" y="49"/>
                    <a:pt x="207" y="49"/>
                  </a:cubicBezTo>
                  <a:close/>
                </a:path>
              </a:pathLst>
            </a:custGeom>
            <a:solidFill>
              <a:srgbClr val="FF616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52" name="组合 51"/>
          <p:cNvGrpSpPr/>
          <p:nvPr/>
        </p:nvGrpSpPr>
        <p:grpSpPr>
          <a:xfrm>
            <a:off x="6283326" y="2286001"/>
            <a:ext cx="1258888" cy="1577975"/>
            <a:chOff x="6283326" y="2286001"/>
            <a:chExt cx="1258888" cy="1577975"/>
          </a:xfrm>
        </p:grpSpPr>
        <p:sp>
          <p:nvSpPr>
            <p:cNvPr id="27" name="Freeform 27"/>
            <p:cNvSpPr>
              <a:spLocks noEditPoints="1"/>
            </p:cNvSpPr>
            <p:nvPr/>
          </p:nvSpPr>
          <p:spPr bwMode="auto">
            <a:xfrm>
              <a:off x="6283326" y="2592388"/>
              <a:ext cx="1258888" cy="1271588"/>
            </a:xfrm>
            <a:custGeom>
              <a:avLst/>
              <a:gdLst>
                <a:gd name="T0" fmla="*/ 149 w 297"/>
                <a:gd name="T1" fmla="*/ 298 h 298"/>
                <a:gd name="T2" fmla="*/ 0 w 297"/>
                <a:gd name="T3" fmla="*/ 149 h 298"/>
                <a:gd name="T4" fmla="*/ 149 w 297"/>
                <a:gd name="T5" fmla="*/ 0 h 298"/>
                <a:gd name="T6" fmla="*/ 297 w 297"/>
                <a:gd name="T7" fmla="*/ 149 h 298"/>
                <a:gd name="T8" fmla="*/ 149 w 297"/>
                <a:gd name="T9" fmla="*/ 298 h 298"/>
                <a:gd name="T10" fmla="*/ 149 w 297"/>
                <a:gd name="T11" fmla="*/ 11 h 298"/>
                <a:gd name="T12" fmla="*/ 11 w 297"/>
                <a:gd name="T13" fmla="*/ 149 h 298"/>
                <a:gd name="T14" fmla="*/ 149 w 297"/>
                <a:gd name="T15" fmla="*/ 287 h 298"/>
                <a:gd name="T16" fmla="*/ 287 w 297"/>
                <a:gd name="T17" fmla="*/ 149 h 298"/>
                <a:gd name="T18" fmla="*/ 149 w 297"/>
                <a:gd name="T19" fmla="*/ 11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97" h="298">
                  <a:moveTo>
                    <a:pt x="149" y="298"/>
                  </a:moveTo>
                  <a:cubicBezTo>
                    <a:pt x="67" y="298"/>
                    <a:pt x="0" y="231"/>
                    <a:pt x="0" y="149"/>
                  </a:cubicBezTo>
                  <a:cubicBezTo>
                    <a:pt x="0" y="67"/>
                    <a:pt x="67" y="0"/>
                    <a:pt x="149" y="0"/>
                  </a:cubicBezTo>
                  <a:cubicBezTo>
                    <a:pt x="231" y="0"/>
                    <a:pt x="297" y="67"/>
                    <a:pt x="297" y="149"/>
                  </a:cubicBezTo>
                  <a:cubicBezTo>
                    <a:pt x="297" y="231"/>
                    <a:pt x="231" y="298"/>
                    <a:pt x="149" y="298"/>
                  </a:cubicBezTo>
                  <a:close/>
                  <a:moveTo>
                    <a:pt x="149" y="11"/>
                  </a:moveTo>
                  <a:cubicBezTo>
                    <a:pt x="72" y="11"/>
                    <a:pt x="11" y="73"/>
                    <a:pt x="11" y="149"/>
                  </a:cubicBezTo>
                  <a:cubicBezTo>
                    <a:pt x="11" y="225"/>
                    <a:pt x="72" y="287"/>
                    <a:pt x="149" y="287"/>
                  </a:cubicBezTo>
                  <a:cubicBezTo>
                    <a:pt x="225" y="287"/>
                    <a:pt x="287" y="225"/>
                    <a:pt x="287" y="149"/>
                  </a:cubicBezTo>
                  <a:cubicBezTo>
                    <a:pt x="287" y="73"/>
                    <a:pt x="225" y="11"/>
                    <a:pt x="149" y="11"/>
                  </a:cubicBezTo>
                  <a:close/>
                </a:path>
              </a:pathLst>
            </a:custGeom>
            <a:solidFill>
              <a:srgbClr val="3DCE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8" name="Freeform 28"/>
            <p:cNvSpPr>
              <a:spLocks/>
            </p:cNvSpPr>
            <p:nvPr/>
          </p:nvSpPr>
          <p:spPr bwMode="auto">
            <a:xfrm>
              <a:off x="6915151" y="3228976"/>
              <a:ext cx="538163" cy="541338"/>
            </a:xfrm>
            <a:custGeom>
              <a:avLst/>
              <a:gdLst>
                <a:gd name="T0" fmla="*/ 0 w 127"/>
                <a:gd name="T1" fmla="*/ 0 h 127"/>
                <a:gd name="T2" fmla="*/ 0 w 127"/>
                <a:gd name="T3" fmla="*/ 127 h 127"/>
                <a:gd name="T4" fmla="*/ 127 w 127"/>
                <a:gd name="T5" fmla="*/ 0 h 127"/>
                <a:gd name="T6" fmla="*/ 0 w 127"/>
                <a:gd name="T7" fmla="*/ 0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7" h="127">
                  <a:moveTo>
                    <a:pt x="0" y="0"/>
                  </a:moveTo>
                  <a:cubicBezTo>
                    <a:pt x="0" y="127"/>
                    <a:pt x="0" y="127"/>
                    <a:pt x="0" y="127"/>
                  </a:cubicBezTo>
                  <a:cubicBezTo>
                    <a:pt x="70" y="127"/>
                    <a:pt x="127" y="70"/>
                    <a:pt x="12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3DCE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9" name="Freeform 29"/>
            <p:cNvSpPr>
              <a:spLocks/>
            </p:cNvSpPr>
            <p:nvPr/>
          </p:nvSpPr>
          <p:spPr bwMode="auto">
            <a:xfrm>
              <a:off x="6664326" y="3024188"/>
              <a:ext cx="111125" cy="152400"/>
            </a:xfrm>
            <a:custGeom>
              <a:avLst/>
              <a:gdLst>
                <a:gd name="T0" fmla="*/ 10 w 26"/>
                <a:gd name="T1" fmla="*/ 22 h 36"/>
                <a:gd name="T2" fmla="*/ 14 w 26"/>
                <a:gd name="T3" fmla="*/ 20 h 36"/>
                <a:gd name="T4" fmla="*/ 18 w 26"/>
                <a:gd name="T5" fmla="*/ 16 h 36"/>
                <a:gd name="T6" fmla="*/ 19 w 26"/>
                <a:gd name="T7" fmla="*/ 12 h 36"/>
                <a:gd name="T8" fmla="*/ 18 w 26"/>
                <a:gd name="T9" fmla="*/ 7 h 36"/>
                <a:gd name="T10" fmla="*/ 13 w 26"/>
                <a:gd name="T11" fmla="*/ 6 h 36"/>
                <a:gd name="T12" fmla="*/ 8 w 26"/>
                <a:gd name="T13" fmla="*/ 8 h 36"/>
                <a:gd name="T14" fmla="*/ 6 w 26"/>
                <a:gd name="T15" fmla="*/ 13 h 36"/>
                <a:gd name="T16" fmla="*/ 0 w 26"/>
                <a:gd name="T17" fmla="*/ 11 h 36"/>
                <a:gd name="T18" fmla="*/ 4 w 26"/>
                <a:gd name="T19" fmla="*/ 3 h 36"/>
                <a:gd name="T20" fmla="*/ 13 w 26"/>
                <a:gd name="T21" fmla="*/ 0 h 36"/>
                <a:gd name="T22" fmla="*/ 23 w 26"/>
                <a:gd name="T23" fmla="*/ 4 h 36"/>
                <a:gd name="T24" fmla="*/ 26 w 26"/>
                <a:gd name="T25" fmla="*/ 12 h 36"/>
                <a:gd name="T26" fmla="*/ 25 w 26"/>
                <a:gd name="T27" fmla="*/ 17 h 36"/>
                <a:gd name="T28" fmla="*/ 21 w 26"/>
                <a:gd name="T29" fmla="*/ 22 h 36"/>
                <a:gd name="T30" fmla="*/ 16 w 26"/>
                <a:gd name="T31" fmla="*/ 25 h 36"/>
                <a:gd name="T32" fmla="*/ 10 w 26"/>
                <a:gd name="T33" fmla="*/ 29 h 36"/>
                <a:gd name="T34" fmla="*/ 8 w 26"/>
                <a:gd name="T35" fmla="*/ 30 h 36"/>
                <a:gd name="T36" fmla="*/ 26 w 26"/>
                <a:gd name="T37" fmla="*/ 30 h 36"/>
                <a:gd name="T38" fmla="*/ 26 w 26"/>
                <a:gd name="T39" fmla="*/ 36 h 36"/>
                <a:gd name="T40" fmla="*/ 0 w 26"/>
                <a:gd name="T41" fmla="*/ 36 h 36"/>
                <a:gd name="T42" fmla="*/ 0 w 26"/>
                <a:gd name="T43" fmla="*/ 29 h 36"/>
                <a:gd name="T44" fmla="*/ 3 w 26"/>
                <a:gd name="T45" fmla="*/ 27 h 36"/>
                <a:gd name="T46" fmla="*/ 10 w 26"/>
                <a:gd name="T47" fmla="*/ 22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6" h="36">
                  <a:moveTo>
                    <a:pt x="10" y="22"/>
                  </a:moveTo>
                  <a:cubicBezTo>
                    <a:pt x="12" y="21"/>
                    <a:pt x="14" y="20"/>
                    <a:pt x="14" y="20"/>
                  </a:cubicBezTo>
                  <a:cubicBezTo>
                    <a:pt x="16" y="18"/>
                    <a:pt x="17" y="17"/>
                    <a:pt x="18" y="16"/>
                  </a:cubicBezTo>
                  <a:cubicBezTo>
                    <a:pt x="19" y="15"/>
                    <a:pt x="19" y="13"/>
                    <a:pt x="19" y="12"/>
                  </a:cubicBezTo>
                  <a:cubicBezTo>
                    <a:pt x="19" y="10"/>
                    <a:pt x="19" y="9"/>
                    <a:pt x="18" y="7"/>
                  </a:cubicBezTo>
                  <a:cubicBezTo>
                    <a:pt x="16" y="6"/>
                    <a:pt x="15" y="6"/>
                    <a:pt x="13" y="6"/>
                  </a:cubicBezTo>
                  <a:cubicBezTo>
                    <a:pt x="11" y="6"/>
                    <a:pt x="10" y="6"/>
                    <a:pt x="8" y="8"/>
                  </a:cubicBezTo>
                  <a:cubicBezTo>
                    <a:pt x="7" y="9"/>
                    <a:pt x="6" y="11"/>
                    <a:pt x="6" y="13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8"/>
                    <a:pt x="2" y="5"/>
                    <a:pt x="4" y="3"/>
                  </a:cubicBezTo>
                  <a:cubicBezTo>
                    <a:pt x="7" y="1"/>
                    <a:pt x="10" y="0"/>
                    <a:pt x="13" y="0"/>
                  </a:cubicBezTo>
                  <a:cubicBezTo>
                    <a:pt x="18" y="0"/>
                    <a:pt x="21" y="1"/>
                    <a:pt x="23" y="4"/>
                  </a:cubicBezTo>
                  <a:cubicBezTo>
                    <a:pt x="25" y="6"/>
                    <a:pt x="26" y="8"/>
                    <a:pt x="26" y="12"/>
                  </a:cubicBezTo>
                  <a:cubicBezTo>
                    <a:pt x="26" y="14"/>
                    <a:pt x="26" y="16"/>
                    <a:pt x="25" y="17"/>
                  </a:cubicBezTo>
                  <a:cubicBezTo>
                    <a:pt x="24" y="19"/>
                    <a:pt x="23" y="20"/>
                    <a:pt x="21" y="22"/>
                  </a:cubicBezTo>
                  <a:cubicBezTo>
                    <a:pt x="20" y="22"/>
                    <a:pt x="18" y="24"/>
                    <a:pt x="16" y="25"/>
                  </a:cubicBezTo>
                  <a:cubicBezTo>
                    <a:pt x="15" y="26"/>
                    <a:pt x="13" y="27"/>
                    <a:pt x="10" y="29"/>
                  </a:cubicBezTo>
                  <a:cubicBezTo>
                    <a:pt x="9" y="29"/>
                    <a:pt x="8" y="30"/>
                    <a:pt x="8" y="30"/>
                  </a:cubicBezTo>
                  <a:cubicBezTo>
                    <a:pt x="26" y="30"/>
                    <a:pt x="26" y="30"/>
                    <a:pt x="26" y="30"/>
                  </a:cubicBezTo>
                  <a:cubicBezTo>
                    <a:pt x="26" y="36"/>
                    <a:pt x="26" y="36"/>
                    <a:pt x="26" y="36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3" y="27"/>
                    <a:pt x="3" y="27"/>
                    <a:pt x="3" y="27"/>
                  </a:cubicBezTo>
                  <a:lnTo>
                    <a:pt x="10" y="22"/>
                  </a:lnTo>
                  <a:close/>
                </a:path>
              </a:pathLst>
            </a:custGeom>
            <a:solidFill>
              <a:srgbClr val="3DCE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0" name="Freeform 30"/>
            <p:cNvSpPr>
              <a:spLocks/>
            </p:cNvSpPr>
            <p:nvPr/>
          </p:nvSpPr>
          <p:spPr bwMode="auto">
            <a:xfrm>
              <a:off x="6791326" y="3024188"/>
              <a:ext cx="115888" cy="152400"/>
            </a:xfrm>
            <a:custGeom>
              <a:avLst/>
              <a:gdLst>
                <a:gd name="T0" fmla="*/ 24 w 27"/>
                <a:gd name="T1" fmla="*/ 6 h 36"/>
                <a:gd name="T2" fmla="*/ 8 w 27"/>
                <a:gd name="T3" fmla="*/ 6 h 36"/>
                <a:gd name="T4" fmla="*/ 7 w 27"/>
                <a:gd name="T5" fmla="*/ 16 h 36"/>
                <a:gd name="T6" fmla="*/ 11 w 27"/>
                <a:gd name="T7" fmla="*/ 13 h 36"/>
                <a:gd name="T8" fmla="*/ 15 w 27"/>
                <a:gd name="T9" fmla="*/ 12 h 36"/>
                <a:gd name="T10" fmla="*/ 24 w 27"/>
                <a:gd name="T11" fmla="*/ 16 h 36"/>
                <a:gd name="T12" fmla="*/ 27 w 27"/>
                <a:gd name="T13" fmla="*/ 24 h 36"/>
                <a:gd name="T14" fmla="*/ 23 w 27"/>
                <a:gd name="T15" fmla="*/ 33 h 36"/>
                <a:gd name="T16" fmla="*/ 14 w 27"/>
                <a:gd name="T17" fmla="*/ 36 h 36"/>
                <a:gd name="T18" fmla="*/ 4 w 27"/>
                <a:gd name="T19" fmla="*/ 33 h 36"/>
                <a:gd name="T20" fmla="*/ 0 w 27"/>
                <a:gd name="T21" fmla="*/ 26 h 36"/>
                <a:gd name="T22" fmla="*/ 6 w 27"/>
                <a:gd name="T23" fmla="*/ 26 h 36"/>
                <a:gd name="T24" fmla="*/ 9 w 27"/>
                <a:gd name="T25" fmla="*/ 29 h 36"/>
                <a:gd name="T26" fmla="*/ 14 w 27"/>
                <a:gd name="T27" fmla="*/ 31 h 36"/>
                <a:gd name="T28" fmla="*/ 18 w 27"/>
                <a:gd name="T29" fmla="*/ 29 h 36"/>
                <a:gd name="T30" fmla="*/ 20 w 27"/>
                <a:gd name="T31" fmla="*/ 24 h 36"/>
                <a:gd name="T32" fmla="*/ 18 w 27"/>
                <a:gd name="T33" fmla="*/ 19 h 36"/>
                <a:gd name="T34" fmla="*/ 14 w 27"/>
                <a:gd name="T35" fmla="*/ 17 h 36"/>
                <a:gd name="T36" fmla="*/ 7 w 27"/>
                <a:gd name="T37" fmla="*/ 21 h 36"/>
                <a:gd name="T38" fmla="*/ 2 w 27"/>
                <a:gd name="T39" fmla="*/ 20 h 36"/>
                <a:gd name="T40" fmla="*/ 4 w 27"/>
                <a:gd name="T41" fmla="*/ 0 h 36"/>
                <a:gd name="T42" fmla="*/ 25 w 27"/>
                <a:gd name="T43" fmla="*/ 0 h 36"/>
                <a:gd name="T44" fmla="*/ 24 w 27"/>
                <a:gd name="T45" fmla="*/ 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7" h="36">
                  <a:moveTo>
                    <a:pt x="24" y="6"/>
                  </a:moveTo>
                  <a:cubicBezTo>
                    <a:pt x="8" y="6"/>
                    <a:pt x="8" y="6"/>
                    <a:pt x="8" y="6"/>
                  </a:cubicBezTo>
                  <a:cubicBezTo>
                    <a:pt x="7" y="16"/>
                    <a:pt x="7" y="16"/>
                    <a:pt x="7" y="16"/>
                  </a:cubicBezTo>
                  <a:cubicBezTo>
                    <a:pt x="9" y="15"/>
                    <a:pt x="10" y="14"/>
                    <a:pt x="11" y="13"/>
                  </a:cubicBezTo>
                  <a:cubicBezTo>
                    <a:pt x="12" y="13"/>
                    <a:pt x="14" y="12"/>
                    <a:pt x="15" y="12"/>
                  </a:cubicBezTo>
                  <a:cubicBezTo>
                    <a:pt x="19" y="12"/>
                    <a:pt x="21" y="14"/>
                    <a:pt x="24" y="16"/>
                  </a:cubicBezTo>
                  <a:cubicBezTo>
                    <a:pt x="26" y="18"/>
                    <a:pt x="27" y="21"/>
                    <a:pt x="27" y="24"/>
                  </a:cubicBezTo>
                  <a:cubicBezTo>
                    <a:pt x="27" y="27"/>
                    <a:pt x="26" y="30"/>
                    <a:pt x="23" y="33"/>
                  </a:cubicBezTo>
                  <a:cubicBezTo>
                    <a:pt x="21" y="35"/>
                    <a:pt x="17" y="36"/>
                    <a:pt x="14" y="36"/>
                  </a:cubicBezTo>
                  <a:cubicBezTo>
                    <a:pt x="10" y="36"/>
                    <a:pt x="7" y="35"/>
                    <a:pt x="4" y="33"/>
                  </a:cubicBezTo>
                  <a:cubicBezTo>
                    <a:pt x="2" y="31"/>
                    <a:pt x="1" y="29"/>
                    <a:pt x="0" y="26"/>
                  </a:cubicBezTo>
                  <a:cubicBezTo>
                    <a:pt x="6" y="26"/>
                    <a:pt x="6" y="26"/>
                    <a:pt x="6" y="26"/>
                  </a:cubicBezTo>
                  <a:cubicBezTo>
                    <a:pt x="6" y="27"/>
                    <a:pt x="7" y="29"/>
                    <a:pt x="9" y="29"/>
                  </a:cubicBezTo>
                  <a:cubicBezTo>
                    <a:pt x="10" y="30"/>
                    <a:pt x="12" y="31"/>
                    <a:pt x="14" y="31"/>
                  </a:cubicBezTo>
                  <a:cubicBezTo>
                    <a:pt x="16" y="31"/>
                    <a:pt x="17" y="30"/>
                    <a:pt x="18" y="29"/>
                  </a:cubicBezTo>
                  <a:cubicBezTo>
                    <a:pt x="20" y="27"/>
                    <a:pt x="20" y="26"/>
                    <a:pt x="20" y="24"/>
                  </a:cubicBezTo>
                  <a:cubicBezTo>
                    <a:pt x="20" y="22"/>
                    <a:pt x="19" y="20"/>
                    <a:pt x="18" y="19"/>
                  </a:cubicBezTo>
                  <a:cubicBezTo>
                    <a:pt x="17" y="18"/>
                    <a:pt x="15" y="17"/>
                    <a:pt x="14" y="17"/>
                  </a:cubicBezTo>
                  <a:cubicBezTo>
                    <a:pt x="11" y="17"/>
                    <a:pt x="9" y="19"/>
                    <a:pt x="7" y="21"/>
                  </a:cubicBezTo>
                  <a:cubicBezTo>
                    <a:pt x="2" y="20"/>
                    <a:pt x="2" y="20"/>
                    <a:pt x="2" y="2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5" y="0"/>
                    <a:pt x="25" y="0"/>
                    <a:pt x="25" y="0"/>
                  </a:cubicBezTo>
                  <a:lnTo>
                    <a:pt x="24" y="6"/>
                  </a:lnTo>
                  <a:close/>
                </a:path>
              </a:pathLst>
            </a:custGeom>
            <a:solidFill>
              <a:srgbClr val="3DCE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1" name="Freeform 31"/>
            <p:cNvSpPr>
              <a:spLocks noEditPoints="1"/>
            </p:cNvSpPr>
            <p:nvPr/>
          </p:nvSpPr>
          <p:spPr bwMode="auto">
            <a:xfrm>
              <a:off x="6932613" y="3019426"/>
              <a:ext cx="165100" cy="157163"/>
            </a:xfrm>
            <a:custGeom>
              <a:avLst/>
              <a:gdLst>
                <a:gd name="T0" fmla="*/ 0 w 39"/>
                <a:gd name="T1" fmla="*/ 10 h 37"/>
                <a:gd name="T2" fmla="*/ 2 w 39"/>
                <a:gd name="T3" fmla="*/ 4 h 37"/>
                <a:gd name="T4" fmla="*/ 8 w 39"/>
                <a:gd name="T5" fmla="*/ 0 h 37"/>
                <a:gd name="T6" fmla="*/ 14 w 39"/>
                <a:gd name="T7" fmla="*/ 3 h 37"/>
                <a:gd name="T8" fmla="*/ 16 w 39"/>
                <a:gd name="T9" fmla="*/ 10 h 37"/>
                <a:gd name="T10" fmla="*/ 14 w 39"/>
                <a:gd name="T11" fmla="*/ 17 h 37"/>
                <a:gd name="T12" fmla="*/ 8 w 39"/>
                <a:gd name="T13" fmla="*/ 20 h 37"/>
                <a:gd name="T14" fmla="*/ 2 w 39"/>
                <a:gd name="T15" fmla="*/ 17 h 37"/>
                <a:gd name="T16" fmla="*/ 0 w 39"/>
                <a:gd name="T17" fmla="*/ 10 h 37"/>
                <a:gd name="T18" fmla="*/ 8 w 39"/>
                <a:gd name="T19" fmla="*/ 16 h 37"/>
                <a:gd name="T20" fmla="*/ 11 w 39"/>
                <a:gd name="T21" fmla="*/ 14 h 37"/>
                <a:gd name="T22" fmla="*/ 12 w 39"/>
                <a:gd name="T23" fmla="*/ 10 h 37"/>
                <a:gd name="T24" fmla="*/ 11 w 39"/>
                <a:gd name="T25" fmla="*/ 6 h 37"/>
                <a:gd name="T26" fmla="*/ 8 w 39"/>
                <a:gd name="T27" fmla="*/ 4 h 37"/>
                <a:gd name="T28" fmla="*/ 6 w 39"/>
                <a:gd name="T29" fmla="*/ 6 h 37"/>
                <a:gd name="T30" fmla="*/ 5 w 39"/>
                <a:gd name="T31" fmla="*/ 10 h 37"/>
                <a:gd name="T32" fmla="*/ 5 w 39"/>
                <a:gd name="T33" fmla="*/ 14 h 37"/>
                <a:gd name="T34" fmla="*/ 8 w 39"/>
                <a:gd name="T35" fmla="*/ 16 h 37"/>
                <a:gd name="T36" fmla="*/ 29 w 39"/>
                <a:gd name="T37" fmla="*/ 1 h 37"/>
                <a:gd name="T38" fmla="*/ 33 w 39"/>
                <a:gd name="T39" fmla="*/ 1 h 37"/>
                <a:gd name="T40" fmla="*/ 10 w 39"/>
                <a:gd name="T41" fmla="*/ 37 h 37"/>
                <a:gd name="T42" fmla="*/ 6 w 39"/>
                <a:gd name="T43" fmla="*/ 37 h 37"/>
                <a:gd name="T44" fmla="*/ 29 w 39"/>
                <a:gd name="T45" fmla="*/ 1 h 37"/>
                <a:gd name="T46" fmla="*/ 22 w 39"/>
                <a:gd name="T47" fmla="*/ 28 h 37"/>
                <a:gd name="T48" fmla="*/ 24 w 39"/>
                <a:gd name="T49" fmla="*/ 21 h 37"/>
                <a:gd name="T50" fmla="*/ 31 w 39"/>
                <a:gd name="T51" fmla="*/ 18 h 37"/>
                <a:gd name="T52" fmla="*/ 37 w 39"/>
                <a:gd name="T53" fmla="*/ 21 h 37"/>
                <a:gd name="T54" fmla="*/ 39 w 39"/>
                <a:gd name="T55" fmla="*/ 28 h 37"/>
                <a:gd name="T56" fmla="*/ 36 w 39"/>
                <a:gd name="T57" fmla="*/ 34 h 37"/>
                <a:gd name="T58" fmla="*/ 31 w 39"/>
                <a:gd name="T59" fmla="*/ 37 h 37"/>
                <a:gd name="T60" fmla="*/ 24 w 39"/>
                <a:gd name="T61" fmla="*/ 34 h 37"/>
                <a:gd name="T62" fmla="*/ 22 w 39"/>
                <a:gd name="T63" fmla="*/ 28 h 37"/>
                <a:gd name="T64" fmla="*/ 31 w 39"/>
                <a:gd name="T65" fmla="*/ 33 h 37"/>
                <a:gd name="T66" fmla="*/ 33 w 39"/>
                <a:gd name="T67" fmla="*/ 31 h 37"/>
                <a:gd name="T68" fmla="*/ 34 w 39"/>
                <a:gd name="T69" fmla="*/ 28 h 37"/>
                <a:gd name="T70" fmla="*/ 34 w 39"/>
                <a:gd name="T71" fmla="*/ 25 h 37"/>
                <a:gd name="T72" fmla="*/ 33 w 39"/>
                <a:gd name="T73" fmla="*/ 24 h 37"/>
                <a:gd name="T74" fmla="*/ 31 w 39"/>
                <a:gd name="T75" fmla="*/ 22 h 37"/>
                <a:gd name="T76" fmla="*/ 28 w 39"/>
                <a:gd name="T77" fmla="*/ 24 h 37"/>
                <a:gd name="T78" fmla="*/ 27 w 39"/>
                <a:gd name="T79" fmla="*/ 25 h 37"/>
                <a:gd name="T80" fmla="*/ 27 w 39"/>
                <a:gd name="T81" fmla="*/ 28 h 37"/>
                <a:gd name="T82" fmla="*/ 28 w 39"/>
                <a:gd name="T83" fmla="*/ 31 h 37"/>
                <a:gd name="T84" fmla="*/ 31 w 39"/>
                <a:gd name="T85" fmla="*/ 33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9" h="37">
                  <a:moveTo>
                    <a:pt x="0" y="10"/>
                  </a:moveTo>
                  <a:cubicBezTo>
                    <a:pt x="0" y="8"/>
                    <a:pt x="1" y="5"/>
                    <a:pt x="2" y="4"/>
                  </a:cubicBezTo>
                  <a:cubicBezTo>
                    <a:pt x="4" y="1"/>
                    <a:pt x="6" y="0"/>
                    <a:pt x="8" y="0"/>
                  </a:cubicBezTo>
                  <a:cubicBezTo>
                    <a:pt x="11" y="0"/>
                    <a:pt x="13" y="1"/>
                    <a:pt x="14" y="3"/>
                  </a:cubicBezTo>
                  <a:cubicBezTo>
                    <a:pt x="16" y="5"/>
                    <a:pt x="16" y="8"/>
                    <a:pt x="16" y="10"/>
                  </a:cubicBezTo>
                  <a:cubicBezTo>
                    <a:pt x="16" y="13"/>
                    <a:pt x="16" y="15"/>
                    <a:pt x="14" y="17"/>
                  </a:cubicBezTo>
                  <a:cubicBezTo>
                    <a:pt x="13" y="19"/>
                    <a:pt x="11" y="20"/>
                    <a:pt x="8" y="20"/>
                  </a:cubicBezTo>
                  <a:cubicBezTo>
                    <a:pt x="6" y="20"/>
                    <a:pt x="4" y="19"/>
                    <a:pt x="2" y="17"/>
                  </a:cubicBezTo>
                  <a:cubicBezTo>
                    <a:pt x="1" y="15"/>
                    <a:pt x="0" y="13"/>
                    <a:pt x="0" y="10"/>
                  </a:cubicBezTo>
                  <a:close/>
                  <a:moveTo>
                    <a:pt x="8" y="16"/>
                  </a:moveTo>
                  <a:cubicBezTo>
                    <a:pt x="10" y="16"/>
                    <a:pt x="11" y="15"/>
                    <a:pt x="11" y="14"/>
                  </a:cubicBezTo>
                  <a:cubicBezTo>
                    <a:pt x="11" y="13"/>
                    <a:pt x="12" y="12"/>
                    <a:pt x="12" y="10"/>
                  </a:cubicBezTo>
                  <a:cubicBezTo>
                    <a:pt x="12" y="9"/>
                    <a:pt x="11" y="7"/>
                    <a:pt x="11" y="6"/>
                  </a:cubicBezTo>
                  <a:cubicBezTo>
                    <a:pt x="10" y="5"/>
                    <a:pt x="10" y="4"/>
                    <a:pt x="8" y="4"/>
                  </a:cubicBezTo>
                  <a:cubicBezTo>
                    <a:pt x="7" y="4"/>
                    <a:pt x="6" y="5"/>
                    <a:pt x="6" y="6"/>
                  </a:cubicBezTo>
                  <a:cubicBezTo>
                    <a:pt x="5" y="7"/>
                    <a:pt x="5" y="9"/>
                    <a:pt x="5" y="10"/>
                  </a:cubicBezTo>
                  <a:cubicBezTo>
                    <a:pt x="5" y="12"/>
                    <a:pt x="5" y="13"/>
                    <a:pt x="5" y="14"/>
                  </a:cubicBezTo>
                  <a:cubicBezTo>
                    <a:pt x="6" y="15"/>
                    <a:pt x="7" y="16"/>
                    <a:pt x="8" y="16"/>
                  </a:cubicBezTo>
                  <a:close/>
                  <a:moveTo>
                    <a:pt x="29" y="1"/>
                  </a:moveTo>
                  <a:cubicBezTo>
                    <a:pt x="33" y="1"/>
                    <a:pt x="33" y="1"/>
                    <a:pt x="33" y="1"/>
                  </a:cubicBezTo>
                  <a:cubicBezTo>
                    <a:pt x="10" y="37"/>
                    <a:pt x="10" y="37"/>
                    <a:pt x="10" y="37"/>
                  </a:cubicBezTo>
                  <a:cubicBezTo>
                    <a:pt x="6" y="37"/>
                    <a:pt x="6" y="37"/>
                    <a:pt x="6" y="37"/>
                  </a:cubicBezTo>
                  <a:lnTo>
                    <a:pt x="29" y="1"/>
                  </a:lnTo>
                  <a:close/>
                  <a:moveTo>
                    <a:pt x="22" y="28"/>
                  </a:moveTo>
                  <a:cubicBezTo>
                    <a:pt x="22" y="25"/>
                    <a:pt x="23" y="23"/>
                    <a:pt x="24" y="21"/>
                  </a:cubicBezTo>
                  <a:cubicBezTo>
                    <a:pt x="26" y="19"/>
                    <a:pt x="28" y="18"/>
                    <a:pt x="31" y="18"/>
                  </a:cubicBezTo>
                  <a:cubicBezTo>
                    <a:pt x="33" y="18"/>
                    <a:pt x="35" y="19"/>
                    <a:pt x="37" y="21"/>
                  </a:cubicBezTo>
                  <a:cubicBezTo>
                    <a:pt x="38" y="23"/>
                    <a:pt x="39" y="25"/>
                    <a:pt x="39" y="28"/>
                  </a:cubicBezTo>
                  <a:cubicBezTo>
                    <a:pt x="39" y="30"/>
                    <a:pt x="38" y="32"/>
                    <a:pt x="36" y="34"/>
                  </a:cubicBezTo>
                  <a:cubicBezTo>
                    <a:pt x="35" y="36"/>
                    <a:pt x="33" y="37"/>
                    <a:pt x="31" y="37"/>
                  </a:cubicBezTo>
                  <a:cubicBezTo>
                    <a:pt x="28" y="37"/>
                    <a:pt x="26" y="36"/>
                    <a:pt x="24" y="34"/>
                  </a:cubicBezTo>
                  <a:cubicBezTo>
                    <a:pt x="23" y="32"/>
                    <a:pt x="22" y="30"/>
                    <a:pt x="22" y="28"/>
                  </a:cubicBezTo>
                  <a:close/>
                  <a:moveTo>
                    <a:pt x="31" y="33"/>
                  </a:moveTo>
                  <a:cubicBezTo>
                    <a:pt x="32" y="33"/>
                    <a:pt x="33" y="33"/>
                    <a:pt x="33" y="31"/>
                  </a:cubicBezTo>
                  <a:cubicBezTo>
                    <a:pt x="34" y="31"/>
                    <a:pt x="34" y="29"/>
                    <a:pt x="34" y="28"/>
                  </a:cubicBezTo>
                  <a:cubicBezTo>
                    <a:pt x="34" y="27"/>
                    <a:pt x="34" y="26"/>
                    <a:pt x="34" y="25"/>
                  </a:cubicBezTo>
                  <a:cubicBezTo>
                    <a:pt x="34" y="25"/>
                    <a:pt x="34" y="24"/>
                    <a:pt x="33" y="24"/>
                  </a:cubicBezTo>
                  <a:cubicBezTo>
                    <a:pt x="33" y="22"/>
                    <a:pt x="32" y="22"/>
                    <a:pt x="31" y="22"/>
                  </a:cubicBezTo>
                  <a:cubicBezTo>
                    <a:pt x="29" y="22"/>
                    <a:pt x="28" y="22"/>
                    <a:pt x="28" y="24"/>
                  </a:cubicBezTo>
                  <a:cubicBezTo>
                    <a:pt x="28" y="24"/>
                    <a:pt x="28" y="25"/>
                    <a:pt x="27" y="25"/>
                  </a:cubicBezTo>
                  <a:cubicBezTo>
                    <a:pt x="27" y="26"/>
                    <a:pt x="27" y="27"/>
                    <a:pt x="27" y="28"/>
                  </a:cubicBezTo>
                  <a:cubicBezTo>
                    <a:pt x="27" y="29"/>
                    <a:pt x="27" y="31"/>
                    <a:pt x="28" y="31"/>
                  </a:cubicBezTo>
                  <a:cubicBezTo>
                    <a:pt x="28" y="33"/>
                    <a:pt x="29" y="33"/>
                    <a:pt x="31" y="33"/>
                  </a:cubicBezTo>
                  <a:close/>
                </a:path>
              </a:pathLst>
            </a:custGeom>
            <a:solidFill>
              <a:srgbClr val="3DCE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0" name="Freeform 40"/>
            <p:cNvSpPr>
              <a:spLocks/>
            </p:cNvSpPr>
            <p:nvPr/>
          </p:nvSpPr>
          <p:spPr bwMode="auto">
            <a:xfrm>
              <a:off x="6567488" y="2286001"/>
              <a:ext cx="792163" cy="635000"/>
            </a:xfrm>
            <a:custGeom>
              <a:avLst/>
              <a:gdLst>
                <a:gd name="T0" fmla="*/ 184 w 187"/>
                <a:gd name="T1" fmla="*/ 74 h 149"/>
                <a:gd name="T2" fmla="*/ 187 w 187"/>
                <a:gd name="T3" fmla="*/ 46 h 149"/>
                <a:gd name="T4" fmla="*/ 158 w 187"/>
                <a:gd name="T5" fmla="*/ 69 h 149"/>
                <a:gd name="T6" fmla="*/ 134 w 187"/>
                <a:gd name="T7" fmla="*/ 66 h 149"/>
                <a:gd name="T8" fmla="*/ 96 w 187"/>
                <a:gd name="T9" fmla="*/ 66 h 149"/>
                <a:gd name="T10" fmla="*/ 98 w 187"/>
                <a:gd name="T11" fmla="*/ 60 h 149"/>
                <a:gd name="T12" fmla="*/ 100 w 187"/>
                <a:gd name="T13" fmla="*/ 52 h 149"/>
                <a:gd name="T14" fmla="*/ 105 w 187"/>
                <a:gd name="T15" fmla="*/ 40 h 149"/>
                <a:gd name="T16" fmla="*/ 107 w 187"/>
                <a:gd name="T17" fmla="*/ 37 h 149"/>
                <a:gd name="T18" fmla="*/ 119 w 187"/>
                <a:gd name="T19" fmla="*/ 28 h 149"/>
                <a:gd name="T20" fmla="*/ 120 w 187"/>
                <a:gd name="T21" fmla="*/ 16 h 149"/>
                <a:gd name="T22" fmla="*/ 128 w 187"/>
                <a:gd name="T23" fmla="*/ 4 h 149"/>
                <a:gd name="T24" fmla="*/ 135 w 187"/>
                <a:gd name="T25" fmla="*/ 2 h 149"/>
                <a:gd name="T26" fmla="*/ 135 w 187"/>
                <a:gd name="T27" fmla="*/ 1 h 149"/>
                <a:gd name="T28" fmla="*/ 126 w 187"/>
                <a:gd name="T29" fmla="*/ 0 h 149"/>
                <a:gd name="T30" fmla="*/ 118 w 187"/>
                <a:gd name="T31" fmla="*/ 1 h 149"/>
                <a:gd name="T32" fmla="*/ 93 w 187"/>
                <a:gd name="T33" fmla="*/ 20 h 149"/>
                <a:gd name="T34" fmla="*/ 85 w 187"/>
                <a:gd name="T35" fmla="*/ 25 h 149"/>
                <a:gd name="T36" fmla="*/ 93 w 187"/>
                <a:gd name="T37" fmla="*/ 27 h 149"/>
                <a:gd name="T38" fmla="*/ 77 w 187"/>
                <a:gd name="T39" fmla="*/ 43 h 149"/>
                <a:gd name="T40" fmla="*/ 64 w 187"/>
                <a:gd name="T41" fmla="*/ 44 h 149"/>
                <a:gd name="T42" fmla="*/ 70 w 187"/>
                <a:gd name="T43" fmla="*/ 49 h 149"/>
                <a:gd name="T44" fmla="*/ 56 w 187"/>
                <a:gd name="T45" fmla="*/ 66 h 149"/>
                <a:gd name="T46" fmla="*/ 28 w 187"/>
                <a:gd name="T47" fmla="*/ 66 h 149"/>
                <a:gd name="T48" fmla="*/ 2 w 187"/>
                <a:gd name="T49" fmla="*/ 72 h 149"/>
                <a:gd name="T50" fmla="*/ 8 w 187"/>
                <a:gd name="T51" fmla="*/ 80 h 149"/>
                <a:gd name="T52" fmla="*/ 34 w 187"/>
                <a:gd name="T53" fmla="*/ 83 h 149"/>
                <a:gd name="T54" fmla="*/ 56 w 187"/>
                <a:gd name="T55" fmla="*/ 84 h 149"/>
                <a:gd name="T56" fmla="*/ 67 w 187"/>
                <a:gd name="T57" fmla="*/ 100 h 149"/>
                <a:gd name="T58" fmla="*/ 67 w 187"/>
                <a:gd name="T59" fmla="*/ 107 h 149"/>
                <a:gd name="T60" fmla="*/ 81 w 187"/>
                <a:gd name="T61" fmla="*/ 109 h 149"/>
                <a:gd name="T62" fmla="*/ 92 w 187"/>
                <a:gd name="T63" fmla="*/ 122 h 149"/>
                <a:gd name="T64" fmla="*/ 86 w 187"/>
                <a:gd name="T65" fmla="*/ 127 h 149"/>
                <a:gd name="T66" fmla="*/ 99 w 187"/>
                <a:gd name="T67" fmla="*/ 128 h 149"/>
                <a:gd name="T68" fmla="*/ 120 w 187"/>
                <a:gd name="T69" fmla="*/ 148 h 149"/>
                <a:gd name="T70" fmla="*/ 128 w 187"/>
                <a:gd name="T71" fmla="*/ 149 h 149"/>
                <a:gd name="T72" fmla="*/ 137 w 187"/>
                <a:gd name="T73" fmla="*/ 147 h 149"/>
                <a:gd name="T74" fmla="*/ 133 w 187"/>
                <a:gd name="T75" fmla="*/ 146 h 149"/>
                <a:gd name="T76" fmla="*/ 127 w 187"/>
                <a:gd name="T77" fmla="*/ 143 h 149"/>
                <a:gd name="T78" fmla="*/ 119 w 187"/>
                <a:gd name="T79" fmla="*/ 131 h 149"/>
                <a:gd name="T80" fmla="*/ 111 w 187"/>
                <a:gd name="T81" fmla="*/ 118 h 149"/>
                <a:gd name="T82" fmla="*/ 113 w 187"/>
                <a:gd name="T83" fmla="*/ 111 h 149"/>
                <a:gd name="T84" fmla="*/ 103 w 187"/>
                <a:gd name="T85" fmla="*/ 106 h 149"/>
                <a:gd name="T86" fmla="*/ 100 w 187"/>
                <a:gd name="T87" fmla="*/ 95 h 149"/>
                <a:gd name="T88" fmla="*/ 97 w 187"/>
                <a:gd name="T89" fmla="*/ 87 h 149"/>
                <a:gd name="T90" fmla="*/ 128 w 187"/>
                <a:gd name="T91" fmla="*/ 83 h 149"/>
                <a:gd name="T92" fmla="*/ 153 w 187"/>
                <a:gd name="T93" fmla="*/ 81 h 149"/>
                <a:gd name="T94" fmla="*/ 180 w 187"/>
                <a:gd name="T95" fmla="*/ 103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87" h="149">
                  <a:moveTo>
                    <a:pt x="187" y="102"/>
                  </a:moveTo>
                  <a:cubicBezTo>
                    <a:pt x="179" y="76"/>
                    <a:pt x="179" y="76"/>
                    <a:pt x="179" y="76"/>
                  </a:cubicBezTo>
                  <a:cubicBezTo>
                    <a:pt x="182" y="75"/>
                    <a:pt x="184" y="75"/>
                    <a:pt x="184" y="74"/>
                  </a:cubicBezTo>
                  <a:cubicBezTo>
                    <a:pt x="184" y="74"/>
                    <a:pt x="182" y="73"/>
                    <a:pt x="179" y="73"/>
                  </a:cubicBezTo>
                  <a:cubicBezTo>
                    <a:pt x="187" y="47"/>
                    <a:pt x="187" y="47"/>
                    <a:pt x="187" y="47"/>
                  </a:cubicBezTo>
                  <a:cubicBezTo>
                    <a:pt x="187" y="46"/>
                    <a:pt x="187" y="46"/>
                    <a:pt x="187" y="46"/>
                  </a:cubicBezTo>
                  <a:cubicBezTo>
                    <a:pt x="180" y="46"/>
                    <a:pt x="180" y="46"/>
                    <a:pt x="180" y="46"/>
                  </a:cubicBezTo>
                  <a:cubicBezTo>
                    <a:pt x="179" y="46"/>
                    <a:pt x="179" y="46"/>
                    <a:pt x="179" y="46"/>
                  </a:cubicBezTo>
                  <a:cubicBezTo>
                    <a:pt x="158" y="69"/>
                    <a:pt x="158" y="69"/>
                    <a:pt x="158" y="69"/>
                  </a:cubicBezTo>
                  <a:cubicBezTo>
                    <a:pt x="156" y="68"/>
                    <a:pt x="154" y="68"/>
                    <a:pt x="153" y="68"/>
                  </a:cubicBezTo>
                  <a:cubicBezTo>
                    <a:pt x="150" y="67"/>
                    <a:pt x="146" y="67"/>
                    <a:pt x="144" y="67"/>
                  </a:cubicBezTo>
                  <a:cubicBezTo>
                    <a:pt x="142" y="66"/>
                    <a:pt x="137" y="66"/>
                    <a:pt x="134" y="66"/>
                  </a:cubicBezTo>
                  <a:cubicBezTo>
                    <a:pt x="127" y="66"/>
                    <a:pt x="127" y="66"/>
                    <a:pt x="127" y="66"/>
                  </a:cubicBezTo>
                  <a:cubicBezTo>
                    <a:pt x="124" y="66"/>
                    <a:pt x="118" y="66"/>
                    <a:pt x="115" y="66"/>
                  </a:cubicBezTo>
                  <a:cubicBezTo>
                    <a:pt x="96" y="66"/>
                    <a:pt x="96" y="66"/>
                    <a:pt x="96" y="66"/>
                  </a:cubicBezTo>
                  <a:cubicBezTo>
                    <a:pt x="97" y="62"/>
                    <a:pt x="97" y="62"/>
                    <a:pt x="97" y="62"/>
                  </a:cubicBezTo>
                  <a:cubicBezTo>
                    <a:pt x="104" y="60"/>
                    <a:pt x="104" y="60"/>
                    <a:pt x="104" y="60"/>
                  </a:cubicBezTo>
                  <a:cubicBezTo>
                    <a:pt x="98" y="60"/>
                    <a:pt x="98" y="60"/>
                    <a:pt x="98" y="60"/>
                  </a:cubicBezTo>
                  <a:cubicBezTo>
                    <a:pt x="100" y="54"/>
                    <a:pt x="100" y="54"/>
                    <a:pt x="100" y="54"/>
                  </a:cubicBezTo>
                  <a:cubicBezTo>
                    <a:pt x="106" y="52"/>
                    <a:pt x="106" y="52"/>
                    <a:pt x="106" y="52"/>
                  </a:cubicBezTo>
                  <a:cubicBezTo>
                    <a:pt x="100" y="52"/>
                    <a:pt x="100" y="52"/>
                    <a:pt x="100" y="52"/>
                  </a:cubicBezTo>
                  <a:cubicBezTo>
                    <a:pt x="104" y="43"/>
                    <a:pt x="104" y="43"/>
                    <a:pt x="104" y="43"/>
                  </a:cubicBezTo>
                  <a:cubicBezTo>
                    <a:pt x="104" y="42"/>
                    <a:pt x="104" y="41"/>
                    <a:pt x="105" y="41"/>
                  </a:cubicBezTo>
                  <a:cubicBezTo>
                    <a:pt x="105" y="40"/>
                    <a:pt x="105" y="40"/>
                    <a:pt x="105" y="40"/>
                  </a:cubicBezTo>
                  <a:cubicBezTo>
                    <a:pt x="113" y="38"/>
                    <a:pt x="113" y="38"/>
                    <a:pt x="113" y="38"/>
                  </a:cubicBezTo>
                  <a:cubicBezTo>
                    <a:pt x="106" y="38"/>
                    <a:pt x="106" y="38"/>
                    <a:pt x="106" y="38"/>
                  </a:cubicBezTo>
                  <a:cubicBezTo>
                    <a:pt x="107" y="37"/>
                    <a:pt x="107" y="37"/>
                    <a:pt x="107" y="37"/>
                  </a:cubicBezTo>
                  <a:cubicBezTo>
                    <a:pt x="107" y="37"/>
                    <a:pt x="108" y="36"/>
                    <a:pt x="108" y="35"/>
                  </a:cubicBezTo>
                  <a:cubicBezTo>
                    <a:pt x="111" y="31"/>
                    <a:pt x="111" y="31"/>
                    <a:pt x="111" y="31"/>
                  </a:cubicBezTo>
                  <a:cubicBezTo>
                    <a:pt x="119" y="28"/>
                    <a:pt x="119" y="28"/>
                    <a:pt x="119" y="28"/>
                  </a:cubicBezTo>
                  <a:cubicBezTo>
                    <a:pt x="112" y="28"/>
                    <a:pt x="112" y="28"/>
                    <a:pt x="112" y="28"/>
                  </a:cubicBezTo>
                  <a:cubicBezTo>
                    <a:pt x="119" y="17"/>
                    <a:pt x="119" y="17"/>
                    <a:pt x="119" y="17"/>
                  </a:cubicBezTo>
                  <a:cubicBezTo>
                    <a:pt x="119" y="17"/>
                    <a:pt x="120" y="16"/>
                    <a:pt x="120" y="16"/>
                  </a:cubicBezTo>
                  <a:cubicBezTo>
                    <a:pt x="126" y="7"/>
                    <a:pt x="126" y="7"/>
                    <a:pt x="126" y="7"/>
                  </a:cubicBezTo>
                  <a:cubicBezTo>
                    <a:pt x="126" y="6"/>
                    <a:pt x="127" y="6"/>
                    <a:pt x="127" y="5"/>
                  </a:cubicBezTo>
                  <a:cubicBezTo>
                    <a:pt x="128" y="4"/>
                    <a:pt x="128" y="4"/>
                    <a:pt x="128" y="4"/>
                  </a:cubicBezTo>
                  <a:cubicBezTo>
                    <a:pt x="129" y="3"/>
                    <a:pt x="130" y="3"/>
                    <a:pt x="130" y="3"/>
                  </a:cubicBezTo>
                  <a:cubicBezTo>
                    <a:pt x="133" y="3"/>
                    <a:pt x="133" y="3"/>
                    <a:pt x="133" y="3"/>
                  </a:cubicBezTo>
                  <a:cubicBezTo>
                    <a:pt x="134" y="3"/>
                    <a:pt x="135" y="2"/>
                    <a:pt x="135" y="2"/>
                  </a:cubicBezTo>
                  <a:cubicBezTo>
                    <a:pt x="137" y="2"/>
                    <a:pt x="137" y="2"/>
                    <a:pt x="137" y="2"/>
                  </a:cubicBezTo>
                  <a:cubicBezTo>
                    <a:pt x="138" y="2"/>
                    <a:pt x="138" y="1"/>
                    <a:pt x="137" y="1"/>
                  </a:cubicBezTo>
                  <a:cubicBezTo>
                    <a:pt x="135" y="1"/>
                    <a:pt x="135" y="1"/>
                    <a:pt x="135" y="1"/>
                  </a:cubicBezTo>
                  <a:cubicBezTo>
                    <a:pt x="134" y="1"/>
                    <a:pt x="133" y="0"/>
                    <a:pt x="133" y="0"/>
                  </a:cubicBezTo>
                  <a:cubicBezTo>
                    <a:pt x="129" y="0"/>
                    <a:pt x="129" y="0"/>
                    <a:pt x="129" y="0"/>
                  </a:cubicBezTo>
                  <a:cubicBezTo>
                    <a:pt x="128" y="0"/>
                    <a:pt x="127" y="0"/>
                    <a:pt x="126" y="0"/>
                  </a:cubicBezTo>
                  <a:cubicBezTo>
                    <a:pt x="122" y="0"/>
                    <a:pt x="122" y="0"/>
                    <a:pt x="122" y="0"/>
                  </a:cubicBezTo>
                  <a:cubicBezTo>
                    <a:pt x="122" y="0"/>
                    <a:pt x="121" y="1"/>
                    <a:pt x="120" y="1"/>
                  </a:cubicBezTo>
                  <a:cubicBezTo>
                    <a:pt x="118" y="1"/>
                    <a:pt x="118" y="1"/>
                    <a:pt x="118" y="1"/>
                  </a:cubicBezTo>
                  <a:cubicBezTo>
                    <a:pt x="117" y="2"/>
                    <a:pt x="116" y="2"/>
                    <a:pt x="116" y="3"/>
                  </a:cubicBezTo>
                  <a:cubicBezTo>
                    <a:pt x="99" y="21"/>
                    <a:pt x="99" y="21"/>
                    <a:pt x="99" y="21"/>
                  </a:cubicBezTo>
                  <a:cubicBezTo>
                    <a:pt x="97" y="20"/>
                    <a:pt x="95" y="20"/>
                    <a:pt x="93" y="20"/>
                  </a:cubicBezTo>
                  <a:cubicBezTo>
                    <a:pt x="88" y="20"/>
                    <a:pt x="88" y="20"/>
                    <a:pt x="88" y="20"/>
                  </a:cubicBezTo>
                  <a:cubicBezTo>
                    <a:pt x="86" y="20"/>
                    <a:pt x="85" y="21"/>
                    <a:pt x="85" y="22"/>
                  </a:cubicBezTo>
                  <a:cubicBezTo>
                    <a:pt x="85" y="25"/>
                    <a:pt x="85" y="25"/>
                    <a:pt x="85" y="25"/>
                  </a:cubicBezTo>
                  <a:cubicBezTo>
                    <a:pt x="85" y="26"/>
                    <a:pt x="86" y="27"/>
                    <a:pt x="88" y="27"/>
                  </a:cubicBezTo>
                  <a:cubicBezTo>
                    <a:pt x="91" y="27"/>
                    <a:pt x="91" y="27"/>
                    <a:pt x="91" y="27"/>
                  </a:cubicBezTo>
                  <a:cubicBezTo>
                    <a:pt x="92" y="27"/>
                    <a:pt x="92" y="27"/>
                    <a:pt x="93" y="27"/>
                  </a:cubicBezTo>
                  <a:cubicBezTo>
                    <a:pt x="83" y="38"/>
                    <a:pt x="83" y="38"/>
                    <a:pt x="83" y="38"/>
                  </a:cubicBezTo>
                  <a:cubicBezTo>
                    <a:pt x="82" y="39"/>
                    <a:pt x="81" y="39"/>
                    <a:pt x="81" y="40"/>
                  </a:cubicBezTo>
                  <a:cubicBezTo>
                    <a:pt x="77" y="43"/>
                    <a:pt x="77" y="43"/>
                    <a:pt x="77" y="43"/>
                  </a:cubicBezTo>
                  <a:cubicBezTo>
                    <a:pt x="76" y="43"/>
                    <a:pt x="74" y="42"/>
                    <a:pt x="72" y="42"/>
                  </a:cubicBezTo>
                  <a:cubicBezTo>
                    <a:pt x="66" y="42"/>
                    <a:pt x="66" y="42"/>
                    <a:pt x="66" y="42"/>
                  </a:cubicBezTo>
                  <a:cubicBezTo>
                    <a:pt x="65" y="42"/>
                    <a:pt x="64" y="43"/>
                    <a:pt x="64" y="44"/>
                  </a:cubicBezTo>
                  <a:cubicBezTo>
                    <a:pt x="64" y="47"/>
                    <a:pt x="64" y="47"/>
                    <a:pt x="64" y="47"/>
                  </a:cubicBezTo>
                  <a:cubicBezTo>
                    <a:pt x="64" y="48"/>
                    <a:pt x="65" y="49"/>
                    <a:pt x="66" y="49"/>
                  </a:cubicBezTo>
                  <a:cubicBezTo>
                    <a:pt x="70" y="49"/>
                    <a:pt x="70" y="49"/>
                    <a:pt x="70" y="49"/>
                  </a:cubicBezTo>
                  <a:cubicBezTo>
                    <a:pt x="70" y="49"/>
                    <a:pt x="71" y="50"/>
                    <a:pt x="72" y="50"/>
                  </a:cubicBezTo>
                  <a:cubicBezTo>
                    <a:pt x="57" y="65"/>
                    <a:pt x="57" y="65"/>
                    <a:pt x="57" y="65"/>
                  </a:cubicBezTo>
                  <a:cubicBezTo>
                    <a:pt x="56" y="65"/>
                    <a:pt x="56" y="66"/>
                    <a:pt x="56" y="66"/>
                  </a:cubicBezTo>
                  <a:cubicBezTo>
                    <a:pt x="45" y="66"/>
                    <a:pt x="45" y="66"/>
                    <a:pt x="45" y="66"/>
                  </a:cubicBezTo>
                  <a:cubicBezTo>
                    <a:pt x="42" y="66"/>
                    <a:pt x="37" y="66"/>
                    <a:pt x="33" y="66"/>
                  </a:cubicBezTo>
                  <a:cubicBezTo>
                    <a:pt x="28" y="66"/>
                    <a:pt x="28" y="66"/>
                    <a:pt x="28" y="66"/>
                  </a:cubicBezTo>
                  <a:cubicBezTo>
                    <a:pt x="25" y="66"/>
                    <a:pt x="20" y="67"/>
                    <a:pt x="18" y="67"/>
                  </a:cubicBezTo>
                  <a:cubicBezTo>
                    <a:pt x="15" y="67"/>
                    <a:pt x="11" y="68"/>
                    <a:pt x="8" y="69"/>
                  </a:cubicBezTo>
                  <a:cubicBezTo>
                    <a:pt x="6" y="70"/>
                    <a:pt x="3" y="71"/>
                    <a:pt x="2" y="72"/>
                  </a:cubicBezTo>
                  <a:cubicBezTo>
                    <a:pt x="1" y="72"/>
                    <a:pt x="0" y="73"/>
                    <a:pt x="0" y="74"/>
                  </a:cubicBezTo>
                  <a:cubicBezTo>
                    <a:pt x="0" y="75"/>
                    <a:pt x="1" y="76"/>
                    <a:pt x="2" y="77"/>
                  </a:cubicBezTo>
                  <a:cubicBezTo>
                    <a:pt x="3" y="78"/>
                    <a:pt x="6" y="79"/>
                    <a:pt x="8" y="80"/>
                  </a:cubicBezTo>
                  <a:cubicBezTo>
                    <a:pt x="11" y="80"/>
                    <a:pt x="15" y="81"/>
                    <a:pt x="17" y="82"/>
                  </a:cubicBezTo>
                  <a:cubicBezTo>
                    <a:pt x="20" y="82"/>
                    <a:pt x="25" y="83"/>
                    <a:pt x="28" y="83"/>
                  </a:cubicBezTo>
                  <a:cubicBezTo>
                    <a:pt x="34" y="83"/>
                    <a:pt x="34" y="83"/>
                    <a:pt x="34" y="83"/>
                  </a:cubicBezTo>
                  <a:cubicBezTo>
                    <a:pt x="37" y="83"/>
                    <a:pt x="42" y="83"/>
                    <a:pt x="46" y="83"/>
                  </a:cubicBezTo>
                  <a:cubicBezTo>
                    <a:pt x="56" y="83"/>
                    <a:pt x="56" y="83"/>
                    <a:pt x="56" y="83"/>
                  </a:cubicBezTo>
                  <a:cubicBezTo>
                    <a:pt x="56" y="83"/>
                    <a:pt x="56" y="84"/>
                    <a:pt x="56" y="84"/>
                  </a:cubicBezTo>
                  <a:cubicBezTo>
                    <a:pt x="72" y="100"/>
                    <a:pt x="72" y="100"/>
                    <a:pt x="72" y="100"/>
                  </a:cubicBezTo>
                  <a:cubicBezTo>
                    <a:pt x="71" y="100"/>
                    <a:pt x="71" y="100"/>
                    <a:pt x="70" y="100"/>
                  </a:cubicBezTo>
                  <a:cubicBezTo>
                    <a:pt x="67" y="100"/>
                    <a:pt x="67" y="100"/>
                    <a:pt x="67" y="100"/>
                  </a:cubicBezTo>
                  <a:cubicBezTo>
                    <a:pt x="65" y="100"/>
                    <a:pt x="64" y="101"/>
                    <a:pt x="64" y="102"/>
                  </a:cubicBezTo>
                  <a:cubicBezTo>
                    <a:pt x="64" y="105"/>
                    <a:pt x="64" y="105"/>
                    <a:pt x="64" y="105"/>
                  </a:cubicBezTo>
                  <a:cubicBezTo>
                    <a:pt x="64" y="106"/>
                    <a:pt x="65" y="107"/>
                    <a:pt x="67" y="107"/>
                  </a:cubicBezTo>
                  <a:cubicBezTo>
                    <a:pt x="72" y="107"/>
                    <a:pt x="72" y="107"/>
                    <a:pt x="72" y="107"/>
                  </a:cubicBezTo>
                  <a:cubicBezTo>
                    <a:pt x="74" y="107"/>
                    <a:pt x="76" y="107"/>
                    <a:pt x="78" y="106"/>
                  </a:cubicBezTo>
                  <a:cubicBezTo>
                    <a:pt x="81" y="109"/>
                    <a:pt x="81" y="109"/>
                    <a:pt x="81" y="109"/>
                  </a:cubicBezTo>
                  <a:cubicBezTo>
                    <a:pt x="81" y="109"/>
                    <a:pt x="82" y="110"/>
                    <a:pt x="82" y="110"/>
                  </a:cubicBezTo>
                  <a:cubicBezTo>
                    <a:pt x="93" y="122"/>
                    <a:pt x="93" y="122"/>
                    <a:pt x="93" y="122"/>
                  </a:cubicBezTo>
                  <a:cubicBezTo>
                    <a:pt x="93" y="122"/>
                    <a:pt x="92" y="122"/>
                    <a:pt x="92" y="122"/>
                  </a:cubicBezTo>
                  <a:cubicBezTo>
                    <a:pt x="88" y="122"/>
                    <a:pt x="88" y="122"/>
                    <a:pt x="88" y="122"/>
                  </a:cubicBezTo>
                  <a:cubicBezTo>
                    <a:pt x="87" y="122"/>
                    <a:pt x="86" y="123"/>
                    <a:pt x="86" y="125"/>
                  </a:cubicBezTo>
                  <a:cubicBezTo>
                    <a:pt x="86" y="127"/>
                    <a:pt x="86" y="127"/>
                    <a:pt x="86" y="127"/>
                  </a:cubicBezTo>
                  <a:cubicBezTo>
                    <a:pt x="86" y="128"/>
                    <a:pt x="87" y="129"/>
                    <a:pt x="88" y="129"/>
                  </a:cubicBezTo>
                  <a:cubicBezTo>
                    <a:pt x="94" y="129"/>
                    <a:pt x="94" y="129"/>
                    <a:pt x="94" y="129"/>
                  </a:cubicBezTo>
                  <a:cubicBezTo>
                    <a:pt x="96" y="129"/>
                    <a:pt x="98" y="129"/>
                    <a:pt x="99" y="128"/>
                  </a:cubicBezTo>
                  <a:cubicBezTo>
                    <a:pt x="116" y="146"/>
                    <a:pt x="116" y="146"/>
                    <a:pt x="116" y="146"/>
                  </a:cubicBezTo>
                  <a:cubicBezTo>
                    <a:pt x="116" y="146"/>
                    <a:pt x="117" y="147"/>
                    <a:pt x="117" y="147"/>
                  </a:cubicBezTo>
                  <a:cubicBezTo>
                    <a:pt x="120" y="148"/>
                    <a:pt x="120" y="148"/>
                    <a:pt x="120" y="148"/>
                  </a:cubicBezTo>
                  <a:cubicBezTo>
                    <a:pt x="121" y="148"/>
                    <a:pt x="122" y="148"/>
                    <a:pt x="122" y="148"/>
                  </a:cubicBezTo>
                  <a:cubicBezTo>
                    <a:pt x="126" y="149"/>
                    <a:pt x="126" y="149"/>
                    <a:pt x="126" y="149"/>
                  </a:cubicBezTo>
                  <a:cubicBezTo>
                    <a:pt x="127" y="149"/>
                    <a:pt x="128" y="149"/>
                    <a:pt x="128" y="149"/>
                  </a:cubicBezTo>
                  <a:cubicBezTo>
                    <a:pt x="132" y="148"/>
                    <a:pt x="132" y="148"/>
                    <a:pt x="132" y="148"/>
                  </a:cubicBezTo>
                  <a:cubicBezTo>
                    <a:pt x="133" y="148"/>
                    <a:pt x="134" y="148"/>
                    <a:pt x="135" y="148"/>
                  </a:cubicBezTo>
                  <a:cubicBezTo>
                    <a:pt x="137" y="147"/>
                    <a:pt x="137" y="147"/>
                    <a:pt x="137" y="147"/>
                  </a:cubicBezTo>
                  <a:cubicBezTo>
                    <a:pt x="138" y="147"/>
                    <a:pt x="138" y="147"/>
                    <a:pt x="137" y="147"/>
                  </a:cubicBezTo>
                  <a:cubicBezTo>
                    <a:pt x="135" y="146"/>
                    <a:pt x="135" y="146"/>
                    <a:pt x="135" y="146"/>
                  </a:cubicBezTo>
                  <a:cubicBezTo>
                    <a:pt x="134" y="146"/>
                    <a:pt x="133" y="146"/>
                    <a:pt x="133" y="146"/>
                  </a:cubicBezTo>
                  <a:cubicBezTo>
                    <a:pt x="130" y="146"/>
                    <a:pt x="130" y="146"/>
                    <a:pt x="130" y="146"/>
                  </a:cubicBezTo>
                  <a:cubicBezTo>
                    <a:pt x="129" y="146"/>
                    <a:pt x="128" y="145"/>
                    <a:pt x="128" y="145"/>
                  </a:cubicBezTo>
                  <a:cubicBezTo>
                    <a:pt x="127" y="143"/>
                    <a:pt x="127" y="143"/>
                    <a:pt x="127" y="143"/>
                  </a:cubicBezTo>
                  <a:cubicBezTo>
                    <a:pt x="127" y="143"/>
                    <a:pt x="126" y="142"/>
                    <a:pt x="126" y="142"/>
                  </a:cubicBezTo>
                  <a:cubicBezTo>
                    <a:pt x="120" y="133"/>
                    <a:pt x="120" y="133"/>
                    <a:pt x="120" y="133"/>
                  </a:cubicBezTo>
                  <a:cubicBezTo>
                    <a:pt x="120" y="132"/>
                    <a:pt x="119" y="132"/>
                    <a:pt x="119" y="131"/>
                  </a:cubicBezTo>
                  <a:cubicBezTo>
                    <a:pt x="112" y="121"/>
                    <a:pt x="112" y="121"/>
                    <a:pt x="112" y="121"/>
                  </a:cubicBezTo>
                  <a:cubicBezTo>
                    <a:pt x="119" y="121"/>
                    <a:pt x="119" y="121"/>
                    <a:pt x="119" y="121"/>
                  </a:cubicBezTo>
                  <a:cubicBezTo>
                    <a:pt x="111" y="118"/>
                    <a:pt x="111" y="118"/>
                    <a:pt x="111" y="118"/>
                  </a:cubicBezTo>
                  <a:cubicBezTo>
                    <a:pt x="108" y="113"/>
                    <a:pt x="108" y="113"/>
                    <a:pt x="108" y="113"/>
                  </a:cubicBezTo>
                  <a:cubicBezTo>
                    <a:pt x="107" y="113"/>
                    <a:pt x="107" y="112"/>
                    <a:pt x="106" y="111"/>
                  </a:cubicBezTo>
                  <a:cubicBezTo>
                    <a:pt x="113" y="111"/>
                    <a:pt x="113" y="111"/>
                    <a:pt x="113" y="111"/>
                  </a:cubicBezTo>
                  <a:cubicBezTo>
                    <a:pt x="105" y="109"/>
                    <a:pt x="105" y="109"/>
                    <a:pt x="105" y="109"/>
                  </a:cubicBezTo>
                  <a:cubicBezTo>
                    <a:pt x="104" y="108"/>
                    <a:pt x="104" y="108"/>
                    <a:pt x="104" y="108"/>
                  </a:cubicBezTo>
                  <a:cubicBezTo>
                    <a:pt x="104" y="107"/>
                    <a:pt x="103" y="106"/>
                    <a:pt x="103" y="106"/>
                  </a:cubicBezTo>
                  <a:cubicBezTo>
                    <a:pt x="100" y="97"/>
                    <a:pt x="100" y="97"/>
                    <a:pt x="100" y="97"/>
                  </a:cubicBezTo>
                  <a:cubicBezTo>
                    <a:pt x="106" y="97"/>
                    <a:pt x="106" y="97"/>
                    <a:pt x="106" y="97"/>
                  </a:cubicBezTo>
                  <a:cubicBezTo>
                    <a:pt x="100" y="95"/>
                    <a:pt x="100" y="95"/>
                    <a:pt x="100" y="95"/>
                  </a:cubicBezTo>
                  <a:cubicBezTo>
                    <a:pt x="98" y="89"/>
                    <a:pt x="98" y="89"/>
                    <a:pt x="98" y="89"/>
                  </a:cubicBezTo>
                  <a:cubicBezTo>
                    <a:pt x="104" y="89"/>
                    <a:pt x="104" y="89"/>
                    <a:pt x="104" y="89"/>
                  </a:cubicBezTo>
                  <a:cubicBezTo>
                    <a:pt x="97" y="87"/>
                    <a:pt x="97" y="87"/>
                    <a:pt x="97" y="87"/>
                  </a:cubicBezTo>
                  <a:cubicBezTo>
                    <a:pt x="96" y="83"/>
                    <a:pt x="96" y="83"/>
                    <a:pt x="96" y="83"/>
                  </a:cubicBezTo>
                  <a:cubicBezTo>
                    <a:pt x="116" y="83"/>
                    <a:pt x="116" y="83"/>
                    <a:pt x="116" y="83"/>
                  </a:cubicBezTo>
                  <a:cubicBezTo>
                    <a:pt x="120" y="83"/>
                    <a:pt x="125" y="83"/>
                    <a:pt x="128" y="83"/>
                  </a:cubicBezTo>
                  <a:cubicBezTo>
                    <a:pt x="135" y="83"/>
                    <a:pt x="135" y="83"/>
                    <a:pt x="135" y="83"/>
                  </a:cubicBezTo>
                  <a:cubicBezTo>
                    <a:pt x="138" y="83"/>
                    <a:pt x="142" y="82"/>
                    <a:pt x="145" y="82"/>
                  </a:cubicBezTo>
                  <a:cubicBezTo>
                    <a:pt x="147" y="82"/>
                    <a:pt x="151" y="82"/>
                    <a:pt x="153" y="81"/>
                  </a:cubicBezTo>
                  <a:cubicBezTo>
                    <a:pt x="154" y="81"/>
                    <a:pt x="156" y="81"/>
                    <a:pt x="158" y="80"/>
                  </a:cubicBezTo>
                  <a:cubicBezTo>
                    <a:pt x="179" y="102"/>
                    <a:pt x="179" y="102"/>
                    <a:pt x="179" y="102"/>
                  </a:cubicBezTo>
                  <a:cubicBezTo>
                    <a:pt x="179" y="102"/>
                    <a:pt x="179" y="103"/>
                    <a:pt x="180" y="103"/>
                  </a:cubicBezTo>
                  <a:cubicBezTo>
                    <a:pt x="187" y="103"/>
                    <a:pt x="187" y="103"/>
                    <a:pt x="187" y="103"/>
                  </a:cubicBezTo>
                  <a:cubicBezTo>
                    <a:pt x="187" y="103"/>
                    <a:pt x="187" y="102"/>
                    <a:pt x="187" y="102"/>
                  </a:cubicBezTo>
                  <a:close/>
                </a:path>
              </a:pathLst>
            </a:custGeom>
            <a:solidFill>
              <a:srgbClr val="3DCE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47" name="矩形 46"/>
          <p:cNvSpPr/>
          <p:nvPr/>
        </p:nvSpPr>
        <p:spPr>
          <a:xfrm>
            <a:off x="398656" y="1436031"/>
            <a:ext cx="461665" cy="1438855"/>
          </a:xfrm>
          <a:prstGeom prst="rect">
            <a:avLst/>
          </a:prstGeom>
        </p:spPr>
        <p:txBody>
          <a:bodyPr vert="eaVert" wrap="none">
            <a:spAutoFit/>
          </a:bodyPr>
          <a:lstStyle/>
          <a:p>
            <a:r>
              <a:rPr lang="zh-CN" altLang="en-US" sz="1800" b="1" spc="300" dirty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请输入标题</a:t>
            </a:r>
          </a:p>
        </p:txBody>
      </p:sp>
      <p:sp>
        <p:nvSpPr>
          <p:cNvPr id="48" name="椭圆 47"/>
          <p:cNvSpPr/>
          <p:nvPr/>
        </p:nvSpPr>
        <p:spPr>
          <a:xfrm>
            <a:off x="568839" y="3298991"/>
            <a:ext cx="121298" cy="121298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9" name="椭圆 48"/>
          <p:cNvSpPr/>
          <p:nvPr/>
        </p:nvSpPr>
        <p:spPr>
          <a:xfrm>
            <a:off x="584848" y="3642290"/>
            <a:ext cx="89280" cy="87086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0" name="椭圆 49"/>
          <p:cNvSpPr/>
          <p:nvPr/>
        </p:nvSpPr>
        <p:spPr>
          <a:xfrm>
            <a:off x="584848" y="3951377"/>
            <a:ext cx="89280" cy="87086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1" name="椭圆 50"/>
          <p:cNvSpPr/>
          <p:nvPr/>
        </p:nvSpPr>
        <p:spPr>
          <a:xfrm>
            <a:off x="584848" y="4260463"/>
            <a:ext cx="89280" cy="87086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3265472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8000"/>
    </mc:Choice>
    <mc:Fallback xmlns="">
      <p:transition spd="slow" advClick="0" advTm="8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50" fill="hold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50" fill="hold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350"/>
                            </p:stCondLst>
                            <p:childTnLst>
                              <p:par>
                                <p:cTn id="1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50"/>
                            </p:stCondLst>
                            <p:childTnLst>
                              <p:par>
                                <p:cTn id="1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2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750"/>
                            </p:stCondLst>
                            <p:childTnLst>
                              <p:par>
                                <p:cTn id="2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2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950"/>
                            </p:stCondLst>
                            <p:childTnLst>
                              <p:par>
                                <p:cTn id="2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2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150"/>
                            </p:stCondLst>
                            <p:childTnLst>
                              <p:par>
                                <p:cTn id="34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650"/>
                            </p:stCondLst>
                            <p:childTnLst>
                              <p:par>
                                <p:cTn id="39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150"/>
                            </p:stCondLst>
                            <p:childTnLst>
                              <p:par>
                                <p:cTn id="4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650"/>
                            </p:stCondLst>
                            <p:childTnLst>
                              <p:par>
                                <p:cTn id="4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3150"/>
                            </p:stCondLst>
                            <p:childTnLst>
                              <p:par>
                                <p:cTn id="5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3650"/>
                            </p:stCondLst>
                            <p:childTnLst>
                              <p:par>
                                <p:cTn id="6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4150"/>
                            </p:stCondLst>
                            <p:childTnLst>
                              <p:par>
                                <p:cTn id="67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5150"/>
                            </p:stCondLst>
                            <p:childTnLst>
                              <p:par>
                                <p:cTn id="74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6150"/>
                            </p:stCondLst>
                            <p:childTnLst>
                              <p:par>
                                <p:cTn id="81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" grpId="0" build="allAtOnce"/>
      <p:bldP spid="48" grpId="0" animBg="1"/>
      <p:bldP spid="49" grpId="0" animBg="1"/>
      <p:bldP spid="50" grpId="0" animBg="1"/>
      <p:bldP spid="51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6521274" y="3662204"/>
            <a:ext cx="2206578" cy="2206577"/>
            <a:chOff x="6521274" y="3662204"/>
            <a:chExt cx="2206578" cy="2206577"/>
          </a:xfrm>
        </p:grpSpPr>
        <p:grpSp>
          <p:nvGrpSpPr>
            <p:cNvPr id="68" name="组合 67"/>
            <p:cNvGrpSpPr/>
            <p:nvPr/>
          </p:nvGrpSpPr>
          <p:grpSpPr>
            <a:xfrm>
              <a:off x="6521274" y="3662204"/>
              <a:ext cx="2206578" cy="2206577"/>
              <a:chOff x="6065677" y="3519329"/>
              <a:chExt cx="2206578" cy="2206577"/>
            </a:xfrm>
          </p:grpSpPr>
          <p:sp>
            <p:nvSpPr>
              <p:cNvPr id="55" name="Freeform 53"/>
              <p:cNvSpPr>
                <a:spLocks/>
              </p:cNvSpPr>
              <p:nvPr/>
            </p:nvSpPr>
            <p:spPr bwMode="auto">
              <a:xfrm>
                <a:off x="6190388" y="3519329"/>
                <a:ext cx="1957156" cy="716082"/>
              </a:xfrm>
              <a:custGeom>
                <a:avLst/>
                <a:gdLst>
                  <a:gd name="T0" fmla="*/ 973 w 973"/>
                  <a:gd name="T1" fmla="*/ 356 h 356"/>
                  <a:gd name="T2" fmla="*/ 0 w 973"/>
                  <a:gd name="T3" fmla="*/ 356 h 356"/>
                  <a:gd name="T4" fmla="*/ 260 w 973"/>
                  <a:gd name="T5" fmla="*/ 0 h 356"/>
                  <a:gd name="T6" fmla="*/ 713 w 973"/>
                  <a:gd name="T7" fmla="*/ 0 h 356"/>
                  <a:gd name="T8" fmla="*/ 973 w 973"/>
                  <a:gd name="T9" fmla="*/ 356 h 3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73" h="356">
                    <a:moveTo>
                      <a:pt x="973" y="356"/>
                    </a:moveTo>
                    <a:lnTo>
                      <a:pt x="0" y="356"/>
                    </a:lnTo>
                    <a:lnTo>
                      <a:pt x="260" y="0"/>
                    </a:lnTo>
                    <a:lnTo>
                      <a:pt x="713" y="0"/>
                    </a:lnTo>
                    <a:lnTo>
                      <a:pt x="973" y="356"/>
                    </a:lnTo>
                    <a:close/>
                  </a:path>
                </a:pathLst>
              </a:custGeom>
              <a:solidFill>
                <a:srgbClr val="FFA72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56" name="Freeform 54"/>
              <p:cNvSpPr>
                <a:spLocks/>
              </p:cNvSpPr>
              <p:nvPr/>
            </p:nvSpPr>
            <p:spPr bwMode="auto">
              <a:xfrm>
                <a:off x="6190388" y="3519329"/>
                <a:ext cx="1957156" cy="716082"/>
              </a:xfrm>
              <a:custGeom>
                <a:avLst/>
                <a:gdLst>
                  <a:gd name="T0" fmla="*/ 973 w 973"/>
                  <a:gd name="T1" fmla="*/ 356 h 356"/>
                  <a:gd name="T2" fmla="*/ 0 w 973"/>
                  <a:gd name="T3" fmla="*/ 356 h 356"/>
                  <a:gd name="T4" fmla="*/ 260 w 973"/>
                  <a:gd name="T5" fmla="*/ 0 h 356"/>
                  <a:gd name="T6" fmla="*/ 713 w 973"/>
                  <a:gd name="T7" fmla="*/ 0 h 356"/>
                  <a:gd name="T8" fmla="*/ 973 w 973"/>
                  <a:gd name="T9" fmla="*/ 356 h 3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73" h="356">
                    <a:moveTo>
                      <a:pt x="973" y="356"/>
                    </a:moveTo>
                    <a:lnTo>
                      <a:pt x="0" y="356"/>
                    </a:lnTo>
                    <a:lnTo>
                      <a:pt x="260" y="0"/>
                    </a:lnTo>
                    <a:lnTo>
                      <a:pt x="713" y="0"/>
                    </a:lnTo>
                    <a:lnTo>
                      <a:pt x="973" y="356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57" name="Freeform 55"/>
              <p:cNvSpPr>
                <a:spLocks/>
              </p:cNvSpPr>
              <p:nvPr/>
            </p:nvSpPr>
            <p:spPr bwMode="auto">
              <a:xfrm>
                <a:off x="6190388" y="3519329"/>
                <a:ext cx="1957156" cy="716082"/>
              </a:xfrm>
              <a:custGeom>
                <a:avLst/>
                <a:gdLst>
                  <a:gd name="T0" fmla="*/ 713 w 973"/>
                  <a:gd name="T1" fmla="*/ 0 h 356"/>
                  <a:gd name="T2" fmla="*/ 260 w 973"/>
                  <a:gd name="T3" fmla="*/ 0 h 356"/>
                  <a:gd name="T4" fmla="*/ 0 w 973"/>
                  <a:gd name="T5" fmla="*/ 356 h 356"/>
                  <a:gd name="T6" fmla="*/ 973 w 973"/>
                  <a:gd name="T7" fmla="*/ 356 h 356"/>
                  <a:gd name="T8" fmla="*/ 713 w 973"/>
                  <a:gd name="T9" fmla="*/ 0 h 3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73" h="356">
                    <a:moveTo>
                      <a:pt x="713" y="0"/>
                    </a:moveTo>
                    <a:lnTo>
                      <a:pt x="260" y="0"/>
                    </a:lnTo>
                    <a:lnTo>
                      <a:pt x="0" y="356"/>
                    </a:lnTo>
                    <a:lnTo>
                      <a:pt x="973" y="356"/>
                    </a:lnTo>
                    <a:lnTo>
                      <a:pt x="713" y="0"/>
                    </a:lnTo>
                    <a:close/>
                  </a:path>
                </a:pathLst>
              </a:custGeom>
              <a:solidFill>
                <a:srgbClr val="CC862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58" name="Freeform 56"/>
              <p:cNvSpPr>
                <a:spLocks/>
              </p:cNvSpPr>
              <p:nvPr/>
            </p:nvSpPr>
            <p:spPr bwMode="auto">
              <a:xfrm>
                <a:off x="6190388" y="3519329"/>
                <a:ext cx="1957156" cy="716082"/>
              </a:xfrm>
              <a:custGeom>
                <a:avLst/>
                <a:gdLst>
                  <a:gd name="T0" fmla="*/ 713 w 973"/>
                  <a:gd name="T1" fmla="*/ 0 h 356"/>
                  <a:gd name="T2" fmla="*/ 260 w 973"/>
                  <a:gd name="T3" fmla="*/ 0 h 356"/>
                  <a:gd name="T4" fmla="*/ 0 w 973"/>
                  <a:gd name="T5" fmla="*/ 356 h 356"/>
                  <a:gd name="T6" fmla="*/ 973 w 973"/>
                  <a:gd name="T7" fmla="*/ 356 h 356"/>
                  <a:gd name="T8" fmla="*/ 713 w 973"/>
                  <a:gd name="T9" fmla="*/ 0 h 3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73" h="356">
                    <a:moveTo>
                      <a:pt x="713" y="0"/>
                    </a:moveTo>
                    <a:lnTo>
                      <a:pt x="260" y="0"/>
                    </a:lnTo>
                    <a:lnTo>
                      <a:pt x="0" y="356"/>
                    </a:lnTo>
                    <a:lnTo>
                      <a:pt x="973" y="356"/>
                    </a:lnTo>
                    <a:lnTo>
                      <a:pt x="713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59" name="Freeform 57"/>
              <p:cNvSpPr>
                <a:spLocks/>
              </p:cNvSpPr>
              <p:nvPr/>
            </p:nvSpPr>
            <p:spPr bwMode="auto">
              <a:xfrm>
                <a:off x="6065677" y="3519329"/>
                <a:ext cx="2206578" cy="2206577"/>
              </a:xfrm>
              <a:custGeom>
                <a:avLst/>
                <a:gdLst>
                  <a:gd name="T0" fmla="*/ 160 w 160"/>
                  <a:gd name="T1" fmla="*/ 160 h 160"/>
                  <a:gd name="T2" fmla="*/ 79 w 160"/>
                  <a:gd name="T3" fmla="*/ 160 h 160"/>
                  <a:gd name="T4" fmla="*/ 0 w 160"/>
                  <a:gd name="T5" fmla="*/ 81 h 160"/>
                  <a:gd name="T6" fmla="*/ 0 w 160"/>
                  <a:gd name="T7" fmla="*/ 79 h 160"/>
                  <a:gd name="T8" fmla="*/ 79 w 160"/>
                  <a:gd name="T9" fmla="*/ 0 h 160"/>
                  <a:gd name="T10" fmla="*/ 81 w 160"/>
                  <a:gd name="T11" fmla="*/ 0 h 160"/>
                  <a:gd name="T12" fmla="*/ 160 w 160"/>
                  <a:gd name="T13" fmla="*/ 79 h 160"/>
                  <a:gd name="T14" fmla="*/ 160 w 160"/>
                  <a:gd name="T15" fmla="*/ 160 h 1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60" h="160">
                    <a:moveTo>
                      <a:pt x="160" y="160"/>
                    </a:moveTo>
                    <a:cubicBezTo>
                      <a:pt x="79" y="160"/>
                      <a:pt x="79" y="160"/>
                      <a:pt x="79" y="160"/>
                    </a:cubicBezTo>
                    <a:cubicBezTo>
                      <a:pt x="35" y="160"/>
                      <a:pt x="0" y="125"/>
                      <a:pt x="0" y="81"/>
                    </a:cubicBezTo>
                    <a:cubicBezTo>
                      <a:pt x="0" y="79"/>
                      <a:pt x="0" y="79"/>
                      <a:pt x="0" y="79"/>
                    </a:cubicBezTo>
                    <a:cubicBezTo>
                      <a:pt x="0" y="35"/>
                      <a:pt x="35" y="0"/>
                      <a:pt x="79" y="0"/>
                    </a:cubicBezTo>
                    <a:cubicBezTo>
                      <a:pt x="81" y="0"/>
                      <a:pt x="81" y="0"/>
                      <a:pt x="81" y="0"/>
                    </a:cubicBezTo>
                    <a:cubicBezTo>
                      <a:pt x="125" y="0"/>
                      <a:pt x="160" y="35"/>
                      <a:pt x="160" y="79"/>
                    </a:cubicBezTo>
                    <a:lnTo>
                      <a:pt x="160" y="160"/>
                    </a:lnTo>
                    <a:close/>
                  </a:path>
                </a:pathLst>
              </a:custGeom>
              <a:solidFill>
                <a:srgbClr val="FFA72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60" name="Freeform 58"/>
              <p:cNvSpPr>
                <a:spLocks/>
              </p:cNvSpPr>
              <p:nvPr/>
            </p:nvSpPr>
            <p:spPr bwMode="auto">
              <a:xfrm>
                <a:off x="6713369" y="3519329"/>
                <a:ext cx="911194" cy="716082"/>
              </a:xfrm>
              <a:custGeom>
                <a:avLst/>
                <a:gdLst>
                  <a:gd name="T0" fmla="*/ 54 w 66"/>
                  <a:gd name="T1" fmla="*/ 52 h 52"/>
                  <a:gd name="T2" fmla="*/ 12 w 66"/>
                  <a:gd name="T3" fmla="*/ 52 h 52"/>
                  <a:gd name="T4" fmla="*/ 0 w 66"/>
                  <a:gd name="T5" fmla="*/ 40 h 52"/>
                  <a:gd name="T6" fmla="*/ 0 w 66"/>
                  <a:gd name="T7" fmla="*/ 0 h 52"/>
                  <a:gd name="T8" fmla="*/ 66 w 66"/>
                  <a:gd name="T9" fmla="*/ 0 h 52"/>
                  <a:gd name="T10" fmla="*/ 66 w 66"/>
                  <a:gd name="T11" fmla="*/ 40 h 52"/>
                  <a:gd name="T12" fmla="*/ 54 w 66"/>
                  <a:gd name="T13" fmla="*/ 52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6" h="52">
                    <a:moveTo>
                      <a:pt x="54" y="52"/>
                    </a:moveTo>
                    <a:cubicBezTo>
                      <a:pt x="12" y="52"/>
                      <a:pt x="12" y="52"/>
                      <a:pt x="12" y="52"/>
                    </a:cubicBezTo>
                    <a:cubicBezTo>
                      <a:pt x="5" y="52"/>
                      <a:pt x="0" y="47"/>
                      <a:pt x="0" y="4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66" y="0"/>
                      <a:pt x="66" y="0"/>
                      <a:pt x="66" y="0"/>
                    </a:cubicBezTo>
                    <a:cubicBezTo>
                      <a:pt x="66" y="40"/>
                      <a:pt x="66" y="40"/>
                      <a:pt x="66" y="40"/>
                    </a:cubicBezTo>
                    <a:cubicBezTo>
                      <a:pt x="66" y="47"/>
                      <a:pt x="61" y="52"/>
                      <a:pt x="54" y="52"/>
                    </a:cubicBezTo>
                    <a:close/>
                  </a:path>
                </a:pathLst>
              </a:custGeom>
              <a:solidFill>
                <a:srgbClr val="FFA72B"/>
              </a:solid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61" name="Freeform 59"/>
              <p:cNvSpPr>
                <a:spLocks/>
              </p:cNvSpPr>
              <p:nvPr/>
            </p:nvSpPr>
            <p:spPr bwMode="auto">
              <a:xfrm>
                <a:off x="7127730" y="5285395"/>
                <a:ext cx="82470" cy="96550"/>
              </a:xfrm>
              <a:custGeom>
                <a:avLst/>
                <a:gdLst>
                  <a:gd name="T0" fmla="*/ 2 w 6"/>
                  <a:gd name="T1" fmla="*/ 4 h 7"/>
                  <a:gd name="T2" fmla="*/ 3 w 6"/>
                  <a:gd name="T3" fmla="*/ 1 h 7"/>
                  <a:gd name="T4" fmla="*/ 3 w 6"/>
                  <a:gd name="T5" fmla="*/ 0 h 7"/>
                  <a:gd name="T6" fmla="*/ 1 w 6"/>
                  <a:gd name="T7" fmla="*/ 1 h 7"/>
                  <a:gd name="T8" fmla="*/ 1 w 6"/>
                  <a:gd name="T9" fmla="*/ 5 h 7"/>
                  <a:gd name="T10" fmla="*/ 5 w 6"/>
                  <a:gd name="T11" fmla="*/ 5 h 7"/>
                  <a:gd name="T12" fmla="*/ 6 w 6"/>
                  <a:gd name="T13" fmla="*/ 3 h 7"/>
                  <a:gd name="T14" fmla="*/ 5 w 6"/>
                  <a:gd name="T15" fmla="*/ 3 h 7"/>
                  <a:gd name="T16" fmla="*/ 2 w 6"/>
                  <a:gd name="T17" fmla="*/ 4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" h="7">
                    <a:moveTo>
                      <a:pt x="2" y="4"/>
                    </a:moveTo>
                    <a:cubicBezTo>
                      <a:pt x="3" y="1"/>
                      <a:pt x="3" y="1"/>
                      <a:pt x="3" y="1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3" y="0"/>
                      <a:pt x="2" y="0"/>
                      <a:pt x="1" y="1"/>
                    </a:cubicBezTo>
                    <a:cubicBezTo>
                      <a:pt x="0" y="2"/>
                      <a:pt x="0" y="4"/>
                      <a:pt x="1" y="5"/>
                    </a:cubicBezTo>
                    <a:cubicBezTo>
                      <a:pt x="2" y="7"/>
                      <a:pt x="4" y="7"/>
                      <a:pt x="5" y="5"/>
                    </a:cubicBezTo>
                    <a:cubicBezTo>
                      <a:pt x="6" y="5"/>
                      <a:pt x="6" y="4"/>
                      <a:pt x="6" y="3"/>
                    </a:cubicBezTo>
                    <a:cubicBezTo>
                      <a:pt x="5" y="3"/>
                      <a:pt x="5" y="3"/>
                      <a:pt x="5" y="3"/>
                    </a:cubicBezTo>
                    <a:lnTo>
                      <a:pt x="2" y="4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62" name="Freeform 60"/>
              <p:cNvSpPr>
                <a:spLocks/>
              </p:cNvSpPr>
              <p:nvPr/>
            </p:nvSpPr>
            <p:spPr bwMode="auto">
              <a:xfrm>
                <a:off x="7031180" y="5188845"/>
                <a:ext cx="275571" cy="289651"/>
              </a:xfrm>
              <a:custGeom>
                <a:avLst/>
                <a:gdLst>
                  <a:gd name="T0" fmla="*/ 15 w 20"/>
                  <a:gd name="T1" fmla="*/ 7 h 21"/>
                  <a:gd name="T2" fmla="*/ 14 w 20"/>
                  <a:gd name="T3" fmla="*/ 15 h 21"/>
                  <a:gd name="T4" fmla="*/ 6 w 20"/>
                  <a:gd name="T5" fmla="*/ 15 h 21"/>
                  <a:gd name="T6" fmla="*/ 6 w 20"/>
                  <a:gd name="T7" fmla="*/ 6 h 21"/>
                  <a:gd name="T8" fmla="*/ 14 w 20"/>
                  <a:gd name="T9" fmla="*/ 5 h 21"/>
                  <a:gd name="T10" fmla="*/ 15 w 20"/>
                  <a:gd name="T11" fmla="*/ 4 h 21"/>
                  <a:gd name="T12" fmla="*/ 16 w 20"/>
                  <a:gd name="T13" fmla="*/ 3 h 21"/>
                  <a:gd name="T14" fmla="*/ 3 w 20"/>
                  <a:gd name="T15" fmla="*/ 4 h 21"/>
                  <a:gd name="T16" fmla="*/ 3 w 20"/>
                  <a:gd name="T17" fmla="*/ 17 h 21"/>
                  <a:gd name="T18" fmla="*/ 17 w 20"/>
                  <a:gd name="T19" fmla="*/ 17 h 21"/>
                  <a:gd name="T20" fmla="*/ 17 w 20"/>
                  <a:gd name="T21" fmla="*/ 4 h 21"/>
                  <a:gd name="T22" fmla="*/ 16 w 20"/>
                  <a:gd name="T23" fmla="*/ 5 h 21"/>
                  <a:gd name="T24" fmla="*/ 15 w 20"/>
                  <a:gd name="T25" fmla="*/ 7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0" h="21">
                    <a:moveTo>
                      <a:pt x="15" y="7"/>
                    </a:moveTo>
                    <a:cubicBezTo>
                      <a:pt x="17" y="9"/>
                      <a:pt x="17" y="12"/>
                      <a:pt x="14" y="15"/>
                    </a:cubicBezTo>
                    <a:cubicBezTo>
                      <a:pt x="12" y="17"/>
                      <a:pt x="8" y="17"/>
                      <a:pt x="6" y="15"/>
                    </a:cubicBezTo>
                    <a:cubicBezTo>
                      <a:pt x="3" y="12"/>
                      <a:pt x="3" y="8"/>
                      <a:pt x="6" y="6"/>
                    </a:cubicBezTo>
                    <a:cubicBezTo>
                      <a:pt x="8" y="4"/>
                      <a:pt x="11" y="3"/>
                      <a:pt x="14" y="5"/>
                    </a:cubicBezTo>
                    <a:cubicBezTo>
                      <a:pt x="15" y="4"/>
                      <a:pt x="15" y="4"/>
                      <a:pt x="15" y="4"/>
                    </a:cubicBezTo>
                    <a:cubicBezTo>
                      <a:pt x="16" y="3"/>
                      <a:pt x="16" y="3"/>
                      <a:pt x="16" y="3"/>
                    </a:cubicBezTo>
                    <a:cubicBezTo>
                      <a:pt x="12" y="0"/>
                      <a:pt x="7" y="0"/>
                      <a:pt x="3" y="4"/>
                    </a:cubicBezTo>
                    <a:cubicBezTo>
                      <a:pt x="0" y="7"/>
                      <a:pt x="0" y="13"/>
                      <a:pt x="3" y="17"/>
                    </a:cubicBezTo>
                    <a:cubicBezTo>
                      <a:pt x="7" y="21"/>
                      <a:pt x="13" y="21"/>
                      <a:pt x="17" y="17"/>
                    </a:cubicBezTo>
                    <a:cubicBezTo>
                      <a:pt x="20" y="13"/>
                      <a:pt x="20" y="8"/>
                      <a:pt x="17" y="4"/>
                    </a:cubicBezTo>
                    <a:cubicBezTo>
                      <a:pt x="16" y="5"/>
                      <a:pt x="16" y="5"/>
                      <a:pt x="16" y="5"/>
                    </a:cubicBezTo>
                    <a:lnTo>
                      <a:pt x="15" y="7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63" name="Freeform 61"/>
              <p:cNvSpPr>
                <a:spLocks/>
              </p:cNvSpPr>
              <p:nvPr/>
            </p:nvSpPr>
            <p:spPr bwMode="auto">
              <a:xfrm>
                <a:off x="6934630" y="5092295"/>
                <a:ext cx="468671" cy="468671"/>
              </a:xfrm>
              <a:custGeom>
                <a:avLst/>
                <a:gdLst>
                  <a:gd name="T0" fmla="*/ 30 w 34"/>
                  <a:gd name="T1" fmla="*/ 9 h 34"/>
                  <a:gd name="T2" fmla="*/ 28 w 34"/>
                  <a:gd name="T3" fmla="*/ 9 h 34"/>
                  <a:gd name="T4" fmla="*/ 26 w 34"/>
                  <a:gd name="T5" fmla="*/ 9 h 34"/>
                  <a:gd name="T6" fmla="*/ 26 w 34"/>
                  <a:gd name="T7" fmla="*/ 9 h 34"/>
                  <a:gd name="T8" fmla="*/ 26 w 34"/>
                  <a:gd name="T9" fmla="*/ 26 h 34"/>
                  <a:gd name="T10" fmla="*/ 8 w 34"/>
                  <a:gd name="T11" fmla="*/ 26 h 34"/>
                  <a:gd name="T12" fmla="*/ 8 w 34"/>
                  <a:gd name="T13" fmla="*/ 8 h 34"/>
                  <a:gd name="T14" fmla="*/ 25 w 34"/>
                  <a:gd name="T15" fmla="*/ 8 h 34"/>
                  <a:gd name="T16" fmla="*/ 25 w 34"/>
                  <a:gd name="T17" fmla="*/ 8 h 34"/>
                  <a:gd name="T18" fmla="*/ 25 w 34"/>
                  <a:gd name="T19" fmla="*/ 6 h 34"/>
                  <a:gd name="T20" fmla="*/ 25 w 34"/>
                  <a:gd name="T21" fmla="*/ 4 h 34"/>
                  <a:gd name="T22" fmla="*/ 26 w 34"/>
                  <a:gd name="T23" fmla="*/ 4 h 34"/>
                  <a:gd name="T24" fmla="*/ 6 w 34"/>
                  <a:gd name="T25" fmla="*/ 6 h 34"/>
                  <a:gd name="T26" fmla="*/ 6 w 34"/>
                  <a:gd name="T27" fmla="*/ 28 h 34"/>
                  <a:gd name="T28" fmla="*/ 28 w 34"/>
                  <a:gd name="T29" fmla="*/ 28 h 34"/>
                  <a:gd name="T30" fmla="*/ 30 w 34"/>
                  <a:gd name="T31" fmla="*/ 9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34" h="34">
                    <a:moveTo>
                      <a:pt x="30" y="9"/>
                    </a:moveTo>
                    <a:cubicBezTo>
                      <a:pt x="28" y="9"/>
                      <a:pt x="28" y="9"/>
                      <a:pt x="28" y="9"/>
                    </a:cubicBezTo>
                    <a:cubicBezTo>
                      <a:pt x="26" y="9"/>
                      <a:pt x="26" y="9"/>
                      <a:pt x="26" y="9"/>
                    </a:cubicBezTo>
                    <a:cubicBezTo>
                      <a:pt x="26" y="9"/>
                      <a:pt x="26" y="9"/>
                      <a:pt x="26" y="9"/>
                    </a:cubicBezTo>
                    <a:cubicBezTo>
                      <a:pt x="31" y="14"/>
                      <a:pt x="30" y="21"/>
                      <a:pt x="26" y="26"/>
                    </a:cubicBezTo>
                    <a:cubicBezTo>
                      <a:pt x="21" y="31"/>
                      <a:pt x="13" y="31"/>
                      <a:pt x="8" y="26"/>
                    </a:cubicBezTo>
                    <a:cubicBezTo>
                      <a:pt x="3" y="21"/>
                      <a:pt x="3" y="13"/>
                      <a:pt x="8" y="8"/>
                    </a:cubicBezTo>
                    <a:cubicBezTo>
                      <a:pt x="13" y="4"/>
                      <a:pt x="20" y="4"/>
                      <a:pt x="25" y="8"/>
                    </a:cubicBezTo>
                    <a:cubicBezTo>
                      <a:pt x="25" y="8"/>
                      <a:pt x="25" y="8"/>
                      <a:pt x="25" y="8"/>
                    </a:cubicBezTo>
                    <a:cubicBezTo>
                      <a:pt x="25" y="6"/>
                      <a:pt x="25" y="6"/>
                      <a:pt x="25" y="6"/>
                    </a:cubicBezTo>
                    <a:cubicBezTo>
                      <a:pt x="25" y="4"/>
                      <a:pt x="25" y="4"/>
                      <a:pt x="25" y="4"/>
                    </a:cubicBezTo>
                    <a:cubicBezTo>
                      <a:pt x="26" y="4"/>
                      <a:pt x="26" y="4"/>
                      <a:pt x="26" y="4"/>
                    </a:cubicBezTo>
                    <a:cubicBezTo>
                      <a:pt x="20" y="0"/>
                      <a:pt x="11" y="1"/>
                      <a:pt x="6" y="6"/>
                    </a:cubicBezTo>
                    <a:cubicBezTo>
                      <a:pt x="0" y="12"/>
                      <a:pt x="0" y="22"/>
                      <a:pt x="6" y="28"/>
                    </a:cubicBezTo>
                    <a:cubicBezTo>
                      <a:pt x="12" y="34"/>
                      <a:pt x="22" y="34"/>
                      <a:pt x="28" y="28"/>
                    </a:cubicBezTo>
                    <a:cubicBezTo>
                      <a:pt x="33" y="23"/>
                      <a:pt x="34" y="15"/>
                      <a:pt x="30" y="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64" name="Freeform 62"/>
              <p:cNvSpPr>
                <a:spLocks/>
              </p:cNvSpPr>
              <p:nvPr/>
            </p:nvSpPr>
            <p:spPr bwMode="auto">
              <a:xfrm>
                <a:off x="7169971" y="5118444"/>
                <a:ext cx="205169" cy="207181"/>
              </a:xfrm>
              <a:custGeom>
                <a:avLst/>
                <a:gdLst>
                  <a:gd name="T0" fmla="*/ 82 w 102"/>
                  <a:gd name="T1" fmla="*/ 28 h 103"/>
                  <a:gd name="T2" fmla="*/ 75 w 102"/>
                  <a:gd name="T3" fmla="*/ 28 h 103"/>
                  <a:gd name="T4" fmla="*/ 75 w 102"/>
                  <a:gd name="T5" fmla="*/ 21 h 103"/>
                  <a:gd name="T6" fmla="*/ 82 w 102"/>
                  <a:gd name="T7" fmla="*/ 0 h 103"/>
                  <a:gd name="T8" fmla="*/ 61 w 102"/>
                  <a:gd name="T9" fmla="*/ 21 h 103"/>
                  <a:gd name="T10" fmla="*/ 61 w 102"/>
                  <a:gd name="T11" fmla="*/ 41 h 103"/>
                  <a:gd name="T12" fmla="*/ 13 w 102"/>
                  <a:gd name="T13" fmla="*/ 89 h 103"/>
                  <a:gd name="T14" fmla="*/ 13 w 102"/>
                  <a:gd name="T15" fmla="*/ 69 h 103"/>
                  <a:gd name="T16" fmla="*/ 0 w 102"/>
                  <a:gd name="T17" fmla="*/ 103 h 103"/>
                  <a:gd name="T18" fmla="*/ 0 w 102"/>
                  <a:gd name="T19" fmla="*/ 103 h 103"/>
                  <a:gd name="T20" fmla="*/ 0 w 102"/>
                  <a:gd name="T21" fmla="*/ 103 h 103"/>
                  <a:gd name="T22" fmla="*/ 7 w 102"/>
                  <a:gd name="T23" fmla="*/ 103 h 103"/>
                  <a:gd name="T24" fmla="*/ 34 w 102"/>
                  <a:gd name="T25" fmla="*/ 96 h 103"/>
                  <a:gd name="T26" fmla="*/ 13 w 102"/>
                  <a:gd name="T27" fmla="*/ 96 h 103"/>
                  <a:gd name="T28" fmla="*/ 61 w 102"/>
                  <a:gd name="T29" fmla="*/ 48 h 103"/>
                  <a:gd name="T30" fmla="*/ 89 w 102"/>
                  <a:gd name="T31" fmla="*/ 41 h 103"/>
                  <a:gd name="T32" fmla="*/ 102 w 102"/>
                  <a:gd name="T33" fmla="*/ 28 h 103"/>
                  <a:gd name="T34" fmla="*/ 82 w 102"/>
                  <a:gd name="T35" fmla="*/ 28 h 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02" h="103">
                    <a:moveTo>
                      <a:pt x="82" y="28"/>
                    </a:moveTo>
                    <a:lnTo>
                      <a:pt x="75" y="28"/>
                    </a:lnTo>
                    <a:lnTo>
                      <a:pt x="75" y="21"/>
                    </a:lnTo>
                    <a:lnTo>
                      <a:pt x="82" y="0"/>
                    </a:lnTo>
                    <a:lnTo>
                      <a:pt x="61" y="21"/>
                    </a:lnTo>
                    <a:lnTo>
                      <a:pt x="61" y="41"/>
                    </a:lnTo>
                    <a:lnTo>
                      <a:pt x="13" y="89"/>
                    </a:lnTo>
                    <a:lnTo>
                      <a:pt x="13" y="69"/>
                    </a:lnTo>
                    <a:lnTo>
                      <a:pt x="0" y="103"/>
                    </a:lnTo>
                    <a:lnTo>
                      <a:pt x="0" y="103"/>
                    </a:lnTo>
                    <a:lnTo>
                      <a:pt x="0" y="103"/>
                    </a:lnTo>
                    <a:lnTo>
                      <a:pt x="7" y="103"/>
                    </a:lnTo>
                    <a:lnTo>
                      <a:pt x="34" y="96"/>
                    </a:lnTo>
                    <a:lnTo>
                      <a:pt x="13" y="96"/>
                    </a:lnTo>
                    <a:lnTo>
                      <a:pt x="61" y="48"/>
                    </a:lnTo>
                    <a:lnTo>
                      <a:pt x="89" y="41"/>
                    </a:lnTo>
                    <a:lnTo>
                      <a:pt x="102" y="28"/>
                    </a:lnTo>
                    <a:lnTo>
                      <a:pt x="82" y="28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</p:grpSp>
        <p:sp>
          <p:nvSpPr>
            <p:cNvPr id="73" name="Freeform 6"/>
            <p:cNvSpPr>
              <a:spLocks noEditPoints="1"/>
            </p:cNvSpPr>
            <p:nvPr/>
          </p:nvSpPr>
          <p:spPr bwMode="auto">
            <a:xfrm>
              <a:off x="7523325" y="3875960"/>
              <a:ext cx="202474" cy="282363"/>
            </a:xfrm>
            <a:custGeom>
              <a:avLst/>
              <a:gdLst>
                <a:gd name="T0" fmla="*/ 6 w 12"/>
                <a:gd name="T1" fmla="*/ 0 h 25"/>
                <a:gd name="T2" fmla="*/ 12 w 12"/>
                <a:gd name="T3" fmla="*/ 6 h 25"/>
                <a:gd name="T4" fmla="*/ 12 w 12"/>
                <a:gd name="T5" fmla="*/ 19 h 25"/>
                <a:gd name="T6" fmla="*/ 6 w 12"/>
                <a:gd name="T7" fmla="*/ 25 h 25"/>
                <a:gd name="T8" fmla="*/ 0 w 12"/>
                <a:gd name="T9" fmla="*/ 25 h 25"/>
                <a:gd name="T10" fmla="*/ 0 w 12"/>
                <a:gd name="T11" fmla="*/ 0 h 25"/>
                <a:gd name="T12" fmla="*/ 6 w 12"/>
                <a:gd name="T13" fmla="*/ 0 h 25"/>
                <a:gd name="T14" fmla="*/ 6 w 12"/>
                <a:gd name="T15" fmla="*/ 22 h 25"/>
                <a:gd name="T16" fmla="*/ 9 w 12"/>
                <a:gd name="T17" fmla="*/ 19 h 25"/>
                <a:gd name="T18" fmla="*/ 9 w 12"/>
                <a:gd name="T19" fmla="*/ 6 h 25"/>
                <a:gd name="T20" fmla="*/ 6 w 12"/>
                <a:gd name="T21" fmla="*/ 2 h 25"/>
                <a:gd name="T22" fmla="*/ 3 w 12"/>
                <a:gd name="T23" fmla="*/ 2 h 25"/>
                <a:gd name="T24" fmla="*/ 3 w 12"/>
                <a:gd name="T25" fmla="*/ 22 h 25"/>
                <a:gd name="T26" fmla="*/ 6 w 12"/>
                <a:gd name="T27" fmla="*/ 22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" h="25">
                  <a:moveTo>
                    <a:pt x="6" y="0"/>
                  </a:moveTo>
                  <a:cubicBezTo>
                    <a:pt x="10" y="0"/>
                    <a:pt x="12" y="2"/>
                    <a:pt x="12" y="6"/>
                  </a:cubicBezTo>
                  <a:cubicBezTo>
                    <a:pt x="12" y="19"/>
                    <a:pt x="12" y="19"/>
                    <a:pt x="12" y="19"/>
                  </a:cubicBezTo>
                  <a:cubicBezTo>
                    <a:pt x="12" y="23"/>
                    <a:pt x="10" y="25"/>
                    <a:pt x="6" y="25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6" y="0"/>
                  </a:lnTo>
                  <a:close/>
                  <a:moveTo>
                    <a:pt x="6" y="22"/>
                  </a:moveTo>
                  <a:cubicBezTo>
                    <a:pt x="8" y="22"/>
                    <a:pt x="9" y="21"/>
                    <a:pt x="9" y="19"/>
                  </a:cubicBezTo>
                  <a:cubicBezTo>
                    <a:pt x="9" y="6"/>
                    <a:pt x="9" y="6"/>
                    <a:pt x="9" y="6"/>
                  </a:cubicBezTo>
                  <a:cubicBezTo>
                    <a:pt x="9" y="4"/>
                    <a:pt x="8" y="2"/>
                    <a:pt x="6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2"/>
                    <a:pt x="3" y="22"/>
                    <a:pt x="3" y="22"/>
                  </a:cubicBezTo>
                  <a:lnTo>
                    <a:pt x="6" y="2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3528213" y="3662204"/>
            <a:ext cx="2206578" cy="2206577"/>
            <a:chOff x="3528213" y="3662204"/>
            <a:chExt cx="2206578" cy="2206577"/>
          </a:xfrm>
        </p:grpSpPr>
        <p:sp>
          <p:nvSpPr>
            <p:cNvPr id="47" name="Freeform 45"/>
            <p:cNvSpPr>
              <a:spLocks/>
            </p:cNvSpPr>
            <p:nvPr/>
          </p:nvSpPr>
          <p:spPr bwMode="auto">
            <a:xfrm>
              <a:off x="3652924" y="3662204"/>
              <a:ext cx="1957156" cy="718093"/>
            </a:xfrm>
            <a:custGeom>
              <a:avLst/>
              <a:gdLst>
                <a:gd name="T0" fmla="*/ 973 w 973"/>
                <a:gd name="T1" fmla="*/ 357 h 357"/>
                <a:gd name="T2" fmla="*/ 0 w 973"/>
                <a:gd name="T3" fmla="*/ 357 h 357"/>
                <a:gd name="T4" fmla="*/ 260 w 973"/>
                <a:gd name="T5" fmla="*/ 0 h 357"/>
                <a:gd name="T6" fmla="*/ 712 w 973"/>
                <a:gd name="T7" fmla="*/ 0 h 357"/>
                <a:gd name="T8" fmla="*/ 973 w 973"/>
                <a:gd name="T9" fmla="*/ 357 h 3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73" h="357">
                  <a:moveTo>
                    <a:pt x="973" y="357"/>
                  </a:moveTo>
                  <a:lnTo>
                    <a:pt x="0" y="357"/>
                  </a:lnTo>
                  <a:lnTo>
                    <a:pt x="260" y="0"/>
                  </a:lnTo>
                  <a:lnTo>
                    <a:pt x="712" y="0"/>
                  </a:lnTo>
                  <a:lnTo>
                    <a:pt x="973" y="357"/>
                  </a:lnTo>
                  <a:close/>
                </a:path>
              </a:pathLst>
            </a:custGeom>
            <a:solidFill>
              <a:srgbClr val="D18A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8" name="Freeform 46"/>
            <p:cNvSpPr>
              <a:spLocks/>
            </p:cNvSpPr>
            <p:nvPr/>
          </p:nvSpPr>
          <p:spPr bwMode="auto">
            <a:xfrm>
              <a:off x="3652924" y="3662204"/>
              <a:ext cx="1957156" cy="718093"/>
            </a:xfrm>
            <a:custGeom>
              <a:avLst/>
              <a:gdLst>
                <a:gd name="T0" fmla="*/ 973 w 973"/>
                <a:gd name="T1" fmla="*/ 357 h 357"/>
                <a:gd name="T2" fmla="*/ 0 w 973"/>
                <a:gd name="T3" fmla="*/ 357 h 357"/>
                <a:gd name="T4" fmla="*/ 260 w 973"/>
                <a:gd name="T5" fmla="*/ 0 h 357"/>
                <a:gd name="T6" fmla="*/ 712 w 973"/>
                <a:gd name="T7" fmla="*/ 0 h 357"/>
                <a:gd name="T8" fmla="*/ 973 w 973"/>
                <a:gd name="T9" fmla="*/ 357 h 3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73" h="357">
                  <a:moveTo>
                    <a:pt x="973" y="357"/>
                  </a:moveTo>
                  <a:lnTo>
                    <a:pt x="0" y="357"/>
                  </a:lnTo>
                  <a:lnTo>
                    <a:pt x="260" y="0"/>
                  </a:lnTo>
                  <a:lnTo>
                    <a:pt x="712" y="0"/>
                  </a:lnTo>
                  <a:lnTo>
                    <a:pt x="973" y="357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9" name="Freeform 47"/>
            <p:cNvSpPr>
              <a:spLocks/>
            </p:cNvSpPr>
            <p:nvPr/>
          </p:nvSpPr>
          <p:spPr bwMode="auto">
            <a:xfrm>
              <a:off x="3652924" y="3662204"/>
              <a:ext cx="1957156" cy="718093"/>
            </a:xfrm>
            <a:custGeom>
              <a:avLst/>
              <a:gdLst>
                <a:gd name="T0" fmla="*/ 712 w 973"/>
                <a:gd name="T1" fmla="*/ 0 h 357"/>
                <a:gd name="T2" fmla="*/ 260 w 973"/>
                <a:gd name="T3" fmla="*/ 0 h 357"/>
                <a:gd name="T4" fmla="*/ 0 w 973"/>
                <a:gd name="T5" fmla="*/ 357 h 357"/>
                <a:gd name="T6" fmla="*/ 973 w 973"/>
                <a:gd name="T7" fmla="*/ 357 h 357"/>
                <a:gd name="T8" fmla="*/ 712 w 973"/>
                <a:gd name="T9" fmla="*/ 0 h 3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73" h="357">
                  <a:moveTo>
                    <a:pt x="712" y="0"/>
                  </a:moveTo>
                  <a:lnTo>
                    <a:pt x="260" y="0"/>
                  </a:lnTo>
                  <a:lnTo>
                    <a:pt x="0" y="357"/>
                  </a:lnTo>
                  <a:lnTo>
                    <a:pt x="973" y="357"/>
                  </a:lnTo>
                  <a:lnTo>
                    <a:pt x="712" y="0"/>
                  </a:lnTo>
                  <a:close/>
                </a:path>
              </a:pathLst>
            </a:custGeom>
            <a:solidFill>
              <a:srgbClr val="DE107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0" name="Freeform 48"/>
            <p:cNvSpPr>
              <a:spLocks/>
            </p:cNvSpPr>
            <p:nvPr/>
          </p:nvSpPr>
          <p:spPr bwMode="auto">
            <a:xfrm>
              <a:off x="3652924" y="3662204"/>
              <a:ext cx="1957156" cy="718093"/>
            </a:xfrm>
            <a:custGeom>
              <a:avLst/>
              <a:gdLst>
                <a:gd name="T0" fmla="*/ 712 w 973"/>
                <a:gd name="T1" fmla="*/ 0 h 357"/>
                <a:gd name="T2" fmla="*/ 260 w 973"/>
                <a:gd name="T3" fmla="*/ 0 h 357"/>
                <a:gd name="T4" fmla="*/ 0 w 973"/>
                <a:gd name="T5" fmla="*/ 357 h 357"/>
                <a:gd name="T6" fmla="*/ 973 w 973"/>
                <a:gd name="T7" fmla="*/ 357 h 357"/>
                <a:gd name="T8" fmla="*/ 712 w 973"/>
                <a:gd name="T9" fmla="*/ 0 h 3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73" h="357">
                  <a:moveTo>
                    <a:pt x="712" y="0"/>
                  </a:moveTo>
                  <a:lnTo>
                    <a:pt x="260" y="0"/>
                  </a:lnTo>
                  <a:lnTo>
                    <a:pt x="0" y="357"/>
                  </a:lnTo>
                  <a:lnTo>
                    <a:pt x="973" y="357"/>
                  </a:lnTo>
                  <a:lnTo>
                    <a:pt x="712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1" name="Freeform 49"/>
            <p:cNvSpPr>
              <a:spLocks/>
            </p:cNvSpPr>
            <p:nvPr/>
          </p:nvSpPr>
          <p:spPr bwMode="auto">
            <a:xfrm>
              <a:off x="3528213" y="3662204"/>
              <a:ext cx="2206578" cy="2206577"/>
            </a:xfrm>
            <a:custGeom>
              <a:avLst/>
              <a:gdLst>
                <a:gd name="T0" fmla="*/ 160 w 160"/>
                <a:gd name="T1" fmla="*/ 160 h 160"/>
                <a:gd name="T2" fmla="*/ 79 w 160"/>
                <a:gd name="T3" fmla="*/ 160 h 160"/>
                <a:gd name="T4" fmla="*/ 0 w 160"/>
                <a:gd name="T5" fmla="*/ 81 h 160"/>
                <a:gd name="T6" fmla="*/ 0 w 160"/>
                <a:gd name="T7" fmla="*/ 79 h 160"/>
                <a:gd name="T8" fmla="*/ 79 w 160"/>
                <a:gd name="T9" fmla="*/ 0 h 160"/>
                <a:gd name="T10" fmla="*/ 81 w 160"/>
                <a:gd name="T11" fmla="*/ 0 h 160"/>
                <a:gd name="T12" fmla="*/ 160 w 160"/>
                <a:gd name="T13" fmla="*/ 79 h 160"/>
                <a:gd name="T14" fmla="*/ 160 w 160"/>
                <a:gd name="T15" fmla="*/ 160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0" h="160">
                  <a:moveTo>
                    <a:pt x="160" y="160"/>
                  </a:moveTo>
                  <a:cubicBezTo>
                    <a:pt x="79" y="160"/>
                    <a:pt x="79" y="160"/>
                    <a:pt x="79" y="160"/>
                  </a:cubicBezTo>
                  <a:cubicBezTo>
                    <a:pt x="35" y="160"/>
                    <a:pt x="0" y="125"/>
                    <a:pt x="0" y="81"/>
                  </a:cubicBezTo>
                  <a:cubicBezTo>
                    <a:pt x="0" y="79"/>
                    <a:pt x="0" y="79"/>
                    <a:pt x="0" y="79"/>
                  </a:cubicBezTo>
                  <a:cubicBezTo>
                    <a:pt x="0" y="35"/>
                    <a:pt x="35" y="0"/>
                    <a:pt x="79" y="0"/>
                  </a:cubicBezTo>
                  <a:cubicBezTo>
                    <a:pt x="81" y="0"/>
                    <a:pt x="81" y="0"/>
                    <a:pt x="81" y="0"/>
                  </a:cubicBezTo>
                  <a:cubicBezTo>
                    <a:pt x="125" y="0"/>
                    <a:pt x="160" y="35"/>
                    <a:pt x="160" y="79"/>
                  </a:cubicBezTo>
                  <a:lnTo>
                    <a:pt x="160" y="160"/>
                  </a:lnTo>
                  <a:close/>
                </a:path>
              </a:pathLst>
            </a:custGeom>
            <a:solidFill>
              <a:srgbClr val="FF5E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2" name="Freeform 50"/>
            <p:cNvSpPr>
              <a:spLocks/>
            </p:cNvSpPr>
            <p:nvPr/>
          </p:nvSpPr>
          <p:spPr bwMode="auto">
            <a:xfrm>
              <a:off x="4175905" y="3662204"/>
              <a:ext cx="909182" cy="718093"/>
            </a:xfrm>
            <a:custGeom>
              <a:avLst/>
              <a:gdLst>
                <a:gd name="T0" fmla="*/ 54 w 66"/>
                <a:gd name="T1" fmla="*/ 52 h 52"/>
                <a:gd name="T2" fmla="*/ 12 w 66"/>
                <a:gd name="T3" fmla="*/ 52 h 52"/>
                <a:gd name="T4" fmla="*/ 0 w 66"/>
                <a:gd name="T5" fmla="*/ 40 h 52"/>
                <a:gd name="T6" fmla="*/ 0 w 66"/>
                <a:gd name="T7" fmla="*/ 0 h 52"/>
                <a:gd name="T8" fmla="*/ 66 w 66"/>
                <a:gd name="T9" fmla="*/ 0 h 52"/>
                <a:gd name="T10" fmla="*/ 66 w 66"/>
                <a:gd name="T11" fmla="*/ 40 h 52"/>
                <a:gd name="T12" fmla="*/ 54 w 66"/>
                <a:gd name="T13" fmla="*/ 5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6" h="52">
                  <a:moveTo>
                    <a:pt x="54" y="52"/>
                  </a:moveTo>
                  <a:cubicBezTo>
                    <a:pt x="12" y="52"/>
                    <a:pt x="12" y="52"/>
                    <a:pt x="12" y="52"/>
                  </a:cubicBezTo>
                  <a:cubicBezTo>
                    <a:pt x="5" y="52"/>
                    <a:pt x="0" y="47"/>
                    <a:pt x="0" y="4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66" y="0"/>
                    <a:pt x="66" y="0"/>
                    <a:pt x="66" y="0"/>
                  </a:cubicBezTo>
                  <a:cubicBezTo>
                    <a:pt x="66" y="40"/>
                    <a:pt x="66" y="40"/>
                    <a:pt x="66" y="40"/>
                  </a:cubicBezTo>
                  <a:cubicBezTo>
                    <a:pt x="66" y="47"/>
                    <a:pt x="61" y="52"/>
                    <a:pt x="54" y="52"/>
                  </a:cubicBezTo>
                  <a:close/>
                </a:path>
              </a:pathLst>
            </a:custGeom>
            <a:solidFill>
              <a:srgbClr val="FF5E9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3" name="Freeform 51"/>
            <p:cNvSpPr>
              <a:spLocks noEditPoints="1"/>
            </p:cNvSpPr>
            <p:nvPr/>
          </p:nvSpPr>
          <p:spPr bwMode="auto">
            <a:xfrm>
              <a:off x="4423315" y="5261319"/>
              <a:ext cx="414362" cy="428442"/>
            </a:xfrm>
            <a:custGeom>
              <a:avLst/>
              <a:gdLst>
                <a:gd name="T0" fmla="*/ 28 w 30"/>
                <a:gd name="T1" fmla="*/ 16 h 31"/>
                <a:gd name="T2" fmla="*/ 28 w 30"/>
                <a:gd name="T3" fmla="*/ 15 h 31"/>
                <a:gd name="T4" fmla="*/ 30 w 30"/>
                <a:gd name="T5" fmla="*/ 14 h 31"/>
                <a:gd name="T6" fmla="*/ 30 w 30"/>
                <a:gd name="T7" fmla="*/ 11 h 31"/>
                <a:gd name="T8" fmla="*/ 27 w 30"/>
                <a:gd name="T9" fmla="*/ 11 h 31"/>
                <a:gd name="T10" fmla="*/ 28 w 30"/>
                <a:gd name="T11" fmla="*/ 10 h 31"/>
                <a:gd name="T12" fmla="*/ 28 w 30"/>
                <a:gd name="T13" fmla="*/ 7 h 31"/>
                <a:gd name="T14" fmla="*/ 25 w 30"/>
                <a:gd name="T15" fmla="*/ 7 h 31"/>
                <a:gd name="T16" fmla="*/ 25 w 30"/>
                <a:gd name="T17" fmla="*/ 7 h 31"/>
                <a:gd name="T18" fmla="*/ 26 w 30"/>
                <a:gd name="T19" fmla="*/ 4 h 31"/>
                <a:gd name="T20" fmla="*/ 23 w 30"/>
                <a:gd name="T21" fmla="*/ 4 h 31"/>
                <a:gd name="T22" fmla="*/ 21 w 30"/>
                <a:gd name="T23" fmla="*/ 4 h 31"/>
                <a:gd name="T24" fmla="*/ 21 w 30"/>
                <a:gd name="T25" fmla="*/ 2 h 31"/>
                <a:gd name="T26" fmla="*/ 19 w 30"/>
                <a:gd name="T27" fmla="*/ 1 h 31"/>
                <a:gd name="T28" fmla="*/ 18 w 30"/>
                <a:gd name="T29" fmla="*/ 2 h 31"/>
                <a:gd name="T30" fmla="*/ 17 w 30"/>
                <a:gd name="T31" fmla="*/ 2 h 31"/>
                <a:gd name="T32" fmla="*/ 14 w 30"/>
                <a:gd name="T33" fmla="*/ 0 h 31"/>
                <a:gd name="T34" fmla="*/ 13 w 30"/>
                <a:gd name="T35" fmla="*/ 2 h 31"/>
                <a:gd name="T36" fmla="*/ 12 w 30"/>
                <a:gd name="T37" fmla="*/ 2 h 31"/>
                <a:gd name="T38" fmla="*/ 11 w 30"/>
                <a:gd name="T39" fmla="*/ 0 h 31"/>
                <a:gd name="T40" fmla="*/ 9 w 30"/>
                <a:gd name="T41" fmla="*/ 3 h 31"/>
                <a:gd name="T42" fmla="*/ 8 w 30"/>
                <a:gd name="T43" fmla="*/ 4 h 31"/>
                <a:gd name="T44" fmla="*/ 6 w 30"/>
                <a:gd name="T45" fmla="*/ 3 h 31"/>
                <a:gd name="T46" fmla="*/ 4 w 30"/>
                <a:gd name="T47" fmla="*/ 5 h 31"/>
                <a:gd name="T48" fmla="*/ 5 w 30"/>
                <a:gd name="T49" fmla="*/ 7 h 31"/>
                <a:gd name="T50" fmla="*/ 4 w 30"/>
                <a:gd name="T51" fmla="*/ 7 h 31"/>
                <a:gd name="T52" fmla="*/ 1 w 30"/>
                <a:gd name="T53" fmla="*/ 8 h 31"/>
                <a:gd name="T54" fmla="*/ 3 w 30"/>
                <a:gd name="T55" fmla="*/ 10 h 31"/>
                <a:gd name="T56" fmla="*/ 3 w 30"/>
                <a:gd name="T57" fmla="*/ 11 h 31"/>
                <a:gd name="T58" fmla="*/ 0 w 30"/>
                <a:gd name="T59" fmla="*/ 12 h 31"/>
                <a:gd name="T60" fmla="*/ 1 w 30"/>
                <a:gd name="T61" fmla="*/ 14 h 31"/>
                <a:gd name="T62" fmla="*/ 2 w 30"/>
                <a:gd name="T63" fmla="*/ 15 h 31"/>
                <a:gd name="T64" fmla="*/ 1 w 30"/>
                <a:gd name="T65" fmla="*/ 16 h 31"/>
                <a:gd name="T66" fmla="*/ 0 w 30"/>
                <a:gd name="T67" fmla="*/ 19 h 31"/>
                <a:gd name="T68" fmla="*/ 3 w 30"/>
                <a:gd name="T69" fmla="*/ 19 h 31"/>
                <a:gd name="T70" fmla="*/ 3 w 30"/>
                <a:gd name="T71" fmla="*/ 20 h 31"/>
                <a:gd name="T72" fmla="*/ 1 w 30"/>
                <a:gd name="T73" fmla="*/ 22 h 31"/>
                <a:gd name="T74" fmla="*/ 4 w 30"/>
                <a:gd name="T75" fmla="*/ 23 h 31"/>
                <a:gd name="T76" fmla="*/ 5 w 30"/>
                <a:gd name="T77" fmla="*/ 24 h 31"/>
                <a:gd name="T78" fmla="*/ 4 w 30"/>
                <a:gd name="T79" fmla="*/ 26 h 31"/>
                <a:gd name="T80" fmla="*/ 6 w 30"/>
                <a:gd name="T81" fmla="*/ 28 h 31"/>
                <a:gd name="T82" fmla="*/ 8 w 30"/>
                <a:gd name="T83" fmla="*/ 27 h 31"/>
                <a:gd name="T84" fmla="*/ 9 w 30"/>
                <a:gd name="T85" fmla="*/ 27 h 31"/>
                <a:gd name="T86" fmla="*/ 11 w 30"/>
                <a:gd name="T87" fmla="*/ 30 h 31"/>
                <a:gd name="T88" fmla="*/ 12 w 30"/>
                <a:gd name="T89" fmla="*/ 28 h 31"/>
                <a:gd name="T90" fmla="*/ 13 w 30"/>
                <a:gd name="T91" fmla="*/ 28 h 31"/>
                <a:gd name="T92" fmla="*/ 14 w 30"/>
                <a:gd name="T93" fmla="*/ 31 h 31"/>
                <a:gd name="T94" fmla="*/ 17 w 30"/>
                <a:gd name="T95" fmla="*/ 29 h 31"/>
                <a:gd name="T96" fmla="*/ 18 w 30"/>
                <a:gd name="T97" fmla="*/ 28 h 31"/>
                <a:gd name="T98" fmla="*/ 19 w 30"/>
                <a:gd name="T99" fmla="*/ 30 h 31"/>
                <a:gd name="T100" fmla="*/ 21 w 30"/>
                <a:gd name="T101" fmla="*/ 29 h 31"/>
                <a:gd name="T102" fmla="*/ 21 w 30"/>
                <a:gd name="T103" fmla="*/ 27 h 31"/>
                <a:gd name="T104" fmla="*/ 23 w 30"/>
                <a:gd name="T105" fmla="*/ 27 h 31"/>
                <a:gd name="T106" fmla="*/ 26 w 30"/>
                <a:gd name="T107" fmla="*/ 27 h 31"/>
                <a:gd name="T108" fmla="*/ 25 w 30"/>
                <a:gd name="T109" fmla="*/ 24 h 31"/>
                <a:gd name="T110" fmla="*/ 25 w 30"/>
                <a:gd name="T111" fmla="*/ 23 h 31"/>
                <a:gd name="T112" fmla="*/ 28 w 30"/>
                <a:gd name="T113" fmla="*/ 24 h 31"/>
                <a:gd name="T114" fmla="*/ 28 w 30"/>
                <a:gd name="T115" fmla="*/ 21 h 31"/>
                <a:gd name="T116" fmla="*/ 27 w 30"/>
                <a:gd name="T117" fmla="*/ 20 h 31"/>
                <a:gd name="T118" fmla="*/ 30 w 30"/>
                <a:gd name="T119" fmla="*/ 19 h 31"/>
                <a:gd name="T120" fmla="*/ 30 w 30"/>
                <a:gd name="T121" fmla="*/ 16 h 31"/>
                <a:gd name="T122" fmla="*/ 15 w 30"/>
                <a:gd name="T123" fmla="*/ 4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0" h="31">
                  <a:moveTo>
                    <a:pt x="30" y="16"/>
                  </a:moveTo>
                  <a:cubicBezTo>
                    <a:pt x="29" y="16"/>
                    <a:pt x="29" y="16"/>
                    <a:pt x="29" y="16"/>
                  </a:cubicBezTo>
                  <a:cubicBezTo>
                    <a:pt x="28" y="16"/>
                    <a:pt x="28" y="16"/>
                    <a:pt x="28" y="16"/>
                  </a:cubicBezTo>
                  <a:cubicBezTo>
                    <a:pt x="28" y="16"/>
                    <a:pt x="28" y="16"/>
                    <a:pt x="28" y="16"/>
                  </a:cubicBezTo>
                  <a:cubicBezTo>
                    <a:pt x="28" y="15"/>
                    <a:pt x="28" y="15"/>
                    <a:pt x="28" y="15"/>
                  </a:cubicBezTo>
                  <a:cubicBezTo>
                    <a:pt x="28" y="15"/>
                    <a:pt x="28" y="15"/>
                    <a:pt x="28" y="15"/>
                  </a:cubicBezTo>
                  <a:cubicBezTo>
                    <a:pt x="28" y="15"/>
                    <a:pt x="28" y="15"/>
                    <a:pt x="28" y="15"/>
                  </a:cubicBezTo>
                  <a:cubicBezTo>
                    <a:pt x="28" y="15"/>
                    <a:pt x="28" y="14"/>
                    <a:pt x="29" y="14"/>
                  </a:cubicBezTo>
                  <a:cubicBezTo>
                    <a:pt x="30" y="14"/>
                    <a:pt x="30" y="14"/>
                    <a:pt x="30" y="14"/>
                  </a:cubicBezTo>
                  <a:cubicBezTo>
                    <a:pt x="30" y="13"/>
                    <a:pt x="30" y="13"/>
                    <a:pt x="30" y="13"/>
                  </a:cubicBezTo>
                  <a:cubicBezTo>
                    <a:pt x="30" y="12"/>
                    <a:pt x="30" y="12"/>
                    <a:pt x="30" y="12"/>
                  </a:cubicBezTo>
                  <a:cubicBezTo>
                    <a:pt x="30" y="11"/>
                    <a:pt x="30" y="11"/>
                    <a:pt x="30" y="11"/>
                  </a:cubicBezTo>
                  <a:cubicBezTo>
                    <a:pt x="28" y="11"/>
                    <a:pt x="28" y="11"/>
                    <a:pt x="28" y="11"/>
                  </a:cubicBezTo>
                  <a:cubicBezTo>
                    <a:pt x="28" y="11"/>
                    <a:pt x="28" y="11"/>
                    <a:pt x="27" y="11"/>
                  </a:cubicBezTo>
                  <a:cubicBezTo>
                    <a:pt x="27" y="11"/>
                    <a:pt x="27" y="11"/>
                    <a:pt x="27" y="11"/>
                  </a:cubicBezTo>
                  <a:cubicBezTo>
                    <a:pt x="27" y="11"/>
                    <a:pt x="27" y="11"/>
                    <a:pt x="27" y="11"/>
                  </a:cubicBezTo>
                  <a:cubicBezTo>
                    <a:pt x="27" y="10"/>
                    <a:pt x="27" y="10"/>
                    <a:pt x="27" y="10"/>
                  </a:cubicBezTo>
                  <a:cubicBezTo>
                    <a:pt x="27" y="10"/>
                    <a:pt x="27" y="10"/>
                    <a:pt x="28" y="10"/>
                  </a:cubicBezTo>
                  <a:cubicBezTo>
                    <a:pt x="29" y="9"/>
                    <a:pt x="29" y="9"/>
                    <a:pt x="29" y="9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8" y="7"/>
                    <a:pt x="28" y="7"/>
                    <a:pt x="28" y="7"/>
                  </a:cubicBezTo>
                  <a:cubicBezTo>
                    <a:pt x="27" y="7"/>
                    <a:pt x="27" y="7"/>
                    <a:pt x="27" y="7"/>
                  </a:cubicBezTo>
                  <a:cubicBezTo>
                    <a:pt x="26" y="7"/>
                    <a:pt x="26" y="7"/>
                    <a:pt x="26" y="7"/>
                  </a:cubicBezTo>
                  <a:cubicBezTo>
                    <a:pt x="25" y="7"/>
                    <a:pt x="25" y="7"/>
                    <a:pt x="25" y="7"/>
                  </a:cubicBezTo>
                  <a:cubicBezTo>
                    <a:pt x="25" y="7"/>
                    <a:pt x="25" y="7"/>
                    <a:pt x="25" y="7"/>
                  </a:cubicBezTo>
                  <a:cubicBezTo>
                    <a:pt x="25" y="7"/>
                    <a:pt x="25" y="7"/>
                    <a:pt x="25" y="7"/>
                  </a:cubicBezTo>
                  <a:cubicBezTo>
                    <a:pt x="25" y="7"/>
                    <a:pt x="25" y="7"/>
                    <a:pt x="25" y="7"/>
                  </a:cubicBezTo>
                  <a:cubicBezTo>
                    <a:pt x="25" y="6"/>
                    <a:pt x="25" y="6"/>
                    <a:pt x="25" y="6"/>
                  </a:cubicBezTo>
                  <a:cubicBezTo>
                    <a:pt x="26" y="5"/>
                    <a:pt x="26" y="5"/>
                    <a:pt x="26" y="5"/>
                  </a:cubicBezTo>
                  <a:cubicBezTo>
                    <a:pt x="26" y="4"/>
                    <a:pt x="26" y="4"/>
                    <a:pt x="26" y="4"/>
                  </a:cubicBezTo>
                  <a:cubicBezTo>
                    <a:pt x="24" y="3"/>
                    <a:pt x="24" y="3"/>
                    <a:pt x="24" y="3"/>
                  </a:cubicBezTo>
                  <a:cubicBezTo>
                    <a:pt x="24" y="3"/>
                    <a:pt x="24" y="3"/>
                    <a:pt x="24" y="3"/>
                  </a:cubicBezTo>
                  <a:cubicBezTo>
                    <a:pt x="23" y="4"/>
                    <a:pt x="23" y="4"/>
                    <a:pt x="23" y="4"/>
                  </a:cubicBezTo>
                  <a:cubicBezTo>
                    <a:pt x="22" y="4"/>
                    <a:pt x="22" y="4"/>
                    <a:pt x="22" y="4"/>
                  </a:cubicBezTo>
                  <a:cubicBezTo>
                    <a:pt x="22" y="4"/>
                    <a:pt x="22" y="4"/>
                    <a:pt x="22" y="4"/>
                  </a:cubicBezTo>
                  <a:cubicBezTo>
                    <a:pt x="21" y="4"/>
                    <a:pt x="21" y="4"/>
                    <a:pt x="21" y="4"/>
                  </a:cubicBezTo>
                  <a:cubicBezTo>
                    <a:pt x="21" y="4"/>
                    <a:pt x="21" y="4"/>
                    <a:pt x="21" y="4"/>
                  </a:cubicBezTo>
                  <a:cubicBezTo>
                    <a:pt x="21" y="3"/>
                    <a:pt x="21" y="3"/>
                    <a:pt x="21" y="3"/>
                  </a:cubicBezTo>
                  <a:cubicBezTo>
                    <a:pt x="21" y="2"/>
                    <a:pt x="21" y="2"/>
                    <a:pt x="21" y="2"/>
                  </a:cubicBezTo>
                  <a:cubicBezTo>
                    <a:pt x="21" y="1"/>
                    <a:pt x="21" y="1"/>
                    <a:pt x="21" y="1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9" y="1"/>
                    <a:pt x="19" y="1"/>
                    <a:pt x="19" y="1"/>
                  </a:cubicBezTo>
                  <a:cubicBezTo>
                    <a:pt x="18" y="2"/>
                    <a:pt x="18" y="2"/>
                    <a:pt x="18" y="2"/>
                  </a:cubicBezTo>
                  <a:cubicBezTo>
                    <a:pt x="18" y="2"/>
                    <a:pt x="18" y="2"/>
                    <a:pt x="18" y="2"/>
                  </a:cubicBezTo>
                  <a:cubicBezTo>
                    <a:pt x="18" y="2"/>
                    <a:pt x="18" y="2"/>
                    <a:pt x="18" y="2"/>
                  </a:cubicBezTo>
                  <a:cubicBezTo>
                    <a:pt x="17" y="2"/>
                    <a:pt x="17" y="2"/>
                    <a:pt x="17" y="2"/>
                  </a:cubicBezTo>
                  <a:cubicBezTo>
                    <a:pt x="17" y="2"/>
                    <a:pt x="17" y="2"/>
                    <a:pt x="17" y="2"/>
                  </a:cubicBezTo>
                  <a:cubicBezTo>
                    <a:pt x="17" y="2"/>
                    <a:pt x="17" y="2"/>
                    <a:pt x="17" y="2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2" y="11"/>
                    <a:pt x="2" y="11"/>
                    <a:pt x="2" y="11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2" y="14"/>
                    <a:pt x="2" y="15"/>
                    <a:pt x="2" y="15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2" y="16"/>
                    <a:pt x="2" y="16"/>
                    <a:pt x="1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2" y="19"/>
                    <a:pt x="2" y="19"/>
                    <a:pt x="2" y="19"/>
                  </a:cubicBezTo>
                  <a:cubicBezTo>
                    <a:pt x="2" y="19"/>
                    <a:pt x="2" y="19"/>
                    <a:pt x="3" y="19"/>
                  </a:cubicBezTo>
                  <a:cubicBezTo>
                    <a:pt x="3" y="20"/>
                    <a:pt x="3" y="20"/>
                    <a:pt x="3" y="20"/>
                  </a:cubicBezTo>
                  <a:cubicBezTo>
                    <a:pt x="3" y="20"/>
                    <a:pt x="3" y="20"/>
                    <a:pt x="3" y="20"/>
                  </a:cubicBezTo>
                  <a:cubicBezTo>
                    <a:pt x="3" y="20"/>
                    <a:pt x="3" y="20"/>
                    <a:pt x="3" y="20"/>
                  </a:cubicBezTo>
                  <a:cubicBezTo>
                    <a:pt x="3" y="20"/>
                    <a:pt x="3" y="21"/>
                    <a:pt x="2" y="21"/>
                  </a:cubicBezTo>
                  <a:cubicBezTo>
                    <a:pt x="1" y="22"/>
                    <a:pt x="1" y="22"/>
                    <a:pt x="1" y="22"/>
                  </a:cubicBezTo>
                  <a:cubicBezTo>
                    <a:pt x="1" y="22"/>
                    <a:pt x="1" y="22"/>
                    <a:pt x="1" y="22"/>
                  </a:cubicBezTo>
                  <a:cubicBezTo>
                    <a:pt x="2" y="24"/>
                    <a:pt x="2" y="24"/>
                    <a:pt x="2" y="24"/>
                  </a:cubicBezTo>
                  <a:cubicBezTo>
                    <a:pt x="3" y="24"/>
                    <a:pt x="3" y="24"/>
                    <a:pt x="3" y="24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5" y="23"/>
                    <a:pt x="5" y="23"/>
                    <a:pt x="5" y="23"/>
                  </a:cubicBezTo>
                  <a:cubicBezTo>
                    <a:pt x="5" y="24"/>
                    <a:pt x="5" y="24"/>
                    <a:pt x="5" y="24"/>
                  </a:cubicBezTo>
                  <a:cubicBezTo>
                    <a:pt x="5" y="24"/>
                    <a:pt x="5" y="24"/>
                    <a:pt x="5" y="24"/>
                  </a:cubicBezTo>
                  <a:cubicBezTo>
                    <a:pt x="5" y="24"/>
                    <a:pt x="5" y="24"/>
                    <a:pt x="5" y="24"/>
                  </a:cubicBezTo>
                  <a:cubicBezTo>
                    <a:pt x="5" y="25"/>
                    <a:pt x="5" y="25"/>
                    <a:pt x="5" y="25"/>
                  </a:cubicBezTo>
                  <a:cubicBezTo>
                    <a:pt x="4" y="26"/>
                    <a:pt x="4" y="26"/>
                    <a:pt x="4" y="26"/>
                  </a:cubicBezTo>
                  <a:cubicBezTo>
                    <a:pt x="4" y="27"/>
                    <a:pt x="4" y="27"/>
                    <a:pt x="4" y="27"/>
                  </a:cubicBezTo>
                  <a:cubicBezTo>
                    <a:pt x="6" y="28"/>
                    <a:pt x="6" y="28"/>
                    <a:pt x="6" y="28"/>
                  </a:cubicBezTo>
                  <a:cubicBezTo>
                    <a:pt x="6" y="28"/>
                    <a:pt x="6" y="28"/>
                    <a:pt x="6" y="28"/>
                  </a:cubicBezTo>
                  <a:cubicBezTo>
                    <a:pt x="7" y="27"/>
                    <a:pt x="7" y="27"/>
                    <a:pt x="7" y="27"/>
                  </a:cubicBezTo>
                  <a:cubicBezTo>
                    <a:pt x="8" y="27"/>
                    <a:pt x="8" y="27"/>
                    <a:pt x="8" y="27"/>
                  </a:cubicBezTo>
                  <a:cubicBezTo>
                    <a:pt x="8" y="27"/>
                    <a:pt x="8" y="27"/>
                    <a:pt x="8" y="27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9" y="29"/>
                    <a:pt x="9" y="29"/>
                    <a:pt x="9" y="29"/>
                  </a:cubicBezTo>
                  <a:cubicBezTo>
                    <a:pt x="9" y="30"/>
                    <a:pt x="9" y="30"/>
                    <a:pt x="9" y="30"/>
                  </a:cubicBezTo>
                  <a:cubicBezTo>
                    <a:pt x="11" y="30"/>
                    <a:pt x="11" y="30"/>
                    <a:pt x="11" y="30"/>
                  </a:cubicBezTo>
                  <a:cubicBezTo>
                    <a:pt x="11" y="30"/>
                    <a:pt x="11" y="30"/>
                    <a:pt x="11" y="30"/>
                  </a:cubicBezTo>
                  <a:cubicBezTo>
                    <a:pt x="12" y="29"/>
                    <a:pt x="12" y="29"/>
                    <a:pt x="12" y="29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3" y="28"/>
                    <a:pt x="13" y="28"/>
                    <a:pt x="13" y="28"/>
                  </a:cubicBezTo>
                  <a:cubicBezTo>
                    <a:pt x="13" y="28"/>
                    <a:pt x="13" y="28"/>
                    <a:pt x="13" y="28"/>
                  </a:cubicBezTo>
                  <a:cubicBezTo>
                    <a:pt x="13" y="28"/>
                    <a:pt x="13" y="29"/>
                    <a:pt x="13" y="29"/>
                  </a:cubicBezTo>
                  <a:cubicBezTo>
                    <a:pt x="14" y="30"/>
                    <a:pt x="14" y="30"/>
                    <a:pt x="14" y="30"/>
                  </a:cubicBezTo>
                  <a:cubicBezTo>
                    <a:pt x="14" y="31"/>
                    <a:pt x="14" y="31"/>
                    <a:pt x="14" y="31"/>
                  </a:cubicBezTo>
                  <a:cubicBezTo>
                    <a:pt x="16" y="31"/>
                    <a:pt x="16" y="31"/>
                    <a:pt x="16" y="31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7" y="29"/>
                    <a:pt x="17" y="29"/>
                    <a:pt x="17" y="29"/>
                  </a:cubicBezTo>
                  <a:cubicBezTo>
                    <a:pt x="17" y="29"/>
                    <a:pt x="17" y="28"/>
                    <a:pt x="17" y="28"/>
                  </a:cubicBezTo>
                  <a:cubicBezTo>
                    <a:pt x="17" y="28"/>
                    <a:pt x="17" y="28"/>
                    <a:pt x="17" y="28"/>
                  </a:cubicBezTo>
                  <a:cubicBezTo>
                    <a:pt x="18" y="28"/>
                    <a:pt x="18" y="28"/>
                    <a:pt x="18" y="28"/>
                  </a:cubicBezTo>
                  <a:cubicBezTo>
                    <a:pt x="18" y="28"/>
                    <a:pt x="18" y="28"/>
                    <a:pt x="18" y="28"/>
                  </a:cubicBezTo>
                  <a:cubicBezTo>
                    <a:pt x="18" y="28"/>
                    <a:pt x="18" y="28"/>
                    <a:pt x="18" y="29"/>
                  </a:cubicBezTo>
                  <a:cubicBezTo>
                    <a:pt x="19" y="30"/>
                    <a:pt x="19" y="30"/>
                    <a:pt x="19" y="30"/>
                  </a:cubicBezTo>
                  <a:cubicBezTo>
                    <a:pt x="19" y="30"/>
                    <a:pt x="19" y="30"/>
                    <a:pt x="19" y="30"/>
                  </a:cubicBezTo>
                  <a:cubicBezTo>
                    <a:pt x="21" y="30"/>
                    <a:pt x="21" y="30"/>
                    <a:pt x="21" y="30"/>
                  </a:cubicBezTo>
                  <a:cubicBezTo>
                    <a:pt x="21" y="29"/>
                    <a:pt x="21" y="29"/>
                    <a:pt x="21" y="29"/>
                  </a:cubicBezTo>
                  <a:cubicBezTo>
                    <a:pt x="21" y="27"/>
                    <a:pt x="21" y="27"/>
                    <a:pt x="21" y="27"/>
                  </a:cubicBezTo>
                  <a:cubicBezTo>
                    <a:pt x="21" y="27"/>
                    <a:pt x="21" y="27"/>
                    <a:pt x="21" y="27"/>
                  </a:cubicBezTo>
                  <a:cubicBezTo>
                    <a:pt x="21" y="27"/>
                    <a:pt x="21" y="27"/>
                    <a:pt x="21" y="27"/>
                  </a:cubicBezTo>
                  <a:cubicBezTo>
                    <a:pt x="22" y="27"/>
                    <a:pt x="22" y="27"/>
                    <a:pt x="22" y="27"/>
                  </a:cubicBezTo>
                  <a:cubicBezTo>
                    <a:pt x="22" y="27"/>
                    <a:pt x="22" y="27"/>
                    <a:pt x="22" y="27"/>
                  </a:cubicBezTo>
                  <a:cubicBezTo>
                    <a:pt x="23" y="27"/>
                    <a:pt x="23" y="27"/>
                    <a:pt x="23" y="27"/>
                  </a:cubicBezTo>
                  <a:cubicBezTo>
                    <a:pt x="24" y="28"/>
                    <a:pt x="24" y="28"/>
                    <a:pt x="24" y="28"/>
                  </a:cubicBezTo>
                  <a:cubicBezTo>
                    <a:pt x="24" y="28"/>
                    <a:pt x="24" y="28"/>
                    <a:pt x="24" y="28"/>
                  </a:cubicBezTo>
                  <a:cubicBezTo>
                    <a:pt x="26" y="27"/>
                    <a:pt x="26" y="27"/>
                    <a:pt x="26" y="27"/>
                  </a:cubicBezTo>
                  <a:cubicBezTo>
                    <a:pt x="26" y="26"/>
                    <a:pt x="26" y="26"/>
                    <a:pt x="26" y="26"/>
                  </a:cubicBezTo>
                  <a:cubicBezTo>
                    <a:pt x="25" y="25"/>
                    <a:pt x="25" y="25"/>
                    <a:pt x="25" y="25"/>
                  </a:cubicBezTo>
                  <a:cubicBezTo>
                    <a:pt x="25" y="24"/>
                    <a:pt x="25" y="24"/>
                    <a:pt x="25" y="24"/>
                  </a:cubicBezTo>
                  <a:cubicBezTo>
                    <a:pt x="25" y="24"/>
                    <a:pt x="25" y="24"/>
                    <a:pt x="25" y="24"/>
                  </a:cubicBezTo>
                  <a:cubicBezTo>
                    <a:pt x="25" y="24"/>
                    <a:pt x="25" y="24"/>
                    <a:pt x="25" y="24"/>
                  </a:cubicBezTo>
                  <a:cubicBezTo>
                    <a:pt x="25" y="23"/>
                    <a:pt x="25" y="23"/>
                    <a:pt x="25" y="23"/>
                  </a:cubicBezTo>
                  <a:cubicBezTo>
                    <a:pt x="26" y="23"/>
                    <a:pt x="26" y="23"/>
                    <a:pt x="26" y="23"/>
                  </a:cubicBezTo>
                  <a:cubicBezTo>
                    <a:pt x="27" y="24"/>
                    <a:pt x="27" y="24"/>
                    <a:pt x="27" y="24"/>
                  </a:cubicBezTo>
                  <a:cubicBezTo>
                    <a:pt x="28" y="24"/>
                    <a:pt x="28" y="24"/>
                    <a:pt x="28" y="24"/>
                  </a:cubicBezTo>
                  <a:cubicBezTo>
                    <a:pt x="29" y="22"/>
                    <a:pt x="29" y="22"/>
                    <a:pt x="29" y="22"/>
                  </a:cubicBezTo>
                  <a:cubicBezTo>
                    <a:pt x="29" y="22"/>
                    <a:pt x="29" y="22"/>
                    <a:pt x="29" y="22"/>
                  </a:cubicBezTo>
                  <a:cubicBezTo>
                    <a:pt x="28" y="21"/>
                    <a:pt x="28" y="21"/>
                    <a:pt x="28" y="21"/>
                  </a:cubicBezTo>
                  <a:cubicBezTo>
                    <a:pt x="27" y="21"/>
                    <a:pt x="27" y="20"/>
                    <a:pt x="27" y="20"/>
                  </a:cubicBezTo>
                  <a:cubicBezTo>
                    <a:pt x="27" y="20"/>
                    <a:pt x="27" y="20"/>
                    <a:pt x="27" y="20"/>
                  </a:cubicBezTo>
                  <a:cubicBezTo>
                    <a:pt x="27" y="20"/>
                    <a:pt x="27" y="20"/>
                    <a:pt x="27" y="20"/>
                  </a:cubicBezTo>
                  <a:cubicBezTo>
                    <a:pt x="27" y="19"/>
                    <a:pt x="27" y="19"/>
                    <a:pt x="27" y="19"/>
                  </a:cubicBezTo>
                  <a:cubicBezTo>
                    <a:pt x="28" y="19"/>
                    <a:pt x="28" y="19"/>
                    <a:pt x="28" y="19"/>
                  </a:cubicBezTo>
                  <a:cubicBezTo>
                    <a:pt x="30" y="19"/>
                    <a:pt x="30" y="19"/>
                    <a:pt x="30" y="19"/>
                  </a:cubicBezTo>
                  <a:cubicBezTo>
                    <a:pt x="30" y="19"/>
                    <a:pt x="30" y="19"/>
                    <a:pt x="30" y="19"/>
                  </a:cubicBezTo>
                  <a:cubicBezTo>
                    <a:pt x="30" y="17"/>
                    <a:pt x="30" y="17"/>
                    <a:pt x="30" y="17"/>
                  </a:cubicBezTo>
                  <a:lnTo>
                    <a:pt x="30" y="16"/>
                  </a:lnTo>
                  <a:close/>
                  <a:moveTo>
                    <a:pt x="15" y="26"/>
                  </a:moveTo>
                  <a:cubicBezTo>
                    <a:pt x="9" y="26"/>
                    <a:pt x="4" y="21"/>
                    <a:pt x="4" y="15"/>
                  </a:cubicBezTo>
                  <a:cubicBezTo>
                    <a:pt x="4" y="9"/>
                    <a:pt x="9" y="4"/>
                    <a:pt x="15" y="4"/>
                  </a:cubicBezTo>
                  <a:cubicBezTo>
                    <a:pt x="21" y="4"/>
                    <a:pt x="26" y="9"/>
                    <a:pt x="26" y="15"/>
                  </a:cubicBezTo>
                  <a:cubicBezTo>
                    <a:pt x="26" y="21"/>
                    <a:pt x="21" y="26"/>
                    <a:pt x="15" y="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4" name="Freeform 52"/>
            <p:cNvSpPr>
              <a:spLocks noEditPoints="1"/>
            </p:cNvSpPr>
            <p:nvPr/>
          </p:nvSpPr>
          <p:spPr bwMode="auto">
            <a:xfrm>
              <a:off x="4493717" y="5331720"/>
              <a:ext cx="275571" cy="289651"/>
            </a:xfrm>
            <a:custGeom>
              <a:avLst/>
              <a:gdLst>
                <a:gd name="T0" fmla="*/ 10 w 20"/>
                <a:gd name="T1" fmla="*/ 0 h 21"/>
                <a:gd name="T2" fmla="*/ 0 w 20"/>
                <a:gd name="T3" fmla="*/ 10 h 21"/>
                <a:gd name="T4" fmla="*/ 10 w 20"/>
                <a:gd name="T5" fmla="*/ 21 h 21"/>
                <a:gd name="T6" fmla="*/ 20 w 20"/>
                <a:gd name="T7" fmla="*/ 10 h 21"/>
                <a:gd name="T8" fmla="*/ 10 w 20"/>
                <a:gd name="T9" fmla="*/ 0 h 21"/>
                <a:gd name="T10" fmla="*/ 10 w 20"/>
                <a:gd name="T11" fmla="*/ 9 h 21"/>
                <a:gd name="T12" fmla="*/ 11 w 20"/>
                <a:gd name="T13" fmla="*/ 10 h 21"/>
                <a:gd name="T14" fmla="*/ 10 w 20"/>
                <a:gd name="T15" fmla="*/ 11 h 21"/>
                <a:gd name="T16" fmla="*/ 9 w 20"/>
                <a:gd name="T17" fmla="*/ 10 h 21"/>
                <a:gd name="T18" fmla="*/ 10 w 20"/>
                <a:gd name="T19" fmla="*/ 9 h 21"/>
                <a:gd name="T20" fmla="*/ 0 w 20"/>
                <a:gd name="T21" fmla="*/ 10 h 21"/>
                <a:gd name="T22" fmla="*/ 9 w 20"/>
                <a:gd name="T23" fmla="*/ 1 h 21"/>
                <a:gd name="T24" fmla="*/ 9 w 20"/>
                <a:gd name="T25" fmla="*/ 8 h 21"/>
                <a:gd name="T26" fmla="*/ 8 w 20"/>
                <a:gd name="T27" fmla="*/ 10 h 21"/>
                <a:gd name="T28" fmla="*/ 1 w 20"/>
                <a:gd name="T29" fmla="*/ 14 h 21"/>
                <a:gd name="T30" fmla="*/ 0 w 20"/>
                <a:gd name="T31" fmla="*/ 10 h 21"/>
                <a:gd name="T32" fmla="*/ 10 w 20"/>
                <a:gd name="T33" fmla="*/ 20 h 21"/>
                <a:gd name="T34" fmla="*/ 2 w 20"/>
                <a:gd name="T35" fmla="*/ 16 h 21"/>
                <a:gd name="T36" fmla="*/ 9 w 20"/>
                <a:gd name="T37" fmla="*/ 13 h 21"/>
                <a:gd name="T38" fmla="*/ 10 w 20"/>
                <a:gd name="T39" fmla="*/ 13 h 21"/>
                <a:gd name="T40" fmla="*/ 11 w 20"/>
                <a:gd name="T41" fmla="*/ 13 h 21"/>
                <a:gd name="T42" fmla="*/ 18 w 20"/>
                <a:gd name="T43" fmla="*/ 16 h 21"/>
                <a:gd name="T44" fmla="*/ 10 w 20"/>
                <a:gd name="T45" fmla="*/ 20 h 21"/>
                <a:gd name="T46" fmla="*/ 12 w 20"/>
                <a:gd name="T47" fmla="*/ 10 h 21"/>
                <a:gd name="T48" fmla="*/ 11 w 20"/>
                <a:gd name="T49" fmla="*/ 8 h 21"/>
                <a:gd name="T50" fmla="*/ 11 w 20"/>
                <a:gd name="T51" fmla="*/ 1 h 21"/>
                <a:gd name="T52" fmla="*/ 20 w 20"/>
                <a:gd name="T53" fmla="*/ 10 h 21"/>
                <a:gd name="T54" fmla="*/ 19 w 20"/>
                <a:gd name="T55" fmla="*/ 14 h 21"/>
                <a:gd name="T56" fmla="*/ 12 w 20"/>
                <a:gd name="T57" fmla="*/ 1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0" h="21">
                  <a:moveTo>
                    <a:pt x="10" y="0"/>
                  </a:moveTo>
                  <a:cubicBezTo>
                    <a:pt x="4" y="0"/>
                    <a:pt x="0" y="5"/>
                    <a:pt x="0" y="10"/>
                  </a:cubicBezTo>
                  <a:cubicBezTo>
                    <a:pt x="0" y="16"/>
                    <a:pt x="4" y="21"/>
                    <a:pt x="10" y="21"/>
                  </a:cubicBezTo>
                  <a:cubicBezTo>
                    <a:pt x="16" y="21"/>
                    <a:pt x="20" y="16"/>
                    <a:pt x="20" y="10"/>
                  </a:cubicBezTo>
                  <a:cubicBezTo>
                    <a:pt x="20" y="5"/>
                    <a:pt x="16" y="0"/>
                    <a:pt x="10" y="0"/>
                  </a:cubicBezTo>
                  <a:close/>
                  <a:moveTo>
                    <a:pt x="10" y="9"/>
                  </a:moveTo>
                  <a:cubicBezTo>
                    <a:pt x="11" y="9"/>
                    <a:pt x="11" y="10"/>
                    <a:pt x="11" y="10"/>
                  </a:cubicBezTo>
                  <a:cubicBezTo>
                    <a:pt x="11" y="11"/>
                    <a:pt x="11" y="11"/>
                    <a:pt x="10" y="11"/>
                  </a:cubicBezTo>
                  <a:cubicBezTo>
                    <a:pt x="9" y="11"/>
                    <a:pt x="9" y="11"/>
                    <a:pt x="9" y="10"/>
                  </a:cubicBezTo>
                  <a:cubicBezTo>
                    <a:pt x="9" y="10"/>
                    <a:pt x="9" y="9"/>
                    <a:pt x="10" y="9"/>
                  </a:cubicBezTo>
                  <a:close/>
                  <a:moveTo>
                    <a:pt x="0" y="10"/>
                  </a:moveTo>
                  <a:cubicBezTo>
                    <a:pt x="0" y="5"/>
                    <a:pt x="4" y="1"/>
                    <a:pt x="9" y="1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8" y="9"/>
                    <a:pt x="8" y="9"/>
                    <a:pt x="8" y="10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1" y="13"/>
                    <a:pt x="0" y="12"/>
                    <a:pt x="0" y="10"/>
                  </a:cubicBezTo>
                  <a:close/>
                  <a:moveTo>
                    <a:pt x="10" y="20"/>
                  </a:moveTo>
                  <a:cubicBezTo>
                    <a:pt x="7" y="20"/>
                    <a:pt x="4" y="19"/>
                    <a:pt x="2" y="16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11" y="13"/>
                    <a:pt x="11" y="13"/>
                    <a:pt x="11" y="13"/>
                  </a:cubicBezTo>
                  <a:cubicBezTo>
                    <a:pt x="18" y="16"/>
                    <a:pt x="18" y="16"/>
                    <a:pt x="18" y="16"/>
                  </a:cubicBezTo>
                  <a:cubicBezTo>
                    <a:pt x="16" y="19"/>
                    <a:pt x="13" y="20"/>
                    <a:pt x="10" y="20"/>
                  </a:cubicBezTo>
                  <a:close/>
                  <a:moveTo>
                    <a:pt x="12" y="10"/>
                  </a:moveTo>
                  <a:cubicBezTo>
                    <a:pt x="12" y="9"/>
                    <a:pt x="12" y="9"/>
                    <a:pt x="11" y="8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6" y="1"/>
                    <a:pt x="20" y="5"/>
                    <a:pt x="20" y="10"/>
                  </a:cubicBezTo>
                  <a:cubicBezTo>
                    <a:pt x="20" y="12"/>
                    <a:pt x="19" y="13"/>
                    <a:pt x="19" y="14"/>
                  </a:cubicBezTo>
                  <a:lnTo>
                    <a:pt x="12" y="1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4" name="Freeform 11"/>
            <p:cNvSpPr>
              <a:spLocks/>
            </p:cNvSpPr>
            <p:nvPr/>
          </p:nvSpPr>
          <p:spPr bwMode="auto">
            <a:xfrm>
              <a:off x="4503756" y="3879064"/>
              <a:ext cx="184067" cy="282362"/>
            </a:xfrm>
            <a:custGeom>
              <a:avLst/>
              <a:gdLst>
                <a:gd name="T0" fmla="*/ 11 w 11"/>
                <a:gd name="T1" fmla="*/ 6 h 25"/>
                <a:gd name="T2" fmla="*/ 11 w 11"/>
                <a:gd name="T3" fmla="*/ 8 h 25"/>
                <a:gd name="T4" fmla="*/ 9 w 11"/>
                <a:gd name="T5" fmla="*/ 8 h 25"/>
                <a:gd name="T6" fmla="*/ 9 w 11"/>
                <a:gd name="T7" fmla="*/ 6 h 25"/>
                <a:gd name="T8" fmla="*/ 6 w 11"/>
                <a:gd name="T9" fmla="*/ 2 h 25"/>
                <a:gd name="T10" fmla="*/ 3 w 11"/>
                <a:gd name="T11" fmla="*/ 6 h 25"/>
                <a:gd name="T12" fmla="*/ 3 w 11"/>
                <a:gd name="T13" fmla="*/ 19 h 25"/>
                <a:gd name="T14" fmla="*/ 6 w 11"/>
                <a:gd name="T15" fmla="*/ 23 h 25"/>
                <a:gd name="T16" fmla="*/ 9 w 11"/>
                <a:gd name="T17" fmla="*/ 19 h 25"/>
                <a:gd name="T18" fmla="*/ 9 w 11"/>
                <a:gd name="T19" fmla="*/ 16 h 25"/>
                <a:gd name="T20" fmla="*/ 11 w 11"/>
                <a:gd name="T21" fmla="*/ 16 h 25"/>
                <a:gd name="T22" fmla="*/ 11 w 11"/>
                <a:gd name="T23" fmla="*/ 19 h 25"/>
                <a:gd name="T24" fmla="*/ 6 w 11"/>
                <a:gd name="T25" fmla="*/ 25 h 25"/>
                <a:gd name="T26" fmla="*/ 0 w 11"/>
                <a:gd name="T27" fmla="*/ 19 h 25"/>
                <a:gd name="T28" fmla="*/ 0 w 11"/>
                <a:gd name="T29" fmla="*/ 6 h 25"/>
                <a:gd name="T30" fmla="*/ 6 w 11"/>
                <a:gd name="T31" fmla="*/ 0 h 25"/>
                <a:gd name="T32" fmla="*/ 11 w 11"/>
                <a:gd name="T33" fmla="*/ 6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1" h="25">
                  <a:moveTo>
                    <a:pt x="11" y="6"/>
                  </a:moveTo>
                  <a:cubicBezTo>
                    <a:pt x="11" y="8"/>
                    <a:pt x="11" y="8"/>
                    <a:pt x="11" y="8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9" y="6"/>
                    <a:pt x="9" y="6"/>
                    <a:pt x="9" y="6"/>
                  </a:cubicBezTo>
                  <a:cubicBezTo>
                    <a:pt x="9" y="4"/>
                    <a:pt x="8" y="2"/>
                    <a:pt x="6" y="2"/>
                  </a:cubicBezTo>
                  <a:cubicBezTo>
                    <a:pt x="4" y="2"/>
                    <a:pt x="3" y="4"/>
                    <a:pt x="3" y="6"/>
                  </a:cubicBezTo>
                  <a:cubicBezTo>
                    <a:pt x="3" y="19"/>
                    <a:pt x="3" y="19"/>
                    <a:pt x="3" y="19"/>
                  </a:cubicBezTo>
                  <a:cubicBezTo>
                    <a:pt x="3" y="22"/>
                    <a:pt x="4" y="23"/>
                    <a:pt x="6" y="23"/>
                  </a:cubicBezTo>
                  <a:cubicBezTo>
                    <a:pt x="8" y="23"/>
                    <a:pt x="9" y="22"/>
                    <a:pt x="9" y="19"/>
                  </a:cubicBezTo>
                  <a:cubicBezTo>
                    <a:pt x="9" y="16"/>
                    <a:pt x="9" y="16"/>
                    <a:pt x="9" y="16"/>
                  </a:cubicBezTo>
                  <a:cubicBezTo>
                    <a:pt x="11" y="16"/>
                    <a:pt x="11" y="16"/>
                    <a:pt x="11" y="16"/>
                  </a:cubicBezTo>
                  <a:cubicBezTo>
                    <a:pt x="11" y="19"/>
                    <a:pt x="11" y="19"/>
                    <a:pt x="11" y="19"/>
                  </a:cubicBezTo>
                  <a:cubicBezTo>
                    <a:pt x="11" y="23"/>
                    <a:pt x="10" y="25"/>
                    <a:pt x="6" y="25"/>
                  </a:cubicBezTo>
                  <a:cubicBezTo>
                    <a:pt x="2" y="25"/>
                    <a:pt x="0" y="23"/>
                    <a:pt x="0" y="19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2"/>
                    <a:pt x="2" y="0"/>
                    <a:pt x="6" y="0"/>
                  </a:cubicBezTo>
                  <a:cubicBezTo>
                    <a:pt x="10" y="0"/>
                    <a:pt x="11" y="2"/>
                    <a:pt x="11" y="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6521274" y="1001981"/>
            <a:ext cx="2206578" cy="2206577"/>
            <a:chOff x="6521274" y="1001981"/>
            <a:chExt cx="2206578" cy="2206577"/>
          </a:xfrm>
        </p:grpSpPr>
        <p:grpSp>
          <p:nvGrpSpPr>
            <p:cNvPr id="66" name="组合 65"/>
            <p:cNvGrpSpPr/>
            <p:nvPr/>
          </p:nvGrpSpPr>
          <p:grpSpPr>
            <a:xfrm>
              <a:off x="6521274" y="1001981"/>
              <a:ext cx="2206578" cy="2206577"/>
              <a:chOff x="5955046" y="1091490"/>
              <a:chExt cx="2206578" cy="2206577"/>
            </a:xfrm>
          </p:grpSpPr>
          <p:sp>
            <p:nvSpPr>
              <p:cNvPr id="39" name="Freeform 37"/>
              <p:cNvSpPr>
                <a:spLocks/>
              </p:cNvSpPr>
              <p:nvPr/>
            </p:nvSpPr>
            <p:spPr bwMode="auto">
              <a:xfrm>
                <a:off x="6079757" y="1091490"/>
                <a:ext cx="1959167" cy="716082"/>
              </a:xfrm>
              <a:custGeom>
                <a:avLst/>
                <a:gdLst>
                  <a:gd name="T0" fmla="*/ 974 w 974"/>
                  <a:gd name="T1" fmla="*/ 356 h 356"/>
                  <a:gd name="T2" fmla="*/ 0 w 974"/>
                  <a:gd name="T3" fmla="*/ 356 h 356"/>
                  <a:gd name="T4" fmla="*/ 261 w 974"/>
                  <a:gd name="T5" fmla="*/ 0 h 356"/>
                  <a:gd name="T6" fmla="*/ 713 w 974"/>
                  <a:gd name="T7" fmla="*/ 0 h 356"/>
                  <a:gd name="T8" fmla="*/ 974 w 974"/>
                  <a:gd name="T9" fmla="*/ 356 h 3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74" h="356">
                    <a:moveTo>
                      <a:pt x="974" y="356"/>
                    </a:moveTo>
                    <a:lnTo>
                      <a:pt x="0" y="356"/>
                    </a:lnTo>
                    <a:lnTo>
                      <a:pt x="261" y="0"/>
                    </a:lnTo>
                    <a:lnTo>
                      <a:pt x="713" y="0"/>
                    </a:lnTo>
                    <a:lnTo>
                      <a:pt x="974" y="356"/>
                    </a:lnTo>
                    <a:close/>
                  </a:path>
                </a:pathLst>
              </a:custGeom>
              <a:solidFill>
                <a:srgbClr val="C9D93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40" name="Freeform 38"/>
              <p:cNvSpPr>
                <a:spLocks/>
              </p:cNvSpPr>
              <p:nvPr/>
            </p:nvSpPr>
            <p:spPr bwMode="auto">
              <a:xfrm>
                <a:off x="6079757" y="1091490"/>
                <a:ext cx="1959167" cy="716082"/>
              </a:xfrm>
              <a:custGeom>
                <a:avLst/>
                <a:gdLst>
                  <a:gd name="T0" fmla="*/ 974 w 974"/>
                  <a:gd name="T1" fmla="*/ 356 h 356"/>
                  <a:gd name="T2" fmla="*/ 0 w 974"/>
                  <a:gd name="T3" fmla="*/ 356 h 356"/>
                  <a:gd name="T4" fmla="*/ 261 w 974"/>
                  <a:gd name="T5" fmla="*/ 0 h 356"/>
                  <a:gd name="T6" fmla="*/ 713 w 974"/>
                  <a:gd name="T7" fmla="*/ 0 h 356"/>
                  <a:gd name="T8" fmla="*/ 974 w 974"/>
                  <a:gd name="T9" fmla="*/ 356 h 3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74" h="356">
                    <a:moveTo>
                      <a:pt x="974" y="356"/>
                    </a:moveTo>
                    <a:lnTo>
                      <a:pt x="0" y="356"/>
                    </a:lnTo>
                    <a:lnTo>
                      <a:pt x="261" y="0"/>
                    </a:lnTo>
                    <a:lnTo>
                      <a:pt x="713" y="0"/>
                    </a:lnTo>
                    <a:lnTo>
                      <a:pt x="974" y="356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41" name="Freeform 39"/>
              <p:cNvSpPr>
                <a:spLocks/>
              </p:cNvSpPr>
              <p:nvPr/>
            </p:nvSpPr>
            <p:spPr bwMode="auto">
              <a:xfrm>
                <a:off x="6079757" y="1091490"/>
                <a:ext cx="1959167" cy="716082"/>
              </a:xfrm>
              <a:custGeom>
                <a:avLst/>
                <a:gdLst>
                  <a:gd name="T0" fmla="*/ 713 w 974"/>
                  <a:gd name="T1" fmla="*/ 0 h 356"/>
                  <a:gd name="T2" fmla="*/ 261 w 974"/>
                  <a:gd name="T3" fmla="*/ 0 h 356"/>
                  <a:gd name="T4" fmla="*/ 0 w 974"/>
                  <a:gd name="T5" fmla="*/ 356 h 356"/>
                  <a:gd name="T6" fmla="*/ 974 w 974"/>
                  <a:gd name="T7" fmla="*/ 356 h 356"/>
                  <a:gd name="T8" fmla="*/ 713 w 974"/>
                  <a:gd name="T9" fmla="*/ 0 h 3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74" h="356">
                    <a:moveTo>
                      <a:pt x="713" y="0"/>
                    </a:moveTo>
                    <a:lnTo>
                      <a:pt x="261" y="0"/>
                    </a:lnTo>
                    <a:lnTo>
                      <a:pt x="0" y="356"/>
                    </a:lnTo>
                    <a:lnTo>
                      <a:pt x="974" y="356"/>
                    </a:lnTo>
                    <a:lnTo>
                      <a:pt x="713" y="0"/>
                    </a:lnTo>
                    <a:close/>
                  </a:path>
                </a:pathLst>
              </a:custGeom>
              <a:solidFill>
                <a:srgbClr val="A1AE3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42" name="Freeform 40"/>
              <p:cNvSpPr>
                <a:spLocks/>
              </p:cNvSpPr>
              <p:nvPr/>
            </p:nvSpPr>
            <p:spPr bwMode="auto">
              <a:xfrm>
                <a:off x="6079757" y="1091490"/>
                <a:ext cx="1959167" cy="716082"/>
              </a:xfrm>
              <a:custGeom>
                <a:avLst/>
                <a:gdLst>
                  <a:gd name="T0" fmla="*/ 713 w 974"/>
                  <a:gd name="T1" fmla="*/ 0 h 356"/>
                  <a:gd name="T2" fmla="*/ 261 w 974"/>
                  <a:gd name="T3" fmla="*/ 0 h 356"/>
                  <a:gd name="T4" fmla="*/ 0 w 974"/>
                  <a:gd name="T5" fmla="*/ 356 h 356"/>
                  <a:gd name="T6" fmla="*/ 974 w 974"/>
                  <a:gd name="T7" fmla="*/ 356 h 356"/>
                  <a:gd name="T8" fmla="*/ 713 w 974"/>
                  <a:gd name="T9" fmla="*/ 0 h 3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74" h="356">
                    <a:moveTo>
                      <a:pt x="713" y="0"/>
                    </a:moveTo>
                    <a:lnTo>
                      <a:pt x="261" y="0"/>
                    </a:lnTo>
                    <a:lnTo>
                      <a:pt x="0" y="356"/>
                    </a:lnTo>
                    <a:lnTo>
                      <a:pt x="974" y="356"/>
                    </a:lnTo>
                    <a:lnTo>
                      <a:pt x="713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43" name="Freeform 41"/>
              <p:cNvSpPr>
                <a:spLocks/>
              </p:cNvSpPr>
              <p:nvPr/>
            </p:nvSpPr>
            <p:spPr bwMode="auto">
              <a:xfrm>
                <a:off x="5955046" y="1091490"/>
                <a:ext cx="2206578" cy="2206577"/>
              </a:xfrm>
              <a:custGeom>
                <a:avLst/>
                <a:gdLst>
                  <a:gd name="T0" fmla="*/ 160 w 160"/>
                  <a:gd name="T1" fmla="*/ 160 h 160"/>
                  <a:gd name="T2" fmla="*/ 79 w 160"/>
                  <a:gd name="T3" fmla="*/ 160 h 160"/>
                  <a:gd name="T4" fmla="*/ 0 w 160"/>
                  <a:gd name="T5" fmla="*/ 81 h 160"/>
                  <a:gd name="T6" fmla="*/ 0 w 160"/>
                  <a:gd name="T7" fmla="*/ 79 h 160"/>
                  <a:gd name="T8" fmla="*/ 79 w 160"/>
                  <a:gd name="T9" fmla="*/ 0 h 160"/>
                  <a:gd name="T10" fmla="*/ 81 w 160"/>
                  <a:gd name="T11" fmla="*/ 0 h 160"/>
                  <a:gd name="T12" fmla="*/ 160 w 160"/>
                  <a:gd name="T13" fmla="*/ 79 h 160"/>
                  <a:gd name="T14" fmla="*/ 160 w 160"/>
                  <a:gd name="T15" fmla="*/ 160 h 1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60" h="160">
                    <a:moveTo>
                      <a:pt x="160" y="160"/>
                    </a:moveTo>
                    <a:cubicBezTo>
                      <a:pt x="79" y="160"/>
                      <a:pt x="79" y="160"/>
                      <a:pt x="79" y="160"/>
                    </a:cubicBezTo>
                    <a:cubicBezTo>
                      <a:pt x="35" y="160"/>
                      <a:pt x="0" y="125"/>
                      <a:pt x="0" y="81"/>
                    </a:cubicBezTo>
                    <a:cubicBezTo>
                      <a:pt x="0" y="79"/>
                      <a:pt x="0" y="79"/>
                      <a:pt x="0" y="79"/>
                    </a:cubicBezTo>
                    <a:cubicBezTo>
                      <a:pt x="0" y="35"/>
                      <a:pt x="35" y="0"/>
                      <a:pt x="79" y="0"/>
                    </a:cubicBezTo>
                    <a:cubicBezTo>
                      <a:pt x="81" y="0"/>
                      <a:pt x="81" y="0"/>
                      <a:pt x="81" y="0"/>
                    </a:cubicBezTo>
                    <a:cubicBezTo>
                      <a:pt x="125" y="0"/>
                      <a:pt x="160" y="35"/>
                      <a:pt x="160" y="79"/>
                    </a:cubicBezTo>
                    <a:lnTo>
                      <a:pt x="160" y="160"/>
                    </a:lnTo>
                    <a:close/>
                  </a:path>
                </a:pathLst>
              </a:custGeom>
              <a:solidFill>
                <a:srgbClr val="C9D93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44" name="Freeform 42"/>
              <p:cNvSpPr>
                <a:spLocks/>
              </p:cNvSpPr>
              <p:nvPr/>
            </p:nvSpPr>
            <p:spPr bwMode="auto">
              <a:xfrm>
                <a:off x="6604749" y="1091490"/>
                <a:ext cx="909182" cy="716082"/>
              </a:xfrm>
              <a:custGeom>
                <a:avLst/>
                <a:gdLst>
                  <a:gd name="T0" fmla="*/ 54 w 66"/>
                  <a:gd name="T1" fmla="*/ 52 h 52"/>
                  <a:gd name="T2" fmla="*/ 12 w 66"/>
                  <a:gd name="T3" fmla="*/ 52 h 52"/>
                  <a:gd name="T4" fmla="*/ 0 w 66"/>
                  <a:gd name="T5" fmla="*/ 40 h 52"/>
                  <a:gd name="T6" fmla="*/ 0 w 66"/>
                  <a:gd name="T7" fmla="*/ 0 h 52"/>
                  <a:gd name="T8" fmla="*/ 66 w 66"/>
                  <a:gd name="T9" fmla="*/ 0 h 52"/>
                  <a:gd name="T10" fmla="*/ 66 w 66"/>
                  <a:gd name="T11" fmla="*/ 40 h 52"/>
                  <a:gd name="T12" fmla="*/ 54 w 66"/>
                  <a:gd name="T13" fmla="*/ 52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6" h="52">
                    <a:moveTo>
                      <a:pt x="54" y="52"/>
                    </a:moveTo>
                    <a:cubicBezTo>
                      <a:pt x="12" y="52"/>
                      <a:pt x="12" y="52"/>
                      <a:pt x="12" y="52"/>
                    </a:cubicBezTo>
                    <a:cubicBezTo>
                      <a:pt x="5" y="52"/>
                      <a:pt x="0" y="47"/>
                      <a:pt x="0" y="4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66" y="0"/>
                      <a:pt x="66" y="0"/>
                      <a:pt x="66" y="0"/>
                    </a:cubicBezTo>
                    <a:cubicBezTo>
                      <a:pt x="66" y="40"/>
                      <a:pt x="66" y="40"/>
                      <a:pt x="66" y="40"/>
                    </a:cubicBezTo>
                    <a:cubicBezTo>
                      <a:pt x="66" y="47"/>
                      <a:pt x="61" y="52"/>
                      <a:pt x="54" y="52"/>
                    </a:cubicBezTo>
                    <a:close/>
                  </a:path>
                </a:pathLst>
              </a:custGeom>
              <a:solidFill>
                <a:srgbClr val="C9D93C"/>
              </a:solid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45" name="Freeform 43"/>
              <p:cNvSpPr>
                <a:spLocks noEditPoints="1"/>
              </p:cNvSpPr>
              <p:nvPr/>
            </p:nvSpPr>
            <p:spPr bwMode="auto">
              <a:xfrm>
                <a:off x="6838079" y="2676525"/>
                <a:ext cx="442522" cy="442522"/>
              </a:xfrm>
              <a:custGeom>
                <a:avLst/>
                <a:gdLst>
                  <a:gd name="T0" fmla="*/ 31 w 32"/>
                  <a:gd name="T1" fmla="*/ 29 h 32"/>
                  <a:gd name="T2" fmla="*/ 21 w 32"/>
                  <a:gd name="T3" fmla="*/ 18 h 32"/>
                  <a:gd name="T4" fmla="*/ 19 w 32"/>
                  <a:gd name="T5" fmla="*/ 18 h 32"/>
                  <a:gd name="T6" fmla="*/ 19 w 32"/>
                  <a:gd name="T7" fmla="*/ 18 h 32"/>
                  <a:gd name="T8" fmla="*/ 18 w 32"/>
                  <a:gd name="T9" fmla="*/ 16 h 32"/>
                  <a:gd name="T10" fmla="*/ 17 w 32"/>
                  <a:gd name="T11" fmla="*/ 4 h 32"/>
                  <a:gd name="T12" fmla="*/ 3 w 32"/>
                  <a:gd name="T13" fmla="*/ 4 h 32"/>
                  <a:gd name="T14" fmla="*/ 3 w 32"/>
                  <a:gd name="T15" fmla="*/ 17 h 32"/>
                  <a:gd name="T16" fmla="*/ 16 w 32"/>
                  <a:gd name="T17" fmla="*/ 18 h 32"/>
                  <a:gd name="T18" fmla="*/ 18 w 32"/>
                  <a:gd name="T19" fmla="*/ 20 h 32"/>
                  <a:gd name="T20" fmla="*/ 18 w 32"/>
                  <a:gd name="T21" fmla="*/ 20 h 32"/>
                  <a:gd name="T22" fmla="*/ 18 w 32"/>
                  <a:gd name="T23" fmla="*/ 21 h 32"/>
                  <a:gd name="T24" fmla="*/ 28 w 32"/>
                  <a:gd name="T25" fmla="*/ 31 h 32"/>
                  <a:gd name="T26" fmla="*/ 30 w 32"/>
                  <a:gd name="T27" fmla="*/ 31 h 32"/>
                  <a:gd name="T28" fmla="*/ 31 w 32"/>
                  <a:gd name="T29" fmla="*/ 31 h 32"/>
                  <a:gd name="T30" fmla="*/ 31 w 32"/>
                  <a:gd name="T31" fmla="*/ 29 h 32"/>
                  <a:gd name="T32" fmla="*/ 4 w 32"/>
                  <a:gd name="T33" fmla="*/ 17 h 32"/>
                  <a:gd name="T34" fmla="*/ 4 w 32"/>
                  <a:gd name="T35" fmla="*/ 17 h 32"/>
                  <a:gd name="T36" fmla="*/ 4 w 32"/>
                  <a:gd name="T37" fmla="*/ 4 h 32"/>
                  <a:gd name="T38" fmla="*/ 4 w 32"/>
                  <a:gd name="T39" fmla="*/ 4 h 32"/>
                  <a:gd name="T40" fmla="*/ 4 w 32"/>
                  <a:gd name="T41" fmla="*/ 5 h 32"/>
                  <a:gd name="T42" fmla="*/ 4 w 32"/>
                  <a:gd name="T43" fmla="*/ 16 h 32"/>
                  <a:gd name="T44" fmla="*/ 4 w 32"/>
                  <a:gd name="T45" fmla="*/ 17 h 32"/>
                  <a:gd name="T46" fmla="*/ 5 w 32"/>
                  <a:gd name="T47" fmla="*/ 16 h 32"/>
                  <a:gd name="T48" fmla="*/ 5 w 32"/>
                  <a:gd name="T49" fmla="*/ 5 h 32"/>
                  <a:gd name="T50" fmla="*/ 16 w 32"/>
                  <a:gd name="T51" fmla="*/ 5 h 32"/>
                  <a:gd name="T52" fmla="*/ 16 w 32"/>
                  <a:gd name="T53" fmla="*/ 16 h 32"/>
                  <a:gd name="T54" fmla="*/ 5 w 32"/>
                  <a:gd name="T55" fmla="*/ 16 h 32"/>
                  <a:gd name="T56" fmla="*/ 16 w 32"/>
                  <a:gd name="T57" fmla="*/ 17 h 32"/>
                  <a:gd name="T58" fmla="*/ 16 w 32"/>
                  <a:gd name="T59" fmla="*/ 16 h 32"/>
                  <a:gd name="T60" fmla="*/ 16 w 32"/>
                  <a:gd name="T61" fmla="*/ 5 h 32"/>
                  <a:gd name="T62" fmla="*/ 16 w 32"/>
                  <a:gd name="T63" fmla="*/ 4 h 32"/>
                  <a:gd name="T64" fmla="*/ 16 w 32"/>
                  <a:gd name="T65" fmla="*/ 4 h 32"/>
                  <a:gd name="T66" fmla="*/ 16 w 32"/>
                  <a:gd name="T67" fmla="*/ 17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32" h="32">
                    <a:moveTo>
                      <a:pt x="31" y="29"/>
                    </a:moveTo>
                    <a:cubicBezTo>
                      <a:pt x="21" y="18"/>
                      <a:pt x="21" y="18"/>
                      <a:pt x="21" y="18"/>
                    </a:cubicBezTo>
                    <a:cubicBezTo>
                      <a:pt x="19" y="18"/>
                      <a:pt x="19" y="18"/>
                      <a:pt x="19" y="18"/>
                    </a:cubicBezTo>
                    <a:cubicBezTo>
                      <a:pt x="19" y="18"/>
                      <a:pt x="19" y="18"/>
                      <a:pt x="19" y="18"/>
                    </a:cubicBezTo>
                    <a:cubicBezTo>
                      <a:pt x="18" y="16"/>
                      <a:pt x="18" y="16"/>
                      <a:pt x="18" y="16"/>
                    </a:cubicBezTo>
                    <a:cubicBezTo>
                      <a:pt x="21" y="13"/>
                      <a:pt x="20" y="7"/>
                      <a:pt x="17" y="4"/>
                    </a:cubicBezTo>
                    <a:cubicBezTo>
                      <a:pt x="13" y="0"/>
                      <a:pt x="7" y="0"/>
                      <a:pt x="3" y="4"/>
                    </a:cubicBezTo>
                    <a:cubicBezTo>
                      <a:pt x="0" y="7"/>
                      <a:pt x="0" y="13"/>
                      <a:pt x="3" y="17"/>
                    </a:cubicBezTo>
                    <a:cubicBezTo>
                      <a:pt x="7" y="21"/>
                      <a:pt x="12" y="21"/>
                      <a:pt x="16" y="18"/>
                    </a:cubicBezTo>
                    <a:cubicBezTo>
                      <a:pt x="18" y="20"/>
                      <a:pt x="18" y="20"/>
                      <a:pt x="18" y="20"/>
                    </a:cubicBezTo>
                    <a:cubicBezTo>
                      <a:pt x="18" y="20"/>
                      <a:pt x="18" y="20"/>
                      <a:pt x="18" y="20"/>
                    </a:cubicBezTo>
                    <a:cubicBezTo>
                      <a:pt x="18" y="21"/>
                      <a:pt x="18" y="21"/>
                      <a:pt x="18" y="21"/>
                    </a:cubicBezTo>
                    <a:cubicBezTo>
                      <a:pt x="28" y="31"/>
                      <a:pt x="28" y="31"/>
                      <a:pt x="28" y="31"/>
                    </a:cubicBezTo>
                    <a:cubicBezTo>
                      <a:pt x="29" y="32"/>
                      <a:pt x="30" y="32"/>
                      <a:pt x="30" y="31"/>
                    </a:cubicBezTo>
                    <a:cubicBezTo>
                      <a:pt x="31" y="31"/>
                      <a:pt x="31" y="31"/>
                      <a:pt x="31" y="31"/>
                    </a:cubicBezTo>
                    <a:cubicBezTo>
                      <a:pt x="32" y="30"/>
                      <a:pt x="32" y="29"/>
                      <a:pt x="31" y="29"/>
                    </a:cubicBezTo>
                    <a:close/>
                    <a:moveTo>
                      <a:pt x="4" y="17"/>
                    </a:moveTo>
                    <a:cubicBezTo>
                      <a:pt x="4" y="17"/>
                      <a:pt x="4" y="17"/>
                      <a:pt x="4" y="17"/>
                    </a:cubicBezTo>
                    <a:cubicBezTo>
                      <a:pt x="0" y="13"/>
                      <a:pt x="0" y="7"/>
                      <a:pt x="4" y="4"/>
                    </a:cubicBezTo>
                    <a:cubicBezTo>
                      <a:pt x="4" y="4"/>
                      <a:pt x="4" y="4"/>
                      <a:pt x="4" y="4"/>
                    </a:cubicBezTo>
                    <a:cubicBezTo>
                      <a:pt x="4" y="5"/>
                      <a:pt x="4" y="5"/>
                      <a:pt x="4" y="5"/>
                    </a:cubicBezTo>
                    <a:cubicBezTo>
                      <a:pt x="1" y="8"/>
                      <a:pt x="1" y="13"/>
                      <a:pt x="4" y="16"/>
                    </a:cubicBezTo>
                    <a:lnTo>
                      <a:pt x="4" y="17"/>
                    </a:lnTo>
                    <a:close/>
                    <a:moveTo>
                      <a:pt x="5" y="16"/>
                    </a:moveTo>
                    <a:cubicBezTo>
                      <a:pt x="2" y="13"/>
                      <a:pt x="2" y="8"/>
                      <a:pt x="5" y="5"/>
                    </a:cubicBezTo>
                    <a:cubicBezTo>
                      <a:pt x="8" y="2"/>
                      <a:pt x="13" y="2"/>
                      <a:pt x="16" y="5"/>
                    </a:cubicBezTo>
                    <a:cubicBezTo>
                      <a:pt x="19" y="8"/>
                      <a:pt x="19" y="13"/>
                      <a:pt x="16" y="16"/>
                    </a:cubicBezTo>
                    <a:cubicBezTo>
                      <a:pt x="13" y="19"/>
                      <a:pt x="8" y="19"/>
                      <a:pt x="5" y="16"/>
                    </a:cubicBezTo>
                    <a:close/>
                    <a:moveTo>
                      <a:pt x="16" y="17"/>
                    </a:moveTo>
                    <a:cubicBezTo>
                      <a:pt x="16" y="16"/>
                      <a:pt x="16" y="16"/>
                      <a:pt x="16" y="16"/>
                    </a:cubicBezTo>
                    <a:cubicBezTo>
                      <a:pt x="19" y="13"/>
                      <a:pt x="19" y="8"/>
                      <a:pt x="16" y="5"/>
                    </a:cubicBezTo>
                    <a:cubicBezTo>
                      <a:pt x="16" y="4"/>
                      <a:pt x="16" y="4"/>
                      <a:pt x="16" y="4"/>
                    </a:cubicBezTo>
                    <a:cubicBezTo>
                      <a:pt x="16" y="4"/>
                      <a:pt x="16" y="4"/>
                      <a:pt x="16" y="4"/>
                    </a:cubicBezTo>
                    <a:cubicBezTo>
                      <a:pt x="20" y="7"/>
                      <a:pt x="20" y="13"/>
                      <a:pt x="16" y="1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46" name="Freeform 44"/>
              <p:cNvSpPr>
                <a:spLocks/>
              </p:cNvSpPr>
              <p:nvPr/>
            </p:nvSpPr>
            <p:spPr bwMode="auto">
              <a:xfrm>
                <a:off x="6866240" y="2718766"/>
                <a:ext cx="164940" cy="152871"/>
              </a:xfrm>
              <a:custGeom>
                <a:avLst/>
                <a:gdLst>
                  <a:gd name="T0" fmla="*/ 5 w 12"/>
                  <a:gd name="T1" fmla="*/ 4 h 11"/>
                  <a:gd name="T2" fmla="*/ 12 w 12"/>
                  <a:gd name="T3" fmla="*/ 1 h 11"/>
                  <a:gd name="T4" fmla="*/ 3 w 12"/>
                  <a:gd name="T5" fmla="*/ 2 h 11"/>
                  <a:gd name="T6" fmla="*/ 2 w 12"/>
                  <a:gd name="T7" fmla="*/ 11 h 11"/>
                  <a:gd name="T8" fmla="*/ 5 w 12"/>
                  <a:gd name="T9" fmla="*/ 4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1">
                    <a:moveTo>
                      <a:pt x="5" y="4"/>
                    </a:moveTo>
                    <a:cubicBezTo>
                      <a:pt x="6" y="2"/>
                      <a:pt x="9" y="1"/>
                      <a:pt x="12" y="1"/>
                    </a:cubicBezTo>
                    <a:cubicBezTo>
                      <a:pt x="9" y="0"/>
                      <a:pt x="5" y="0"/>
                      <a:pt x="3" y="2"/>
                    </a:cubicBezTo>
                    <a:cubicBezTo>
                      <a:pt x="1" y="5"/>
                      <a:pt x="0" y="8"/>
                      <a:pt x="2" y="11"/>
                    </a:cubicBezTo>
                    <a:cubicBezTo>
                      <a:pt x="2" y="8"/>
                      <a:pt x="3" y="6"/>
                      <a:pt x="5" y="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</p:grpSp>
        <p:sp>
          <p:nvSpPr>
            <p:cNvPr id="75" name="Freeform 16"/>
            <p:cNvSpPr>
              <a:spLocks noEditPoints="1"/>
            </p:cNvSpPr>
            <p:nvPr/>
          </p:nvSpPr>
          <p:spPr bwMode="auto">
            <a:xfrm>
              <a:off x="7583327" y="1185189"/>
              <a:ext cx="202474" cy="282363"/>
            </a:xfrm>
            <a:custGeom>
              <a:avLst/>
              <a:gdLst>
                <a:gd name="T0" fmla="*/ 6 w 12"/>
                <a:gd name="T1" fmla="*/ 0 h 25"/>
                <a:gd name="T2" fmla="*/ 11 w 12"/>
                <a:gd name="T3" fmla="*/ 5 h 25"/>
                <a:gd name="T4" fmla="*/ 11 w 12"/>
                <a:gd name="T5" fmla="*/ 7 h 25"/>
                <a:gd name="T6" fmla="*/ 8 w 12"/>
                <a:gd name="T7" fmla="*/ 12 h 25"/>
                <a:gd name="T8" fmla="*/ 12 w 12"/>
                <a:gd name="T9" fmla="*/ 17 h 25"/>
                <a:gd name="T10" fmla="*/ 12 w 12"/>
                <a:gd name="T11" fmla="*/ 19 h 25"/>
                <a:gd name="T12" fmla="*/ 6 w 12"/>
                <a:gd name="T13" fmla="*/ 25 h 25"/>
                <a:gd name="T14" fmla="*/ 0 w 12"/>
                <a:gd name="T15" fmla="*/ 25 h 25"/>
                <a:gd name="T16" fmla="*/ 0 w 12"/>
                <a:gd name="T17" fmla="*/ 0 h 25"/>
                <a:gd name="T18" fmla="*/ 6 w 12"/>
                <a:gd name="T19" fmla="*/ 0 h 25"/>
                <a:gd name="T20" fmla="*/ 5 w 12"/>
                <a:gd name="T21" fmla="*/ 11 h 25"/>
                <a:gd name="T22" fmla="*/ 8 w 12"/>
                <a:gd name="T23" fmla="*/ 7 h 25"/>
                <a:gd name="T24" fmla="*/ 8 w 12"/>
                <a:gd name="T25" fmla="*/ 6 h 25"/>
                <a:gd name="T26" fmla="*/ 6 w 12"/>
                <a:gd name="T27" fmla="*/ 2 h 25"/>
                <a:gd name="T28" fmla="*/ 3 w 12"/>
                <a:gd name="T29" fmla="*/ 2 h 25"/>
                <a:gd name="T30" fmla="*/ 3 w 12"/>
                <a:gd name="T31" fmla="*/ 11 h 25"/>
                <a:gd name="T32" fmla="*/ 5 w 12"/>
                <a:gd name="T33" fmla="*/ 11 h 25"/>
                <a:gd name="T34" fmla="*/ 6 w 12"/>
                <a:gd name="T35" fmla="*/ 23 h 25"/>
                <a:gd name="T36" fmla="*/ 9 w 12"/>
                <a:gd name="T37" fmla="*/ 19 h 25"/>
                <a:gd name="T38" fmla="*/ 9 w 12"/>
                <a:gd name="T39" fmla="*/ 17 h 25"/>
                <a:gd name="T40" fmla="*/ 5 w 12"/>
                <a:gd name="T41" fmla="*/ 13 h 25"/>
                <a:gd name="T42" fmla="*/ 3 w 12"/>
                <a:gd name="T43" fmla="*/ 13 h 25"/>
                <a:gd name="T44" fmla="*/ 3 w 12"/>
                <a:gd name="T45" fmla="*/ 23 h 25"/>
                <a:gd name="T46" fmla="*/ 6 w 12"/>
                <a:gd name="T47" fmla="*/ 23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2" h="25">
                  <a:moveTo>
                    <a:pt x="6" y="0"/>
                  </a:moveTo>
                  <a:cubicBezTo>
                    <a:pt x="10" y="0"/>
                    <a:pt x="11" y="2"/>
                    <a:pt x="11" y="5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1" y="9"/>
                    <a:pt x="11" y="11"/>
                    <a:pt x="8" y="12"/>
                  </a:cubicBezTo>
                  <a:cubicBezTo>
                    <a:pt x="11" y="12"/>
                    <a:pt x="12" y="14"/>
                    <a:pt x="12" y="17"/>
                  </a:cubicBezTo>
                  <a:cubicBezTo>
                    <a:pt x="12" y="19"/>
                    <a:pt x="12" y="19"/>
                    <a:pt x="12" y="19"/>
                  </a:cubicBezTo>
                  <a:cubicBezTo>
                    <a:pt x="12" y="23"/>
                    <a:pt x="10" y="25"/>
                    <a:pt x="6" y="25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6" y="0"/>
                  </a:lnTo>
                  <a:close/>
                  <a:moveTo>
                    <a:pt x="5" y="11"/>
                  </a:moveTo>
                  <a:cubicBezTo>
                    <a:pt x="7" y="11"/>
                    <a:pt x="8" y="10"/>
                    <a:pt x="8" y="7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8" y="4"/>
                    <a:pt x="8" y="2"/>
                    <a:pt x="6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11"/>
                    <a:pt x="3" y="11"/>
                    <a:pt x="3" y="11"/>
                  </a:cubicBezTo>
                  <a:lnTo>
                    <a:pt x="5" y="11"/>
                  </a:lnTo>
                  <a:close/>
                  <a:moveTo>
                    <a:pt x="6" y="23"/>
                  </a:moveTo>
                  <a:cubicBezTo>
                    <a:pt x="8" y="23"/>
                    <a:pt x="9" y="21"/>
                    <a:pt x="9" y="19"/>
                  </a:cubicBezTo>
                  <a:cubicBezTo>
                    <a:pt x="9" y="17"/>
                    <a:pt x="9" y="17"/>
                    <a:pt x="9" y="17"/>
                  </a:cubicBezTo>
                  <a:cubicBezTo>
                    <a:pt x="9" y="14"/>
                    <a:pt x="8" y="13"/>
                    <a:pt x="5" y="13"/>
                  </a:cubicBezTo>
                  <a:cubicBezTo>
                    <a:pt x="3" y="13"/>
                    <a:pt x="3" y="13"/>
                    <a:pt x="3" y="13"/>
                  </a:cubicBezTo>
                  <a:cubicBezTo>
                    <a:pt x="3" y="23"/>
                    <a:pt x="3" y="23"/>
                    <a:pt x="3" y="23"/>
                  </a:cubicBezTo>
                  <a:lnTo>
                    <a:pt x="6" y="2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3529219" y="980860"/>
            <a:ext cx="2206578" cy="2206577"/>
            <a:chOff x="3529219" y="980860"/>
            <a:chExt cx="2206578" cy="2206577"/>
          </a:xfrm>
        </p:grpSpPr>
        <p:grpSp>
          <p:nvGrpSpPr>
            <p:cNvPr id="65" name="组合 64"/>
            <p:cNvGrpSpPr/>
            <p:nvPr/>
          </p:nvGrpSpPr>
          <p:grpSpPr>
            <a:xfrm>
              <a:off x="3529219" y="980860"/>
              <a:ext cx="2206578" cy="2206577"/>
              <a:chOff x="3529219" y="980860"/>
              <a:chExt cx="2206578" cy="2206577"/>
            </a:xfrm>
          </p:grpSpPr>
          <p:sp>
            <p:nvSpPr>
              <p:cNvPr id="7" name="Freeform 5"/>
              <p:cNvSpPr>
                <a:spLocks/>
              </p:cNvSpPr>
              <p:nvPr/>
            </p:nvSpPr>
            <p:spPr bwMode="auto">
              <a:xfrm>
                <a:off x="3653930" y="980860"/>
                <a:ext cx="1957156" cy="718093"/>
              </a:xfrm>
              <a:custGeom>
                <a:avLst/>
                <a:gdLst>
                  <a:gd name="T0" fmla="*/ 973 w 973"/>
                  <a:gd name="T1" fmla="*/ 357 h 357"/>
                  <a:gd name="T2" fmla="*/ 0 w 973"/>
                  <a:gd name="T3" fmla="*/ 357 h 357"/>
                  <a:gd name="T4" fmla="*/ 260 w 973"/>
                  <a:gd name="T5" fmla="*/ 0 h 357"/>
                  <a:gd name="T6" fmla="*/ 713 w 973"/>
                  <a:gd name="T7" fmla="*/ 0 h 357"/>
                  <a:gd name="T8" fmla="*/ 973 w 973"/>
                  <a:gd name="T9" fmla="*/ 357 h 3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73" h="357">
                    <a:moveTo>
                      <a:pt x="973" y="357"/>
                    </a:moveTo>
                    <a:lnTo>
                      <a:pt x="0" y="357"/>
                    </a:lnTo>
                    <a:lnTo>
                      <a:pt x="260" y="0"/>
                    </a:lnTo>
                    <a:lnTo>
                      <a:pt x="713" y="0"/>
                    </a:lnTo>
                    <a:lnTo>
                      <a:pt x="973" y="357"/>
                    </a:lnTo>
                    <a:close/>
                  </a:path>
                </a:pathLst>
              </a:custGeom>
              <a:solidFill>
                <a:srgbClr val="28BCC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8" name="Freeform 6"/>
              <p:cNvSpPr>
                <a:spLocks/>
              </p:cNvSpPr>
              <p:nvPr/>
            </p:nvSpPr>
            <p:spPr bwMode="auto">
              <a:xfrm>
                <a:off x="3653930" y="980860"/>
                <a:ext cx="1957156" cy="718093"/>
              </a:xfrm>
              <a:custGeom>
                <a:avLst/>
                <a:gdLst>
                  <a:gd name="T0" fmla="*/ 973 w 973"/>
                  <a:gd name="T1" fmla="*/ 357 h 357"/>
                  <a:gd name="T2" fmla="*/ 0 w 973"/>
                  <a:gd name="T3" fmla="*/ 357 h 357"/>
                  <a:gd name="T4" fmla="*/ 260 w 973"/>
                  <a:gd name="T5" fmla="*/ 0 h 357"/>
                  <a:gd name="T6" fmla="*/ 713 w 973"/>
                  <a:gd name="T7" fmla="*/ 0 h 357"/>
                  <a:gd name="T8" fmla="*/ 973 w 973"/>
                  <a:gd name="T9" fmla="*/ 357 h 3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73" h="357">
                    <a:moveTo>
                      <a:pt x="973" y="357"/>
                    </a:moveTo>
                    <a:lnTo>
                      <a:pt x="0" y="357"/>
                    </a:lnTo>
                    <a:lnTo>
                      <a:pt x="260" y="0"/>
                    </a:lnTo>
                    <a:lnTo>
                      <a:pt x="713" y="0"/>
                    </a:lnTo>
                    <a:lnTo>
                      <a:pt x="973" y="357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9" name="Freeform 7"/>
              <p:cNvSpPr>
                <a:spLocks/>
              </p:cNvSpPr>
              <p:nvPr/>
            </p:nvSpPr>
            <p:spPr bwMode="auto">
              <a:xfrm>
                <a:off x="3653930" y="980860"/>
                <a:ext cx="1957156" cy="718093"/>
              </a:xfrm>
              <a:custGeom>
                <a:avLst/>
                <a:gdLst>
                  <a:gd name="T0" fmla="*/ 713 w 973"/>
                  <a:gd name="T1" fmla="*/ 0 h 357"/>
                  <a:gd name="T2" fmla="*/ 260 w 973"/>
                  <a:gd name="T3" fmla="*/ 0 h 357"/>
                  <a:gd name="T4" fmla="*/ 0 w 973"/>
                  <a:gd name="T5" fmla="*/ 357 h 357"/>
                  <a:gd name="T6" fmla="*/ 973 w 973"/>
                  <a:gd name="T7" fmla="*/ 357 h 357"/>
                  <a:gd name="T8" fmla="*/ 713 w 973"/>
                  <a:gd name="T9" fmla="*/ 0 h 3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73" h="357">
                    <a:moveTo>
                      <a:pt x="713" y="0"/>
                    </a:moveTo>
                    <a:lnTo>
                      <a:pt x="260" y="0"/>
                    </a:lnTo>
                    <a:lnTo>
                      <a:pt x="0" y="357"/>
                    </a:lnTo>
                    <a:lnTo>
                      <a:pt x="973" y="357"/>
                    </a:lnTo>
                    <a:lnTo>
                      <a:pt x="713" y="0"/>
                    </a:lnTo>
                    <a:close/>
                  </a:path>
                </a:pathLst>
              </a:custGeom>
              <a:solidFill>
                <a:srgbClr val="2096A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0" name="Freeform 8"/>
              <p:cNvSpPr>
                <a:spLocks/>
              </p:cNvSpPr>
              <p:nvPr/>
            </p:nvSpPr>
            <p:spPr bwMode="auto">
              <a:xfrm>
                <a:off x="3653930" y="980860"/>
                <a:ext cx="1957156" cy="718093"/>
              </a:xfrm>
              <a:custGeom>
                <a:avLst/>
                <a:gdLst>
                  <a:gd name="T0" fmla="*/ 713 w 973"/>
                  <a:gd name="T1" fmla="*/ 0 h 357"/>
                  <a:gd name="T2" fmla="*/ 260 w 973"/>
                  <a:gd name="T3" fmla="*/ 0 h 357"/>
                  <a:gd name="T4" fmla="*/ 0 w 973"/>
                  <a:gd name="T5" fmla="*/ 357 h 357"/>
                  <a:gd name="T6" fmla="*/ 973 w 973"/>
                  <a:gd name="T7" fmla="*/ 357 h 357"/>
                  <a:gd name="T8" fmla="*/ 713 w 973"/>
                  <a:gd name="T9" fmla="*/ 0 h 3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73" h="357">
                    <a:moveTo>
                      <a:pt x="713" y="0"/>
                    </a:moveTo>
                    <a:lnTo>
                      <a:pt x="260" y="0"/>
                    </a:lnTo>
                    <a:lnTo>
                      <a:pt x="0" y="357"/>
                    </a:lnTo>
                    <a:lnTo>
                      <a:pt x="973" y="357"/>
                    </a:lnTo>
                    <a:lnTo>
                      <a:pt x="713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1" name="Freeform 9"/>
              <p:cNvSpPr>
                <a:spLocks/>
              </p:cNvSpPr>
              <p:nvPr/>
            </p:nvSpPr>
            <p:spPr bwMode="auto">
              <a:xfrm>
                <a:off x="3529219" y="980860"/>
                <a:ext cx="2206578" cy="2206577"/>
              </a:xfrm>
              <a:custGeom>
                <a:avLst/>
                <a:gdLst>
                  <a:gd name="T0" fmla="*/ 160 w 160"/>
                  <a:gd name="T1" fmla="*/ 160 h 160"/>
                  <a:gd name="T2" fmla="*/ 79 w 160"/>
                  <a:gd name="T3" fmla="*/ 160 h 160"/>
                  <a:gd name="T4" fmla="*/ 0 w 160"/>
                  <a:gd name="T5" fmla="*/ 81 h 160"/>
                  <a:gd name="T6" fmla="*/ 0 w 160"/>
                  <a:gd name="T7" fmla="*/ 79 h 160"/>
                  <a:gd name="T8" fmla="*/ 79 w 160"/>
                  <a:gd name="T9" fmla="*/ 0 h 160"/>
                  <a:gd name="T10" fmla="*/ 81 w 160"/>
                  <a:gd name="T11" fmla="*/ 0 h 160"/>
                  <a:gd name="T12" fmla="*/ 160 w 160"/>
                  <a:gd name="T13" fmla="*/ 79 h 160"/>
                  <a:gd name="T14" fmla="*/ 160 w 160"/>
                  <a:gd name="T15" fmla="*/ 160 h 1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60" h="160">
                    <a:moveTo>
                      <a:pt x="160" y="160"/>
                    </a:moveTo>
                    <a:cubicBezTo>
                      <a:pt x="79" y="160"/>
                      <a:pt x="79" y="160"/>
                      <a:pt x="79" y="160"/>
                    </a:cubicBezTo>
                    <a:cubicBezTo>
                      <a:pt x="35" y="160"/>
                      <a:pt x="0" y="125"/>
                      <a:pt x="0" y="81"/>
                    </a:cubicBezTo>
                    <a:cubicBezTo>
                      <a:pt x="0" y="79"/>
                      <a:pt x="0" y="79"/>
                      <a:pt x="0" y="79"/>
                    </a:cubicBezTo>
                    <a:cubicBezTo>
                      <a:pt x="0" y="35"/>
                      <a:pt x="35" y="0"/>
                      <a:pt x="79" y="0"/>
                    </a:cubicBezTo>
                    <a:cubicBezTo>
                      <a:pt x="81" y="0"/>
                      <a:pt x="81" y="0"/>
                      <a:pt x="81" y="0"/>
                    </a:cubicBezTo>
                    <a:cubicBezTo>
                      <a:pt x="125" y="0"/>
                      <a:pt x="160" y="35"/>
                      <a:pt x="160" y="79"/>
                    </a:cubicBezTo>
                    <a:lnTo>
                      <a:pt x="160" y="160"/>
                    </a:lnTo>
                    <a:close/>
                  </a:path>
                </a:pathLst>
              </a:custGeom>
              <a:solidFill>
                <a:srgbClr val="28BCC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2" name="Freeform 10"/>
              <p:cNvSpPr>
                <a:spLocks/>
              </p:cNvSpPr>
              <p:nvPr/>
            </p:nvSpPr>
            <p:spPr bwMode="auto">
              <a:xfrm>
                <a:off x="4176911" y="980860"/>
                <a:ext cx="911194" cy="718093"/>
              </a:xfrm>
              <a:custGeom>
                <a:avLst/>
                <a:gdLst>
                  <a:gd name="T0" fmla="*/ 54 w 66"/>
                  <a:gd name="T1" fmla="*/ 52 h 52"/>
                  <a:gd name="T2" fmla="*/ 12 w 66"/>
                  <a:gd name="T3" fmla="*/ 52 h 52"/>
                  <a:gd name="T4" fmla="*/ 0 w 66"/>
                  <a:gd name="T5" fmla="*/ 40 h 52"/>
                  <a:gd name="T6" fmla="*/ 0 w 66"/>
                  <a:gd name="T7" fmla="*/ 0 h 52"/>
                  <a:gd name="T8" fmla="*/ 66 w 66"/>
                  <a:gd name="T9" fmla="*/ 0 h 52"/>
                  <a:gd name="T10" fmla="*/ 66 w 66"/>
                  <a:gd name="T11" fmla="*/ 40 h 52"/>
                  <a:gd name="T12" fmla="*/ 54 w 66"/>
                  <a:gd name="T13" fmla="*/ 52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6" h="52">
                    <a:moveTo>
                      <a:pt x="54" y="52"/>
                    </a:moveTo>
                    <a:cubicBezTo>
                      <a:pt x="12" y="52"/>
                      <a:pt x="12" y="52"/>
                      <a:pt x="12" y="52"/>
                    </a:cubicBezTo>
                    <a:cubicBezTo>
                      <a:pt x="5" y="52"/>
                      <a:pt x="0" y="47"/>
                      <a:pt x="0" y="4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66" y="0"/>
                      <a:pt x="66" y="0"/>
                      <a:pt x="66" y="0"/>
                    </a:cubicBezTo>
                    <a:cubicBezTo>
                      <a:pt x="66" y="40"/>
                      <a:pt x="66" y="40"/>
                      <a:pt x="66" y="40"/>
                    </a:cubicBezTo>
                    <a:cubicBezTo>
                      <a:pt x="66" y="47"/>
                      <a:pt x="61" y="52"/>
                      <a:pt x="54" y="52"/>
                    </a:cubicBezTo>
                    <a:close/>
                  </a:path>
                </a:pathLst>
              </a:custGeom>
              <a:solidFill>
                <a:srgbClr val="28BCC9"/>
              </a:solid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3" name="Freeform 11"/>
              <p:cNvSpPr>
                <a:spLocks/>
              </p:cNvSpPr>
              <p:nvPr/>
            </p:nvSpPr>
            <p:spPr bwMode="auto">
              <a:xfrm>
                <a:off x="4591272" y="2980256"/>
                <a:ext cx="82470" cy="28161"/>
              </a:xfrm>
              <a:custGeom>
                <a:avLst/>
                <a:gdLst>
                  <a:gd name="T0" fmla="*/ 27 w 41"/>
                  <a:gd name="T1" fmla="*/ 14 h 14"/>
                  <a:gd name="T2" fmla="*/ 14 w 41"/>
                  <a:gd name="T3" fmla="*/ 14 h 14"/>
                  <a:gd name="T4" fmla="*/ 14 w 41"/>
                  <a:gd name="T5" fmla="*/ 14 h 14"/>
                  <a:gd name="T6" fmla="*/ 0 w 41"/>
                  <a:gd name="T7" fmla="*/ 0 h 14"/>
                  <a:gd name="T8" fmla="*/ 0 w 41"/>
                  <a:gd name="T9" fmla="*/ 0 h 14"/>
                  <a:gd name="T10" fmla="*/ 41 w 41"/>
                  <a:gd name="T11" fmla="*/ 0 h 14"/>
                  <a:gd name="T12" fmla="*/ 41 w 41"/>
                  <a:gd name="T13" fmla="*/ 0 h 14"/>
                  <a:gd name="T14" fmla="*/ 27 w 41"/>
                  <a:gd name="T15" fmla="*/ 14 h 14"/>
                  <a:gd name="T16" fmla="*/ 27 w 41"/>
                  <a:gd name="T17" fmla="*/ 14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1" h="14">
                    <a:moveTo>
                      <a:pt x="27" y="14"/>
                    </a:moveTo>
                    <a:lnTo>
                      <a:pt x="14" y="14"/>
                    </a:lnTo>
                    <a:lnTo>
                      <a:pt x="14" y="14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41" y="0"/>
                    </a:lnTo>
                    <a:lnTo>
                      <a:pt x="41" y="0"/>
                    </a:lnTo>
                    <a:lnTo>
                      <a:pt x="27" y="14"/>
                    </a:lnTo>
                    <a:lnTo>
                      <a:pt x="27" y="14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4" name="Freeform 12"/>
              <p:cNvSpPr>
                <a:spLocks/>
              </p:cNvSpPr>
              <p:nvPr/>
            </p:nvSpPr>
            <p:spPr bwMode="auto">
              <a:xfrm>
                <a:off x="4687823" y="2746926"/>
                <a:ext cx="28161" cy="28161"/>
              </a:xfrm>
              <a:custGeom>
                <a:avLst/>
                <a:gdLst>
                  <a:gd name="T0" fmla="*/ 1 w 2"/>
                  <a:gd name="T1" fmla="*/ 0 h 2"/>
                  <a:gd name="T2" fmla="*/ 0 w 2"/>
                  <a:gd name="T3" fmla="*/ 1 h 2"/>
                  <a:gd name="T4" fmla="*/ 0 w 2"/>
                  <a:gd name="T5" fmla="*/ 1 h 2"/>
                  <a:gd name="T6" fmla="*/ 0 w 2"/>
                  <a:gd name="T7" fmla="*/ 2 h 2"/>
                  <a:gd name="T8" fmla="*/ 1 w 2"/>
                  <a:gd name="T9" fmla="*/ 2 h 2"/>
                  <a:gd name="T10" fmla="*/ 2 w 2"/>
                  <a:gd name="T11" fmla="*/ 1 h 2"/>
                  <a:gd name="T12" fmla="*/ 1 w 2"/>
                  <a:gd name="T13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1" y="0"/>
                    </a:moveTo>
                    <a:cubicBezTo>
                      <a:pt x="0" y="0"/>
                      <a:pt x="0" y="0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1" y="2"/>
                      <a:pt x="2" y="2"/>
                      <a:pt x="2" y="1"/>
                    </a:cubicBezTo>
                    <a:cubicBezTo>
                      <a:pt x="2" y="1"/>
                      <a:pt x="1" y="0"/>
                      <a:pt x="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5" name="Freeform 13"/>
              <p:cNvSpPr>
                <a:spLocks/>
              </p:cNvSpPr>
              <p:nvPr/>
            </p:nvSpPr>
            <p:spPr bwMode="auto">
              <a:xfrm>
                <a:off x="4549032" y="2746926"/>
                <a:ext cx="28161" cy="28161"/>
              </a:xfrm>
              <a:custGeom>
                <a:avLst/>
                <a:gdLst>
                  <a:gd name="T0" fmla="*/ 1 w 2"/>
                  <a:gd name="T1" fmla="*/ 0 h 2"/>
                  <a:gd name="T2" fmla="*/ 0 w 2"/>
                  <a:gd name="T3" fmla="*/ 1 h 2"/>
                  <a:gd name="T4" fmla="*/ 1 w 2"/>
                  <a:gd name="T5" fmla="*/ 2 h 2"/>
                  <a:gd name="T6" fmla="*/ 2 w 2"/>
                  <a:gd name="T7" fmla="*/ 2 h 2"/>
                  <a:gd name="T8" fmla="*/ 2 w 2"/>
                  <a:gd name="T9" fmla="*/ 1 h 2"/>
                  <a:gd name="T10" fmla="*/ 1 w 2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1" y="0"/>
                    </a:moveTo>
                    <a:cubicBezTo>
                      <a:pt x="1" y="0"/>
                      <a:pt x="0" y="1"/>
                      <a:pt x="0" y="1"/>
                    </a:cubicBezTo>
                    <a:cubicBezTo>
                      <a:pt x="0" y="2"/>
                      <a:pt x="1" y="2"/>
                      <a:pt x="1" y="2"/>
                    </a:cubicBezTo>
                    <a:cubicBezTo>
                      <a:pt x="2" y="2"/>
                      <a:pt x="2" y="2"/>
                      <a:pt x="2" y="2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2" y="0"/>
                      <a:pt x="2" y="0"/>
                      <a:pt x="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6" name="Freeform 14"/>
              <p:cNvSpPr>
                <a:spLocks noEditPoints="1"/>
              </p:cNvSpPr>
              <p:nvPr/>
            </p:nvSpPr>
            <p:spPr bwMode="auto">
              <a:xfrm>
                <a:off x="4508802" y="2636296"/>
                <a:ext cx="247410" cy="275571"/>
              </a:xfrm>
              <a:custGeom>
                <a:avLst/>
                <a:gdLst>
                  <a:gd name="T0" fmla="*/ 15 w 18"/>
                  <a:gd name="T1" fmla="*/ 3 h 20"/>
                  <a:gd name="T2" fmla="*/ 3 w 18"/>
                  <a:gd name="T3" fmla="*/ 3 h 20"/>
                  <a:gd name="T4" fmla="*/ 3 w 18"/>
                  <a:gd name="T5" fmla="*/ 15 h 20"/>
                  <a:gd name="T6" fmla="*/ 6 w 18"/>
                  <a:gd name="T7" fmla="*/ 20 h 20"/>
                  <a:gd name="T8" fmla="*/ 12 w 18"/>
                  <a:gd name="T9" fmla="*/ 20 h 20"/>
                  <a:gd name="T10" fmla="*/ 15 w 18"/>
                  <a:gd name="T11" fmla="*/ 15 h 20"/>
                  <a:gd name="T12" fmla="*/ 15 w 18"/>
                  <a:gd name="T13" fmla="*/ 3 h 20"/>
                  <a:gd name="T14" fmla="*/ 14 w 18"/>
                  <a:gd name="T15" fmla="*/ 11 h 20"/>
                  <a:gd name="T16" fmla="*/ 13 w 18"/>
                  <a:gd name="T17" fmla="*/ 11 h 20"/>
                  <a:gd name="T18" fmla="*/ 11 w 18"/>
                  <a:gd name="T19" fmla="*/ 20 h 20"/>
                  <a:gd name="T20" fmla="*/ 11 w 18"/>
                  <a:gd name="T21" fmla="*/ 20 h 20"/>
                  <a:gd name="T22" fmla="*/ 12 w 18"/>
                  <a:gd name="T23" fmla="*/ 11 h 20"/>
                  <a:gd name="T24" fmla="*/ 11 w 18"/>
                  <a:gd name="T25" fmla="*/ 11 h 20"/>
                  <a:gd name="T26" fmla="*/ 10 w 18"/>
                  <a:gd name="T27" fmla="*/ 10 h 20"/>
                  <a:gd name="T28" fmla="*/ 10 w 18"/>
                  <a:gd name="T29" fmla="*/ 9 h 20"/>
                  <a:gd name="T30" fmla="*/ 10 w 18"/>
                  <a:gd name="T31" fmla="*/ 9 h 20"/>
                  <a:gd name="T32" fmla="*/ 9 w 18"/>
                  <a:gd name="T33" fmla="*/ 8 h 20"/>
                  <a:gd name="T34" fmla="*/ 8 w 18"/>
                  <a:gd name="T35" fmla="*/ 9 h 20"/>
                  <a:gd name="T36" fmla="*/ 8 w 18"/>
                  <a:gd name="T37" fmla="*/ 9 h 20"/>
                  <a:gd name="T38" fmla="*/ 8 w 18"/>
                  <a:gd name="T39" fmla="*/ 10 h 20"/>
                  <a:gd name="T40" fmla="*/ 7 w 18"/>
                  <a:gd name="T41" fmla="*/ 11 h 20"/>
                  <a:gd name="T42" fmla="*/ 6 w 18"/>
                  <a:gd name="T43" fmla="*/ 11 h 20"/>
                  <a:gd name="T44" fmla="*/ 7 w 18"/>
                  <a:gd name="T45" fmla="*/ 20 h 20"/>
                  <a:gd name="T46" fmla="*/ 7 w 18"/>
                  <a:gd name="T47" fmla="*/ 20 h 20"/>
                  <a:gd name="T48" fmla="*/ 5 w 18"/>
                  <a:gd name="T49" fmla="*/ 11 h 20"/>
                  <a:gd name="T50" fmla="*/ 4 w 18"/>
                  <a:gd name="T51" fmla="*/ 11 h 20"/>
                  <a:gd name="T52" fmla="*/ 3 w 18"/>
                  <a:gd name="T53" fmla="*/ 9 h 20"/>
                  <a:gd name="T54" fmla="*/ 4 w 18"/>
                  <a:gd name="T55" fmla="*/ 7 h 20"/>
                  <a:gd name="T56" fmla="*/ 6 w 18"/>
                  <a:gd name="T57" fmla="*/ 9 h 20"/>
                  <a:gd name="T58" fmla="*/ 6 w 18"/>
                  <a:gd name="T59" fmla="*/ 9 h 20"/>
                  <a:gd name="T60" fmla="*/ 6 w 18"/>
                  <a:gd name="T61" fmla="*/ 10 h 20"/>
                  <a:gd name="T62" fmla="*/ 7 w 18"/>
                  <a:gd name="T63" fmla="*/ 10 h 20"/>
                  <a:gd name="T64" fmla="*/ 7 w 18"/>
                  <a:gd name="T65" fmla="*/ 10 h 20"/>
                  <a:gd name="T66" fmla="*/ 7 w 18"/>
                  <a:gd name="T67" fmla="*/ 9 h 20"/>
                  <a:gd name="T68" fmla="*/ 7 w 18"/>
                  <a:gd name="T69" fmla="*/ 9 h 20"/>
                  <a:gd name="T70" fmla="*/ 9 w 18"/>
                  <a:gd name="T71" fmla="*/ 7 h 20"/>
                  <a:gd name="T72" fmla="*/ 11 w 18"/>
                  <a:gd name="T73" fmla="*/ 9 h 20"/>
                  <a:gd name="T74" fmla="*/ 11 w 18"/>
                  <a:gd name="T75" fmla="*/ 9 h 20"/>
                  <a:gd name="T76" fmla="*/ 11 w 18"/>
                  <a:gd name="T77" fmla="*/ 10 h 20"/>
                  <a:gd name="T78" fmla="*/ 11 w 18"/>
                  <a:gd name="T79" fmla="*/ 10 h 20"/>
                  <a:gd name="T80" fmla="*/ 12 w 18"/>
                  <a:gd name="T81" fmla="*/ 10 h 20"/>
                  <a:gd name="T82" fmla="*/ 12 w 18"/>
                  <a:gd name="T83" fmla="*/ 9 h 20"/>
                  <a:gd name="T84" fmla="*/ 14 w 18"/>
                  <a:gd name="T85" fmla="*/ 7 h 20"/>
                  <a:gd name="T86" fmla="*/ 15 w 18"/>
                  <a:gd name="T87" fmla="*/ 9 h 20"/>
                  <a:gd name="T88" fmla="*/ 14 w 18"/>
                  <a:gd name="T89" fmla="*/ 11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18" h="20">
                    <a:moveTo>
                      <a:pt x="15" y="3"/>
                    </a:moveTo>
                    <a:cubicBezTo>
                      <a:pt x="12" y="0"/>
                      <a:pt x="6" y="0"/>
                      <a:pt x="3" y="3"/>
                    </a:cubicBezTo>
                    <a:cubicBezTo>
                      <a:pt x="0" y="7"/>
                      <a:pt x="0" y="12"/>
                      <a:pt x="3" y="15"/>
                    </a:cubicBezTo>
                    <a:cubicBezTo>
                      <a:pt x="4" y="16"/>
                      <a:pt x="5" y="18"/>
                      <a:pt x="6" y="20"/>
                    </a:cubicBezTo>
                    <a:cubicBezTo>
                      <a:pt x="12" y="20"/>
                      <a:pt x="12" y="20"/>
                      <a:pt x="12" y="20"/>
                    </a:cubicBezTo>
                    <a:cubicBezTo>
                      <a:pt x="13" y="18"/>
                      <a:pt x="14" y="16"/>
                      <a:pt x="15" y="15"/>
                    </a:cubicBezTo>
                    <a:cubicBezTo>
                      <a:pt x="18" y="12"/>
                      <a:pt x="18" y="7"/>
                      <a:pt x="15" y="3"/>
                    </a:cubicBezTo>
                    <a:close/>
                    <a:moveTo>
                      <a:pt x="14" y="11"/>
                    </a:moveTo>
                    <a:cubicBezTo>
                      <a:pt x="13" y="11"/>
                      <a:pt x="13" y="11"/>
                      <a:pt x="13" y="11"/>
                    </a:cubicBezTo>
                    <a:cubicBezTo>
                      <a:pt x="11" y="20"/>
                      <a:pt x="11" y="20"/>
                      <a:pt x="11" y="20"/>
                    </a:cubicBezTo>
                    <a:cubicBezTo>
                      <a:pt x="11" y="20"/>
                      <a:pt x="11" y="20"/>
                      <a:pt x="11" y="20"/>
                    </a:cubicBezTo>
                    <a:cubicBezTo>
                      <a:pt x="12" y="11"/>
                      <a:pt x="12" y="11"/>
                      <a:pt x="12" y="11"/>
                    </a:cubicBezTo>
                    <a:cubicBezTo>
                      <a:pt x="11" y="11"/>
                      <a:pt x="11" y="11"/>
                      <a:pt x="11" y="11"/>
                    </a:cubicBezTo>
                    <a:cubicBezTo>
                      <a:pt x="10" y="10"/>
                      <a:pt x="10" y="10"/>
                      <a:pt x="10" y="10"/>
                    </a:cubicBezTo>
                    <a:cubicBezTo>
                      <a:pt x="10" y="10"/>
                      <a:pt x="10" y="10"/>
                      <a:pt x="10" y="9"/>
                    </a:cubicBezTo>
                    <a:cubicBezTo>
                      <a:pt x="10" y="9"/>
                      <a:pt x="10" y="9"/>
                      <a:pt x="10" y="9"/>
                    </a:cubicBezTo>
                    <a:cubicBezTo>
                      <a:pt x="10" y="9"/>
                      <a:pt x="9" y="8"/>
                      <a:pt x="9" y="8"/>
                    </a:cubicBezTo>
                    <a:cubicBezTo>
                      <a:pt x="9" y="8"/>
                      <a:pt x="8" y="9"/>
                      <a:pt x="8" y="9"/>
                    </a:cubicBezTo>
                    <a:cubicBezTo>
                      <a:pt x="8" y="9"/>
                      <a:pt x="8" y="9"/>
                      <a:pt x="8" y="9"/>
                    </a:cubicBezTo>
                    <a:cubicBezTo>
                      <a:pt x="8" y="10"/>
                      <a:pt x="8" y="10"/>
                      <a:pt x="8" y="10"/>
                    </a:cubicBezTo>
                    <a:cubicBezTo>
                      <a:pt x="7" y="11"/>
                      <a:pt x="7" y="11"/>
                      <a:pt x="7" y="11"/>
                    </a:cubicBezTo>
                    <a:cubicBezTo>
                      <a:pt x="6" y="11"/>
                      <a:pt x="6" y="11"/>
                      <a:pt x="6" y="11"/>
                    </a:cubicBezTo>
                    <a:cubicBezTo>
                      <a:pt x="7" y="20"/>
                      <a:pt x="7" y="20"/>
                      <a:pt x="7" y="20"/>
                    </a:cubicBezTo>
                    <a:cubicBezTo>
                      <a:pt x="7" y="20"/>
                      <a:pt x="7" y="20"/>
                      <a:pt x="7" y="20"/>
                    </a:cubicBezTo>
                    <a:cubicBezTo>
                      <a:pt x="5" y="11"/>
                      <a:pt x="5" y="11"/>
                      <a:pt x="5" y="11"/>
                    </a:cubicBezTo>
                    <a:cubicBezTo>
                      <a:pt x="4" y="11"/>
                      <a:pt x="4" y="11"/>
                      <a:pt x="4" y="11"/>
                    </a:cubicBezTo>
                    <a:cubicBezTo>
                      <a:pt x="3" y="11"/>
                      <a:pt x="3" y="10"/>
                      <a:pt x="3" y="9"/>
                    </a:cubicBezTo>
                    <a:cubicBezTo>
                      <a:pt x="3" y="8"/>
                      <a:pt x="3" y="7"/>
                      <a:pt x="4" y="7"/>
                    </a:cubicBezTo>
                    <a:cubicBezTo>
                      <a:pt x="5" y="7"/>
                      <a:pt x="6" y="8"/>
                      <a:pt x="6" y="9"/>
                    </a:cubicBezTo>
                    <a:cubicBezTo>
                      <a:pt x="6" y="9"/>
                      <a:pt x="6" y="9"/>
                      <a:pt x="6" y="9"/>
                    </a:cubicBezTo>
                    <a:cubicBezTo>
                      <a:pt x="6" y="10"/>
                      <a:pt x="6" y="10"/>
                      <a:pt x="6" y="10"/>
                    </a:cubicBezTo>
                    <a:cubicBezTo>
                      <a:pt x="7" y="10"/>
                      <a:pt x="7" y="10"/>
                      <a:pt x="7" y="10"/>
                    </a:cubicBezTo>
                    <a:cubicBezTo>
                      <a:pt x="7" y="10"/>
                      <a:pt x="7" y="10"/>
                      <a:pt x="7" y="10"/>
                    </a:cubicBezTo>
                    <a:cubicBezTo>
                      <a:pt x="7" y="9"/>
                      <a:pt x="7" y="9"/>
                      <a:pt x="7" y="9"/>
                    </a:cubicBezTo>
                    <a:cubicBezTo>
                      <a:pt x="7" y="9"/>
                      <a:pt x="7" y="9"/>
                      <a:pt x="7" y="9"/>
                    </a:cubicBezTo>
                    <a:cubicBezTo>
                      <a:pt x="7" y="8"/>
                      <a:pt x="8" y="7"/>
                      <a:pt x="9" y="7"/>
                    </a:cubicBezTo>
                    <a:cubicBezTo>
                      <a:pt x="10" y="7"/>
                      <a:pt x="11" y="8"/>
                      <a:pt x="11" y="9"/>
                    </a:cubicBezTo>
                    <a:cubicBezTo>
                      <a:pt x="11" y="9"/>
                      <a:pt x="11" y="9"/>
                      <a:pt x="11" y="9"/>
                    </a:cubicBezTo>
                    <a:cubicBezTo>
                      <a:pt x="11" y="10"/>
                      <a:pt x="11" y="10"/>
                      <a:pt x="11" y="10"/>
                    </a:cubicBezTo>
                    <a:cubicBezTo>
                      <a:pt x="11" y="10"/>
                      <a:pt x="11" y="10"/>
                      <a:pt x="11" y="10"/>
                    </a:cubicBezTo>
                    <a:cubicBezTo>
                      <a:pt x="12" y="10"/>
                      <a:pt x="12" y="10"/>
                      <a:pt x="12" y="10"/>
                    </a:cubicBezTo>
                    <a:cubicBezTo>
                      <a:pt x="12" y="9"/>
                      <a:pt x="12" y="9"/>
                      <a:pt x="12" y="9"/>
                    </a:cubicBezTo>
                    <a:cubicBezTo>
                      <a:pt x="12" y="8"/>
                      <a:pt x="13" y="7"/>
                      <a:pt x="14" y="7"/>
                    </a:cubicBezTo>
                    <a:cubicBezTo>
                      <a:pt x="15" y="7"/>
                      <a:pt x="15" y="8"/>
                      <a:pt x="15" y="9"/>
                    </a:cubicBezTo>
                    <a:cubicBezTo>
                      <a:pt x="15" y="10"/>
                      <a:pt x="15" y="11"/>
                      <a:pt x="14" y="1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7" name="Freeform 15"/>
              <p:cNvSpPr>
                <a:spLocks/>
              </p:cNvSpPr>
              <p:nvPr/>
            </p:nvSpPr>
            <p:spPr bwMode="auto">
              <a:xfrm>
                <a:off x="4631502" y="2579975"/>
                <a:ext cx="0" cy="56321"/>
              </a:xfrm>
              <a:custGeom>
                <a:avLst/>
                <a:gdLst>
                  <a:gd name="T0" fmla="*/ 28 h 28"/>
                  <a:gd name="T1" fmla="*/ 28 h 28"/>
                  <a:gd name="T2" fmla="*/ 0 h 28"/>
                  <a:gd name="T3" fmla="*/ 0 h 28"/>
                  <a:gd name="T4" fmla="*/ 0 h 28"/>
                  <a:gd name="T5" fmla="*/ 28 h 28"/>
                  <a:gd name="T6" fmla="*/ 28 h 28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  <a:cxn ang="0">
                    <a:pos x="0" y="T5"/>
                  </a:cxn>
                  <a:cxn ang="0">
                    <a:pos x="0" y="T6"/>
                  </a:cxn>
                </a:cxnLst>
                <a:rect l="0" t="0" r="r" b="b"/>
                <a:pathLst>
                  <a:path h="28">
                    <a:moveTo>
                      <a:pt x="0" y="28"/>
                    </a:moveTo>
                    <a:lnTo>
                      <a:pt x="0" y="28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28"/>
                    </a:lnTo>
                    <a:lnTo>
                      <a:pt x="0" y="28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8" name="Freeform 16"/>
              <p:cNvSpPr>
                <a:spLocks/>
              </p:cNvSpPr>
              <p:nvPr/>
            </p:nvSpPr>
            <p:spPr bwMode="auto">
              <a:xfrm>
                <a:off x="4591272" y="2608135"/>
                <a:ext cx="14080" cy="28161"/>
              </a:xfrm>
              <a:custGeom>
                <a:avLst/>
                <a:gdLst>
                  <a:gd name="T0" fmla="*/ 0 w 7"/>
                  <a:gd name="T1" fmla="*/ 14 h 14"/>
                  <a:gd name="T2" fmla="*/ 0 w 7"/>
                  <a:gd name="T3" fmla="*/ 14 h 14"/>
                  <a:gd name="T4" fmla="*/ 0 w 7"/>
                  <a:gd name="T5" fmla="*/ 0 h 14"/>
                  <a:gd name="T6" fmla="*/ 0 w 7"/>
                  <a:gd name="T7" fmla="*/ 0 h 14"/>
                  <a:gd name="T8" fmla="*/ 0 w 7"/>
                  <a:gd name="T9" fmla="*/ 0 h 14"/>
                  <a:gd name="T10" fmla="*/ 7 w 7"/>
                  <a:gd name="T11" fmla="*/ 14 h 14"/>
                  <a:gd name="T12" fmla="*/ 7 w 7"/>
                  <a:gd name="T13" fmla="*/ 14 h 14"/>
                  <a:gd name="T14" fmla="*/ 0 w 7"/>
                  <a:gd name="T15" fmla="*/ 14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" h="14">
                    <a:moveTo>
                      <a:pt x="0" y="14"/>
                    </a:moveTo>
                    <a:lnTo>
                      <a:pt x="0" y="14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7" y="14"/>
                    </a:lnTo>
                    <a:lnTo>
                      <a:pt x="7" y="14"/>
                    </a:lnTo>
                    <a:lnTo>
                      <a:pt x="0" y="14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9" name="Freeform 17"/>
              <p:cNvSpPr>
                <a:spLocks/>
              </p:cNvSpPr>
              <p:nvPr/>
            </p:nvSpPr>
            <p:spPr bwMode="auto">
              <a:xfrm>
                <a:off x="4522883" y="2650376"/>
                <a:ext cx="12069" cy="26149"/>
              </a:xfrm>
              <a:custGeom>
                <a:avLst/>
                <a:gdLst>
                  <a:gd name="T0" fmla="*/ 6 w 6"/>
                  <a:gd name="T1" fmla="*/ 13 h 13"/>
                  <a:gd name="T2" fmla="*/ 6 w 6"/>
                  <a:gd name="T3" fmla="*/ 13 h 13"/>
                  <a:gd name="T4" fmla="*/ 0 w 6"/>
                  <a:gd name="T5" fmla="*/ 0 h 13"/>
                  <a:gd name="T6" fmla="*/ 0 w 6"/>
                  <a:gd name="T7" fmla="*/ 0 h 13"/>
                  <a:gd name="T8" fmla="*/ 0 w 6"/>
                  <a:gd name="T9" fmla="*/ 0 h 13"/>
                  <a:gd name="T10" fmla="*/ 6 w 6"/>
                  <a:gd name="T11" fmla="*/ 7 h 13"/>
                  <a:gd name="T12" fmla="*/ 6 w 6"/>
                  <a:gd name="T13" fmla="*/ 13 h 13"/>
                  <a:gd name="T14" fmla="*/ 6 w 6"/>
                  <a:gd name="T15" fmla="*/ 13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" h="13">
                    <a:moveTo>
                      <a:pt x="6" y="13"/>
                    </a:moveTo>
                    <a:lnTo>
                      <a:pt x="6" y="13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6" y="7"/>
                    </a:lnTo>
                    <a:lnTo>
                      <a:pt x="6" y="13"/>
                    </a:lnTo>
                    <a:lnTo>
                      <a:pt x="6" y="13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0" name="Freeform 18"/>
              <p:cNvSpPr>
                <a:spLocks/>
              </p:cNvSpPr>
              <p:nvPr/>
            </p:nvSpPr>
            <p:spPr bwMode="auto">
              <a:xfrm>
                <a:off x="4480642" y="2718766"/>
                <a:ext cx="28161" cy="14080"/>
              </a:xfrm>
              <a:custGeom>
                <a:avLst/>
                <a:gdLst>
                  <a:gd name="T0" fmla="*/ 14 w 14"/>
                  <a:gd name="T1" fmla="*/ 7 h 7"/>
                  <a:gd name="T2" fmla="*/ 14 w 14"/>
                  <a:gd name="T3" fmla="*/ 7 h 7"/>
                  <a:gd name="T4" fmla="*/ 0 w 14"/>
                  <a:gd name="T5" fmla="*/ 7 h 7"/>
                  <a:gd name="T6" fmla="*/ 0 w 14"/>
                  <a:gd name="T7" fmla="*/ 0 h 7"/>
                  <a:gd name="T8" fmla="*/ 0 w 14"/>
                  <a:gd name="T9" fmla="*/ 0 h 7"/>
                  <a:gd name="T10" fmla="*/ 14 w 14"/>
                  <a:gd name="T11" fmla="*/ 0 h 7"/>
                  <a:gd name="T12" fmla="*/ 14 w 14"/>
                  <a:gd name="T13" fmla="*/ 7 h 7"/>
                  <a:gd name="T14" fmla="*/ 14 w 14"/>
                  <a:gd name="T15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4" h="7">
                    <a:moveTo>
                      <a:pt x="14" y="7"/>
                    </a:moveTo>
                    <a:lnTo>
                      <a:pt x="14" y="7"/>
                    </a:lnTo>
                    <a:lnTo>
                      <a:pt x="0" y="7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14" y="0"/>
                    </a:lnTo>
                    <a:lnTo>
                      <a:pt x="14" y="7"/>
                    </a:lnTo>
                    <a:lnTo>
                      <a:pt x="14" y="7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1" name="Freeform 19"/>
              <p:cNvSpPr>
                <a:spLocks/>
              </p:cNvSpPr>
              <p:nvPr/>
            </p:nvSpPr>
            <p:spPr bwMode="auto">
              <a:xfrm>
                <a:off x="4480642" y="2787156"/>
                <a:ext cx="28161" cy="28161"/>
              </a:xfrm>
              <a:custGeom>
                <a:avLst/>
                <a:gdLst>
                  <a:gd name="T0" fmla="*/ 0 w 14"/>
                  <a:gd name="T1" fmla="*/ 14 h 14"/>
                  <a:gd name="T2" fmla="*/ 0 w 14"/>
                  <a:gd name="T3" fmla="*/ 7 h 14"/>
                  <a:gd name="T4" fmla="*/ 0 w 14"/>
                  <a:gd name="T5" fmla="*/ 7 h 14"/>
                  <a:gd name="T6" fmla="*/ 14 w 14"/>
                  <a:gd name="T7" fmla="*/ 0 h 14"/>
                  <a:gd name="T8" fmla="*/ 14 w 14"/>
                  <a:gd name="T9" fmla="*/ 7 h 14"/>
                  <a:gd name="T10" fmla="*/ 14 w 14"/>
                  <a:gd name="T11" fmla="*/ 7 h 14"/>
                  <a:gd name="T12" fmla="*/ 0 w 14"/>
                  <a:gd name="T13" fmla="*/ 14 h 14"/>
                  <a:gd name="T14" fmla="*/ 0 w 14"/>
                  <a:gd name="T15" fmla="*/ 14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4" h="14">
                    <a:moveTo>
                      <a:pt x="0" y="14"/>
                    </a:moveTo>
                    <a:lnTo>
                      <a:pt x="0" y="7"/>
                    </a:lnTo>
                    <a:lnTo>
                      <a:pt x="0" y="7"/>
                    </a:lnTo>
                    <a:lnTo>
                      <a:pt x="14" y="0"/>
                    </a:lnTo>
                    <a:lnTo>
                      <a:pt x="14" y="7"/>
                    </a:lnTo>
                    <a:lnTo>
                      <a:pt x="14" y="7"/>
                    </a:lnTo>
                    <a:lnTo>
                      <a:pt x="0" y="14"/>
                    </a:lnTo>
                    <a:lnTo>
                      <a:pt x="0" y="14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2" name="Freeform 20"/>
              <p:cNvSpPr>
                <a:spLocks/>
              </p:cNvSpPr>
              <p:nvPr/>
            </p:nvSpPr>
            <p:spPr bwMode="auto">
              <a:xfrm>
                <a:off x="4522883" y="2857557"/>
                <a:ext cx="12069" cy="26149"/>
              </a:xfrm>
              <a:custGeom>
                <a:avLst/>
                <a:gdLst>
                  <a:gd name="T0" fmla="*/ 0 w 6"/>
                  <a:gd name="T1" fmla="*/ 13 h 13"/>
                  <a:gd name="T2" fmla="*/ 0 w 6"/>
                  <a:gd name="T3" fmla="*/ 13 h 13"/>
                  <a:gd name="T4" fmla="*/ 0 w 6"/>
                  <a:gd name="T5" fmla="*/ 7 h 13"/>
                  <a:gd name="T6" fmla="*/ 6 w 6"/>
                  <a:gd name="T7" fmla="*/ 0 h 13"/>
                  <a:gd name="T8" fmla="*/ 6 w 6"/>
                  <a:gd name="T9" fmla="*/ 0 h 13"/>
                  <a:gd name="T10" fmla="*/ 6 w 6"/>
                  <a:gd name="T11" fmla="*/ 0 h 13"/>
                  <a:gd name="T12" fmla="*/ 0 w 6"/>
                  <a:gd name="T13" fmla="*/ 13 h 13"/>
                  <a:gd name="T14" fmla="*/ 0 w 6"/>
                  <a:gd name="T15" fmla="*/ 13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" h="13">
                    <a:moveTo>
                      <a:pt x="0" y="13"/>
                    </a:moveTo>
                    <a:lnTo>
                      <a:pt x="0" y="13"/>
                    </a:lnTo>
                    <a:lnTo>
                      <a:pt x="0" y="7"/>
                    </a:lnTo>
                    <a:lnTo>
                      <a:pt x="6" y="0"/>
                    </a:lnTo>
                    <a:lnTo>
                      <a:pt x="6" y="0"/>
                    </a:lnTo>
                    <a:lnTo>
                      <a:pt x="6" y="0"/>
                    </a:lnTo>
                    <a:lnTo>
                      <a:pt x="0" y="13"/>
                    </a:lnTo>
                    <a:lnTo>
                      <a:pt x="0" y="13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3" name="Freeform 21"/>
              <p:cNvSpPr>
                <a:spLocks/>
              </p:cNvSpPr>
              <p:nvPr/>
            </p:nvSpPr>
            <p:spPr bwMode="auto">
              <a:xfrm>
                <a:off x="4728052" y="2857557"/>
                <a:ext cx="14080" cy="26149"/>
              </a:xfrm>
              <a:custGeom>
                <a:avLst/>
                <a:gdLst>
                  <a:gd name="T0" fmla="*/ 7 w 7"/>
                  <a:gd name="T1" fmla="*/ 13 h 13"/>
                  <a:gd name="T2" fmla="*/ 7 w 7"/>
                  <a:gd name="T3" fmla="*/ 13 h 13"/>
                  <a:gd name="T4" fmla="*/ 0 w 7"/>
                  <a:gd name="T5" fmla="*/ 0 h 13"/>
                  <a:gd name="T6" fmla="*/ 0 w 7"/>
                  <a:gd name="T7" fmla="*/ 0 h 13"/>
                  <a:gd name="T8" fmla="*/ 0 w 7"/>
                  <a:gd name="T9" fmla="*/ 0 h 13"/>
                  <a:gd name="T10" fmla="*/ 7 w 7"/>
                  <a:gd name="T11" fmla="*/ 7 h 13"/>
                  <a:gd name="T12" fmla="*/ 7 w 7"/>
                  <a:gd name="T13" fmla="*/ 13 h 13"/>
                  <a:gd name="T14" fmla="*/ 7 w 7"/>
                  <a:gd name="T15" fmla="*/ 13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" h="13">
                    <a:moveTo>
                      <a:pt x="7" y="13"/>
                    </a:moveTo>
                    <a:lnTo>
                      <a:pt x="7" y="13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7" y="7"/>
                    </a:lnTo>
                    <a:lnTo>
                      <a:pt x="7" y="13"/>
                    </a:lnTo>
                    <a:lnTo>
                      <a:pt x="7" y="13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4" name="Freeform 22"/>
              <p:cNvSpPr>
                <a:spLocks/>
              </p:cNvSpPr>
              <p:nvPr/>
            </p:nvSpPr>
            <p:spPr bwMode="auto">
              <a:xfrm>
                <a:off x="4756213" y="2787156"/>
                <a:ext cx="28161" cy="28161"/>
              </a:xfrm>
              <a:custGeom>
                <a:avLst/>
                <a:gdLst>
                  <a:gd name="T0" fmla="*/ 14 w 14"/>
                  <a:gd name="T1" fmla="*/ 14 h 14"/>
                  <a:gd name="T2" fmla="*/ 14 w 14"/>
                  <a:gd name="T3" fmla="*/ 14 h 14"/>
                  <a:gd name="T4" fmla="*/ 0 w 14"/>
                  <a:gd name="T5" fmla="*/ 7 h 14"/>
                  <a:gd name="T6" fmla="*/ 0 w 14"/>
                  <a:gd name="T7" fmla="*/ 7 h 14"/>
                  <a:gd name="T8" fmla="*/ 0 w 14"/>
                  <a:gd name="T9" fmla="*/ 0 h 14"/>
                  <a:gd name="T10" fmla="*/ 14 w 14"/>
                  <a:gd name="T11" fmla="*/ 7 h 14"/>
                  <a:gd name="T12" fmla="*/ 14 w 14"/>
                  <a:gd name="T13" fmla="*/ 7 h 14"/>
                  <a:gd name="T14" fmla="*/ 14 w 14"/>
                  <a:gd name="T15" fmla="*/ 14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4" h="14">
                    <a:moveTo>
                      <a:pt x="14" y="14"/>
                    </a:moveTo>
                    <a:lnTo>
                      <a:pt x="14" y="14"/>
                    </a:lnTo>
                    <a:lnTo>
                      <a:pt x="0" y="7"/>
                    </a:lnTo>
                    <a:lnTo>
                      <a:pt x="0" y="7"/>
                    </a:lnTo>
                    <a:lnTo>
                      <a:pt x="0" y="0"/>
                    </a:lnTo>
                    <a:lnTo>
                      <a:pt x="14" y="7"/>
                    </a:lnTo>
                    <a:lnTo>
                      <a:pt x="14" y="7"/>
                    </a:lnTo>
                    <a:lnTo>
                      <a:pt x="14" y="14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5" name="Freeform 23"/>
              <p:cNvSpPr>
                <a:spLocks/>
              </p:cNvSpPr>
              <p:nvPr/>
            </p:nvSpPr>
            <p:spPr bwMode="auto">
              <a:xfrm>
                <a:off x="4756213" y="2718766"/>
                <a:ext cx="28161" cy="14080"/>
              </a:xfrm>
              <a:custGeom>
                <a:avLst/>
                <a:gdLst>
                  <a:gd name="T0" fmla="*/ 0 w 14"/>
                  <a:gd name="T1" fmla="*/ 7 h 7"/>
                  <a:gd name="T2" fmla="*/ 0 w 14"/>
                  <a:gd name="T3" fmla="*/ 7 h 7"/>
                  <a:gd name="T4" fmla="*/ 0 w 14"/>
                  <a:gd name="T5" fmla="*/ 0 h 7"/>
                  <a:gd name="T6" fmla="*/ 14 w 14"/>
                  <a:gd name="T7" fmla="*/ 0 h 7"/>
                  <a:gd name="T8" fmla="*/ 14 w 14"/>
                  <a:gd name="T9" fmla="*/ 0 h 7"/>
                  <a:gd name="T10" fmla="*/ 14 w 14"/>
                  <a:gd name="T11" fmla="*/ 7 h 7"/>
                  <a:gd name="T12" fmla="*/ 0 w 14"/>
                  <a:gd name="T13" fmla="*/ 7 h 7"/>
                  <a:gd name="T14" fmla="*/ 0 w 14"/>
                  <a:gd name="T15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4" h="7">
                    <a:moveTo>
                      <a:pt x="0" y="7"/>
                    </a:moveTo>
                    <a:lnTo>
                      <a:pt x="0" y="7"/>
                    </a:lnTo>
                    <a:lnTo>
                      <a:pt x="0" y="0"/>
                    </a:lnTo>
                    <a:lnTo>
                      <a:pt x="14" y="0"/>
                    </a:lnTo>
                    <a:lnTo>
                      <a:pt x="14" y="0"/>
                    </a:lnTo>
                    <a:lnTo>
                      <a:pt x="14" y="7"/>
                    </a:lnTo>
                    <a:lnTo>
                      <a:pt x="0" y="7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6" name="Freeform 24"/>
              <p:cNvSpPr>
                <a:spLocks/>
              </p:cNvSpPr>
              <p:nvPr/>
            </p:nvSpPr>
            <p:spPr bwMode="auto">
              <a:xfrm>
                <a:off x="4728052" y="2650376"/>
                <a:ext cx="14080" cy="26149"/>
              </a:xfrm>
              <a:custGeom>
                <a:avLst/>
                <a:gdLst>
                  <a:gd name="T0" fmla="*/ 0 w 7"/>
                  <a:gd name="T1" fmla="*/ 13 h 13"/>
                  <a:gd name="T2" fmla="*/ 0 w 7"/>
                  <a:gd name="T3" fmla="*/ 13 h 13"/>
                  <a:gd name="T4" fmla="*/ 0 w 7"/>
                  <a:gd name="T5" fmla="*/ 7 h 13"/>
                  <a:gd name="T6" fmla="*/ 7 w 7"/>
                  <a:gd name="T7" fmla="*/ 0 h 13"/>
                  <a:gd name="T8" fmla="*/ 7 w 7"/>
                  <a:gd name="T9" fmla="*/ 0 h 13"/>
                  <a:gd name="T10" fmla="*/ 7 w 7"/>
                  <a:gd name="T11" fmla="*/ 0 h 13"/>
                  <a:gd name="T12" fmla="*/ 0 w 7"/>
                  <a:gd name="T13" fmla="*/ 13 h 13"/>
                  <a:gd name="T14" fmla="*/ 0 w 7"/>
                  <a:gd name="T15" fmla="*/ 13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" h="13">
                    <a:moveTo>
                      <a:pt x="0" y="13"/>
                    </a:moveTo>
                    <a:lnTo>
                      <a:pt x="0" y="13"/>
                    </a:lnTo>
                    <a:lnTo>
                      <a:pt x="0" y="7"/>
                    </a:lnTo>
                    <a:lnTo>
                      <a:pt x="7" y="0"/>
                    </a:lnTo>
                    <a:lnTo>
                      <a:pt x="7" y="0"/>
                    </a:lnTo>
                    <a:lnTo>
                      <a:pt x="7" y="0"/>
                    </a:lnTo>
                    <a:lnTo>
                      <a:pt x="0" y="13"/>
                    </a:lnTo>
                    <a:lnTo>
                      <a:pt x="0" y="13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7" name="Freeform 25"/>
              <p:cNvSpPr>
                <a:spLocks/>
              </p:cNvSpPr>
              <p:nvPr/>
            </p:nvSpPr>
            <p:spPr bwMode="auto">
              <a:xfrm>
                <a:off x="4659662" y="2608135"/>
                <a:ext cx="14080" cy="28161"/>
              </a:xfrm>
              <a:custGeom>
                <a:avLst/>
                <a:gdLst>
                  <a:gd name="T0" fmla="*/ 7 w 7"/>
                  <a:gd name="T1" fmla="*/ 14 h 14"/>
                  <a:gd name="T2" fmla="*/ 0 w 7"/>
                  <a:gd name="T3" fmla="*/ 14 h 14"/>
                  <a:gd name="T4" fmla="*/ 0 w 7"/>
                  <a:gd name="T5" fmla="*/ 14 h 14"/>
                  <a:gd name="T6" fmla="*/ 7 w 7"/>
                  <a:gd name="T7" fmla="*/ 0 h 14"/>
                  <a:gd name="T8" fmla="*/ 7 w 7"/>
                  <a:gd name="T9" fmla="*/ 0 h 14"/>
                  <a:gd name="T10" fmla="*/ 7 w 7"/>
                  <a:gd name="T11" fmla="*/ 0 h 14"/>
                  <a:gd name="T12" fmla="*/ 7 w 7"/>
                  <a:gd name="T13" fmla="*/ 14 h 14"/>
                  <a:gd name="T14" fmla="*/ 7 w 7"/>
                  <a:gd name="T15" fmla="*/ 14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" h="14">
                    <a:moveTo>
                      <a:pt x="7" y="14"/>
                    </a:moveTo>
                    <a:lnTo>
                      <a:pt x="0" y="14"/>
                    </a:lnTo>
                    <a:lnTo>
                      <a:pt x="0" y="14"/>
                    </a:lnTo>
                    <a:lnTo>
                      <a:pt x="7" y="0"/>
                    </a:lnTo>
                    <a:lnTo>
                      <a:pt x="7" y="0"/>
                    </a:lnTo>
                    <a:lnTo>
                      <a:pt x="7" y="0"/>
                    </a:lnTo>
                    <a:lnTo>
                      <a:pt x="7" y="14"/>
                    </a:lnTo>
                    <a:lnTo>
                      <a:pt x="7" y="14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8" name="Freeform 26"/>
              <p:cNvSpPr>
                <a:spLocks/>
              </p:cNvSpPr>
              <p:nvPr/>
            </p:nvSpPr>
            <p:spPr bwMode="auto">
              <a:xfrm>
                <a:off x="4534951" y="2608135"/>
                <a:ext cx="28161" cy="42241"/>
              </a:xfrm>
              <a:custGeom>
                <a:avLst/>
                <a:gdLst>
                  <a:gd name="T0" fmla="*/ 14 w 14"/>
                  <a:gd name="T1" fmla="*/ 21 h 21"/>
                  <a:gd name="T2" fmla="*/ 14 w 14"/>
                  <a:gd name="T3" fmla="*/ 21 h 21"/>
                  <a:gd name="T4" fmla="*/ 0 w 14"/>
                  <a:gd name="T5" fmla="*/ 0 h 21"/>
                  <a:gd name="T6" fmla="*/ 0 w 14"/>
                  <a:gd name="T7" fmla="*/ 0 h 21"/>
                  <a:gd name="T8" fmla="*/ 7 w 14"/>
                  <a:gd name="T9" fmla="*/ 0 h 21"/>
                  <a:gd name="T10" fmla="*/ 14 w 14"/>
                  <a:gd name="T11" fmla="*/ 21 h 21"/>
                  <a:gd name="T12" fmla="*/ 14 w 14"/>
                  <a:gd name="T13" fmla="*/ 21 h 21"/>
                  <a:gd name="T14" fmla="*/ 14 w 14"/>
                  <a:gd name="T15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4" h="21">
                    <a:moveTo>
                      <a:pt x="14" y="21"/>
                    </a:moveTo>
                    <a:lnTo>
                      <a:pt x="14" y="21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7" y="0"/>
                    </a:lnTo>
                    <a:lnTo>
                      <a:pt x="14" y="21"/>
                    </a:lnTo>
                    <a:lnTo>
                      <a:pt x="14" y="21"/>
                    </a:lnTo>
                    <a:lnTo>
                      <a:pt x="14" y="2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9" name="Freeform 27"/>
              <p:cNvSpPr>
                <a:spLocks/>
              </p:cNvSpPr>
              <p:nvPr/>
            </p:nvSpPr>
            <p:spPr bwMode="auto">
              <a:xfrm>
                <a:off x="4466562" y="2664456"/>
                <a:ext cx="56321" cy="40229"/>
              </a:xfrm>
              <a:custGeom>
                <a:avLst/>
                <a:gdLst>
                  <a:gd name="T0" fmla="*/ 28 w 28"/>
                  <a:gd name="T1" fmla="*/ 20 h 20"/>
                  <a:gd name="T2" fmla="*/ 21 w 28"/>
                  <a:gd name="T3" fmla="*/ 20 h 20"/>
                  <a:gd name="T4" fmla="*/ 0 w 28"/>
                  <a:gd name="T5" fmla="*/ 6 h 20"/>
                  <a:gd name="T6" fmla="*/ 0 w 28"/>
                  <a:gd name="T7" fmla="*/ 0 h 20"/>
                  <a:gd name="T8" fmla="*/ 7 w 28"/>
                  <a:gd name="T9" fmla="*/ 0 h 20"/>
                  <a:gd name="T10" fmla="*/ 28 w 28"/>
                  <a:gd name="T11" fmla="*/ 13 h 20"/>
                  <a:gd name="T12" fmla="*/ 28 w 28"/>
                  <a:gd name="T13" fmla="*/ 20 h 20"/>
                  <a:gd name="T14" fmla="*/ 28 w 28"/>
                  <a:gd name="T15" fmla="*/ 2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8" h="20">
                    <a:moveTo>
                      <a:pt x="28" y="20"/>
                    </a:moveTo>
                    <a:lnTo>
                      <a:pt x="21" y="20"/>
                    </a:lnTo>
                    <a:lnTo>
                      <a:pt x="0" y="6"/>
                    </a:lnTo>
                    <a:lnTo>
                      <a:pt x="0" y="0"/>
                    </a:lnTo>
                    <a:lnTo>
                      <a:pt x="7" y="0"/>
                    </a:lnTo>
                    <a:lnTo>
                      <a:pt x="28" y="13"/>
                    </a:lnTo>
                    <a:lnTo>
                      <a:pt x="28" y="20"/>
                    </a:lnTo>
                    <a:lnTo>
                      <a:pt x="28" y="2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0" name="Freeform 28"/>
              <p:cNvSpPr>
                <a:spLocks/>
              </p:cNvSpPr>
              <p:nvPr/>
            </p:nvSpPr>
            <p:spPr bwMode="auto">
              <a:xfrm>
                <a:off x="4452481" y="2761006"/>
                <a:ext cx="56321" cy="14080"/>
              </a:xfrm>
              <a:custGeom>
                <a:avLst/>
                <a:gdLst>
                  <a:gd name="T0" fmla="*/ 21 w 28"/>
                  <a:gd name="T1" fmla="*/ 7 h 7"/>
                  <a:gd name="T2" fmla="*/ 0 w 28"/>
                  <a:gd name="T3" fmla="*/ 7 h 7"/>
                  <a:gd name="T4" fmla="*/ 0 w 28"/>
                  <a:gd name="T5" fmla="*/ 0 h 7"/>
                  <a:gd name="T6" fmla="*/ 0 w 28"/>
                  <a:gd name="T7" fmla="*/ 0 h 7"/>
                  <a:gd name="T8" fmla="*/ 21 w 28"/>
                  <a:gd name="T9" fmla="*/ 0 h 7"/>
                  <a:gd name="T10" fmla="*/ 28 w 28"/>
                  <a:gd name="T11" fmla="*/ 0 h 7"/>
                  <a:gd name="T12" fmla="*/ 21 w 28"/>
                  <a:gd name="T13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8" h="7">
                    <a:moveTo>
                      <a:pt x="21" y="7"/>
                    </a:moveTo>
                    <a:lnTo>
                      <a:pt x="0" y="7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21" y="0"/>
                    </a:lnTo>
                    <a:lnTo>
                      <a:pt x="28" y="0"/>
                    </a:lnTo>
                    <a:lnTo>
                      <a:pt x="21" y="7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1" name="Freeform 29"/>
              <p:cNvSpPr>
                <a:spLocks/>
              </p:cNvSpPr>
              <p:nvPr/>
            </p:nvSpPr>
            <p:spPr bwMode="auto">
              <a:xfrm>
                <a:off x="4466562" y="2829396"/>
                <a:ext cx="56321" cy="28161"/>
              </a:xfrm>
              <a:custGeom>
                <a:avLst/>
                <a:gdLst>
                  <a:gd name="T0" fmla="*/ 7 w 28"/>
                  <a:gd name="T1" fmla="*/ 14 h 14"/>
                  <a:gd name="T2" fmla="*/ 0 w 28"/>
                  <a:gd name="T3" fmla="*/ 14 h 14"/>
                  <a:gd name="T4" fmla="*/ 0 w 28"/>
                  <a:gd name="T5" fmla="*/ 14 h 14"/>
                  <a:gd name="T6" fmla="*/ 21 w 28"/>
                  <a:gd name="T7" fmla="*/ 0 h 14"/>
                  <a:gd name="T8" fmla="*/ 28 w 28"/>
                  <a:gd name="T9" fmla="*/ 0 h 14"/>
                  <a:gd name="T10" fmla="*/ 28 w 28"/>
                  <a:gd name="T11" fmla="*/ 0 h 14"/>
                  <a:gd name="T12" fmla="*/ 7 w 28"/>
                  <a:gd name="T13" fmla="*/ 14 h 14"/>
                  <a:gd name="T14" fmla="*/ 7 w 28"/>
                  <a:gd name="T15" fmla="*/ 14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8" h="14">
                    <a:moveTo>
                      <a:pt x="7" y="14"/>
                    </a:moveTo>
                    <a:lnTo>
                      <a:pt x="0" y="14"/>
                    </a:lnTo>
                    <a:lnTo>
                      <a:pt x="0" y="14"/>
                    </a:lnTo>
                    <a:lnTo>
                      <a:pt x="21" y="0"/>
                    </a:lnTo>
                    <a:lnTo>
                      <a:pt x="28" y="0"/>
                    </a:lnTo>
                    <a:lnTo>
                      <a:pt x="28" y="0"/>
                    </a:lnTo>
                    <a:lnTo>
                      <a:pt x="7" y="14"/>
                    </a:lnTo>
                    <a:lnTo>
                      <a:pt x="7" y="14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2" name="Freeform 30"/>
              <p:cNvSpPr>
                <a:spLocks/>
              </p:cNvSpPr>
              <p:nvPr/>
            </p:nvSpPr>
            <p:spPr bwMode="auto">
              <a:xfrm>
                <a:off x="4742132" y="2829396"/>
                <a:ext cx="56321" cy="28161"/>
              </a:xfrm>
              <a:custGeom>
                <a:avLst/>
                <a:gdLst>
                  <a:gd name="T0" fmla="*/ 21 w 28"/>
                  <a:gd name="T1" fmla="*/ 14 h 14"/>
                  <a:gd name="T2" fmla="*/ 21 w 28"/>
                  <a:gd name="T3" fmla="*/ 14 h 14"/>
                  <a:gd name="T4" fmla="*/ 0 w 28"/>
                  <a:gd name="T5" fmla="*/ 0 h 14"/>
                  <a:gd name="T6" fmla="*/ 0 w 28"/>
                  <a:gd name="T7" fmla="*/ 0 h 14"/>
                  <a:gd name="T8" fmla="*/ 7 w 28"/>
                  <a:gd name="T9" fmla="*/ 0 h 14"/>
                  <a:gd name="T10" fmla="*/ 28 w 28"/>
                  <a:gd name="T11" fmla="*/ 14 h 14"/>
                  <a:gd name="T12" fmla="*/ 28 w 28"/>
                  <a:gd name="T13" fmla="*/ 14 h 14"/>
                  <a:gd name="T14" fmla="*/ 21 w 28"/>
                  <a:gd name="T15" fmla="*/ 14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8" h="14">
                    <a:moveTo>
                      <a:pt x="21" y="14"/>
                    </a:moveTo>
                    <a:lnTo>
                      <a:pt x="21" y="14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7" y="0"/>
                    </a:lnTo>
                    <a:lnTo>
                      <a:pt x="28" y="14"/>
                    </a:lnTo>
                    <a:lnTo>
                      <a:pt x="28" y="14"/>
                    </a:lnTo>
                    <a:lnTo>
                      <a:pt x="21" y="14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3" name="Freeform 31"/>
              <p:cNvSpPr>
                <a:spLocks/>
              </p:cNvSpPr>
              <p:nvPr/>
            </p:nvSpPr>
            <p:spPr bwMode="auto">
              <a:xfrm>
                <a:off x="4756213" y="2761006"/>
                <a:ext cx="54310" cy="14080"/>
              </a:xfrm>
              <a:custGeom>
                <a:avLst/>
                <a:gdLst>
                  <a:gd name="T0" fmla="*/ 27 w 27"/>
                  <a:gd name="T1" fmla="*/ 7 h 7"/>
                  <a:gd name="T2" fmla="*/ 7 w 27"/>
                  <a:gd name="T3" fmla="*/ 7 h 7"/>
                  <a:gd name="T4" fmla="*/ 0 w 27"/>
                  <a:gd name="T5" fmla="*/ 0 h 7"/>
                  <a:gd name="T6" fmla="*/ 7 w 27"/>
                  <a:gd name="T7" fmla="*/ 0 h 7"/>
                  <a:gd name="T8" fmla="*/ 27 w 27"/>
                  <a:gd name="T9" fmla="*/ 0 h 7"/>
                  <a:gd name="T10" fmla="*/ 27 w 27"/>
                  <a:gd name="T11" fmla="*/ 0 h 7"/>
                  <a:gd name="T12" fmla="*/ 27 w 27"/>
                  <a:gd name="T13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7" h="7">
                    <a:moveTo>
                      <a:pt x="27" y="7"/>
                    </a:moveTo>
                    <a:lnTo>
                      <a:pt x="7" y="7"/>
                    </a:lnTo>
                    <a:lnTo>
                      <a:pt x="0" y="0"/>
                    </a:lnTo>
                    <a:lnTo>
                      <a:pt x="7" y="0"/>
                    </a:lnTo>
                    <a:lnTo>
                      <a:pt x="27" y="0"/>
                    </a:lnTo>
                    <a:lnTo>
                      <a:pt x="27" y="0"/>
                    </a:lnTo>
                    <a:lnTo>
                      <a:pt x="27" y="7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4" name="Freeform 32"/>
              <p:cNvSpPr>
                <a:spLocks/>
              </p:cNvSpPr>
              <p:nvPr/>
            </p:nvSpPr>
            <p:spPr bwMode="auto">
              <a:xfrm>
                <a:off x="4742132" y="2664456"/>
                <a:ext cx="56321" cy="40229"/>
              </a:xfrm>
              <a:custGeom>
                <a:avLst/>
                <a:gdLst>
                  <a:gd name="T0" fmla="*/ 0 w 28"/>
                  <a:gd name="T1" fmla="*/ 20 h 20"/>
                  <a:gd name="T2" fmla="*/ 0 w 28"/>
                  <a:gd name="T3" fmla="*/ 20 h 20"/>
                  <a:gd name="T4" fmla="*/ 0 w 28"/>
                  <a:gd name="T5" fmla="*/ 13 h 20"/>
                  <a:gd name="T6" fmla="*/ 21 w 28"/>
                  <a:gd name="T7" fmla="*/ 0 h 20"/>
                  <a:gd name="T8" fmla="*/ 28 w 28"/>
                  <a:gd name="T9" fmla="*/ 0 h 20"/>
                  <a:gd name="T10" fmla="*/ 28 w 28"/>
                  <a:gd name="T11" fmla="*/ 6 h 20"/>
                  <a:gd name="T12" fmla="*/ 7 w 28"/>
                  <a:gd name="T13" fmla="*/ 20 h 20"/>
                  <a:gd name="T14" fmla="*/ 0 w 28"/>
                  <a:gd name="T15" fmla="*/ 2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8" h="20">
                    <a:moveTo>
                      <a:pt x="0" y="20"/>
                    </a:moveTo>
                    <a:lnTo>
                      <a:pt x="0" y="20"/>
                    </a:lnTo>
                    <a:lnTo>
                      <a:pt x="0" y="13"/>
                    </a:lnTo>
                    <a:lnTo>
                      <a:pt x="21" y="0"/>
                    </a:lnTo>
                    <a:lnTo>
                      <a:pt x="28" y="0"/>
                    </a:lnTo>
                    <a:lnTo>
                      <a:pt x="28" y="6"/>
                    </a:lnTo>
                    <a:lnTo>
                      <a:pt x="7" y="20"/>
                    </a:lnTo>
                    <a:lnTo>
                      <a:pt x="0" y="2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5" name="Freeform 33"/>
              <p:cNvSpPr>
                <a:spLocks/>
              </p:cNvSpPr>
              <p:nvPr/>
            </p:nvSpPr>
            <p:spPr bwMode="auto">
              <a:xfrm>
                <a:off x="4701903" y="2608135"/>
                <a:ext cx="26149" cy="42241"/>
              </a:xfrm>
              <a:custGeom>
                <a:avLst/>
                <a:gdLst>
                  <a:gd name="T0" fmla="*/ 0 w 13"/>
                  <a:gd name="T1" fmla="*/ 21 h 21"/>
                  <a:gd name="T2" fmla="*/ 0 w 13"/>
                  <a:gd name="T3" fmla="*/ 21 h 21"/>
                  <a:gd name="T4" fmla="*/ 0 w 13"/>
                  <a:gd name="T5" fmla="*/ 21 h 21"/>
                  <a:gd name="T6" fmla="*/ 7 w 13"/>
                  <a:gd name="T7" fmla="*/ 0 h 21"/>
                  <a:gd name="T8" fmla="*/ 13 w 13"/>
                  <a:gd name="T9" fmla="*/ 0 h 21"/>
                  <a:gd name="T10" fmla="*/ 13 w 13"/>
                  <a:gd name="T11" fmla="*/ 0 h 21"/>
                  <a:gd name="T12" fmla="*/ 0 w 13"/>
                  <a:gd name="T13" fmla="*/ 21 h 21"/>
                  <a:gd name="T14" fmla="*/ 0 w 13"/>
                  <a:gd name="T15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3" h="21">
                    <a:moveTo>
                      <a:pt x="0" y="21"/>
                    </a:moveTo>
                    <a:lnTo>
                      <a:pt x="0" y="21"/>
                    </a:lnTo>
                    <a:lnTo>
                      <a:pt x="0" y="21"/>
                    </a:lnTo>
                    <a:lnTo>
                      <a:pt x="7" y="0"/>
                    </a:lnTo>
                    <a:lnTo>
                      <a:pt x="13" y="0"/>
                    </a:lnTo>
                    <a:lnTo>
                      <a:pt x="13" y="0"/>
                    </a:lnTo>
                    <a:lnTo>
                      <a:pt x="0" y="21"/>
                    </a:lnTo>
                    <a:lnTo>
                      <a:pt x="0" y="2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6" name="Freeform 34"/>
              <p:cNvSpPr>
                <a:spLocks/>
              </p:cNvSpPr>
              <p:nvPr/>
            </p:nvSpPr>
            <p:spPr bwMode="auto">
              <a:xfrm>
                <a:off x="4577192" y="2897786"/>
                <a:ext cx="110631" cy="28161"/>
              </a:xfrm>
              <a:custGeom>
                <a:avLst/>
                <a:gdLst>
                  <a:gd name="T0" fmla="*/ 55 w 55"/>
                  <a:gd name="T1" fmla="*/ 14 h 14"/>
                  <a:gd name="T2" fmla="*/ 0 w 55"/>
                  <a:gd name="T3" fmla="*/ 14 h 14"/>
                  <a:gd name="T4" fmla="*/ 0 w 55"/>
                  <a:gd name="T5" fmla="*/ 14 h 14"/>
                  <a:gd name="T6" fmla="*/ 0 w 55"/>
                  <a:gd name="T7" fmla="*/ 7 h 14"/>
                  <a:gd name="T8" fmla="*/ 0 w 55"/>
                  <a:gd name="T9" fmla="*/ 0 h 14"/>
                  <a:gd name="T10" fmla="*/ 55 w 55"/>
                  <a:gd name="T11" fmla="*/ 0 h 14"/>
                  <a:gd name="T12" fmla="*/ 55 w 55"/>
                  <a:gd name="T13" fmla="*/ 7 h 14"/>
                  <a:gd name="T14" fmla="*/ 55 w 55"/>
                  <a:gd name="T15" fmla="*/ 14 h 14"/>
                  <a:gd name="T16" fmla="*/ 55 w 55"/>
                  <a:gd name="T17" fmla="*/ 14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5" h="14">
                    <a:moveTo>
                      <a:pt x="55" y="14"/>
                    </a:moveTo>
                    <a:lnTo>
                      <a:pt x="0" y="14"/>
                    </a:lnTo>
                    <a:lnTo>
                      <a:pt x="0" y="14"/>
                    </a:lnTo>
                    <a:lnTo>
                      <a:pt x="0" y="7"/>
                    </a:lnTo>
                    <a:lnTo>
                      <a:pt x="0" y="0"/>
                    </a:lnTo>
                    <a:lnTo>
                      <a:pt x="55" y="0"/>
                    </a:lnTo>
                    <a:lnTo>
                      <a:pt x="55" y="7"/>
                    </a:lnTo>
                    <a:lnTo>
                      <a:pt x="55" y="14"/>
                    </a:lnTo>
                    <a:lnTo>
                      <a:pt x="55" y="14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7" name="Freeform 35"/>
              <p:cNvSpPr>
                <a:spLocks/>
              </p:cNvSpPr>
              <p:nvPr/>
            </p:nvSpPr>
            <p:spPr bwMode="auto">
              <a:xfrm>
                <a:off x="4577192" y="2940027"/>
                <a:ext cx="110631" cy="0"/>
              </a:xfrm>
              <a:custGeom>
                <a:avLst/>
                <a:gdLst>
                  <a:gd name="T0" fmla="*/ 48 w 55"/>
                  <a:gd name="T1" fmla="*/ 7 w 55"/>
                  <a:gd name="T2" fmla="*/ 0 w 55"/>
                  <a:gd name="T3" fmla="*/ 0 w 55"/>
                  <a:gd name="T4" fmla="*/ 7 w 55"/>
                  <a:gd name="T5" fmla="*/ 48 w 55"/>
                  <a:gd name="T6" fmla="*/ 55 w 55"/>
                  <a:gd name="T7" fmla="*/ 55 w 55"/>
                  <a:gd name="T8" fmla="*/ 48 w 55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  <a:cxn ang="0">
                    <a:pos x="T5" y="0"/>
                  </a:cxn>
                  <a:cxn ang="0">
                    <a:pos x="T6" y="0"/>
                  </a:cxn>
                  <a:cxn ang="0">
                    <a:pos x="T7" y="0"/>
                  </a:cxn>
                  <a:cxn ang="0">
                    <a:pos x="T8" y="0"/>
                  </a:cxn>
                </a:cxnLst>
                <a:rect l="0" t="0" r="r" b="b"/>
                <a:pathLst>
                  <a:path w="55">
                    <a:moveTo>
                      <a:pt x="48" y="0"/>
                    </a:moveTo>
                    <a:lnTo>
                      <a:pt x="7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7" y="0"/>
                    </a:lnTo>
                    <a:lnTo>
                      <a:pt x="48" y="0"/>
                    </a:lnTo>
                    <a:lnTo>
                      <a:pt x="55" y="0"/>
                    </a:lnTo>
                    <a:lnTo>
                      <a:pt x="55" y="0"/>
                    </a:lnTo>
                    <a:lnTo>
                      <a:pt x="48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8" name="Freeform 36"/>
              <p:cNvSpPr>
                <a:spLocks/>
              </p:cNvSpPr>
              <p:nvPr/>
            </p:nvSpPr>
            <p:spPr bwMode="auto">
              <a:xfrm>
                <a:off x="4577192" y="2954107"/>
                <a:ext cx="110631" cy="14080"/>
              </a:xfrm>
              <a:custGeom>
                <a:avLst/>
                <a:gdLst>
                  <a:gd name="T0" fmla="*/ 48 w 55"/>
                  <a:gd name="T1" fmla="*/ 7 h 7"/>
                  <a:gd name="T2" fmla="*/ 7 w 55"/>
                  <a:gd name="T3" fmla="*/ 7 h 7"/>
                  <a:gd name="T4" fmla="*/ 0 w 55"/>
                  <a:gd name="T5" fmla="*/ 7 h 7"/>
                  <a:gd name="T6" fmla="*/ 0 w 55"/>
                  <a:gd name="T7" fmla="*/ 0 h 7"/>
                  <a:gd name="T8" fmla="*/ 7 w 55"/>
                  <a:gd name="T9" fmla="*/ 0 h 7"/>
                  <a:gd name="T10" fmla="*/ 48 w 55"/>
                  <a:gd name="T11" fmla="*/ 0 h 7"/>
                  <a:gd name="T12" fmla="*/ 55 w 55"/>
                  <a:gd name="T13" fmla="*/ 0 h 7"/>
                  <a:gd name="T14" fmla="*/ 55 w 55"/>
                  <a:gd name="T15" fmla="*/ 7 h 7"/>
                  <a:gd name="T16" fmla="*/ 48 w 55"/>
                  <a:gd name="T17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5" h="7">
                    <a:moveTo>
                      <a:pt x="48" y="7"/>
                    </a:moveTo>
                    <a:lnTo>
                      <a:pt x="7" y="7"/>
                    </a:lnTo>
                    <a:lnTo>
                      <a:pt x="0" y="7"/>
                    </a:lnTo>
                    <a:lnTo>
                      <a:pt x="0" y="0"/>
                    </a:lnTo>
                    <a:lnTo>
                      <a:pt x="7" y="0"/>
                    </a:lnTo>
                    <a:lnTo>
                      <a:pt x="48" y="0"/>
                    </a:lnTo>
                    <a:lnTo>
                      <a:pt x="55" y="0"/>
                    </a:lnTo>
                    <a:lnTo>
                      <a:pt x="55" y="7"/>
                    </a:lnTo>
                    <a:lnTo>
                      <a:pt x="48" y="7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</p:grpSp>
        <p:sp>
          <p:nvSpPr>
            <p:cNvPr id="76" name="Freeform 23"/>
            <p:cNvSpPr>
              <a:spLocks noEditPoints="1"/>
            </p:cNvSpPr>
            <p:nvPr/>
          </p:nvSpPr>
          <p:spPr bwMode="auto">
            <a:xfrm>
              <a:off x="4487549" y="1164930"/>
              <a:ext cx="235606" cy="293460"/>
            </a:xfrm>
            <a:custGeom>
              <a:avLst/>
              <a:gdLst>
                <a:gd name="T0" fmla="*/ 28 w 128"/>
                <a:gd name="T1" fmla="*/ 192 h 238"/>
                <a:gd name="T2" fmla="*/ 18 w 128"/>
                <a:gd name="T3" fmla="*/ 238 h 238"/>
                <a:gd name="T4" fmla="*/ 0 w 128"/>
                <a:gd name="T5" fmla="*/ 238 h 238"/>
                <a:gd name="T6" fmla="*/ 46 w 128"/>
                <a:gd name="T7" fmla="*/ 0 h 238"/>
                <a:gd name="T8" fmla="*/ 83 w 128"/>
                <a:gd name="T9" fmla="*/ 0 h 238"/>
                <a:gd name="T10" fmla="*/ 128 w 128"/>
                <a:gd name="T11" fmla="*/ 238 h 238"/>
                <a:gd name="T12" fmla="*/ 101 w 128"/>
                <a:gd name="T13" fmla="*/ 238 h 238"/>
                <a:gd name="T14" fmla="*/ 92 w 128"/>
                <a:gd name="T15" fmla="*/ 192 h 238"/>
                <a:gd name="T16" fmla="*/ 28 w 128"/>
                <a:gd name="T17" fmla="*/ 192 h 238"/>
                <a:gd name="T18" fmla="*/ 37 w 128"/>
                <a:gd name="T19" fmla="*/ 165 h 238"/>
                <a:gd name="T20" fmla="*/ 83 w 128"/>
                <a:gd name="T21" fmla="*/ 165 h 238"/>
                <a:gd name="T22" fmla="*/ 64 w 128"/>
                <a:gd name="T23" fmla="*/ 37 h 238"/>
                <a:gd name="T24" fmla="*/ 37 w 128"/>
                <a:gd name="T25" fmla="*/ 165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8" h="238">
                  <a:moveTo>
                    <a:pt x="28" y="192"/>
                  </a:moveTo>
                  <a:lnTo>
                    <a:pt x="18" y="238"/>
                  </a:lnTo>
                  <a:lnTo>
                    <a:pt x="0" y="238"/>
                  </a:lnTo>
                  <a:lnTo>
                    <a:pt x="46" y="0"/>
                  </a:lnTo>
                  <a:lnTo>
                    <a:pt x="83" y="0"/>
                  </a:lnTo>
                  <a:lnTo>
                    <a:pt x="128" y="238"/>
                  </a:lnTo>
                  <a:lnTo>
                    <a:pt x="101" y="238"/>
                  </a:lnTo>
                  <a:lnTo>
                    <a:pt x="92" y="192"/>
                  </a:lnTo>
                  <a:lnTo>
                    <a:pt x="28" y="192"/>
                  </a:lnTo>
                  <a:close/>
                  <a:moveTo>
                    <a:pt x="37" y="165"/>
                  </a:moveTo>
                  <a:lnTo>
                    <a:pt x="83" y="165"/>
                  </a:lnTo>
                  <a:lnTo>
                    <a:pt x="64" y="37"/>
                  </a:lnTo>
                  <a:lnTo>
                    <a:pt x="37" y="16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69" name="文本框 68"/>
          <p:cNvSpPr txBox="1"/>
          <p:nvPr/>
        </p:nvSpPr>
        <p:spPr>
          <a:xfrm>
            <a:off x="4003352" y="1769354"/>
            <a:ext cx="125428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>
                <a:solidFill>
                  <a:schemeClr val="bg1"/>
                </a:solidFill>
                <a:cs typeface="+mn-ea"/>
                <a:sym typeface="+mn-lt"/>
              </a:rPr>
              <a:t>请在此处填入你需要的内容。请在此处填入你需要的内容。</a:t>
            </a:r>
          </a:p>
        </p:txBody>
      </p:sp>
      <p:sp>
        <p:nvSpPr>
          <p:cNvPr id="70" name="文本框 69"/>
          <p:cNvSpPr txBox="1"/>
          <p:nvPr/>
        </p:nvSpPr>
        <p:spPr>
          <a:xfrm>
            <a:off x="7038653" y="1762456"/>
            <a:ext cx="125428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>
                <a:solidFill>
                  <a:schemeClr val="bg1"/>
                </a:solidFill>
                <a:cs typeface="+mn-ea"/>
                <a:sym typeface="+mn-lt"/>
              </a:rPr>
              <a:t>请在此处填入你需要的内容。请在此处填入你需要的内容。</a:t>
            </a:r>
          </a:p>
        </p:txBody>
      </p:sp>
      <p:sp>
        <p:nvSpPr>
          <p:cNvPr id="71" name="文本框 70"/>
          <p:cNvSpPr txBox="1"/>
          <p:nvPr/>
        </p:nvSpPr>
        <p:spPr>
          <a:xfrm>
            <a:off x="4003352" y="4405309"/>
            <a:ext cx="125428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>
                <a:solidFill>
                  <a:schemeClr val="bg1"/>
                </a:solidFill>
                <a:cs typeface="+mn-ea"/>
                <a:sym typeface="+mn-lt"/>
              </a:rPr>
              <a:t>请在此处填入你需要的内容。请在此处填入你需要的内容。</a:t>
            </a:r>
          </a:p>
        </p:txBody>
      </p:sp>
      <p:sp>
        <p:nvSpPr>
          <p:cNvPr id="72" name="文本框 71"/>
          <p:cNvSpPr txBox="1"/>
          <p:nvPr/>
        </p:nvSpPr>
        <p:spPr>
          <a:xfrm>
            <a:off x="7101008" y="4423151"/>
            <a:ext cx="125428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>
                <a:solidFill>
                  <a:schemeClr val="bg1"/>
                </a:solidFill>
                <a:cs typeface="+mn-ea"/>
                <a:sym typeface="+mn-lt"/>
              </a:rPr>
              <a:t>请在此处填入你需要的内容。请在此处填入你需要的内容。</a:t>
            </a:r>
          </a:p>
        </p:txBody>
      </p:sp>
      <p:sp>
        <p:nvSpPr>
          <p:cNvPr id="83" name="矩形 82"/>
          <p:cNvSpPr/>
          <p:nvPr/>
        </p:nvSpPr>
        <p:spPr>
          <a:xfrm>
            <a:off x="398656" y="1436031"/>
            <a:ext cx="461665" cy="1438855"/>
          </a:xfrm>
          <a:prstGeom prst="rect">
            <a:avLst/>
          </a:prstGeom>
        </p:spPr>
        <p:txBody>
          <a:bodyPr vert="eaVert" wrap="none">
            <a:spAutoFit/>
          </a:bodyPr>
          <a:lstStyle/>
          <a:p>
            <a:r>
              <a:rPr lang="zh-CN" altLang="en-US" sz="1800" b="1" spc="300" dirty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请输入标题</a:t>
            </a:r>
          </a:p>
        </p:txBody>
      </p:sp>
      <p:sp>
        <p:nvSpPr>
          <p:cNvPr id="84" name="椭圆 83"/>
          <p:cNvSpPr/>
          <p:nvPr/>
        </p:nvSpPr>
        <p:spPr>
          <a:xfrm>
            <a:off x="568839" y="3298991"/>
            <a:ext cx="121298" cy="121298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85" name="椭圆 84"/>
          <p:cNvSpPr/>
          <p:nvPr/>
        </p:nvSpPr>
        <p:spPr>
          <a:xfrm>
            <a:off x="584848" y="3642290"/>
            <a:ext cx="89280" cy="87086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86" name="椭圆 85"/>
          <p:cNvSpPr/>
          <p:nvPr/>
        </p:nvSpPr>
        <p:spPr>
          <a:xfrm>
            <a:off x="584848" y="3951377"/>
            <a:ext cx="89280" cy="87086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87" name="椭圆 86"/>
          <p:cNvSpPr/>
          <p:nvPr/>
        </p:nvSpPr>
        <p:spPr>
          <a:xfrm>
            <a:off x="584848" y="4260463"/>
            <a:ext cx="89280" cy="87086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6526925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8000"/>
    </mc:Choice>
    <mc:Fallback xmlns="">
      <p:transition spd="slow" advClick="0" advTm="8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50" fill="hold"/>
                                        <p:tgtEl>
                                          <p:spTgt spid="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50" fill="hold"/>
                                        <p:tgtEl>
                                          <p:spTgt spid="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350"/>
                            </p:stCondLst>
                            <p:childTnLst>
                              <p:par>
                                <p:cTn id="1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50"/>
                            </p:stCondLst>
                            <p:childTnLst>
                              <p:par>
                                <p:cTn id="1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2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750"/>
                            </p:stCondLst>
                            <p:childTnLst>
                              <p:par>
                                <p:cTn id="2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2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950"/>
                            </p:stCondLst>
                            <p:childTnLst>
                              <p:par>
                                <p:cTn id="2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2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150"/>
                            </p:stCondLst>
                            <p:childTnLst>
                              <p:par>
                                <p:cTn id="34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650"/>
                            </p:stCondLst>
                            <p:childTnLst>
                              <p:par>
                                <p:cTn id="41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2150"/>
                            </p:stCondLst>
                            <p:childTnLst>
                              <p:par>
                                <p:cTn id="48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2650"/>
                            </p:stCondLst>
                            <p:childTnLst>
                              <p:par>
                                <p:cTn id="5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3150"/>
                            </p:stCondLst>
                            <p:childTnLst>
                              <p:par>
                                <p:cTn id="6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3650"/>
                            </p:stCondLst>
                            <p:childTnLst>
                              <p:par>
                                <p:cTn id="6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4150"/>
                            </p:stCondLst>
                            <p:childTnLst>
                              <p:par>
                                <p:cTn id="7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4650"/>
                            </p:stCondLst>
                            <p:childTnLst>
                              <p:par>
                                <p:cTn id="8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" grpId="0"/>
      <p:bldP spid="70" grpId="0"/>
      <p:bldP spid="71" grpId="0"/>
      <p:bldP spid="72" grpId="0"/>
      <p:bldP spid="83" grpId="0" build="allAtOnce"/>
      <p:bldP spid="84" grpId="0" animBg="1"/>
      <p:bldP spid="85" grpId="0" animBg="1"/>
      <p:bldP spid="86" grpId="0" animBg="1"/>
      <p:bldP spid="87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21" name="椭圆 16420"/>
          <p:cNvSpPr/>
          <p:nvPr/>
        </p:nvSpPr>
        <p:spPr>
          <a:xfrm>
            <a:off x="5058568" y="2130425"/>
            <a:ext cx="2382838" cy="2382838"/>
          </a:xfrm>
          <a:prstGeom prst="ellipse">
            <a:avLst/>
          </a:prstGeom>
          <a:gradFill flip="none" rotWithShape="1">
            <a:gsLst>
              <a:gs pos="0">
                <a:schemeClr val="accent3">
                  <a:lumMod val="5000"/>
                  <a:lumOff val="95000"/>
                </a:schemeClr>
              </a:gs>
              <a:gs pos="19000">
                <a:schemeClr val="bg1"/>
              </a:gs>
              <a:gs pos="56000">
                <a:schemeClr val="bg1">
                  <a:lumMod val="65000"/>
                </a:schemeClr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70312" y="2341792"/>
            <a:ext cx="1959350" cy="1960313"/>
          </a:xfrm>
          <a:prstGeom prst="rect">
            <a:avLst/>
          </a:prstGeom>
        </p:spPr>
      </p:pic>
      <p:grpSp>
        <p:nvGrpSpPr>
          <p:cNvPr id="5" name="组合 4"/>
          <p:cNvGrpSpPr/>
          <p:nvPr/>
        </p:nvGrpSpPr>
        <p:grpSpPr>
          <a:xfrm>
            <a:off x="7381876" y="1266826"/>
            <a:ext cx="860425" cy="860425"/>
            <a:chOff x="7381876" y="1266826"/>
            <a:chExt cx="860425" cy="860425"/>
          </a:xfrm>
        </p:grpSpPr>
        <p:sp>
          <p:nvSpPr>
            <p:cNvPr id="16637" name="Freeform 259"/>
            <p:cNvSpPr>
              <a:spLocks/>
            </p:cNvSpPr>
            <p:nvPr/>
          </p:nvSpPr>
          <p:spPr bwMode="auto">
            <a:xfrm>
              <a:off x="7381876" y="1266826"/>
              <a:ext cx="860425" cy="860425"/>
            </a:xfrm>
            <a:custGeom>
              <a:avLst/>
              <a:gdLst>
                <a:gd name="T0" fmla="*/ 0 w 63"/>
                <a:gd name="T1" fmla="*/ 63 h 63"/>
                <a:gd name="T2" fmla="*/ 0 w 63"/>
                <a:gd name="T3" fmla="*/ 31 h 63"/>
                <a:gd name="T4" fmla="*/ 31 w 63"/>
                <a:gd name="T5" fmla="*/ 0 h 63"/>
                <a:gd name="T6" fmla="*/ 32 w 63"/>
                <a:gd name="T7" fmla="*/ 0 h 63"/>
                <a:gd name="T8" fmla="*/ 63 w 63"/>
                <a:gd name="T9" fmla="*/ 31 h 63"/>
                <a:gd name="T10" fmla="*/ 63 w 63"/>
                <a:gd name="T11" fmla="*/ 32 h 63"/>
                <a:gd name="T12" fmla="*/ 32 w 63"/>
                <a:gd name="T13" fmla="*/ 63 h 63"/>
                <a:gd name="T14" fmla="*/ 0 w 63"/>
                <a:gd name="T15" fmla="*/ 63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3" h="63">
                  <a:moveTo>
                    <a:pt x="0" y="63"/>
                  </a:moveTo>
                  <a:cubicBezTo>
                    <a:pt x="0" y="31"/>
                    <a:pt x="0" y="31"/>
                    <a:pt x="0" y="31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49" y="0"/>
                    <a:pt x="63" y="14"/>
                    <a:pt x="63" y="31"/>
                  </a:cubicBezTo>
                  <a:cubicBezTo>
                    <a:pt x="63" y="32"/>
                    <a:pt x="63" y="32"/>
                    <a:pt x="63" y="32"/>
                  </a:cubicBezTo>
                  <a:cubicBezTo>
                    <a:pt x="63" y="49"/>
                    <a:pt x="49" y="63"/>
                    <a:pt x="32" y="63"/>
                  </a:cubicBezTo>
                  <a:lnTo>
                    <a:pt x="0" y="63"/>
                  </a:lnTo>
                  <a:close/>
                </a:path>
              </a:pathLst>
            </a:custGeom>
            <a:solidFill>
              <a:srgbClr val="C9D9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6539" name="椭圆 16538"/>
            <p:cNvSpPr/>
            <p:nvPr/>
          </p:nvSpPr>
          <p:spPr>
            <a:xfrm>
              <a:off x="7550151" y="1428751"/>
              <a:ext cx="536574" cy="536574"/>
            </a:xfrm>
            <a:prstGeom prst="ellipse">
              <a:avLst/>
            </a:prstGeom>
            <a:solidFill>
              <a:schemeClr val="bg1"/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6638" name="Freeform 260"/>
            <p:cNvSpPr>
              <a:spLocks noEditPoints="1"/>
            </p:cNvSpPr>
            <p:nvPr/>
          </p:nvSpPr>
          <p:spPr bwMode="auto">
            <a:xfrm>
              <a:off x="7669213" y="1554163"/>
              <a:ext cx="285750" cy="285750"/>
            </a:xfrm>
            <a:custGeom>
              <a:avLst/>
              <a:gdLst>
                <a:gd name="T0" fmla="*/ 20 w 21"/>
                <a:gd name="T1" fmla="*/ 11 h 21"/>
                <a:gd name="T2" fmla="*/ 20 w 21"/>
                <a:gd name="T3" fmla="*/ 10 h 21"/>
                <a:gd name="T4" fmla="*/ 21 w 21"/>
                <a:gd name="T5" fmla="*/ 10 h 21"/>
                <a:gd name="T6" fmla="*/ 21 w 21"/>
                <a:gd name="T7" fmla="*/ 8 h 21"/>
                <a:gd name="T8" fmla="*/ 19 w 21"/>
                <a:gd name="T9" fmla="*/ 8 h 21"/>
                <a:gd name="T10" fmla="*/ 19 w 21"/>
                <a:gd name="T11" fmla="*/ 7 h 21"/>
                <a:gd name="T12" fmla="*/ 20 w 21"/>
                <a:gd name="T13" fmla="*/ 5 h 21"/>
                <a:gd name="T14" fmla="*/ 18 w 21"/>
                <a:gd name="T15" fmla="*/ 5 h 21"/>
                <a:gd name="T16" fmla="*/ 17 w 21"/>
                <a:gd name="T17" fmla="*/ 4 h 21"/>
                <a:gd name="T18" fmla="*/ 18 w 21"/>
                <a:gd name="T19" fmla="*/ 3 h 21"/>
                <a:gd name="T20" fmla="*/ 16 w 21"/>
                <a:gd name="T21" fmla="*/ 3 h 21"/>
                <a:gd name="T22" fmla="*/ 15 w 21"/>
                <a:gd name="T23" fmla="*/ 2 h 21"/>
                <a:gd name="T24" fmla="*/ 15 w 21"/>
                <a:gd name="T25" fmla="*/ 1 h 21"/>
                <a:gd name="T26" fmla="*/ 13 w 21"/>
                <a:gd name="T27" fmla="*/ 0 h 21"/>
                <a:gd name="T28" fmla="*/ 12 w 21"/>
                <a:gd name="T29" fmla="*/ 1 h 21"/>
                <a:gd name="T30" fmla="*/ 12 w 21"/>
                <a:gd name="T31" fmla="*/ 1 h 21"/>
                <a:gd name="T32" fmla="*/ 10 w 21"/>
                <a:gd name="T33" fmla="*/ 0 h 21"/>
                <a:gd name="T34" fmla="*/ 9 w 21"/>
                <a:gd name="T35" fmla="*/ 1 h 21"/>
                <a:gd name="T36" fmla="*/ 9 w 21"/>
                <a:gd name="T37" fmla="*/ 1 h 21"/>
                <a:gd name="T38" fmla="*/ 7 w 21"/>
                <a:gd name="T39" fmla="*/ 0 h 21"/>
                <a:gd name="T40" fmla="*/ 6 w 21"/>
                <a:gd name="T41" fmla="*/ 2 h 21"/>
                <a:gd name="T42" fmla="*/ 6 w 21"/>
                <a:gd name="T43" fmla="*/ 3 h 21"/>
                <a:gd name="T44" fmla="*/ 5 w 21"/>
                <a:gd name="T45" fmla="*/ 2 h 21"/>
                <a:gd name="T46" fmla="*/ 3 w 21"/>
                <a:gd name="T47" fmla="*/ 3 h 21"/>
                <a:gd name="T48" fmla="*/ 4 w 21"/>
                <a:gd name="T49" fmla="*/ 4 h 21"/>
                <a:gd name="T50" fmla="*/ 3 w 21"/>
                <a:gd name="T51" fmla="*/ 5 h 21"/>
                <a:gd name="T52" fmla="*/ 1 w 21"/>
                <a:gd name="T53" fmla="*/ 6 h 21"/>
                <a:gd name="T54" fmla="*/ 2 w 21"/>
                <a:gd name="T55" fmla="*/ 7 h 21"/>
                <a:gd name="T56" fmla="*/ 2 w 21"/>
                <a:gd name="T57" fmla="*/ 8 h 21"/>
                <a:gd name="T58" fmla="*/ 0 w 21"/>
                <a:gd name="T59" fmla="*/ 8 h 21"/>
                <a:gd name="T60" fmla="*/ 1 w 21"/>
                <a:gd name="T61" fmla="*/ 10 h 21"/>
                <a:gd name="T62" fmla="*/ 1 w 21"/>
                <a:gd name="T63" fmla="*/ 10 h 21"/>
                <a:gd name="T64" fmla="*/ 1 w 21"/>
                <a:gd name="T65" fmla="*/ 11 h 21"/>
                <a:gd name="T66" fmla="*/ 0 w 21"/>
                <a:gd name="T67" fmla="*/ 13 h 21"/>
                <a:gd name="T68" fmla="*/ 2 w 21"/>
                <a:gd name="T69" fmla="*/ 13 h 21"/>
                <a:gd name="T70" fmla="*/ 2 w 21"/>
                <a:gd name="T71" fmla="*/ 14 h 21"/>
                <a:gd name="T72" fmla="*/ 1 w 21"/>
                <a:gd name="T73" fmla="*/ 15 h 21"/>
                <a:gd name="T74" fmla="*/ 3 w 21"/>
                <a:gd name="T75" fmla="*/ 16 h 21"/>
                <a:gd name="T76" fmla="*/ 4 w 21"/>
                <a:gd name="T77" fmla="*/ 16 h 21"/>
                <a:gd name="T78" fmla="*/ 3 w 21"/>
                <a:gd name="T79" fmla="*/ 18 h 21"/>
                <a:gd name="T80" fmla="*/ 5 w 21"/>
                <a:gd name="T81" fmla="*/ 19 h 21"/>
                <a:gd name="T82" fmla="*/ 6 w 21"/>
                <a:gd name="T83" fmla="*/ 18 h 21"/>
                <a:gd name="T84" fmla="*/ 6 w 21"/>
                <a:gd name="T85" fmla="*/ 19 h 21"/>
                <a:gd name="T86" fmla="*/ 7 w 21"/>
                <a:gd name="T87" fmla="*/ 21 h 21"/>
                <a:gd name="T88" fmla="*/ 9 w 21"/>
                <a:gd name="T89" fmla="*/ 19 h 21"/>
                <a:gd name="T90" fmla="*/ 9 w 21"/>
                <a:gd name="T91" fmla="*/ 19 h 21"/>
                <a:gd name="T92" fmla="*/ 10 w 21"/>
                <a:gd name="T93" fmla="*/ 21 h 21"/>
                <a:gd name="T94" fmla="*/ 12 w 21"/>
                <a:gd name="T95" fmla="*/ 20 h 21"/>
                <a:gd name="T96" fmla="*/ 12 w 21"/>
                <a:gd name="T97" fmla="*/ 19 h 21"/>
                <a:gd name="T98" fmla="*/ 13 w 21"/>
                <a:gd name="T99" fmla="*/ 21 h 21"/>
                <a:gd name="T100" fmla="*/ 15 w 21"/>
                <a:gd name="T101" fmla="*/ 20 h 21"/>
                <a:gd name="T102" fmla="*/ 15 w 21"/>
                <a:gd name="T103" fmla="*/ 18 h 21"/>
                <a:gd name="T104" fmla="*/ 16 w 21"/>
                <a:gd name="T105" fmla="*/ 18 h 21"/>
                <a:gd name="T106" fmla="*/ 18 w 21"/>
                <a:gd name="T107" fmla="*/ 18 h 21"/>
                <a:gd name="T108" fmla="*/ 17 w 21"/>
                <a:gd name="T109" fmla="*/ 16 h 21"/>
                <a:gd name="T110" fmla="*/ 18 w 21"/>
                <a:gd name="T111" fmla="*/ 16 h 21"/>
                <a:gd name="T112" fmla="*/ 20 w 21"/>
                <a:gd name="T113" fmla="*/ 16 h 21"/>
                <a:gd name="T114" fmla="*/ 19 w 21"/>
                <a:gd name="T115" fmla="*/ 14 h 21"/>
                <a:gd name="T116" fmla="*/ 19 w 21"/>
                <a:gd name="T117" fmla="*/ 13 h 21"/>
                <a:gd name="T118" fmla="*/ 21 w 21"/>
                <a:gd name="T119" fmla="*/ 13 h 21"/>
                <a:gd name="T120" fmla="*/ 21 w 21"/>
                <a:gd name="T121" fmla="*/ 11 h 21"/>
                <a:gd name="T122" fmla="*/ 11 w 21"/>
                <a:gd name="T123" fmla="*/ 3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1" h="21">
                  <a:moveTo>
                    <a:pt x="21" y="11"/>
                  </a:moveTo>
                  <a:cubicBezTo>
                    <a:pt x="20" y="11"/>
                    <a:pt x="20" y="11"/>
                    <a:pt x="20" y="11"/>
                  </a:cubicBezTo>
                  <a:cubicBezTo>
                    <a:pt x="20" y="11"/>
                    <a:pt x="20" y="11"/>
                    <a:pt x="20" y="11"/>
                  </a:cubicBezTo>
                  <a:cubicBezTo>
                    <a:pt x="20" y="11"/>
                    <a:pt x="20" y="11"/>
                    <a:pt x="20" y="11"/>
                  </a:cubicBezTo>
                  <a:cubicBezTo>
                    <a:pt x="20" y="11"/>
                    <a:pt x="20" y="11"/>
                    <a:pt x="20" y="10"/>
                  </a:cubicBezTo>
                  <a:cubicBezTo>
                    <a:pt x="20" y="10"/>
                    <a:pt x="20" y="10"/>
                    <a:pt x="20" y="10"/>
                  </a:cubicBezTo>
                  <a:cubicBezTo>
                    <a:pt x="20" y="10"/>
                    <a:pt x="20" y="10"/>
                    <a:pt x="20" y="10"/>
                  </a:cubicBezTo>
                  <a:cubicBezTo>
                    <a:pt x="20" y="10"/>
                    <a:pt x="20" y="10"/>
                    <a:pt x="20" y="10"/>
                  </a:cubicBezTo>
                  <a:cubicBezTo>
                    <a:pt x="21" y="10"/>
                    <a:pt x="21" y="10"/>
                    <a:pt x="21" y="10"/>
                  </a:cubicBezTo>
                  <a:cubicBezTo>
                    <a:pt x="21" y="10"/>
                    <a:pt x="21" y="9"/>
                    <a:pt x="21" y="9"/>
                  </a:cubicBezTo>
                  <a:cubicBezTo>
                    <a:pt x="21" y="8"/>
                    <a:pt x="21" y="8"/>
                    <a:pt x="21" y="8"/>
                  </a:cubicBezTo>
                  <a:cubicBezTo>
                    <a:pt x="21" y="8"/>
                    <a:pt x="21" y="8"/>
                    <a:pt x="21" y="8"/>
                  </a:cubicBezTo>
                  <a:cubicBezTo>
                    <a:pt x="20" y="8"/>
                    <a:pt x="20" y="8"/>
                    <a:pt x="20" y="8"/>
                  </a:cubicBezTo>
                  <a:cubicBezTo>
                    <a:pt x="20" y="8"/>
                    <a:pt x="19" y="8"/>
                    <a:pt x="19" y="8"/>
                  </a:cubicBezTo>
                  <a:cubicBezTo>
                    <a:pt x="19" y="8"/>
                    <a:pt x="19" y="8"/>
                    <a:pt x="19" y="8"/>
                  </a:cubicBezTo>
                  <a:cubicBezTo>
                    <a:pt x="19" y="7"/>
                    <a:pt x="19" y="7"/>
                    <a:pt x="19" y="7"/>
                  </a:cubicBezTo>
                  <a:cubicBezTo>
                    <a:pt x="19" y="7"/>
                    <a:pt x="19" y="7"/>
                    <a:pt x="19" y="7"/>
                  </a:cubicBezTo>
                  <a:cubicBezTo>
                    <a:pt x="19" y="7"/>
                    <a:pt x="19" y="7"/>
                    <a:pt x="19" y="7"/>
                  </a:cubicBezTo>
                  <a:cubicBezTo>
                    <a:pt x="20" y="6"/>
                    <a:pt x="20" y="6"/>
                    <a:pt x="20" y="6"/>
                  </a:cubicBezTo>
                  <a:cubicBezTo>
                    <a:pt x="20" y="6"/>
                    <a:pt x="20" y="6"/>
                    <a:pt x="20" y="6"/>
                  </a:cubicBezTo>
                  <a:cubicBezTo>
                    <a:pt x="20" y="5"/>
                    <a:pt x="20" y="5"/>
                    <a:pt x="20" y="5"/>
                  </a:cubicBezTo>
                  <a:cubicBezTo>
                    <a:pt x="19" y="4"/>
                    <a:pt x="19" y="4"/>
                    <a:pt x="19" y="4"/>
                  </a:cubicBezTo>
                  <a:cubicBezTo>
                    <a:pt x="18" y="5"/>
                    <a:pt x="18" y="5"/>
                    <a:pt x="18" y="5"/>
                  </a:cubicBezTo>
                  <a:cubicBezTo>
                    <a:pt x="18" y="5"/>
                    <a:pt x="18" y="5"/>
                    <a:pt x="18" y="5"/>
                  </a:cubicBezTo>
                  <a:cubicBezTo>
                    <a:pt x="18" y="5"/>
                    <a:pt x="18" y="5"/>
                    <a:pt x="18" y="5"/>
                  </a:cubicBezTo>
                  <a:cubicBezTo>
                    <a:pt x="18" y="5"/>
                    <a:pt x="18" y="5"/>
                    <a:pt x="17" y="4"/>
                  </a:cubicBezTo>
                  <a:cubicBezTo>
                    <a:pt x="17" y="4"/>
                    <a:pt x="17" y="4"/>
                    <a:pt x="17" y="4"/>
                  </a:cubicBezTo>
                  <a:cubicBezTo>
                    <a:pt x="17" y="4"/>
                    <a:pt x="17" y="4"/>
                    <a:pt x="17" y="4"/>
                  </a:cubicBezTo>
                  <a:cubicBezTo>
                    <a:pt x="18" y="3"/>
                    <a:pt x="18" y="3"/>
                    <a:pt x="18" y="3"/>
                  </a:cubicBezTo>
                  <a:cubicBezTo>
                    <a:pt x="18" y="3"/>
                    <a:pt x="18" y="3"/>
                    <a:pt x="18" y="3"/>
                  </a:cubicBezTo>
                  <a:cubicBezTo>
                    <a:pt x="17" y="2"/>
                    <a:pt x="17" y="2"/>
                    <a:pt x="17" y="2"/>
                  </a:cubicBezTo>
                  <a:cubicBezTo>
                    <a:pt x="17" y="2"/>
                    <a:pt x="17" y="2"/>
                    <a:pt x="17" y="2"/>
                  </a:cubicBezTo>
                  <a:cubicBezTo>
                    <a:pt x="16" y="3"/>
                    <a:pt x="16" y="3"/>
                    <a:pt x="16" y="3"/>
                  </a:cubicBezTo>
                  <a:cubicBezTo>
                    <a:pt x="16" y="3"/>
                    <a:pt x="16" y="3"/>
                    <a:pt x="15" y="3"/>
                  </a:cubicBezTo>
                  <a:cubicBezTo>
                    <a:pt x="15" y="3"/>
                    <a:pt x="15" y="3"/>
                    <a:pt x="15" y="3"/>
                  </a:cubicBezTo>
                  <a:cubicBezTo>
                    <a:pt x="15" y="3"/>
                    <a:pt x="15" y="3"/>
                    <a:pt x="15" y="2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3" y="1"/>
                    <a:pt x="13" y="2"/>
                    <a:pt x="12" y="1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0"/>
                    <a:pt x="11" y="0"/>
                    <a:pt x="11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8" y="2"/>
                    <a:pt x="8" y="1"/>
                    <a:pt x="8" y="1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8" y="0"/>
                    <a:pt x="7" y="0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3"/>
                    <a:pt x="5" y="3"/>
                    <a:pt x="5" y="3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5"/>
                    <a:pt x="4" y="5"/>
                    <a:pt x="3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2" y="4"/>
                    <a:pt x="2" y="5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7"/>
                    <a:pt x="2" y="7"/>
                    <a:pt x="2" y="8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2" y="8"/>
                    <a:pt x="2" y="8"/>
                    <a:pt x="1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9"/>
                    <a:pt x="0" y="10"/>
                    <a:pt x="0" y="10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1" y="11"/>
                    <a:pt x="1" y="11"/>
                    <a:pt x="1" y="11"/>
                  </a:cubicBezTo>
                  <a:cubicBezTo>
                    <a:pt x="1" y="11"/>
                    <a:pt x="1" y="11"/>
                    <a:pt x="1" y="11"/>
                  </a:cubicBezTo>
                  <a:cubicBezTo>
                    <a:pt x="1" y="11"/>
                    <a:pt x="1" y="11"/>
                    <a:pt x="1" y="11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11"/>
                    <a:pt x="0" y="12"/>
                    <a:pt x="0" y="12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1" y="13"/>
                    <a:pt x="1" y="13"/>
                    <a:pt x="1" y="13"/>
                  </a:cubicBezTo>
                  <a:cubicBezTo>
                    <a:pt x="2" y="13"/>
                    <a:pt x="2" y="13"/>
                    <a:pt x="2" y="13"/>
                  </a:cubicBezTo>
                  <a:cubicBezTo>
                    <a:pt x="2" y="13"/>
                    <a:pt x="2" y="13"/>
                    <a:pt x="2" y="13"/>
                  </a:cubicBezTo>
                  <a:cubicBezTo>
                    <a:pt x="2" y="14"/>
                    <a:pt x="2" y="14"/>
                    <a:pt x="2" y="14"/>
                  </a:cubicBezTo>
                  <a:cubicBezTo>
                    <a:pt x="2" y="14"/>
                    <a:pt x="2" y="14"/>
                    <a:pt x="2" y="14"/>
                  </a:cubicBezTo>
                  <a:cubicBezTo>
                    <a:pt x="2" y="14"/>
                    <a:pt x="2" y="14"/>
                    <a:pt x="2" y="14"/>
                  </a:cubicBezTo>
                  <a:cubicBezTo>
                    <a:pt x="1" y="15"/>
                    <a:pt x="1" y="15"/>
                    <a:pt x="1" y="15"/>
                  </a:cubicBezTo>
                  <a:cubicBezTo>
                    <a:pt x="1" y="15"/>
                    <a:pt x="1" y="15"/>
                    <a:pt x="1" y="15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2" y="17"/>
                    <a:pt x="2" y="17"/>
                    <a:pt x="2" y="17"/>
                  </a:cubicBezTo>
                  <a:cubicBezTo>
                    <a:pt x="3" y="16"/>
                    <a:pt x="3" y="16"/>
                    <a:pt x="3" y="16"/>
                  </a:cubicBezTo>
                  <a:cubicBezTo>
                    <a:pt x="3" y="16"/>
                    <a:pt x="3" y="16"/>
                    <a:pt x="3" y="16"/>
                  </a:cubicBezTo>
                  <a:cubicBezTo>
                    <a:pt x="3" y="16"/>
                    <a:pt x="3" y="16"/>
                    <a:pt x="3" y="16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3" y="18"/>
                    <a:pt x="3" y="18"/>
                    <a:pt x="3" y="18"/>
                  </a:cubicBezTo>
                  <a:cubicBezTo>
                    <a:pt x="3" y="18"/>
                    <a:pt x="3" y="18"/>
                    <a:pt x="3" y="18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4" y="19"/>
                    <a:pt x="4" y="19"/>
                    <a:pt x="5" y="19"/>
                  </a:cubicBezTo>
                  <a:cubicBezTo>
                    <a:pt x="5" y="18"/>
                    <a:pt x="5" y="18"/>
                    <a:pt x="5" y="18"/>
                  </a:cubicBezTo>
                  <a:cubicBezTo>
                    <a:pt x="5" y="18"/>
                    <a:pt x="6" y="18"/>
                    <a:pt x="6" y="18"/>
                  </a:cubicBezTo>
                  <a:cubicBezTo>
                    <a:pt x="6" y="18"/>
                    <a:pt x="6" y="18"/>
                    <a:pt x="6" y="18"/>
                  </a:cubicBezTo>
                  <a:cubicBezTo>
                    <a:pt x="6" y="18"/>
                    <a:pt x="6" y="18"/>
                    <a:pt x="6" y="18"/>
                  </a:cubicBezTo>
                  <a:cubicBezTo>
                    <a:pt x="6" y="18"/>
                    <a:pt x="6" y="18"/>
                    <a:pt x="6" y="18"/>
                  </a:cubicBezTo>
                  <a:cubicBezTo>
                    <a:pt x="6" y="19"/>
                    <a:pt x="6" y="19"/>
                    <a:pt x="6" y="19"/>
                  </a:cubicBezTo>
                  <a:cubicBezTo>
                    <a:pt x="6" y="20"/>
                    <a:pt x="6" y="20"/>
                    <a:pt x="6" y="20"/>
                  </a:cubicBezTo>
                  <a:cubicBezTo>
                    <a:pt x="6" y="20"/>
                    <a:pt x="6" y="20"/>
                    <a:pt x="6" y="20"/>
                  </a:cubicBezTo>
                  <a:cubicBezTo>
                    <a:pt x="7" y="21"/>
                    <a:pt x="7" y="21"/>
                    <a:pt x="7" y="21"/>
                  </a:cubicBezTo>
                  <a:cubicBezTo>
                    <a:pt x="8" y="21"/>
                    <a:pt x="8" y="21"/>
                    <a:pt x="8" y="21"/>
                  </a:cubicBezTo>
                  <a:cubicBezTo>
                    <a:pt x="8" y="20"/>
                    <a:pt x="8" y="20"/>
                    <a:pt x="8" y="20"/>
                  </a:cubicBezTo>
                  <a:cubicBezTo>
                    <a:pt x="8" y="20"/>
                    <a:pt x="8" y="19"/>
                    <a:pt x="9" y="19"/>
                  </a:cubicBezTo>
                  <a:cubicBezTo>
                    <a:pt x="9" y="19"/>
                    <a:pt x="9" y="19"/>
                    <a:pt x="9" y="19"/>
                  </a:cubicBezTo>
                  <a:cubicBezTo>
                    <a:pt x="9" y="19"/>
                    <a:pt x="9" y="19"/>
                    <a:pt x="9" y="19"/>
                  </a:cubicBezTo>
                  <a:cubicBezTo>
                    <a:pt x="9" y="19"/>
                    <a:pt x="9" y="19"/>
                    <a:pt x="9" y="19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11" y="21"/>
                    <a:pt x="11" y="21"/>
                    <a:pt x="11" y="21"/>
                  </a:cubicBezTo>
                  <a:cubicBezTo>
                    <a:pt x="11" y="21"/>
                    <a:pt x="12" y="21"/>
                    <a:pt x="12" y="21"/>
                  </a:cubicBezTo>
                  <a:cubicBezTo>
                    <a:pt x="12" y="20"/>
                    <a:pt x="12" y="20"/>
                    <a:pt x="12" y="20"/>
                  </a:cubicBezTo>
                  <a:cubicBezTo>
                    <a:pt x="12" y="20"/>
                    <a:pt x="12" y="20"/>
                    <a:pt x="12" y="19"/>
                  </a:cubicBezTo>
                  <a:cubicBezTo>
                    <a:pt x="12" y="19"/>
                    <a:pt x="12" y="19"/>
                    <a:pt x="12" y="19"/>
                  </a:cubicBezTo>
                  <a:cubicBezTo>
                    <a:pt x="12" y="19"/>
                    <a:pt x="12" y="19"/>
                    <a:pt x="12" y="19"/>
                  </a:cubicBezTo>
                  <a:cubicBezTo>
                    <a:pt x="12" y="19"/>
                    <a:pt x="12" y="19"/>
                    <a:pt x="12" y="19"/>
                  </a:cubicBezTo>
                  <a:cubicBezTo>
                    <a:pt x="13" y="19"/>
                    <a:pt x="13" y="20"/>
                    <a:pt x="13" y="20"/>
                  </a:cubicBezTo>
                  <a:cubicBezTo>
                    <a:pt x="13" y="21"/>
                    <a:pt x="13" y="21"/>
                    <a:pt x="13" y="21"/>
                  </a:cubicBezTo>
                  <a:cubicBezTo>
                    <a:pt x="13" y="21"/>
                    <a:pt x="13" y="21"/>
                    <a:pt x="14" y="21"/>
                  </a:cubicBezTo>
                  <a:cubicBezTo>
                    <a:pt x="15" y="20"/>
                    <a:pt x="15" y="20"/>
                    <a:pt x="15" y="20"/>
                  </a:cubicBezTo>
                  <a:cubicBezTo>
                    <a:pt x="15" y="20"/>
                    <a:pt x="15" y="20"/>
                    <a:pt x="15" y="20"/>
                  </a:cubicBezTo>
                  <a:cubicBezTo>
                    <a:pt x="15" y="19"/>
                    <a:pt x="15" y="19"/>
                    <a:pt x="15" y="19"/>
                  </a:cubicBezTo>
                  <a:cubicBezTo>
                    <a:pt x="15" y="19"/>
                    <a:pt x="15" y="19"/>
                    <a:pt x="15" y="18"/>
                  </a:cubicBezTo>
                  <a:cubicBezTo>
                    <a:pt x="15" y="18"/>
                    <a:pt x="15" y="18"/>
                    <a:pt x="15" y="18"/>
                  </a:cubicBezTo>
                  <a:cubicBezTo>
                    <a:pt x="15" y="18"/>
                    <a:pt x="15" y="18"/>
                    <a:pt x="15" y="18"/>
                  </a:cubicBezTo>
                  <a:cubicBezTo>
                    <a:pt x="15" y="18"/>
                    <a:pt x="15" y="18"/>
                    <a:pt x="15" y="18"/>
                  </a:cubicBezTo>
                  <a:cubicBezTo>
                    <a:pt x="16" y="18"/>
                    <a:pt x="16" y="18"/>
                    <a:pt x="16" y="18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18" y="18"/>
                    <a:pt x="18" y="18"/>
                    <a:pt x="18" y="18"/>
                  </a:cubicBezTo>
                  <a:cubicBezTo>
                    <a:pt x="18" y="18"/>
                    <a:pt x="18" y="18"/>
                    <a:pt x="18" y="18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7" y="17"/>
                    <a:pt x="17" y="17"/>
                    <a:pt x="17" y="16"/>
                  </a:cubicBezTo>
                  <a:cubicBezTo>
                    <a:pt x="17" y="16"/>
                    <a:pt x="17" y="16"/>
                    <a:pt x="17" y="16"/>
                  </a:cubicBezTo>
                  <a:cubicBezTo>
                    <a:pt x="18" y="16"/>
                    <a:pt x="18" y="16"/>
                    <a:pt x="18" y="16"/>
                  </a:cubicBezTo>
                  <a:cubicBezTo>
                    <a:pt x="18" y="16"/>
                    <a:pt x="18" y="16"/>
                    <a:pt x="18" y="16"/>
                  </a:cubicBezTo>
                  <a:cubicBezTo>
                    <a:pt x="18" y="16"/>
                    <a:pt x="18" y="16"/>
                    <a:pt x="18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9" y="17"/>
                    <a:pt x="19" y="17"/>
                    <a:pt x="20" y="16"/>
                  </a:cubicBezTo>
                  <a:cubicBezTo>
                    <a:pt x="20" y="15"/>
                    <a:pt x="20" y="15"/>
                    <a:pt x="20" y="15"/>
                  </a:cubicBezTo>
                  <a:cubicBezTo>
                    <a:pt x="20" y="15"/>
                    <a:pt x="20" y="15"/>
                    <a:pt x="20" y="15"/>
                  </a:cubicBezTo>
                  <a:cubicBezTo>
                    <a:pt x="19" y="14"/>
                    <a:pt x="19" y="14"/>
                    <a:pt x="19" y="14"/>
                  </a:cubicBezTo>
                  <a:cubicBezTo>
                    <a:pt x="19" y="14"/>
                    <a:pt x="19" y="14"/>
                    <a:pt x="19" y="14"/>
                  </a:cubicBezTo>
                  <a:cubicBezTo>
                    <a:pt x="19" y="14"/>
                    <a:pt x="19" y="14"/>
                    <a:pt x="19" y="14"/>
                  </a:cubicBezTo>
                  <a:cubicBezTo>
                    <a:pt x="19" y="14"/>
                    <a:pt x="19" y="14"/>
                    <a:pt x="19" y="13"/>
                  </a:cubicBezTo>
                  <a:cubicBezTo>
                    <a:pt x="19" y="13"/>
                    <a:pt x="19" y="13"/>
                    <a:pt x="19" y="13"/>
                  </a:cubicBezTo>
                  <a:cubicBezTo>
                    <a:pt x="19" y="13"/>
                    <a:pt x="20" y="13"/>
                    <a:pt x="20" y="13"/>
                  </a:cubicBezTo>
                  <a:cubicBezTo>
                    <a:pt x="21" y="13"/>
                    <a:pt x="21" y="13"/>
                    <a:pt x="21" y="13"/>
                  </a:cubicBezTo>
                  <a:cubicBezTo>
                    <a:pt x="21" y="13"/>
                    <a:pt x="21" y="13"/>
                    <a:pt x="21" y="13"/>
                  </a:cubicBezTo>
                  <a:cubicBezTo>
                    <a:pt x="21" y="12"/>
                    <a:pt x="21" y="12"/>
                    <a:pt x="21" y="12"/>
                  </a:cubicBezTo>
                  <a:cubicBezTo>
                    <a:pt x="21" y="12"/>
                    <a:pt x="21" y="11"/>
                    <a:pt x="21" y="11"/>
                  </a:cubicBezTo>
                  <a:close/>
                  <a:moveTo>
                    <a:pt x="11" y="18"/>
                  </a:moveTo>
                  <a:cubicBezTo>
                    <a:pt x="6" y="18"/>
                    <a:pt x="3" y="15"/>
                    <a:pt x="3" y="10"/>
                  </a:cubicBezTo>
                  <a:cubicBezTo>
                    <a:pt x="3" y="6"/>
                    <a:pt x="6" y="3"/>
                    <a:pt x="11" y="3"/>
                  </a:cubicBezTo>
                  <a:cubicBezTo>
                    <a:pt x="15" y="3"/>
                    <a:pt x="18" y="6"/>
                    <a:pt x="18" y="10"/>
                  </a:cubicBezTo>
                  <a:cubicBezTo>
                    <a:pt x="18" y="15"/>
                    <a:pt x="15" y="18"/>
                    <a:pt x="11" y="18"/>
                  </a:cubicBezTo>
                  <a:close/>
                </a:path>
              </a:pathLst>
            </a:custGeom>
            <a:solidFill>
              <a:srgbClr val="7A7D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6639" name="Freeform 261"/>
            <p:cNvSpPr>
              <a:spLocks noEditPoints="1"/>
            </p:cNvSpPr>
            <p:nvPr/>
          </p:nvSpPr>
          <p:spPr bwMode="auto">
            <a:xfrm>
              <a:off x="7710488" y="1594644"/>
              <a:ext cx="203200" cy="204788"/>
            </a:xfrm>
            <a:custGeom>
              <a:avLst/>
              <a:gdLst>
                <a:gd name="T0" fmla="*/ 8 w 15"/>
                <a:gd name="T1" fmla="*/ 0 h 15"/>
                <a:gd name="T2" fmla="*/ 0 w 15"/>
                <a:gd name="T3" fmla="*/ 7 h 15"/>
                <a:gd name="T4" fmla="*/ 8 w 15"/>
                <a:gd name="T5" fmla="*/ 15 h 15"/>
                <a:gd name="T6" fmla="*/ 15 w 15"/>
                <a:gd name="T7" fmla="*/ 7 h 15"/>
                <a:gd name="T8" fmla="*/ 8 w 15"/>
                <a:gd name="T9" fmla="*/ 0 h 15"/>
                <a:gd name="T10" fmla="*/ 8 w 15"/>
                <a:gd name="T11" fmla="*/ 7 h 15"/>
                <a:gd name="T12" fmla="*/ 8 w 15"/>
                <a:gd name="T13" fmla="*/ 7 h 15"/>
                <a:gd name="T14" fmla="*/ 8 w 15"/>
                <a:gd name="T15" fmla="*/ 8 h 15"/>
                <a:gd name="T16" fmla="*/ 7 w 15"/>
                <a:gd name="T17" fmla="*/ 7 h 15"/>
                <a:gd name="T18" fmla="*/ 8 w 15"/>
                <a:gd name="T19" fmla="*/ 7 h 15"/>
                <a:gd name="T20" fmla="*/ 1 w 15"/>
                <a:gd name="T21" fmla="*/ 7 h 15"/>
                <a:gd name="T22" fmla="*/ 7 w 15"/>
                <a:gd name="T23" fmla="*/ 1 h 15"/>
                <a:gd name="T24" fmla="*/ 7 w 15"/>
                <a:gd name="T25" fmla="*/ 6 h 15"/>
                <a:gd name="T26" fmla="*/ 6 w 15"/>
                <a:gd name="T27" fmla="*/ 7 h 15"/>
                <a:gd name="T28" fmla="*/ 1 w 15"/>
                <a:gd name="T29" fmla="*/ 10 h 15"/>
                <a:gd name="T30" fmla="*/ 1 w 15"/>
                <a:gd name="T31" fmla="*/ 7 h 15"/>
                <a:gd name="T32" fmla="*/ 8 w 15"/>
                <a:gd name="T33" fmla="*/ 14 h 15"/>
                <a:gd name="T34" fmla="*/ 2 w 15"/>
                <a:gd name="T35" fmla="*/ 12 h 15"/>
                <a:gd name="T36" fmla="*/ 7 w 15"/>
                <a:gd name="T37" fmla="*/ 9 h 15"/>
                <a:gd name="T38" fmla="*/ 8 w 15"/>
                <a:gd name="T39" fmla="*/ 9 h 15"/>
                <a:gd name="T40" fmla="*/ 8 w 15"/>
                <a:gd name="T41" fmla="*/ 9 h 15"/>
                <a:gd name="T42" fmla="*/ 13 w 15"/>
                <a:gd name="T43" fmla="*/ 12 h 15"/>
                <a:gd name="T44" fmla="*/ 8 w 15"/>
                <a:gd name="T45" fmla="*/ 14 h 15"/>
                <a:gd name="T46" fmla="*/ 9 w 15"/>
                <a:gd name="T47" fmla="*/ 7 h 15"/>
                <a:gd name="T48" fmla="*/ 9 w 15"/>
                <a:gd name="T49" fmla="*/ 6 h 15"/>
                <a:gd name="T50" fmla="*/ 9 w 15"/>
                <a:gd name="T51" fmla="*/ 1 h 15"/>
                <a:gd name="T52" fmla="*/ 14 w 15"/>
                <a:gd name="T53" fmla="*/ 7 h 15"/>
                <a:gd name="T54" fmla="*/ 14 w 15"/>
                <a:gd name="T55" fmla="*/ 10 h 15"/>
                <a:gd name="T56" fmla="*/ 9 w 15"/>
                <a:gd name="T57" fmla="*/ 7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5" h="15">
                  <a:moveTo>
                    <a:pt x="8" y="0"/>
                  </a:moveTo>
                  <a:cubicBezTo>
                    <a:pt x="4" y="0"/>
                    <a:pt x="0" y="4"/>
                    <a:pt x="0" y="7"/>
                  </a:cubicBezTo>
                  <a:cubicBezTo>
                    <a:pt x="0" y="11"/>
                    <a:pt x="4" y="15"/>
                    <a:pt x="8" y="15"/>
                  </a:cubicBezTo>
                  <a:cubicBezTo>
                    <a:pt x="12" y="15"/>
                    <a:pt x="15" y="11"/>
                    <a:pt x="15" y="7"/>
                  </a:cubicBezTo>
                  <a:cubicBezTo>
                    <a:pt x="15" y="4"/>
                    <a:pt x="12" y="0"/>
                    <a:pt x="8" y="0"/>
                  </a:cubicBezTo>
                  <a:close/>
                  <a:moveTo>
                    <a:pt x="8" y="7"/>
                  </a:moveTo>
                  <a:cubicBezTo>
                    <a:pt x="8" y="7"/>
                    <a:pt x="8" y="7"/>
                    <a:pt x="8" y="7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7" y="8"/>
                    <a:pt x="7" y="8"/>
                    <a:pt x="7" y="7"/>
                  </a:cubicBezTo>
                  <a:cubicBezTo>
                    <a:pt x="7" y="7"/>
                    <a:pt x="7" y="7"/>
                    <a:pt x="8" y="7"/>
                  </a:cubicBezTo>
                  <a:close/>
                  <a:moveTo>
                    <a:pt x="1" y="7"/>
                  </a:moveTo>
                  <a:cubicBezTo>
                    <a:pt x="1" y="4"/>
                    <a:pt x="3" y="1"/>
                    <a:pt x="7" y="1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6" y="6"/>
                    <a:pt x="6" y="7"/>
                    <a:pt x="6" y="7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1" y="9"/>
                    <a:pt x="1" y="8"/>
                    <a:pt x="1" y="7"/>
                  </a:cubicBezTo>
                  <a:close/>
                  <a:moveTo>
                    <a:pt x="8" y="14"/>
                  </a:moveTo>
                  <a:cubicBezTo>
                    <a:pt x="5" y="14"/>
                    <a:pt x="4" y="13"/>
                    <a:pt x="2" y="12"/>
                  </a:cubicBezTo>
                  <a:cubicBezTo>
                    <a:pt x="7" y="9"/>
                    <a:pt x="7" y="9"/>
                    <a:pt x="7" y="9"/>
                  </a:cubicBezTo>
                  <a:cubicBezTo>
                    <a:pt x="7" y="9"/>
                    <a:pt x="7" y="9"/>
                    <a:pt x="8" y="9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2" y="13"/>
                    <a:pt x="10" y="14"/>
                    <a:pt x="8" y="14"/>
                  </a:cubicBezTo>
                  <a:close/>
                  <a:moveTo>
                    <a:pt x="9" y="7"/>
                  </a:moveTo>
                  <a:cubicBezTo>
                    <a:pt x="9" y="7"/>
                    <a:pt x="9" y="6"/>
                    <a:pt x="9" y="6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12" y="1"/>
                    <a:pt x="14" y="4"/>
                    <a:pt x="14" y="7"/>
                  </a:cubicBezTo>
                  <a:cubicBezTo>
                    <a:pt x="14" y="8"/>
                    <a:pt x="14" y="9"/>
                    <a:pt x="14" y="10"/>
                  </a:cubicBezTo>
                  <a:lnTo>
                    <a:pt x="9" y="7"/>
                  </a:lnTo>
                  <a:close/>
                </a:path>
              </a:pathLst>
            </a:custGeom>
            <a:solidFill>
              <a:srgbClr val="7A7D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5786438" y="585788"/>
            <a:ext cx="927100" cy="1063625"/>
            <a:chOff x="5786438" y="585788"/>
            <a:chExt cx="927100" cy="1063625"/>
          </a:xfrm>
        </p:grpSpPr>
        <p:sp>
          <p:nvSpPr>
            <p:cNvPr id="16630" name="Freeform 252"/>
            <p:cNvSpPr>
              <a:spLocks/>
            </p:cNvSpPr>
            <p:nvPr/>
          </p:nvSpPr>
          <p:spPr bwMode="auto">
            <a:xfrm>
              <a:off x="5786438" y="585788"/>
              <a:ext cx="927100" cy="1063625"/>
            </a:xfrm>
            <a:custGeom>
              <a:avLst/>
              <a:gdLst>
                <a:gd name="T0" fmla="*/ 34 w 68"/>
                <a:gd name="T1" fmla="*/ 78 h 78"/>
                <a:gd name="T2" fmla="*/ 12 w 68"/>
                <a:gd name="T3" fmla="*/ 56 h 78"/>
                <a:gd name="T4" fmla="*/ 12 w 68"/>
                <a:gd name="T5" fmla="*/ 12 h 78"/>
                <a:gd name="T6" fmla="*/ 12 w 68"/>
                <a:gd name="T7" fmla="*/ 12 h 78"/>
                <a:gd name="T8" fmla="*/ 56 w 68"/>
                <a:gd name="T9" fmla="*/ 12 h 78"/>
                <a:gd name="T10" fmla="*/ 56 w 68"/>
                <a:gd name="T11" fmla="*/ 12 h 78"/>
                <a:gd name="T12" fmla="*/ 56 w 68"/>
                <a:gd name="T13" fmla="*/ 56 h 78"/>
                <a:gd name="T14" fmla="*/ 34 w 68"/>
                <a:gd name="T15" fmla="*/ 78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8" h="78">
                  <a:moveTo>
                    <a:pt x="34" y="78"/>
                  </a:moveTo>
                  <a:cubicBezTo>
                    <a:pt x="12" y="56"/>
                    <a:pt x="12" y="56"/>
                    <a:pt x="12" y="56"/>
                  </a:cubicBezTo>
                  <a:cubicBezTo>
                    <a:pt x="0" y="44"/>
                    <a:pt x="0" y="24"/>
                    <a:pt x="12" y="12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24" y="0"/>
                    <a:pt x="44" y="0"/>
                    <a:pt x="56" y="12"/>
                  </a:cubicBezTo>
                  <a:cubicBezTo>
                    <a:pt x="56" y="12"/>
                    <a:pt x="56" y="12"/>
                    <a:pt x="56" y="12"/>
                  </a:cubicBezTo>
                  <a:cubicBezTo>
                    <a:pt x="68" y="24"/>
                    <a:pt x="68" y="44"/>
                    <a:pt x="56" y="56"/>
                  </a:cubicBezTo>
                  <a:lnTo>
                    <a:pt x="34" y="78"/>
                  </a:lnTo>
                  <a:close/>
                </a:path>
              </a:pathLst>
            </a:custGeom>
            <a:solidFill>
              <a:srgbClr val="28BC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92" name="椭圆 291"/>
            <p:cNvSpPr/>
            <p:nvPr/>
          </p:nvSpPr>
          <p:spPr>
            <a:xfrm>
              <a:off x="5969795" y="781051"/>
              <a:ext cx="536574" cy="536574"/>
            </a:xfrm>
            <a:prstGeom prst="ellipse">
              <a:avLst/>
            </a:prstGeom>
            <a:solidFill>
              <a:schemeClr val="bg1"/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6631" name="Freeform 253"/>
            <p:cNvSpPr>
              <a:spLocks noEditPoints="1"/>
            </p:cNvSpPr>
            <p:nvPr/>
          </p:nvSpPr>
          <p:spPr bwMode="auto">
            <a:xfrm>
              <a:off x="6100763" y="981076"/>
              <a:ext cx="300038" cy="136525"/>
            </a:xfrm>
            <a:custGeom>
              <a:avLst/>
              <a:gdLst>
                <a:gd name="T0" fmla="*/ 21 w 22"/>
                <a:gd name="T1" fmla="*/ 0 h 10"/>
                <a:gd name="T2" fmla="*/ 18 w 22"/>
                <a:gd name="T3" fmla="*/ 0 h 10"/>
                <a:gd name="T4" fmla="*/ 18 w 22"/>
                <a:gd name="T5" fmla="*/ 1 h 10"/>
                <a:gd name="T6" fmla="*/ 17 w 22"/>
                <a:gd name="T7" fmla="*/ 1 h 10"/>
                <a:gd name="T8" fmla="*/ 15 w 22"/>
                <a:gd name="T9" fmla="*/ 1 h 10"/>
                <a:gd name="T10" fmla="*/ 15 w 22"/>
                <a:gd name="T11" fmla="*/ 1 h 10"/>
                <a:gd name="T12" fmla="*/ 15 w 22"/>
                <a:gd name="T13" fmla="*/ 0 h 10"/>
                <a:gd name="T14" fmla="*/ 7 w 22"/>
                <a:gd name="T15" fmla="*/ 0 h 10"/>
                <a:gd name="T16" fmla="*/ 7 w 22"/>
                <a:gd name="T17" fmla="*/ 1 h 10"/>
                <a:gd name="T18" fmla="*/ 7 w 22"/>
                <a:gd name="T19" fmla="*/ 1 h 10"/>
                <a:gd name="T20" fmla="*/ 5 w 22"/>
                <a:gd name="T21" fmla="*/ 1 h 10"/>
                <a:gd name="T22" fmla="*/ 4 w 22"/>
                <a:gd name="T23" fmla="*/ 1 h 10"/>
                <a:gd name="T24" fmla="*/ 4 w 22"/>
                <a:gd name="T25" fmla="*/ 0 h 10"/>
                <a:gd name="T26" fmla="*/ 1 w 22"/>
                <a:gd name="T27" fmla="*/ 0 h 10"/>
                <a:gd name="T28" fmla="*/ 0 w 22"/>
                <a:gd name="T29" fmla="*/ 1 h 10"/>
                <a:gd name="T30" fmla="*/ 0 w 22"/>
                <a:gd name="T31" fmla="*/ 7 h 10"/>
                <a:gd name="T32" fmla="*/ 8 w 22"/>
                <a:gd name="T33" fmla="*/ 9 h 10"/>
                <a:gd name="T34" fmla="*/ 14 w 22"/>
                <a:gd name="T35" fmla="*/ 9 h 10"/>
                <a:gd name="T36" fmla="*/ 22 w 22"/>
                <a:gd name="T37" fmla="*/ 7 h 10"/>
                <a:gd name="T38" fmla="*/ 22 w 22"/>
                <a:gd name="T39" fmla="*/ 1 h 10"/>
                <a:gd name="T40" fmla="*/ 21 w 22"/>
                <a:gd name="T41" fmla="*/ 0 h 10"/>
                <a:gd name="T42" fmla="*/ 13 w 22"/>
                <a:gd name="T43" fmla="*/ 6 h 10"/>
                <a:gd name="T44" fmla="*/ 13 w 22"/>
                <a:gd name="T45" fmla="*/ 9 h 10"/>
                <a:gd name="T46" fmla="*/ 9 w 22"/>
                <a:gd name="T47" fmla="*/ 9 h 10"/>
                <a:gd name="T48" fmla="*/ 9 w 22"/>
                <a:gd name="T49" fmla="*/ 6 h 10"/>
                <a:gd name="T50" fmla="*/ 9 w 22"/>
                <a:gd name="T51" fmla="*/ 6 h 10"/>
                <a:gd name="T52" fmla="*/ 13 w 22"/>
                <a:gd name="T53" fmla="*/ 6 h 10"/>
                <a:gd name="T54" fmla="*/ 13 w 22"/>
                <a:gd name="T55" fmla="*/ 6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2" h="10">
                  <a:moveTo>
                    <a:pt x="21" y="0"/>
                  </a:moveTo>
                  <a:cubicBezTo>
                    <a:pt x="18" y="0"/>
                    <a:pt x="18" y="0"/>
                    <a:pt x="18" y="0"/>
                  </a:cubicBezTo>
                  <a:cubicBezTo>
                    <a:pt x="18" y="1"/>
                    <a:pt x="18" y="1"/>
                    <a:pt x="18" y="1"/>
                  </a:cubicBezTo>
                  <a:cubicBezTo>
                    <a:pt x="18" y="1"/>
                    <a:pt x="18" y="1"/>
                    <a:pt x="17" y="1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1"/>
                    <a:pt x="0" y="1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10" y="10"/>
                    <a:pt x="12" y="10"/>
                    <a:pt x="14" y="9"/>
                  </a:cubicBezTo>
                  <a:cubicBezTo>
                    <a:pt x="22" y="7"/>
                    <a:pt x="22" y="7"/>
                    <a:pt x="22" y="7"/>
                  </a:cubicBezTo>
                  <a:cubicBezTo>
                    <a:pt x="22" y="1"/>
                    <a:pt x="22" y="1"/>
                    <a:pt x="22" y="1"/>
                  </a:cubicBezTo>
                  <a:cubicBezTo>
                    <a:pt x="22" y="1"/>
                    <a:pt x="21" y="0"/>
                    <a:pt x="21" y="0"/>
                  </a:cubicBezTo>
                  <a:close/>
                  <a:moveTo>
                    <a:pt x="13" y="6"/>
                  </a:moveTo>
                  <a:cubicBezTo>
                    <a:pt x="13" y="9"/>
                    <a:pt x="13" y="9"/>
                    <a:pt x="13" y="9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9" y="6"/>
                    <a:pt x="9" y="6"/>
                    <a:pt x="9" y="6"/>
                  </a:cubicBezTo>
                  <a:cubicBezTo>
                    <a:pt x="9" y="6"/>
                    <a:pt x="9" y="6"/>
                    <a:pt x="9" y="6"/>
                  </a:cubicBezTo>
                  <a:cubicBezTo>
                    <a:pt x="13" y="6"/>
                    <a:pt x="13" y="6"/>
                    <a:pt x="13" y="6"/>
                  </a:cubicBezTo>
                  <a:cubicBezTo>
                    <a:pt x="13" y="6"/>
                    <a:pt x="13" y="6"/>
                    <a:pt x="13" y="6"/>
                  </a:cubicBezTo>
                  <a:close/>
                </a:path>
              </a:pathLst>
            </a:custGeom>
            <a:solidFill>
              <a:srgbClr val="7A7D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6632" name="Freeform 254"/>
            <p:cNvSpPr>
              <a:spLocks noEditPoints="1"/>
            </p:cNvSpPr>
            <p:nvPr/>
          </p:nvSpPr>
          <p:spPr bwMode="auto">
            <a:xfrm>
              <a:off x="6223001" y="1062038"/>
              <a:ext cx="53975" cy="82550"/>
            </a:xfrm>
            <a:custGeom>
              <a:avLst/>
              <a:gdLst>
                <a:gd name="T0" fmla="*/ 4 w 4"/>
                <a:gd name="T1" fmla="*/ 0 h 6"/>
                <a:gd name="T2" fmla="*/ 4 w 4"/>
                <a:gd name="T3" fmla="*/ 0 h 6"/>
                <a:gd name="T4" fmla="*/ 0 w 4"/>
                <a:gd name="T5" fmla="*/ 0 h 6"/>
                <a:gd name="T6" fmla="*/ 0 w 4"/>
                <a:gd name="T7" fmla="*/ 0 h 6"/>
                <a:gd name="T8" fmla="*/ 0 w 4"/>
                <a:gd name="T9" fmla="*/ 1 h 6"/>
                <a:gd name="T10" fmla="*/ 0 w 4"/>
                <a:gd name="T11" fmla="*/ 3 h 6"/>
                <a:gd name="T12" fmla="*/ 0 w 4"/>
                <a:gd name="T13" fmla="*/ 4 h 6"/>
                <a:gd name="T14" fmla="*/ 1 w 4"/>
                <a:gd name="T15" fmla="*/ 6 h 6"/>
                <a:gd name="T16" fmla="*/ 1 w 4"/>
                <a:gd name="T17" fmla="*/ 6 h 6"/>
                <a:gd name="T18" fmla="*/ 3 w 4"/>
                <a:gd name="T19" fmla="*/ 6 h 6"/>
                <a:gd name="T20" fmla="*/ 3 w 4"/>
                <a:gd name="T21" fmla="*/ 6 h 6"/>
                <a:gd name="T22" fmla="*/ 4 w 4"/>
                <a:gd name="T23" fmla="*/ 4 h 6"/>
                <a:gd name="T24" fmla="*/ 4 w 4"/>
                <a:gd name="T25" fmla="*/ 3 h 6"/>
                <a:gd name="T26" fmla="*/ 4 w 4"/>
                <a:gd name="T27" fmla="*/ 1 h 6"/>
                <a:gd name="T28" fmla="*/ 4 w 4"/>
                <a:gd name="T29" fmla="*/ 0 h 6"/>
                <a:gd name="T30" fmla="*/ 2 w 4"/>
                <a:gd name="T31" fmla="*/ 6 h 6"/>
                <a:gd name="T32" fmla="*/ 2 w 4"/>
                <a:gd name="T33" fmla="*/ 6 h 6"/>
                <a:gd name="T34" fmla="*/ 2 w 4"/>
                <a:gd name="T35" fmla="*/ 5 h 6"/>
                <a:gd name="T36" fmla="*/ 2 w 4"/>
                <a:gd name="T37" fmla="*/ 5 h 6"/>
                <a:gd name="T38" fmla="*/ 2 w 4"/>
                <a:gd name="T39" fmla="*/ 4 h 6"/>
                <a:gd name="T40" fmla="*/ 2 w 4"/>
                <a:gd name="T41" fmla="*/ 5 h 6"/>
                <a:gd name="T42" fmla="*/ 2 w 4"/>
                <a:gd name="T43" fmla="*/ 5 h 6"/>
                <a:gd name="T44" fmla="*/ 2 w 4"/>
                <a:gd name="T45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4" h="6">
                  <a:moveTo>
                    <a:pt x="4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0"/>
                    <a:pt x="4" y="0"/>
                    <a:pt x="4" y="0"/>
                  </a:cubicBezTo>
                  <a:close/>
                  <a:moveTo>
                    <a:pt x="2" y="6"/>
                  </a:moveTo>
                  <a:cubicBezTo>
                    <a:pt x="2" y="6"/>
                    <a:pt x="2" y="6"/>
                    <a:pt x="2" y="6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2" y="4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lnTo>
                    <a:pt x="2" y="6"/>
                  </a:lnTo>
                  <a:close/>
                </a:path>
              </a:pathLst>
            </a:custGeom>
            <a:solidFill>
              <a:srgbClr val="7A7D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6633" name="Freeform 255"/>
            <p:cNvSpPr>
              <a:spLocks/>
            </p:cNvSpPr>
            <p:nvPr/>
          </p:nvSpPr>
          <p:spPr bwMode="auto">
            <a:xfrm>
              <a:off x="6154738" y="966788"/>
              <a:ext cx="41275" cy="26988"/>
            </a:xfrm>
            <a:custGeom>
              <a:avLst/>
              <a:gdLst>
                <a:gd name="T0" fmla="*/ 3 w 3"/>
                <a:gd name="T1" fmla="*/ 1 h 2"/>
                <a:gd name="T2" fmla="*/ 3 w 3"/>
                <a:gd name="T3" fmla="*/ 0 h 2"/>
                <a:gd name="T4" fmla="*/ 2 w 3"/>
                <a:gd name="T5" fmla="*/ 0 h 2"/>
                <a:gd name="T6" fmla="*/ 1 w 3"/>
                <a:gd name="T7" fmla="*/ 0 h 2"/>
                <a:gd name="T8" fmla="*/ 1 w 3"/>
                <a:gd name="T9" fmla="*/ 0 h 2"/>
                <a:gd name="T10" fmla="*/ 1 w 3"/>
                <a:gd name="T11" fmla="*/ 1 h 2"/>
                <a:gd name="T12" fmla="*/ 0 w 3"/>
                <a:gd name="T13" fmla="*/ 1 h 2"/>
                <a:gd name="T14" fmla="*/ 0 w 3"/>
                <a:gd name="T15" fmla="*/ 2 h 2"/>
                <a:gd name="T16" fmla="*/ 1 w 3"/>
                <a:gd name="T17" fmla="*/ 2 h 2"/>
                <a:gd name="T18" fmla="*/ 3 w 3"/>
                <a:gd name="T19" fmla="*/ 2 h 2"/>
                <a:gd name="T20" fmla="*/ 3 w 3"/>
                <a:gd name="T21" fmla="*/ 2 h 2"/>
                <a:gd name="T22" fmla="*/ 3 w 3"/>
                <a:gd name="T23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" h="2">
                  <a:moveTo>
                    <a:pt x="3" y="1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2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1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1"/>
                    <a:pt x="3" y="1"/>
                    <a:pt x="3" y="1"/>
                  </a:cubicBezTo>
                  <a:close/>
                </a:path>
              </a:pathLst>
            </a:custGeom>
            <a:solidFill>
              <a:srgbClr val="7A7D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6634" name="Freeform 256"/>
            <p:cNvSpPr>
              <a:spLocks/>
            </p:cNvSpPr>
            <p:nvPr/>
          </p:nvSpPr>
          <p:spPr bwMode="auto">
            <a:xfrm>
              <a:off x="6303963" y="966788"/>
              <a:ext cx="41275" cy="26988"/>
            </a:xfrm>
            <a:custGeom>
              <a:avLst/>
              <a:gdLst>
                <a:gd name="T0" fmla="*/ 2 w 3"/>
                <a:gd name="T1" fmla="*/ 1 h 2"/>
                <a:gd name="T2" fmla="*/ 2 w 3"/>
                <a:gd name="T3" fmla="*/ 0 h 2"/>
                <a:gd name="T4" fmla="*/ 2 w 3"/>
                <a:gd name="T5" fmla="*/ 0 h 2"/>
                <a:gd name="T6" fmla="*/ 1 w 3"/>
                <a:gd name="T7" fmla="*/ 0 h 2"/>
                <a:gd name="T8" fmla="*/ 0 w 3"/>
                <a:gd name="T9" fmla="*/ 0 h 2"/>
                <a:gd name="T10" fmla="*/ 0 w 3"/>
                <a:gd name="T11" fmla="*/ 1 h 2"/>
                <a:gd name="T12" fmla="*/ 0 w 3"/>
                <a:gd name="T13" fmla="*/ 1 h 2"/>
                <a:gd name="T14" fmla="*/ 0 w 3"/>
                <a:gd name="T15" fmla="*/ 2 h 2"/>
                <a:gd name="T16" fmla="*/ 0 w 3"/>
                <a:gd name="T17" fmla="*/ 2 h 2"/>
                <a:gd name="T18" fmla="*/ 2 w 3"/>
                <a:gd name="T19" fmla="*/ 2 h 2"/>
                <a:gd name="T20" fmla="*/ 3 w 3"/>
                <a:gd name="T21" fmla="*/ 2 h 2"/>
                <a:gd name="T22" fmla="*/ 3 w 3"/>
                <a:gd name="T23" fmla="*/ 1 h 2"/>
                <a:gd name="T24" fmla="*/ 2 w 3"/>
                <a:gd name="T25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" h="2">
                  <a:moveTo>
                    <a:pt x="2" y="1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1"/>
                    <a:pt x="3" y="1"/>
                    <a:pt x="3" y="1"/>
                  </a:cubicBezTo>
                  <a:lnTo>
                    <a:pt x="2" y="1"/>
                  </a:lnTo>
                  <a:close/>
                </a:path>
              </a:pathLst>
            </a:custGeom>
            <a:solidFill>
              <a:srgbClr val="7A7D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6635" name="Freeform 257"/>
            <p:cNvSpPr>
              <a:spLocks/>
            </p:cNvSpPr>
            <p:nvPr/>
          </p:nvSpPr>
          <p:spPr bwMode="auto">
            <a:xfrm>
              <a:off x="6167438" y="898526"/>
              <a:ext cx="165100" cy="68263"/>
            </a:xfrm>
            <a:custGeom>
              <a:avLst/>
              <a:gdLst>
                <a:gd name="T0" fmla="*/ 11 w 12"/>
                <a:gd name="T1" fmla="*/ 4 h 5"/>
                <a:gd name="T2" fmla="*/ 11 w 12"/>
                <a:gd name="T3" fmla="*/ 5 h 5"/>
                <a:gd name="T4" fmla="*/ 11 w 12"/>
                <a:gd name="T5" fmla="*/ 5 h 5"/>
                <a:gd name="T6" fmla="*/ 12 w 12"/>
                <a:gd name="T7" fmla="*/ 5 h 5"/>
                <a:gd name="T8" fmla="*/ 12 w 12"/>
                <a:gd name="T9" fmla="*/ 5 h 5"/>
                <a:gd name="T10" fmla="*/ 12 w 12"/>
                <a:gd name="T11" fmla="*/ 4 h 5"/>
                <a:gd name="T12" fmla="*/ 9 w 12"/>
                <a:gd name="T13" fmla="*/ 0 h 5"/>
                <a:gd name="T14" fmla="*/ 3 w 12"/>
                <a:gd name="T15" fmla="*/ 0 h 5"/>
                <a:gd name="T16" fmla="*/ 0 w 12"/>
                <a:gd name="T17" fmla="*/ 4 h 5"/>
                <a:gd name="T18" fmla="*/ 0 w 12"/>
                <a:gd name="T19" fmla="*/ 5 h 5"/>
                <a:gd name="T20" fmla="*/ 0 w 12"/>
                <a:gd name="T21" fmla="*/ 5 h 5"/>
                <a:gd name="T22" fmla="*/ 1 w 12"/>
                <a:gd name="T23" fmla="*/ 5 h 5"/>
                <a:gd name="T24" fmla="*/ 1 w 12"/>
                <a:gd name="T25" fmla="*/ 5 h 5"/>
                <a:gd name="T26" fmla="*/ 1 w 12"/>
                <a:gd name="T27" fmla="*/ 4 h 5"/>
                <a:gd name="T28" fmla="*/ 3 w 12"/>
                <a:gd name="T29" fmla="*/ 2 h 5"/>
                <a:gd name="T30" fmla="*/ 9 w 12"/>
                <a:gd name="T31" fmla="*/ 2 h 5"/>
                <a:gd name="T32" fmla="*/ 11 w 12"/>
                <a:gd name="T33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2" h="5">
                  <a:moveTo>
                    <a:pt x="11" y="4"/>
                  </a:moveTo>
                  <a:cubicBezTo>
                    <a:pt x="11" y="5"/>
                    <a:pt x="11" y="5"/>
                    <a:pt x="11" y="5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12" y="5"/>
                    <a:pt x="12" y="5"/>
                    <a:pt x="12" y="5"/>
                  </a:cubicBezTo>
                  <a:cubicBezTo>
                    <a:pt x="12" y="5"/>
                    <a:pt x="12" y="5"/>
                    <a:pt x="12" y="5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2" y="2"/>
                    <a:pt x="11" y="0"/>
                    <a:pt x="9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2"/>
                    <a:pt x="0" y="4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3"/>
                    <a:pt x="2" y="2"/>
                    <a:pt x="3" y="2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10" y="2"/>
                    <a:pt x="11" y="3"/>
                    <a:pt x="11" y="4"/>
                  </a:cubicBezTo>
                  <a:close/>
                </a:path>
              </a:pathLst>
            </a:custGeom>
            <a:solidFill>
              <a:srgbClr val="7A7D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6636" name="Freeform 258"/>
            <p:cNvSpPr>
              <a:spLocks/>
            </p:cNvSpPr>
            <p:nvPr/>
          </p:nvSpPr>
          <p:spPr bwMode="auto">
            <a:xfrm>
              <a:off x="6100763" y="1076326"/>
              <a:ext cx="300038" cy="122238"/>
            </a:xfrm>
            <a:custGeom>
              <a:avLst/>
              <a:gdLst>
                <a:gd name="T0" fmla="*/ 14 w 22"/>
                <a:gd name="T1" fmla="*/ 3 h 9"/>
                <a:gd name="T2" fmla="*/ 13 w 22"/>
                <a:gd name="T3" fmla="*/ 3 h 9"/>
                <a:gd name="T4" fmla="*/ 13 w 22"/>
                <a:gd name="T5" fmla="*/ 5 h 9"/>
                <a:gd name="T6" fmla="*/ 12 w 22"/>
                <a:gd name="T7" fmla="*/ 6 h 9"/>
                <a:gd name="T8" fmla="*/ 10 w 22"/>
                <a:gd name="T9" fmla="*/ 6 h 9"/>
                <a:gd name="T10" fmla="*/ 9 w 22"/>
                <a:gd name="T11" fmla="*/ 5 h 9"/>
                <a:gd name="T12" fmla="*/ 9 w 22"/>
                <a:gd name="T13" fmla="*/ 3 h 9"/>
                <a:gd name="T14" fmla="*/ 8 w 22"/>
                <a:gd name="T15" fmla="*/ 3 h 9"/>
                <a:gd name="T16" fmla="*/ 0 w 22"/>
                <a:gd name="T17" fmla="*/ 0 h 9"/>
                <a:gd name="T18" fmla="*/ 0 w 22"/>
                <a:gd name="T19" fmla="*/ 8 h 9"/>
                <a:gd name="T20" fmla="*/ 1 w 22"/>
                <a:gd name="T21" fmla="*/ 9 h 9"/>
                <a:gd name="T22" fmla="*/ 21 w 22"/>
                <a:gd name="T23" fmla="*/ 9 h 9"/>
                <a:gd name="T24" fmla="*/ 22 w 22"/>
                <a:gd name="T25" fmla="*/ 8 h 9"/>
                <a:gd name="T26" fmla="*/ 22 w 22"/>
                <a:gd name="T27" fmla="*/ 0 h 9"/>
                <a:gd name="T28" fmla="*/ 14 w 22"/>
                <a:gd name="T29" fmla="*/ 3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2" h="9">
                  <a:moveTo>
                    <a:pt x="14" y="3"/>
                  </a:moveTo>
                  <a:cubicBezTo>
                    <a:pt x="13" y="3"/>
                    <a:pt x="13" y="3"/>
                    <a:pt x="13" y="3"/>
                  </a:cubicBezTo>
                  <a:cubicBezTo>
                    <a:pt x="13" y="5"/>
                    <a:pt x="13" y="5"/>
                    <a:pt x="13" y="5"/>
                  </a:cubicBezTo>
                  <a:cubicBezTo>
                    <a:pt x="13" y="5"/>
                    <a:pt x="12" y="6"/>
                    <a:pt x="12" y="6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10" y="6"/>
                    <a:pt x="9" y="5"/>
                    <a:pt x="9" y="5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9" y="3"/>
                    <a:pt x="9" y="3"/>
                    <a:pt x="8" y="3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8"/>
                    <a:pt x="1" y="9"/>
                    <a:pt x="1" y="9"/>
                  </a:cubicBezTo>
                  <a:cubicBezTo>
                    <a:pt x="21" y="9"/>
                    <a:pt x="21" y="9"/>
                    <a:pt x="21" y="9"/>
                  </a:cubicBezTo>
                  <a:cubicBezTo>
                    <a:pt x="21" y="9"/>
                    <a:pt x="22" y="8"/>
                    <a:pt x="22" y="8"/>
                  </a:cubicBezTo>
                  <a:cubicBezTo>
                    <a:pt x="22" y="0"/>
                    <a:pt x="22" y="0"/>
                    <a:pt x="22" y="0"/>
                  </a:cubicBezTo>
                  <a:lnTo>
                    <a:pt x="14" y="3"/>
                  </a:lnTo>
                  <a:close/>
                </a:path>
              </a:pathLst>
            </a:custGeom>
            <a:solidFill>
              <a:srgbClr val="7A7D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7859713" y="2795588"/>
            <a:ext cx="1063625" cy="927100"/>
            <a:chOff x="7859713" y="2795588"/>
            <a:chExt cx="1063625" cy="927100"/>
          </a:xfrm>
        </p:grpSpPr>
        <p:sp>
          <p:nvSpPr>
            <p:cNvPr id="16603" name="Freeform 225"/>
            <p:cNvSpPr>
              <a:spLocks/>
            </p:cNvSpPr>
            <p:nvPr/>
          </p:nvSpPr>
          <p:spPr bwMode="auto">
            <a:xfrm>
              <a:off x="7859713" y="2795588"/>
              <a:ext cx="1063625" cy="927100"/>
            </a:xfrm>
            <a:custGeom>
              <a:avLst/>
              <a:gdLst>
                <a:gd name="T0" fmla="*/ 0 w 78"/>
                <a:gd name="T1" fmla="*/ 34 h 68"/>
                <a:gd name="T2" fmla="*/ 22 w 78"/>
                <a:gd name="T3" fmla="*/ 12 h 68"/>
                <a:gd name="T4" fmla="*/ 66 w 78"/>
                <a:gd name="T5" fmla="*/ 12 h 68"/>
                <a:gd name="T6" fmla="*/ 66 w 78"/>
                <a:gd name="T7" fmla="*/ 12 h 68"/>
                <a:gd name="T8" fmla="*/ 66 w 78"/>
                <a:gd name="T9" fmla="*/ 56 h 68"/>
                <a:gd name="T10" fmla="*/ 66 w 78"/>
                <a:gd name="T11" fmla="*/ 56 h 68"/>
                <a:gd name="T12" fmla="*/ 22 w 78"/>
                <a:gd name="T13" fmla="*/ 56 h 68"/>
                <a:gd name="T14" fmla="*/ 0 w 78"/>
                <a:gd name="T15" fmla="*/ 34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8" h="68">
                  <a:moveTo>
                    <a:pt x="0" y="34"/>
                  </a:moveTo>
                  <a:cubicBezTo>
                    <a:pt x="22" y="12"/>
                    <a:pt x="22" y="12"/>
                    <a:pt x="22" y="12"/>
                  </a:cubicBezTo>
                  <a:cubicBezTo>
                    <a:pt x="34" y="0"/>
                    <a:pt x="54" y="0"/>
                    <a:pt x="66" y="12"/>
                  </a:cubicBezTo>
                  <a:cubicBezTo>
                    <a:pt x="66" y="12"/>
                    <a:pt x="66" y="12"/>
                    <a:pt x="66" y="12"/>
                  </a:cubicBezTo>
                  <a:cubicBezTo>
                    <a:pt x="78" y="24"/>
                    <a:pt x="78" y="44"/>
                    <a:pt x="66" y="56"/>
                  </a:cubicBezTo>
                  <a:cubicBezTo>
                    <a:pt x="66" y="56"/>
                    <a:pt x="66" y="56"/>
                    <a:pt x="66" y="56"/>
                  </a:cubicBezTo>
                  <a:cubicBezTo>
                    <a:pt x="54" y="68"/>
                    <a:pt x="34" y="68"/>
                    <a:pt x="22" y="56"/>
                  </a:cubicBezTo>
                  <a:lnTo>
                    <a:pt x="0" y="34"/>
                  </a:lnTo>
                  <a:close/>
                </a:path>
              </a:pathLst>
            </a:custGeom>
            <a:solidFill>
              <a:srgbClr val="FFA7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93" name="椭圆 292"/>
            <p:cNvSpPr/>
            <p:nvPr/>
          </p:nvSpPr>
          <p:spPr>
            <a:xfrm>
              <a:off x="8191501" y="2970214"/>
              <a:ext cx="536574" cy="536574"/>
            </a:xfrm>
            <a:prstGeom prst="ellipse">
              <a:avLst/>
            </a:prstGeom>
            <a:solidFill>
              <a:schemeClr val="bg1"/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6604" name="Freeform 226"/>
            <p:cNvSpPr>
              <a:spLocks/>
            </p:cNvSpPr>
            <p:nvPr/>
          </p:nvSpPr>
          <p:spPr bwMode="auto">
            <a:xfrm>
              <a:off x="8432801" y="3381376"/>
              <a:ext cx="53975" cy="28575"/>
            </a:xfrm>
            <a:custGeom>
              <a:avLst/>
              <a:gdLst>
                <a:gd name="T0" fmla="*/ 3 w 4"/>
                <a:gd name="T1" fmla="*/ 2 h 2"/>
                <a:gd name="T2" fmla="*/ 1 w 4"/>
                <a:gd name="T3" fmla="*/ 2 h 2"/>
                <a:gd name="T4" fmla="*/ 1 w 4"/>
                <a:gd name="T5" fmla="*/ 2 h 2"/>
                <a:gd name="T6" fmla="*/ 0 w 4"/>
                <a:gd name="T7" fmla="*/ 1 h 2"/>
                <a:gd name="T8" fmla="*/ 0 w 4"/>
                <a:gd name="T9" fmla="*/ 0 h 2"/>
                <a:gd name="T10" fmla="*/ 4 w 4"/>
                <a:gd name="T11" fmla="*/ 0 h 2"/>
                <a:gd name="T12" fmla="*/ 4 w 4"/>
                <a:gd name="T13" fmla="*/ 1 h 2"/>
                <a:gd name="T14" fmla="*/ 3 w 4"/>
                <a:gd name="T15" fmla="*/ 2 h 2"/>
                <a:gd name="T16" fmla="*/ 3 w 4"/>
                <a:gd name="T1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" h="2">
                  <a:moveTo>
                    <a:pt x="3" y="2"/>
                  </a:move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0"/>
                    <a:pt x="0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1"/>
                    <a:pt x="4" y="1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lose/>
                </a:path>
              </a:pathLst>
            </a:custGeom>
            <a:solidFill>
              <a:srgbClr val="7A7D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6605" name="Freeform 227"/>
            <p:cNvSpPr>
              <a:spLocks/>
            </p:cNvSpPr>
            <p:nvPr/>
          </p:nvSpPr>
          <p:spPr bwMode="auto">
            <a:xfrm>
              <a:off x="8501063" y="3232151"/>
              <a:ext cx="14288" cy="12700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0 h 1"/>
                <a:gd name="T4" fmla="*/ 0 w 1"/>
                <a:gd name="T5" fmla="*/ 0 h 1"/>
                <a:gd name="T6" fmla="*/ 0 w 1"/>
                <a:gd name="T7" fmla="*/ 1 h 1"/>
                <a:gd name="T8" fmla="*/ 0 w 1"/>
                <a:gd name="T9" fmla="*/ 1 h 1"/>
                <a:gd name="T10" fmla="*/ 1 w 1"/>
                <a:gd name="T11" fmla="*/ 1 h 1"/>
                <a:gd name="T12" fmla="*/ 0 w 1"/>
                <a:gd name="T1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0"/>
                    <a:pt x="1" y="0"/>
                    <a:pt x="0" y="0"/>
                  </a:cubicBezTo>
                  <a:close/>
                </a:path>
              </a:pathLst>
            </a:custGeom>
            <a:solidFill>
              <a:srgbClr val="7A7D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6606" name="Freeform 228"/>
            <p:cNvSpPr>
              <a:spLocks/>
            </p:cNvSpPr>
            <p:nvPr/>
          </p:nvSpPr>
          <p:spPr bwMode="auto">
            <a:xfrm>
              <a:off x="8405813" y="3232151"/>
              <a:ext cx="12700" cy="12700"/>
            </a:xfrm>
            <a:custGeom>
              <a:avLst/>
              <a:gdLst>
                <a:gd name="T0" fmla="*/ 1 w 1"/>
                <a:gd name="T1" fmla="*/ 0 h 1"/>
                <a:gd name="T2" fmla="*/ 0 w 1"/>
                <a:gd name="T3" fmla="*/ 1 h 1"/>
                <a:gd name="T4" fmla="*/ 1 w 1"/>
                <a:gd name="T5" fmla="*/ 1 h 1"/>
                <a:gd name="T6" fmla="*/ 1 w 1"/>
                <a:gd name="T7" fmla="*/ 1 h 1"/>
                <a:gd name="T8" fmla="*/ 1 w 1"/>
                <a:gd name="T9" fmla="*/ 0 h 1"/>
                <a:gd name="T10" fmla="*/ 1 w 1"/>
                <a:gd name="T11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cubicBezTo>
                    <a:pt x="0" y="0"/>
                    <a:pt x="0" y="0"/>
                    <a:pt x="0" y="1"/>
                  </a:cubicBezTo>
                  <a:cubicBezTo>
                    <a:pt x="0" y="1"/>
                    <a:pt x="0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7A7D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6607" name="Freeform 229"/>
            <p:cNvSpPr>
              <a:spLocks noEditPoints="1"/>
            </p:cNvSpPr>
            <p:nvPr/>
          </p:nvSpPr>
          <p:spPr bwMode="auto">
            <a:xfrm>
              <a:off x="8378826" y="3149601"/>
              <a:ext cx="163513" cy="192088"/>
            </a:xfrm>
            <a:custGeom>
              <a:avLst/>
              <a:gdLst>
                <a:gd name="T0" fmla="*/ 10 w 12"/>
                <a:gd name="T1" fmla="*/ 2 h 14"/>
                <a:gd name="T2" fmla="*/ 2 w 12"/>
                <a:gd name="T3" fmla="*/ 2 h 14"/>
                <a:gd name="T4" fmla="*/ 2 w 12"/>
                <a:gd name="T5" fmla="*/ 11 h 14"/>
                <a:gd name="T6" fmla="*/ 4 w 12"/>
                <a:gd name="T7" fmla="*/ 14 h 14"/>
                <a:gd name="T8" fmla="*/ 8 w 12"/>
                <a:gd name="T9" fmla="*/ 14 h 14"/>
                <a:gd name="T10" fmla="*/ 10 w 12"/>
                <a:gd name="T11" fmla="*/ 11 h 14"/>
                <a:gd name="T12" fmla="*/ 10 w 12"/>
                <a:gd name="T13" fmla="*/ 2 h 14"/>
                <a:gd name="T14" fmla="*/ 9 w 12"/>
                <a:gd name="T15" fmla="*/ 8 h 14"/>
                <a:gd name="T16" fmla="*/ 9 w 12"/>
                <a:gd name="T17" fmla="*/ 8 h 14"/>
                <a:gd name="T18" fmla="*/ 8 w 12"/>
                <a:gd name="T19" fmla="*/ 14 h 14"/>
                <a:gd name="T20" fmla="*/ 7 w 12"/>
                <a:gd name="T21" fmla="*/ 14 h 14"/>
                <a:gd name="T22" fmla="*/ 8 w 12"/>
                <a:gd name="T23" fmla="*/ 8 h 14"/>
                <a:gd name="T24" fmla="*/ 7 w 12"/>
                <a:gd name="T25" fmla="*/ 8 h 14"/>
                <a:gd name="T26" fmla="*/ 7 w 12"/>
                <a:gd name="T27" fmla="*/ 7 h 14"/>
                <a:gd name="T28" fmla="*/ 7 w 12"/>
                <a:gd name="T29" fmla="*/ 6 h 14"/>
                <a:gd name="T30" fmla="*/ 7 w 12"/>
                <a:gd name="T31" fmla="*/ 6 h 14"/>
                <a:gd name="T32" fmla="*/ 6 w 12"/>
                <a:gd name="T33" fmla="*/ 6 h 14"/>
                <a:gd name="T34" fmla="*/ 5 w 12"/>
                <a:gd name="T35" fmla="*/ 6 h 14"/>
                <a:gd name="T36" fmla="*/ 5 w 12"/>
                <a:gd name="T37" fmla="*/ 6 h 14"/>
                <a:gd name="T38" fmla="*/ 5 w 12"/>
                <a:gd name="T39" fmla="*/ 7 h 14"/>
                <a:gd name="T40" fmla="*/ 5 w 12"/>
                <a:gd name="T41" fmla="*/ 8 h 14"/>
                <a:gd name="T42" fmla="*/ 4 w 12"/>
                <a:gd name="T43" fmla="*/ 8 h 14"/>
                <a:gd name="T44" fmla="*/ 5 w 12"/>
                <a:gd name="T45" fmla="*/ 14 h 14"/>
                <a:gd name="T46" fmla="*/ 4 w 12"/>
                <a:gd name="T47" fmla="*/ 14 h 14"/>
                <a:gd name="T48" fmla="*/ 3 w 12"/>
                <a:gd name="T49" fmla="*/ 8 h 14"/>
                <a:gd name="T50" fmla="*/ 3 w 12"/>
                <a:gd name="T51" fmla="*/ 8 h 14"/>
                <a:gd name="T52" fmla="*/ 2 w 12"/>
                <a:gd name="T53" fmla="*/ 7 h 14"/>
                <a:gd name="T54" fmla="*/ 3 w 12"/>
                <a:gd name="T55" fmla="*/ 5 h 14"/>
                <a:gd name="T56" fmla="*/ 4 w 12"/>
                <a:gd name="T57" fmla="*/ 6 h 14"/>
                <a:gd name="T58" fmla="*/ 4 w 12"/>
                <a:gd name="T59" fmla="*/ 6 h 14"/>
                <a:gd name="T60" fmla="*/ 4 w 12"/>
                <a:gd name="T61" fmla="*/ 7 h 14"/>
                <a:gd name="T62" fmla="*/ 5 w 12"/>
                <a:gd name="T63" fmla="*/ 7 h 14"/>
                <a:gd name="T64" fmla="*/ 5 w 12"/>
                <a:gd name="T65" fmla="*/ 7 h 14"/>
                <a:gd name="T66" fmla="*/ 5 w 12"/>
                <a:gd name="T67" fmla="*/ 6 h 14"/>
                <a:gd name="T68" fmla="*/ 5 w 12"/>
                <a:gd name="T69" fmla="*/ 6 h 14"/>
                <a:gd name="T70" fmla="*/ 6 w 12"/>
                <a:gd name="T71" fmla="*/ 5 h 14"/>
                <a:gd name="T72" fmla="*/ 7 w 12"/>
                <a:gd name="T73" fmla="*/ 6 h 14"/>
                <a:gd name="T74" fmla="*/ 7 w 12"/>
                <a:gd name="T75" fmla="*/ 6 h 14"/>
                <a:gd name="T76" fmla="*/ 7 w 12"/>
                <a:gd name="T77" fmla="*/ 7 h 14"/>
                <a:gd name="T78" fmla="*/ 7 w 12"/>
                <a:gd name="T79" fmla="*/ 7 h 14"/>
                <a:gd name="T80" fmla="*/ 8 w 12"/>
                <a:gd name="T81" fmla="*/ 7 h 14"/>
                <a:gd name="T82" fmla="*/ 8 w 12"/>
                <a:gd name="T83" fmla="*/ 6 h 14"/>
                <a:gd name="T84" fmla="*/ 9 w 12"/>
                <a:gd name="T85" fmla="*/ 5 h 14"/>
                <a:gd name="T86" fmla="*/ 10 w 12"/>
                <a:gd name="T87" fmla="*/ 7 h 14"/>
                <a:gd name="T88" fmla="*/ 9 w 12"/>
                <a:gd name="T89" fmla="*/ 8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2" h="14">
                  <a:moveTo>
                    <a:pt x="10" y="2"/>
                  </a:moveTo>
                  <a:cubicBezTo>
                    <a:pt x="8" y="0"/>
                    <a:pt x="4" y="0"/>
                    <a:pt x="2" y="2"/>
                  </a:cubicBezTo>
                  <a:cubicBezTo>
                    <a:pt x="0" y="5"/>
                    <a:pt x="0" y="8"/>
                    <a:pt x="2" y="11"/>
                  </a:cubicBezTo>
                  <a:cubicBezTo>
                    <a:pt x="3" y="12"/>
                    <a:pt x="3" y="13"/>
                    <a:pt x="4" y="14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9" y="13"/>
                    <a:pt x="9" y="12"/>
                    <a:pt x="10" y="11"/>
                  </a:cubicBezTo>
                  <a:cubicBezTo>
                    <a:pt x="12" y="8"/>
                    <a:pt x="12" y="5"/>
                    <a:pt x="10" y="2"/>
                  </a:cubicBezTo>
                  <a:close/>
                  <a:moveTo>
                    <a:pt x="9" y="8"/>
                  </a:moveTo>
                  <a:cubicBezTo>
                    <a:pt x="9" y="8"/>
                    <a:pt x="9" y="8"/>
                    <a:pt x="9" y="8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7" y="8"/>
                    <a:pt x="7" y="8"/>
                    <a:pt x="7" y="7"/>
                  </a:cubicBezTo>
                  <a:cubicBezTo>
                    <a:pt x="7" y="7"/>
                    <a:pt x="7" y="7"/>
                    <a:pt x="7" y="6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7" y="6"/>
                    <a:pt x="6" y="6"/>
                    <a:pt x="6" y="6"/>
                  </a:cubicBezTo>
                  <a:cubicBezTo>
                    <a:pt x="6" y="6"/>
                    <a:pt x="5" y="6"/>
                    <a:pt x="5" y="6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5" y="14"/>
                    <a:pt x="5" y="14"/>
                    <a:pt x="5" y="14"/>
                  </a:cubicBezTo>
                  <a:cubicBezTo>
                    <a:pt x="4" y="14"/>
                    <a:pt x="4" y="14"/>
                    <a:pt x="4" y="14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2" y="8"/>
                    <a:pt x="2" y="7"/>
                    <a:pt x="2" y="7"/>
                  </a:cubicBezTo>
                  <a:cubicBezTo>
                    <a:pt x="2" y="6"/>
                    <a:pt x="2" y="5"/>
                    <a:pt x="3" y="5"/>
                  </a:cubicBezTo>
                  <a:cubicBezTo>
                    <a:pt x="3" y="5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5" y="7"/>
                    <a:pt x="5" y="7"/>
                    <a:pt x="5" y="6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5" y="6"/>
                    <a:pt x="5" y="5"/>
                    <a:pt x="6" y="5"/>
                  </a:cubicBezTo>
                  <a:cubicBezTo>
                    <a:pt x="7" y="5"/>
                    <a:pt x="7" y="6"/>
                    <a:pt x="7" y="6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8" y="6"/>
                    <a:pt x="9" y="5"/>
                    <a:pt x="9" y="5"/>
                  </a:cubicBezTo>
                  <a:cubicBezTo>
                    <a:pt x="10" y="5"/>
                    <a:pt x="10" y="6"/>
                    <a:pt x="10" y="7"/>
                  </a:cubicBezTo>
                  <a:cubicBezTo>
                    <a:pt x="10" y="7"/>
                    <a:pt x="10" y="8"/>
                    <a:pt x="9" y="8"/>
                  </a:cubicBezTo>
                  <a:close/>
                </a:path>
              </a:pathLst>
            </a:custGeom>
            <a:solidFill>
              <a:srgbClr val="7A7D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6608" name="Freeform 230"/>
            <p:cNvSpPr>
              <a:spLocks/>
            </p:cNvSpPr>
            <p:nvPr/>
          </p:nvSpPr>
          <p:spPr bwMode="auto">
            <a:xfrm>
              <a:off x="8459788" y="3109913"/>
              <a:ext cx="0" cy="39688"/>
            </a:xfrm>
            <a:custGeom>
              <a:avLst/>
              <a:gdLst>
                <a:gd name="T0" fmla="*/ 3 h 3"/>
                <a:gd name="T1" fmla="*/ 3 h 3"/>
                <a:gd name="T2" fmla="*/ 0 h 3"/>
                <a:gd name="T3" fmla="*/ 0 h 3"/>
                <a:gd name="T4" fmla="*/ 0 h 3"/>
                <a:gd name="T5" fmla="*/ 3 h 3"/>
                <a:gd name="T6" fmla="*/ 3 h 3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  <a:cxn ang="0">
                  <a:pos x="0" y="T5"/>
                </a:cxn>
                <a:cxn ang="0">
                  <a:pos x="0" y="T6"/>
                </a:cxn>
              </a:cxnLst>
              <a:rect l="0" t="0" r="r" b="b"/>
              <a:pathLst>
                <a:path h="3">
                  <a:moveTo>
                    <a:pt x="0" y="3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lose/>
                </a:path>
              </a:pathLst>
            </a:custGeom>
            <a:solidFill>
              <a:srgbClr val="7A7D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6609" name="Freeform 231"/>
            <p:cNvSpPr>
              <a:spLocks/>
            </p:cNvSpPr>
            <p:nvPr/>
          </p:nvSpPr>
          <p:spPr bwMode="auto">
            <a:xfrm>
              <a:off x="8432801" y="3136901"/>
              <a:ext cx="14288" cy="12700"/>
            </a:xfrm>
            <a:custGeom>
              <a:avLst/>
              <a:gdLst>
                <a:gd name="T0" fmla="*/ 0 w 1"/>
                <a:gd name="T1" fmla="*/ 1 h 1"/>
                <a:gd name="T2" fmla="*/ 0 w 1"/>
                <a:gd name="T3" fmla="*/ 1 h 1"/>
                <a:gd name="T4" fmla="*/ 0 w 1"/>
                <a:gd name="T5" fmla="*/ 0 h 1"/>
                <a:gd name="T6" fmla="*/ 0 w 1"/>
                <a:gd name="T7" fmla="*/ 0 h 1"/>
                <a:gd name="T8" fmla="*/ 0 w 1"/>
                <a:gd name="T9" fmla="*/ 0 h 1"/>
                <a:gd name="T10" fmla="*/ 0 w 1"/>
                <a:gd name="T11" fmla="*/ 1 h 1"/>
                <a:gd name="T12" fmla="*/ 0 w 1"/>
                <a:gd name="T13" fmla="*/ 1 h 1"/>
                <a:gd name="T14" fmla="*/ 0 w 1"/>
                <a:gd name="T1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7A7D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6610" name="Freeform 232"/>
            <p:cNvSpPr>
              <a:spLocks/>
            </p:cNvSpPr>
            <p:nvPr/>
          </p:nvSpPr>
          <p:spPr bwMode="auto">
            <a:xfrm>
              <a:off x="8378826" y="3163888"/>
              <a:ext cx="12700" cy="12700"/>
            </a:xfrm>
            <a:custGeom>
              <a:avLst/>
              <a:gdLst>
                <a:gd name="T0" fmla="*/ 1 w 1"/>
                <a:gd name="T1" fmla="*/ 1 h 1"/>
                <a:gd name="T2" fmla="*/ 1 w 1"/>
                <a:gd name="T3" fmla="*/ 1 h 1"/>
                <a:gd name="T4" fmla="*/ 0 w 1"/>
                <a:gd name="T5" fmla="*/ 0 h 1"/>
                <a:gd name="T6" fmla="*/ 0 w 1"/>
                <a:gd name="T7" fmla="*/ 0 h 1"/>
                <a:gd name="T8" fmla="*/ 1 w 1"/>
                <a:gd name="T9" fmla="*/ 0 h 1"/>
                <a:gd name="T10" fmla="*/ 1 w 1"/>
                <a:gd name="T11" fmla="*/ 1 h 1"/>
                <a:gd name="T12" fmla="*/ 1 w 1"/>
                <a:gd name="T13" fmla="*/ 1 h 1"/>
                <a:gd name="T14" fmla="*/ 1 w 1"/>
                <a:gd name="T1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1" y="0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7A7D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6611" name="Freeform 233"/>
            <p:cNvSpPr>
              <a:spLocks/>
            </p:cNvSpPr>
            <p:nvPr/>
          </p:nvSpPr>
          <p:spPr bwMode="auto">
            <a:xfrm>
              <a:off x="8350251" y="3205163"/>
              <a:ext cx="28575" cy="12700"/>
            </a:xfrm>
            <a:custGeom>
              <a:avLst/>
              <a:gdLst>
                <a:gd name="T0" fmla="*/ 1 w 2"/>
                <a:gd name="T1" fmla="*/ 1 h 1"/>
                <a:gd name="T2" fmla="*/ 1 w 2"/>
                <a:gd name="T3" fmla="*/ 1 h 1"/>
                <a:gd name="T4" fmla="*/ 0 w 2"/>
                <a:gd name="T5" fmla="*/ 1 h 1"/>
                <a:gd name="T6" fmla="*/ 0 w 2"/>
                <a:gd name="T7" fmla="*/ 0 h 1"/>
                <a:gd name="T8" fmla="*/ 0 w 2"/>
                <a:gd name="T9" fmla="*/ 0 h 1"/>
                <a:gd name="T10" fmla="*/ 2 w 2"/>
                <a:gd name="T11" fmla="*/ 1 h 1"/>
                <a:gd name="T12" fmla="*/ 2 w 2"/>
                <a:gd name="T13" fmla="*/ 1 h 1"/>
                <a:gd name="T14" fmla="*/ 1 w 2"/>
                <a:gd name="T1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" h="1">
                  <a:moveTo>
                    <a:pt x="1" y="1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1" y="1"/>
                  </a:cubicBezTo>
                  <a:close/>
                </a:path>
              </a:pathLst>
            </a:custGeom>
            <a:solidFill>
              <a:srgbClr val="7A7D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6612" name="Freeform 234"/>
            <p:cNvSpPr>
              <a:spLocks/>
            </p:cNvSpPr>
            <p:nvPr/>
          </p:nvSpPr>
          <p:spPr bwMode="auto">
            <a:xfrm>
              <a:off x="8350251" y="3259138"/>
              <a:ext cx="28575" cy="14288"/>
            </a:xfrm>
            <a:custGeom>
              <a:avLst/>
              <a:gdLst>
                <a:gd name="T0" fmla="*/ 0 w 2"/>
                <a:gd name="T1" fmla="*/ 1 h 1"/>
                <a:gd name="T2" fmla="*/ 0 w 2"/>
                <a:gd name="T3" fmla="*/ 1 h 1"/>
                <a:gd name="T4" fmla="*/ 0 w 2"/>
                <a:gd name="T5" fmla="*/ 0 h 1"/>
                <a:gd name="T6" fmla="*/ 1 w 2"/>
                <a:gd name="T7" fmla="*/ 0 h 1"/>
                <a:gd name="T8" fmla="*/ 2 w 2"/>
                <a:gd name="T9" fmla="*/ 0 h 1"/>
                <a:gd name="T10" fmla="*/ 2 w 2"/>
                <a:gd name="T11" fmla="*/ 1 h 1"/>
                <a:gd name="T12" fmla="*/ 0 w 2"/>
                <a:gd name="T13" fmla="*/ 1 h 1"/>
                <a:gd name="T14" fmla="*/ 0 w 2"/>
                <a:gd name="T1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" h="1"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0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1"/>
                    <a:pt x="2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7A7D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6613" name="Freeform 235"/>
            <p:cNvSpPr>
              <a:spLocks/>
            </p:cNvSpPr>
            <p:nvPr/>
          </p:nvSpPr>
          <p:spPr bwMode="auto">
            <a:xfrm>
              <a:off x="8378826" y="3300413"/>
              <a:ext cx="12700" cy="12700"/>
            </a:xfrm>
            <a:custGeom>
              <a:avLst/>
              <a:gdLst>
                <a:gd name="T0" fmla="*/ 0 w 1"/>
                <a:gd name="T1" fmla="*/ 1 h 1"/>
                <a:gd name="T2" fmla="*/ 0 w 1"/>
                <a:gd name="T3" fmla="*/ 1 h 1"/>
                <a:gd name="T4" fmla="*/ 0 w 1"/>
                <a:gd name="T5" fmla="*/ 1 h 1"/>
                <a:gd name="T6" fmla="*/ 1 w 1"/>
                <a:gd name="T7" fmla="*/ 0 h 1"/>
                <a:gd name="T8" fmla="*/ 1 w 1"/>
                <a:gd name="T9" fmla="*/ 0 h 1"/>
                <a:gd name="T10" fmla="*/ 1 w 1"/>
                <a:gd name="T11" fmla="*/ 1 h 1"/>
                <a:gd name="T12" fmla="*/ 1 w 1"/>
                <a:gd name="T13" fmla="*/ 1 h 1"/>
                <a:gd name="T14" fmla="*/ 0 w 1"/>
                <a:gd name="T1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7A7D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6614" name="Freeform 236"/>
            <p:cNvSpPr>
              <a:spLocks/>
            </p:cNvSpPr>
            <p:nvPr/>
          </p:nvSpPr>
          <p:spPr bwMode="auto">
            <a:xfrm>
              <a:off x="8528051" y="3300413"/>
              <a:ext cx="14288" cy="12700"/>
            </a:xfrm>
            <a:custGeom>
              <a:avLst/>
              <a:gdLst>
                <a:gd name="T0" fmla="*/ 1 w 1"/>
                <a:gd name="T1" fmla="*/ 1 h 1"/>
                <a:gd name="T2" fmla="*/ 0 w 1"/>
                <a:gd name="T3" fmla="*/ 1 h 1"/>
                <a:gd name="T4" fmla="*/ 0 w 1"/>
                <a:gd name="T5" fmla="*/ 1 h 1"/>
                <a:gd name="T6" fmla="*/ 0 w 1"/>
                <a:gd name="T7" fmla="*/ 0 h 1"/>
                <a:gd name="T8" fmla="*/ 0 w 1"/>
                <a:gd name="T9" fmla="*/ 0 h 1"/>
                <a:gd name="T10" fmla="*/ 1 w 1"/>
                <a:gd name="T11" fmla="*/ 1 h 1"/>
                <a:gd name="T12" fmla="*/ 1 w 1"/>
                <a:gd name="T13" fmla="*/ 1 h 1"/>
                <a:gd name="T14" fmla="*/ 1 w 1"/>
                <a:gd name="T1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cubicBezTo>
                    <a:pt x="1" y="1"/>
                    <a:pt x="1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7A7D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6615" name="Freeform 237"/>
            <p:cNvSpPr>
              <a:spLocks/>
            </p:cNvSpPr>
            <p:nvPr/>
          </p:nvSpPr>
          <p:spPr bwMode="auto">
            <a:xfrm>
              <a:off x="8542338" y="3259138"/>
              <a:ext cx="26988" cy="14288"/>
            </a:xfrm>
            <a:custGeom>
              <a:avLst/>
              <a:gdLst>
                <a:gd name="T0" fmla="*/ 2 w 2"/>
                <a:gd name="T1" fmla="*/ 1 h 1"/>
                <a:gd name="T2" fmla="*/ 2 w 2"/>
                <a:gd name="T3" fmla="*/ 1 h 1"/>
                <a:gd name="T4" fmla="*/ 0 w 2"/>
                <a:gd name="T5" fmla="*/ 1 h 1"/>
                <a:gd name="T6" fmla="*/ 0 w 2"/>
                <a:gd name="T7" fmla="*/ 0 h 1"/>
                <a:gd name="T8" fmla="*/ 1 w 2"/>
                <a:gd name="T9" fmla="*/ 0 h 1"/>
                <a:gd name="T10" fmla="*/ 2 w 2"/>
                <a:gd name="T11" fmla="*/ 0 h 1"/>
                <a:gd name="T12" fmla="*/ 2 w 2"/>
                <a:gd name="T13" fmla="*/ 1 h 1"/>
                <a:gd name="T14" fmla="*/ 2 w 2"/>
                <a:gd name="T1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" h="1">
                  <a:moveTo>
                    <a:pt x="2" y="1"/>
                  </a:moveTo>
                  <a:cubicBezTo>
                    <a:pt x="2" y="1"/>
                    <a:pt x="2" y="1"/>
                    <a:pt x="2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0"/>
                    <a:pt x="0" y="0"/>
                  </a:cubicBezTo>
                  <a:cubicBezTo>
                    <a:pt x="0" y="0"/>
                    <a:pt x="0" y="0"/>
                    <a:pt x="1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lose/>
                </a:path>
              </a:pathLst>
            </a:custGeom>
            <a:solidFill>
              <a:srgbClr val="7A7D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6616" name="Freeform 238"/>
            <p:cNvSpPr>
              <a:spLocks/>
            </p:cNvSpPr>
            <p:nvPr/>
          </p:nvSpPr>
          <p:spPr bwMode="auto">
            <a:xfrm>
              <a:off x="8542338" y="3205163"/>
              <a:ext cx="26988" cy="12700"/>
            </a:xfrm>
            <a:custGeom>
              <a:avLst/>
              <a:gdLst>
                <a:gd name="T0" fmla="*/ 1 w 2"/>
                <a:gd name="T1" fmla="*/ 1 h 1"/>
                <a:gd name="T2" fmla="*/ 0 w 2"/>
                <a:gd name="T3" fmla="*/ 1 h 1"/>
                <a:gd name="T4" fmla="*/ 0 w 2"/>
                <a:gd name="T5" fmla="*/ 1 h 1"/>
                <a:gd name="T6" fmla="*/ 2 w 2"/>
                <a:gd name="T7" fmla="*/ 0 h 1"/>
                <a:gd name="T8" fmla="*/ 2 w 2"/>
                <a:gd name="T9" fmla="*/ 0 h 1"/>
                <a:gd name="T10" fmla="*/ 2 w 2"/>
                <a:gd name="T11" fmla="*/ 1 h 1"/>
                <a:gd name="T12" fmla="*/ 1 w 2"/>
                <a:gd name="T13" fmla="*/ 1 h 1"/>
                <a:gd name="T14" fmla="*/ 1 w 2"/>
                <a:gd name="T1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" h="1">
                  <a:moveTo>
                    <a:pt x="1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7A7D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6617" name="Freeform 239"/>
            <p:cNvSpPr>
              <a:spLocks/>
            </p:cNvSpPr>
            <p:nvPr/>
          </p:nvSpPr>
          <p:spPr bwMode="auto">
            <a:xfrm>
              <a:off x="8528051" y="3163888"/>
              <a:ext cx="14288" cy="12700"/>
            </a:xfrm>
            <a:custGeom>
              <a:avLst/>
              <a:gdLst>
                <a:gd name="T0" fmla="*/ 0 w 1"/>
                <a:gd name="T1" fmla="*/ 1 h 1"/>
                <a:gd name="T2" fmla="*/ 0 w 1"/>
                <a:gd name="T3" fmla="*/ 1 h 1"/>
                <a:gd name="T4" fmla="*/ 0 w 1"/>
                <a:gd name="T5" fmla="*/ 1 h 1"/>
                <a:gd name="T6" fmla="*/ 0 w 1"/>
                <a:gd name="T7" fmla="*/ 0 h 1"/>
                <a:gd name="T8" fmla="*/ 1 w 1"/>
                <a:gd name="T9" fmla="*/ 0 h 1"/>
                <a:gd name="T10" fmla="*/ 1 w 1"/>
                <a:gd name="T11" fmla="*/ 0 h 1"/>
                <a:gd name="T12" fmla="*/ 0 w 1"/>
                <a:gd name="T13" fmla="*/ 1 h 1"/>
                <a:gd name="T14" fmla="*/ 0 w 1"/>
                <a:gd name="T1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7A7D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6618" name="Freeform 240"/>
            <p:cNvSpPr>
              <a:spLocks/>
            </p:cNvSpPr>
            <p:nvPr/>
          </p:nvSpPr>
          <p:spPr bwMode="auto">
            <a:xfrm>
              <a:off x="8474076" y="3136901"/>
              <a:ext cx="12700" cy="12700"/>
            </a:xfrm>
            <a:custGeom>
              <a:avLst/>
              <a:gdLst>
                <a:gd name="T0" fmla="*/ 1 w 1"/>
                <a:gd name="T1" fmla="*/ 1 h 1"/>
                <a:gd name="T2" fmla="*/ 1 w 1"/>
                <a:gd name="T3" fmla="*/ 1 h 1"/>
                <a:gd name="T4" fmla="*/ 1 w 1"/>
                <a:gd name="T5" fmla="*/ 1 h 1"/>
                <a:gd name="T6" fmla="*/ 1 w 1"/>
                <a:gd name="T7" fmla="*/ 0 h 1"/>
                <a:gd name="T8" fmla="*/ 1 w 1"/>
                <a:gd name="T9" fmla="*/ 0 h 1"/>
                <a:gd name="T10" fmla="*/ 1 w 1"/>
                <a:gd name="T11" fmla="*/ 0 h 1"/>
                <a:gd name="T12" fmla="*/ 1 w 1"/>
                <a:gd name="T13" fmla="*/ 1 h 1"/>
                <a:gd name="T14" fmla="*/ 1 w 1"/>
                <a:gd name="T1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0" y="1"/>
                    <a:pt x="1" y="1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7A7D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6619" name="Freeform 241"/>
            <p:cNvSpPr>
              <a:spLocks/>
            </p:cNvSpPr>
            <p:nvPr/>
          </p:nvSpPr>
          <p:spPr bwMode="auto">
            <a:xfrm>
              <a:off x="8391526" y="3122613"/>
              <a:ext cx="26988" cy="41275"/>
            </a:xfrm>
            <a:custGeom>
              <a:avLst/>
              <a:gdLst>
                <a:gd name="T0" fmla="*/ 2 w 2"/>
                <a:gd name="T1" fmla="*/ 3 h 3"/>
                <a:gd name="T2" fmla="*/ 1 w 2"/>
                <a:gd name="T3" fmla="*/ 3 h 3"/>
                <a:gd name="T4" fmla="*/ 0 w 2"/>
                <a:gd name="T5" fmla="*/ 1 h 3"/>
                <a:gd name="T6" fmla="*/ 0 w 2"/>
                <a:gd name="T7" fmla="*/ 0 h 3"/>
                <a:gd name="T8" fmla="*/ 1 w 2"/>
                <a:gd name="T9" fmla="*/ 1 h 3"/>
                <a:gd name="T10" fmla="*/ 2 w 2"/>
                <a:gd name="T11" fmla="*/ 3 h 3"/>
                <a:gd name="T12" fmla="*/ 2 w 2"/>
                <a:gd name="T13" fmla="*/ 3 h 3"/>
                <a:gd name="T14" fmla="*/ 2 w 2"/>
                <a:gd name="T15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" h="3">
                  <a:moveTo>
                    <a:pt x="2" y="3"/>
                  </a:moveTo>
                  <a:cubicBezTo>
                    <a:pt x="2" y="3"/>
                    <a:pt x="1" y="3"/>
                    <a:pt x="1" y="3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0"/>
                  </a:cubicBezTo>
                  <a:cubicBezTo>
                    <a:pt x="0" y="0"/>
                    <a:pt x="1" y="0"/>
                    <a:pt x="1" y="1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lose/>
                </a:path>
              </a:pathLst>
            </a:custGeom>
            <a:solidFill>
              <a:srgbClr val="7A7D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6620" name="Freeform 242"/>
            <p:cNvSpPr>
              <a:spLocks/>
            </p:cNvSpPr>
            <p:nvPr/>
          </p:nvSpPr>
          <p:spPr bwMode="auto">
            <a:xfrm>
              <a:off x="8350251" y="3176588"/>
              <a:ext cx="28575" cy="14288"/>
            </a:xfrm>
            <a:custGeom>
              <a:avLst/>
              <a:gdLst>
                <a:gd name="T0" fmla="*/ 2 w 2"/>
                <a:gd name="T1" fmla="*/ 1 h 1"/>
                <a:gd name="T2" fmla="*/ 2 w 2"/>
                <a:gd name="T3" fmla="*/ 1 h 1"/>
                <a:gd name="T4" fmla="*/ 0 w 2"/>
                <a:gd name="T5" fmla="*/ 0 h 1"/>
                <a:gd name="T6" fmla="*/ 0 w 2"/>
                <a:gd name="T7" fmla="*/ 0 h 1"/>
                <a:gd name="T8" fmla="*/ 0 w 2"/>
                <a:gd name="T9" fmla="*/ 0 h 1"/>
                <a:gd name="T10" fmla="*/ 2 w 2"/>
                <a:gd name="T11" fmla="*/ 1 h 1"/>
                <a:gd name="T12" fmla="*/ 2 w 2"/>
                <a:gd name="T13" fmla="*/ 1 h 1"/>
                <a:gd name="T14" fmla="*/ 2 w 2"/>
                <a:gd name="T1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" h="1">
                  <a:moveTo>
                    <a:pt x="2" y="1"/>
                  </a:moveTo>
                  <a:cubicBezTo>
                    <a:pt x="2" y="1"/>
                    <a:pt x="2" y="1"/>
                    <a:pt x="2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lose/>
                </a:path>
              </a:pathLst>
            </a:custGeom>
            <a:solidFill>
              <a:srgbClr val="7A7D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6621" name="Freeform 243"/>
            <p:cNvSpPr>
              <a:spLocks/>
            </p:cNvSpPr>
            <p:nvPr/>
          </p:nvSpPr>
          <p:spPr bwMode="auto">
            <a:xfrm>
              <a:off x="8337551" y="3232151"/>
              <a:ext cx="26988" cy="12700"/>
            </a:xfrm>
            <a:custGeom>
              <a:avLst/>
              <a:gdLst>
                <a:gd name="T0" fmla="*/ 2 w 2"/>
                <a:gd name="T1" fmla="*/ 1 h 1"/>
                <a:gd name="T2" fmla="*/ 0 w 2"/>
                <a:gd name="T3" fmla="*/ 1 h 1"/>
                <a:gd name="T4" fmla="*/ 0 w 2"/>
                <a:gd name="T5" fmla="*/ 1 h 1"/>
                <a:gd name="T6" fmla="*/ 0 w 2"/>
                <a:gd name="T7" fmla="*/ 0 h 1"/>
                <a:gd name="T8" fmla="*/ 2 w 2"/>
                <a:gd name="T9" fmla="*/ 0 h 1"/>
                <a:gd name="T10" fmla="*/ 2 w 2"/>
                <a:gd name="T11" fmla="*/ 1 h 1"/>
                <a:gd name="T12" fmla="*/ 2 w 2"/>
                <a:gd name="T13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" h="1">
                  <a:moveTo>
                    <a:pt x="2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lose/>
                </a:path>
              </a:pathLst>
            </a:custGeom>
            <a:solidFill>
              <a:srgbClr val="7A7D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6622" name="Freeform 244"/>
            <p:cNvSpPr>
              <a:spLocks/>
            </p:cNvSpPr>
            <p:nvPr/>
          </p:nvSpPr>
          <p:spPr bwMode="auto">
            <a:xfrm>
              <a:off x="8350251" y="3286126"/>
              <a:ext cx="28575" cy="14288"/>
            </a:xfrm>
            <a:custGeom>
              <a:avLst/>
              <a:gdLst>
                <a:gd name="T0" fmla="*/ 0 w 2"/>
                <a:gd name="T1" fmla="*/ 1 h 1"/>
                <a:gd name="T2" fmla="*/ 0 w 2"/>
                <a:gd name="T3" fmla="*/ 1 h 1"/>
                <a:gd name="T4" fmla="*/ 0 w 2"/>
                <a:gd name="T5" fmla="*/ 1 h 1"/>
                <a:gd name="T6" fmla="*/ 2 w 2"/>
                <a:gd name="T7" fmla="*/ 0 h 1"/>
                <a:gd name="T8" fmla="*/ 2 w 2"/>
                <a:gd name="T9" fmla="*/ 0 h 1"/>
                <a:gd name="T10" fmla="*/ 2 w 2"/>
                <a:gd name="T11" fmla="*/ 0 h 1"/>
                <a:gd name="T12" fmla="*/ 0 w 2"/>
                <a:gd name="T13" fmla="*/ 1 h 1"/>
                <a:gd name="T14" fmla="*/ 0 w 2"/>
                <a:gd name="T1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" h="1"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7A7D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6623" name="Freeform 245"/>
            <p:cNvSpPr>
              <a:spLocks/>
            </p:cNvSpPr>
            <p:nvPr/>
          </p:nvSpPr>
          <p:spPr bwMode="auto">
            <a:xfrm>
              <a:off x="8542338" y="3286126"/>
              <a:ext cx="26988" cy="14288"/>
            </a:xfrm>
            <a:custGeom>
              <a:avLst/>
              <a:gdLst>
                <a:gd name="T0" fmla="*/ 2 w 2"/>
                <a:gd name="T1" fmla="*/ 1 h 1"/>
                <a:gd name="T2" fmla="*/ 2 w 2"/>
                <a:gd name="T3" fmla="*/ 1 h 1"/>
                <a:gd name="T4" fmla="*/ 0 w 2"/>
                <a:gd name="T5" fmla="*/ 0 h 1"/>
                <a:gd name="T6" fmla="*/ 0 w 2"/>
                <a:gd name="T7" fmla="*/ 0 h 1"/>
                <a:gd name="T8" fmla="*/ 0 w 2"/>
                <a:gd name="T9" fmla="*/ 0 h 1"/>
                <a:gd name="T10" fmla="*/ 2 w 2"/>
                <a:gd name="T11" fmla="*/ 1 h 1"/>
                <a:gd name="T12" fmla="*/ 2 w 2"/>
                <a:gd name="T13" fmla="*/ 1 h 1"/>
                <a:gd name="T14" fmla="*/ 2 w 2"/>
                <a:gd name="T1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" h="1">
                  <a:moveTo>
                    <a:pt x="2" y="1"/>
                  </a:moveTo>
                  <a:cubicBezTo>
                    <a:pt x="2" y="1"/>
                    <a:pt x="2" y="1"/>
                    <a:pt x="2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lose/>
                </a:path>
              </a:pathLst>
            </a:custGeom>
            <a:solidFill>
              <a:srgbClr val="7A7D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6624" name="Freeform 246"/>
            <p:cNvSpPr>
              <a:spLocks/>
            </p:cNvSpPr>
            <p:nvPr/>
          </p:nvSpPr>
          <p:spPr bwMode="auto">
            <a:xfrm>
              <a:off x="8555038" y="3232151"/>
              <a:ext cx="28575" cy="12700"/>
            </a:xfrm>
            <a:custGeom>
              <a:avLst/>
              <a:gdLst>
                <a:gd name="T0" fmla="*/ 2 w 2"/>
                <a:gd name="T1" fmla="*/ 1 h 1"/>
                <a:gd name="T2" fmla="*/ 0 w 2"/>
                <a:gd name="T3" fmla="*/ 1 h 1"/>
                <a:gd name="T4" fmla="*/ 0 w 2"/>
                <a:gd name="T5" fmla="*/ 1 h 1"/>
                <a:gd name="T6" fmla="*/ 0 w 2"/>
                <a:gd name="T7" fmla="*/ 0 h 1"/>
                <a:gd name="T8" fmla="*/ 2 w 2"/>
                <a:gd name="T9" fmla="*/ 0 h 1"/>
                <a:gd name="T10" fmla="*/ 2 w 2"/>
                <a:gd name="T11" fmla="*/ 1 h 1"/>
                <a:gd name="T12" fmla="*/ 2 w 2"/>
                <a:gd name="T13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" h="1">
                  <a:moveTo>
                    <a:pt x="2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lose/>
                </a:path>
              </a:pathLst>
            </a:custGeom>
            <a:solidFill>
              <a:srgbClr val="7A7D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6625" name="Freeform 247"/>
            <p:cNvSpPr>
              <a:spLocks/>
            </p:cNvSpPr>
            <p:nvPr/>
          </p:nvSpPr>
          <p:spPr bwMode="auto">
            <a:xfrm>
              <a:off x="8542338" y="3176588"/>
              <a:ext cx="26988" cy="14288"/>
            </a:xfrm>
            <a:custGeom>
              <a:avLst/>
              <a:gdLst>
                <a:gd name="T0" fmla="*/ 0 w 2"/>
                <a:gd name="T1" fmla="*/ 1 h 1"/>
                <a:gd name="T2" fmla="*/ 0 w 2"/>
                <a:gd name="T3" fmla="*/ 1 h 1"/>
                <a:gd name="T4" fmla="*/ 0 w 2"/>
                <a:gd name="T5" fmla="*/ 1 h 1"/>
                <a:gd name="T6" fmla="*/ 2 w 2"/>
                <a:gd name="T7" fmla="*/ 0 h 1"/>
                <a:gd name="T8" fmla="*/ 2 w 2"/>
                <a:gd name="T9" fmla="*/ 0 h 1"/>
                <a:gd name="T10" fmla="*/ 2 w 2"/>
                <a:gd name="T11" fmla="*/ 0 h 1"/>
                <a:gd name="T12" fmla="*/ 0 w 2"/>
                <a:gd name="T13" fmla="*/ 1 h 1"/>
                <a:gd name="T14" fmla="*/ 0 w 2"/>
                <a:gd name="T1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" h="1"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7A7D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6626" name="Freeform 248"/>
            <p:cNvSpPr>
              <a:spLocks/>
            </p:cNvSpPr>
            <p:nvPr/>
          </p:nvSpPr>
          <p:spPr bwMode="auto">
            <a:xfrm>
              <a:off x="8501063" y="3122613"/>
              <a:ext cx="26988" cy="41275"/>
            </a:xfrm>
            <a:custGeom>
              <a:avLst/>
              <a:gdLst>
                <a:gd name="T0" fmla="*/ 0 w 2"/>
                <a:gd name="T1" fmla="*/ 3 h 3"/>
                <a:gd name="T2" fmla="*/ 0 w 2"/>
                <a:gd name="T3" fmla="*/ 3 h 3"/>
                <a:gd name="T4" fmla="*/ 0 w 2"/>
                <a:gd name="T5" fmla="*/ 3 h 3"/>
                <a:gd name="T6" fmla="*/ 1 w 2"/>
                <a:gd name="T7" fmla="*/ 1 h 3"/>
                <a:gd name="T8" fmla="*/ 2 w 2"/>
                <a:gd name="T9" fmla="*/ 0 h 3"/>
                <a:gd name="T10" fmla="*/ 2 w 2"/>
                <a:gd name="T11" fmla="*/ 1 h 3"/>
                <a:gd name="T12" fmla="*/ 1 w 2"/>
                <a:gd name="T13" fmla="*/ 3 h 3"/>
                <a:gd name="T14" fmla="*/ 0 w 2"/>
                <a:gd name="T15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" h="3">
                  <a:moveTo>
                    <a:pt x="0" y="3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0"/>
                    <a:pt x="2" y="0"/>
                    <a:pt x="2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0" y="3"/>
                    <a:pt x="0" y="3"/>
                  </a:cubicBezTo>
                  <a:close/>
                </a:path>
              </a:pathLst>
            </a:custGeom>
            <a:solidFill>
              <a:srgbClr val="7A7D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6627" name="Freeform 249"/>
            <p:cNvSpPr>
              <a:spLocks/>
            </p:cNvSpPr>
            <p:nvPr/>
          </p:nvSpPr>
          <p:spPr bwMode="auto">
            <a:xfrm>
              <a:off x="8418513" y="3341688"/>
              <a:ext cx="82550" cy="12700"/>
            </a:xfrm>
            <a:custGeom>
              <a:avLst/>
              <a:gdLst>
                <a:gd name="T0" fmla="*/ 6 w 6"/>
                <a:gd name="T1" fmla="*/ 1 h 1"/>
                <a:gd name="T2" fmla="*/ 0 w 6"/>
                <a:gd name="T3" fmla="*/ 1 h 1"/>
                <a:gd name="T4" fmla="*/ 0 w 6"/>
                <a:gd name="T5" fmla="*/ 0 h 1"/>
                <a:gd name="T6" fmla="*/ 0 w 6"/>
                <a:gd name="T7" fmla="*/ 0 h 1"/>
                <a:gd name="T8" fmla="*/ 0 w 6"/>
                <a:gd name="T9" fmla="*/ 0 h 1"/>
                <a:gd name="T10" fmla="*/ 6 w 6"/>
                <a:gd name="T11" fmla="*/ 0 h 1"/>
                <a:gd name="T12" fmla="*/ 6 w 6"/>
                <a:gd name="T13" fmla="*/ 0 h 1"/>
                <a:gd name="T14" fmla="*/ 6 w 6"/>
                <a:gd name="T15" fmla="*/ 0 h 1"/>
                <a:gd name="T16" fmla="*/ 6 w 6"/>
                <a:gd name="T1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" h="1">
                  <a:moveTo>
                    <a:pt x="6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1"/>
                    <a:pt x="6" y="1"/>
                    <a:pt x="6" y="1"/>
                  </a:cubicBezTo>
                  <a:close/>
                </a:path>
              </a:pathLst>
            </a:custGeom>
            <a:solidFill>
              <a:srgbClr val="7A7D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6628" name="Freeform 250"/>
            <p:cNvSpPr>
              <a:spLocks/>
            </p:cNvSpPr>
            <p:nvPr/>
          </p:nvSpPr>
          <p:spPr bwMode="auto">
            <a:xfrm>
              <a:off x="8418513" y="3354388"/>
              <a:ext cx="82550" cy="14288"/>
            </a:xfrm>
            <a:custGeom>
              <a:avLst/>
              <a:gdLst>
                <a:gd name="T0" fmla="*/ 5 w 6"/>
                <a:gd name="T1" fmla="*/ 1 h 1"/>
                <a:gd name="T2" fmla="*/ 1 w 6"/>
                <a:gd name="T3" fmla="*/ 1 h 1"/>
                <a:gd name="T4" fmla="*/ 0 w 6"/>
                <a:gd name="T5" fmla="*/ 1 h 1"/>
                <a:gd name="T6" fmla="*/ 0 w 6"/>
                <a:gd name="T7" fmla="*/ 0 h 1"/>
                <a:gd name="T8" fmla="*/ 1 w 6"/>
                <a:gd name="T9" fmla="*/ 0 h 1"/>
                <a:gd name="T10" fmla="*/ 5 w 6"/>
                <a:gd name="T11" fmla="*/ 0 h 1"/>
                <a:gd name="T12" fmla="*/ 6 w 6"/>
                <a:gd name="T13" fmla="*/ 0 h 1"/>
                <a:gd name="T14" fmla="*/ 6 w 6"/>
                <a:gd name="T15" fmla="*/ 1 h 1"/>
                <a:gd name="T16" fmla="*/ 5 w 6"/>
                <a:gd name="T1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" h="1">
                  <a:moveTo>
                    <a:pt x="5" y="1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1" y="0"/>
                    <a:pt x="1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6" y="0"/>
                    <a:pt x="6" y="0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1"/>
                    <a:pt x="5" y="1"/>
                    <a:pt x="5" y="1"/>
                  </a:cubicBezTo>
                  <a:close/>
                </a:path>
              </a:pathLst>
            </a:custGeom>
            <a:solidFill>
              <a:srgbClr val="7A7D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6629" name="Freeform 251"/>
            <p:cNvSpPr>
              <a:spLocks/>
            </p:cNvSpPr>
            <p:nvPr/>
          </p:nvSpPr>
          <p:spPr bwMode="auto">
            <a:xfrm>
              <a:off x="8418513" y="3368676"/>
              <a:ext cx="82550" cy="12700"/>
            </a:xfrm>
            <a:custGeom>
              <a:avLst/>
              <a:gdLst>
                <a:gd name="T0" fmla="*/ 5 w 6"/>
                <a:gd name="T1" fmla="*/ 1 h 1"/>
                <a:gd name="T2" fmla="*/ 1 w 6"/>
                <a:gd name="T3" fmla="*/ 1 h 1"/>
                <a:gd name="T4" fmla="*/ 0 w 6"/>
                <a:gd name="T5" fmla="*/ 1 h 1"/>
                <a:gd name="T6" fmla="*/ 0 w 6"/>
                <a:gd name="T7" fmla="*/ 0 h 1"/>
                <a:gd name="T8" fmla="*/ 1 w 6"/>
                <a:gd name="T9" fmla="*/ 0 h 1"/>
                <a:gd name="T10" fmla="*/ 5 w 6"/>
                <a:gd name="T11" fmla="*/ 0 h 1"/>
                <a:gd name="T12" fmla="*/ 6 w 6"/>
                <a:gd name="T13" fmla="*/ 0 h 1"/>
                <a:gd name="T14" fmla="*/ 6 w 6"/>
                <a:gd name="T15" fmla="*/ 1 h 1"/>
                <a:gd name="T16" fmla="*/ 5 w 6"/>
                <a:gd name="T1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" h="1">
                  <a:moveTo>
                    <a:pt x="5" y="1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1" y="0"/>
                    <a:pt x="1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6" y="0"/>
                    <a:pt x="6" y="0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1"/>
                    <a:pt x="5" y="1"/>
                    <a:pt x="5" y="1"/>
                  </a:cubicBezTo>
                  <a:close/>
                </a:path>
              </a:pathLst>
            </a:custGeom>
            <a:solidFill>
              <a:srgbClr val="7A7D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7381876" y="4391026"/>
            <a:ext cx="860425" cy="860425"/>
            <a:chOff x="7381876" y="4391026"/>
            <a:chExt cx="860425" cy="860425"/>
          </a:xfrm>
        </p:grpSpPr>
        <p:sp>
          <p:nvSpPr>
            <p:cNvPr id="16516" name="Freeform 265"/>
            <p:cNvSpPr>
              <a:spLocks/>
            </p:cNvSpPr>
            <p:nvPr/>
          </p:nvSpPr>
          <p:spPr bwMode="auto">
            <a:xfrm>
              <a:off x="7381876" y="4391026"/>
              <a:ext cx="860425" cy="860425"/>
            </a:xfrm>
            <a:custGeom>
              <a:avLst/>
              <a:gdLst>
                <a:gd name="T0" fmla="*/ 0 w 63"/>
                <a:gd name="T1" fmla="*/ 0 h 63"/>
                <a:gd name="T2" fmla="*/ 32 w 63"/>
                <a:gd name="T3" fmla="*/ 0 h 63"/>
                <a:gd name="T4" fmla="*/ 63 w 63"/>
                <a:gd name="T5" fmla="*/ 31 h 63"/>
                <a:gd name="T6" fmla="*/ 63 w 63"/>
                <a:gd name="T7" fmla="*/ 32 h 63"/>
                <a:gd name="T8" fmla="*/ 32 w 63"/>
                <a:gd name="T9" fmla="*/ 63 h 63"/>
                <a:gd name="T10" fmla="*/ 31 w 63"/>
                <a:gd name="T11" fmla="*/ 63 h 63"/>
                <a:gd name="T12" fmla="*/ 0 w 63"/>
                <a:gd name="T13" fmla="*/ 32 h 63"/>
                <a:gd name="T14" fmla="*/ 0 w 63"/>
                <a:gd name="T15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3" h="63">
                  <a:moveTo>
                    <a:pt x="0" y="0"/>
                  </a:moveTo>
                  <a:cubicBezTo>
                    <a:pt x="32" y="0"/>
                    <a:pt x="32" y="0"/>
                    <a:pt x="32" y="0"/>
                  </a:cubicBezTo>
                  <a:cubicBezTo>
                    <a:pt x="49" y="0"/>
                    <a:pt x="63" y="14"/>
                    <a:pt x="63" y="31"/>
                  </a:cubicBezTo>
                  <a:cubicBezTo>
                    <a:pt x="63" y="32"/>
                    <a:pt x="63" y="32"/>
                    <a:pt x="63" y="32"/>
                  </a:cubicBezTo>
                  <a:cubicBezTo>
                    <a:pt x="63" y="49"/>
                    <a:pt x="49" y="63"/>
                    <a:pt x="32" y="63"/>
                  </a:cubicBezTo>
                  <a:cubicBezTo>
                    <a:pt x="31" y="63"/>
                    <a:pt x="31" y="63"/>
                    <a:pt x="31" y="63"/>
                  </a:cubicBezTo>
                  <a:cubicBezTo>
                    <a:pt x="14" y="63"/>
                    <a:pt x="0" y="49"/>
                    <a:pt x="0" y="32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D18A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94" name="椭圆 293"/>
            <p:cNvSpPr/>
            <p:nvPr/>
          </p:nvSpPr>
          <p:spPr>
            <a:xfrm>
              <a:off x="7537451" y="4552951"/>
              <a:ext cx="536574" cy="536574"/>
            </a:xfrm>
            <a:prstGeom prst="ellipse">
              <a:avLst/>
            </a:prstGeom>
            <a:solidFill>
              <a:schemeClr val="bg1"/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6517" name="Freeform 266"/>
            <p:cNvSpPr>
              <a:spLocks/>
            </p:cNvSpPr>
            <p:nvPr/>
          </p:nvSpPr>
          <p:spPr bwMode="auto">
            <a:xfrm>
              <a:off x="7805738" y="4732338"/>
              <a:ext cx="12700" cy="14288"/>
            </a:xfrm>
            <a:custGeom>
              <a:avLst/>
              <a:gdLst>
                <a:gd name="T0" fmla="*/ 1 w 1"/>
                <a:gd name="T1" fmla="*/ 1 h 1"/>
                <a:gd name="T2" fmla="*/ 1 w 1"/>
                <a:gd name="T3" fmla="*/ 1 h 1"/>
                <a:gd name="T4" fmla="*/ 0 w 1"/>
                <a:gd name="T5" fmla="*/ 1 h 1"/>
                <a:gd name="T6" fmla="*/ 0 w 1"/>
                <a:gd name="T7" fmla="*/ 0 h 1"/>
                <a:gd name="T8" fmla="*/ 1 w 1"/>
                <a:gd name="T9" fmla="*/ 0 h 1"/>
                <a:gd name="T10" fmla="*/ 1 w 1"/>
                <a:gd name="T11" fmla="*/ 0 h 1"/>
                <a:gd name="T12" fmla="*/ 1 w 1"/>
                <a:gd name="T13" fmla="*/ 0 h 1"/>
                <a:gd name="T14" fmla="*/ 1 w 1"/>
                <a:gd name="T15" fmla="*/ 1 h 1"/>
                <a:gd name="T16" fmla="*/ 1 w 1"/>
                <a:gd name="T1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7A7D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6518" name="Freeform 267"/>
            <p:cNvSpPr>
              <a:spLocks/>
            </p:cNvSpPr>
            <p:nvPr/>
          </p:nvSpPr>
          <p:spPr bwMode="auto">
            <a:xfrm>
              <a:off x="7764463" y="4732338"/>
              <a:ext cx="14288" cy="26988"/>
            </a:xfrm>
            <a:custGeom>
              <a:avLst/>
              <a:gdLst>
                <a:gd name="T0" fmla="*/ 1 w 1"/>
                <a:gd name="T1" fmla="*/ 2 h 2"/>
                <a:gd name="T2" fmla="*/ 1 w 1"/>
                <a:gd name="T3" fmla="*/ 2 h 2"/>
                <a:gd name="T4" fmla="*/ 0 w 1"/>
                <a:gd name="T5" fmla="*/ 2 h 2"/>
                <a:gd name="T6" fmla="*/ 0 w 1"/>
                <a:gd name="T7" fmla="*/ 1 h 2"/>
                <a:gd name="T8" fmla="*/ 0 w 1"/>
                <a:gd name="T9" fmla="*/ 1 h 2"/>
                <a:gd name="T10" fmla="*/ 0 w 1"/>
                <a:gd name="T11" fmla="*/ 1 h 2"/>
                <a:gd name="T12" fmla="*/ 0 w 1"/>
                <a:gd name="T13" fmla="*/ 1 h 2"/>
                <a:gd name="T14" fmla="*/ 1 w 1"/>
                <a:gd name="T15" fmla="*/ 2 h 2"/>
                <a:gd name="T16" fmla="*/ 1 w 1"/>
                <a:gd name="T1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" h="2">
                  <a:moveTo>
                    <a:pt x="1" y="2"/>
                  </a:move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0" y="2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lose/>
                </a:path>
              </a:pathLst>
            </a:custGeom>
            <a:solidFill>
              <a:srgbClr val="7A7D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6519" name="Freeform 268"/>
            <p:cNvSpPr>
              <a:spLocks/>
            </p:cNvSpPr>
            <p:nvPr/>
          </p:nvSpPr>
          <p:spPr bwMode="auto">
            <a:xfrm>
              <a:off x="7723188" y="4773613"/>
              <a:ext cx="26988" cy="14288"/>
            </a:xfrm>
            <a:custGeom>
              <a:avLst/>
              <a:gdLst>
                <a:gd name="T0" fmla="*/ 2 w 2"/>
                <a:gd name="T1" fmla="*/ 1 h 1"/>
                <a:gd name="T2" fmla="*/ 2 w 2"/>
                <a:gd name="T3" fmla="*/ 1 h 1"/>
                <a:gd name="T4" fmla="*/ 1 w 2"/>
                <a:gd name="T5" fmla="*/ 1 h 1"/>
                <a:gd name="T6" fmla="*/ 0 w 2"/>
                <a:gd name="T7" fmla="*/ 1 h 1"/>
                <a:gd name="T8" fmla="*/ 0 w 2"/>
                <a:gd name="T9" fmla="*/ 0 h 1"/>
                <a:gd name="T10" fmla="*/ 0 w 2"/>
                <a:gd name="T11" fmla="*/ 0 h 1"/>
                <a:gd name="T12" fmla="*/ 0 w 2"/>
                <a:gd name="T13" fmla="*/ 0 h 1"/>
                <a:gd name="T14" fmla="*/ 2 w 2"/>
                <a:gd name="T15" fmla="*/ 1 h 1"/>
                <a:gd name="T16" fmla="*/ 2 w 2"/>
                <a:gd name="T1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" h="1">
                  <a:moveTo>
                    <a:pt x="2" y="1"/>
                  </a:move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1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lose/>
                </a:path>
              </a:pathLst>
            </a:custGeom>
            <a:solidFill>
              <a:srgbClr val="7A7D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6520" name="Freeform 269"/>
            <p:cNvSpPr>
              <a:spLocks/>
            </p:cNvSpPr>
            <p:nvPr/>
          </p:nvSpPr>
          <p:spPr bwMode="auto">
            <a:xfrm>
              <a:off x="7723188" y="4868863"/>
              <a:ext cx="26988" cy="14288"/>
            </a:xfrm>
            <a:custGeom>
              <a:avLst/>
              <a:gdLst>
                <a:gd name="T0" fmla="*/ 2 w 2"/>
                <a:gd name="T1" fmla="*/ 0 h 1"/>
                <a:gd name="T2" fmla="*/ 2 w 2"/>
                <a:gd name="T3" fmla="*/ 0 h 1"/>
                <a:gd name="T4" fmla="*/ 2 w 2"/>
                <a:gd name="T5" fmla="*/ 0 h 1"/>
                <a:gd name="T6" fmla="*/ 0 w 2"/>
                <a:gd name="T7" fmla="*/ 1 h 1"/>
                <a:gd name="T8" fmla="*/ 0 w 2"/>
                <a:gd name="T9" fmla="*/ 1 h 1"/>
                <a:gd name="T10" fmla="*/ 0 w 2"/>
                <a:gd name="T11" fmla="*/ 1 h 1"/>
                <a:gd name="T12" fmla="*/ 0 w 2"/>
                <a:gd name="T13" fmla="*/ 0 h 1"/>
                <a:gd name="T14" fmla="*/ 1 w 2"/>
                <a:gd name="T15" fmla="*/ 0 h 1"/>
                <a:gd name="T16" fmla="*/ 2 w 2"/>
                <a:gd name="T1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" h="1">
                  <a:moveTo>
                    <a:pt x="2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2" y="0"/>
                    <a:pt x="2" y="0"/>
                    <a:pt x="2" y="0"/>
                  </a:cubicBezTo>
                  <a:close/>
                </a:path>
              </a:pathLst>
            </a:custGeom>
            <a:solidFill>
              <a:srgbClr val="7A7D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6521" name="Freeform 270"/>
            <p:cNvSpPr>
              <a:spLocks/>
            </p:cNvSpPr>
            <p:nvPr/>
          </p:nvSpPr>
          <p:spPr bwMode="auto">
            <a:xfrm>
              <a:off x="7764463" y="4895851"/>
              <a:ext cx="14288" cy="14288"/>
            </a:xfrm>
            <a:custGeom>
              <a:avLst/>
              <a:gdLst>
                <a:gd name="T0" fmla="*/ 1 w 1"/>
                <a:gd name="T1" fmla="*/ 0 h 1"/>
                <a:gd name="T2" fmla="*/ 1 w 1"/>
                <a:gd name="T3" fmla="*/ 0 h 1"/>
                <a:gd name="T4" fmla="*/ 1 w 1"/>
                <a:gd name="T5" fmla="*/ 0 h 1"/>
                <a:gd name="T6" fmla="*/ 0 w 1"/>
                <a:gd name="T7" fmla="*/ 1 h 1"/>
                <a:gd name="T8" fmla="*/ 0 w 1"/>
                <a:gd name="T9" fmla="*/ 1 h 1"/>
                <a:gd name="T10" fmla="*/ 0 w 1"/>
                <a:gd name="T11" fmla="*/ 1 h 1"/>
                <a:gd name="T12" fmla="*/ 0 w 1"/>
                <a:gd name="T13" fmla="*/ 1 h 1"/>
                <a:gd name="T14" fmla="*/ 0 w 1"/>
                <a:gd name="T15" fmla="*/ 0 h 1"/>
                <a:gd name="T16" fmla="*/ 1 w 1"/>
                <a:gd name="T1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7A7D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6522" name="Freeform 271"/>
            <p:cNvSpPr>
              <a:spLocks/>
            </p:cNvSpPr>
            <p:nvPr/>
          </p:nvSpPr>
          <p:spPr bwMode="auto">
            <a:xfrm>
              <a:off x="7847013" y="4895851"/>
              <a:ext cx="12700" cy="14288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0 h 1"/>
                <a:gd name="T4" fmla="*/ 1 w 1"/>
                <a:gd name="T5" fmla="*/ 0 h 1"/>
                <a:gd name="T6" fmla="*/ 1 w 1"/>
                <a:gd name="T7" fmla="*/ 1 h 1"/>
                <a:gd name="T8" fmla="*/ 1 w 1"/>
                <a:gd name="T9" fmla="*/ 1 h 1"/>
                <a:gd name="T10" fmla="*/ 1 w 1"/>
                <a:gd name="T11" fmla="*/ 1 h 1"/>
                <a:gd name="T12" fmla="*/ 1 w 1"/>
                <a:gd name="T13" fmla="*/ 1 h 1"/>
                <a:gd name="T14" fmla="*/ 0 w 1"/>
                <a:gd name="T15" fmla="*/ 0 h 1"/>
                <a:gd name="T16" fmla="*/ 0 w 1"/>
                <a:gd name="T1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1" y="0"/>
                    <a:pt x="1" y="0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7A7D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6523" name="Freeform 272"/>
            <p:cNvSpPr>
              <a:spLocks/>
            </p:cNvSpPr>
            <p:nvPr/>
          </p:nvSpPr>
          <p:spPr bwMode="auto">
            <a:xfrm>
              <a:off x="7874001" y="4868863"/>
              <a:ext cx="26988" cy="14288"/>
            </a:xfrm>
            <a:custGeom>
              <a:avLst/>
              <a:gdLst>
                <a:gd name="T0" fmla="*/ 0 w 2"/>
                <a:gd name="T1" fmla="*/ 0 h 1"/>
                <a:gd name="T2" fmla="*/ 0 w 2"/>
                <a:gd name="T3" fmla="*/ 0 h 1"/>
                <a:gd name="T4" fmla="*/ 1 w 2"/>
                <a:gd name="T5" fmla="*/ 0 h 1"/>
                <a:gd name="T6" fmla="*/ 2 w 2"/>
                <a:gd name="T7" fmla="*/ 0 h 1"/>
                <a:gd name="T8" fmla="*/ 2 w 2"/>
                <a:gd name="T9" fmla="*/ 1 h 1"/>
                <a:gd name="T10" fmla="*/ 2 w 2"/>
                <a:gd name="T11" fmla="*/ 1 h 1"/>
                <a:gd name="T12" fmla="*/ 2 w 2"/>
                <a:gd name="T13" fmla="*/ 1 h 1"/>
                <a:gd name="T14" fmla="*/ 0 w 2"/>
                <a:gd name="T15" fmla="*/ 0 h 1"/>
                <a:gd name="T16" fmla="*/ 0 w 2"/>
                <a:gd name="T1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" h="1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1" y="0"/>
                    <a:pt x="1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7A7D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6524" name="Freeform 273"/>
            <p:cNvSpPr>
              <a:spLocks/>
            </p:cNvSpPr>
            <p:nvPr/>
          </p:nvSpPr>
          <p:spPr bwMode="auto">
            <a:xfrm>
              <a:off x="7874001" y="4773613"/>
              <a:ext cx="26988" cy="14288"/>
            </a:xfrm>
            <a:custGeom>
              <a:avLst/>
              <a:gdLst>
                <a:gd name="T0" fmla="*/ 0 w 2"/>
                <a:gd name="T1" fmla="*/ 1 h 1"/>
                <a:gd name="T2" fmla="*/ 0 w 2"/>
                <a:gd name="T3" fmla="*/ 1 h 1"/>
                <a:gd name="T4" fmla="*/ 0 w 2"/>
                <a:gd name="T5" fmla="*/ 1 h 1"/>
                <a:gd name="T6" fmla="*/ 2 w 2"/>
                <a:gd name="T7" fmla="*/ 0 h 1"/>
                <a:gd name="T8" fmla="*/ 2 w 2"/>
                <a:gd name="T9" fmla="*/ 0 h 1"/>
                <a:gd name="T10" fmla="*/ 2 w 2"/>
                <a:gd name="T11" fmla="*/ 0 h 1"/>
                <a:gd name="T12" fmla="*/ 2 w 2"/>
                <a:gd name="T13" fmla="*/ 1 h 1"/>
                <a:gd name="T14" fmla="*/ 1 w 2"/>
                <a:gd name="T15" fmla="*/ 1 h 1"/>
                <a:gd name="T16" fmla="*/ 0 w 2"/>
                <a:gd name="T1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" h="1"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7A7D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6525" name="Freeform 274"/>
            <p:cNvSpPr>
              <a:spLocks/>
            </p:cNvSpPr>
            <p:nvPr/>
          </p:nvSpPr>
          <p:spPr bwMode="auto">
            <a:xfrm>
              <a:off x="7847013" y="4732338"/>
              <a:ext cx="12700" cy="26988"/>
            </a:xfrm>
            <a:custGeom>
              <a:avLst/>
              <a:gdLst>
                <a:gd name="T0" fmla="*/ 0 w 1"/>
                <a:gd name="T1" fmla="*/ 2 h 2"/>
                <a:gd name="T2" fmla="*/ 0 w 1"/>
                <a:gd name="T3" fmla="*/ 2 h 2"/>
                <a:gd name="T4" fmla="*/ 0 w 1"/>
                <a:gd name="T5" fmla="*/ 2 h 2"/>
                <a:gd name="T6" fmla="*/ 1 w 1"/>
                <a:gd name="T7" fmla="*/ 1 h 2"/>
                <a:gd name="T8" fmla="*/ 1 w 1"/>
                <a:gd name="T9" fmla="*/ 1 h 2"/>
                <a:gd name="T10" fmla="*/ 1 w 1"/>
                <a:gd name="T11" fmla="*/ 1 h 2"/>
                <a:gd name="T12" fmla="*/ 1 w 1"/>
                <a:gd name="T13" fmla="*/ 1 h 2"/>
                <a:gd name="T14" fmla="*/ 1 w 1"/>
                <a:gd name="T15" fmla="*/ 2 h 2"/>
                <a:gd name="T16" fmla="*/ 0 w 1"/>
                <a:gd name="T1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" h="2">
                  <a:moveTo>
                    <a:pt x="0" y="2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0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0" y="2"/>
                    <a:pt x="0" y="2"/>
                  </a:cubicBezTo>
                  <a:close/>
                </a:path>
              </a:pathLst>
            </a:custGeom>
            <a:solidFill>
              <a:srgbClr val="7A7D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6526" name="Freeform 275"/>
            <p:cNvSpPr>
              <a:spLocks/>
            </p:cNvSpPr>
            <p:nvPr/>
          </p:nvSpPr>
          <p:spPr bwMode="auto">
            <a:xfrm>
              <a:off x="7710488" y="4814888"/>
              <a:ext cx="26988" cy="12700"/>
            </a:xfrm>
            <a:custGeom>
              <a:avLst/>
              <a:gdLst>
                <a:gd name="T0" fmla="*/ 2 w 2"/>
                <a:gd name="T1" fmla="*/ 1 h 1"/>
                <a:gd name="T2" fmla="*/ 2 w 2"/>
                <a:gd name="T3" fmla="*/ 1 h 1"/>
                <a:gd name="T4" fmla="*/ 2 w 2"/>
                <a:gd name="T5" fmla="*/ 1 h 1"/>
                <a:gd name="T6" fmla="*/ 1 w 2"/>
                <a:gd name="T7" fmla="*/ 1 h 1"/>
                <a:gd name="T8" fmla="*/ 0 w 2"/>
                <a:gd name="T9" fmla="*/ 1 h 1"/>
                <a:gd name="T10" fmla="*/ 0 w 2"/>
                <a:gd name="T11" fmla="*/ 1 h 1"/>
                <a:gd name="T12" fmla="*/ 1 w 2"/>
                <a:gd name="T13" fmla="*/ 0 h 1"/>
                <a:gd name="T14" fmla="*/ 2 w 2"/>
                <a:gd name="T15" fmla="*/ 0 h 1"/>
                <a:gd name="T16" fmla="*/ 2 w 2"/>
                <a:gd name="T1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" h="1">
                  <a:moveTo>
                    <a:pt x="2" y="1"/>
                  </a:move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0"/>
                    <a:pt x="1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1"/>
                    <a:pt x="2" y="1"/>
                  </a:cubicBezTo>
                  <a:close/>
                </a:path>
              </a:pathLst>
            </a:custGeom>
            <a:solidFill>
              <a:srgbClr val="7A7D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6527" name="Freeform 276"/>
            <p:cNvSpPr>
              <a:spLocks/>
            </p:cNvSpPr>
            <p:nvPr/>
          </p:nvSpPr>
          <p:spPr bwMode="auto">
            <a:xfrm>
              <a:off x="7805738" y="4895851"/>
              <a:ext cx="12700" cy="26988"/>
            </a:xfrm>
            <a:custGeom>
              <a:avLst/>
              <a:gdLst>
                <a:gd name="T0" fmla="*/ 1 w 1"/>
                <a:gd name="T1" fmla="*/ 0 h 2"/>
                <a:gd name="T2" fmla="*/ 1 w 1"/>
                <a:gd name="T3" fmla="*/ 0 h 2"/>
                <a:gd name="T4" fmla="*/ 1 w 1"/>
                <a:gd name="T5" fmla="*/ 1 h 2"/>
                <a:gd name="T6" fmla="*/ 1 w 1"/>
                <a:gd name="T7" fmla="*/ 2 h 2"/>
                <a:gd name="T8" fmla="*/ 1 w 1"/>
                <a:gd name="T9" fmla="*/ 2 h 2"/>
                <a:gd name="T10" fmla="*/ 1 w 1"/>
                <a:gd name="T11" fmla="*/ 2 h 2"/>
                <a:gd name="T12" fmla="*/ 0 w 1"/>
                <a:gd name="T13" fmla="*/ 2 h 2"/>
                <a:gd name="T14" fmla="*/ 0 w 1"/>
                <a:gd name="T15" fmla="*/ 1 h 2"/>
                <a:gd name="T16" fmla="*/ 1 w 1"/>
                <a:gd name="T1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" h="2"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1"/>
                    <a:pt x="1" y="1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0"/>
                    <a:pt x="1" y="0"/>
                  </a:cubicBezTo>
                  <a:close/>
                </a:path>
              </a:pathLst>
            </a:custGeom>
            <a:solidFill>
              <a:srgbClr val="7A7D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6528" name="Freeform 277"/>
            <p:cNvSpPr>
              <a:spLocks/>
            </p:cNvSpPr>
            <p:nvPr/>
          </p:nvSpPr>
          <p:spPr bwMode="auto">
            <a:xfrm>
              <a:off x="7886701" y="4814888"/>
              <a:ext cx="26988" cy="12700"/>
            </a:xfrm>
            <a:custGeom>
              <a:avLst/>
              <a:gdLst>
                <a:gd name="T0" fmla="*/ 0 w 2"/>
                <a:gd name="T1" fmla="*/ 1 h 1"/>
                <a:gd name="T2" fmla="*/ 0 w 2"/>
                <a:gd name="T3" fmla="*/ 1 h 1"/>
                <a:gd name="T4" fmla="*/ 1 w 2"/>
                <a:gd name="T5" fmla="*/ 0 h 1"/>
                <a:gd name="T6" fmla="*/ 1 w 2"/>
                <a:gd name="T7" fmla="*/ 0 h 1"/>
                <a:gd name="T8" fmla="*/ 2 w 2"/>
                <a:gd name="T9" fmla="*/ 1 h 1"/>
                <a:gd name="T10" fmla="*/ 2 w 2"/>
                <a:gd name="T11" fmla="*/ 1 h 1"/>
                <a:gd name="T12" fmla="*/ 1 w 2"/>
                <a:gd name="T13" fmla="*/ 1 h 1"/>
                <a:gd name="T14" fmla="*/ 1 w 2"/>
                <a:gd name="T15" fmla="*/ 1 h 1"/>
                <a:gd name="T16" fmla="*/ 0 w 2"/>
                <a:gd name="T1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" h="1"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2" y="0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7A7D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6529" name="Freeform 278"/>
            <p:cNvSpPr>
              <a:spLocks/>
            </p:cNvSpPr>
            <p:nvPr/>
          </p:nvSpPr>
          <p:spPr bwMode="auto">
            <a:xfrm>
              <a:off x="7764463" y="4787901"/>
              <a:ext cx="122238" cy="134938"/>
            </a:xfrm>
            <a:custGeom>
              <a:avLst/>
              <a:gdLst>
                <a:gd name="T0" fmla="*/ 9 w 9"/>
                <a:gd name="T1" fmla="*/ 2 h 10"/>
                <a:gd name="T2" fmla="*/ 9 w 9"/>
                <a:gd name="T3" fmla="*/ 1 h 10"/>
                <a:gd name="T4" fmla="*/ 4 w 9"/>
                <a:gd name="T5" fmla="*/ 2 h 10"/>
                <a:gd name="T6" fmla="*/ 4 w 9"/>
                <a:gd name="T7" fmla="*/ 2 h 10"/>
                <a:gd name="T8" fmla="*/ 4 w 9"/>
                <a:gd name="T9" fmla="*/ 1 h 10"/>
                <a:gd name="T10" fmla="*/ 4 w 9"/>
                <a:gd name="T11" fmla="*/ 1 h 10"/>
                <a:gd name="T12" fmla="*/ 4 w 9"/>
                <a:gd name="T13" fmla="*/ 2 h 10"/>
                <a:gd name="T14" fmla="*/ 4 w 9"/>
                <a:gd name="T15" fmla="*/ 2 h 10"/>
                <a:gd name="T16" fmla="*/ 3 w 9"/>
                <a:gd name="T17" fmla="*/ 2 h 10"/>
                <a:gd name="T18" fmla="*/ 0 w 9"/>
                <a:gd name="T19" fmla="*/ 0 h 10"/>
                <a:gd name="T20" fmla="*/ 0 w 9"/>
                <a:gd name="T21" fmla="*/ 1 h 10"/>
                <a:gd name="T22" fmla="*/ 3 w 9"/>
                <a:gd name="T23" fmla="*/ 3 h 10"/>
                <a:gd name="T24" fmla="*/ 2 w 9"/>
                <a:gd name="T25" fmla="*/ 3 h 10"/>
                <a:gd name="T26" fmla="*/ 2 w 9"/>
                <a:gd name="T27" fmla="*/ 4 h 10"/>
                <a:gd name="T28" fmla="*/ 3 w 9"/>
                <a:gd name="T29" fmla="*/ 3 h 10"/>
                <a:gd name="T30" fmla="*/ 3 w 9"/>
                <a:gd name="T31" fmla="*/ 4 h 10"/>
                <a:gd name="T32" fmla="*/ 2 w 9"/>
                <a:gd name="T33" fmla="*/ 10 h 10"/>
                <a:gd name="T34" fmla="*/ 2 w 9"/>
                <a:gd name="T35" fmla="*/ 10 h 10"/>
                <a:gd name="T36" fmla="*/ 3 w 9"/>
                <a:gd name="T37" fmla="*/ 4 h 10"/>
                <a:gd name="T38" fmla="*/ 4 w 9"/>
                <a:gd name="T39" fmla="*/ 4 h 10"/>
                <a:gd name="T40" fmla="*/ 4 w 9"/>
                <a:gd name="T41" fmla="*/ 4 h 10"/>
                <a:gd name="T42" fmla="*/ 5 w 9"/>
                <a:gd name="T43" fmla="*/ 4 h 10"/>
                <a:gd name="T44" fmla="*/ 5 w 9"/>
                <a:gd name="T45" fmla="*/ 3 h 10"/>
                <a:gd name="T46" fmla="*/ 5 w 9"/>
                <a:gd name="T47" fmla="*/ 3 h 10"/>
                <a:gd name="T48" fmla="*/ 9 w 9"/>
                <a:gd name="T49" fmla="*/ 2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" h="10">
                  <a:moveTo>
                    <a:pt x="9" y="2"/>
                  </a:moveTo>
                  <a:cubicBezTo>
                    <a:pt x="9" y="1"/>
                    <a:pt x="9" y="1"/>
                    <a:pt x="9" y="1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lnTo>
                    <a:pt x="9" y="2"/>
                  </a:lnTo>
                  <a:close/>
                </a:path>
              </a:pathLst>
            </a:custGeom>
            <a:solidFill>
              <a:srgbClr val="7A7D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6530" name="Freeform 279"/>
            <p:cNvSpPr>
              <a:spLocks noEditPoints="1"/>
            </p:cNvSpPr>
            <p:nvPr/>
          </p:nvSpPr>
          <p:spPr bwMode="auto">
            <a:xfrm>
              <a:off x="7681913" y="4664076"/>
              <a:ext cx="260350" cy="300038"/>
            </a:xfrm>
            <a:custGeom>
              <a:avLst/>
              <a:gdLst>
                <a:gd name="T0" fmla="*/ 15 w 19"/>
                <a:gd name="T1" fmla="*/ 19 h 22"/>
                <a:gd name="T2" fmla="*/ 19 w 19"/>
                <a:gd name="T3" fmla="*/ 12 h 22"/>
                <a:gd name="T4" fmla="*/ 15 w 19"/>
                <a:gd name="T5" fmla="*/ 5 h 22"/>
                <a:gd name="T6" fmla="*/ 16 w 19"/>
                <a:gd name="T7" fmla="*/ 4 h 22"/>
                <a:gd name="T8" fmla="*/ 18 w 19"/>
                <a:gd name="T9" fmla="*/ 6 h 22"/>
                <a:gd name="T10" fmla="*/ 18 w 19"/>
                <a:gd name="T11" fmla="*/ 6 h 22"/>
                <a:gd name="T12" fmla="*/ 17 w 19"/>
                <a:gd name="T13" fmla="*/ 2 h 22"/>
                <a:gd name="T14" fmla="*/ 12 w 19"/>
                <a:gd name="T15" fmla="*/ 2 h 22"/>
                <a:gd name="T16" fmla="*/ 12 w 19"/>
                <a:gd name="T17" fmla="*/ 2 h 22"/>
                <a:gd name="T18" fmla="*/ 15 w 19"/>
                <a:gd name="T19" fmla="*/ 3 h 22"/>
                <a:gd name="T20" fmla="*/ 14 w 19"/>
                <a:gd name="T21" fmla="*/ 4 h 22"/>
                <a:gd name="T22" fmla="*/ 10 w 19"/>
                <a:gd name="T23" fmla="*/ 3 h 22"/>
                <a:gd name="T24" fmla="*/ 10 w 19"/>
                <a:gd name="T25" fmla="*/ 2 h 22"/>
                <a:gd name="T26" fmla="*/ 10 w 19"/>
                <a:gd name="T27" fmla="*/ 2 h 22"/>
                <a:gd name="T28" fmla="*/ 11 w 19"/>
                <a:gd name="T29" fmla="*/ 2 h 22"/>
                <a:gd name="T30" fmla="*/ 11 w 19"/>
                <a:gd name="T31" fmla="*/ 2 h 22"/>
                <a:gd name="T32" fmla="*/ 10 w 19"/>
                <a:gd name="T33" fmla="*/ 1 h 22"/>
                <a:gd name="T34" fmla="*/ 9 w 19"/>
                <a:gd name="T35" fmla="*/ 1 h 22"/>
                <a:gd name="T36" fmla="*/ 8 w 19"/>
                <a:gd name="T37" fmla="*/ 2 h 22"/>
                <a:gd name="T38" fmla="*/ 8 w 19"/>
                <a:gd name="T39" fmla="*/ 2 h 22"/>
                <a:gd name="T40" fmla="*/ 9 w 19"/>
                <a:gd name="T41" fmla="*/ 2 h 22"/>
                <a:gd name="T42" fmla="*/ 9 w 19"/>
                <a:gd name="T43" fmla="*/ 2 h 22"/>
                <a:gd name="T44" fmla="*/ 9 w 19"/>
                <a:gd name="T45" fmla="*/ 3 h 22"/>
                <a:gd name="T46" fmla="*/ 5 w 19"/>
                <a:gd name="T47" fmla="*/ 4 h 22"/>
                <a:gd name="T48" fmla="*/ 4 w 19"/>
                <a:gd name="T49" fmla="*/ 3 h 22"/>
                <a:gd name="T50" fmla="*/ 7 w 19"/>
                <a:gd name="T51" fmla="*/ 2 h 22"/>
                <a:gd name="T52" fmla="*/ 7 w 19"/>
                <a:gd name="T53" fmla="*/ 2 h 22"/>
                <a:gd name="T54" fmla="*/ 2 w 19"/>
                <a:gd name="T55" fmla="*/ 2 h 22"/>
                <a:gd name="T56" fmla="*/ 1 w 19"/>
                <a:gd name="T57" fmla="*/ 6 h 22"/>
                <a:gd name="T58" fmla="*/ 1 w 19"/>
                <a:gd name="T59" fmla="*/ 6 h 22"/>
                <a:gd name="T60" fmla="*/ 3 w 19"/>
                <a:gd name="T61" fmla="*/ 4 h 22"/>
                <a:gd name="T62" fmla="*/ 4 w 19"/>
                <a:gd name="T63" fmla="*/ 5 h 22"/>
                <a:gd name="T64" fmla="*/ 0 w 19"/>
                <a:gd name="T65" fmla="*/ 12 h 22"/>
                <a:gd name="T66" fmla="*/ 4 w 19"/>
                <a:gd name="T67" fmla="*/ 19 h 22"/>
                <a:gd name="T68" fmla="*/ 3 w 19"/>
                <a:gd name="T69" fmla="*/ 21 h 22"/>
                <a:gd name="T70" fmla="*/ 4 w 19"/>
                <a:gd name="T71" fmla="*/ 22 h 22"/>
                <a:gd name="T72" fmla="*/ 4 w 19"/>
                <a:gd name="T73" fmla="*/ 22 h 22"/>
                <a:gd name="T74" fmla="*/ 5 w 19"/>
                <a:gd name="T75" fmla="*/ 22 h 22"/>
                <a:gd name="T76" fmla="*/ 6 w 19"/>
                <a:gd name="T77" fmla="*/ 20 h 22"/>
                <a:gd name="T78" fmla="*/ 10 w 19"/>
                <a:gd name="T79" fmla="*/ 21 h 22"/>
                <a:gd name="T80" fmla="*/ 13 w 19"/>
                <a:gd name="T81" fmla="*/ 20 h 22"/>
                <a:gd name="T82" fmla="*/ 14 w 19"/>
                <a:gd name="T83" fmla="*/ 22 h 22"/>
                <a:gd name="T84" fmla="*/ 16 w 19"/>
                <a:gd name="T85" fmla="*/ 22 h 22"/>
                <a:gd name="T86" fmla="*/ 16 w 19"/>
                <a:gd name="T87" fmla="*/ 22 h 22"/>
                <a:gd name="T88" fmla="*/ 16 w 19"/>
                <a:gd name="T89" fmla="*/ 21 h 22"/>
                <a:gd name="T90" fmla="*/ 15 w 19"/>
                <a:gd name="T91" fmla="*/ 19 h 22"/>
                <a:gd name="T92" fmla="*/ 1 w 19"/>
                <a:gd name="T93" fmla="*/ 12 h 22"/>
                <a:gd name="T94" fmla="*/ 10 w 19"/>
                <a:gd name="T95" fmla="*/ 4 h 22"/>
                <a:gd name="T96" fmla="*/ 18 w 19"/>
                <a:gd name="T97" fmla="*/ 12 h 22"/>
                <a:gd name="T98" fmla="*/ 10 w 19"/>
                <a:gd name="T99" fmla="*/ 20 h 22"/>
                <a:gd name="T100" fmla="*/ 1 w 19"/>
                <a:gd name="T101" fmla="*/ 1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9" h="22">
                  <a:moveTo>
                    <a:pt x="15" y="19"/>
                  </a:moveTo>
                  <a:cubicBezTo>
                    <a:pt x="17" y="18"/>
                    <a:pt x="19" y="15"/>
                    <a:pt x="19" y="12"/>
                  </a:cubicBezTo>
                  <a:cubicBezTo>
                    <a:pt x="19" y="9"/>
                    <a:pt x="17" y="7"/>
                    <a:pt x="15" y="5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7" y="5"/>
                    <a:pt x="17" y="5"/>
                    <a:pt x="18" y="6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19" y="5"/>
                    <a:pt x="18" y="3"/>
                    <a:pt x="17" y="2"/>
                  </a:cubicBezTo>
                  <a:cubicBezTo>
                    <a:pt x="15" y="0"/>
                    <a:pt x="13" y="0"/>
                    <a:pt x="12" y="2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3" y="2"/>
                    <a:pt x="14" y="3"/>
                    <a:pt x="15" y="3"/>
                  </a:cubicBezTo>
                  <a:cubicBezTo>
                    <a:pt x="14" y="4"/>
                    <a:pt x="14" y="4"/>
                    <a:pt x="14" y="4"/>
                  </a:cubicBezTo>
                  <a:cubicBezTo>
                    <a:pt x="13" y="3"/>
                    <a:pt x="12" y="3"/>
                    <a:pt x="10" y="3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1" y="1"/>
                    <a:pt x="11" y="1"/>
                    <a:pt x="10" y="1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8" y="1"/>
                    <a:pt x="8" y="1"/>
                    <a:pt x="8" y="2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8" y="2"/>
                    <a:pt x="8" y="2"/>
                    <a:pt x="9" y="2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8" y="3"/>
                    <a:pt x="6" y="3"/>
                    <a:pt x="5" y="4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5" y="3"/>
                    <a:pt x="6" y="2"/>
                    <a:pt x="7" y="2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6" y="0"/>
                    <a:pt x="4" y="0"/>
                    <a:pt x="2" y="2"/>
                  </a:cubicBezTo>
                  <a:cubicBezTo>
                    <a:pt x="1" y="3"/>
                    <a:pt x="0" y="5"/>
                    <a:pt x="1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2" y="5"/>
                    <a:pt x="3" y="5"/>
                    <a:pt x="3" y="4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2" y="7"/>
                    <a:pt x="0" y="9"/>
                    <a:pt x="0" y="12"/>
                  </a:cubicBezTo>
                  <a:cubicBezTo>
                    <a:pt x="0" y="15"/>
                    <a:pt x="2" y="18"/>
                    <a:pt x="4" y="19"/>
                  </a:cubicBezTo>
                  <a:cubicBezTo>
                    <a:pt x="3" y="21"/>
                    <a:pt x="3" y="21"/>
                    <a:pt x="3" y="21"/>
                  </a:cubicBezTo>
                  <a:cubicBezTo>
                    <a:pt x="3" y="21"/>
                    <a:pt x="3" y="22"/>
                    <a:pt x="4" y="22"/>
                  </a:cubicBezTo>
                  <a:cubicBezTo>
                    <a:pt x="4" y="22"/>
                    <a:pt x="4" y="22"/>
                    <a:pt x="4" y="22"/>
                  </a:cubicBezTo>
                  <a:cubicBezTo>
                    <a:pt x="4" y="22"/>
                    <a:pt x="5" y="22"/>
                    <a:pt x="5" y="22"/>
                  </a:cubicBezTo>
                  <a:cubicBezTo>
                    <a:pt x="6" y="20"/>
                    <a:pt x="6" y="20"/>
                    <a:pt x="6" y="20"/>
                  </a:cubicBezTo>
                  <a:cubicBezTo>
                    <a:pt x="7" y="21"/>
                    <a:pt x="8" y="21"/>
                    <a:pt x="10" y="21"/>
                  </a:cubicBezTo>
                  <a:cubicBezTo>
                    <a:pt x="11" y="21"/>
                    <a:pt x="12" y="21"/>
                    <a:pt x="13" y="20"/>
                  </a:cubicBezTo>
                  <a:cubicBezTo>
                    <a:pt x="14" y="22"/>
                    <a:pt x="14" y="22"/>
                    <a:pt x="14" y="22"/>
                  </a:cubicBezTo>
                  <a:cubicBezTo>
                    <a:pt x="15" y="22"/>
                    <a:pt x="15" y="22"/>
                    <a:pt x="16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22"/>
                    <a:pt x="16" y="21"/>
                    <a:pt x="16" y="21"/>
                  </a:cubicBezTo>
                  <a:lnTo>
                    <a:pt x="15" y="19"/>
                  </a:lnTo>
                  <a:close/>
                  <a:moveTo>
                    <a:pt x="1" y="12"/>
                  </a:moveTo>
                  <a:cubicBezTo>
                    <a:pt x="1" y="7"/>
                    <a:pt x="5" y="4"/>
                    <a:pt x="10" y="4"/>
                  </a:cubicBezTo>
                  <a:cubicBezTo>
                    <a:pt x="14" y="4"/>
                    <a:pt x="18" y="7"/>
                    <a:pt x="18" y="12"/>
                  </a:cubicBezTo>
                  <a:cubicBezTo>
                    <a:pt x="18" y="16"/>
                    <a:pt x="14" y="20"/>
                    <a:pt x="10" y="20"/>
                  </a:cubicBezTo>
                  <a:cubicBezTo>
                    <a:pt x="5" y="20"/>
                    <a:pt x="1" y="16"/>
                    <a:pt x="1" y="12"/>
                  </a:cubicBezTo>
                  <a:close/>
                </a:path>
              </a:pathLst>
            </a:custGeom>
            <a:solidFill>
              <a:srgbClr val="7A7D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5786438" y="4868863"/>
            <a:ext cx="927100" cy="1063625"/>
            <a:chOff x="5786438" y="4868863"/>
            <a:chExt cx="927100" cy="1063625"/>
          </a:xfrm>
        </p:grpSpPr>
        <p:sp>
          <p:nvSpPr>
            <p:cNvPr id="16583" name="Freeform 205"/>
            <p:cNvSpPr>
              <a:spLocks/>
            </p:cNvSpPr>
            <p:nvPr/>
          </p:nvSpPr>
          <p:spPr bwMode="auto">
            <a:xfrm>
              <a:off x="5786438" y="4868863"/>
              <a:ext cx="927100" cy="1063625"/>
            </a:xfrm>
            <a:custGeom>
              <a:avLst/>
              <a:gdLst>
                <a:gd name="T0" fmla="*/ 34 w 68"/>
                <a:gd name="T1" fmla="*/ 0 h 78"/>
                <a:gd name="T2" fmla="*/ 56 w 68"/>
                <a:gd name="T3" fmla="*/ 22 h 78"/>
                <a:gd name="T4" fmla="*/ 56 w 68"/>
                <a:gd name="T5" fmla="*/ 66 h 78"/>
                <a:gd name="T6" fmla="*/ 56 w 68"/>
                <a:gd name="T7" fmla="*/ 66 h 78"/>
                <a:gd name="T8" fmla="*/ 12 w 68"/>
                <a:gd name="T9" fmla="*/ 66 h 78"/>
                <a:gd name="T10" fmla="*/ 12 w 68"/>
                <a:gd name="T11" fmla="*/ 66 h 78"/>
                <a:gd name="T12" fmla="*/ 12 w 68"/>
                <a:gd name="T13" fmla="*/ 22 h 78"/>
                <a:gd name="T14" fmla="*/ 34 w 68"/>
                <a:gd name="T15" fmla="*/ 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8" h="78">
                  <a:moveTo>
                    <a:pt x="34" y="0"/>
                  </a:moveTo>
                  <a:cubicBezTo>
                    <a:pt x="56" y="22"/>
                    <a:pt x="56" y="22"/>
                    <a:pt x="56" y="22"/>
                  </a:cubicBezTo>
                  <a:cubicBezTo>
                    <a:pt x="68" y="34"/>
                    <a:pt x="68" y="54"/>
                    <a:pt x="56" y="66"/>
                  </a:cubicBezTo>
                  <a:cubicBezTo>
                    <a:pt x="56" y="66"/>
                    <a:pt x="56" y="66"/>
                    <a:pt x="56" y="66"/>
                  </a:cubicBezTo>
                  <a:cubicBezTo>
                    <a:pt x="44" y="78"/>
                    <a:pt x="24" y="78"/>
                    <a:pt x="12" y="66"/>
                  </a:cubicBezTo>
                  <a:cubicBezTo>
                    <a:pt x="12" y="66"/>
                    <a:pt x="12" y="66"/>
                    <a:pt x="12" y="66"/>
                  </a:cubicBezTo>
                  <a:cubicBezTo>
                    <a:pt x="0" y="54"/>
                    <a:pt x="0" y="34"/>
                    <a:pt x="12" y="22"/>
                  </a:cubicBezTo>
                  <a:lnTo>
                    <a:pt x="34" y="0"/>
                  </a:lnTo>
                  <a:close/>
                </a:path>
              </a:pathLst>
            </a:custGeom>
            <a:solidFill>
              <a:srgbClr val="28BC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95" name="椭圆 294"/>
            <p:cNvSpPr/>
            <p:nvPr/>
          </p:nvSpPr>
          <p:spPr>
            <a:xfrm>
              <a:off x="5981701" y="5211765"/>
              <a:ext cx="536574" cy="536574"/>
            </a:xfrm>
            <a:prstGeom prst="ellipse">
              <a:avLst/>
            </a:prstGeom>
            <a:solidFill>
              <a:schemeClr val="bg1"/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6584" name="Freeform 206"/>
            <p:cNvSpPr>
              <a:spLocks/>
            </p:cNvSpPr>
            <p:nvPr/>
          </p:nvSpPr>
          <p:spPr bwMode="auto">
            <a:xfrm>
              <a:off x="6100763" y="5605463"/>
              <a:ext cx="300038" cy="14288"/>
            </a:xfrm>
            <a:custGeom>
              <a:avLst/>
              <a:gdLst>
                <a:gd name="T0" fmla="*/ 189 w 189"/>
                <a:gd name="T1" fmla="*/ 9 h 9"/>
                <a:gd name="T2" fmla="*/ 0 w 189"/>
                <a:gd name="T3" fmla="*/ 9 h 9"/>
                <a:gd name="T4" fmla="*/ 0 w 189"/>
                <a:gd name="T5" fmla="*/ 0 h 9"/>
                <a:gd name="T6" fmla="*/ 180 w 189"/>
                <a:gd name="T7" fmla="*/ 0 h 9"/>
                <a:gd name="T8" fmla="*/ 189 w 189"/>
                <a:gd name="T9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9" h="9">
                  <a:moveTo>
                    <a:pt x="189" y="9"/>
                  </a:moveTo>
                  <a:lnTo>
                    <a:pt x="0" y="9"/>
                  </a:lnTo>
                  <a:lnTo>
                    <a:pt x="0" y="0"/>
                  </a:lnTo>
                  <a:lnTo>
                    <a:pt x="180" y="0"/>
                  </a:lnTo>
                  <a:lnTo>
                    <a:pt x="189" y="9"/>
                  </a:lnTo>
                  <a:close/>
                </a:path>
              </a:pathLst>
            </a:custGeom>
            <a:solidFill>
              <a:srgbClr val="7A7D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6585" name="Freeform 207"/>
            <p:cNvSpPr>
              <a:spLocks/>
            </p:cNvSpPr>
            <p:nvPr/>
          </p:nvSpPr>
          <p:spPr bwMode="auto">
            <a:xfrm>
              <a:off x="6100763" y="5319713"/>
              <a:ext cx="12700" cy="300038"/>
            </a:xfrm>
            <a:custGeom>
              <a:avLst/>
              <a:gdLst>
                <a:gd name="T0" fmla="*/ 8 w 8"/>
                <a:gd name="T1" fmla="*/ 8 h 189"/>
                <a:gd name="T2" fmla="*/ 8 w 8"/>
                <a:gd name="T3" fmla="*/ 8 h 189"/>
                <a:gd name="T4" fmla="*/ 8 w 8"/>
                <a:gd name="T5" fmla="*/ 189 h 189"/>
                <a:gd name="T6" fmla="*/ 0 w 8"/>
                <a:gd name="T7" fmla="*/ 189 h 189"/>
                <a:gd name="T8" fmla="*/ 0 w 8"/>
                <a:gd name="T9" fmla="*/ 8 h 189"/>
                <a:gd name="T10" fmla="*/ 0 w 8"/>
                <a:gd name="T11" fmla="*/ 0 h 189"/>
                <a:gd name="T12" fmla="*/ 8 w 8"/>
                <a:gd name="T13" fmla="*/ 8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189">
                  <a:moveTo>
                    <a:pt x="8" y="8"/>
                  </a:moveTo>
                  <a:lnTo>
                    <a:pt x="8" y="8"/>
                  </a:lnTo>
                  <a:lnTo>
                    <a:pt x="8" y="189"/>
                  </a:lnTo>
                  <a:lnTo>
                    <a:pt x="0" y="189"/>
                  </a:lnTo>
                  <a:lnTo>
                    <a:pt x="0" y="8"/>
                  </a:lnTo>
                  <a:lnTo>
                    <a:pt x="0" y="0"/>
                  </a:lnTo>
                  <a:lnTo>
                    <a:pt x="8" y="8"/>
                  </a:lnTo>
                  <a:close/>
                </a:path>
              </a:pathLst>
            </a:custGeom>
            <a:solidFill>
              <a:srgbClr val="7A7D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6586" name="Freeform 208"/>
            <p:cNvSpPr>
              <a:spLocks/>
            </p:cNvSpPr>
            <p:nvPr/>
          </p:nvSpPr>
          <p:spPr bwMode="auto">
            <a:xfrm>
              <a:off x="6100763" y="5319713"/>
              <a:ext cx="12700" cy="12700"/>
            </a:xfrm>
            <a:custGeom>
              <a:avLst/>
              <a:gdLst>
                <a:gd name="T0" fmla="*/ 0 w 8"/>
                <a:gd name="T1" fmla="*/ 0 h 8"/>
                <a:gd name="T2" fmla="*/ 8 w 8"/>
                <a:gd name="T3" fmla="*/ 8 h 8"/>
                <a:gd name="T4" fmla="*/ 0 w 8"/>
                <a:gd name="T5" fmla="*/ 8 h 8"/>
                <a:gd name="T6" fmla="*/ 0 w 8"/>
                <a:gd name="T7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8">
                  <a:moveTo>
                    <a:pt x="0" y="0"/>
                  </a:moveTo>
                  <a:lnTo>
                    <a:pt x="8" y="8"/>
                  </a:lnTo>
                  <a:lnTo>
                    <a:pt x="0" y="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A7D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6587" name="Freeform 209"/>
            <p:cNvSpPr>
              <a:spLocks/>
            </p:cNvSpPr>
            <p:nvPr/>
          </p:nvSpPr>
          <p:spPr bwMode="auto">
            <a:xfrm>
              <a:off x="6386513" y="5605463"/>
              <a:ext cx="14288" cy="14288"/>
            </a:xfrm>
            <a:custGeom>
              <a:avLst/>
              <a:gdLst>
                <a:gd name="T0" fmla="*/ 9 w 9"/>
                <a:gd name="T1" fmla="*/ 9 h 9"/>
                <a:gd name="T2" fmla="*/ 0 w 9"/>
                <a:gd name="T3" fmla="*/ 9 h 9"/>
                <a:gd name="T4" fmla="*/ 0 w 9"/>
                <a:gd name="T5" fmla="*/ 0 h 9"/>
                <a:gd name="T6" fmla="*/ 9 w 9"/>
                <a:gd name="T7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9">
                  <a:moveTo>
                    <a:pt x="9" y="9"/>
                  </a:moveTo>
                  <a:lnTo>
                    <a:pt x="0" y="9"/>
                  </a:lnTo>
                  <a:lnTo>
                    <a:pt x="0" y="0"/>
                  </a:lnTo>
                  <a:lnTo>
                    <a:pt x="9" y="9"/>
                  </a:lnTo>
                  <a:close/>
                </a:path>
              </a:pathLst>
            </a:custGeom>
            <a:solidFill>
              <a:srgbClr val="7A7D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6588" name="Rectangle 210"/>
            <p:cNvSpPr>
              <a:spLocks noChangeArrowheads="1"/>
            </p:cNvSpPr>
            <p:nvPr/>
          </p:nvSpPr>
          <p:spPr bwMode="auto">
            <a:xfrm>
              <a:off x="6154738" y="5605463"/>
              <a:ext cx="12700" cy="14288"/>
            </a:xfrm>
            <a:prstGeom prst="rect">
              <a:avLst/>
            </a:prstGeom>
            <a:solidFill>
              <a:srgbClr val="7A7D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6589" name="Rectangle 211"/>
            <p:cNvSpPr>
              <a:spLocks noChangeArrowheads="1"/>
            </p:cNvSpPr>
            <p:nvPr/>
          </p:nvSpPr>
          <p:spPr bwMode="auto">
            <a:xfrm>
              <a:off x="6223001" y="5605463"/>
              <a:ext cx="1588" cy="14288"/>
            </a:xfrm>
            <a:prstGeom prst="rect">
              <a:avLst/>
            </a:prstGeom>
            <a:solidFill>
              <a:srgbClr val="7A7D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6590" name="Rectangle 212"/>
            <p:cNvSpPr>
              <a:spLocks noChangeArrowheads="1"/>
            </p:cNvSpPr>
            <p:nvPr/>
          </p:nvSpPr>
          <p:spPr bwMode="auto">
            <a:xfrm>
              <a:off x="6276976" y="5605463"/>
              <a:ext cx="1588" cy="14288"/>
            </a:xfrm>
            <a:prstGeom prst="rect">
              <a:avLst/>
            </a:prstGeom>
            <a:solidFill>
              <a:srgbClr val="7A7D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6591" name="Rectangle 213"/>
            <p:cNvSpPr>
              <a:spLocks noChangeArrowheads="1"/>
            </p:cNvSpPr>
            <p:nvPr/>
          </p:nvSpPr>
          <p:spPr bwMode="auto">
            <a:xfrm>
              <a:off x="6332538" y="5605463"/>
              <a:ext cx="12700" cy="14288"/>
            </a:xfrm>
            <a:prstGeom prst="rect">
              <a:avLst/>
            </a:prstGeom>
            <a:solidFill>
              <a:srgbClr val="7A7D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6592" name="Rectangle 214"/>
            <p:cNvSpPr>
              <a:spLocks noChangeArrowheads="1"/>
            </p:cNvSpPr>
            <p:nvPr/>
          </p:nvSpPr>
          <p:spPr bwMode="auto">
            <a:xfrm>
              <a:off x="6100763" y="5373688"/>
              <a:ext cx="12700" cy="14288"/>
            </a:xfrm>
            <a:prstGeom prst="rect">
              <a:avLst/>
            </a:prstGeom>
            <a:solidFill>
              <a:srgbClr val="7A7D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6593" name="Rectangle 215"/>
            <p:cNvSpPr>
              <a:spLocks noChangeArrowheads="1"/>
            </p:cNvSpPr>
            <p:nvPr/>
          </p:nvSpPr>
          <p:spPr bwMode="auto">
            <a:xfrm>
              <a:off x="6100763" y="5441951"/>
              <a:ext cx="12700" cy="1588"/>
            </a:xfrm>
            <a:prstGeom prst="rect">
              <a:avLst/>
            </a:prstGeom>
            <a:solidFill>
              <a:srgbClr val="7A7D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6594" name="Rectangle 216"/>
            <p:cNvSpPr>
              <a:spLocks noChangeArrowheads="1"/>
            </p:cNvSpPr>
            <p:nvPr/>
          </p:nvSpPr>
          <p:spPr bwMode="auto">
            <a:xfrm>
              <a:off x="6100763" y="5495926"/>
              <a:ext cx="12700" cy="1588"/>
            </a:xfrm>
            <a:prstGeom prst="rect">
              <a:avLst/>
            </a:prstGeom>
            <a:solidFill>
              <a:srgbClr val="7A7D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6595" name="Rectangle 217"/>
            <p:cNvSpPr>
              <a:spLocks noChangeArrowheads="1"/>
            </p:cNvSpPr>
            <p:nvPr/>
          </p:nvSpPr>
          <p:spPr bwMode="auto">
            <a:xfrm>
              <a:off x="6100763" y="5551488"/>
              <a:ext cx="12700" cy="12700"/>
            </a:xfrm>
            <a:prstGeom prst="rect">
              <a:avLst/>
            </a:prstGeom>
            <a:solidFill>
              <a:srgbClr val="7A7D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6596" name="Freeform 218"/>
            <p:cNvSpPr>
              <a:spLocks noEditPoints="1"/>
            </p:cNvSpPr>
            <p:nvPr/>
          </p:nvSpPr>
          <p:spPr bwMode="auto">
            <a:xfrm>
              <a:off x="6113463" y="5468938"/>
              <a:ext cx="41275" cy="150813"/>
            </a:xfrm>
            <a:custGeom>
              <a:avLst/>
              <a:gdLst>
                <a:gd name="T0" fmla="*/ 26 w 26"/>
                <a:gd name="T1" fmla="*/ 0 h 95"/>
                <a:gd name="T2" fmla="*/ 17 w 26"/>
                <a:gd name="T3" fmla="*/ 0 h 95"/>
                <a:gd name="T4" fmla="*/ 17 w 26"/>
                <a:gd name="T5" fmla="*/ 0 h 95"/>
                <a:gd name="T6" fmla="*/ 9 w 26"/>
                <a:gd name="T7" fmla="*/ 0 h 95"/>
                <a:gd name="T8" fmla="*/ 9 w 26"/>
                <a:gd name="T9" fmla="*/ 0 h 95"/>
                <a:gd name="T10" fmla="*/ 0 w 26"/>
                <a:gd name="T11" fmla="*/ 0 h 95"/>
                <a:gd name="T12" fmla="*/ 0 w 26"/>
                <a:gd name="T13" fmla="*/ 0 h 95"/>
                <a:gd name="T14" fmla="*/ 0 w 26"/>
                <a:gd name="T15" fmla="*/ 9 h 95"/>
                <a:gd name="T16" fmla="*/ 0 w 26"/>
                <a:gd name="T17" fmla="*/ 9 h 95"/>
                <a:gd name="T18" fmla="*/ 0 w 26"/>
                <a:gd name="T19" fmla="*/ 17 h 95"/>
                <a:gd name="T20" fmla="*/ 0 w 26"/>
                <a:gd name="T21" fmla="*/ 17 h 95"/>
                <a:gd name="T22" fmla="*/ 0 w 26"/>
                <a:gd name="T23" fmla="*/ 26 h 95"/>
                <a:gd name="T24" fmla="*/ 0 w 26"/>
                <a:gd name="T25" fmla="*/ 26 h 95"/>
                <a:gd name="T26" fmla="*/ 0 w 26"/>
                <a:gd name="T27" fmla="*/ 26 h 95"/>
                <a:gd name="T28" fmla="*/ 0 w 26"/>
                <a:gd name="T29" fmla="*/ 95 h 95"/>
                <a:gd name="T30" fmla="*/ 26 w 26"/>
                <a:gd name="T31" fmla="*/ 95 h 95"/>
                <a:gd name="T32" fmla="*/ 26 w 26"/>
                <a:gd name="T33" fmla="*/ 26 h 95"/>
                <a:gd name="T34" fmla="*/ 26 w 26"/>
                <a:gd name="T35" fmla="*/ 26 h 95"/>
                <a:gd name="T36" fmla="*/ 26 w 26"/>
                <a:gd name="T37" fmla="*/ 26 h 95"/>
                <a:gd name="T38" fmla="*/ 26 w 26"/>
                <a:gd name="T39" fmla="*/ 17 h 95"/>
                <a:gd name="T40" fmla="*/ 26 w 26"/>
                <a:gd name="T41" fmla="*/ 17 h 95"/>
                <a:gd name="T42" fmla="*/ 26 w 26"/>
                <a:gd name="T43" fmla="*/ 9 h 95"/>
                <a:gd name="T44" fmla="*/ 26 w 26"/>
                <a:gd name="T45" fmla="*/ 9 h 95"/>
                <a:gd name="T46" fmla="*/ 26 w 26"/>
                <a:gd name="T47" fmla="*/ 0 h 95"/>
                <a:gd name="T48" fmla="*/ 26 w 26"/>
                <a:gd name="T49" fmla="*/ 0 h 95"/>
                <a:gd name="T50" fmla="*/ 26 w 26"/>
                <a:gd name="T51" fmla="*/ 0 h 95"/>
                <a:gd name="T52" fmla="*/ 9 w 26"/>
                <a:gd name="T53" fmla="*/ 0 h 95"/>
                <a:gd name="T54" fmla="*/ 9 w 26"/>
                <a:gd name="T55" fmla="*/ 0 h 95"/>
                <a:gd name="T56" fmla="*/ 9 w 26"/>
                <a:gd name="T57" fmla="*/ 0 h 95"/>
                <a:gd name="T58" fmla="*/ 9 w 26"/>
                <a:gd name="T59" fmla="*/ 0 h 95"/>
                <a:gd name="T60" fmla="*/ 9 w 26"/>
                <a:gd name="T61" fmla="*/ 9 h 95"/>
                <a:gd name="T62" fmla="*/ 9 w 26"/>
                <a:gd name="T63" fmla="*/ 0 h 95"/>
                <a:gd name="T64" fmla="*/ 17 w 26"/>
                <a:gd name="T65" fmla="*/ 0 h 95"/>
                <a:gd name="T66" fmla="*/ 9 w 26"/>
                <a:gd name="T67" fmla="*/ 9 h 95"/>
                <a:gd name="T68" fmla="*/ 9 w 26"/>
                <a:gd name="T69" fmla="*/ 9 h 95"/>
                <a:gd name="T70" fmla="*/ 9 w 26"/>
                <a:gd name="T71" fmla="*/ 17 h 95"/>
                <a:gd name="T72" fmla="*/ 17 w 26"/>
                <a:gd name="T73" fmla="*/ 0 h 95"/>
                <a:gd name="T74" fmla="*/ 26 w 26"/>
                <a:gd name="T75" fmla="*/ 0 h 95"/>
                <a:gd name="T76" fmla="*/ 26 w 26"/>
                <a:gd name="T77" fmla="*/ 0 h 95"/>
                <a:gd name="T78" fmla="*/ 9 w 26"/>
                <a:gd name="T79" fmla="*/ 17 h 95"/>
                <a:gd name="T80" fmla="*/ 9 w 26"/>
                <a:gd name="T81" fmla="*/ 17 h 95"/>
                <a:gd name="T82" fmla="*/ 26 w 26"/>
                <a:gd name="T83" fmla="*/ 26 h 95"/>
                <a:gd name="T84" fmla="*/ 26 w 26"/>
                <a:gd name="T85" fmla="*/ 26 h 95"/>
                <a:gd name="T86" fmla="*/ 17 w 26"/>
                <a:gd name="T87" fmla="*/ 26 h 95"/>
                <a:gd name="T88" fmla="*/ 26 w 26"/>
                <a:gd name="T89" fmla="*/ 26 h 95"/>
                <a:gd name="T90" fmla="*/ 17 w 26"/>
                <a:gd name="T91" fmla="*/ 26 h 95"/>
                <a:gd name="T92" fmla="*/ 9 w 26"/>
                <a:gd name="T93" fmla="*/ 26 h 95"/>
                <a:gd name="T94" fmla="*/ 26 w 26"/>
                <a:gd name="T95" fmla="*/ 17 h 95"/>
                <a:gd name="T96" fmla="*/ 26 w 26"/>
                <a:gd name="T97" fmla="*/ 17 h 95"/>
                <a:gd name="T98" fmla="*/ 17 w 26"/>
                <a:gd name="T99" fmla="*/ 26 h 95"/>
                <a:gd name="T100" fmla="*/ 9 w 26"/>
                <a:gd name="T101" fmla="*/ 26 h 95"/>
                <a:gd name="T102" fmla="*/ 26 w 26"/>
                <a:gd name="T103" fmla="*/ 9 h 95"/>
                <a:gd name="T104" fmla="*/ 26 w 26"/>
                <a:gd name="T105" fmla="*/ 9 h 95"/>
                <a:gd name="T106" fmla="*/ 9 w 26"/>
                <a:gd name="T107" fmla="*/ 26 h 95"/>
                <a:gd name="T108" fmla="*/ 9 w 26"/>
                <a:gd name="T109" fmla="*/ 26 h 95"/>
                <a:gd name="T110" fmla="*/ 9 w 26"/>
                <a:gd name="T111" fmla="*/ 26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6" h="95">
                  <a:moveTo>
                    <a:pt x="26" y="0"/>
                  </a:moveTo>
                  <a:lnTo>
                    <a:pt x="17" y="0"/>
                  </a:lnTo>
                  <a:lnTo>
                    <a:pt x="17" y="0"/>
                  </a:lnTo>
                  <a:lnTo>
                    <a:pt x="9" y="0"/>
                  </a:lnTo>
                  <a:lnTo>
                    <a:pt x="9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9"/>
                  </a:lnTo>
                  <a:lnTo>
                    <a:pt x="0" y="9"/>
                  </a:lnTo>
                  <a:lnTo>
                    <a:pt x="0" y="17"/>
                  </a:lnTo>
                  <a:lnTo>
                    <a:pt x="0" y="17"/>
                  </a:lnTo>
                  <a:lnTo>
                    <a:pt x="0" y="26"/>
                  </a:lnTo>
                  <a:lnTo>
                    <a:pt x="0" y="26"/>
                  </a:lnTo>
                  <a:lnTo>
                    <a:pt x="0" y="26"/>
                  </a:lnTo>
                  <a:lnTo>
                    <a:pt x="0" y="95"/>
                  </a:lnTo>
                  <a:lnTo>
                    <a:pt x="26" y="95"/>
                  </a:lnTo>
                  <a:lnTo>
                    <a:pt x="26" y="26"/>
                  </a:lnTo>
                  <a:lnTo>
                    <a:pt x="26" y="26"/>
                  </a:lnTo>
                  <a:lnTo>
                    <a:pt x="26" y="26"/>
                  </a:lnTo>
                  <a:lnTo>
                    <a:pt x="26" y="17"/>
                  </a:lnTo>
                  <a:lnTo>
                    <a:pt x="26" y="17"/>
                  </a:lnTo>
                  <a:lnTo>
                    <a:pt x="26" y="9"/>
                  </a:lnTo>
                  <a:lnTo>
                    <a:pt x="26" y="9"/>
                  </a:lnTo>
                  <a:lnTo>
                    <a:pt x="26" y="0"/>
                  </a:lnTo>
                  <a:lnTo>
                    <a:pt x="26" y="0"/>
                  </a:lnTo>
                  <a:lnTo>
                    <a:pt x="26" y="0"/>
                  </a:lnTo>
                  <a:close/>
                  <a:moveTo>
                    <a:pt x="9" y="0"/>
                  </a:moveTo>
                  <a:lnTo>
                    <a:pt x="9" y="0"/>
                  </a:lnTo>
                  <a:lnTo>
                    <a:pt x="9" y="0"/>
                  </a:lnTo>
                  <a:lnTo>
                    <a:pt x="9" y="0"/>
                  </a:lnTo>
                  <a:close/>
                  <a:moveTo>
                    <a:pt x="9" y="9"/>
                  </a:moveTo>
                  <a:lnTo>
                    <a:pt x="9" y="0"/>
                  </a:lnTo>
                  <a:lnTo>
                    <a:pt x="17" y="0"/>
                  </a:lnTo>
                  <a:lnTo>
                    <a:pt x="9" y="9"/>
                  </a:lnTo>
                  <a:lnTo>
                    <a:pt x="9" y="9"/>
                  </a:lnTo>
                  <a:close/>
                  <a:moveTo>
                    <a:pt x="9" y="17"/>
                  </a:moveTo>
                  <a:lnTo>
                    <a:pt x="17" y="0"/>
                  </a:lnTo>
                  <a:lnTo>
                    <a:pt x="26" y="0"/>
                  </a:lnTo>
                  <a:lnTo>
                    <a:pt x="26" y="0"/>
                  </a:lnTo>
                  <a:lnTo>
                    <a:pt x="9" y="17"/>
                  </a:lnTo>
                  <a:lnTo>
                    <a:pt x="9" y="17"/>
                  </a:lnTo>
                  <a:close/>
                  <a:moveTo>
                    <a:pt x="26" y="26"/>
                  </a:moveTo>
                  <a:lnTo>
                    <a:pt x="26" y="26"/>
                  </a:lnTo>
                  <a:lnTo>
                    <a:pt x="17" y="26"/>
                  </a:lnTo>
                  <a:lnTo>
                    <a:pt x="26" y="26"/>
                  </a:lnTo>
                  <a:close/>
                  <a:moveTo>
                    <a:pt x="17" y="26"/>
                  </a:moveTo>
                  <a:lnTo>
                    <a:pt x="9" y="26"/>
                  </a:lnTo>
                  <a:lnTo>
                    <a:pt x="26" y="17"/>
                  </a:lnTo>
                  <a:lnTo>
                    <a:pt x="26" y="17"/>
                  </a:lnTo>
                  <a:lnTo>
                    <a:pt x="17" y="26"/>
                  </a:lnTo>
                  <a:close/>
                  <a:moveTo>
                    <a:pt x="9" y="26"/>
                  </a:moveTo>
                  <a:lnTo>
                    <a:pt x="26" y="9"/>
                  </a:lnTo>
                  <a:lnTo>
                    <a:pt x="26" y="9"/>
                  </a:lnTo>
                  <a:lnTo>
                    <a:pt x="9" y="26"/>
                  </a:lnTo>
                  <a:lnTo>
                    <a:pt x="9" y="26"/>
                  </a:lnTo>
                  <a:lnTo>
                    <a:pt x="9" y="26"/>
                  </a:lnTo>
                  <a:close/>
                </a:path>
              </a:pathLst>
            </a:custGeom>
            <a:solidFill>
              <a:srgbClr val="7A7D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6597" name="Freeform 219"/>
            <p:cNvSpPr>
              <a:spLocks noEditPoints="1"/>
            </p:cNvSpPr>
            <p:nvPr/>
          </p:nvSpPr>
          <p:spPr bwMode="auto">
            <a:xfrm>
              <a:off x="6181726" y="5441951"/>
              <a:ext cx="26988" cy="177800"/>
            </a:xfrm>
            <a:custGeom>
              <a:avLst/>
              <a:gdLst>
                <a:gd name="T0" fmla="*/ 17 w 17"/>
                <a:gd name="T1" fmla="*/ 0 h 112"/>
                <a:gd name="T2" fmla="*/ 9 w 17"/>
                <a:gd name="T3" fmla="*/ 0 h 112"/>
                <a:gd name="T4" fmla="*/ 9 w 17"/>
                <a:gd name="T5" fmla="*/ 0 h 112"/>
                <a:gd name="T6" fmla="*/ 0 w 17"/>
                <a:gd name="T7" fmla="*/ 0 h 112"/>
                <a:gd name="T8" fmla="*/ 0 w 17"/>
                <a:gd name="T9" fmla="*/ 0 h 112"/>
                <a:gd name="T10" fmla="*/ 0 w 17"/>
                <a:gd name="T11" fmla="*/ 0 h 112"/>
                <a:gd name="T12" fmla="*/ 0 w 17"/>
                <a:gd name="T13" fmla="*/ 0 h 112"/>
                <a:gd name="T14" fmla="*/ 0 w 17"/>
                <a:gd name="T15" fmla="*/ 9 h 112"/>
                <a:gd name="T16" fmla="*/ 0 w 17"/>
                <a:gd name="T17" fmla="*/ 9 h 112"/>
                <a:gd name="T18" fmla="*/ 0 w 17"/>
                <a:gd name="T19" fmla="*/ 17 h 112"/>
                <a:gd name="T20" fmla="*/ 0 w 17"/>
                <a:gd name="T21" fmla="*/ 17 h 112"/>
                <a:gd name="T22" fmla="*/ 0 w 17"/>
                <a:gd name="T23" fmla="*/ 26 h 112"/>
                <a:gd name="T24" fmla="*/ 0 w 17"/>
                <a:gd name="T25" fmla="*/ 26 h 112"/>
                <a:gd name="T26" fmla="*/ 0 w 17"/>
                <a:gd name="T27" fmla="*/ 34 h 112"/>
                <a:gd name="T28" fmla="*/ 0 w 17"/>
                <a:gd name="T29" fmla="*/ 112 h 112"/>
                <a:gd name="T30" fmla="*/ 17 w 17"/>
                <a:gd name="T31" fmla="*/ 112 h 112"/>
                <a:gd name="T32" fmla="*/ 17 w 17"/>
                <a:gd name="T33" fmla="*/ 34 h 112"/>
                <a:gd name="T34" fmla="*/ 17 w 17"/>
                <a:gd name="T35" fmla="*/ 26 h 112"/>
                <a:gd name="T36" fmla="*/ 17 w 17"/>
                <a:gd name="T37" fmla="*/ 26 h 112"/>
                <a:gd name="T38" fmla="*/ 17 w 17"/>
                <a:gd name="T39" fmla="*/ 17 h 112"/>
                <a:gd name="T40" fmla="*/ 17 w 17"/>
                <a:gd name="T41" fmla="*/ 17 h 112"/>
                <a:gd name="T42" fmla="*/ 17 w 17"/>
                <a:gd name="T43" fmla="*/ 9 h 112"/>
                <a:gd name="T44" fmla="*/ 17 w 17"/>
                <a:gd name="T45" fmla="*/ 9 h 112"/>
                <a:gd name="T46" fmla="*/ 17 w 17"/>
                <a:gd name="T47" fmla="*/ 0 h 112"/>
                <a:gd name="T48" fmla="*/ 17 w 17"/>
                <a:gd name="T49" fmla="*/ 0 h 112"/>
                <a:gd name="T50" fmla="*/ 17 w 17"/>
                <a:gd name="T51" fmla="*/ 0 h 112"/>
                <a:gd name="T52" fmla="*/ 0 w 17"/>
                <a:gd name="T53" fmla="*/ 0 h 112"/>
                <a:gd name="T54" fmla="*/ 0 w 17"/>
                <a:gd name="T55" fmla="*/ 0 h 112"/>
                <a:gd name="T56" fmla="*/ 0 w 17"/>
                <a:gd name="T57" fmla="*/ 0 h 112"/>
                <a:gd name="T58" fmla="*/ 0 w 17"/>
                <a:gd name="T59" fmla="*/ 0 h 112"/>
                <a:gd name="T60" fmla="*/ 0 w 17"/>
                <a:gd name="T61" fmla="*/ 9 h 112"/>
                <a:gd name="T62" fmla="*/ 9 w 17"/>
                <a:gd name="T63" fmla="*/ 0 h 112"/>
                <a:gd name="T64" fmla="*/ 9 w 17"/>
                <a:gd name="T65" fmla="*/ 0 h 112"/>
                <a:gd name="T66" fmla="*/ 0 w 17"/>
                <a:gd name="T67" fmla="*/ 9 h 112"/>
                <a:gd name="T68" fmla="*/ 0 w 17"/>
                <a:gd name="T69" fmla="*/ 9 h 112"/>
                <a:gd name="T70" fmla="*/ 0 w 17"/>
                <a:gd name="T71" fmla="*/ 17 h 112"/>
                <a:gd name="T72" fmla="*/ 17 w 17"/>
                <a:gd name="T73" fmla="*/ 0 h 112"/>
                <a:gd name="T74" fmla="*/ 17 w 17"/>
                <a:gd name="T75" fmla="*/ 0 h 112"/>
                <a:gd name="T76" fmla="*/ 17 w 17"/>
                <a:gd name="T77" fmla="*/ 9 h 112"/>
                <a:gd name="T78" fmla="*/ 0 w 17"/>
                <a:gd name="T79" fmla="*/ 17 h 112"/>
                <a:gd name="T80" fmla="*/ 0 w 17"/>
                <a:gd name="T81" fmla="*/ 17 h 112"/>
                <a:gd name="T82" fmla="*/ 17 w 17"/>
                <a:gd name="T83" fmla="*/ 26 h 112"/>
                <a:gd name="T84" fmla="*/ 17 w 17"/>
                <a:gd name="T85" fmla="*/ 26 h 112"/>
                <a:gd name="T86" fmla="*/ 17 w 17"/>
                <a:gd name="T87" fmla="*/ 26 h 112"/>
                <a:gd name="T88" fmla="*/ 17 w 17"/>
                <a:gd name="T89" fmla="*/ 26 h 112"/>
                <a:gd name="T90" fmla="*/ 9 w 17"/>
                <a:gd name="T91" fmla="*/ 26 h 112"/>
                <a:gd name="T92" fmla="*/ 9 w 17"/>
                <a:gd name="T93" fmla="*/ 26 h 112"/>
                <a:gd name="T94" fmla="*/ 17 w 17"/>
                <a:gd name="T95" fmla="*/ 17 h 112"/>
                <a:gd name="T96" fmla="*/ 17 w 17"/>
                <a:gd name="T97" fmla="*/ 26 h 112"/>
                <a:gd name="T98" fmla="*/ 9 w 17"/>
                <a:gd name="T99" fmla="*/ 26 h 112"/>
                <a:gd name="T100" fmla="*/ 0 w 17"/>
                <a:gd name="T101" fmla="*/ 26 h 112"/>
                <a:gd name="T102" fmla="*/ 17 w 17"/>
                <a:gd name="T103" fmla="*/ 9 h 112"/>
                <a:gd name="T104" fmla="*/ 17 w 17"/>
                <a:gd name="T105" fmla="*/ 17 h 112"/>
                <a:gd name="T106" fmla="*/ 0 w 17"/>
                <a:gd name="T107" fmla="*/ 26 h 112"/>
                <a:gd name="T108" fmla="*/ 0 w 17"/>
                <a:gd name="T109" fmla="*/ 26 h 112"/>
                <a:gd name="T110" fmla="*/ 0 w 17"/>
                <a:gd name="T111" fmla="*/ 26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7" h="112">
                  <a:moveTo>
                    <a:pt x="17" y="0"/>
                  </a:moveTo>
                  <a:lnTo>
                    <a:pt x="9" y="0"/>
                  </a:lnTo>
                  <a:lnTo>
                    <a:pt x="9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9"/>
                  </a:lnTo>
                  <a:lnTo>
                    <a:pt x="0" y="9"/>
                  </a:lnTo>
                  <a:lnTo>
                    <a:pt x="0" y="17"/>
                  </a:lnTo>
                  <a:lnTo>
                    <a:pt x="0" y="17"/>
                  </a:lnTo>
                  <a:lnTo>
                    <a:pt x="0" y="26"/>
                  </a:lnTo>
                  <a:lnTo>
                    <a:pt x="0" y="26"/>
                  </a:lnTo>
                  <a:lnTo>
                    <a:pt x="0" y="34"/>
                  </a:lnTo>
                  <a:lnTo>
                    <a:pt x="0" y="112"/>
                  </a:lnTo>
                  <a:lnTo>
                    <a:pt x="17" y="112"/>
                  </a:lnTo>
                  <a:lnTo>
                    <a:pt x="17" y="34"/>
                  </a:lnTo>
                  <a:lnTo>
                    <a:pt x="17" y="26"/>
                  </a:lnTo>
                  <a:lnTo>
                    <a:pt x="17" y="26"/>
                  </a:lnTo>
                  <a:lnTo>
                    <a:pt x="17" y="17"/>
                  </a:lnTo>
                  <a:lnTo>
                    <a:pt x="17" y="17"/>
                  </a:lnTo>
                  <a:lnTo>
                    <a:pt x="17" y="9"/>
                  </a:lnTo>
                  <a:lnTo>
                    <a:pt x="17" y="9"/>
                  </a:lnTo>
                  <a:lnTo>
                    <a:pt x="17" y="0"/>
                  </a:lnTo>
                  <a:lnTo>
                    <a:pt x="17" y="0"/>
                  </a:lnTo>
                  <a:lnTo>
                    <a:pt x="17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  <a:moveTo>
                    <a:pt x="0" y="9"/>
                  </a:moveTo>
                  <a:lnTo>
                    <a:pt x="9" y="0"/>
                  </a:lnTo>
                  <a:lnTo>
                    <a:pt x="9" y="0"/>
                  </a:lnTo>
                  <a:lnTo>
                    <a:pt x="0" y="9"/>
                  </a:lnTo>
                  <a:lnTo>
                    <a:pt x="0" y="9"/>
                  </a:lnTo>
                  <a:close/>
                  <a:moveTo>
                    <a:pt x="0" y="17"/>
                  </a:moveTo>
                  <a:lnTo>
                    <a:pt x="17" y="0"/>
                  </a:lnTo>
                  <a:lnTo>
                    <a:pt x="17" y="0"/>
                  </a:lnTo>
                  <a:lnTo>
                    <a:pt x="17" y="9"/>
                  </a:lnTo>
                  <a:lnTo>
                    <a:pt x="0" y="17"/>
                  </a:lnTo>
                  <a:lnTo>
                    <a:pt x="0" y="17"/>
                  </a:lnTo>
                  <a:close/>
                  <a:moveTo>
                    <a:pt x="17" y="26"/>
                  </a:moveTo>
                  <a:lnTo>
                    <a:pt x="17" y="26"/>
                  </a:lnTo>
                  <a:lnTo>
                    <a:pt x="17" y="26"/>
                  </a:lnTo>
                  <a:lnTo>
                    <a:pt x="17" y="26"/>
                  </a:lnTo>
                  <a:close/>
                  <a:moveTo>
                    <a:pt x="9" y="26"/>
                  </a:moveTo>
                  <a:lnTo>
                    <a:pt x="9" y="26"/>
                  </a:lnTo>
                  <a:lnTo>
                    <a:pt x="17" y="17"/>
                  </a:lnTo>
                  <a:lnTo>
                    <a:pt x="17" y="26"/>
                  </a:lnTo>
                  <a:lnTo>
                    <a:pt x="9" y="26"/>
                  </a:lnTo>
                  <a:close/>
                  <a:moveTo>
                    <a:pt x="0" y="26"/>
                  </a:moveTo>
                  <a:lnTo>
                    <a:pt x="17" y="9"/>
                  </a:lnTo>
                  <a:lnTo>
                    <a:pt x="17" y="17"/>
                  </a:lnTo>
                  <a:lnTo>
                    <a:pt x="0" y="26"/>
                  </a:lnTo>
                  <a:lnTo>
                    <a:pt x="0" y="26"/>
                  </a:lnTo>
                  <a:lnTo>
                    <a:pt x="0" y="26"/>
                  </a:lnTo>
                  <a:close/>
                </a:path>
              </a:pathLst>
            </a:custGeom>
            <a:solidFill>
              <a:srgbClr val="7A7D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6598" name="Freeform 220"/>
            <p:cNvSpPr>
              <a:spLocks noEditPoints="1"/>
            </p:cNvSpPr>
            <p:nvPr/>
          </p:nvSpPr>
          <p:spPr bwMode="auto">
            <a:xfrm>
              <a:off x="6235701" y="5414963"/>
              <a:ext cx="28575" cy="204788"/>
            </a:xfrm>
            <a:custGeom>
              <a:avLst/>
              <a:gdLst>
                <a:gd name="T0" fmla="*/ 18 w 18"/>
                <a:gd name="T1" fmla="*/ 0 h 129"/>
                <a:gd name="T2" fmla="*/ 18 w 18"/>
                <a:gd name="T3" fmla="*/ 0 h 129"/>
                <a:gd name="T4" fmla="*/ 9 w 18"/>
                <a:gd name="T5" fmla="*/ 0 h 129"/>
                <a:gd name="T6" fmla="*/ 9 w 18"/>
                <a:gd name="T7" fmla="*/ 0 h 129"/>
                <a:gd name="T8" fmla="*/ 0 w 18"/>
                <a:gd name="T9" fmla="*/ 0 h 129"/>
                <a:gd name="T10" fmla="*/ 0 w 18"/>
                <a:gd name="T11" fmla="*/ 0 h 129"/>
                <a:gd name="T12" fmla="*/ 0 w 18"/>
                <a:gd name="T13" fmla="*/ 0 h 129"/>
                <a:gd name="T14" fmla="*/ 0 w 18"/>
                <a:gd name="T15" fmla="*/ 8 h 129"/>
                <a:gd name="T16" fmla="*/ 0 w 18"/>
                <a:gd name="T17" fmla="*/ 8 h 129"/>
                <a:gd name="T18" fmla="*/ 0 w 18"/>
                <a:gd name="T19" fmla="*/ 17 h 129"/>
                <a:gd name="T20" fmla="*/ 0 w 18"/>
                <a:gd name="T21" fmla="*/ 17 h 129"/>
                <a:gd name="T22" fmla="*/ 0 w 18"/>
                <a:gd name="T23" fmla="*/ 26 h 129"/>
                <a:gd name="T24" fmla="*/ 0 w 18"/>
                <a:gd name="T25" fmla="*/ 26 h 129"/>
                <a:gd name="T26" fmla="*/ 0 w 18"/>
                <a:gd name="T27" fmla="*/ 34 h 129"/>
                <a:gd name="T28" fmla="*/ 0 w 18"/>
                <a:gd name="T29" fmla="*/ 129 h 129"/>
                <a:gd name="T30" fmla="*/ 18 w 18"/>
                <a:gd name="T31" fmla="*/ 129 h 129"/>
                <a:gd name="T32" fmla="*/ 18 w 18"/>
                <a:gd name="T33" fmla="*/ 34 h 129"/>
                <a:gd name="T34" fmla="*/ 18 w 18"/>
                <a:gd name="T35" fmla="*/ 26 h 129"/>
                <a:gd name="T36" fmla="*/ 18 w 18"/>
                <a:gd name="T37" fmla="*/ 26 h 129"/>
                <a:gd name="T38" fmla="*/ 18 w 18"/>
                <a:gd name="T39" fmla="*/ 17 h 129"/>
                <a:gd name="T40" fmla="*/ 18 w 18"/>
                <a:gd name="T41" fmla="*/ 17 h 129"/>
                <a:gd name="T42" fmla="*/ 18 w 18"/>
                <a:gd name="T43" fmla="*/ 8 h 129"/>
                <a:gd name="T44" fmla="*/ 18 w 18"/>
                <a:gd name="T45" fmla="*/ 8 h 129"/>
                <a:gd name="T46" fmla="*/ 18 w 18"/>
                <a:gd name="T47" fmla="*/ 0 h 129"/>
                <a:gd name="T48" fmla="*/ 18 w 18"/>
                <a:gd name="T49" fmla="*/ 0 h 129"/>
                <a:gd name="T50" fmla="*/ 18 w 18"/>
                <a:gd name="T51" fmla="*/ 0 h 129"/>
                <a:gd name="T52" fmla="*/ 0 w 18"/>
                <a:gd name="T53" fmla="*/ 0 h 129"/>
                <a:gd name="T54" fmla="*/ 0 w 18"/>
                <a:gd name="T55" fmla="*/ 0 h 129"/>
                <a:gd name="T56" fmla="*/ 0 w 18"/>
                <a:gd name="T57" fmla="*/ 0 h 129"/>
                <a:gd name="T58" fmla="*/ 0 w 18"/>
                <a:gd name="T59" fmla="*/ 0 h 129"/>
                <a:gd name="T60" fmla="*/ 0 w 18"/>
                <a:gd name="T61" fmla="*/ 8 h 129"/>
                <a:gd name="T62" fmla="*/ 9 w 18"/>
                <a:gd name="T63" fmla="*/ 0 h 129"/>
                <a:gd name="T64" fmla="*/ 9 w 18"/>
                <a:gd name="T65" fmla="*/ 0 h 129"/>
                <a:gd name="T66" fmla="*/ 0 w 18"/>
                <a:gd name="T67" fmla="*/ 17 h 129"/>
                <a:gd name="T68" fmla="*/ 0 w 18"/>
                <a:gd name="T69" fmla="*/ 8 h 129"/>
                <a:gd name="T70" fmla="*/ 0 w 18"/>
                <a:gd name="T71" fmla="*/ 17 h 129"/>
                <a:gd name="T72" fmla="*/ 18 w 18"/>
                <a:gd name="T73" fmla="*/ 0 h 129"/>
                <a:gd name="T74" fmla="*/ 18 w 18"/>
                <a:gd name="T75" fmla="*/ 0 h 129"/>
                <a:gd name="T76" fmla="*/ 18 w 18"/>
                <a:gd name="T77" fmla="*/ 8 h 129"/>
                <a:gd name="T78" fmla="*/ 0 w 18"/>
                <a:gd name="T79" fmla="*/ 26 h 129"/>
                <a:gd name="T80" fmla="*/ 0 w 18"/>
                <a:gd name="T81" fmla="*/ 17 h 129"/>
                <a:gd name="T82" fmla="*/ 18 w 18"/>
                <a:gd name="T83" fmla="*/ 26 h 129"/>
                <a:gd name="T84" fmla="*/ 18 w 18"/>
                <a:gd name="T85" fmla="*/ 26 h 129"/>
                <a:gd name="T86" fmla="*/ 18 w 18"/>
                <a:gd name="T87" fmla="*/ 26 h 129"/>
                <a:gd name="T88" fmla="*/ 18 w 18"/>
                <a:gd name="T89" fmla="*/ 26 h 129"/>
                <a:gd name="T90" fmla="*/ 9 w 18"/>
                <a:gd name="T91" fmla="*/ 26 h 129"/>
                <a:gd name="T92" fmla="*/ 9 w 18"/>
                <a:gd name="T93" fmla="*/ 26 h 129"/>
                <a:gd name="T94" fmla="*/ 18 w 18"/>
                <a:gd name="T95" fmla="*/ 17 h 129"/>
                <a:gd name="T96" fmla="*/ 18 w 18"/>
                <a:gd name="T97" fmla="*/ 26 h 129"/>
                <a:gd name="T98" fmla="*/ 9 w 18"/>
                <a:gd name="T99" fmla="*/ 26 h 129"/>
                <a:gd name="T100" fmla="*/ 0 w 18"/>
                <a:gd name="T101" fmla="*/ 26 h 129"/>
                <a:gd name="T102" fmla="*/ 18 w 18"/>
                <a:gd name="T103" fmla="*/ 8 h 129"/>
                <a:gd name="T104" fmla="*/ 18 w 18"/>
                <a:gd name="T105" fmla="*/ 17 h 129"/>
                <a:gd name="T106" fmla="*/ 0 w 18"/>
                <a:gd name="T107" fmla="*/ 26 h 129"/>
                <a:gd name="T108" fmla="*/ 0 w 18"/>
                <a:gd name="T109" fmla="*/ 26 h 129"/>
                <a:gd name="T110" fmla="*/ 0 w 18"/>
                <a:gd name="T111" fmla="*/ 26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8" h="129">
                  <a:moveTo>
                    <a:pt x="18" y="0"/>
                  </a:moveTo>
                  <a:lnTo>
                    <a:pt x="18" y="0"/>
                  </a:lnTo>
                  <a:lnTo>
                    <a:pt x="9" y="0"/>
                  </a:lnTo>
                  <a:lnTo>
                    <a:pt x="9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17"/>
                  </a:lnTo>
                  <a:lnTo>
                    <a:pt x="0" y="17"/>
                  </a:lnTo>
                  <a:lnTo>
                    <a:pt x="0" y="26"/>
                  </a:lnTo>
                  <a:lnTo>
                    <a:pt x="0" y="26"/>
                  </a:lnTo>
                  <a:lnTo>
                    <a:pt x="0" y="34"/>
                  </a:lnTo>
                  <a:lnTo>
                    <a:pt x="0" y="129"/>
                  </a:lnTo>
                  <a:lnTo>
                    <a:pt x="18" y="129"/>
                  </a:lnTo>
                  <a:lnTo>
                    <a:pt x="18" y="34"/>
                  </a:lnTo>
                  <a:lnTo>
                    <a:pt x="18" y="26"/>
                  </a:lnTo>
                  <a:lnTo>
                    <a:pt x="18" y="26"/>
                  </a:lnTo>
                  <a:lnTo>
                    <a:pt x="18" y="17"/>
                  </a:lnTo>
                  <a:lnTo>
                    <a:pt x="18" y="17"/>
                  </a:lnTo>
                  <a:lnTo>
                    <a:pt x="18" y="8"/>
                  </a:lnTo>
                  <a:lnTo>
                    <a:pt x="18" y="8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18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  <a:moveTo>
                    <a:pt x="0" y="8"/>
                  </a:moveTo>
                  <a:lnTo>
                    <a:pt x="9" y="0"/>
                  </a:lnTo>
                  <a:lnTo>
                    <a:pt x="9" y="0"/>
                  </a:lnTo>
                  <a:lnTo>
                    <a:pt x="0" y="17"/>
                  </a:lnTo>
                  <a:lnTo>
                    <a:pt x="0" y="8"/>
                  </a:lnTo>
                  <a:close/>
                  <a:moveTo>
                    <a:pt x="0" y="17"/>
                  </a:moveTo>
                  <a:lnTo>
                    <a:pt x="18" y="0"/>
                  </a:lnTo>
                  <a:lnTo>
                    <a:pt x="18" y="0"/>
                  </a:lnTo>
                  <a:lnTo>
                    <a:pt x="18" y="8"/>
                  </a:lnTo>
                  <a:lnTo>
                    <a:pt x="0" y="26"/>
                  </a:lnTo>
                  <a:lnTo>
                    <a:pt x="0" y="17"/>
                  </a:lnTo>
                  <a:close/>
                  <a:moveTo>
                    <a:pt x="18" y="26"/>
                  </a:moveTo>
                  <a:lnTo>
                    <a:pt x="18" y="26"/>
                  </a:lnTo>
                  <a:lnTo>
                    <a:pt x="18" y="26"/>
                  </a:lnTo>
                  <a:lnTo>
                    <a:pt x="18" y="26"/>
                  </a:lnTo>
                  <a:close/>
                  <a:moveTo>
                    <a:pt x="9" y="26"/>
                  </a:moveTo>
                  <a:lnTo>
                    <a:pt x="9" y="26"/>
                  </a:lnTo>
                  <a:lnTo>
                    <a:pt x="18" y="17"/>
                  </a:lnTo>
                  <a:lnTo>
                    <a:pt x="18" y="26"/>
                  </a:lnTo>
                  <a:lnTo>
                    <a:pt x="9" y="26"/>
                  </a:lnTo>
                  <a:close/>
                  <a:moveTo>
                    <a:pt x="0" y="26"/>
                  </a:moveTo>
                  <a:lnTo>
                    <a:pt x="18" y="8"/>
                  </a:lnTo>
                  <a:lnTo>
                    <a:pt x="18" y="17"/>
                  </a:lnTo>
                  <a:lnTo>
                    <a:pt x="0" y="26"/>
                  </a:lnTo>
                  <a:lnTo>
                    <a:pt x="0" y="26"/>
                  </a:lnTo>
                  <a:lnTo>
                    <a:pt x="0" y="26"/>
                  </a:lnTo>
                  <a:close/>
                </a:path>
              </a:pathLst>
            </a:custGeom>
            <a:solidFill>
              <a:srgbClr val="7A7D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6599" name="Freeform 221"/>
            <p:cNvSpPr>
              <a:spLocks noEditPoints="1"/>
            </p:cNvSpPr>
            <p:nvPr/>
          </p:nvSpPr>
          <p:spPr bwMode="auto">
            <a:xfrm>
              <a:off x="6291263" y="5387976"/>
              <a:ext cx="26988" cy="231775"/>
            </a:xfrm>
            <a:custGeom>
              <a:avLst/>
              <a:gdLst>
                <a:gd name="T0" fmla="*/ 17 w 17"/>
                <a:gd name="T1" fmla="*/ 0 h 146"/>
                <a:gd name="T2" fmla="*/ 17 w 17"/>
                <a:gd name="T3" fmla="*/ 0 h 146"/>
                <a:gd name="T4" fmla="*/ 8 w 17"/>
                <a:gd name="T5" fmla="*/ 0 h 146"/>
                <a:gd name="T6" fmla="*/ 8 w 17"/>
                <a:gd name="T7" fmla="*/ 0 h 146"/>
                <a:gd name="T8" fmla="*/ 0 w 17"/>
                <a:gd name="T9" fmla="*/ 0 h 146"/>
                <a:gd name="T10" fmla="*/ 0 w 17"/>
                <a:gd name="T11" fmla="*/ 0 h 146"/>
                <a:gd name="T12" fmla="*/ 0 w 17"/>
                <a:gd name="T13" fmla="*/ 0 h 146"/>
                <a:gd name="T14" fmla="*/ 0 w 17"/>
                <a:gd name="T15" fmla="*/ 8 h 146"/>
                <a:gd name="T16" fmla="*/ 0 w 17"/>
                <a:gd name="T17" fmla="*/ 8 h 146"/>
                <a:gd name="T18" fmla="*/ 0 w 17"/>
                <a:gd name="T19" fmla="*/ 17 h 146"/>
                <a:gd name="T20" fmla="*/ 0 w 17"/>
                <a:gd name="T21" fmla="*/ 17 h 146"/>
                <a:gd name="T22" fmla="*/ 0 w 17"/>
                <a:gd name="T23" fmla="*/ 25 h 146"/>
                <a:gd name="T24" fmla="*/ 0 w 17"/>
                <a:gd name="T25" fmla="*/ 25 h 146"/>
                <a:gd name="T26" fmla="*/ 0 w 17"/>
                <a:gd name="T27" fmla="*/ 34 h 146"/>
                <a:gd name="T28" fmla="*/ 0 w 17"/>
                <a:gd name="T29" fmla="*/ 146 h 146"/>
                <a:gd name="T30" fmla="*/ 17 w 17"/>
                <a:gd name="T31" fmla="*/ 146 h 146"/>
                <a:gd name="T32" fmla="*/ 17 w 17"/>
                <a:gd name="T33" fmla="*/ 34 h 146"/>
                <a:gd name="T34" fmla="*/ 17 w 17"/>
                <a:gd name="T35" fmla="*/ 34 h 146"/>
                <a:gd name="T36" fmla="*/ 17 w 17"/>
                <a:gd name="T37" fmla="*/ 25 h 146"/>
                <a:gd name="T38" fmla="*/ 17 w 17"/>
                <a:gd name="T39" fmla="*/ 25 h 146"/>
                <a:gd name="T40" fmla="*/ 17 w 17"/>
                <a:gd name="T41" fmla="*/ 17 h 146"/>
                <a:gd name="T42" fmla="*/ 17 w 17"/>
                <a:gd name="T43" fmla="*/ 17 h 146"/>
                <a:gd name="T44" fmla="*/ 17 w 17"/>
                <a:gd name="T45" fmla="*/ 8 h 146"/>
                <a:gd name="T46" fmla="*/ 17 w 17"/>
                <a:gd name="T47" fmla="*/ 8 h 146"/>
                <a:gd name="T48" fmla="*/ 17 w 17"/>
                <a:gd name="T49" fmla="*/ 0 h 146"/>
                <a:gd name="T50" fmla="*/ 17 w 17"/>
                <a:gd name="T51" fmla="*/ 0 h 146"/>
                <a:gd name="T52" fmla="*/ 0 w 17"/>
                <a:gd name="T53" fmla="*/ 0 h 146"/>
                <a:gd name="T54" fmla="*/ 0 w 17"/>
                <a:gd name="T55" fmla="*/ 0 h 146"/>
                <a:gd name="T56" fmla="*/ 0 w 17"/>
                <a:gd name="T57" fmla="*/ 8 h 146"/>
                <a:gd name="T58" fmla="*/ 0 w 17"/>
                <a:gd name="T59" fmla="*/ 0 h 146"/>
                <a:gd name="T60" fmla="*/ 0 w 17"/>
                <a:gd name="T61" fmla="*/ 8 h 146"/>
                <a:gd name="T62" fmla="*/ 8 w 17"/>
                <a:gd name="T63" fmla="*/ 0 h 146"/>
                <a:gd name="T64" fmla="*/ 8 w 17"/>
                <a:gd name="T65" fmla="*/ 0 h 146"/>
                <a:gd name="T66" fmla="*/ 0 w 17"/>
                <a:gd name="T67" fmla="*/ 17 h 146"/>
                <a:gd name="T68" fmla="*/ 0 w 17"/>
                <a:gd name="T69" fmla="*/ 8 h 146"/>
                <a:gd name="T70" fmla="*/ 0 w 17"/>
                <a:gd name="T71" fmla="*/ 17 h 146"/>
                <a:gd name="T72" fmla="*/ 17 w 17"/>
                <a:gd name="T73" fmla="*/ 0 h 146"/>
                <a:gd name="T74" fmla="*/ 17 w 17"/>
                <a:gd name="T75" fmla="*/ 0 h 146"/>
                <a:gd name="T76" fmla="*/ 17 w 17"/>
                <a:gd name="T77" fmla="*/ 8 h 146"/>
                <a:gd name="T78" fmla="*/ 0 w 17"/>
                <a:gd name="T79" fmla="*/ 25 h 146"/>
                <a:gd name="T80" fmla="*/ 0 w 17"/>
                <a:gd name="T81" fmla="*/ 17 h 146"/>
                <a:gd name="T82" fmla="*/ 17 w 17"/>
                <a:gd name="T83" fmla="*/ 25 h 146"/>
                <a:gd name="T84" fmla="*/ 17 w 17"/>
                <a:gd name="T85" fmla="*/ 34 h 146"/>
                <a:gd name="T86" fmla="*/ 17 w 17"/>
                <a:gd name="T87" fmla="*/ 34 h 146"/>
                <a:gd name="T88" fmla="*/ 17 w 17"/>
                <a:gd name="T89" fmla="*/ 25 h 146"/>
                <a:gd name="T90" fmla="*/ 8 w 17"/>
                <a:gd name="T91" fmla="*/ 34 h 146"/>
                <a:gd name="T92" fmla="*/ 8 w 17"/>
                <a:gd name="T93" fmla="*/ 34 h 146"/>
                <a:gd name="T94" fmla="*/ 17 w 17"/>
                <a:gd name="T95" fmla="*/ 17 h 146"/>
                <a:gd name="T96" fmla="*/ 17 w 17"/>
                <a:gd name="T97" fmla="*/ 25 h 146"/>
                <a:gd name="T98" fmla="*/ 8 w 17"/>
                <a:gd name="T99" fmla="*/ 34 h 146"/>
                <a:gd name="T100" fmla="*/ 0 w 17"/>
                <a:gd name="T101" fmla="*/ 25 h 146"/>
                <a:gd name="T102" fmla="*/ 17 w 17"/>
                <a:gd name="T103" fmla="*/ 8 h 146"/>
                <a:gd name="T104" fmla="*/ 17 w 17"/>
                <a:gd name="T105" fmla="*/ 17 h 146"/>
                <a:gd name="T106" fmla="*/ 0 w 17"/>
                <a:gd name="T107" fmla="*/ 34 h 146"/>
                <a:gd name="T108" fmla="*/ 0 w 17"/>
                <a:gd name="T109" fmla="*/ 34 h 146"/>
                <a:gd name="T110" fmla="*/ 0 w 17"/>
                <a:gd name="T111" fmla="*/ 25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7" h="146">
                  <a:moveTo>
                    <a:pt x="17" y="0"/>
                  </a:moveTo>
                  <a:lnTo>
                    <a:pt x="17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17"/>
                  </a:lnTo>
                  <a:lnTo>
                    <a:pt x="0" y="17"/>
                  </a:lnTo>
                  <a:lnTo>
                    <a:pt x="0" y="25"/>
                  </a:lnTo>
                  <a:lnTo>
                    <a:pt x="0" y="25"/>
                  </a:lnTo>
                  <a:lnTo>
                    <a:pt x="0" y="34"/>
                  </a:lnTo>
                  <a:lnTo>
                    <a:pt x="0" y="146"/>
                  </a:lnTo>
                  <a:lnTo>
                    <a:pt x="17" y="146"/>
                  </a:lnTo>
                  <a:lnTo>
                    <a:pt x="17" y="34"/>
                  </a:lnTo>
                  <a:lnTo>
                    <a:pt x="17" y="34"/>
                  </a:lnTo>
                  <a:lnTo>
                    <a:pt x="17" y="25"/>
                  </a:lnTo>
                  <a:lnTo>
                    <a:pt x="17" y="25"/>
                  </a:lnTo>
                  <a:lnTo>
                    <a:pt x="17" y="17"/>
                  </a:lnTo>
                  <a:lnTo>
                    <a:pt x="17" y="17"/>
                  </a:lnTo>
                  <a:lnTo>
                    <a:pt x="17" y="8"/>
                  </a:lnTo>
                  <a:lnTo>
                    <a:pt x="17" y="8"/>
                  </a:lnTo>
                  <a:lnTo>
                    <a:pt x="17" y="0"/>
                  </a:lnTo>
                  <a:lnTo>
                    <a:pt x="17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lnTo>
                    <a:pt x="0" y="8"/>
                  </a:lnTo>
                  <a:lnTo>
                    <a:pt x="0" y="0"/>
                  </a:lnTo>
                  <a:close/>
                  <a:moveTo>
                    <a:pt x="0" y="8"/>
                  </a:moveTo>
                  <a:lnTo>
                    <a:pt x="8" y="0"/>
                  </a:lnTo>
                  <a:lnTo>
                    <a:pt x="8" y="0"/>
                  </a:lnTo>
                  <a:lnTo>
                    <a:pt x="0" y="17"/>
                  </a:lnTo>
                  <a:lnTo>
                    <a:pt x="0" y="8"/>
                  </a:lnTo>
                  <a:close/>
                  <a:moveTo>
                    <a:pt x="0" y="17"/>
                  </a:moveTo>
                  <a:lnTo>
                    <a:pt x="17" y="0"/>
                  </a:lnTo>
                  <a:lnTo>
                    <a:pt x="17" y="0"/>
                  </a:lnTo>
                  <a:lnTo>
                    <a:pt x="17" y="8"/>
                  </a:lnTo>
                  <a:lnTo>
                    <a:pt x="0" y="25"/>
                  </a:lnTo>
                  <a:lnTo>
                    <a:pt x="0" y="17"/>
                  </a:lnTo>
                  <a:close/>
                  <a:moveTo>
                    <a:pt x="17" y="25"/>
                  </a:moveTo>
                  <a:lnTo>
                    <a:pt x="17" y="34"/>
                  </a:lnTo>
                  <a:lnTo>
                    <a:pt x="17" y="34"/>
                  </a:lnTo>
                  <a:lnTo>
                    <a:pt x="17" y="25"/>
                  </a:lnTo>
                  <a:close/>
                  <a:moveTo>
                    <a:pt x="8" y="34"/>
                  </a:moveTo>
                  <a:lnTo>
                    <a:pt x="8" y="34"/>
                  </a:lnTo>
                  <a:lnTo>
                    <a:pt x="17" y="17"/>
                  </a:lnTo>
                  <a:lnTo>
                    <a:pt x="17" y="25"/>
                  </a:lnTo>
                  <a:lnTo>
                    <a:pt x="8" y="34"/>
                  </a:lnTo>
                  <a:close/>
                  <a:moveTo>
                    <a:pt x="0" y="25"/>
                  </a:moveTo>
                  <a:lnTo>
                    <a:pt x="17" y="8"/>
                  </a:lnTo>
                  <a:lnTo>
                    <a:pt x="17" y="17"/>
                  </a:lnTo>
                  <a:lnTo>
                    <a:pt x="0" y="34"/>
                  </a:lnTo>
                  <a:lnTo>
                    <a:pt x="0" y="34"/>
                  </a:lnTo>
                  <a:lnTo>
                    <a:pt x="0" y="25"/>
                  </a:lnTo>
                  <a:close/>
                </a:path>
              </a:pathLst>
            </a:custGeom>
            <a:solidFill>
              <a:srgbClr val="7A7D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6600" name="Freeform 222"/>
            <p:cNvSpPr>
              <a:spLocks noEditPoints="1"/>
            </p:cNvSpPr>
            <p:nvPr/>
          </p:nvSpPr>
          <p:spPr bwMode="auto">
            <a:xfrm>
              <a:off x="6345238" y="5359401"/>
              <a:ext cx="41275" cy="260350"/>
            </a:xfrm>
            <a:custGeom>
              <a:avLst/>
              <a:gdLst>
                <a:gd name="T0" fmla="*/ 17 w 26"/>
                <a:gd name="T1" fmla="*/ 0 h 164"/>
                <a:gd name="T2" fmla="*/ 17 w 26"/>
                <a:gd name="T3" fmla="*/ 0 h 164"/>
                <a:gd name="T4" fmla="*/ 9 w 26"/>
                <a:gd name="T5" fmla="*/ 0 h 164"/>
                <a:gd name="T6" fmla="*/ 9 w 26"/>
                <a:gd name="T7" fmla="*/ 0 h 164"/>
                <a:gd name="T8" fmla="*/ 0 w 26"/>
                <a:gd name="T9" fmla="*/ 0 h 164"/>
                <a:gd name="T10" fmla="*/ 0 w 26"/>
                <a:gd name="T11" fmla="*/ 0 h 164"/>
                <a:gd name="T12" fmla="*/ 0 w 26"/>
                <a:gd name="T13" fmla="*/ 9 h 164"/>
                <a:gd name="T14" fmla="*/ 0 w 26"/>
                <a:gd name="T15" fmla="*/ 9 h 164"/>
                <a:gd name="T16" fmla="*/ 0 w 26"/>
                <a:gd name="T17" fmla="*/ 18 h 164"/>
                <a:gd name="T18" fmla="*/ 0 w 26"/>
                <a:gd name="T19" fmla="*/ 18 h 164"/>
                <a:gd name="T20" fmla="*/ 0 w 26"/>
                <a:gd name="T21" fmla="*/ 26 h 164"/>
                <a:gd name="T22" fmla="*/ 0 w 26"/>
                <a:gd name="T23" fmla="*/ 26 h 164"/>
                <a:gd name="T24" fmla="*/ 0 w 26"/>
                <a:gd name="T25" fmla="*/ 35 h 164"/>
                <a:gd name="T26" fmla="*/ 0 w 26"/>
                <a:gd name="T27" fmla="*/ 35 h 164"/>
                <a:gd name="T28" fmla="*/ 0 w 26"/>
                <a:gd name="T29" fmla="*/ 164 h 164"/>
                <a:gd name="T30" fmla="*/ 26 w 26"/>
                <a:gd name="T31" fmla="*/ 164 h 164"/>
                <a:gd name="T32" fmla="*/ 26 w 26"/>
                <a:gd name="T33" fmla="*/ 35 h 164"/>
                <a:gd name="T34" fmla="*/ 26 w 26"/>
                <a:gd name="T35" fmla="*/ 35 h 164"/>
                <a:gd name="T36" fmla="*/ 26 w 26"/>
                <a:gd name="T37" fmla="*/ 26 h 164"/>
                <a:gd name="T38" fmla="*/ 26 w 26"/>
                <a:gd name="T39" fmla="*/ 26 h 164"/>
                <a:gd name="T40" fmla="*/ 26 w 26"/>
                <a:gd name="T41" fmla="*/ 18 h 164"/>
                <a:gd name="T42" fmla="*/ 26 w 26"/>
                <a:gd name="T43" fmla="*/ 18 h 164"/>
                <a:gd name="T44" fmla="*/ 26 w 26"/>
                <a:gd name="T45" fmla="*/ 9 h 164"/>
                <a:gd name="T46" fmla="*/ 26 w 26"/>
                <a:gd name="T47" fmla="*/ 9 h 164"/>
                <a:gd name="T48" fmla="*/ 26 w 26"/>
                <a:gd name="T49" fmla="*/ 0 h 164"/>
                <a:gd name="T50" fmla="*/ 17 w 26"/>
                <a:gd name="T51" fmla="*/ 0 h 164"/>
                <a:gd name="T52" fmla="*/ 0 w 26"/>
                <a:gd name="T53" fmla="*/ 9 h 164"/>
                <a:gd name="T54" fmla="*/ 9 w 26"/>
                <a:gd name="T55" fmla="*/ 9 h 164"/>
                <a:gd name="T56" fmla="*/ 0 w 26"/>
                <a:gd name="T57" fmla="*/ 9 h 164"/>
                <a:gd name="T58" fmla="*/ 0 w 26"/>
                <a:gd name="T59" fmla="*/ 9 h 164"/>
                <a:gd name="T60" fmla="*/ 0 w 26"/>
                <a:gd name="T61" fmla="*/ 9 h 164"/>
                <a:gd name="T62" fmla="*/ 9 w 26"/>
                <a:gd name="T63" fmla="*/ 9 h 164"/>
                <a:gd name="T64" fmla="*/ 17 w 26"/>
                <a:gd name="T65" fmla="*/ 9 h 164"/>
                <a:gd name="T66" fmla="*/ 0 w 26"/>
                <a:gd name="T67" fmla="*/ 18 h 164"/>
                <a:gd name="T68" fmla="*/ 0 w 26"/>
                <a:gd name="T69" fmla="*/ 9 h 164"/>
                <a:gd name="T70" fmla="*/ 0 w 26"/>
                <a:gd name="T71" fmla="*/ 18 h 164"/>
                <a:gd name="T72" fmla="*/ 17 w 26"/>
                <a:gd name="T73" fmla="*/ 9 h 164"/>
                <a:gd name="T74" fmla="*/ 17 w 26"/>
                <a:gd name="T75" fmla="*/ 9 h 164"/>
                <a:gd name="T76" fmla="*/ 17 w 26"/>
                <a:gd name="T77" fmla="*/ 9 h 164"/>
                <a:gd name="T78" fmla="*/ 0 w 26"/>
                <a:gd name="T79" fmla="*/ 26 h 164"/>
                <a:gd name="T80" fmla="*/ 0 w 26"/>
                <a:gd name="T81" fmla="*/ 18 h 164"/>
                <a:gd name="T82" fmla="*/ 17 w 26"/>
                <a:gd name="T83" fmla="*/ 26 h 164"/>
                <a:gd name="T84" fmla="*/ 17 w 26"/>
                <a:gd name="T85" fmla="*/ 35 h 164"/>
                <a:gd name="T86" fmla="*/ 17 w 26"/>
                <a:gd name="T87" fmla="*/ 35 h 164"/>
                <a:gd name="T88" fmla="*/ 17 w 26"/>
                <a:gd name="T89" fmla="*/ 26 h 164"/>
                <a:gd name="T90" fmla="*/ 17 w 26"/>
                <a:gd name="T91" fmla="*/ 35 h 164"/>
                <a:gd name="T92" fmla="*/ 9 w 26"/>
                <a:gd name="T93" fmla="*/ 35 h 164"/>
                <a:gd name="T94" fmla="*/ 17 w 26"/>
                <a:gd name="T95" fmla="*/ 18 h 164"/>
                <a:gd name="T96" fmla="*/ 17 w 26"/>
                <a:gd name="T97" fmla="*/ 26 h 164"/>
                <a:gd name="T98" fmla="*/ 17 w 26"/>
                <a:gd name="T99" fmla="*/ 35 h 164"/>
                <a:gd name="T100" fmla="*/ 0 w 26"/>
                <a:gd name="T101" fmla="*/ 26 h 164"/>
                <a:gd name="T102" fmla="*/ 17 w 26"/>
                <a:gd name="T103" fmla="*/ 9 h 164"/>
                <a:gd name="T104" fmla="*/ 17 w 26"/>
                <a:gd name="T105" fmla="*/ 18 h 164"/>
                <a:gd name="T106" fmla="*/ 9 w 26"/>
                <a:gd name="T107" fmla="*/ 35 h 164"/>
                <a:gd name="T108" fmla="*/ 0 w 26"/>
                <a:gd name="T109" fmla="*/ 35 h 164"/>
                <a:gd name="T110" fmla="*/ 0 w 26"/>
                <a:gd name="T111" fmla="*/ 26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6" h="164">
                  <a:moveTo>
                    <a:pt x="17" y="0"/>
                  </a:moveTo>
                  <a:lnTo>
                    <a:pt x="17" y="0"/>
                  </a:lnTo>
                  <a:lnTo>
                    <a:pt x="9" y="0"/>
                  </a:lnTo>
                  <a:lnTo>
                    <a:pt x="9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9"/>
                  </a:lnTo>
                  <a:lnTo>
                    <a:pt x="0" y="9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0" y="26"/>
                  </a:lnTo>
                  <a:lnTo>
                    <a:pt x="0" y="26"/>
                  </a:lnTo>
                  <a:lnTo>
                    <a:pt x="0" y="35"/>
                  </a:lnTo>
                  <a:lnTo>
                    <a:pt x="0" y="35"/>
                  </a:lnTo>
                  <a:lnTo>
                    <a:pt x="0" y="164"/>
                  </a:lnTo>
                  <a:lnTo>
                    <a:pt x="26" y="164"/>
                  </a:lnTo>
                  <a:lnTo>
                    <a:pt x="26" y="35"/>
                  </a:lnTo>
                  <a:lnTo>
                    <a:pt x="26" y="35"/>
                  </a:lnTo>
                  <a:lnTo>
                    <a:pt x="26" y="26"/>
                  </a:lnTo>
                  <a:lnTo>
                    <a:pt x="26" y="26"/>
                  </a:lnTo>
                  <a:lnTo>
                    <a:pt x="26" y="18"/>
                  </a:lnTo>
                  <a:lnTo>
                    <a:pt x="26" y="18"/>
                  </a:lnTo>
                  <a:lnTo>
                    <a:pt x="26" y="9"/>
                  </a:lnTo>
                  <a:lnTo>
                    <a:pt x="26" y="9"/>
                  </a:lnTo>
                  <a:lnTo>
                    <a:pt x="26" y="0"/>
                  </a:lnTo>
                  <a:lnTo>
                    <a:pt x="17" y="0"/>
                  </a:lnTo>
                  <a:close/>
                  <a:moveTo>
                    <a:pt x="0" y="9"/>
                  </a:moveTo>
                  <a:lnTo>
                    <a:pt x="9" y="9"/>
                  </a:lnTo>
                  <a:lnTo>
                    <a:pt x="0" y="9"/>
                  </a:lnTo>
                  <a:lnTo>
                    <a:pt x="0" y="9"/>
                  </a:lnTo>
                  <a:close/>
                  <a:moveTo>
                    <a:pt x="0" y="9"/>
                  </a:moveTo>
                  <a:lnTo>
                    <a:pt x="9" y="9"/>
                  </a:lnTo>
                  <a:lnTo>
                    <a:pt x="17" y="9"/>
                  </a:lnTo>
                  <a:lnTo>
                    <a:pt x="0" y="18"/>
                  </a:lnTo>
                  <a:lnTo>
                    <a:pt x="0" y="9"/>
                  </a:lnTo>
                  <a:close/>
                  <a:moveTo>
                    <a:pt x="0" y="18"/>
                  </a:moveTo>
                  <a:lnTo>
                    <a:pt x="17" y="9"/>
                  </a:lnTo>
                  <a:lnTo>
                    <a:pt x="17" y="9"/>
                  </a:lnTo>
                  <a:lnTo>
                    <a:pt x="17" y="9"/>
                  </a:lnTo>
                  <a:lnTo>
                    <a:pt x="0" y="26"/>
                  </a:lnTo>
                  <a:lnTo>
                    <a:pt x="0" y="18"/>
                  </a:lnTo>
                  <a:close/>
                  <a:moveTo>
                    <a:pt x="17" y="26"/>
                  </a:moveTo>
                  <a:lnTo>
                    <a:pt x="17" y="35"/>
                  </a:lnTo>
                  <a:lnTo>
                    <a:pt x="17" y="35"/>
                  </a:lnTo>
                  <a:lnTo>
                    <a:pt x="17" y="26"/>
                  </a:lnTo>
                  <a:close/>
                  <a:moveTo>
                    <a:pt x="17" y="35"/>
                  </a:moveTo>
                  <a:lnTo>
                    <a:pt x="9" y="35"/>
                  </a:lnTo>
                  <a:lnTo>
                    <a:pt x="17" y="18"/>
                  </a:lnTo>
                  <a:lnTo>
                    <a:pt x="17" y="26"/>
                  </a:lnTo>
                  <a:lnTo>
                    <a:pt x="17" y="35"/>
                  </a:lnTo>
                  <a:close/>
                  <a:moveTo>
                    <a:pt x="0" y="26"/>
                  </a:moveTo>
                  <a:lnTo>
                    <a:pt x="17" y="9"/>
                  </a:lnTo>
                  <a:lnTo>
                    <a:pt x="17" y="18"/>
                  </a:lnTo>
                  <a:lnTo>
                    <a:pt x="9" y="35"/>
                  </a:lnTo>
                  <a:lnTo>
                    <a:pt x="0" y="35"/>
                  </a:lnTo>
                  <a:lnTo>
                    <a:pt x="0" y="26"/>
                  </a:lnTo>
                  <a:close/>
                </a:path>
              </a:pathLst>
            </a:custGeom>
            <a:solidFill>
              <a:srgbClr val="7A7D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6601" name="Freeform 223"/>
            <p:cNvSpPr>
              <a:spLocks/>
            </p:cNvSpPr>
            <p:nvPr/>
          </p:nvSpPr>
          <p:spPr bwMode="auto">
            <a:xfrm>
              <a:off x="6113463" y="5346701"/>
              <a:ext cx="246063" cy="109538"/>
            </a:xfrm>
            <a:custGeom>
              <a:avLst/>
              <a:gdLst>
                <a:gd name="T0" fmla="*/ 0 w 155"/>
                <a:gd name="T1" fmla="*/ 69 h 69"/>
                <a:gd name="T2" fmla="*/ 0 w 155"/>
                <a:gd name="T3" fmla="*/ 69 h 69"/>
                <a:gd name="T4" fmla="*/ 155 w 155"/>
                <a:gd name="T5" fmla="*/ 0 h 69"/>
                <a:gd name="T6" fmla="*/ 155 w 155"/>
                <a:gd name="T7" fmla="*/ 0 h 69"/>
                <a:gd name="T8" fmla="*/ 0 w 155"/>
                <a:gd name="T9" fmla="*/ 69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5" h="69">
                  <a:moveTo>
                    <a:pt x="0" y="69"/>
                  </a:moveTo>
                  <a:lnTo>
                    <a:pt x="0" y="69"/>
                  </a:lnTo>
                  <a:lnTo>
                    <a:pt x="155" y="0"/>
                  </a:lnTo>
                  <a:lnTo>
                    <a:pt x="155" y="0"/>
                  </a:lnTo>
                  <a:lnTo>
                    <a:pt x="0" y="69"/>
                  </a:lnTo>
                  <a:close/>
                </a:path>
              </a:pathLst>
            </a:custGeom>
            <a:solidFill>
              <a:srgbClr val="7A7D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6602" name="Freeform 224"/>
            <p:cNvSpPr>
              <a:spLocks/>
            </p:cNvSpPr>
            <p:nvPr/>
          </p:nvSpPr>
          <p:spPr bwMode="auto">
            <a:xfrm>
              <a:off x="6359526" y="5332413"/>
              <a:ext cx="26988" cy="26988"/>
            </a:xfrm>
            <a:custGeom>
              <a:avLst/>
              <a:gdLst>
                <a:gd name="T0" fmla="*/ 2 w 2"/>
                <a:gd name="T1" fmla="*/ 0 h 2"/>
                <a:gd name="T2" fmla="*/ 0 w 2"/>
                <a:gd name="T3" fmla="*/ 2 h 2"/>
                <a:gd name="T4" fmla="*/ 0 w 2"/>
                <a:gd name="T5" fmla="*/ 1 h 2"/>
                <a:gd name="T6" fmla="*/ 0 w 2"/>
                <a:gd name="T7" fmla="*/ 0 h 2"/>
                <a:gd name="T8" fmla="*/ 2 w 2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2">
                  <a:moveTo>
                    <a:pt x="2" y="0"/>
                  </a:moveTo>
                  <a:cubicBezTo>
                    <a:pt x="1" y="1"/>
                    <a:pt x="1" y="1"/>
                    <a:pt x="0" y="2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1" y="0"/>
                    <a:pt x="2" y="0"/>
                  </a:cubicBezTo>
                  <a:close/>
                </a:path>
              </a:pathLst>
            </a:custGeom>
            <a:solidFill>
              <a:srgbClr val="7A7D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4257676" y="4391026"/>
            <a:ext cx="860425" cy="860425"/>
            <a:chOff x="4257676" y="4391026"/>
            <a:chExt cx="860425" cy="860425"/>
          </a:xfrm>
        </p:grpSpPr>
        <p:sp>
          <p:nvSpPr>
            <p:cNvPr id="16531" name="Freeform 280"/>
            <p:cNvSpPr>
              <a:spLocks/>
            </p:cNvSpPr>
            <p:nvPr/>
          </p:nvSpPr>
          <p:spPr bwMode="auto">
            <a:xfrm>
              <a:off x="4257676" y="4391026"/>
              <a:ext cx="860425" cy="860425"/>
            </a:xfrm>
            <a:custGeom>
              <a:avLst/>
              <a:gdLst>
                <a:gd name="T0" fmla="*/ 63 w 63"/>
                <a:gd name="T1" fmla="*/ 0 h 63"/>
                <a:gd name="T2" fmla="*/ 63 w 63"/>
                <a:gd name="T3" fmla="*/ 32 h 63"/>
                <a:gd name="T4" fmla="*/ 32 w 63"/>
                <a:gd name="T5" fmla="*/ 63 h 63"/>
                <a:gd name="T6" fmla="*/ 31 w 63"/>
                <a:gd name="T7" fmla="*/ 63 h 63"/>
                <a:gd name="T8" fmla="*/ 0 w 63"/>
                <a:gd name="T9" fmla="*/ 32 h 63"/>
                <a:gd name="T10" fmla="*/ 0 w 63"/>
                <a:gd name="T11" fmla="*/ 31 h 63"/>
                <a:gd name="T12" fmla="*/ 31 w 63"/>
                <a:gd name="T13" fmla="*/ 0 h 63"/>
                <a:gd name="T14" fmla="*/ 63 w 63"/>
                <a:gd name="T15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3" h="63">
                  <a:moveTo>
                    <a:pt x="63" y="0"/>
                  </a:moveTo>
                  <a:cubicBezTo>
                    <a:pt x="63" y="32"/>
                    <a:pt x="63" y="32"/>
                    <a:pt x="63" y="32"/>
                  </a:cubicBezTo>
                  <a:cubicBezTo>
                    <a:pt x="63" y="49"/>
                    <a:pt x="49" y="63"/>
                    <a:pt x="32" y="63"/>
                  </a:cubicBezTo>
                  <a:cubicBezTo>
                    <a:pt x="31" y="63"/>
                    <a:pt x="31" y="63"/>
                    <a:pt x="31" y="63"/>
                  </a:cubicBezTo>
                  <a:cubicBezTo>
                    <a:pt x="14" y="63"/>
                    <a:pt x="0" y="49"/>
                    <a:pt x="0" y="32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14"/>
                    <a:pt x="14" y="0"/>
                    <a:pt x="31" y="0"/>
                  </a:cubicBezTo>
                  <a:lnTo>
                    <a:pt x="63" y="0"/>
                  </a:lnTo>
                  <a:close/>
                </a:path>
              </a:pathLst>
            </a:custGeom>
            <a:solidFill>
              <a:srgbClr val="C9D9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96" name="椭圆 295"/>
            <p:cNvSpPr/>
            <p:nvPr/>
          </p:nvSpPr>
          <p:spPr>
            <a:xfrm>
              <a:off x="4419601" y="4538567"/>
              <a:ext cx="536574" cy="536574"/>
            </a:xfrm>
            <a:prstGeom prst="ellipse">
              <a:avLst/>
            </a:prstGeom>
            <a:solidFill>
              <a:schemeClr val="bg1"/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6532" name="Freeform 281"/>
            <p:cNvSpPr>
              <a:spLocks noEditPoints="1"/>
            </p:cNvSpPr>
            <p:nvPr/>
          </p:nvSpPr>
          <p:spPr bwMode="auto">
            <a:xfrm>
              <a:off x="4530726" y="4664076"/>
              <a:ext cx="300038" cy="300038"/>
            </a:xfrm>
            <a:custGeom>
              <a:avLst/>
              <a:gdLst>
                <a:gd name="T0" fmla="*/ 22 w 22"/>
                <a:gd name="T1" fmla="*/ 20 h 22"/>
                <a:gd name="T2" fmla="*/ 15 w 22"/>
                <a:gd name="T3" fmla="*/ 13 h 22"/>
                <a:gd name="T4" fmla="*/ 14 w 22"/>
                <a:gd name="T5" fmla="*/ 13 h 22"/>
                <a:gd name="T6" fmla="*/ 14 w 22"/>
                <a:gd name="T7" fmla="*/ 13 h 22"/>
                <a:gd name="T8" fmla="*/ 12 w 22"/>
                <a:gd name="T9" fmla="*/ 12 h 22"/>
                <a:gd name="T10" fmla="*/ 12 w 22"/>
                <a:gd name="T11" fmla="*/ 3 h 22"/>
                <a:gd name="T12" fmla="*/ 3 w 22"/>
                <a:gd name="T13" fmla="*/ 3 h 22"/>
                <a:gd name="T14" fmla="*/ 3 w 22"/>
                <a:gd name="T15" fmla="*/ 12 h 22"/>
                <a:gd name="T16" fmla="*/ 12 w 22"/>
                <a:gd name="T17" fmla="*/ 13 h 22"/>
                <a:gd name="T18" fmla="*/ 13 w 22"/>
                <a:gd name="T19" fmla="*/ 14 h 22"/>
                <a:gd name="T20" fmla="*/ 13 w 22"/>
                <a:gd name="T21" fmla="*/ 14 h 22"/>
                <a:gd name="T22" fmla="*/ 13 w 22"/>
                <a:gd name="T23" fmla="*/ 15 h 22"/>
                <a:gd name="T24" fmla="*/ 20 w 22"/>
                <a:gd name="T25" fmla="*/ 22 h 22"/>
                <a:gd name="T26" fmla="*/ 21 w 22"/>
                <a:gd name="T27" fmla="*/ 22 h 22"/>
                <a:gd name="T28" fmla="*/ 22 w 22"/>
                <a:gd name="T29" fmla="*/ 22 h 22"/>
                <a:gd name="T30" fmla="*/ 22 w 22"/>
                <a:gd name="T31" fmla="*/ 20 h 22"/>
                <a:gd name="T32" fmla="*/ 3 w 22"/>
                <a:gd name="T33" fmla="*/ 12 h 22"/>
                <a:gd name="T34" fmla="*/ 3 w 22"/>
                <a:gd name="T35" fmla="*/ 12 h 22"/>
                <a:gd name="T36" fmla="*/ 3 w 22"/>
                <a:gd name="T37" fmla="*/ 3 h 22"/>
                <a:gd name="T38" fmla="*/ 3 w 22"/>
                <a:gd name="T39" fmla="*/ 3 h 22"/>
                <a:gd name="T40" fmla="*/ 3 w 22"/>
                <a:gd name="T41" fmla="*/ 3 h 22"/>
                <a:gd name="T42" fmla="*/ 3 w 22"/>
                <a:gd name="T43" fmla="*/ 11 h 22"/>
                <a:gd name="T44" fmla="*/ 3 w 22"/>
                <a:gd name="T45" fmla="*/ 12 h 22"/>
                <a:gd name="T46" fmla="*/ 4 w 22"/>
                <a:gd name="T47" fmla="*/ 11 h 22"/>
                <a:gd name="T48" fmla="*/ 4 w 22"/>
                <a:gd name="T49" fmla="*/ 4 h 22"/>
                <a:gd name="T50" fmla="*/ 11 w 22"/>
                <a:gd name="T51" fmla="*/ 4 h 22"/>
                <a:gd name="T52" fmla="*/ 11 w 22"/>
                <a:gd name="T53" fmla="*/ 11 h 22"/>
                <a:gd name="T54" fmla="*/ 4 w 22"/>
                <a:gd name="T55" fmla="*/ 11 h 22"/>
                <a:gd name="T56" fmla="*/ 11 w 22"/>
                <a:gd name="T57" fmla="*/ 12 h 22"/>
                <a:gd name="T58" fmla="*/ 11 w 22"/>
                <a:gd name="T59" fmla="*/ 11 h 22"/>
                <a:gd name="T60" fmla="*/ 11 w 22"/>
                <a:gd name="T61" fmla="*/ 3 h 22"/>
                <a:gd name="T62" fmla="*/ 11 w 22"/>
                <a:gd name="T63" fmla="*/ 3 h 22"/>
                <a:gd name="T64" fmla="*/ 12 w 22"/>
                <a:gd name="T65" fmla="*/ 3 h 22"/>
                <a:gd name="T66" fmla="*/ 12 w 22"/>
                <a:gd name="T67" fmla="*/ 12 h 22"/>
                <a:gd name="T68" fmla="*/ 11 w 22"/>
                <a:gd name="T69" fmla="*/ 1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2" h="22">
                  <a:moveTo>
                    <a:pt x="22" y="20"/>
                  </a:moveTo>
                  <a:cubicBezTo>
                    <a:pt x="15" y="13"/>
                    <a:pt x="15" y="13"/>
                    <a:pt x="15" y="13"/>
                  </a:cubicBezTo>
                  <a:cubicBezTo>
                    <a:pt x="14" y="13"/>
                    <a:pt x="14" y="13"/>
                    <a:pt x="14" y="13"/>
                  </a:cubicBezTo>
                  <a:cubicBezTo>
                    <a:pt x="14" y="13"/>
                    <a:pt x="14" y="13"/>
                    <a:pt x="14" y="13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15" y="9"/>
                    <a:pt x="14" y="5"/>
                    <a:pt x="12" y="3"/>
                  </a:cubicBezTo>
                  <a:cubicBezTo>
                    <a:pt x="9" y="0"/>
                    <a:pt x="5" y="0"/>
                    <a:pt x="3" y="3"/>
                  </a:cubicBezTo>
                  <a:cubicBezTo>
                    <a:pt x="0" y="5"/>
                    <a:pt x="0" y="10"/>
                    <a:pt x="3" y="12"/>
                  </a:cubicBezTo>
                  <a:cubicBezTo>
                    <a:pt x="5" y="15"/>
                    <a:pt x="9" y="15"/>
                    <a:pt x="12" y="13"/>
                  </a:cubicBezTo>
                  <a:cubicBezTo>
                    <a:pt x="13" y="14"/>
                    <a:pt x="13" y="14"/>
                    <a:pt x="13" y="14"/>
                  </a:cubicBezTo>
                  <a:cubicBezTo>
                    <a:pt x="13" y="14"/>
                    <a:pt x="13" y="14"/>
                    <a:pt x="13" y="14"/>
                  </a:cubicBezTo>
                  <a:cubicBezTo>
                    <a:pt x="12" y="14"/>
                    <a:pt x="12" y="14"/>
                    <a:pt x="13" y="15"/>
                  </a:cubicBezTo>
                  <a:cubicBezTo>
                    <a:pt x="20" y="22"/>
                    <a:pt x="20" y="22"/>
                    <a:pt x="20" y="22"/>
                  </a:cubicBezTo>
                  <a:cubicBezTo>
                    <a:pt x="20" y="22"/>
                    <a:pt x="21" y="22"/>
                    <a:pt x="21" y="22"/>
                  </a:cubicBezTo>
                  <a:cubicBezTo>
                    <a:pt x="22" y="22"/>
                    <a:pt x="22" y="22"/>
                    <a:pt x="22" y="22"/>
                  </a:cubicBezTo>
                  <a:cubicBezTo>
                    <a:pt x="22" y="21"/>
                    <a:pt x="22" y="21"/>
                    <a:pt x="22" y="20"/>
                  </a:cubicBezTo>
                  <a:close/>
                  <a:moveTo>
                    <a:pt x="3" y="12"/>
                  </a:moveTo>
                  <a:cubicBezTo>
                    <a:pt x="3" y="12"/>
                    <a:pt x="3" y="12"/>
                    <a:pt x="3" y="12"/>
                  </a:cubicBezTo>
                  <a:cubicBezTo>
                    <a:pt x="0" y="9"/>
                    <a:pt x="0" y="5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1" y="6"/>
                    <a:pt x="1" y="9"/>
                    <a:pt x="3" y="11"/>
                  </a:cubicBezTo>
                  <a:cubicBezTo>
                    <a:pt x="3" y="12"/>
                    <a:pt x="3" y="12"/>
                    <a:pt x="3" y="12"/>
                  </a:cubicBezTo>
                  <a:close/>
                  <a:moveTo>
                    <a:pt x="4" y="11"/>
                  </a:moveTo>
                  <a:cubicBezTo>
                    <a:pt x="1" y="9"/>
                    <a:pt x="1" y="6"/>
                    <a:pt x="4" y="4"/>
                  </a:cubicBezTo>
                  <a:cubicBezTo>
                    <a:pt x="6" y="2"/>
                    <a:pt x="9" y="2"/>
                    <a:pt x="11" y="4"/>
                  </a:cubicBezTo>
                  <a:cubicBezTo>
                    <a:pt x="13" y="6"/>
                    <a:pt x="13" y="9"/>
                    <a:pt x="11" y="11"/>
                  </a:cubicBezTo>
                  <a:cubicBezTo>
                    <a:pt x="9" y="13"/>
                    <a:pt x="6" y="13"/>
                    <a:pt x="4" y="11"/>
                  </a:cubicBezTo>
                  <a:close/>
                  <a:moveTo>
                    <a:pt x="11" y="12"/>
                  </a:moveTo>
                  <a:cubicBezTo>
                    <a:pt x="11" y="12"/>
                    <a:pt x="11" y="12"/>
                    <a:pt x="11" y="11"/>
                  </a:cubicBezTo>
                  <a:cubicBezTo>
                    <a:pt x="14" y="9"/>
                    <a:pt x="14" y="6"/>
                    <a:pt x="11" y="3"/>
                  </a:cubicBezTo>
                  <a:cubicBezTo>
                    <a:pt x="11" y="3"/>
                    <a:pt x="11" y="3"/>
                    <a:pt x="11" y="3"/>
                  </a:cubicBezTo>
                  <a:cubicBezTo>
                    <a:pt x="11" y="3"/>
                    <a:pt x="12" y="3"/>
                    <a:pt x="12" y="3"/>
                  </a:cubicBezTo>
                  <a:cubicBezTo>
                    <a:pt x="14" y="5"/>
                    <a:pt x="14" y="9"/>
                    <a:pt x="12" y="12"/>
                  </a:cubicBezTo>
                  <a:cubicBezTo>
                    <a:pt x="12" y="12"/>
                    <a:pt x="11" y="12"/>
                    <a:pt x="11" y="12"/>
                  </a:cubicBezTo>
                  <a:close/>
                </a:path>
              </a:pathLst>
            </a:custGeom>
            <a:solidFill>
              <a:srgbClr val="7A7D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6533" name="Freeform 282"/>
            <p:cNvSpPr>
              <a:spLocks/>
            </p:cNvSpPr>
            <p:nvPr/>
          </p:nvSpPr>
          <p:spPr bwMode="auto">
            <a:xfrm>
              <a:off x="4557713" y="4691063"/>
              <a:ext cx="109538" cy="109538"/>
            </a:xfrm>
            <a:custGeom>
              <a:avLst/>
              <a:gdLst>
                <a:gd name="T0" fmla="*/ 3 w 8"/>
                <a:gd name="T1" fmla="*/ 3 h 8"/>
                <a:gd name="T2" fmla="*/ 8 w 8"/>
                <a:gd name="T3" fmla="*/ 1 h 8"/>
                <a:gd name="T4" fmla="*/ 2 w 8"/>
                <a:gd name="T5" fmla="*/ 2 h 8"/>
                <a:gd name="T6" fmla="*/ 1 w 8"/>
                <a:gd name="T7" fmla="*/ 8 h 8"/>
                <a:gd name="T8" fmla="*/ 3 w 8"/>
                <a:gd name="T9" fmla="*/ 3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8">
                  <a:moveTo>
                    <a:pt x="3" y="3"/>
                  </a:moveTo>
                  <a:cubicBezTo>
                    <a:pt x="4" y="2"/>
                    <a:pt x="6" y="1"/>
                    <a:pt x="8" y="1"/>
                  </a:cubicBezTo>
                  <a:cubicBezTo>
                    <a:pt x="6" y="0"/>
                    <a:pt x="3" y="0"/>
                    <a:pt x="2" y="2"/>
                  </a:cubicBezTo>
                  <a:cubicBezTo>
                    <a:pt x="0" y="4"/>
                    <a:pt x="0" y="6"/>
                    <a:pt x="1" y="8"/>
                  </a:cubicBezTo>
                  <a:cubicBezTo>
                    <a:pt x="1" y="6"/>
                    <a:pt x="2" y="4"/>
                    <a:pt x="3" y="3"/>
                  </a:cubicBezTo>
                  <a:close/>
                </a:path>
              </a:pathLst>
            </a:custGeom>
            <a:solidFill>
              <a:srgbClr val="7A7D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3576638" y="2795588"/>
            <a:ext cx="1063625" cy="927100"/>
            <a:chOff x="3576638" y="2795588"/>
            <a:chExt cx="1063625" cy="927100"/>
          </a:xfrm>
        </p:grpSpPr>
        <p:sp>
          <p:nvSpPr>
            <p:cNvPr id="16513" name="Freeform 262"/>
            <p:cNvSpPr>
              <a:spLocks/>
            </p:cNvSpPr>
            <p:nvPr/>
          </p:nvSpPr>
          <p:spPr bwMode="auto">
            <a:xfrm>
              <a:off x="3576638" y="2795588"/>
              <a:ext cx="1063625" cy="927100"/>
            </a:xfrm>
            <a:custGeom>
              <a:avLst/>
              <a:gdLst>
                <a:gd name="T0" fmla="*/ 78 w 78"/>
                <a:gd name="T1" fmla="*/ 34 h 68"/>
                <a:gd name="T2" fmla="*/ 56 w 78"/>
                <a:gd name="T3" fmla="*/ 56 h 68"/>
                <a:gd name="T4" fmla="*/ 12 w 78"/>
                <a:gd name="T5" fmla="*/ 56 h 68"/>
                <a:gd name="T6" fmla="*/ 12 w 78"/>
                <a:gd name="T7" fmla="*/ 56 h 68"/>
                <a:gd name="T8" fmla="*/ 12 w 78"/>
                <a:gd name="T9" fmla="*/ 12 h 68"/>
                <a:gd name="T10" fmla="*/ 12 w 78"/>
                <a:gd name="T11" fmla="*/ 12 h 68"/>
                <a:gd name="T12" fmla="*/ 56 w 78"/>
                <a:gd name="T13" fmla="*/ 12 h 68"/>
                <a:gd name="T14" fmla="*/ 78 w 78"/>
                <a:gd name="T15" fmla="*/ 34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8" h="68">
                  <a:moveTo>
                    <a:pt x="78" y="34"/>
                  </a:moveTo>
                  <a:cubicBezTo>
                    <a:pt x="56" y="56"/>
                    <a:pt x="56" y="56"/>
                    <a:pt x="56" y="56"/>
                  </a:cubicBezTo>
                  <a:cubicBezTo>
                    <a:pt x="44" y="68"/>
                    <a:pt x="24" y="68"/>
                    <a:pt x="12" y="56"/>
                  </a:cubicBezTo>
                  <a:cubicBezTo>
                    <a:pt x="12" y="56"/>
                    <a:pt x="12" y="56"/>
                    <a:pt x="12" y="56"/>
                  </a:cubicBezTo>
                  <a:cubicBezTo>
                    <a:pt x="0" y="44"/>
                    <a:pt x="0" y="24"/>
                    <a:pt x="12" y="12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24" y="0"/>
                    <a:pt x="44" y="0"/>
                    <a:pt x="56" y="12"/>
                  </a:cubicBezTo>
                  <a:lnTo>
                    <a:pt x="78" y="34"/>
                  </a:lnTo>
                  <a:close/>
                </a:path>
              </a:pathLst>
            </a:custGeom>
            <a:solidFill>
              <a:srgbClr val="FFA7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97" name="椭圆 296"/>
            <p:cNvSpPr/>
            <p:nvPr/>
          </p:nvSpPr>
          <p:spPr>
            <a:xfrm>
              <a:off x="3771108" y="2997995"/>
              <a:ext cx="536574" cy="536574"/>
            </a:xfrm>
            <a:prstGeom prst="ellipse">
              <a:avLst/>
            </a:prstGeom>
            <a:solidFill>
              <a:schemeClr val="bg1"/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6514" name="Freeform 263"/>
            <p:cNvSpPr>
              <a:spLocks noEditPoints="1"/>
            </p:cNvSpPr>
            <p:nvPr/>
          </p:nvSpPr>
          <p:spPr bwMode="auto">
            <a:xfrm>
              <a:off x="3917951" y="3149601"/>
              <a:ext cx="244475" cy="260350"/>
            </a:xfrm>
            <a:custGeom>
              <a:avLst/>
              <a:gdLst>
                <a:gd name="T0" fmla="*/ 9 w 18"/>
                <a:gd name="T1" fmla="*/ 0 h 19"/>
                <a:gd name="T2" fmla="*/ 0 w 18"/>
                <a:gd name="T3" fmla="*/ 6 h 19"/>
                <a:gd name="T4" fmla="*/ 0 w 18"/>
                <a:gd name="T5" fmla="*/ 14 h 19"/>
                <a:gd name="T6" fmla="*/ 0 w 18"/>
                <a:gd name="T7" fmla="*/ 19 h 19"/>
                <a:gd name="T8" fmla="*/ 6 w 18"/>
                <a:gd name="T9" fmla="*/ 19 h 19"/>
                <a:gd name="T10" fmla="*/ 6 w 18"/>
                <a:gd name="T11" fmla="*/ 13 h 19"/>
                <a:gd name="T12" fmla="*/ 12 w 18"/>
                <a:gd name="T13" fmla="*/ 13 h 19"/>
                <a:gd name="T14" fmla="*/ 12 w 18"/>
                <a:gd name="T15" fmla="*/ 19 h 19"/>
                <a:gd name="T16" fmla="*/ 18 w 18"/>
                <a:gd name="T17" fmla="*/ 19 h 19"/>
                <a:gd name="T18" fmla="*/ 18 w 18"/>
                <a:gd name="T19" fmla="*/ 14 h 19"/>
                <a:gd name="T20" fmla="*/ 18 w 18"/>
                <a:gd name="T21" fmla="*/ 6 h 19"/>
                <a:gd name="T22" fmla="*/ 9 w 18"/>
                <a:gd name="T23" fmla="*/ 0 h 19"/>
                <a:gd name="T24" fmla="*/ 9 w 18"/>
                <a:gd name="T25" fmla="*/ 4 h 19"/>
                <a:gd name="T26" fmla="*/ 12 w 18"/>
                <a:gd name="T27" fmla="*/ 7 h 19"/>
                <a:gd name="T28" fmla="*/ 9 w 18"/>
                <a:gd name="T29" fmla="*/ 7 h 19"/>
                <a:gd name="T30" fmla="*/ 9 w 18"/>
                <a:gd name="T31" fmla="*/ 4 h 19"/>
                <a:gd name="T32" fmla="*/ 9 w 18"/>
                <a:gd name="T33" fmla="*/ 4 h 19"/>
                <a:gd name="T34" fmla="*/ 9 w 18"/>
                <a:gd name="T35" fmla="*/ 7 h 19"/>
                <a:gd name="T36" fmla="*/ 6 w 18"/>
                <a:gd name="T37" fmla="*/ 7 h 19"/>
                <a:gd name="T38" fmla="*/ 9 w 18"/>
                <a:gd name="T39" fmla="*/ 4 h 19"/>
                <a:gd name="T40" fmla="*/ 6 w 18"/>
                <a:gd name="T41" fmla="*/ 7 h 19"/>
                <a:gd name="T42" fmla="*/ 9 w 18"/>
                <a:gd name="T43" fmla="*/ 7 h 19"/>
                <a:gd name="T44" fmla="*/ 9 w 18"/>
                <a:gd name="T45" fmla="*/ 10 h 19"/>
                <a:gd name="T46" fmla="*/ 6 w 18"/>
                <a:gd name="T47" fmla="*/ 7 h 19"/>
                <a:gd name="T48" fmla="*/ 9 w 18"/>
                <a:gd name="T49" fmla="*/ 10 h 19"/>
                <a:gd name="T50" fmla="*/ 9 w 18"/>
                <a:gd name="T51" fmla="*/ 7 h 19"/>
                <a:gd name="T52" fmla="*/ 12 w 18"/>
                <a:gd name="T53" fmla="*/ 7 h 19"/>
                <a:gd name="T54" fmla="*/ 9 w 18"/>
                <a:gd name="T55" fmla="*/ 1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8" h="19">
                  <a:moveTo>
                    <a:pt x="9" y="0"/>
                  </a:moveTo>
                  <a:cubicBezTo>
                    <a:pt x="0" y="6"/>
                    <a:pt x="0" y="6"/>
                    <a:pt x="0" y="6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6" y="19"/>
                    <a:pt x="6" y="19"/>
                    <a:pt x="6" y="19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12" y="13"/>
                    <a:pt x="12" y="13"/>
                    <a:pt x="12" y="13"/>
                  </a:cubicBezTo>
                  <a:cubicBezTo>
                    <a:pt x="12" y="19"/>
                    <a:pt x="12" y="19"/>
                    <a:pt x="12" y="19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18" y="14"/>
                    <a:pt x="18" y="14"/>
                    <a:pt x="18" y="14"/>
                  </a:cubicBezTo>
                  <a:cubicBezTo>
                    <a:pt x="18" y="6"/>
                    <a:pt x="18" y="6"/>
                    <a:pt x="18" y="6"/>
                  </a:cubicBezTo>
                  <a:lnTo>
                    <a:pt x="9" y="0"/>
                  </a:lnTo>
                  <a:close/>
                  <a:moveTo>
                    <a:pt x="9" y="4"/>
                  </a:moveTo>
                  <a:cubicBezTo>
                    <a:pt x="11" y="4"/>
                    <a:pt x="12" y="5"/>
                    <a:pt x="12" y="7"/>
                  </a:cubicBezTo>
                  <a:cubicBezTo>
                    <a:pt x="9" y="7"/>
                    <a:pt x="9" y="7"/>
                    <a:pt x="9" y="7"/>
                  </a:cubicBezTo>
                  <a:lnTo>
                    <a:pt x="9" y="4"/>
                  </a:lnTo>
                  <a:close/>
                  <a:moveTo>
                    <a:pt x="9" y="4"/>
                  </a:moveTo>
                  <a:cubicBezTo>
                    <a:pt x="9" y="7"/>
                    <a:pt x="9" y="7"/>
                    <a:pt x="9" y="7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6" y="5"/>
                    <a:pt x="7" y="4"/>
                    <a:pt x="9" y="4"/>
                  </a:cubicBezTo>
                  <a:close/>
                  <a:moveTo>
                    <a:pt x="6" y="7"/>
                  </a:moveTo>
                  <a:cubicBezTo>
                    <a:pt x="9" y="7"/>
                    <a:pt x="9" y="7"/>
                    <a:pt x="9" y="7"/>
                  </a:cubicBezTo>
                  <a:cubicBezTo>
                    <a:pt x="9" y="10"/>
                    <a:pt x="9" y="10"/>
                    <a:pt x="9" y="10"/>
                  </a:cubicBezTo>
                  <a:cubicBezTo>
                    <a:pt x="7" y="10"/>
                    <a:pt x="6" y="9"/>
                    <a:pt x="6" y="7"/>
                  </a:cubicBezTo>
                  <a:close/>
                  <a:moveTo>
                    <a:pt x="9" y="10"/>
                  </a:moveTo>
                  <a:cubicBezTo>
                    <a:pt x="9" y="7"/>
                    <a:pt x="9" y="7"/>
                    <a:pt x="9" y="7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12" y="9"/>
                    <a:pt x="11" y="10"/>
                    <a:pt x="9" y="10"/>
                  </a:cubicBezTo>
                  <a:close/>
                </a:path>
              </a:pathLst>
            </a:custGeom>
            <a:solidFill>
              <a:srgbClr val="7A7D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6515" name="Freeform 264"/>
            <p:cNvSpPr>
              <a:spLocks/>
            </p:cNvSpPr>
            <p:nvPr/>
          </p:nvSpPr>
          <p:spPr bwMode="auto">
            <a:xfrm>
              <a:off x="3889376" y="3109913"/>
              <a:ext cx="300038" cy="149225"/>
            </a:xfrm>
            <a:custGeom>
              <a:avLst/>
              <a:gdLst>
                <a:gd name="T0" fmla="*/ 18 w 22"/>
                <a:gd name="T1" fmla="*/ 5 h 11"/>
                <a:gd name="T2" fmla="*/ 18 w 22"/>
                <a:gd name="T3" fmla="*/ 2 h 11"/>
                <a:gd name="T4" fmla="*/ 18 w 22"/>
                <a:gd name="T5" fmla="*/ 2 h 11"/>
                <a:gd name="T6" fmla="*/ 18 w 22"/>
                <a:gd name="T7" fmla="*/ 1 h 11"/>
                <a:gd name="T8" fmla="*/ 18 w 22"/>
                <a:gd name="T9" fmla="*/ 1 h 11"/>
                <a:gd name="T10" fmla="*/ 18 w 22"/>
                <a:gd name="T11" fmla="*/ 1 h 11"/>
                <a:gd name="T12" fmla="*/ 18 w 22"/>
                <a:gd name="T13" fmla="*/ 1 h 11"/>
                <a:gd name="T14" fmla="*/ 16 w 22"/>
                <a:gd name="T15" fmla="*/ 1 h 11"/>
                <a:gd name="T16" fmla="*/ 16 w 22"/>
                <a:gd name="T17" fmla="*/ 1 h 11"/>
                <a:gd name="T18" fmla="*/ 16 w 22"/>
                <a:gd name="T19" fmla="*/ 1 h 11"/>
                <a:gd name="T20" fmla="*/ 16 w 22"/>
                <a:gd name="T21" fmla="*/ 1 h 11"/>
                <a:gd name="T22" fmla="*/ 16 w 22"/>
                <a:gd name="T23" fmla="*/ 2 h 11"/>
                <a:gd name="T24" fmla="*/ 16 w 22"/>
                <a:gd name="T25" fmla="*/ 2 h 11"/>
                <a:gd name="T26" fmla="*/ 16 w 22"/>
                <a:gd name="T27" fmla="*/ 4 h 11"/>
                <a:gd name="T28" fmla="*/ 11 w 22"/>
                <a:gd name="T29" fmla="*/ 0 h 11"/>
                <a:gd name="T30" fmla="*/ 11 w 22"/>
                <a:gd name="T31" fmla="*/ 0 h 11"/>
                <a:gd name="T32" fmla="*/ 1 w 22"/>
                <a:gd name="T33" fmla="*/ 8 h 11"/>
                <a:gd name="T34" fmla="*/ 0 w 22"/>
                <a:gd name="T35" fmla="*/ 9 h 11"/>
                <a:gd name="T36" fmla="*/ 0 w 22"/>
                <a:gd name="T37" fmla="*/ 10 h 11"/>
                <a:gd name="T38" fmla="*/ 1 w 22"/>
                <a:gd name="T39" fmla="*/ 11 h 11"/>
                <a:gd name="T40" fmla="*/ 1 w 22"/>
                <a:gd name="T41" fmla="*/ 11 h 11"/>
                <a:gd name="T42" fmla="*/ 2 w 22"/>
                <a:gd name="T43" fmla="*/ 10 h 11"/>
                <a:gd name="T44" fmla="*/ 2 w 22"/>
                <a:gd name="T45" fmla="*/ 9 h 11"/>
                <a:gd name="T46" fmla="*/ 11 w 22"/>
                <a:gd name="T47" fmla="*/ 2 h 11"/>
                <a:gd name="T48" fmla="*/ 20 w 22"/>
                <a:gd name="T49" fmla="*/ 9 h 11"/>
                <a:gd name="T50" fmla="*/ 20 w 22"/>
                <a:gd name="T51" fmla="*/ 10 h 11"/>
                <a:gd name="T52" fmla="*/ 21 w 22"/>
                <a:gd name="T53" fmla="*/ 11 h 11"/>
                <a:gd name="T54" fmla="*/ 21 w 22"/>
                <a:gd name="T55" fmla="*/ 11 h 11"/>
                <a:gd name="T56" fmla="*/ 22 w 22"/>
                <a:gd name="T57" fmla="*/ 10 h 11"/>
                <a:gd name="T58" fmla="*/ 22 w 22"/>
                <a:gd name="T59" fmla="*/ 9 h 11"/>
                <a:gd name="T60" fmla="*/ 21 w 22"/>
                <a:gd name="T61" fmla="*/ 8 h 11"/>
                <a:gd name="T62" fmla="*/ 18 w 22"/>
                <a:gd name="T63" fmla="*/ 5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2" h="11">
                  <a:moveTo>
                    <a:pt x="18" y="5"/>
                  </a:moveTo>
                  <a:cubicBezTo>
                    <a:pt x="18" y="2"/>
                    <a:pt x="18" y="2"/>
                    <a:pt x="18" y="2"/>
                  </a:cubicBezTo>
                  <a:cubicBezTo>
                    <a:pt x="18" y="2"/>
                    <a:pt x="18" y="2"/>
                    <a:pt x="18" y="2"/>
                  </a:cubicBezTo>
                  <a:cubicBezTo>
                    <a:pt x="18" y="2"/>
                    <a:pt x="18" y="2"/>
                    <a:pt x="18" y="1"/>
                  </a:cubicBezTo>
                  <a:cubicBezTo>
                    <a:pt x="18" y="1"/>
                    <a:pt x="18" y="1"/>
                    <a:pt x="18" y="1"/>
                  </a:cubicBezTo>
                  <a:cubicBezTo>
                    <a:pt x="18" y="1"/>
                    <a:pt x="18" y="1"/>
                    <a:pt x="18" y="1"/>
                  </a:cubicBezTo>
                  <a:cubicBezTo>
                    <a:pt x="18" y="1"/>
                    <a:pt x="18" y="1"/>
                    <a:pt x="18" y="1"/>
                  </a:cubicBezTo>
                  <a:cubicBezTo>
                    <a:pt x="16" y="1"/>
                    <a:pt x="16" y="1"/>
                    <a:pt x="16" y="1"/>
                  </a:cubicBezTo>
                  <a:cubicBezTo>
                    <a:pt x="16" y="1"/>
                    <a:pt x="16" y="1"/>
                    <a:pt x="16" y="1"/>
                  </a:cubicBezTo>
                  <a:cubicBezTo>
                    <a:pt x="16" y="1"/>
                    <a:pt x="16" y="1"/>
                    <a:pt x="16" y="1"/>
                  </a:cubicBezTo>
                  <a:cubicBezTo>
                    <a:pt x="16" y="1"/>
                    <a:pt x="16" y="1"/>
                    <a:pt x="16" y="1"/>
                  </a:cubicBezTo>
                  <a:cubicBezTo>
                    <a:pt x="16" y="2"/>
                    <a:pt x="16" y="2"/>
                    <a:pt x="16" y="2"/>
                  </a:cubicBezTo>
                  <a:cubicBezTo>
                    <a:pt x="16" y="2"/>
                    <a:pt x="16" y="2"/>
                    <a:pt x="16" y="2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8"/>
                    <a:pt x="0" y="8"/>
                    <a:pt x="0" y="9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0"/>
                    <a:pt x="1" y="11"/>
                    <a:pt x="1" y="11"/>
                  </a:cubicBezTo>
                  <a:cubicBezTo>
                    <a:pt x="1" y="11"/>
                    <a:pt x="1" y="11"/>
                    <a:pt x="1" y="11"/>
                  </a:cubicBezTo>
                  <a:cubicBezTo>
                    <a:pt x="1" y="11"/>
                    <a:pt x="2" y="10"/>
                    <a:pt x="2" y="10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20" y="9"/>
                    <a:pt x="20" y="9"/>
                    <a:pt x="20" y="9"/>
                  </a:cubicBezTo>
                  <a:cubicBezTo>
                    <a:pt x="20" y="10"/>
                    <a:pt x="20" y="10"/>
                    <a:pt x="20" y="10"/>
                  </a:cubicBezTo>
                  <a:cubicBezTo>
                    <a:pt x="20" y="10"/>
                    <a:pt x="21" y="11"/>
                    <a:pt x="21" y="11"/>
                  </a:cubicBezTo>
                  <a:cubicBezTo>
                    <a:pt x="21" y="11"/>
                    <a:pt x="21" y="11"/>
                    <a:pt x="21" y="11"/>
                  </a:cubicBezTo>
                  <a:cubicBezTo>
                    <a:pt x="21" y="11"/>
                    <a:pt x="22" y="10"/>
                    <a:pt x="22" y="10"/>
                  </a:cubicBezTo>
                  <a:cubicBezTo>
                    <a:pt x="22" y="9"/>
                    <a:pt x="22" y="9"/>
                    <a:pt x="22" y="9"/>
                  </a:cubicBezTo>
                  <a:cubicBezTo>
                    <a:pt x="22" y="8"/>
                    <a:pt x="22" y="8"/>
                    <a:pt x="21" y="8"/>
                  </a:cubicBezTo>
                  <a:lnTo>
                    <a:pt x="18" y="5"/>
                  </a:lnTo>
                  <a:close/>
                </a:path>
              </a:pathLst>
            </a:custGeom>
            <a:solidFill>
              <a:srgbClr val="7A7D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4257676" y="1266826"/>
            <a:ext cx="860425" cy="860425"/>
            <a:chOff x="4257676" y="1266826"/>
            <a:chExt cx="860425" cy="860425"/>
          </a:xfrm>
        </p:grpSpPr>
        <p:sp>
          <p:nvSpPr>
            <p:cNvPr id="16534" name="Freeform 283"/>
            <p:cNvSpPr>
              <a:spLocks/>
            </p:cNvSpPr>
            <p:nvPr/>
          </p:nvSpPr>
          <p:spPr bwMode="auto">
            <a:xfrm>
              <a:off x="4257676" y="1266826"/>
              <a:ext cx="860425" cy="860425"/>
            </a:xfrm>
            <a:custGeom>
              <a:avLst/>
              <a:gdLst>
                <a:gd name="T0" fmla="*/ 63 w 63"/>
                <a:gd name="T1" fmla="*/ 63 h 63"/>
                <a:gd name="T2" fmla="*/ 31 w 63"/>
                <a:gd name="T3" fmla="*/ 63 h 63"/>
                <a:gd name="T4" fmla="*/ 0 w 63"/>
                <a:gd name="T5" fmla="*/ 32 h 63"/>
                <a:gd name="T6" fmla="*/ 0 w 63"/>
                <a:gd name="T7" fmla="*/ 31 h 63"/>
                <a:gd name="T8" fmla="*/ 31 w 63"/>
                <a:gd name="T9" fmla="*/ 0 h 63"/>
                <a:gd name="T10" fmla="*/ 32 w 63"/>
                <a:gd name="T11" fmla="*/ 0 h 63"/>
                <a:gd name="T12" fmla="*/ 63 w 63"/>
                <a:gd name="T13" fmla="*/ 31 h 63"/>
                <a:gd name="T14" fmla="*/ 63 w 63"/>
                <a:gd name="T15" fmla="*/ 63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3" h="63">
                  <a:moveTo>
                    <a:pt x="63" y="63"/>
                  </a:moveTo>
                  <a:cubicBezTo>
                    <a:pt x="31" y="63"/>
                    <a:pt x="31" y="63"/>
                    <a:pt x="31" y="63"/>
                  </a:cubicBezTo>
                  <a:cubicBezTo>
                    <a:pt x="14" y="63"/>
                    <a:pt x="0" y="49"/>
                    <a:pt x="0" y="32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49" y="0"/>
                    <a:pt x="63" y="14"/>
                    <a:pt x="63" y="31"/>
                  </a:cubicBezTo>
                  <a:lnTo>
                    <a:pt x="63" y="63"/>
                  </a:lnTo>
                  <a:close/>
                </a:path>
              </a:pathLst>
            </a:custGeom>
            <a:solidFill>
              <a:srgbClr val="D18A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98" name="椭圆 297"/>
            <p:cNvSpPr/>
            <p:nvPr/>
          </p:nvSpPr>
          <p:spPr>
            <a:xfrm>
              <a:off x="4412458" y="1404147"/>
              <a:ext cx="536574" cy="536574"/>
            </a:xfrm>
            <a:prstGeom prst="ellipse">
              <a:avLst/>
            </a:prstGeom>
            <a:solidFill>
              <a:schemeClr val="bg1"/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6535" name="Freeform 284"/>
            <p:cNvSpPr>
              <a:spLocks/>
            </p:cNvSpPr>
            <p:nvPr/>
          </p:nvSpPr>
          <p:spPr bwMode="auto">
            <a:xfrm>
              <a:off x="4654551" y="1663701"/>
              <a:ext cx="68263" cy="68263"/>
            </a:xfrm>
            <a:custGeom>
              <a:avLst/>
              <a:gdLst>
                <a:gd name="T0" fmla="*/ 2 w 5"/>
                <a:gd name="T1" fmla="*/ 3 h 5"/>
                <a:gd name="T2" fmla="*/ 3 w 5"/>
                <a:gd name="T3" fmla="*/ 1 h 5"/>
                <a:gd name="T4" fmla="*/ 3 w 5"/>
                <a:gd name="T5" fmla="*/ 0 h 5"/>
                <a:gd name="T6" fmla="*/ 1 w 5"/>
                <a:gd name="T7" fmla="*/ 1 h 5"/>
                <a:gd name="T8" fmla="*/ 1 w 5"/>
                <a:gd name="T9" fmla="*/ 4 h 5"/>
                <a:gd name="T10" fmla="*/ 4 w 5"/>
                <a:gd name="T11" fmla="*/ 4 h 5"/>
                <a:gd name="T12" fmla="*/ 5 w 5"/>
                <a:gd name="T13" fmla="*/ 2 h 5"/>
                <a:gd name="T14" fmla="*/ 4 w 5"/>
                <a:gd name="T15" fmla="*/ 2 h 5"/>
                <a:gd name="T16" fmla="*/ 2 w 5"/>
                <a:gd name="T17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" h="5">
                  <a:moveTo>
                    <a:pt x="2" y="3"/>
                  </a:moveTo>
                  <a:cubicBezTo>
                    <a:pt x="3" y="1"/>
                    <a:pt x="3" y="1"/>
                    <a:pt x="3" y="1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1" y="0"/>
                    <a:pt x="1" y="1"/>
                  </a:cubicBezTo>
                  <a:cubicBezTo>
                    <a:pt x="0" y="2"/>
                    <a:pt x="0" y="3"/>
                    <a:pt x="1" y="4"/>
                  </a:cubicBezTo>
                  <a:cubicBezTo>
                    <a:pt x="2" y="5"/>
                    <a:pt x="3" y="5"/>
                    <a:pt x="4" y="4"/>
                  </a:cubicBezTo>
                  <a:cubicBezTo>
                    <a:pt x="4" y="3"/>
                    <a:pt x="5" y="3"/>
                    <a:pt x="5" y="2"/>
                  </a:cubicBezTo>
                  <a:cubicBezTo>
                    <a:pt x="4" y="2"/>
                    <a:pt x="4" y="2"/>
                    <a:pt x="4" y="2"/>
                  </a:cubicBezTo>
                  <a:lnTo>
                    <a:pt x="2" y="3"/>
                  </a:lnTo>
                  <a:close/>
                </a:path>
              </a:pathLst>
            </a:custGeom>
            <a:solidFill>
              <a:srgbClr val="7A7D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6536" name="Freeform 285"/>
            <p:cNvSpPr>
              <a:spLocks/>
            </p:cNvSpPr>
            <p:nvPr/>
          </p:nvSpPr>
          <p:spPr bwMode="auto">
            <a:xfrm>
              <a:off x="4586288" y="1595438"/>
              <a:ext cx="204788" cy="204788"/>
            </a:xfrm>
            <a:custGeom>
              <a:avLst/>
              <a:gdLst>
                <a:gd name="T0" fmla="*/ 11 w 15"/>
                <a:gd name="T1" fmla="*/ 5 h 15"/>
                <a:gd name="T2" fmla="*/ 10 w 15"/>
                <a:gd name="T3" fmla="*/ 10 h 15"/>
                <a:gd name="T4" fmla="*/ 4 w 15"/>
                <a:gd name="T5" fmla="*/ 10 h 15"/>
                <a:gd name="T6" fmla="*/ 4 w 15"/>
                <a:gd name="T7" fmla="*/ 4 h 15"/>
                <a:gd name="T8" fmla="*/ 10 w 15"/>
                <a:gd name="T9" fmla="*/ 4 h 15"/>
                <a:gd name="T10" fmla="*/ 11 w 15"/>
                <a:gd name="T11" fmla="*/ 3 h 15"/>
                <a:gd name="T12" fmla="*/ 12 w 15"/>
                <a:gd name="T13" fmla="*/ 2 h 15"/>
                <a:gd name="T14" fmla="*/ 3 w 15"/>
                <a:gd name="T15" fmla="*/ 3 h 15"/>
                <a:gd name="T16" fmla="*/ 3 w 15"/>
                <a:gd name="T17" fmla="*/ 12 h 15"/>
                <a:gd name="T18" fmla="*/ 12 w 15"/>
                <a:gd name="T19" fmla="*/ 12 h 15"/>
                <a:gd name="T20" fmla="*/ 12 w 15"/>
                <a:gd name="T21" fmla="*/ 3 h 15"/>
                <a:gd name="T22" fmla="*/ 12 w 15"/>
                <a:gd name="T23" fmla="*/ 4 h 15"/>
                <a:gd name="T24" fmla="*/ 11 w 15"/>
                <a:gd name="T25" fmla="*/ 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" h="15">
                  <a:moveTo>
                    <a:pt x="11" y="5"/>
                  </a:moveTo>
                  <a:cubicBezTo>
                    <a:pt x="12" y="7"/>
                    <a:pt x="12" y="9"/>
                    <a:pt x="10" y="10"/>
                  </a:cubicBezTo>
                  <a:cubicBezTo>
                    <a:pt x="9" y="12"/>
                    <a:pt x="6" y="12"/>
                    <a:pt x="4" y="10"/>
                  </a:cubicBezTo>
                  <a:cubicBezTo>
                    <a:pt x="3" y="9"/>
                    <a:pt x="3" y="6"/>
                    <a:pt x="4" y="4"/>
                  </a:cubicBezTo>
                  <a:cubicBezTo>
                    <a:pt x="6" y="3"/>
                    <a:pt x="8" y="3"/>
                    <a:pt x="10" y="4"/>
                  </a:cubicBezTo>
                  <a:cubicBezTo>
                    <a:pt x="11" y="3"/>
                    <a:pt x="11" y="3"/>
                    <a:pt x="11" y="3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9" y="0"/>
                    <a:pt x="5" y="0"/>
                    <a:pt x="3" y="3"/>
                  </a:cubicBezTo>
                  <a:cubicBezTo>
                    <a:pt x="0" y="5"/>
                    <a:pt x="0" y="9"/>
                    <a:pt x="3" y="12"/>
                  </a:cubicBezTo>
                  <a:cubicBezTo>
                    <a:pt x="5" y="15"/>
                    <a:pt x="9" y="15"/>
                    <a:pt x="12" y="12"/>
                  </a:cubicBezTo>
                  <a:cubicBezTo>
                    <a:pt x="14" y="10"/>
                    <a:pt x="15" y="6"/>
                    <a:pt x="12" y="3"/>
                  </a:cubicBezTo>
                  <a:cubicBezTo>
                    <a:pt x="12" y="4"/>
                    <a:pt x="12" y="4"/>
                    <a:pt x="12" y="4"/>
                  </a:cubicBezTo>
                  <a:lnTo>
                    <a:pt x="11" y="5"/>
                  </a:lnTo>
                  <a:close/>
                </a:path>
              </a:pathLst>
            </a:custGeom>
            <a:solidFill>
              <a:srgbClr val="7A7D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6537" name="Freeform 286"/>
            <p:cNvSpPr>
              <a:spLocks/>
            </p:cNvSpPr>
            <p:nvPr/>
          </p:nvSpPr>
          <p:spPr bwMode="auto">
            <a:xfrm>
              <a:off x="4530726" y="1539876"/>
              <a:ext cx="314325" cy="314325"/>
            </a:xfrm>
            <a:custGeom>
              <a:avLst/>
              <a:gdLst>
                <a:gd name="T0" fmla="*/ 20 w 23"/>
                <a:gd name="T1" fmla="*/ 6 h 23"/>
                <a:gd name="T2" fmla="*/ 19 w 23"/>
                <a:gd name="T3" fmla="*/ 6 h 23"/>
                <a:gd name="T4" fmla="*/ 18 w 23"/>
                <a:gd name="T5" fmla="*/ 6 h 23"/>
                <a:gd name="T6" fmla="*/ 18 w 23"/>
                <a:gd name="T7" fmla="*/ 6 h 23"/>
                <a:gd name="T8" fmla="*/ 18 w 23"/>
                <a:gd name="T9" fmla="*/ 18 h 23"/>
                <a:gd name="T10" fmla="*/ 5 w 23"/>
                <a:gd name="T11" fmla="*/ 18 h 23"/>
                <a:gd name="T12" fmla="*/ 5 w 23"/>
                <a:gd name="T13" fmla="*/ 5 h 23"/>
                <a:gd name="T14" fmla="*/ 17 w 23"/>
                <a:gd name="T15" fmla="*/ 5 h 23"/>
                <a:gd name="T16" fmla="*/ 17 w 23"/>
                <a:gd name="T17" fmla="*/ 5 h 23"/>
                <a:gd name="T18" fmla="*/ 17 w 23"/>
                <a:gd name="T19" fmla="*/ 4 h 23"/>
                <a:gd name="T20" fmla="*/ 17 w 23"/>
                <a:gd name="T21" fmla="*/ 2 h 23"/>
                <a:gd name="T22" fmla="*/ 17 w 23"/>
                <a:gd name="T23" fmla="*/ 2 h 23"/>
                <a:gd name="T24" fmla="*/ 4 w 23"/>
                <a:gd name="T25" fmla="*/ 4 h 23"/>
                <a:gd name="T26" fmla="*/ 4 w 23"/>
                <a:gd name="T27" fmla="*/ 19 h 23"/>
                <a:gd name="T28" fmla="*/ 19 w 23"/>
                <a:gd name="T29" fmla="*/ 19 h 23"/>
                <a:gd name="T30" fmla="*/ 20 w 23"/>
                <a:gd name="T31" fmla="*/ 6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3" h="23">
                  <a:moveTo>
                    <a:pt x="20" y="6"/>
                  </a:moveTo>
                  <a:cubicBezTo>
                    <a:pt x="19" y="6"/>
                    <a:pt x="19" y="6"/>
                    <a:pt x="19" y="6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21" y="9"/>
                    <a:pt x="21" y="14"/>
                    <a:pt x="18" y="18"/>
                  </a:cubicBezTo>
                  <a:cubicBezTo>
                    <a:pt x="14" y="21"/>
                    <a:pt x="9" y="21"/>
                    <a:pt x="5" y="18"/>
                  </a:cubicBezTo>
                  <a:cubicBezTo>
                    <a:pt x="2" y="14"/>
                    <a:pt x="2" y="9"/>
                    <a:pt x="5" y="5"/>
                  </a:cubicBezTo>
                  <a:cubicBezTo>
                    <a:pt x="9" y="2"/>
                    <a:pt x="14" y="2"/>
                    <a:pt x="17" y="5"/>
                  </a:cubicBezTo>
                  <a:cubicBezTo>
                    <a:pt x="17" y="5"/>
                    <a:pt x="17" y="5"/>
                    <a:pt x="17" y="5"/>
                  </a:cubicBezTo>
                  <a:cubicBezTo>
                    <a:pt x="17" y="4"/>
                    <a:pt x="17" y="4"/>
                    <a:pt x="17" y="4"/>
                  </a:cubicBezTo>
                  <a:cubicBezTo>
                    <a:pt x="17" y="2"/>
                    <a:pt x="17" y="2"/>
                    <a:pt x="17" y="2"/>
                  </a:cubicBezTo>
                  <a:cubicBezTo>
                    <a:pt x="17" y="2"/>
                    <a:pt x="17" y="2"/>
                    <a:pt x="17" y="2"/>
                  </a:cubicBezTo>
                  <a:cubicBezTo>
                    <a:pt x="13" y="0"/>
                    <a:pt x="8" y="0"/>
                    <a:pt x="4" y="4"/>
                  </a:cubicBezTo>
                  <a:cubicBezTo>
                    <a:pt x="0" y="8"/>
                    <a:pt x="0" y="15"/>
                    <a:pt x="4" y="19"/>
                  </a:cubicBezTo>
                  <a:cubicBezTo>
                    <a:pt x="8" y="23"/>
                    <a:pt x="15" y="23"/>
                    <a:pt x="19" y="19"/>
                  </a:cubicBezTo>
                  <a:cubicBezTo>
                    <a:pt x="23" y="15"/>
                    <a:pt x="23" y="10"/>
                    <a:pt x="20" y="6"/>
                  </a:cubicBezTo>
                  <a:close/>
                </a:path>
              </a:pathLst>
            </a:custGeom>
            <a:solidFill>
              <a:srgbClr val="7A7D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6538" name="Freeform 287"/>
            <p:cNvSpPr>
              <a:spLocks/>
            </p:cNvSpPr>
            <p:nvPr/>
          </p:nvSpPr>
          <p:spPr bwMode="auto">
            <a:xfrm>
              <a:off x="4681538" y="1554163"/>
              <a:ext cx="149225" cy="136525"/>
            </a:xfrm>
            <a:custGeom>
              <a:avLst/>
              <a:gdLst>
                <a:gd name="T0" fmla="*/ 77 w 94"/>
                <a:gd name="T1" fmla="*/ 26 h 86"/>
                <a:gd name="T2" fmla="*/ 69 w 94"/>
                <a:gd name="T3" fmla="*/ 26 h 86"/>
                <a:gd name="T4" fmla="*/ 69 w 94"/>
                <a:gd name="T5" fmla="*/ 17 h 86"/>
                <a:gd name="T6" fmla="*/ 77 w 94"/>
                <a:gd name="T7" fmla="*/ 0 h 86"/>
                <a:gd name="T8" fmla="*/ 60 w 94"/>
                <a:gd name="T9" fmla="*/ 17 h 86"/>
                <a:gd name="T10" fmla="*/ 51 w 94"/>
                <a:gd name="T11" fmla="*/ 34 h 86"/>
                <a:gd name="T12" fmla="*/ 17 w 94"/>
                <a:gd name="T13" fmla="*/ 77 h 86"/>
                <a:gd name="T14" fmla="*/ 17 w 94"/>
                <a:gd name="T15" fmla="*/ 60 h 86"/>
                <a:gd name="T16" fmla="*/ 8 w 94"/>
                <a:gd name="T17" fmla="*/ 86 h 86"/>
                <a:gd name="T18" fmla="*/ 8 w 94"/>
                <a:gd name="T19" fmla="*/ 86 h 86"/>
                <a:gd name="T20" fmla="*/ 0 w 94"/>
                <a:gd name="T21" fmla="*/ 86 h 86"/>
                <a:gd name="T22" fmla="*/ 0 w 94"/>
                <a:gd name="T23" fmla="*/ 86 h 86"/>
                <a:gd name="T24" fmla="*/ 0 w 94"/>
                <a:gd name="T25" fmla="*/ 86 h 86"/>
                <a:gd name="T26" fmla="*/ 8 w 94"/>
                <a:gd name="T27" fmla="*/ 86 h 86"/>
                <a:gd name="T28" fmla="*/ 8 w 94"/>
                <a:gd name="T29" fmla="*/ 86 h 86"/>
                <a:gd name="T30" fmla="*/ 8 w 94"/>
                <a:gd name="T31" fmla="*/ 86 h 86"/>
                <a:gd name="T32" fmla="*/ 34 w 94"/>
                <a:gd name="T33" fmla="*/ 77 h 86"/>
                <a:gd name="T34" fmla="*/ 17 w 94"/>
                <a:gd name="T35" fmla="*/ 77 h 86"/>
                <a:gd name="T36" fmla="*/ 60 w 94"/>
                <a:gd name="T37" fmla="*/ 34 h 86"/>
                <a:gd name="T38" fmla="*/ 77 w 94"/>
                <a:gd name="T39" fmla="*/ 34 h 86"/>
                <a:gd name="T40" fmla="*/ 94 w 94"/>
                <a:gd name="T41" fmla="*/ 17 h 86"/>
                <a:gd name="T42" fmla="*/ 77 w 94"/>
                <a:gd name="T43" fmla="*/ 26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94" h="86">
                  <a:moveTo>
                    <a:pt x="77" y="26"/>
                  </a:moveTo>
                  <a:lnTo>
                    <a:pt x="69" y="26"/>
                  </a:lnTo>
                  <a:lnTo>
                    <a:pt x="69" y="17"/>
                  </a:lnTo>
                  <a:lnTo>
                    <a:pt x="77" y="0"/>
                  </a:lnTo>
                  <a:lnTo>
                    <a:pt x="60" y="17"/>
                  </a:lnTo>
                  <a:lnTo>
                    <a:pt x="51" y="34"/>
                  </a:lnTo>
                  <a:lnTo>
                    <a:pt x="17" y="77"/>
                  </a:lnTo>
                  <a:lnTo>
                    <a:pt x="17" y="60"/>
                  </a:lnTo>
                  <a:lnTo>
                    <a:pt x="8" y="86"/>
                  </a:lnTo>
                  <a:lnTo>
                    <a:pt x="8" y="86"/>
                  </a:lnTo>
                  <a:lnTo>
                    <a:pt x="0" y="86"/>
                  </a:lnTo>
                  <a:lnTo>
                    <a:pt x="0" y="86"/>
                  </a:lnTo>
                  <a:lnTo>
                    <a:pt x="0" y="86"/>
                  </a:lnTo>
                  <a:lnTo>
                    <a:pt x="8" y="86"/>
                  </a:lnTo>
                  <a:lnTo>
                    <a:pt x="8" y="86"/>
                  </a:lnTo>
                  <a:lnTo>
                    <a:pt x="8" y="86"/>
                  </a:lnTo>
                  <a:lnTo>
                    <a:pt x="34" y="77"/>
                  </a:lnTo>
                  <a:lnTo>
                    <a:pt x="17" y="77"/>
                  </a:lnTo>
                  <a:lnTo>
                    <a:pt x="60" y="34"/>
                  </a:lnTo>
                  <a:lnTo>
                    <a:pt x="77" y="34"/>
                  </a:lnTo>
                  <a:lnTo>
                    <a:pt x="94" y="17"/>
                  </a:lnTo>
                  <a:lnTo>
                    <a:pt x="77" y="26"/>
                  </a:lnTo>
                  <a:close/>
                </a:path>
              </a:pathLst>
            </a:custGeom>
            <a:solidFill>
              <a:srgbClr val="7A7D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102" name="矩形 101"/>
          <p:cNvSpPr/>
          <p:nvPr/>
        </p:nvSpPr>
        <p:spPr>
          <a:xfrm>
            <a:off x="398656" y="1436031"/>
            <a:ext cx="461665" cy="1438855"/>
          </a:xfrm>
          <a:prstGeom prst="rect">
            <a:avLst/>
          </a:prstGeom>
        </p:spPr>
        <p:txBody>
          <a:bodyPr vert="eaVert" wrap="none">
            <a:spAutoFit/>
          </a:bodyPr>
          <a:lstStyle/>
          <a:p>
            <a:r>
              <a:rPr lang="zh-CN" altLang="en-US" sz="1800" b="1" spc="300" dirty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请输入标题</a:t>
            </a:r>
          </a:p>
        </p:txBody>
      </p:sp>
      <p:sp>
        <p:nvSpPr>
          <p:cNvPr id="103" name="椭圆 102"/>
          <p:cNvSpPr/>
          <p:nvPr/>
        </p:nvSpPr>
        <p:spPr>
          <a:xfrm>
            <a:off x="568839" y="3298991"/>
            <a:ext cx="121298" cy="121298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04" name="椭圆 103"/>
          <p:cNvSpPr/>
          <p:nvPr/>
        </p:nvSpPr>
        <p:spPr>
          <a:xfrm>
            <a:off x="584848" y="3642290"/>
            <a:ext cx="89280" cy="87086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05" name="椭圆 104"/>
          <p:cNvSpPr/>
          <p:nvPr/>
        </p:nvSpPr>
        <p:spPr>
          <a:xfrm>
            <a:off x="584848" y="3951377"/>
            <a:ext cx="89280" cy="87086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06" name="椭圆 105"/>
          <p:cNvSpPr/>
          <p:nvPr/>
        </p:nvSpPr>
        <p:spPr>
          <a:xfrm>
            <a:off x="584848" y="4260463"/>
            <a:ext cx="89280" cy="87086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8439607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8000"/>
    </mc:Choice>
    <mc:Fallback xmlns="">
      <p:transition spd="slow" advClick="0" advTm="8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50" fill="hold"/>
                                        <p:tgtEl>
                                          <p:spTgt spid="1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50" fill="hold"/>
                                        <p:tgtEl>
                                          <p:spTgt spid="1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350"/>
                            </p:stCondLst>
                            <p:childTnLst>
                              <p:par>
                                <p:cTn id="1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50"/>
                            </p:stCondLst>
                            <p:childTnLst>
                              <p:par>
                                <p:cTn id="1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2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750"/>
                            </p:stCondLst>
                            <p:childTnLst>
                              <p:par>
                                <p:cTn id="2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2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950"/>
                            </p:stCondLst>
                            <p:childTnLst>
                              <p:par>
                                <p:cTn id="2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2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150"/>
                            </p:stCondLst>
                            <p:childTnLst>
                              <p:par>
                                <p:cTn id="34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15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64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64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64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2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2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2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421" grpId="0" animBg="1"/>
      <p:bldP spid="102" grpId="0" build="allAtOnce"/>
      <p:bldP spid="103" grpId="0" animBg="1"/>
      <p:bldP spid="104" grpId="0" animBg="1"/>
      <p:bldP spid="105" grpId="0" animBg="1"/>
      <p:bldP spid="106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5336194" y="2630858"/>
            <a:ext cx="415070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>
                <a:solidFill>
                  <a:srgbClr val="FC9908"/>
                </a:solidFill>
                <a:cs typeface="+mn-ea"/>
                <a:sym typeface="+mn-lt"/>
              </a:rPr>
              <a:t>请在此处填入你需要的内容。请在此处填入你需要的内容。</a:t>
            </a:r>
            <a:endParaRPr lang="en-US" altLang="zh-CN" sz="1200" dirty="0">
              <a:solidFill>
                <a:srgbClr val="FC9908"/>
              </a:solidFill>
              <a:cs typeface="+mn-ea"/>
              <a:sym typeface="+mn-lt"/>
            </a:endParaRPr>
          </a:p>
          <a:p>
            <a:r>
              <a:rPr lang="zh-CN" altLang="en-US" sz="1200" dirty="0">
                <a:solidFill>
                  <a:srgbClr val="FC9908"/>
                </a:solidFill>
                <a:cs typeface="+mn-ea"/>
                <a:sym typeface="+mn-lt"/>
              </a:rPr>
              <a:t>请在此处填入你需要的内容。请在此处填入你需要的内容。</a:t>
            </a:r>
          </a:p>
          <a:p>
            <a:r>
              <a:rPr lang="zh-CN" altLang="en-US" sz="1200" dirty="0">
                <a:solidFill>
                  <a:srgbClr val="FC9908"/>
                </a:solidFill>
                <a:cs typeface="+mn-ea"/>
                <a:sym typeface="+mn-lt"/>
              </a:rPr>
              <a:t>请在此处填入你需要的内容。请在此处填入你需要的内容。</a:t>
            </a:r>
          </a:p>
          <a:p>
            <a:r>
              <a:rPr lang="zh-CN" altLang="en-US" sz="1200" dirty="0">
                <a:solidFill>
                  <a:srgbClr val="FC9908"/>
                </a:solidFill>
                <a:cs typeface="+mn-ea"/>
                <a:sym typeface="+mn-lt"/>
              </a:rPr>
              <a:t>请在此处填入你需要的内容。请在此处填入你需要的内容。</a:t>
            </a:r>
          </a:p>
          <a:p>
            <a:endParaRPr lang="zh-CN" altLang="en-US" sz="1200" dirty="0">
              <a:solidFill>
                <a:srgbClr val="FC9908"/>
              </a:solidFill>
              <a:cs typeface="+mn-ea"/>
              <a:sym typeface="+mn-lt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74618" y="1747553"/>
            <a:ext cx="1333863" cy="607683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7439" y="2625627"/>
            <a:ext cx="2048803" cy="737932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86193" y="4448854"/>
            <a:ext cx="9985842" cy="1920806"/>
          </a:xfrm>
          <a:prstGeom prst="rect">
            <a:avLst/>
          </a:prstGeom>
        </p:spPr>
      </p:pic>
      <p:grpSp>
        <p:nvGrpSpPr>
          <p:cNvPr id="9" name="组合 8"/>
          <p:cNvGrpSpPr/>
          <p:nvPr/>
        </p:nvGrpSpPr>
        <p:grpSpPr>
          <a:xfrm>
            <a:off x="2548618" y="1837416"/>
            <a:ext cx="2008188" cy="2611438"/>
            <a:chOff x="2548618" y="1837416"/>
            <a:chExt cx="2008188" cy="2611438"/>
          </a:xfrm>
        </p:grpSpPr>
        <p:sp>
          <p:nvSpPr>
            <p:cNvPr id="10" name="Freeform 992"/>
            <p:cNvSpPr>
              <a:spLocks noEditPoints="1"/>
            </p:cNvSpPr>
            <p:nvPr userDrawn="1"/>
          </p:nvSpPr>
          <p:spPr bwMode="auto">
            <a:xfrm>
              <a:off x="2548618" y="1837416"/>
              <a:ext cx="2008188" cy="2611438"/>
            </a:xfrm>
            <a:custGeom>
              <a:avLst/>
              <a:gdLst>
                <a:gd name="T0" fmla="*/ 851 w 901"/>
                <a:gd name="T1" fmla="*/ 249 h 1171"/>
                <a:gd name="T2" fmla="*/ 450 w 901"/>
                <a:gd name="T3" fmla="*/ 0 h 1171"/>
                <a:gd name="T4" fmla="*/ 0 w 901"/>
                <a:gd name="T5" fmla="*/ 454 h 1171"/>
                <a:gd name="T6" fmla="*/ 49 w 901"/>
                <a:gd name="T7" fmla="*/ 659 h 1171"/>
                <a:gd name="T8" fmla="*/ 450 w 901"/>
                <a:gd name="T9" fmla="*/ 1171 h 1171"/>
                <a:gd name="T10" fmla="*/ 901 w 901"/>
                <a:gd name="T11" fmla="*/ 454 h 1171"/>
                <a:gd name="T12" fmla="*/ 851 w 901"/>
                <a:gd name="T13" fmla="*/ 249 h 1171"/>
                <a:gd name="T14" fmla="*/ 450 w 901"/>
                <a:gd name="T15" fmla="*/ 680 h 1171"/>
                <a:gd name="T16" fmla="*/ 224 w 901"/>
                <a:gd name="T17" fmla="*/ 454 h 1171"/>
                <a:gd name="T18" fmla="*/ 365 w 901"/>
                <a:gd name="T19" fmla="*/ 245 h 1171"/>
                <a:gd name="T20" fmla="*/ 450 w 901"/>
                <a:gd name="T21" fmla="*/ 228 h 1171"/>
                <a:gd name="T22" fmla="*/ 676 w 901"/>
                <a:gd name="T23" fmla="*/ 451 h 1171"/>
                <a:gd name="T24" fmla="*/ 536 w 901"/>
                <a:gd name="T25" fmla="*/ 663 h 1171"/>
                <a:gd name="T26" fmla="*/ 450 w 901"/>
                <a:gd name="T27" fmla="*/ 680 h 1171"/>
                <a:gd name="T28" fmla="*/ 788 w 901"/>
                <a:gd name="T29" fmla="*/ 496 h 1171"/>
                <a:gd name="T30" fmla="*/ 789 w 901"/>
                <a:gd name="T31" fmla="*/ 494 h 1171"/>
                <a:gd name="T32" fmla="*/ 789 w 901"/>
                <a:gd name="T33" fmla="*/ 494 h 1171"/>
                <a:gd name="T34" fmla="*/ 788 w 901"/>
                <a:gd name="T35" fmla="*/ 496 h 1171"/>
                <a:gd name="T36" fmla="*/ 783 w 901"/>
                <a:gd name="T37" fmla="*/ 503 h 1171"/>
                <a:gd name="T38" fmla="*/ 784 w 901"/>
                <a:gd name="T39" fmla="*/ 502 h 1171"/>
                <a:gd name="T40" fmla="*/ 783 w 901"/>
                <a:gd name="T41" fmla="*/ 503 h 1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901" h="1171">
                  <a:moveTo>
                    <a:pt x="851" y="249"/>
                  </a:moveTo>
                  <a:cubicBezTo>
                    <a:pt x="777" y="103"/>
                    <a:pt x="627" y="0"/>
                    <a:pt x="450" y="0"/>
                  </a:cubicBezTo>
                  <a:cubicBezTo>
                    <a:pt x="274" y="0"/>
                    <a:pt x="0" y="148"/>
                    <a:pt x="0" y="454"/>
                  </a:cubicBezTo>
                  <a:cubicBezTo>
                    <a:pt x="0" y="528"/>
                    <a:pt x="18" y="597"/>
                    <a:pt x="49" y="659"/>
                  </a:cubicBezTo>
                  <a:cubicBezTo>
                    <a:pt x="124" y="804"/>
                    <a:pt x="450" y="1171"/>
                    <a:pt x="450" y="1171"/>
                  </a:cubicBezTo>
                  <a:cubicBezTo>
                    <a:pt x="450" y="1171"/>
                    <a:pt x="901" y="702"/>
                    <a:pt x="901" y="454"/>
                  </a:cubicBezTo>
                  <a:cubicBezTo>
                    <a:pt x="901" y="380"/>
                    <a:pt x="883" y="310"/>
                    <a:pt x="851" y="249"/>
                  </a:cubicBezTo>
                  <a:close/>
                  <a:moveTo>
                    <a:pt x="450" y="680"/>
                  </a:moveTo>
                  <a:cubicBezTo>
                    <a:pt x="326" y="680"/>
                    <a:pt x="224" y="578"/>
                    <a:pt x="224" y="454"/>
                  </a:cubicBezTo>
                  <a:cubicBezTo>
                    <a:pt x="224" y="359"/>
                    <a:pt x="282" y="279"/>
                    <a:pt x="365" y="245"/>
                  </a:cubicBezTo>
                  <a:cubicBezTo>
                    <a:pt x="391" y="234"/>
                    <a:pt x="420" y="228"/>
                    <a:pt x="450" y="228"/>
                  </a:cubicBezTo>
                  <a:cubicBezTo>
                    <a:pt x="575" y="228"/>
                    <a:pt x="676" y="326"/>
                    <a:pt x="676" y="451"/>
                  </a:cubicBezTo>
                  <a:cubicBezTo>
                    <a:pt x="676" y="545"/>
                    <a:pt x="618" y="629"/>
                    <a:pt x="536" y="663"/>
                  </a:cubicBezTo>
                  <a:cubicBezTo>
                    <a:pt x="510" y="674"/>
                    <a:pt x="481" y="680"/>
                    <a:pt x="450" y="680"/>
                  </a:cubicBezTo>
                  <a:close/>
                  <a:moveTo>
                    <a:pt x="788" y="496"/>
                  </a:moveTo>
                  <a:cubicBezTo>
                    <a:pt x="788" y="495"/>
                    <a:pt x="789" y="495"/>
                    <a:pt x="789" y="494"/>
                  </a:cubicBezTo>
                  <a:cubicBezTo>
                    <a:pt x="789" y="494"/>
                    <a:pt x="789" y="494"/>
                    <a:pt x="789" y="494"/>
                  </a:cubicBezTo>
                  <a:cubicBezTo>
                    <a:pt x="788" y="495"/>
                    <a:pt x="788" y="495"/>
                    <a:pt x="788" y="496"/>
                  </a:cubicBezTo>
                  <a:close/>
                  <a:moveTo>
                    <a:pt x="783" y="503"/>
                  </a:moveTo>
                  <a:cubicBezTo>
                    <a:pt x="783" y="503"/>
                    <a:pt x="783" y="503"/>
                    <a:pt x="784" y="502"/>
                  </a:cubicBezTo>
                  <a:cubicBezTo>
                    <a:pt x="783" y="503"/>
                    <a:pt x="783" y="503"/>
                    <a:pt x="783" y="503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CA3214"/>
                </a:gs>
                <a:gs pos="48000">
                  <a:schemeClr val="accent2"/>
                </a:gs>
                <a:gs pos="100000">
                  <a:schemeClr val="accent2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1" name="椭圆 10"/>
            <p:cNvSpPr/>
            <p:nvPr userDrawn="1"/>
          </p:nvSpPr>
          <p:spPr>
            <a:xfrm>
              <a:off x="2774428" y="2046953"/>
              <a:ext cx="1555429" cy="1555429"/>
            </a:xfrm>
            <a:prstGeom prst="ellipse">
              <a:avLst/>
            </a:prstGeom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5400000" scaled="1"/>
              <a:tileRect/>
            </a:gradFill>
            <a:ln>
              <a:noFill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12" name="文本框 11"/>
          <p:cNvSpPr txBox="1"/>
          <p:nvPr/>
        </p:nvSpPr>
        <p:spPr>
          <a:xfrm>
            <a:off x="3222981" y="3603793"/>
            <a:ext cx="63991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b="1" i="0" dirty="0">
                <a:solidFill>
                  <a:schemeClr val="bg1"/>
                </a:solidFill>
                <a:cs typeface="+mn-ea"/>
                <a:sym typeface="+mn-lt"/>
              </a:rPr>
              <a:t>04</a:t>
            </a:r>
            <a:endParaRPr lang="zh-CN" altLang="en-US" sz="3200" b="1" i="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2899174" y="2594026"/>
            <a:ext cx="13388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800" b="1" dirty="0">
                <a:solidFill>
                  <a:srgbClr val="F84420"/>
                </a:solidFill>
                <a:cs typeface="+mn-ea"/>
                <a:sym typeface="+mn-lt"/>
              </a:rPr>
              <a:t>请输入标题</a:t>
            </a:r>
          </a:p>
        </p:txBody>
      </p:sp>
    </p:spTree>
    <p:extLst>
      <p:ext uri="{BB962C8B-B14F-4D97-AF65-F5344CB8AC3E}">
        <p14:creationId xmlns:p14="http://schemas.microsoft.com/office/powerpoint/2010/main" val="18323066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8000"/>
    </mc:Choice>
    <mc:Fallback xmlns="">
      <p:transition spd="slow" advClick="0" advTm="8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000"/>
                            </p:stCondLst>
                            <p:childTnLst>
                              <p:par>
                                <p:cTn id="38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2" grpId="0"/>
      <p:bldP spid="13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/>
        </p:nvGrpSpPr>
        <p:grpSpPr>
          <a:xfrm>
            <a:off x="8272737" y="1373672"/>
            <a:ext cx="2515628" cy="2724804"/>
            <a:chOff x="8272737" y="1373672"/>
            <a:chExt cx="2515628" cy="2724804"/>
          </a:xfrm>
        </p:grpSpPr>
        <p:sp>
          <p:nvSpPr>
            <p:cNvPr id="50" name="Freeform 50"/>
            <p:cNvSpPr>
              <a:spLocks/>
            </p:cNvSpPr>
            <p:nvPr/>
          </p:nvSpPr>
          <p:spPr bwMode="auto">
            <a:xfrm>
              <a:off x="8272737" y="1373672"/>
              <a:ext cx="2515628" cy="2724804"/>
            </a:xfrm>
            <a:custGeom>
              <a:avLst/>
              <a:gdLst>
                <a:gd name="T0" fmla="*/ 0 w 457"/>
                <a:gd name="T1" fmla="*/ 99 h 495"/>
                <a:gd name="T2" fmla="*/ 345 w 457"/>
                <a:gd name="T3" fmla="*/ 0 h 495"/>
                <a:gd name="T4" fmla="*/ 457 w 457"/>
                <a:gd name="T5" fmla="*/ 396 h 495"/>
                <a:gd name="T6" fmla="*/ 112 w 457"/>
                <a:gd name="T7" fmla="*/ 495 h 495"/>
                <a:gd name="T8" fmla="*/ 0 w 457"/>
                <a:gd name="T9" fmla="*/ 99 h 4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7" h="495">
                  <a:moveTo>
                    <a:pt x="0" y="99"/>
                  </a:moveTo>
                  <a:lnTo>
                    <a:pt x="345" y="0"/>
                  </a:lnTo>
                  <a:lnTo>
                    <a:pt x="457" y="396"/>
                  </a:lnTo>
                  <a:lnTo>
                    <a:pt x="112" y="495"/>
                  </a:lnTo>
                  <a:lnTo>
                    <a:pt x="0" y="9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1" name="Freeform 51"/>
            <p:cNvSpPr>
              <a:spLocks/>
            </p:cNvSpPr>
            <p:nvPr/>
          </p:nvSpPr>
          <p:spPr bwMode="auto">
            <a:xfrm>
              <a:off x="8272737" y="1373672"/>
              <a:ext cx="2515628" cy="2724804"/>
            </a:xfrm>
            <a:custGeom>
              <a:avLst/>
              <a:gdLst>
                <a:gd name="T0" fmla="*/ 0 w 457"/>
                <a:gd name="T1" fmla="*/ 99 h 495"/>
                <a:gd name="T2" fmla="*/ 345 w 457"/>
                <a:gd name="T3" fmla="*/ 0 h 495"/>
                <a:gd name="T4" fmla="*/ 457 w 457"/>
                <a:gd name="T5" fmla="*/ 396 h 495"/>
                <a:gd name="T6" fmla="*/ 112 w 457"/>
                <a:gd name="T7" fmla="*/ 495 h 495"/>
                <a:gd name="T8" fmla="*/ 0 w 457"/>
                <a:gd name="T9" fmla="*/ 99 h 4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7" h="495">
                  <a:moveTo>
                    <a:pt x="0" y="99"/>
                  </a:moveTo>
                  <a:lnTo>
                    <a:pt x="345" y="0"/>
                  </a:lnTo>
                  <a:lnTo>
                    <a:pt x="457" y="396"/>
                  </a:lnTo>
                  <a:lnTo>
                    <a:pt x="112" y="495"/>
                  </a:lnTo>
                  <a:lnTo>
                    <a:pt x="0" y="99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2" name="Freeform 52"/>
            <p:cNvSpPr>
              <a:spLocks/>
            </p:cNvSpPr>
            <p:nvPr/>
          </p:nvSpPr>
          <p:spPr bwMode="auto">
            <a:xfrm>
              <a:off x="8448886" y="1566336"/>
              <a:ext cx="2086265" cy="2075255"/>
            </a:xfrm>
            <a:custGeom>
              <a:avLst/>
              <a:gdLst>
                <a:gd name="T0" fmla="*/ 0 w 379"/>
                <a:gd name="T1" fmla="*/ 83 h 377"/>
                <a:gd name="T2" fmla="*/ 296 w 379"/>
                <a:gd name="T3" fmla="*/ 0 h 377"/>
                <a:gd name="T4" fmla="*/ 379 w 379"/>
                <a:gd name="T5" fmla="*/ 295 h 377"/>
                <a:gd name="T6" fmla="*/ 83 w 379"/>
                <a:gd name="T7" fmla="*/ 377 h 377"/>
                <a:gd name="T8" fmla="*/ 0 w 379"/>
                <a:gd name="T9" fmla="*/ 83 h 3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9" h="377">
                  <a:moveTo>
                    <a:pt x="0" y="83"/>
                  </a:moveTo>
                  <a:lnTo>
                    <a:pt x="296" y="0"/>
                  </a:lnTo>
                  <a:lnTo>
                    <a:pt x="379" y="295"/>
                  </a:lnTo>
                  <a:lnTo>
                    <a:pt x="83" y="377"/>
                  </a:lnTo>
                  <a:lnTo>
                    <a:pt x="0" y="83"/>
                  </a:lnTo>
                  <a:close/>
                </a:path>
              </a:pathLst>
            </a:custGeom>
            <a:blipFill>
              <a:blip r:embed="rId3"/>
              <a:stretch>
                <a:fillRect/>
              </a:stretch>
            </a:blip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3" name="Freeform 53"/>
            <p:cNvSpPr>
              <a:spLocks/>
            </p:cNvSpPr>
            <p:nvPr/>
          </p:nvSpPr>
          <p:spPr bwMode="auto">
            <a:xfrm>
              <a:off x="8448886" y="1566336"/>
              <a:ext cx="2086265" cy="2075255"/>
            </a:xfrm>
            <a:custGeom>
              <a:avLst/>
              <a:gdLst>
                <a:gd name="T0" fmla="*/ 0 w 379"/>
                <a:gd name="T1" fmla="*/ 83 h 377"/>
                <a:gd name="T2" fmla="*/ 296 w 379"/>
                <a:gd name="T3" fmla="*/ 0 h 377"/>
                <a:gd name="T4" fmla="*/ 379 w 379"/>
                <a:gd name="T5" fmla="*/ 295 h 377"/>
                <a:gd name="T6" fmla="*/ 83 w 379"/>
                <a:gd name="T7" fmla="*/ 377 h 377"/>
                <a:gd name="T8" fmla="*/ 0 w 379"/>
                <a:gd name="T9" fmla="*/ 83 h 3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9" h="377">
                  <a:moveTo>
                    <a:pt x="0" y="83"/>
                  </a:moveTo>
                  <a:lnTo>
                    <a:pt x="296" y="0"/>
                  </a:lnTo>
                  <a:lnTo>
                    <a:pt x="379" y="295"/>
                  </a:lnTo>
                  <a:lnTo>
                    <a:pt x="83" y="377"/>
                  </a:lnTo>
                  <a:lnTo>
                    <a:pt x="0" y="83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9" name="Freeform 59"/>
            <p:cNvSpPr>
              <a:spLocks/>
            </p:cNvSpPr>
            <p:nvPr/>
          </p:nvSpPr>
          <p:spPr bwMode="auto">
            <a:xfrm>
              <a:off x="10199365" y="1478262"/>
              <a:ext cx="115599" cy="429363"/>
            </a:xfrm>
            <a:custGeom>
              <a:avLst/>
              <a:gdLst>
                <a:gd name="T0" fmla="*/ 0 w 21"/>
                <a:gd name="T1" fmla="*/ 0 h 78"/>
                <a:gd name="T2" fmla="*/ 0 w 21"/>
                <a:gd name="T3" fmla="*/ 0 h 78"/>
                <a:gd name="T4" fmla="*/ 21 w 21"/>
                <a:gd name="T5" fmla="*/ 78 h 78"/>
                <a:gd name="T6" fmla="*/ 21 w 21"/>
                <a:gd name="T7" fmla="*/ 78 h 78"/>
                <a:gd name="T8" fmla="*/ 0 w 21"/>
                <a:gd name="T9" fmla="*/ 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78">
                  <a:moveTo>
                    <a:pt x="0" y="0"/>
                  </a:moveTo>
                  <a:lnTo>
                    <a:pt x="0" y="0"/>
                  </a:lnTo>
                  <a:lnTo>
                    <a:pt x="21" y="78"/>
                  </a:lnTo>
                  <a:lnTo>
                    <a:pt x="21" y="7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929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0" name="Freeform 60"/>
            <p:cNvSpPr>
              <a:spLocks/>
            </p:cNvSpPr>
            <p:nvPr/>
          </p:nvSpPr>
          <p:spPr bwMode="auto">
            <a:xfrm>
              <a:off x="10199365" y="1478262"/>
              <a:ext cx="115599" cy="429363"/>
            </a:xfrm>
            <a:custGeom>
              <a:avLst/>
              <a:gdLst>
                <a:gd name="T0" fmla="*/ 0 w 21"/>
                <a:gd name="T1" fmla="*/ 0 h 78"/>
                <a:gd name="T2" fmla="*/ 0 w 21"/>
                <a:gd name="T3" fmla="*/ 0 h 78"/>
                <a:gd name="T4" fmla="*/ 21 w 21"/>
                <a:gd name="T5" fmla="*/ 78 h 78"/>
                <a:gd name="T6" fmla="*/ 21 w 21"/>
                <a:gd name="T7" fmla="*/ 78 h 78"/>
                <a:gd name="T8" fmla="*/ 0 w 21"/>
                <a:gd name="T9" fmla="*/ 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78">
                  <a:moveTo>
                    <a:pt x="0" y="0"/>
                  </a:moveTo>
                  <a:lnTo>
                    <a:pt x="0" y="0"/>
                  </a:lnTo>
                  <a:lnTo>
                    <a:pt x="21" y="78"/>
                  </a:lnTo>
                  <a:lnTo>
                    <a:pt x="21" y="78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9258072" y="872750"/>
            <a:ext cx="836707" cy="1045884"/>
            <a:chOff x="9258072" y="872750"/>
            <a:chExt cx="836707" cy="1045884"/>
          </a:xfrm>
        </p:grpSpPr>
        <p:sp>
          <p:nvSpPr>
            <p:cNvPr id="54" name="Freeform 54"/>
            <p:cNvSpPr>
              <a:spLocks/>
            </p:cNvSpPr>
            <p:nvPr/>
          </p:nvSpPr>
          <p:spPr bwMode="auto">
            <a:xfrm>
              <a:off x="9258072" y="1109448"/>
              <a:ext cx="589000" cy="809186"/>
            </a:xfrm>
            <a:custGeom>
              <a:avLst/>
              <a:gdLst>
                <a:gd name="T0" fmla="*/ 5 w 107"/>
                <a:gd name="T1" fmla="*/ 147 h 147"/>
                <a:gd name="T2" fmla="*/ 0 w 107"/>
                <a:gd name="T3" fmla="*/ 145 h 147"/>
                <a:gd name="T4" fmla="*/ 104 w 107"/>
                <a:gd name="T5" fmla="*/ 0 h 147"/>
                <a:gd name="T6" fmla="*/ 107 w 107"/>
                <a:gd name="T7" fmla="*/ 3 h 147"/>
                <a:gd name="T8" fmla="*/ 5 w 107"/>
                <a:gd name="T9" fmla="*/ 147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7" h="147">
                  <a:moveTo>
                    <a:pt x="5" y="147"/>
                  </a:moveTo>
                  <a:lnTo>
                    <a:pt x="0" y="145"/>
                  </a:lnTo>
                  <a:lnTo>
                    <a:pt x="104" y="0"/>
                  </a:lnTo>
                  <a:lnTo>
                    <a:pt x="107" y="3"/>
                  </a:lnTo>
                  <a:lnTo>
                    <a:pt x="5" y="147"/>
                  </a:lnTo>
                  <a:close/>
                </a:path>
              </a:pathLst>
            </a:custGeom>
            <a:solidFill>
              <a:srgbClr val="B3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5" name="Freeform 55"/>
            <p:cNvSpPr>
              <a:spLocks/>
            </p:cNvSpPr>
            <p:nvPr/>
          </p:nvSpPr>
          <p:spPr bwMode="auto">
            <a:xfrm>
              <a:off x="9258072" y="1109448"/>
              <a:ext cx="589000" cy="809186"/>
            </a:xfrm>
            <a:custGeom>
              <a:avLst/>
              <a:gdLst>
                <a:gd name="T0" fmla="*/ 5 w 107"/>
                <a:gd name="T1" fmla="*/ 147 h 147"/>
                <a:gd name="T2" fmla="*/ 0 w 107"/>
                <a:gd name="T3" fmla="*/ 145 h 147"/>
                <a:gd name="T4" fmla="*/ 104 w 107"/>
                <a:gd name="T5" fmla="*/ 0 h 147"/>
                <a:gd name="T6" fmla="*/ 107 w 107"/>
                <a:gd name="T7" fmla="*/ 3 h 147"/>
                <a:gd name="T8" fmla="*/ 5 w 107"/>
                <a:gd name="T9" fmla="*/ 147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7" h="147">
                  <a:moveTo>
                    <a:pt x="5" y="147"/>
                  </a:moveTo>
                  <a:lnTo>
                    <a:pt x="0" y="145"/>
                  </a:lnTo>
                  <a:lnTo>
                    <a:pt x="104" y="0"/>
                  </a:lnTo>
                  <a:lnTo>
                    <a:pt x="107" y="3"/>
                  </a:lnTo>
                  <a:lnTo>
                    <a:pt x="5" y="147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6" name="Freeform 56"/>
            <p:cNvSpPr>
              <a:spLocks/>
            </p:cNvSpPr>
            <p:nvPr/>
          </p:nvSpPr>
          <p:spPr bwMode="auto">
            <a:xfrm>
              <a:off x="9505779" y="872750"/>
              <a:ext cx="589000" cy="605512"/>
            </a:xfrm>
            <a:custGeom>
              <a:avLst/>
              <a:gdLst>
                <a:gd name="T0" fmla="*/ 18 w 40"/>
                <a:gd name="T1" fmla="*/ 1 h 41"/>
                <a:gd name="T2" fmla="*/ 40 w 40"/>
                <a:gd name="T3" fmla="*/ 19 h 41"/>
                <a:gd name="T4" fmla="*/ 22 w 40"/>
                <a:gd name="T5" fmla="*/ 40 h 41"/>
                <a:gd name="T6" fmla="*/ 0 w 40"/>
                <a:gd name="T7" fmla="*/ 22 h 41"/>
                <a:gd name="T8" fmla="*/ 18 w 40"/>
                <a:gd name="T9" fmla="*/ 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41">
                  <a:moveTo>
                    <a:pt x="18" y="1"/>
                  </a:moveTo>
                  <a:cubicBezTo>
                    <a:pt x="29" y="0"/>
                    <a:pt x="39" y="8"/>
                    <a:pt x="40" y="19"/>
                  </a:cubicBezTo>
                  <a:cubicBezTo>
                    <a:pt x="40" y="30"/>
                    <a:pt x="32" y="39"/>
                    <a:pt x="22" y="40"/>
                  </a:cubicBezTo>
                  <a:cubicBezTo>
                    <a:pt x="11" y="41"/>
                    <a:pt x="1" y="33"/>
                    <a:pt x="0" y="22"/>
                  </a:cubicBezTo>
                  <a:cubicBezTo>
                    <a:pt x="0" y="11"/>
                    <a:pt x="8" y="2"/>
                    <a:pt x="18" y="1"/>
                  </a:cubicBezTo>
                </a:path>
              </a:pathLst>
            </a:custGeom>
            <a:solidFill>
              <a:srgbClr val="F0FF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7" name="Freeform 57"/>
            <p:cNvSpPr>
              <a:spLocks/>
            </p:cNvSpPr>
            <p:nvPr/>
          </p:nvSpPr>
          <p:spPr bwMode="auto">
            <a:xfrm>
              <a:off x="9538807" y="916787"/>
              <a:ext cx="396335" cy="357804"/>
            </a:xfrm>
            <a:custGeom>
              <a:avLst/>
              <a:gdLst>
                <a:gd name="T0" fmla="*/ 17 w 27"/>
                <a:gd name="T1" fmla="*/ 0 h 24"/>
                <a:gd name="T2" fmla="*/ 27 w 27"/>
                <a:gd name="T3" fmla="*/ 3 h 24"/>
                <a:gd name="T4" fmla="*/ 25 w 27"/>
                <a:gd name="T5" fmla="*/ 3 h 24"/>
                <a:gd name="T6" fmla="*/ 2 w 27"/>
                <a:gd name="T7" fmla="*/ 24 h 24"/>
                <a:gd name="T8" fmla="*/ 1 w 27"/>
                <a:gd name="T9" fmla="*/ 19 h 24"/>
                <a:gd name="T10" fmla="*/ 17 w 27"/>
                <a:gd name="T11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7" h="24">
                  <a:moveTo>
                    <a:pt x="17" y="0"/>
                  </a:moveTo>
                  <a:cubicBezTo>
                    <a:pt x="21" y="0"/>
                    <a:pt x="24" y="1"/>
                    <a:pt x="27" y="3"/>
                  </a:cubicBezTo>
                  <a:cubicBezTo>
                    <a:pt x="27" y="3"/>
                    <a:pt x="26" y="3"/>
                    <a:pt x="25" y="3"/>
                  </a:cubicBezTo>
                  <a:cubicBezTo>
                    <a:pt x="13" y="4"/>
                    <a:pt x="4" y="13"/>
                    <a:pt x="2" y="24"/>
                  </a:cubicBezTo>
                  <a:cubicBezTo>
                    <a:pt x="1" y="22"/>
                    <a:pt x="1" y="21"/>
                    <a:pt x="1" y="19"/>
                  </a:cubicBezTo>
                  <a:cubicBezTo>
                    <a:pt x="0" y="9"/>
                    <a:pt x="7" y="1"/>
                    <a:pt x="17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3" name="Freeform 63"/>
            <p:cNvSpPr>
              <a:spLocks/>
            </p:cNvSpPr>
            <p:nvPr/>
          </p:nvSpPr>
          <p:spPr bwMode="auto">
            <a:xfrm>
              <a:off x="9285593" y="1874597"/>
              <a:ext cx="33028" cy="44037"/>
            </a:xfrm>
            <a:custGeom>
              <a:avLst/>
              <a:gdLst>
                <a:gd name="T0" fmla="*/ 6 w 6"/>
                <a:gd name="T1" fmla="*/ 0 h 8"/>
                <a:gd name="T2" fmla="*/ 0 w 6"/>
                <a:gd name="T3" fmla="*/ 3 h 8"/>
                <a:gd name="T4" fmla="*/ 0 w 6"/>
                <a:gd name="T5" fmla="*/ 8 h 8"/>
                <a:gd name="T6" fmla="*/ 6 w 6"/>
                <a:gd name="T7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8">
                  <a:moveTo>
                    <a:pt x="6" y="0"/>
                  </a:moveTo>
                  <a:lnTo>
                    <a:pt x="0" y="3"/>
                  </a:lnTo>
                  <a:lnTo>
                    <a:pt x="0" y="8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8F8F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4" name="Freeform 64"/>
            <p:cNvSpPr>
              <a:spLocks/>
            </p:cNvSpPr>
            <p:nvPr/>
          </p:nvSpPr>
          <p:spPr bwMode="auto">
            <a:xfrm>
              <a:off x="9285593" y="1874597"/>
              <a:ext cx="33028" cy="44037"/>
            </a:xfrm>
            <a:custGeom>
              <a:avLst/>
              <a:gdLst>
                <a:gd name="T0" fmla="*/ 6 w 6"/>
                <a:gd name="T1" fmla="*/ 0 h 8"/>
                <a:gd name="T2" fmla="*/ 0 w 6"/>
                <a:gd name="T3" fmla="*/ 3 h 8"/>
                <a:gd name="T4" fmla="*/ 0 w 6"/>
                <a:gd name="T5" fmla="*/ 8 h 8"/>
                <a:gd name="T6" fmla="*/ 6 w 6"/>
                <a:gd name="T7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8">
                  <a:moveTo>
                    <a:pt x="6" y="0"/>
                  </a:moveTo>
                  <a:lnTo>
                    <a:pt x="0" y="3"/>
                  </a:lnTo>
                  <a:lnTo>
                    <a:pt x="0" y="8"/>
                  </a:lnTo>
                  <a:lnTo>
                    <a:pt x="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7" name="Rectangle 7"/>
          <p:cNvSpPr>
            <a:spLocks noChangeArrowheads="1"/>
          </p:cNvSpPr>
          <p:nvPr/>
        </p:nvSpPr>
        <p:spPr bwMode="auto">
          <a:xfrm>
            <a:off x="2115020" y="1990648"/>
            <a:ext cx="1686569" cy="19322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cs typeface="+mn-ea"/>
              <a:sym typeface="+mn-lt"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2115020" y="1990648"/>
            <a:ext cx="1686569" cy="1932232"/>
            <a:chOff x="2115020" y="1990648"/>
            <a:chExt cx="1686569" cy="1932232"/>
          </a:xfrm>
        </p:grpSpPr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2115020" y="1990648"/>
              <a:ext cx="1686569" cy="1932232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>
              <a:off x="2228402" y="2113479"/>
              <a:ext cx="1445629" cy="1440907"/>
            </a:xfrm>
            <a:prstGeom prst="rect">
              <a:avLst/>
            </a:prstGeom>
            <a:blipFill>
              <a:blip r:embed="rId4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9" name="Rectangle 9"/>
          <p:cNvSpPr>
            <a:spLocks noChangeArrowheads="1"/>
          </p:cNvSpPr>
          <p:nvPr/>
        </p:nvSpPr>
        <p:spPr bwMode="auto">
          <a:xfrm>
            <a:off x="2228402" y="2113479"/>
            <a:ext cx="1445629" cy="14409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cs typeface="+mn-ea"/>
              <a:sym typeface="+mn-lt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2932319" y="1367044"/>
            <a:ext cx="755886" cy="859819"/>
            <a:chOff x="2932319" y="1367044"/>
            <a:chExt cx="755886" cy="859819"/>
          </a:xfrm>
        </p:grpSpPr>
        <p:sp>
          <p:nvSpPr>
            <p:cNvPr id="10" name="Freeform 10"/>
            <p:cNvSpPr>
              <a:spLocks/>
            </p:cNvSpPr>
            <p:nvPr/>
          </p:nvSpPr>
          <p:spPr bwMode="auto">
            <a:xfrm>
              <a:off x="2932319" y="1570186"/>
              <a:ext cx="552742" cy="656677"/>
            </a:xfrm>
            <a:custGeom>
              <a:avLst/>
              <a:gdLst>
                <a:gd name="T0" fmla="*/ 3 w 117"/>
                <a:gd name="T1" fmla="*/ 139 h 139"/>
                <a:gd name="T2" fmla="*/ 0 w 117"/>
                <a:gd name="T3" fmla="*/ 134 h 139"/>
                <a:gd name="T4" fmla="*/ 112 w 117"/>
                <a:gd name="T5" fmla="*/ 0 h 139"/>
                <a:gd name="T6" fmla="*/ 117 w 117"/>
                <a:gd name="T7" fmla="*/ 3 h 139"/>
                <a:gd name="T8" fmla="*/ 3 w 117"/>
                <a:gd name="T9" fmla="*/ 139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7" h="139">
                  <a:moveTo>
                    <a:pt x="3" y="139"/>
                  </a:moveTo>
                  <a:lnTo>
                    <a:pt x="0" y="134"/>
                  </a:lnTo>
                  <a:lnTo>
                    <a:pt x="112" y="0"/>
                  </a:lnTo>
                  <a:lnTo>
                    <a:pt x="117" y="3"/>
                  </a:lnTo>
                  <a:lnTo>
                    <a:pt x="3" y="139"/>
                  </a:lnTo>
                  <a:close/>
                </a:path>
              </a:pathLst>
            </a:custGeom>
            <a:solidFill>
              <a:srgbClr val="B3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1" name="Freeform 11"/>
            <p:cNvSpPr>
              <a:spLocks/>
            </p:cNvSpPr>
            <p:nvPr/>
          </p:nvSpPr>
          <p:spPr bwMode="auto">
            <a:xfrm>
              <a:off x="2932319" y="1570186"/>
              <a:ext cx="552742" cy="656677"/>
            </a:xfrm>
            <a:custGeom>
              <a:avLst/>
              <a:gdLst>
                <a:gd name="T0" fmla="*/ 3 w 117"/>
                <a:gd name="T1" fmla="*/ 139 h 139"/>
                <a:gd name="T2" fmla="*/ 0 w 117"/>
                <a:gd name="T3" fmla="*/ 134 h 139"/>
                <a:gd name="T4" fmla="*/ 112 w 117"/>
                <a:gd name="T5" fmla="*/ 0 h 139"/>
                <a:gd name="T6" fmla="*/ 117 w 117"/>
                <a:gd name="T7" fmla="*/ 3 h 139"/>
                <a:gd name="T8" fmla="*/ 3 w 117"/>
                <a:gd name="T9" fmla="*/ 139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7" h="139">
                  <a:moveTo>
                    <a:pt x="3" y="139"/>
                  </a:moveTo>
                  <a:lnTo>
                    <a:pt x="0" y="134"/>
                  </a:lnTo>
                  <a:lnTo>
                    <a:pt x="112" y="0"/>
                  </a:lnTo>
                  <a:lnTo>
                    <a:pt x="117" y="3"/>
                  </a:lnTo>
                  <a:lnTo>
                    <a:pt x="3" y="139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2" name="Oval 12"/>
            <p:cNvSpPr>
              <a:spLocks noChangeArrowheads="1"/>
            </p:cNvSpPr>
            <p:nvPr/>
          </p:nvSpPr>
          <p:spPr bwMode="auto">
            <a:xfrm>
              <a:off x="3182706" y="1367044"/>
              <a:ext cx="505499" cy="505499"/>
            </a:xfrm>
            <a:prstGeom prst="ellipse">
              <a:avLst/>
            </a:prstGeom>
            <a:solidFill>
              <a:srgbClr val="FA6F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3" name="Freeform 13"/>
            <p:cNvSpPr>
              <a:spLocks/>
            </p:cNvSpPr>
            <p:nvPr/>
          </p:nvSpPr>
          <p:spPr bwMode="auto">
            <a:xfrm>
              <a:off x="3220500" y="1404838"/>
              <a:ext cx="354322" cy="278734"/>
            </a:xfrm>
            <a:custGeom>
              <a:avLst/>
              <a:gdLst>
                <a:gd name="T0" fmla="*/ 17 w 28"/>
                <a:gd name="T1" fmla="*/ 0 h 22"/>
                <a:gd name="T2" fmla="*/ 28 w 28"/>
                <a:gd name="T3" fmla="*/ 3 h 22"/>
                <a:gd name="T4" fmla="*/ 25 w 28"/>
                <a:gd name="T5" fmla="*/ 3 h 22"/>
                <a:gd name="T6" fmla="*/ 0 w 28"/>
                <a:gd name="T7" fmla="*/ 22 h 22"/>
                <a:gd name="T8" fmla="*/ 0 w 28"/>
                <a:gd name="T9" fmla="*/ 17 h 22"/>
                <a:gd name="T10" fmla="*/ 17 w 28"/>
                <a:gd name="T11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" h="22">
                  <a:moveTo>
                    <a:pt x="17" y="0"/>
                  </a:moveTo>
                  <a:cubicBezTo>
                    <a:pt x="21" y="0"/>
                    <a:pt x="25" y="1"/>
                    <a:pt x="28" y="3"/>
                  </a:cubicBezTo>
                  <a:cubicBezTo>
                    <a:pt x="27" y="3"/>
                    <a:pt x="26" y="3"/>
                    <a:pt x="25" y="3"/>
                  </a:cubicBezTo>
                  <a:cubicBezTo>
                    <a:pt x="13" y="3"/>
                    <a:pt x="3" y="11"/>
                    <a:pt x="0" y="22"/>
                  </a:cubicBezTo>
                  <a:cubicBezTo>
                    <a:pt x="0" y="21"/>
                    <a:pt x="0" y="19"/>
                    <a:pt x="0" y="17"/>
                  </a:cubicBezTo>
                  <a:cubicBezTo>
                    <a:pt x="0" y="7"/>
                    <a:pt x="7" y="0"/>
                    <a:pt x="17" y="0"/>
                  </a:cubicBezTo>
                  <a:close/>
                </a:path>
              </a:pathLst>
            </a:custGeom>
            <a:solidFill>
              <a:srgbClr val="FFA3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7" name="Freeform 17"/>
            <p:cNvSpPr>
              <a:spLocks/>
            </p:cNvSpPr>
            <p:nvPr/>
          </p:nvSpPr>
          <p:spPr bwMode="auto">
            <a:xfrm>
              <a:off x="2946492" y="2189069"/>
              <a:ext cx="23622" cy="37794"/>
            </a:xfrm>
            <a:custGeom>
              <a:avLst/>
              <a:gdLst>
                <a:gd name="T0" fmla="*/ 5 w 5"/>
                <a:gd name="T1" fmla="*/ 0 h 8"/>
                <a:gd name="T2" fmla="*/ 0 w 5"/>
                <a:gd name="T3" fmla="*/ 3 h 8"/>
                <a:gd name="T4" fmla="*/ 0 w 5"/>
                <a:gd name="T5" fmla="*/ 8 h 8"/>
                <a:gd name="T6" fmla="*/ 5 w 5"/>
                <a:gd name="T7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8">
                  <a:moveTo>
                    <a:pt x="5" y="0"/>
                  </a:moveTo>
                  <a:lnTo>
                    <a:pt x="0" y="3"/>
                  </a:lnTo>
                  <a:lnTo>
                    <a:pt x="0" y="8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8F8F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auto">
            <a:xfrm>
              <a:off x="2946492" y="2189069"/>
              <a:ext cx="23622" cy="37794"/>
            </a:xfrm>
            <a:custGeom>
              <a:avLst/>
              <a:gdLst>
                <a:gd name="T0" fmla="*/ 5 w 5"/>
                <a:gd name="T1" fmla="*/ 0 h 8"/>
                <a:gd name="T2" fmla="*/ 0 w 5"/>
                <a:gd name="T3" fmla="*/ 3 h 8"/>
                <a:gd name="T4" fmla="*/ 0 w 5"/>
                <a:gd name="T5" fmla="*/ 8 h 8"/>
                <a:gd name="T6" fmla="*/ 5 w 5"/>
                <a:gd name="T7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8">
                  <a:moveTo>
                    <a:pt x="5" y="0"/>
                  </a:moveTo>
                  <a:lnTo>
                    <a:pt x="0" y="3"/>
                  </a:lnTo>
                  <a:lnTo>
                    <a:pt x="0" y="8"/>
                  </a:lnTo>
                  <a:lnTo>
                    <a:pt x="5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5957709" y="1906957"/>
            <a:ext cx="2258205" cy="2404659"/>
            <a:chOff x="5957709" y="1906957"/>
            <a:chExt cx="2258205" cy="2404659"/>
          </a:xfrm>
        </p:grpSpPr>
        <p:sp>
          <p:nvSpPr>
            <p:cNvPr id="20" name="Freeform 20"/>
            <p:cNvSpPr>
              <a:spLocks/>
            </p:cNvSpPr>
            <p:nvPr/>
          </p:nvSpPr>
          <p:spPr bwMode="auto">
            <a:xfrm>
              <a:off x="5957709" y="1906957"/>
              <a:ext cx="2258205" cy="2404659"/>
            </a:xfrm>
            <a:custGeom>
              <a:avLst/>
              <a:gdLst>
                <a:gd name="T0" fmla="*/ 0 w 478"/>
                <a:gd name="T1" fmla="*/ 126 h 509"/>
                <a:gd name="T2" fmla="*/ 333 w 478"/>
                <a:gd name="T3" fmla="*/ 0 h 509"/>
                <a:gd name="T4" fmla="*/ 478 w 478"/>
                <a:gd name="T5" fmla="*/ 383 h 509"/>
                <a:gd name="T6" fmla="*/ 144 w 478"/>
                <a:gd name="T7" fmla="*/ 509 h 509"/>
                <a:gd name="T8" fmla="*/ 0 w 478"/>
                <a:gd name="T9" fmla="*/ 126 h 5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8" h="509">
                  <a:moveTo>
                    <a:pt x="0" y="126"/>
                  </a:moveTo>
                  <a:lnTo>
                    <a:pt x="333" y="0"/>
                  </a:lnTo>
                  <a:lnTo>
                    <a:pt x="478" y="383"/>
                  </a:lnTo>
                  <a:lnTo>
                    <a:pt x="144" y="509"/>
                  </a:lnTo>
                  <a:lnTo>
                    <a:pt x="0" y="12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1" name="Freeform 21"/>
            <p:cNvSpPr>
              <a:spLocks/>
            </p:cNvSpPr>
            <p:nvPr/>
          </p:nvSpPr>
          <p:spPr bwMode="auto">
            <a:xfrm>
              <a:off x="5957709" y="1906957"/>
              <a:ext cx="2258205" cy="2404659"/>
            </a:xfrm>
            <a:custGeom>
              <a:avLst/>
              <a:gdLst>
                <a:gd name="T0" fmla="*/ 0 w 478"/>
                <a:gd name="T1" fmla="*/ 126 h 509"/>
                <a:gd name="T2" fmla="*/ 333 w 478"/>
                <a:gd name="T3" fmla="*/ 0 h 509"/>
                <a:gd name="T4" fmla="*/ 478 w 478"/>
                <a:gd name="T5" fmla="*/ 383 h 509"/>
                <a:gd name="T6" fmla="*/ 144 w 478"/>
                <a:gd name="T7" fmla="*/ 509 h 509"/>
                <a:gd name="T8" fmla="*/ 0 w 478"/>
                <a:gd name="T9" fmla="*/ 126 h 5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8" h="509">
                  <a:moveTo>
                    <a:pt x="0" y="126"/>
                  </a:moveTo>
                  <a:lnTo>
                    <a:pt x="333" y="0"/>
                  </a:lnTo>
                  <a:lnTo>
                    <a:pt x="478" y="383"/>
                  </a:lnTo>
                  <a:lnTo>
                    <a:pt x="144" y="509"/>
                  </a:lnTo>
                  <a:lnTo>
                    <a:pt x="0" y="126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2" name="Freeform 22"/>
            <p:cNvSpPr>
              <a:spLocks/>
            </p:cNvSpPr>
            <p:nvPr/>
          </p:nvSpPr>
          <p:spPr bwMode="auto">
            <a:xfrm>
              <a:off x="6123061" y="2072309"/>
              <a:ext cx="1851917" cy="1856643"/>
            </a:xfrm>
            <a:custGeom>
              <a:avLst/>
              <a:gdLst>
                <a:gd name="T0" fmla="*/ 0 w 392"/>
                <a:gd name="T1" fmla="*/ 107 h 393"/>
                <a:gd name="T2" fmla="*/ 285 w 392"/>
                <a:gd name="T3" fmla="*/ 0 h 393"/>
                <a:gd name="T4" fmla="*/ 392 w 392"/>
                <a:gd name="T5" fmla="*/ 284 h 393"/>
                <a:gd name="T6" fmla="*/ 106 w 392"/>
                <a:gd name="T7" fmla="*/ 393 h 393"/>
                <a:gd name="T8" fmla="*/ 0 w 392"/>
                <a:gd name="T9" fmla="*/ 107 h 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2" h="393">
                  <a:moveTo>
                    <a:pt x="0" y="107"/>
                  </a:moveTo>
                  <a:lnTo>
                    <a:pt x="285" y="0"/>
                  </a:lnTo>
                  <a:lnTo>
                    <a:pt x="392" y="284"/>
                  </a:lnTo>
                  <a:lnTo>
                    <a:pt x="106" y="393"/>
                  </a:lnTo>
                  <a:lnTo>
                    <a:pt x="0" y="107"/>
                  </a:lnTo>
                  <a:close/>
                </a:path>
              </a:pathLst>
            </a:custGeom>
            <a:blipFill>
              <a:blip r:embed="rId5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3" name="Freeform 23"/>
            <p:cNvSpPr>
              <a:spLocks/>
            </p:cNvSpPr>
            <p:nvPr/>
          </p:nvSpPr>
          <p:spPr bwMode="auto">
            <a:xfrm>
              <a:off x="6123061" y="2072309"/>
              <a:ext cx="1851917" cy="1856643"/>
            </a:xfrm>
            <a:custGeom>
              <a:avLst/>
              <a:gdLst>
                <a:gd name="T0" fmla="*/ 0 w 392"/>
                <a:gd name="T1" fmla="*/ 107 h 393"/>
                <a:gd name="T2" fmla="*/ 285 w 392"/>
                <a:gd name="T3" fmla="*/ 0 h 393"/>
                <a:gd name="T4" fmla="*/ 392 w 392"/>
                <a:gd name="T5" fmla="*/ 284 h 393"/>
                <a:gd name="T6" fmla="*/ 106 w 392"/>
                <a:gd name="T7" fmla="*/ 393 h 393"/>
                <a:gd name="T8" fmla="*/ 0 w 392"/>
                <a:gd name="T9" fmla="*/ 107 h 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2" h="393">
                  <a:moveTo>
                    <a:pt x="0" y="107"/>
                  </a:moveTo>
                  <a:lnTo>
                    <a:pt x="285" y="0"/>
                  </a:lnTo>
                  <a:lnTo>
                    <a:pt x="392" y="284"/>
                  </a:lnTo>
                  <a:lnTo>
                    <a:pt x="106" y="393"/>
                  </a:lnTo>
                  <a:lnTo>
                    <a:pt x="0" y="107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7250961" y="1299264"/>
            <a:ext cx="666125" cy="949581"/>
            <a:chOff x="6813820" y="501448"/>
            <a:chExt cx="666125" cy="949581"/>
          </a:xfrm>
        </p:grpSpPr>
        <p:sp>
          <p:nvSpPr>
            <p:cNvPr id="24" name="Freeform 24"/>
            <p:cNvSpPr>
              <a:spLocks/>
            </p:cNvSpPr>
            <p:nvPr/>
          </p:nvSpPr>
          <p:spPr bwMode="auto">
            <a:xfrm>
              <a:off x="6813820" y="718764"/>
              <a:ext cx="425184" cy="732265"/>
            </a:xfrm>
            <a:custGeom>
              <a:avLst/>
              <a:gdLst>
                <a:gd name="T0" fmla="*/ 5 w 90"/>
                <a:gd name="T1" fmla="*/ 155 h 155"/>
                <a:gd name="T2" fmla="*/ 0 w 90"/>
                <a:gd name="T3" fmla="*/ 152 h 155"/>
                <a:gd name="T4" fmla="*/ 88 w 90"/>
                <a:gd name="T5" fmla="*/ 0 h 155"/>
                <a:gd name="T6" fmla="*/ 90 w 90"/>
                <a:gd name="T7" fmla="*/ 2 h 155"/>
                <a:gd name="T8" fmla="*/ 5 w 90"/>
                <a:gd name="T9" fmla="*/ 155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155">
                  <a:moveTo>
                    <a:pt x="5" y="155"/>
                  </a:moveTo>
                  <a:lnTo>
                    <a:pt x="0" y="152"/>
                  </a:lnTo>
                  <a:lnTo>
                    <a:pt x="88" y="0"/>
                  </a:lnTo>
                  <a:lnTo>
                    <a:pt x="90" y="2"/>
                  </a:lnTo>
                  <a:lnTo>
                    <a:pt x="5" y="155"/>
                  </a:lnTo>
                  <a:close/>
                </a:path>
              </a:pathLst>
            </a:custGeom>
            <a:solidFill>
              <a:srgbClr val="B3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5" name="Freeform 25"/>
            <p:cNvSpPr>
              <a:spLocks/>
            </p:cNvSpPr>
            <p:nvPr/>
          </p:nvSpPr>
          <p:spPr bwMode="auto">
            <a:xfrm>
              <a:off x="6813820" y="718764"/>
              <a:ext cx="425184" cy="732265"/>
            </a:xfrm>
            <a:custGeom>
              <a:avLst/>
              <a:gdLst>
                <a:gd name="T0" fmla="*/ 5 w 90"/>
                <a:gd name="T1" fmla="*/ 155 h 155"/>
                <a:gd name="T2" fmla="*/ 0 w 90"/>
                <a:gd name="T3" fmla="*/ 152 h 155"/>
                <a:gd name="T4" fmla="*/ 88 w 90"/>
                <a:gd name="T5" fmla="*/ 0 h 155"/>
                <a:gd name="T6" fmla="*/ 90 w 90"/>
                <a:gd name="T7" fmla="*/ 2 h 155"/>
                <a:gd name="T8" fmla="*/ 5 w 90"/>
                <a:gd name="T9" fmla="*/ 155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155">
                  <a:moveTo>
                    <a:pt x="5" y="155"/>
                  </a:moveTo>
                  <a:lnTo>
                    <a:pt x="0" y="152"/>
                  </a:lnTo>
                  <a:lnTo>
                    <a:pt x="88" y="0"/>
                  </a:lnTo>
                  <a:lnTo>
                    <a:pt x="90" y="2"/>
                  </a:lnTo>
                  <a:lnTo>
                    <a:pt x="5" y="155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6" name="Freeform 26"/>
            <p:cNvSpPr>
              <a:spLocks/>
            </p:cNvSpPr>
            <p:nvPr/>
          </p:nvSpPr>
          <p:spPr bwMode="auto">
            <a:xfrm>
              <a:off x="6936652" y="501448"/>
              <a:ext cx="543293" cy="533846"/>
            </a:xfrm>
            <a:custGeom>
              <a:avLst/>
              <a:gdLst>
                <a:gd name="T0" fmla="*/ 18 w 43"/>
                <a:gd name="T1" fmla="*/ 2 h 42"/>
                <a:gd name="T2" fmla="*/ 41 w 43"/>
                <a:gd name="T3" fmla="*/ 18 h 42"/>
                <a:gd name="T4" fmla="*/ 25 w 43"/>
                <a:gd name="T5" fmla="*/ 41 h 42"/>
                <a:gd name="T6" fmla="*/ 2 w 43"/>
                <a:gd name="T7" fmla="*/ 25 h 42"/>
                <a:gd name="T8" fmla="*/ 18 w 43"/>
                <a:gd name="T9" fmla="*/ 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2">
                  <a:moveTo>
                    <a:pt x="18" y="2"/>
                  </a:moveTo>
                  <a:cubicBezTo>
                    <a:pt x="29" y="0"/>
                    <a:pt x="39" y="7"/>
                    <a:pt x="41" y="18"/>
                  </a:cubicBezTo>
                  <a:cubicBezTo>
                    <a:pt x="43" y="28"/>
                    <a:pt x="35" y="39"/>
                    <a:pt x="25" y="41"/>
                  </a:cubicBezTo>
                  <a:cubicBezTo>
                    <a:pt x="14" y="42"/>
                    <a:pt x="4" y="35"/>
                    <a:pt x="2" y="25"/>
                  </a:cubicBezTo>
                  <a:cubicBezTo>
                    <a:pt x="0" y="14"/>
                    <a:pt x="7" y="4"/>
                    <a:pt x="18" y="2"/>
                  </a:cubicBezTo>
                </a:path>
              </a:pathLst>
            </a:custGeom>
            <a:solidFill>
              <a:srgbClr val="E9FF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7" name="Freeform 27"/>
            <p:cNvSpPr>
              <a:spLocks/>
            </p:cNvSpPr>
            <p:nvPr/>
          </p:nvSpPr>
          <p:spPr bwMode="auto">
            <a:xfrm>
              <a:off x="6964997" y="539242"/>
              <a:ext cx="340147" cy="330700"/>
            </a:xfrm>
            <a:custGeom>
              <a:avLst/>
              <a:gdLst>
                <a:gd name="T0" fmla="*/ 16 w 27"/>
                <a:gd name="T1" fmla="*/ 1 h 26"/>
                <a:gd name="T2" fmla="*/ 27 w 27"/>
                <a:gd name="T3" fmla="*/ 3 h 26"/>
                <a:gd name="T4" fmla="*/ 25 w 27"/>
                <a:gd name="T5" fmla="*/ 3 h 26"/>
                <a:gd name="T6" fmla="*/ 4 w 27"/>
                <a:gd name="T7" fmla="*/ 26 h 26"/>
                <a:gd name="T8" fmla="*/ 2 w 27"/>
                <a:gd name="T9" fmla="*/ 21 h 26"/>
                <a:gd name="T10" fmla="*/ 16 w 27"/>
                <a:gd name="T11" fmla="*/ 1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7" h="26">
                  <a:moveTo>
                    <a:pt x="16" y="1"/>
                  </a:moveTo>
                  <a:cubicBezTo>
                    <a:pt x="20" y="0"/>
                    <a:pt x="24" y="1"/>
                    <a:pt x="27" y="3"/>
                  </a:cubicBezTo>
                  <a:cubicBezTo>
                    <a:pt x="26" y="3"/>
                    <a:pt x="26" y="3"/>
                    <a:pt x="25" y="3"/>
                  </a:cubicBezTo>
                  <a:cubicBezTo>
                    <a:pt x="13" y="5"/>
                    <a:pt x="5" y="15"/>
                    <a:pt x="4" y="26"/>
                  </a:cubicBezTo>
                  <a:cubicBezTo>
                    <a:pt x="3" y="25"/>
                    <a:pt x="2" y="23"/>
                    <a:pt x="2" y="21"/>
                  </a:cubicBezTo>
                  <a:cubicBezTo>
                    <a:pt x="0" y="12"/>
                    <a:pt x="7" y="3"/>
                    <a:pt x="16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1" name="Freeform 31"/>
            <p:cNvSpPr>
              <a:spLocks/>
            </p:cNvSpPr>
            <p:nvPr/>
          </p:nvSpPr>
          <p:spPr bwMode="auto">
            <a:xfrm>
              <a:off x="6823269" y="1413231"/>
              <a:ext cx="28345" cy="37794"/>
            </a:xfrm>
            <a:custGeom>
              <a:avLst/>
              <a:gdLst>
                <a:gd name="T0" fmla="*/ 6 w 6"/>
                <a:gd name="T1" fmla="*/ 0 h 8"/>
                <a:gd name="T2" fmla="*/ 0 w 6"/>
                <a:gd name="T3" fmla="*/ 3 h 8"/>
                <a:gd name="T4" fmla="*/ 3 w 6"/>
                <a:gd name="T5" fmla="*/ 8 h 8"/>
                <a:gd name="T6" fmla="*/ 6 w 6"/>
                <a:gd name="T7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8">
                  <a:moveTo>
                    <a:pt x="6" y="0"/>
                  </a:moveTo>
                  <a:lnTo>
                    <a:pt x="0" y="3"/>
                  </a:lnTo>
                  <a:lnTo>
                    <a:pt x="3" y="8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8F8F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2" name="Freeform 32"/>
            <p:cNvSpPr>
              <a:spLocks/>
            </p:cNvSpPr>
            <p:nvPr/>
          </p:nvSpPr>
          <p:spPr bwMode="auto">
            <a:xfrm>
              <a:off x="6823269" y="1413231"/>
              <a:ext cx="28345" cy="37794"/>
            </a:xfrm>
            <a:custGeom>
              <a:avLst/>
              <a:gdLst>
                <a:gd name="T0" fmla="*/ 6 w 6"/>
                <a:gd name="T1" fmla="*/ 0 h 8"/>
                <a:gd name="T2" fmla="*/ 0 w 6"/>
                <a:gd name="T3" fmla="*/ 3 h 8"/>
                <a:gd name="T4" fmla="*/ 3 w 6"/>
                <a:gd name="T5" fmla="*/ 8 h 8"/>
                <a:gd name="T6" fmla="*/ 6 w 6"/>
                <a:gd name="T7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8">
                  <a:moveTo>
                    <a:pt x="6" y="0"/>
                  </a:moveTo>
                  <a:lnTo>
                    <a:pt x="0" y="3"/>
                  </a:lnTo>
                  <a:lnTo>
                    <a:pt x="3" y="8"/>
                  </a:lnTo>
                  <a:lnTo>
                    <a:pt x="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3743593" y="1904526"/>
            <a:ext cx="2168445" cy="2338519"/>
            <a:chOff x="3743593" y="1904526"/>
            <a:chExt cx="2168445" cy="2338519"/>
          </a:xfrm>
        </p:grpSpPr>
        <p:sp>
          <p:nvSpPr>
            <p:cNvPr id="80" name="Freeform 80"/>
            <p:cNvSpPr>
              <a:spLocks/>
            </p:cNvSpPr>
            <p:nvPr/>
          </p:nvSpPr>
          <p:spPr bwMode="auto">
            <a:xfrm>
              <a:off x="3743593" y="1904526"/>
              <a:ext cx="2168445" cy="2338519"/>
            </a:xfrm>
            <a:custGeom>
              <a:avLst/>
              <a:gdLst>
                <a:gd name="T0" fmla="*/ 115 w 459"/>
                <a:gd name="T1" fmla="*/ 0 h 495"/>
                <a:gd name="T2" fmla="*/ 459 w 459"/>
                <a:gd name="T3" fmla="*/ 99 h 495"/>
                <a:gd name="T4" fmla="*/ 342 w 459"/>
                <a:gd name="T5" fmla="*/ 495 h 495"/>
                <a:gd name="T6" fmla="*/ 0 w 459"/>
                <a:gd name="T7" fmla="*/ 394 h 495"/>
                <a:gd name="T8" fmla="*/ 115 w 459"/>
                <a:gd name="T9" fmla="*/ 0 h 4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9" h="495">
                  <a:moveTo>
                    <a:pt x="115" y="0"/>
                  </a:moveTo>
                  <a:lnTo>
                    <a:pt x="459" y="99"/>
                  </a:lnTo>
                  <a:lnTo>
                    <a:pt x="342" y="495"/>
                  </a:lnTo>
                  <a:lnTo>
                    <a:pt x="0" y="394"/>
                  </a:lnTo>
                  <a:lnTo>
                    <a:pt x="11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1" name="Freeform 81"/>
            <p:cNvSpPr>
              <a:spLocks/>
            </p:cNvSpPr>
            <p:nvPr/>
          </p:nvSpPr>
          <p:spPr bwMode="auto">
            <a:xfrm>
              <a:off x="3743593" y="1904526"/>
              <a:ext cx="2168445" cy="2338519"/>
            </a:xfrm>
            <a:custGeom>
              <a:avLst/>
              <a:gdLst>
                <a:gd name="T0" fmla="*/ 115 w 459"/>
                <a:gd name="T1" fmla="*/ 0 h 495"/>
                <a:gd name="T2" fmla="*/ 459 w 459"/>
                <a:gd name="T3" fmla="*/ 99 h 495"/>
                <a:gd name="T4" fmla="*/ 342 w 459"/>
                <a:gd name="T5" fmla="*/ 495 h 495"/>
                <a:gd name="T6" fmla="*/ 0 w 459"/>
                <a:gd name="T7" fmla="*/ 394 h 495"/>
                <a:gd name="T8" fmla="*/ 115 w 459"/>
                <a:gd name="T9" fmla="*/ 0 h 4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9" h="495">
                  <a:moveTo>
                    <a:pt x="115" y="0"/>
                  </a:moveTo>
                  <a:lnTo>
                    <a:pt x="459" y="99"/>
                  </a:lnTo>
                  <a:lnTo>
                    <a:pt x="342" y="495"/>
                  </a:lnTo>
                  <a:lnTo>
                    <a:pt x="0" y="394"/>
                  </a:lnTo>
                  <a:lnTo>
                    <a:pt x="115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2" name="Freeform 82"/>
            <p:cNvSpPr>
              <a:spLocks/>
            </p:cNvSpPr>
            <p:nvPr/>
          </p:nvSpPr>
          <p:spPr bwMode="auto">
            <a:xfrm>
              <a:off x="3960910" y="2069875"/>
              <a:ext cx="1799951" cy="1781053"/>
            </a:xfrm>
            <a:custGeom>
              <a:avLst/>
              <a:gdLst>
                <a:gd name="T0" fmla="*/ 85 w 381"/>
                <a:gd name="T1" fmla="*/ 0 h 377"/>
                <a:gd name="T2" fmla="*/ 381 w 381"/>
                <a:gd name="T3" fmla="*/ 86 h 377"/>
                <a:gd name="T4" fmla="*/ 293 w 381"/>
                <a:gd name="T5" fmla="*/ 377 h 377"/>
                <a:gd name="T6" fmla="*/ 0 w 381"/>
                <a:gd name="T7" fmla="*/ 292 h 377"/>
                <a:gd name="T8" fmla="*/ 85 w 381"/>
                <a:gd name="T9" fmla="*/ 0 h 3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1" h="377">
                  <a:moveTo>
                    <a:pt x="85" y="0"/>
                  </a:moveTo>
                  <a:lnTo>
                    <a:pt x="381" y="86"/>
                  </a:lnTo>
                  <a:lnTo>
                    <a:pt x="293" y="377"/>
                  </a:lnTo>
                  <a:lnTo>
                    <a:pt x="0" y="292"/>
                  </a:lnTo>
                  <a:lnTo>
                    <a:pt x="85" y="0"/>
                  </a:lnTo>
                  <a:close/>
                </a:path>
              </a:pathLst>
            </a:custGeom>
            <a:blipFill>
              <a:blip r:embed="rId6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3" name="Freeform 83"/>
            <p:cNvSpPr>
              <a:spLocks/>
            </p:cNvSpPr>
            <p:nvPr/>
          </p:nvSpPr>
          <p:spPr bwMode="auto">
            <a:xfrm>
              <a:off x="3960910" y="2069875"/>
              <a:ext cx="1799951" cy="1781053"/>
            </a:xfrm>
            <a:custGeom>
              <a:avLst/>
              <a:gdLst>
                <a:gd name="T0" fmla="*/ 85 w 381"/>
                <a:gd name="T1" fmla="*/ 0 h 377"/>
                <a:gd name="T2" fmla="*/ 381 w 381"/>
                <a:gd name="T3" fmla="*/ 86 h 377"/>
                <a:gd name="T4" fmla="*/ 293 w 381"/>
                <a:gd name="T5" fmla="*/ 377 h 377"/>
                <a:gd name="T6" fmla="*/ 0 w 381"/>
                <a:gd name="T7" fmla="*/ 292 h 377"/>
                <a:gd name="T8" fmla="*/ 85 w 381"/>
                <a:gd name="T9" fmla="*/ 0 h 3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1" h="377">
                  <a:moveTo>
                    <a:pt x="85" y="0"/>
                  </a:moveTo>
                  <a:lnTo>
                    <a:pt x="381" y="86"/>
                  </a:lnTo>
                  <a:lnTo>
                    <a:pt x="293" y="377"/>
                  </a:lnTo>
                  <a:lnTo>
                    <a:pt x="0" y="292"/>
                  </a:lnTo>
                  <a:lnTo>
                    <a:pt x="85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4908915" y="1475851"/>
            <a:ext cx="807853" cy="807853"/>
            <a:chOff x="5004974" y="1550205"/>
            <a:chExt cx="807853" cy="807853"/>
          </a:xfrm>
        </p:grpSpPr>
        <p:sp>
          <p:nvSpPr>
            <p:cNvPr id="84" name="Freeform 84"/>
            <p:cNvSpPr>
              <a:spLocks/>
            </p:cNvSpPr>
            <p:nvPr/>
          </p:nvSpPr>
          <p:spPr bwMode="auto">
            <a:xfrm>
              <a:off x="5004974" y="1753347"/>
              <a:ext cx="604708" cy="604708"/>
            </a:xfrm>
            <a:custGeom>
              <a:avLst/>
              <a:gdLst>
                <a:gd name="T0" fmla="*/ 3 w 128"/>
                <a:gd name="T1" fmla="*/ 128 h 128"/>
                <a:gd name="T2" fmla="*/ 0 w 128"/>
                <a:gd name="T3" fmla="*/ 126 h 128"/>
                <a:gd name="T4" fmla="*/ 123 w 128"/>
                <a:gd name="T5" fmla="*/ 0 h 128"/>
                <a:gd name="T6" fmla="*/ 128 w 128"/>
                <a:gd name="T7" fmla="*/ 3 h 128"/>
                <a:gd name="T8" fmla="*/ 3 w 128"/>
                <a:gd name="T9" fmla="*/ 128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8" h="128">
                  <a:moveTo>
                    <a:pt x="3" y="128"/>
                  </a:moveTo>
                  <a:lnTo>
                    <a:pt x="0" y="126"/>
                  </a:lnTo>
                  <a:lnTo>
                    <a:pt x="123" y="0"/>
                  </a:lnTo>
                  <a:lnTo>
                    <a:pt x="128" y="3"/>
                  </a:lnTo>
                  <a:lnTo>
                    <a:pt x="3" y="128"/>
                  </a:lnTo>
                  <a:close/>
                </a:path>
              </a:pathLst>
            </a:custGeom>
            <a:solidFill>
              <a:srgbClr val="B3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5" name="Freeform 85"/>
            <p:cNvSpPr>
              <a:spLocks/>
            </p:cNvSpPr>
            <p:nvPr/>
          </p:nvSpPr>
          <p:spPr bwMode="auto">
            <a:xfrm>
              <a:off x="5004974" y="1753347"/>
              <a:ext cx="604708" cy="604708"/>
            </a:xfrm>
            <a:custGeom>
              <a:avLst/>
              <a:gdLst>
                <a:gd name="T0" fmla="*/ 3 w 128"/>
                <a:gd name="T1" fmla="*/ 128 h 128"/>
                <a:gd name="T2" fmla="*/ 0 w 128"/>
                <a:gd name="T3" fmla="*/ 126 h 128"/>
                <a:gd name="T4" fmla="*/ 123 w 128"/>
                <a:gd name="T5" fmla="*/ 0 h 128"/>
                <a:gd name="T6" fmla="*/ 128 w 128"/>
                <a:gd name="T7" fmla="*/ 3 h 128"/>
                <a:gd name="T8" fmla="*/ 3 w 128"/>
                <a:gd name="T9" fmla="*/ 128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8" h="128">
                  <a:moveTo>
                    <a:pt x="3" y="128"/>
                  </a:moveTo>
                  <a:lnTo>
                    <a:pt x="0" y="126"/>
                  </a:lnTo>
                  <a:lnTo>
                    <a:pt x="123" y="0"/>
                  </a:lnTo>
                  <a:lnTo>
                    <a:pt x="128" y="3"/>
                  </a:lnTo>
                  <a:lnTo>
                    <a:pt x="3" y="128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6" name="Freeform 86"/>
            <p:cNvSpPr>
              <a:spLocks/>
            </p:cNvSpPr>
            <p:nvPr/>
          </p:nvSpPr>
          <p:spPr bwMode="auto">
            <a:xfrm>
              <a:off x="5293157" y="1550205"/>
              <a:ext cx="519670" cy="505499"/>
            </a:xfrm>
            <a:custGeom>
              <a:avLst/>
              <a:gdLst>
                <a:gd name="T0" fmla="*/ 22 w 41"/>
                <a:gd name="T1" fmla="*/ 0 h 40"/>
                <a:gd name="T2" fmla="*/ 40 w 41"/>
                <a:gd name="T3" fmla="*/ 22 h 40"/>
                <a:gd name="T4" fmla="*/ 19 w 41"/>
                <a:gd name="T5" fmla="*/ 40 h 40"/>
                <a:gd name="T6" fmla="*/ 1 w 41"/>
                <a:gd name="T7" fmla="*/ 18 h 40"/>
                <a:gd name="T8" fmla="*/ 22 w 41"/>
                <a:gd name="T9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40">
                  <a:moveTo>
                    <a:pt x="22" y="0"/>
                  </a:moveTo>
                  <a:cubicBezTo>
                    <a:pt x="33" y="1"/>
                    <a:pt x="41" y="11"/>
                    <a:pt x="40" y="22"/>
                  </a:cubicBezTo>
                  <a:cubicBezTo>
                    <a:pt x="40" y="32"/>
                    <a:pt x="30" y="40"/>
                    <a:pt x="19" y="40"/>
                  </a:cubicBezTo>
                  <a:cubicBezTo>
                    <a:pt x="9" y="39"/>
                    <a:pt x="0" y="29"/>
                    <a:pt x="1" y="18"/>
                  </a:cubicBezTo>
                  <a:cubicBezTo>
                    <a:pt x="2" y="8"/>
                    <a:pt x="12" y="0"/>
                    <a:pt x="22" y="0"/>
                  </a:cubicBezTo>
                </a:path>
              </a:pathLst>
            </a:custGeom>
            <a:solidFill>
              <a:srgbClr val="5182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7" name="Freeform 87"/>
            <p:cNvSpPr>
              <a:spLocks/>
            </p:cNvSpPr>
            <p:nvPr/>
          </p:nvSpPr>
          <p:spPr bwMode="auto">
            <a:xfrm>
              <a:off x="5330951" y="1573826"/>
              <a:ext cx="368494" cy="278734"/>
            </a:xfrm>
            <a:custGeom>
              <a:avLst/>
              <a:gdLst>
                <a:gd name="T0" fmla="*/ 19 w 29"/>
                <a:gd name="T1" fmla="*/ 1 h 22"/>
                <a:gd name="T2" fmla="*/ 29 w 29"/>
                <a:gd name="T3" fmla="*/ 5 h 22"/>
                <a:gd name="T4" fmla="*/ 27 w 29"/>
                <a:gd name="T5" fmla="*/ 5 h 22"/>
                <a:gd name="T6" fmla="*/ 1 w 29"/>
                <a:gd name="T7" fmla="*/ 22 h 22"/>
                <a:gd name="T8" fmla="*/ 0 w 29"/>
                <a:gd name="T9" fmla="*/ 17 h 22"/>
                <a:gd name="T10" fmla="*/ 19 w 29"/>
                <a:gd name="T11" fmla="*/ 1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9" h="22">
                  <a:moveTo>
                    <a:pt x="19" y="1"/>
                  </a:moveTo>
                  <a:cubicBezTo>
                    <a:pt x="23" y="1"/>
                    <a:pt x="27" y="3"/>
                    <a:pt x="29" y="5"/>
                  </a:cubicBezTo>
                  <a:cubicBezTo>
                    <a:pt x="29" y="5"/>
                    <a:pt x="28" y="5"/>
                    <a:pt x="27" y="5"/>
                  </a:cubicBezTo>
                  <a:cubicBezTo>
                    <a:pt x="15" y="4"/>
                    <a:pt x="4" y="11"/>
                    <a:pt x="1" y="22"/>
                  </a:cubicBezTo>
                  <a:cubicBezTo>
                    <a:pt x="0" y="20"/>
                    <a:pt x="0" y="18"/>
                    <a:pt x="0" y="17"/>
                  </a:cubicBezTo>
                  <a:cubicBezTo>
                    <a:pt x="1" y="7"/>
                    <a:pt x="10" y="0"/>
                    <a:pt x="19" y="1"/>
                  </a:cubicBezTo>
                  <a:close/>
                </a:path>
              </a:pathLst>
            </a:custGeom>
            <a:solidFill>
              <a:srgbClr val="85AE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1" name="Freeform 91"/>
            <p:cNvSpPr>
              <a:spLocks/>
            </p:cNvSpPr>
            <p:nvPr/>
          </p:nvSpPr>
          <p:spPr bwMode="auto">
            <a:xfrm>
              <a:off x="5019148" y="2334436"/>
              <a:ext cx="37794" cy="23622"/>
            </a:xfrm>
            <a:custGeom>
              <a:avLst/>
              <a:gdLst>
                <a:gd name="T0" fmla="*/ 8 w 8"/>
                <a:gd name="T1" fmla="*/ 0 h 5"/>
                <a:gd name="T2" fmla="*/ 0 w 8"/>
                <a:gd name="T3" fmla="*/ 0 h 5"/>
                <a:gd name="T4" fmla="*/ 0 w 8"/>
                <a:gd name="T5" fmla="*/ 5 h 5"/>
                <a:gd name="T6" fmla="*/ 8 w 8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5">
                  <a:moveTo>
                    <a:pt x="8" y="0"/>
                  </a:moveTo>
                  <a:lnTo>
                    <a:pt x="0" y="0"/>
                  </a:lnTo>
                  <a:lnTo>
                    <a:pt x="0" y="5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8F8F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2" name="Freeform 92"/>
            <p:cNvSpPr>
              <a:spLocks/>
            </p:cNvSpPr>
            <p:nvPr/>
          </p:nvSpPr>
          <p:spPr bwMode="auto">
            <a:xfrm>
              <a:off x="5019148" y="2334436"/>
              <a:ext cx="37794" cy="23622"/>
            </a:xfrm>
            <a:custGeom>
              <a:avLst/>
              <a:gdLst>
                <a:gd name="T0" fmla="*/ 8 w 8"/>
                <a:gd name="T1" fmla="*/ 0 h 5"/>
                <a:gd name="T2" fmla="*/ 0 w 8"/>
                <a:gd name="T3" fmla="*/ 0 h 5"/>
                <a:gd name="T4" fmla="*/ 0 w 8"/>
                <a:gd name="T5" fmla="*/ 5 h 5"/>
                <a:gd name="T6" fmla="*/ 8 w 8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5">
                  <a:moveTo>
                    <a:pt x="8" y="0"/>
                  </a:moveTo>
                  <a:lnTo>
                    <a:pt x="0" y="0"/>
                  </a:lnTo>
                  <a:lnTo>
                    <a:pt x="0" y="5"/>
                  </a:lnTo>
                  <a:lnTo>
                    <a:pt x="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98" name="文本框 97"/>
          <p:cNvSpPr txBox="1"/>
          <p:nvPr/>
        </p:nvSpPr>
        <p:spPr>
          <a:xfrm>
            <a:off x="2034504" y="4737498"/>
            <a:ext cx="12542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>
                <a:solidFill>
                  <a:srgbClr val="00ACC1"/>
                </a:solidFill>
                <a:cs typeface="+mn-ea"/>
                <a:sym typeface="+mn-lt"/>
              </a:rPr>
              <a:t>请在此处填入你需要的内容。请在此处填入你需要的内容。请在此处填入你</a:t>
            </a:r>
          </a:p>
        </p:txBody>
      </p:sp>
      <p:sp>
        <p:nvSpPr>
          <p:cNvPr id="99" name="文本框 98"/>
          <p:cNvSpPr txBox="1"/>
          <p:nvPr/>
        </p:nvSpPr>
        <p:spPr>
          <a:xfrm>
            <a:off x="4276794" y="4737498"/>
            <a:ext cx="12542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>
                <a:solidFill>
                  <a:srgbClr val="00ACC1"/>
                </a:solidFill>
                <a:cs typeface="+mn-ea"/>
                <a:sym typeface="+mn-lt"/>
              </a:rPr>
              <a:t>请在此处填入你需要的内容。请在此处填入你需要的内容。请在此处填入你</a:t>
            </a:r>
          </a:p>
        </p:txBody>
      </p:sp>
      <p:sp>
        <p:nvSpPr>
          <p:cNvPr id="100" name="文本框 99"/>
          <p:cNvSpPr txBox="1"/>
          <p:nvPr/>
        </p:nvSpPr>
        <p:spPr>
          <a:xfrm>
            <a:off x="6634814" y="4737498"/>
            <a:ext cx="12542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>
                <a:solidFill>
                  <a:srgbClr val="00ACC1"/>
                </a:solidFill>
                <a:cs typeface="+mn-ea"/>
                <a:sym typeface="+mn-lt"/>
              </a:rPr>
              <a:t>请在此处填入你需要的内容。请在此处填入你需要的内容。请在此处填入你</a:t>
            </a:r>
          </a:p>
        </p:txBody>
      </p:sp>
      <p:sp>
        <p:nvSpPr>
          <p:cNvPr id="101" name="文本框 100"/>
          <p:cNvSpPr txBox="1"/>
          <p:nvPr/>
        </p:nvSpPr>
        <p:spPr>
          <a:xfrm>
            <a:off x="8845636" y="4737498"/>
            <a:ext cx="12542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>
                <a:solidFill>
                  <a:srgbClr val="00ACC1"/>
                </a:solidFill>
                <a:cs typeface="+mn-ea"/>
                <a:sym typeface="+mn-lt"/>
              </a:rPr>
              <a:t>请在此处填入你需要的内容。请在此处填入你需要的内容。请在此处填入你</a:t>
            </a:r>
          </a:p>
        </p:txBody>
      </p:sp>
      <p:sp>
        <p:nvSpPr>
          <p:cNvPr id="102" name="矩形 101"/>
          <p:cNvSpPr/>
          <p:nvPr/>
        </p:nvSpPr>
        <p:spPr>
          <a:xfrm>
            <a:off x="2168117" y="4411772"/>
            <a:ext cx="108234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400" b="1" dirty="0">
                <a:solidFill>
                  <a:srgbClr val="00ACC1"/>
                </a:solidFill>
                <a:cs typeface="+mn-ea"/>
                <a:sym typeface="+mn-lt"/>
              </a:rPr>
              <a:t>请输入标题</a:t>
            </a:r>
          </a:p>
        </p:txBody>
      </p:sp>
      <p:sp>
        <p:nvSpPr>
          <p:cNvPr id="103" name="矩形 102"/>
          <p:cNvSpPr/>
          <p:nvPr/>
        </p:nvSpPr>
        <p:spPr>
          <a:xfrm>
            <a:off x="4362764" y="4433142"/>
            <a:ext cx="108234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400" b="1" dirty="0">
                <a:solidFill>
                  <a:srgbClr val="00ACC1"/>
                </a:solidFill>
                <a:cs typeface="+mn-ea"/>
                <a:sym typeface="+mn-lt"/>
              </a:rPr>
              <a:t>请输入标题</a:t>
            </a:r>
          </a:p>
        </p:txBody>
      </p:sp>
      <p:sp>
        <p:nvSpPr>
          <p:cNvPr id="104" name="矩形 103"/>
          <p:cNvSpPr/>
          <p:nvPr/>
        </p:nvSpPr>
        <p:spPr>
          <a:xfrm>
            <a:off x="6742102" y="4444518"/>
            <a:ext cx="108234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400" b="1" dirty="0">
                <a:solidFill>
                  <a:srgbClr val="00ACC1"/>
                </a:solidFill>
                <a:cs typeface="+mn-ea"/>
                <a:sym typeface="+mn-lt"/>
              </a:rPr>
              <a:t>请输入标题</a:t>
            </a:r>
          </a:p>
        </p:txBody>
      </p:sp>
      <p:sp>
        <p:nvSpPr>
          <p:cNvPr id="105" name="矩形 104"/>
          <p:cNvSpPr/>
          <p:nvPr/>
        </p:nvSpPr>
        <p:spPr>
          <a:xfrm>
            <a:off x="8931606" y="4429721"/>
            <a:ext cx="108234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400" b="1" dirty="0">
                <a:solidFill>
                  <a:srgbClr val="00ACC1"/>
                </a:solidFill>
                <a:cs typeface="+mn-ea"/>
                <a:sym typeface="+mn-lt"/>
              </a:rPr>
              <a:t>请输入标题</a:t>
            </a:r>
          </a:p>
        </p:txBody>
      </p:sp>
      <p:sp>
        <p:nvSpPr>
          <p:cNvPr id="61" name="矩形 60"/>
          <p:cNvSpPr/>
          <p:nvPr/>
        </p:nvSpPr>
        <p:spPr>
          <a:xfrm>
            <a:off x="398656" y="1436031"/>
            <a:ext cx="461665" cy="1438855"/>
          </a:xfrm>
          <a:prstGeom prst="rect">
            <a:avLst/>
          </a:prstGeom>
        </p:spPr>
        <p:txBody>
          <a:bodyPr vert="eaVert" wrap="none">
            <a:spAutoFit/>
          </a:bodyPr>
          <a:lstStyle/>
          <a:p>
            <a:r>
              <a:rPr lang="zh-CN" altLang="en-US" sz="1800" b="1" spc="300" dirty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请输入标题</a:t>
            </a:r>
          </a:p>
        </p:txBody>
      </p:sp>
      <p:sp>
        <p:nvSpPr>
          <p:cNvPr id="62" name="椭圆 61"/>
          <p:cNvSpPr/>
          <p:nvPr/>
        </p:nvSpPr>
        <p:spPr>
          <a:xfrm>
            <a:off x="568839" y="3298991"/>
            <a:ext cx="121298" cy="121298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5" name="椭圆 64"/>
          <p:cNvSpPr/>
          <p:nvPr/>
        </p:nvSpPr>
        <p:spPr>
          <a:xfrm>
            <a:off x="584848" y="3642290"/>
            <a:ext cx="89280" cy="87086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6" name="椭圆 65"/>
          <p:cNvSpPr/>
          <p:nvPr/>
        </p:nvSpPr>
        <p:spPr>
          <a:xfrm>
            <a:off x="584848" y="3951377"/>
            <a:ext cx="89280" cy="87086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7" name="椭圆 66"/>
          <p:cNvSpPr/>
          <p:nvPr/>
        </p:nvSpPr>
        <p:spPr>
          <a:xfrm>
            <a:off x="584848" y="4260463"/>
            <a:ext cx="89280" cy="87086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0452128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8000"/>
    </mc:Choice>
    <mc:Fallback xmlns="">
      <p:transition spd="slow" advClick="0" advTm="8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50" fill="hold"/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50" fill="hold"/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350"/>
                            </p:stCondLst>
                            <p:childTnLst>
                              <p:par>
                                <p:cTn id="1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50"/>
                            </p:stCondLst>
                            <p:childTnLst>
                              <p:par>
                                <p:cTn id="1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2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750"/>
                            </p:stCondLst>
                            <p:childTnLst>
                              <p:par>
                                <p:cTn id="2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2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950"/>
                            </p:stCondLst>
                            <p:childTnLst>
                              <p:par>
                                <p:cTn id="2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2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150"/>
                            </p:stCondLst>
                            <p:childTnLst>
                              <p:par>
                                <p:cTn id="3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650"/>
                            </p:stCondLst>
                            <p:childTnLst>
                              <p:par>
                                <p:cTn id="55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2150"/>
                            </p:stCondLst>
                            <p:childTnLst>
                              <p:par>
                                <p:cTn id="7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10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10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10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10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10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8" grpId="0"/>
      <p:bldP spid="99" grpId="0"/>
      <p:bldP spid="100" grpId="0"/>
      <p:bldP spid="101" grpId="0"/>
      <p:bldP spid="102" grpId="0"/>
      <p:bldP spid="103" grpId="0"/>
      <p:bldP spid="104" grpId="0"/>
      <p:bldP spid="105" grpId="0"/>
      <p:bldP spid="61" grpId="0" build="allAtOnce"/>
      <p:bldP spid="62" grpId="0" animBg="1"/>
      <p:bldP spid="65" grpId="0" animBg="1"/>
      <p:bldP spid="66" grpId="0" animBg="1"/>
      <p:bldP spid="67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5" name="组合 74"/>
          <p:cNvGrpSpPr/>
          <p:nvPr/>
        </p:nvGrpSpPr>
        <p:grpSpPr>
          <a:xfrm>
            <a:off x="3738563" y="2728913"/>
            <a:ext cx="1681163" cy="1762126"/>
            <a:chOff x="3738563" y="2728913"/>
            <a:chExt cx="1681163" cy="1762126"/>
          </a:xfrm>
        </p:grpSpPr>
        <p:sp>
          <p:nvSpPr>
            <p:cNvPr id="5" name="Freeform 5"/>
            <p:cNvSpPr>
              <a:spLocks/>
            </p:cNvSpPr>
            <p:nvPr/>
          </p:nvSpPr>
          <p:spPr bwMode="auto">
            <a:xfrm>
              <a:off x="3738563" y="2728913"/>
              <a:ext cx="1681163" cy="1762125"/>
            </a:xfrm>
            <a:custGeom>
              <a:avLst/>
              <a:gdLst>
                <a:gd name="T0" fmla="*/ 163 w 326"/>
                <a:gd name="T1" fmla="*/ 0 h 341"/>
                <a:gd name="T2" fmla="*/ 116 w 326"/>
                <a:gd name="T3" fmla="*/ 65 h 341"/>
                <a:gd name="T4" fmla="*/ 47 w 326"/>
                <a:gd name="T5" fmla="*/ 259 h 341"/>
                <a:gd name="T6" fmla="*/ 122 w 326"/>
                <a:gd name="T7" fmla="*/ 341 h 341"/>
                <a:gd name="T8" fmla="*/ 0 w 326"/>
                <a:gd name="T9" fmla="*/ 341 h 341"/>
                <a:gd name="T10" fmla="*/ 0 w 326"/>
                <a:gd name="T11" fmla="*/ 341 h 341"/>
                <a:gd name="T12" fmla="*/ 122 w 326"/>
                <a:gd name="T13" fmla="*/ 341 h 341"/>
                <a:gd name="T14" fmla="*/ 207 w 326"/>
                <a:gd name="T15" fmla="*/ 341 h 341"/>
                <a:gd name="T16" fmla="*/ 326 w 326"/>
                <a:gd name="T17" fmla="*/ 341 h 341"/>
                <a:gd name="T18" fmla="*/ 326 w 326"/>
                <a:gd name="T19" fmla="*/ 341 h 341"/>
                <a:gd name="T20" fmla="*/ 207 w 326"/>
                <a:gd name="T21" fmla="*/ 341 h 341"/>
                <a:gd name="T22" fmla="*/ 256 w 326"/>
                <a:gd name="T23" fmla="*/ 208 h 341"/>
                <a:gd name="T24" fmla="*/ 210 w 326"/>
                <a:gd name="T25" fmla="*/ 65 h 341"/>
                <a:gd name="T26" fmla="*/ 163 w 326"/>
                <a:gd name="T27" fmla="*/ 0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6" h="341">
                  <a:moveTo>
                    <a:pt x="163" y="0"/>
                  </a:moveTo>
                  <a:cubicBezTo>
                    <a:pt x="144" y="1"/>
                    <a:pt x="123" y="22"/>
                    <a:pt x="116" y="65"/>
                  </a:cubicBezTo>
                  <a:cubicBezTo>
                    <a:pt x="98" y="137"/>
                    <a:pt x="75" y="203"/>
                    <a:pt x="47" y="259"/>
                  </a:cubicBezTo>
                  <a:cubicBezTo>
                    <a:pt x="69" y="290"/>
                    <a:pt x="94" y="318"/>
                    <a:pt x="122" y="341"/>
                  </a:cubicBezTo>
                  <a:cubicBezTo>
                    <a:pt x="0" y="341"/>
                    <a:pt x="0" y="341"/>
                    <a:pt x="0" y="341"/>
                  </a:cubicBezTo>
                  <a:cubicBezTo>
                    <a:pt x="0" y="341"/>
                    <a:pt x="0" y="341"/>
                    <a:pt x="0" y="341"/>
                  </a:cubicBezTo>
                  <a:cubicBezTo>
                    <a:pt x="122" y="341"/>
                    <a:pt x="122" y="341"/>
                    <a:pt x="122" y="341"/>
                  </a:cubicBezTo>
                  <a:cubicBezTo>
                    <a:pt x="207" y="341"/>
                    <a:pt x="207" y="341"/>
                    <a:pt x="207" y="341"/>
                  </a:cubicBezTo>
                  <a:cubicBezTo>
                    <a:pt x="326" y="341"/>
                    <a:pt x="326" y="341"/>
                    <a:pt x="326" y="341"/>
                  </a:cubicBezTo>
                  <a:cubicBezTo>
                    <a:pt x="326" y="341"/>
                    <a:pt x="326" y="341"/>
                    <a:pt x="326" y="341"/>
                  </a:cubicBezTo>
                  <a:cubicBezTo>
                    <a:pt x="207" y="341"/>
                    <a:pt x="207" y="341"/>
                    <a:pt x="207" y="341"/>
                  </a:cubicBezTo>
                  <a:cubicBezTo>
                    <a:pt x="225" y="301"/>
                    <a:pt x="241" y="257"/>
                    <a:pt x="256" y="208"/>
                  </a:cubicBezTo>
                  <a:cubicBezTo>
                    <a:pt x="238" y="164"/>
                    <a:pt x="223" y="116"/>
                    <a:pt x="210" y="65"/>
                  </a:cubicBezTo>
                  <a:cubicBezTo>
                    <a:pt x="202" y="22"/>
                    <a:pt x="182" y="1"/>
                    <a:pt x="163" y="0"/>
                  </a:cubicBezTo>
                </a:path>
              </a:pathLst>
            </a:custGeom>
            <a:solidFill>
              <a:srgbClr val="30B3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" name="Freeform 7"/>
            <p:cNvSpPr>
              <a:spLocks/>
            </p:cNvSpPr>
            <p:nvPr/>
          </p:nvSpPr>
          <p:spPr bwMode="auto">
            <a:xfrm>
              <a:off x="4805363" y="3803651"/>
              <a:ext cx="614363" cy="687388"/>
            </a:xfrm>
            <a:custGeom>
              <a:avLst/>
              <a:gdLst>
                <a:gd name="T0" fmla="*/ 49 w 119"/>
                <a:gd name="T1" fmla="*/ 0 h 133"/>
                <a:gd name="T2" fmla="*/ 0 w 119"/>
                <a:gd name="T3" fmla="*/ 133 h 133"/>
                <a:gd name="T4" fmla="*/ 119 w 119"/>
                <a:gd name="T5" fmla="*/ 133 h 133"/>
                <a:gd name="T6" fmla="*/ 49 w 119"/>
                <a:gd name="T7" fmla="*/ 0 h 133"/>
                <a:gd name="T8" fmla="*/ 49 w 119"/>
                <a:gd name="T9" fmla="*/ 0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9" h="133">
                  <a:moveTo>
                    <a:pt x="49" y="0"/>
                  </a:moveTo>
                  <a:cubicBezTo>
                    <a:pt x="34" y="49"/>
                    <a:pt x="18" y="93"/>
                    <a:pt x="0" y="133"/>
                  </a:cubicBezTo>
                  <a:cubicBezTo>
                    <a:pt x="119" y="133"/>
                    <a:pt x="119" y="133"/>
                    <a:pt x="119" y="133"/>
                  </a:cubicBezTo>
                  <a:cubicBezTo>
                    <a:pt x="93" y="95"/>
                    <a:pt x="69" y="50"/>
                    <a:pt x="49" y="0"/>
                  </a:cubicBezTo>
                  <a:cubicBezTo>
                    <a:pt x="49" y="0"/>
                    <a:pt x="49" y="0"/>
                    <a:pt x="49" y="0"/>
                  </a:cubicBezTo>
                </a:path>
              </a:pathLst>
            </a:custGeom>
            <a:solidFill>
              <a:srgbClr val="1296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9" name="Freeform 9"/>
          <p:cNvSpPr>
            <a:spLocks/>
          </p:cNvSpPr>
          <p:nvPr/>
        </p:nvSpPr>
        <p:spPr bwMode="auto">
          <a:xfrm>
            <a:off x="8294688" y="3611563"/>
            <a:ext cx="1227138" cy="879475"/>
          </a:xfrm>
          <a:custGeom>
            <a:avLst/>
            <a:gdLst>
              <a:gd name="T0" fmla="*/ 75 w 238"/>
              <a:gd name="T1" fmla="*/ 0 h 170"/>
              <a:gd name="T2" fmla="*/ 28 w 238"/>
              <a:gd name="T3" fmla="*/ 32 h 170"/>
              <a:gd name="T4" fmla="*/ 0 w 238"/>
              <a:gd name="T5" fmla="*/ 80 h 170"/>
              <a:gd name="T6" fmla="*/ 0 w 238"/>
              <a:gd name="T7" fmla="*/ 80 h 170"/>
              <a:gd name="T8" fmla="*/ 0 w 238"/>
              <a:gd name="T9" fmla="*/ 80 h 170"/>
              <a:gd name="T10" fmla="*/ 38 w 238"/>
              <a:gd name="T11" fmla="*/ 170 h 170"/>
              <a:gd name="T12" fmla="*/ 38 w 238"/>
              <a:gd name="T13" fmla="*/ 170 h 170"/>
              <a:gd name="T14" fmla="*/ 38 w 238"/>
              <a:gd name="T15" fmla="*/ 170 h 170"/>
              <a:gd name="T16" fmla="*/ 238 w 238"/>
              <a:gd name="T17" fmla="*/ 170 h 170"/>
              <a:gd name="T18" fmla="*/ 122 w 238"/>
              <a:gd name="T19" fmla="*/ 32 h 170"/>
              <a:gd name="T20" fmla="*/ 75 w 238"/>
              <a:gd name="T21" fmla="*/ 0 h 1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38" h="170">
                <a:moveTo>
                  <a:pt x="75" y="0"/>
                </a:moveTo>
                <a:cubicBezTo>
                  <a:pt x="56" y="0"/>
                  <a:pt x="36" y="10"/>
                  <a:pt x="28" y="32"/>
                </a:cubicBezTo>
                <a:cubicBezTo>
                  <a:pt x="20" y="49"/>
                  <a:pt x="11" y="65"/>
                  <a:pt x="0" y="80"/>
                </a:cubicBezTo>
                <a:cubicBezTo>
                  <a:pt x="0" y="80"/>
                  <a:pt x="0" y="80"/>
                  <a:pt x="0" y="80"/>
                </a:cubicBezTo>
                <a:cubicBezTo>
                  <a:pt x="0" y="80"/>
                  <a:pt x="0" y="80"/>
                  <a:pt x="0" y="80"/>
                </a:cubicBezTo>
                <a:cubicBezTo>
                  <a:pt x="12" y="112"/>
                  <a:pt x="25" y="142"/>
                  <a:pt x="38" y="170"/>
                </a:cubicBezTo>
                <a:cubicBezTo>
                  <a:pt x="38" y="170"/>
                  <a:pt x="38" y="170"/>
                  <a:pt x="38" y="170"/>
                </a:cubicBezTo>
                <a:cubicBezTo>
                  <a:pt x="38" y="170"/>
                  <a:pt x="38" y="170"/>
                  <a:pt x="38" y="170"/>
                </a:cubicBezTo>
                <a:cubicBezTo>
                  <a:pt x="238" y="170"/>
                  <a:pt x="238" y="170"/>
                  <a:pt x="238" y="170"/>
                </a:cubicBezTo>
                <a:cubicBezTo>
                  <a:pt x="189" y="135"/>
                  <a:pt x="150" y="87"/>
                  <a:pt x="122" y="32"/>
                </a:cubicBezTo>
                <a:cubicBezTo>
                  <a:pt x="115" y="10"/>
                  <a:pt x="94" y="0"/>
                  <a:pt x="75" y="0"/>
                </a:cubicBezTo>
              </a:path>
            </a:pathLst>
          </a:custGeom>
          <a:solidFill>
            <a:srgbClr val="8B103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cs typeface="+mn-ea"/>
              <a:sym typeface="+mn-lt"/>
            </a:endParaRPr>
          </a:p>
        </p:txBody>
      </p:sp>
      <p:grpSp>
        <p:nvGrpSpPr>
          <p:cNvPr id="78" name="组合 77"/>
          <p:cNvGrpSpPr/>
          <p:nvPr/>
        </p:nvGrpSpPr>
        <p:grpSpPr>
          <a:xfrm>
            <a:off x="6816725" y="2103438"/>
            <a:ext cx="1674813" cy="2387601"/>
            <a:chOff x="6816725" y="2103438"/>
            <a:chExt cx="1674813" cy="2387601"/>
          </a:xfrm>
        </p:grpSpPr>
        <p:sp>
          <p:nvSpPr>
            <p:cNvPr id="8" name="Freeform 8"/>
            <p:cNvSpPr>
              <a:spLocks/>
            </p:cNvSpPr>
            <p:nvPr/>
          </p:nvSpPr>
          <p:spPr bwMode="auto">
            <a:xfrm>
              <a:off x="6816725" y="2103438"/>
              <a:ext cx="1674813" cy="2387600"/>
            </a:xfrm>
            <a:custGeom>
              <a:avLst/>
              <a:gdLst>
                <a:gd name="T0" fmla="*/ 162 w 325"/>
                <a:gd name="T1" fmla="*/ 0 h 462"/>
                <a:gd name="T2" fmla="*/ 124 w 325"/>
                <a:gd name="T3" fmla="*/ 28 h 462"/>
                <a:gd name="T4" fmla="*/ 116 w 325"/>
                <a:gd name="T5" fmla="*/ 71 h 462"/>
                <a:gd name="T6" fmla="*/ 116 w 325"/>
                <a:gd name="T7" fmla="*/ 71 h 462"/>
                <a:gd name="T8" fmla="*/ 48 w 325"/>
                <a:gd name="T9" fmla="*/ 343 h 462"/>
                <a:gd name="T10" fmla="*/ 125 w 325"/>
                <a:gd name="T11" fmla="*/ 462 h 462"/>
                <a:gd name="T12" fmla="*/ 0 w 325"/>
                <a:gd name="T13" fmla="*/ 462 h 462"/>
                <a:gd name="T14" fmla="*/ 125 w 325"/>
                <a:gd name="T15" fmla="*/ 462 h 462"/>
                <a:gd name="T16" fmla="*/ 199 w 325"/>
                <a:gd name="T17" fmla="*/ 462 h 462"/>
                <a:gd name="T18" fmla="*/ 325 w 325"/>
                <a:gd name="T19" fmla="*/ 462 h 462"/>
                <a:gd name="T20" fmla="*/ 199 w 325"/>
                <a:gd name="T21" fmla="*/ 462 h 462"/>
                <a:gd name="T22" fmla="*/ 287 w 325"/>
                <a:gd name="T23" fmla="*/ 372 h 462"/>
                <a:gd name="T24" fmla="*/ 209 w 325"/>
                <a:gd name="T25" fmla="*/ 71 h 462"/>
                <a:gd name="T26" fmla="*/ 209 w 325"/>
                <a:gd name="T27" fmla="*/ 71 h 462"/>
                <a:gd name="T28" fmla="*/ 201 w 325"/>
                <a:gd name="T29" fmla="*/ 28 h 462"/>
                <a:gd name="T30" fmla="*/ 162 w 325"/>
                <a:gd name="T31" fmla="*/ 0 h 4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25" h="462">
                  <a:moveTo>
                    <a:pt x="162" y="0"/>
                  </a:moveTo>
                  <a:cubicBezTo>
                    <a:pt x="146" y="0"/>
                    <a:pt x="129" y="9"/>
                    <a:pt x="124" y="28"/>
                  </a:cubicBezTo>
                  <a:cubicBezTo>
                    <a:pt x="120" y="40"/>
                    <a:pt x="118" y="54"/>
                    <a:pt x="116" y="71"/>
                  </a:cubicBezTo>
                  <a:cubicBezTo>
                    <a:pt x="116" y="71"/>
                    <a:pt x="116" y="71"/>
                    <a:pt x="116" y="71"/>
                  </a:cubicBezTo>
                  <a:cubicBezTo>
                    <a:pt x="98" y="171"/>
                    <a:pt x="75" y="263"/>
                    <a:pt x="48" y="343"/>
                  </a:cubicBezTo>
                  <a:cubicBezTo>
                    <a:pt x="70" y="388"/>
                    <a:pt x="96" y="429"/>
                    <a:pt x="125" y="462"/>
                  </a:cubicBezTo>
                  <a:cubicBezTo>
                    <a:pt x="0" y="462"/>
                    <a:pt x="0" y="462"/>
                    <a:pt x="0" y="462"/>
                  </a:cubicBezTo>
                  <a:cubicBezTo>
                    <a:pt x="125" y="462"/>
                    <a:pt x="125" y="462"/>
                    <a:pt x="125" y="462"/>
                  </a:cubicBezTo>
                  <a:cubicBezTo>
                    <a:pt x="199" y="462"/>
                    <a:pt x="199" y="462"/>
                    <a:pt x="199" y="462"/>
                  </a:cubicBezTo>
                  <a:cubicBezTo>
                    <a:pt x="325" y="462"/>
                    <a:pt x="325" y="462"/>
                    <a:pt x="325" y="462"/>
                  </a:cubicBezTo>
                  <a:cubicBezTo>
                    <a:pt x="199" y="462"/>
                    <a:pt x="199" y="462"/>
                    <a:pt x="199" y="462"/>
                  </a:cubicBezTo>
                  <a:cubicBezTo>
                    <a:pt x="233" y="437"/>
                    <a:pt x="263" y="407"/>
                    <a:pt x="287" y="372"/>
                  </a:cubicBezTo>
                  <a:cubicBezTo>
                    <a:pt x="256" y="286"/>
                    <a:pt x="229" y="183"/>
                    <a:pt x="209" y="71"/>
                  </a:cubicBezTo>
                  <a:cubicBezTo>
                    <a:pt x="209" y="71"/>
                    <a:pt x="209" y="71"/>
                    <a:pt x="209" y="71"/>
                  </a:cubicBezTo>
                  <a:cubicBezTo>
                    <a:pt x="207" y="54"/>
                    <a:pt x="205" y="40"/>
                    <a:pt x="201" y="28"/>
                  </a:cubicBezTo>
                  <a:cubicBezTo>
                    <a:pt x="195" y="9"/>
                    <a:pt x="179" y="0"/>
                    <a:pt x="162" y="0"/>
                  </a:cubicBezTo>
                </a:path>
              </a:pathLst>
            </a:custGeom>
            <a:solidFill>
              <a:srgbClr val="E348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0" name="Freeform 10"/>
            <p:cNvSpPr>
              <a:spLocks/>
            </p:cNvSpPr>
            <p:nvPr/>
          </p:nvSpPr>
          <p:spPr bwMode="auto">
            <a:xfrm>
              <a:off x="7842250" y="4025901"/>
              <a:ext cx="649288" cy="465138"/>
            </a:xfrm>
            <a:custGeom>
              <a:avLst/>
              <a:gdLst>
                <a:gd name="T0" fmla="*/ 88 w 126"/>
                <a:gd name="T1" fmla="*/ 0 h 90"/>
                <a:gd name="T2" fmla="*/ 0 w 126"/>
                <a:gd name="T3" fmla="*/ 90 h 90"/>
                <a:gd name="T4" fmla="*/ 126 w 126"/>
                <a:gd name="T5" fmla="*/ 90 h 90"/>
                <a:gd name="T6" fmla="*/ 126 w 126"/>
                <a:gd name="T7" fmla="*/ 90 h 90"/>
                <a:gd name="T8" fmla="*/ 88 w 126"/>
                <a:gd name="T9" fmla="*/ 0 h 90"/>
                <a:gd name="T10" fmla="*/ 88 w 126"/>
                <a:gd name="T11" fmla="*/ 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6" h="90">
                  <a:moveTo>
                    <a:pt x="88" y="0"/>
                  </a:moveTo>
                  <a:cubicBezTo>
                    <a:pt x="64" y="35"/>
                    <a:pt x="34" y="65"/>
                    <a:pt x="0" y="90"/>
                  </a:cubicBezTo>
                  <a:cubicBezTo>
                    <a:pt x="126" y="90"/>
                    <a:pt x="126" y="90"/>
                    <a:pt x="126" y="90"/>
                  </a:cubicBezTo>
                  <a:cubicBezTo>
                    <a:pt x="126" y="90"/>
                    <a:pt x="126" y="90"/>
                    <a:pt x="126" y="90"/>
                  </a:cubicBezTo>
                  <a:cubicBezTo>
                    <a:pt x="113" y="62"/>
                    <a:pt x="100" y="32"/>
                    <a:pt x="88" y="0"/>
                  </a:cubicBezTo>
                  <a:cubicBezTo>
                    <a:pt x="88" y="0"/>
                    <a:pt x="88" y="0"/>
                    <a:pt x="88" y="0"/>
                  </a:cubicBezTo>
                </a:path>
              </a:pathLst>
            </a:custGeom>
            <a:solidFill>
              <a:srgbClr val="7C05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74" name="组合 73"/>
          <p:cNvGrpSpPr/>
          <p:nvPr/>
        </p:nvGrpSpPr>
        <p:grpSpPr>
          <a:xfrm>
            <a:off x="2687638" y="3498851"/>
            <a:ext cx="1679575" cy="992188"/>
            <a:chOff x="2687638" y="3498851"/>
            <a:chExt cx="1679575" cy="992188"/>
          </a:xfrm>
        </p:grpSpPr>
        <p:sp>
          <p:nvSpPr>
            <p:cNvPr id="11" name="Freeform 11"/>
            <p:cNvSpPr>
              <a:spLocks/>
            </p:cNvSpPr>
            <p:nvPr/>
          </p:nvSpPr>
          <p:spPr bwMode="auto">
            <a:xfrm>
              <a:off x="2687638" y="3498851"/>
              <a:ext cx="1293813" cy="992188"/>
            </a:xfrm>
            <a:custGeom>
              <a:avLst/>
              <a:gdLst>
                <a:gd name="T0" fmla="*/ 163 w 251"/>
                <a:gd name="T1" fmla="*/ 0 h 192"/>
                <a:gd name="T2" fmla="*/ 116 w 251"/>
                <a:gd name="T3" fmla="*/ 37 h 192"/>
                <a:gd name="T4" fmla="*/ 0 w 251"/>
                <a:gd name="T5" fmla="*/ 192 h 192"/>
                <a:gd name="T6" fmla="*/ 204 w 251"/>
                <a:gd name="T7" fmla="*/ 192 h 192"/>
                <a:gd name="T8" fmla="*/ 251 w 251"/>
                <a:gd name="T9" fmla="*/ 110 h 192"/>
                <a:gd name="T10" fmla="*/ 251 w 251"/>
                <a:gd name="T11" fmla="*/ 110 h 192"/>
                <a:gd name="T12" fmla="*/ 251 w 251"/>
                <a:gd name="T13" fmla="*/ 110 h 192"/>
                <a:gd name="T14" fmla="*/ 210 w 251"/>
                <a:gd name="T15" fmla="*/ 37 h 192"/>
                <a:gd name="T16" fmla="*/ 163 w 251"/>
                <a:gd name="T17" fmla="*/ 0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1" h="192">
                  <a:moveTo>
                    <a:pt x="163" y="0"/>
                  </a:moveTo>
                  <a:cubicBezTo>
                    <a:pt x="144" y="0"/>
                    <a:pt x="124" y="12"/>
                    <a:pt x="116" y="37"/>
                  </a:cubicBezTo>
                  <a:cubicBezTo>
                    <a:pt x="89" y="98"/>
                    <a:pt x="49" y="152"/>
                    <a:pt x="0" y="192"/>
                  </a:cubicBezTo>
                  <a:cubicBezTo>
                    <a:pt x="204" y="192"/>
                    <a:pt x="204" y="192"/>
                    <a:pt x="204" y="192"/>
                  </a:cubicBezTo>
                  <a:cubicBezTo>
                    <a:pt x="221" y="168"/>
                    <a:pt x="237" y="140"/>
                    <a:pt x="251" y="110"/>
                  </a:cubicBezTo>
                  <a:cubicBezTo>
                    <a:pt x="251" y="110"/>
                    <a:pt x="251" y="110"/>
                    <a:pt x="251" y="110"/>
                  </a:cubicBezTo>
                  <a:cubicBezTo>
                    <a:pt x="251" y="110"/>
                    <a:pt x="251" y="110"/>
                    <a:pt x="251" y="110"/>
                  </a:cubicBezTo>
                  <a:cubicBezTo>
                    <a:pt x="236" y="87"/>
                    <a:pt x="222" y="63"/>
                    <a:pt x="210" y="37"/>
                  </a:cubicBezTo>
                  <a:cubicBezTo>
                    <a:pt x="203" y="12"/>
                    <a:pt x="182" y="0"/>
                    <a:pt x="163" y="0"/>
                  </a:cubicBezTo>
                </a:path>
              </a:pathLst>
            </a:custGeom>
            <a:solidFill>
              <a:srgbClr val="0653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2" name="Freeform 12"/>
            <p:cNvSpPr>
              <a:spLocks/>
            </p:cNvSpPr>
            <p:nvPr/>
          </p:nvSpPr>
          <p:spPr bwMode="auto">
            <a:xfrm>
              <a:off x="3738563" y="4067176"/>
              <a:ext cx="628650" cy="423863"/>
            </a:xfrm>
            <a:custGeom>
              <a:avLst/>
              <a:gdLst>
                <a:gd name="T0" fmla="*/ 47 w 122"/>
                <a:gd name="T1" fmla="*/ 0 h 82"/>
                <a:gd name="T2" fmla="*/ 47 w 122"/>
                <a:gd name="T3" fmla="*/ 0 h 82"/>
                <a:gd name="T4" fmla="*/ 0 w 122"/>
                <a:gd name="T5" fmla="*/ 82 h 82"/>
                <a:gd name="T6" fmla="*/ 122 w 122"/>
                <a:gd name="T7" fmla="*/ 82 h 82"/>
                <a:gd name="T8" fmla="*/ 47 w 122"/>
                <a:gd name="T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2" h="82">
                  <a:moveTo>
                    <a:pt x="47" y="0"/>
                  </a:moveTo>
                  <a:cubicBezTo>
                    <a:pt x="47" y="0"/>
                    <a:pt x="47" y="0"/>
                    <a:pt x="47" y="0"/>
                  </a:cubicBezTo>
                  <a:cubicBezTo>
                    <a:pt x="33" y="30"/>
                    <a:pt x="17" y="58"/>
                    <a:pt x="0" y="82"/>
                  </a:cubicBezTo>
                  <a:cubicBezTo>
                    <a:pt x="122" y="82"/>
                    <a:pt x="122" y="82"/>
                    <a:pt x="122" y="82"/>
                  </a:cubicBezTo>
                  <a:cubicBezTo>
                    <a:pt x="94" y="59"/>
                    <a:pt x="69" y="31"/>
                    <a:pt x="47" y="0"/>
                  </a:cubicBezTo>
                </a:path>
              </a:pathLst>
            </a:custGeom>
            <a:solidFill>
              <a:srgbClr val="013A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76" name="组合 75"/>
          <p:cNvGrpSpPr/>
          <p:nvPr/>
        </p:nvGrpSpPr>
        <p:grpSpPr>
          <a:xfrm>
            <a:off x="5057775" y="1865313"/>
            <a:ext cx="1428751" cy="2625726"/>
            <a:chOff x="5057775" y="1865313"/>
            <a:chExt cx="1428751" cy="2625726"/>
          </a:xfrm>
        </p:grpSpPr>
        <p:sp>
          <p:nvSpPr>
            <p:cNvPr id="6" name="Freeform 6"/>
            <p:cNvSpPr>
              <a:spLocks/>
            </p:cNvSpPr>
            <p:nvPr/>
          </p:nvSpPr>
          <p:spPr bwMode="auto">
            <a:xfrm>
              <a:off x="5057775" y="1865313"/>
              <a:ext cx="1428750" cy="2625725"/>
            </a:xfrm>
            <a:custGeom>
              <a:avLst/>
              <a:gdLst>
                <a:gd name="T0" fmla="*/ 114 w 277"/>
                <a:gd name="T1" fmla="*/ 0 h 508"/>
                <a:gd name="T2" fmla="*/ 74 w 277"/>
                <a:gd name="T3" fmla="*/ 31 h 508"/>
                <a:gd name="T4" fmla="*/ 67 w 277"/>
                <a:gd name="T5" fmla="*/ 73 h 508"/>
                <a:gd name="T6" fmla="*/ 0 w 277"/>
                <a:gd name="T7" fmla="*/ 375 h 508"/>
                <a:gd name="T8" fmla="*/ 0 w 277"/>
                <a:gd name="T9" fmla="*/ 375 h 508"/>
                <a:gd name="T10" fmla="*/ 0 w 277"/>
                <a:gd name="T11" fmla="*/ 375 h 508"/>
                <a:gd name="T12" fmla="*/ 70 w 277"/>
                <a:gd name="T13" fmla="*/ 508 h 508"/>
                <a:gd name="T14" fmla="*/ 70 w 277"/>
                <a:gd name="T15" fmla="*/ 508 h 508"/>
                <a:gd name="T16" fmla="*/ 140 w 277"/>
                <a:gd name="T17" fmla="*/ 508 h 508"/>
                <a:gd name="T18" fmla="*/ 277 w 277"/>
                <a:gd name="T19" fmla="*/ 508 h 508"/>
                <a:gd name="T20" fmla="*/ 277 w 277"/>
                <a:gd name="T21" fmla="*/ 508 h 508"/>
                <a:gd name="T22" fmla="*/ 140 w 277"/>
                <a:gd name="T23" fmla="*/ 508 h 508"/>
                <a:gd name="T24" fmla="*/ 227 w 277"/>
                <a:gd name="T25" fmla="*/ 369 h 508"/>
                <a:gd name="T26" fmla="*/ 161 w 277"/>
                <a:gd name="T27" fmla="*/ 73 h 508"/>
                <a:gd name="T28" fmla="*/ 154 w 277"/>
                <a:gd name="T29" fmla="*/ 31 h 508"/>
                <a:gd name="T30" fmla="*/ 114 w 277"/>
                <a:gd name="T31" fmla="*/ 0 h 5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77" h="508">
                  <a:moveTo>
                    <a:pt x="114" y="0"/>
                  </a:moveTo>
                  <a:cubicBezTo>
                    <a:pt x="97" y="0"/>
                    <a:pt x="79" y="10"/>
                    <a:pt x="74" y="31"/>
                  </a:cubicBezTo>
                  <a:cubicBezTo>
                    <a:pt x="71" y="43"/>
                    <a:pt x="69" y="57"/>
                    <a:pt x="67" y="73"/>
                  </a:cubicBezTo>
                  <a:cubicBezTo>
                    <a:pt x="50" y="184"/>
                    <a:pt x="27" y="286"/>
                    <a:pt x="0" y="375"/>
                  </a:cubicBezTo>
                  <a:cubicBezTo>
                    <a:pt x="0" y="375"/>
                    <a:pt x="0" y="375"/>
                    <a:pt x="0" y="375"/>
                  </a:cubicBezTo>
                  <a:cubicBezTo>
                    <a:pt x="0" y="375"/>
                    <a:pt x="0" y="375"/>
                    <a:pt x="0" y="375"/>
                  </a:cubicBezTo>
                  <a:cubicBezTo>
                    <a:pt x="20" y="425"/>
                    <a:pt x="44" y="470"/>
                    <a:pt x="70" y="508"/>
                  </a:cubicBezTo>
                  <a:cubicBezTo>
                    <a:pt x="70" y="508"/>
                    <a:pt x="70" y="508"/>
                    <a:pt x="70" y="508"/>
                  </a:cubicBezTo>
                  <a:cubicBezTo>
                    <a:pt x="140" y="508"/>
                    <a:pt x="140" y="508"/>
                    <a:pt x="140" y="508"/>
                  </a:cubicBezTo>
                  <a:cubicBezTo>
                    <a:pt x="277" y="508"/>
                    <a:pt x="277" y="508"/>
                    <a:pt x="277" y="508"/>
                  </a:cubicBezTo>
                  <a:cubicBezTo>
                    <a:pt x="277" y="508"/>
                    <a:pt x="277" y="508"/>
                    <a:pt x="277" y="508"/>
                  </a:cubicBezTo>
                  <a:cubicBezTo>
                    <a:pt x="140" y="508"/>
                    <a:pt x="140" y="508"/>
                    <a:pt x="140" y="508"/>
                  </a:cubicBezTo>
                  <a:cubicBezTo>
                    <a:pt x="174" y="470"/>
                    <a:pt x="203" y="422"/>
                    <a:pt x="227" y="369"/>
                  </a:cubicBezTo>
                  <a:cubicBezTo>
                    <a:pt x="201" y="282"/>
                    <a:pt x="178" y="181"/>
                    <a:pt x="161" y="73"/>
                  </a:cubicBezTo>
                  <a:cubicBezTo>
                    <a:pt x="159" y="57"/>
                    <a:pt x="157" y="43"/>
                    <a:pt x="154" y="31"/>
                  </a:cubicBezTo>
                  <a:cubicBezTo>
                    <a:pt x="149" y="10"/>
                    <a:pt x="132" y="0"/>
                    <a:pt x="114" y="0"/>
                  </a:cubicBezTo>
                </a:path>
              </a:pathLst>
            </a:custGeom>
            <a:solidFill>
              <a:srgbClr val="5DD5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4" name="Freeform 14"/>
            <p:cNvSpPr>
              <a:spLocks/>
            </p:cNvSpPr>
            <p:nvPr/>
          </p:nvSpPr>
          <p:spPr bwMode="auto">
            <a:xfrm>
              <a:off x="5780088" y="3771901"/>
              <a:ext cx="706438" cy="719138"/>
            </a:xfrm>
            <a:custGeom>
              <a:avLst/>
              <a:gdLst>
                <a:gd name="T0" fmla="*/ 87 w 137"/>
                <a:gd name="T1" fmla="*/ 0 h 139"/>
                <a:gd name="T2" fmla="*/ 0 w 137"/>
                <a:gd name="T3" fmla="*/ 139 h 139"/>
                <a:gd name="T4" fmla="*/ 137 w 137"/>
                <a:gd name="T5" fmla="*/ 139 h 139"/>
                <a:gd name="T6" fmla="*/ 87 w 137"/>
                <a:gd name="T7" fmla="*/ 0 h 139"/>
                <a:gd name="T8" fmla="*/ 87 w 137"/>
                <a:gd name="T9" fmla="*/ 0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7" h="139">
                  <a:moveTo>
                    <a:pt x="87" y="0"/>
                  </a:moveTo>
                  <a:cubicBezTo>
                    <a:pt x="63" y="53"/>
                    <a:pt x="34" y="101"/>
                    <a:pt x="0" y="139"/>
                  </a:cubicBezTo>
                  <a:cubicBezTo>
                    <a:pt x="137" y="139"/>
                    <a:pt x="137" y="139"/>
                    <a:pt x="137" y="139"/>
                  </a:cubicBezTo>
                  <a:cubicBezTo>
                    <a:pt x="119" y="98"/>
                    <a:pt x="102" y="51"/>
                    <a:pt x="87" y="0"/>
                  </a:cubicBezTo>
                  <a:cubicBezTo>
                    <a:pt x="87" y="0"/>
                    <a:pt x="87" y="0"/>
                    <a:pt x="87" y="0"/>
                  </a:cubicBezTo>
                </a:path>
              </a:pathLst>
            </a:custGeom>
            <a:solidFill>
              <a:srgbClr val="5D812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77" name="组合 76"/>
          <p:cNvGrpSpPr/>
          <p:nvPr/>
        </p:nvGrpSpPr>
        <p:grpSpPr>
          <a:xfrm>
            <a:off x="6227763" y="3100388"/>
            <a:ext cx="1231900" cy="1390650"/>
            <a:chOff x="6227763" y="3100388"/>
            <a:chExt cx="1231900" cy="1390650"/>
          </a:xfrm>
        </p:grpSpPr>
        <p:sp>
          <p:nvSpPr>
            <p:cNvPr id="13" name="Freeform 13"/>
            <p:cNvSpPr>
              <a:spLocks/>
            </p:cNvSpPr>
            <p:nvPr/>
          </p:nvSpPr>
          <p:spPr bwMode="auto">
            <a:xfrm>
              <a:off x="6227763" y="3100388"/>
              <a:ext cx="835025" cy="1390650"/>
            </a:xfrm>
            <a:custGeom>
              <a:avLst/>
              <a:gdLst>
                <a:gd name="T0" fmla="*/ 76 w 162"/>
                <a:gd name="T1" fmla="*/ 0 h 269"/>
                <a:gd name="T2" fmla="*/ 29 w 162"/>
                <a:gd name="T3" fmla="*/ 51 h 269"/>
                <a:gd name="T4" fmla="*/ 0 w 162"/>
                <a:gd name="T5" fmla="*/ 130 h 269"/>
                <a:gd name="T6" fmla="*/ 0 w 162"/>
                <a:gd name="T7" fmla="*/ 130 h 269"/>
                <a:gd name="T8" fmla="*/ 0 w 162"/>
                <a:gd name="T9" fmla="*/ 130 h 269"/>
                <a:gd name="T10" fmla="*/ 50 w 162"/>
                <a:gd name="T11" fmla="*/ 269 h 269"/>
                <a:gd name="T12" fmla="*/ 50 w 162"/>
                <a:gd name="T13" fmla="*/ 269 h 269"/>
                <a:gd name="T14" fmla="*/ 114 w 162"/>
                <a:gd name="T15" fmla="*/ 269 h 269"/>
                <a:gd name="T16" fmla="*/ 114 w 162"/>
                <a:gd name="T17" fmla="*/ 269 h 269"/>
                <a:gd name="T18" fmla="*/ 162 w 162"/>
                <a:gd name="T19" fmla="*/ 150 h 269"/>
                <a:gd name="T20" fmla="*/ 162 w 162"/>
                <a:gd name="T21" fmla="*/ 150 h 269"/>
                <a:gd name="T22" fmla="*/ 162 w 162"/>
                <a:gd name="T23" fmla="*/ 150 h 269"/>
                <a:gd name="T24" fmla="*/ 123 w 162"/>
                <a:gd name="T25" fmla="*/ 51 h 269"/>
                <a:gd name="T26" fmla="*/ 76 w 162"/>
                <a:gd name="T27" fmla="*/ 0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62" h="269">
                  <a:moveTo>
                    <a:pt x="76" y="0"/>
                  </a:moveTo>
                  <a:cubicBezTo>
                    <a:pt x="57" y="0"/>
                    <a:pt x="37" y="17"/>
                    <a:pt x="29" y="51"/>
                  </a:cubicBezTo>
                  <a:cubicBezTo>
                    <a:pt x="21" y="79"/>
                    <a:pt x="11" y="105"/>
                    <a:pt x="0" y="130"/>
                  </a:cubicBezTo>
                  <a:cubicBezTo>
                    <a:pt x="0" y="130"/>
                    <a:pt x="0" y="130"/>
                    <a:pt x="0" y="130"/>
                  </a:cubicBezTo>
                  <a:cubicBezTo>
                    <a:pt x="0" y="130"/>
                    <a:pt x="0" y="130"/>
                    <a:pt x="0" y="130"/>
                  </a:cubicBezTo>
                  <a:cubicBezTo>
                    <a:pt x="15" y="181"/>
                    <a:pt x="32" y="228"/>
                    <a:pt x="50" y="269"/>
                  </a:cubicBezTo>
                  <a:cubicBezTo>
                    <a:pt x="50" y="269"/>
                    <a:pt x="50" y="269"/>
                    <a:pt x="50" y="269"/>
                  </a:cubicBezTo>
                  <a:cubicBezTo>
                    <a:pt x="114" y="269"/>
                    <a:pt x="114" y="269"/>
                    <a:pt x="114" y="269"/>
                  </a:cubicBezTo>
                  <a:cubicBezTo>
                    <a:pt x="114" y="269"/>
                    <a:pt x="114" y="269"/>
                    <a:pt x="114" y="269"/>
                  </a:cubicBezTo>
                  <a:cubicBezTo>
                    <a:pt x="131" y="233"/>
                    <a:pt x="147" y="193"/>
                    <a:pt x="162" y="150"/>
                  </a:cubicBezTo>
                  <a:cubicBezTo>
                    <a:pt x="162" y="150"/>
                    <a:pt x="162" y="150"/>
                    <a:pt x="162" y="150"/>
                  </a:cubicBezTo>
                  <a:cubicBezTo>
                    <a:pt x="162" y="150"/>
                    <a:pt x="162" y="150"/>
                    <a:pt x="162" y="150"/>
                  </a:cubicBezTo>
                  <a:cubicBezTo>
                    <a:pt x="147" y="119"/>
                    <a:pt x="134" y="86"/>
                    <a:pt x="123" y="51"/>
                  </a:cubicBezTo>
                  <a:cubicBezTo>
                    <a:pt x="116" y="17"/>
                    <a:pt x="95" y="0"/>
                    <a:pt x="76" y="0"/>
                  </a:cubicBezTo>
                </a:path>
              </a:pathLst>
            </a:custGeom>
            <a:solidFill>
              <a:srgbClr val="FF9A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5" name="Freeform 15"/>
            <p:cNvSpPr>
              <a:spLocks/>
            </p:cNvSpPr>
            <p:nvPr/>
          </p:nvSpPr>
          <p:spPr bwMode="auto">
            <a:xfrm>
              <a:off x="6816725" y="3875088"/>
              <a:ext cx="642938" cy="615950"/>
            </a:xfrm>
            <a:custGeom>
              <a:avLst/>
              <a:gdLst>
                <a:gd name="T0" fmla="*/ 48 w 125"/>
                <a:gd name="T1" fmla="*/ 0 h 119"/>
                <a:gd name="T2" fmla="*/ 48 w 125"/>
                <a:gd name="T3" fmla="*/ 0 h 119"/>
                <a:gd name="T4" fmla="*/ 0 w 125"/>
                <a:gd name="T5" fmla="*/ 119 h 119"/>
                <a:gd name="T6" fmla="*/ 0 w 125"/>
                <a:gd name="T7" fmla="*/ 119 h 119"/>
                <a:gd name="T8" fmla="*/ 125 w 125"/>
                <a:gd name="T9" fmla="*/ 119 h 119"/>
                <a:gd name="T10" fmla="*/ 48 w 125"/>
                <a:gd name="T11" fmla="*/ 0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5" h="119">
                  <a:moveTo>
                    <a:pt x="48" y="0"/>
                  </a:moveTo>
                  <a:cubicBezTo>
                    <a:pt x="48" y="0"/>
                    <a:pt x="48" y="0"/>
                    <a:pt x="48" y="0"/>
                  </a:cubicBezTo>
                  <a:cubicBezTo>
                    <a:pt x="33" y="43"/>
                    <a:pt x="17" y="83"/>
                    <a:pt x="0" y="119"/>
                  </a:cubicBezTo>
                  <a:cubicBezTo>
                    <a:pt x="0" y="119"/>
                    <a:pt x="0" y="119"/>
                    <a:pt x="0" y="119"/>
                  </a:cubicBezTo>
                  <a:cubicBezTo>
                    <a:pt x="125" y="119"/>
                    <a:pt x="125" y="119"/>
                    <a:pt x="125" y="119"/>
                  </a:cubicBezTo>
                  <a:cubicBezTo>
                    <a:pt x="96" y="86"/>
                    <a:pt x="70" y="45"/>
                    <a:pt x="48" y="0"/>
                  </a:cubicBezTo>
                </a:path>
              </a:pathLst>
            </a:custGeom>
            <a:solidFill>
              <a:srgbClr val="E32B0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79" name="组合 78"/>
          <p:cNvGrpSpPr/>
          <p:nvPr/>
        </p:nvGrpSpPr>
        <p:grpSpPr>
          <a:xfrm>
            <a:off x="3325813" y="3074988"/>
            <a:ext cx="401637" cy="169863"/>
            <a:chOff x="3325813" y="3074988"/>
            <a:chExt cx="401637" cy="169863"/>
          </a:xfrm>
        </p:grpSpPr>
        <p:sp>
          <p:nvSpPr>
            <p:cNvPr id="16" name="Freeform 16"/>
            <p:cNvSpPr>
              <a:spLocks/>
            </p:cNvSpPr>
            <p:nvPr/>
          </p:nvSpPr>
          <p:spPr bwMode="auto">
            <a:xfrm>
              <a:off x="3325813" y="3074988"/>
              <a:ext cx="57150" cy="165100"/>
            </a:xfrm>
            <a:custGeom>
              <a:avLst/>
              <a:gdLst>
                <a:gd name="T0" fmla="*/ 36 w 36"/>
                <a:gd name="T1" fmla="*/ 0 h 104"/>
                <a:gd name="T2" fmla="*/ 0 w 36"/>
                <a:gd name="T3" fmla="*/ 3 h 104"/>
                <a:gd name="T4" fmla="*/ 0 w 36"/>
                <a:gd name="T5" fmla="*/ 16 h 104"/>
                <a:gd name="T6" fmla="*/ 23 w 36"/>
                <a:gd name="T7" fmla="*/ 16 h 104"/>
                <a:gd name="T8" fmla="*/ 23 w 36"/>
                <a:gd name="T9" fmla="*/ 104 h 104"/>
                <a:gd name="T10" fmla="*/ 36 w 36"/>
                <a:gd name="T11" fmla="*/ 104 h 104"/>
                <a:gd name="T12" fmla="*/ 36 w 36"/>
                <a:gd name="T13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104">
                  <a:moveTo>
                    <a:pt x="36" y="0"/>
                  </a:moveTo>
                  <a:lnTo>
                    <a:pt x="0" y="3"/>
                  </a:lnTo>
                  <a:lnTo>
                    <a:pt x="0" y="16"/>
                  </a:lnTo>
                  <a:lnTo>
                    <a:pt x="23" y="16"/>
                  </a:lnTo>
                  <a:lnTo>
                    <a:pt x="23" y="104"/>
                  </a:lnTo>
                  <a:lnTo>
                    <a:pt x="36" y="104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0653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7" name="Freeform 17"/>
            <p:cNvSpPr>
              <a:spLocks/>
            </p:cNvSpPr>
            <p:nvPr/>
          </p:nvSpPr>
          <p:spPr bwMode="auto">
            <a:xfrm>
              <a:off x="3325813" y="3074988"/>
              <a:ext cx="57150" cy="165100"/>
            </a:xfrm>
            <a:custGeom>
              <a:avLst/>
              <a:gdLst>
                <a:gd name="T0" fmla="*/ 36 w 36"/>
                <a:gd name="T1" fmla="*/ 0 h 104"/>
                <a:gd name="T2" fmla="*/ 0 w 36"/>
                <a:gd name="T3" fmla="*/ 3 h 104"/>
                <a:gd name="T4" fmla="*/ 0 w 36"/>
                <a:gd name="T5" fmla="*/ 16 h 104"/>
                <a:gd name="T6" fmla="*/ 23 w 36"/>
                <a:gd name="T7" fmla="*/ 16 h 104"/>
                <a:gd name="T8" fmla="*/ 23 w 36"/>
                <a:gd name="T9" fmla="*/ 104 h 104"/>
                <a:gd name="T10" fmla="*/ 36 w 36"/>
                <a:gd name="T11" fmla="*/ 104 h 104"/>
                <a:gd name="T12" fmla="*/ 36 w 36"/>
                <a:gd name="T13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104">
                  <a:moveTo>
                    <a:pt x="36" y="0"/>
                  </a:moveTo>
                  <a:lnTo>
                    <a:pt x="0" y="3"/>
                  </a:lnTo>
                  <a:lnTo>
                    <a:pt x="0" y="16"/>
                  </a:lnTo>
                  <a:lnTo>
                    <a:pt x="23" y="16"/>
                  </a:lnTo>
                  <a:lnTo>
                    <a:pt x="23" y="104"/>
                  </a:lnTo>
                  <a:lnTo>
                    <a:pt x="36" y="104"/>
                  </a:lnTo>
                  <a:lnTo>
                    <a:pt x="3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auto">
            <a:xfrm>
              <a:off x="3454400" y="3074988"/>
              <a:ext cx="103188" cy="169863"/>
            </a:xfrm>
            <a:custGeom>
              <a:avLst/>
              <a:gdLst>
                <a:gd name="T0" fmla="*/ 18 w 20"/>
                <a:gd name="T1" fmla="*/ 0 h 33"/>
                <a:gd name="T2" fmla="*/ 2 w 20"/>
                <a:gd name="T3" fmla="*/ 0 h 33"/>
                <a:gd name="T4" fmla="*/ 0 w 20"/>
                <a:gd name="T5" fmla="*/ 18 h 33"/>
                <a:gd name="T6" fmla="*/ 4 w 20"/>
                <a:gd name="T7" fmla="*/ 18 h 33"/>
                <a:gd name="T8" fmla="*/ 6 w 20"/>
                <a:gd name="T9" fmla="*/ 16 h 33"/>
                <a:gd name="T10" fmla="*/ 9 w 20"/>
                <a:gd name="T11" fmla="*/ 15 h 33"/>
                <a:gd name="T12" fmla="*/ 14 w 20"/>
                <a:gd name="T13" fmla="*/ 17 h 33"/>
                <a:gd name="T14" fmla="*/ 15 w 20"/>
                <a:gd name="T15" fmla="*/ 22 h 33"/>
                <a:gd name="T16" fmla="*/ 14 w 20"/>
                <a:gd name="T17" fmla="*/ 27 h 33"/>
                <a:gd name="T18" fmla="*/ 9 w 20"/>
                <a:gd name="T19" fmla="*/ 29 h 33"/>
                <a:gd name="T20" fmla="*/ 6 w 20"/>
                <a:gd name="T21" fmla="*/ 28 h 33"/>
                <a:gd name="T22" fmla="*/ 4 w 20"/>
                <a:gd name="T23" fmla="*/ 24 h 33"/>
                <a:gd name="T24" fmla="*/ 0 w 20"/>
                <a:gd name="T25" fmla="*/ 24 h 33"/>
                <a:gd name="T26" fmla="*/ 0 w 20"/>
                <a:gd name="T27" fmla="*/ 24 h 33"/>
                <a:gd name="T28" fmla="*/ 3 w 20"/>
                <a:gd name="T29" fmla="*/ 31 h 33"/>
                <a:gd name="T30" fmla="*/ 9 w 20"/>
                <a:gd name="T31" fmla="*/ 33 h 33"/>
                <a:gd name="T32" fmla="*/ 17 w 20"/>
                <a:gd name="T33" fmla="*/ 30 h 33"/>
                <a:gd name="T34" fmla="*/ 20 w 20"/>
                <a:gd name="T35" fmla="*/ 22 h 33"/>
                <a:gd name="T36" fmla="*/ 17 w 20"/>
                <a:gd name="T37" fmla="*/ 14 h 33"/>
                <a:gd name="T38" fmla="*/ 10 w 20"/>
                <a:gd name="T39" fmla="*/ 11 h 33"/>
                <a:gd name="T40" fmla="*/ 10 w 20"/>
                <a:gd name="T41" fmla="*/ 11 h 33"/>
                <a:gd name="T42" fmla="*/ 7 w 20"/>
                <a:gd name="T43" fmla="*/ 12 h 33"/>
                <a:gd name="T44" fmla="*/ 5 w 20"/>
                <a:gd name="T45" fmla="*/ 13 h 33"/>
                <a:gd name="T46" fmla="*/ 6 w 20"/>
                <a:gd name="T47" fmla="*/ 4 h 33"/>
                <a:gd name="T48" fmla="*/ 18 w 20"/>
                <a:gd name="T49" fmla="*/ 4 h 33"/>
                <a:gd name="T50" fmla="*/ 18 w 20"/>
                <a:gd name="T51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0" h="33">
                  <a:moveTo>
                    <a:pt x="18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4" y="18"/>
                    <a:pt x="4" y="18"/>
                    <a:pt x="4" y="18"/>
                  </a:cubicBezTo>
                  <a:cubicBezTo>
                    <a:pt x="4" y="17"/>
                    <a:pt x="5" y="16"/>
                    <a:pt x="6" y="16"/>
                  </a:cubicBezTo>
                  <a:cubicBezTo>
                    <a:pt x="6" y="15"/>
                    <a:pt x="8" y="15"/>
                    <a:pt x="9" y="15"/>
                  </a:cubicBezTo>
                  <a:cubicBezTo>
                    <a:pt x="11" y="15"/>
                    <a:pt x="13" y="16"/>
                    <a:pt x="14" y="17"/>
                  </a:cubicBezTo>
                  <a:cubicBezTo>
                    <a:pt x="15" y="18"/>
                    <a:pt x="15" y="20"/>
                    <a:pt x="15" y="22"/>
                  </a:cubicBezTo>
                  <a:cubicBezTo>
                    <a:pt x="15" y="24"/>
                    <a:pt x="15" y="26"/>
                    <a:pt x="14" y="27"/>
                  </a:cubicBezTo>
                  <a:cubicBezTo>
                    <a:pt x="13" y="29"/>
                    <a:pt x="11" y="29"/>
                    <a:pt x="9" y="29"/>
                  </a:cubicBezTo>
                  <a:cubicBezTo>
                    <a:pt x="8" y="29"/>
                    <a:pt x="7" y="29"/>
                    <a:pt x="6" y="28"/>
                  </a:cubicBezTo>
                  <a:cubicBezTo>
                    <a:pt x="5" y="27"/>
                    <a:pt x="4" y="26"/>
                    <a:pt x="4" y="24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7"/>
                    <a:pt x="1" y="29"/>
                    <a:pt x="3" y="31"/>
                  </a:cubicBezTo>
                  <a:cubicBezTo>
                    <a:pt x="4" y="32"/>
                    <a:pt x="7" y="33"/>
                    <a:pt x="9" y="33"/>
                  </a:cubicBezTo>
                  <a:cubicBezTo>
                    <a:pt x="13" y="33"/>
                    <a:pt x="15" y="32"/>
                    <a:pt x="17" y="30"/>
                  </a:cubicBezTo>
                  <a:cubicBezTo>
                    <a:pt x="19" y="28"/>
                    <a:pt x="20" y="25"/>
                    <a:pt x="20" y="22"/>
                  </a:cubicBezTo>
                  <a:cubicBezTo>
                    <a:pt x="20" y="19"/>
                    <a:pt x="19" y="16"/>
                    <a:pt x="17" y="14"/>
                  </a:cubicBezTo>
                  <a:cubicBezTo>
                    <a:pt x="15" y="12"/>
                    <a:pt x="13" y="11"/>
                    <a:pt x="10" y="11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9" y="11"/>
                    <a:pt x="8" y="12"/>
                    <a:pt x="7" y="12"/>
                  </a:cubicBezTo>
                  <a:cubicBezTo>
                    <a:pt x="6" y="12"/>
                    <a:pt x="6" y="13"/>
                    <a:pt x="5" y="13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18" y="4"/>
                    <a:pt x="18" y="4"/>
                    <a:pt x="18" y="4"/>
                  </a:cubicBezTo>
                  <a:cubicBezTo>
                    <a:pt x="18" y="0"/>
                    <a:pt x="18" y="0"/>
                    <a:pt x="18" y="0"/>
                  </a:cubicBezTo>
                </a:path>
              </a:pathLst>
            </a:custGeom>
            <a:solidFill>
              <a:srgbClr val="0653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9" name="Freeform 19"/>
            <p:cNvSpPr>
              <a:spLocks noEditPoints="1"/>
            </p:cNvSpPr>
            <p:nvPr/>
          </p:nvSpPr>
          <p:spPr bwMode="auto">
            <a:xfrm>
              <a:off x="3578225" y="3074988"/>
              <a:ext cx="149225" cy="169863"/>
            </a:xfrm>
            <a:custGeom>
              <a:avLst/>
              <a:gdLst>
                <a:gd name="T0" fmla="*/ 22 w 29"/>
                <a:gd name="T1" fmla="*/ 30 h 33"/>
                <a:gd name="T2" fmla="*/ 20 w 29"/>
                <a:gd name="T3" fmla="*/ 29 h 33"/>
                <a:gd name="T4" fmla="*/ 19 w 29"/>
                <a:gd name="T5" fmla="*/ 26 h 33"/>
                <a:gd name="T6" fmla="*/ 19 w 29"/>
                <a:gd name="T7" fmla="*/ 24 h 33"/>
                <a:gd name="T8" fmla="*/ 20 w 29"/>
                <a:gd name="T9" fmla="*/ 22 h 33"/>
                <a:gd name="T10" fmla="*/ 22 w 29"/>
                <a:gd name="T11" fmla="*/ 21 h 33"/>
                <a:gd name="T12" fmla="*/ 25 w 29"/>
                <a:gd name="T13" fmla="*/ 22 h 33"/>
                <a:gd name="T14" fmla="*/ 26 w 29"/>
                <a:gd name="T15" fmla="*/ 24 h 33"/>
                <a:gd name="T16" fmla="*/ 26 w 29"/>
                <a:gd name="T17" fmla="*/ 26 h 33"/>
                <a:gd name="T18" fmla="*/ 25 w 29"/>
                <a:gd name="T19" fmla="*/ 29 h 33"/>
                <a:gd name="T20" fmla="*/ 22 w 29"/>
                <a:gd name="T21" fmla="*/ 30 h 33"/>
                <a:gd name="T22" fmla="*/ 22 w 29"/>
                <a:gd name="T23" fmla="*/ 18 h 33"/>
                <a:gd name="T24" fmla="*/ 18 w 29"/>
                <a:gd name="T25" fmla="*/ 20 h 33"/>
                <a:gd name="T26" fmla="*/ 16 w 29"/>
                <a:gd name="T27" fmla="*/ 24 h 33"/>
                <a:gd name="T28" fmla="*/ 16 w 29"/>
                <a:gd name="T29" fmla="*/ 26 h 33"/>
                <a:gd name="T30" fmla="*/ 18 w 29"/>
                <a:gd name="T31" fmla="*/ 31 h 33"/>
                <a:gd name="T32" fmla="*/ 22 w 29"/>
                <a:gd name="T33" fmla="*/ 33 h 33"/>
                <a:gd name="T34" fmla="*/ 27 w 29"/>
                <a:gd name="T35" fmla="*/ 31 h 33"/>
                <a:gd name="T36" fmla="*/ 29 w 29"/>
                <a:gd name="T37" fmla="*/ 26 h 33"/>
                <a:gd name="T38" fmla="*/ 29 w 29"/>
                <a:gd name="T39" fmla="*/ 24 h 33"/>
                <a:gd name="T40" fmla="*/ 27 w 29"/>
                <a:gd name="T41" fmla="*/ 20 h 33"/>
                <a:gd name="T42" fmla="*/ 22 w 29"/>
                <a:gd name="T43" fmla="*/ 18 h 33"/>
                <a:gd name="T44" fmla="*/ 21 w 29"/>
                <a:gd name="T45" fmla="*/ 3 h 33"/>
                <a:gd name="T46" fmla="*/ 6 w 29"/>
                <a:gd name="T47" fmla="*/ 28 h 33"/>
                <a:gd name="T48" fmla="*/ 8 w 29"/>
                <a:gd name="T49" fmla="*/ 30 h 33"/>
                <a:gd name="T50" fmla="*/ 24 w 29"/>
                <a:gd name="T51" fmla="*/ 5 h 33"/>
                <a:gd name="T52" fmla="*/ 21 w 29"/>
                <a:gd name="T53" fmla="*/ 3 h 33"/>
                <a:gd name="T54" fmla="*/ 7 w 29"/>
                <a:gd name="T55" fmla="*/ 12 h 33"/>
                <a:gd name="T56" fmla="*/ 4 w 29"/>
                <a:gd name="T57" fmla="*/ 11 h 33"/>
                <a:gd name="T58" fmla="*/ 3 w 29"/>
                <a:gd name="T59" fmla="*/ 8 h 33"/>
                <a:gd name="T60" fmla="*/ 3 w 29"/>
                <a:gd name="T61" fmla="*/ 6 h 33"/>
                <a:gd name="T62" fmla="*/ 4 w 29"/>
                <a:gd name="T63" fmla="*/ 4 h 33"/>
                <a:gd name="T64" fmla="*/ 7 w 29"/>
                <a:gd name="T65" fmla="*/ 2 h 33"/>
                <a:gd name="T66" fmla="*/ 9 w 29"/>
                <a:gd name="T67" fmla="*/ 4 h 33"/>
                <a:gd name="T68" fmla="*/ 10 w 29"/>
                <a:gd name="T69" fmla="*/ 6 h 33"/>
                <a:gd name="T70" fmla="*/ 10 w 29"/>
                <a:gd name="T71" fmla="*/ 8 h 33"/>
                <a:gd name="T72" fmla="*/ 9 w 29"/>
                <a:gd name="T73" fmla="*/ 11 h 33"/>
                <a:gd name="T74" fmla="*/ 7 w 29"/>
                <a:gd name="T75" fmla="*/ 12 h 33"/>
                <a:gd name="T76" fmla="*/ 7 w 29"/>
                <a:gd name="T77" fmla="*/ 0 h 33"/>
                <a:gd name="T78" fmla="*/ 2 w 29"/>
                <a:gd name="T79" fmla="*/ 2 h 33"/>
                <a:gd name="T80" fmla="*/ 0 w 29"/>
                <a:gd name="T81" fmla="*/ 6 h 33"/>
                <a:gd name="T82" fmla="*/ 0 w 29"/>
                <a:gd name="T83" fmla="*/ 8 h 33"/>
                <a:gd name="T84" fmla="*/ 2 w 29"/>
                <a:gd name="T85" fmla="*/ 13 h 33"/>
                <a:gd name="T86" fmla="*/ 7 w 29"/>
                <a:gd name="T87" fmla="*/ 15 h 33"/>
                <a:gd name="T88" fmla="*/ 12 w 29"/>
                <a:gd name="T89" fmla="*/ 13 h 33"/>
                <a:gd name="T90" fmla="*/ 13 w 29"/>
                <a:gd name="T91" fmla="*/ 8 h 33"/>
                <a:gd name="T92" fmla="*/ 13 w 29"/>
                <a:gd name="T93" fmla="*/ 6 h 33"/>
                <a:gd name="T94" fmla="*/ 12 w 29"/>
                <a:gd name="T95" fmla="*/ 2 h 33"/>
                <a:gd name="T96" fmla="*/ 7 w 29"/>
                <a:gd name="T97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9" h="33">
                  <a:moveTo>
                    <a:pt x="22" y="30"/>
                  </a:moveTo>
                  <a:cubicBezTo>
                    <a:pt x="21" y="30"/>
                    <a:pt x="20" y="30"/>
                    <a:pt x="20" y="29"/>
                  </a:cubicBezTo>
                  <a:cubicBezTo>
                    <a:pt x="19" y="28"/>
                    <a:pt x="19" y="27"/>
                    <a:pt x="19" y="26"/>
                  </a:cubicBezTo>
                  <a:cubicBezTo>
                    <a:pt x="19" y="24"/>
                    <a:pt x="19" y="24"/>
                    <a:pt x="19" y="24"/>
                  </a:cubicBezTo>
                  <a:cubicBezTo>
                    <a:pt x="19" y="23"/>
                    <a:pt x="19" y="22"/>
                    <a:pt x="20" y="22"/>
                  </a:cubicBezTo>
                  <a:cubicBezTo>
                    <a:pt x="20" y="21"/>
                    <a:pt x="21" y="21"/>
                    <a:pt x="22" y="21"/>
                  </a:cubicBezTo>
                  <a:cubicBezTo>
                    <a:pt x="23" y="21"/>
                    <a:pt x="24" y="21"/>
                    <a:pt x="25" y="22"/>
                  </a:cubicBezTo>
                  <a:cubicBezTo>
                    <a:pt x="25" y="22"/>
                    <a:pt x="26" y="23"/>
                    <a:pt x="26" y="24"/>
                  </a:cubicBezTo>
                  <a:cubicBezTo>
                    <a:pt x="26" y="26"/>
                    <a:pt x="26" y="26"/>
                    <a:pt x="26" y="26"/>
                  </a:cubicBezTo>
                  <a:cubicBezTo>
                    <a:pt x="26" y="27"/>
                    <a:pt x="25" y="28"/>
                    <a:pt x="25" y="29"/>
                  </a:cubicBezTo>
                  <a:cubicBezTo>
                    <a:pt x="24" y="30"/>
                    <a:pt x="23" y="30"/>
                    <a:pt x="22" y="30"/>
                  </a:cubicBezTo>
                  <a:moveTo>
                    <a:pt x="22" y="18"/>
                  </a:moveTo>
                  <a:cubicBezTo>
                    <a:pt x="20" y="18"/>
                    <a:pt x="19" y="18"/>
                    <a:pt x="18" y="20"/>
                  </a:cubicBezTo>
                  <a:cubicBezTo>
                    <a:pt x="16" y="21"/>
                    <a:pt x="16" y="23"/>
                    <a:pt x="16" y="24"/>
                  </a:cubicBezTo>
                  <a:cubicBezTo>
                    <a:pt x="16" y="26"/>
                    <a:pt x="16" y="26"/>
                    <a:pt x="16" y="26"/>
                  </a:cubicBezTo>
                  <a:cubicBezTo>
                    <a:pt x="16" y="28"/>
                    <a:pt x="16" y="30"/>
                    <a:pt x="18" y="31"/>
                  </a:cubicBezTo>
                  <a:cubicBezTo>
                    <a:pt x="19" y="32"/>
                    <a:pt x="20" y="33"/>
                    <a:pt x="22" y="33"/>
                  </a:cubicBezTo>
                  <a:cubicBezTo>
                    <a:pt x="24" y="33"/>
                    <a:pt x="26" y="32"/>
                    <a:pt x="27" y="31"/>
                  </a:cubicBezTo>
                  <a:cubicBezTo>
                    <a:pt x="28" y="30"/>
                    <a:pt x="29" y="28"/>
                    <a:pt x="29" y="26"/>
                  </a:cubicBezTo>
                  <a:cubicBezTo>
                    <a:pt x="29" y="24"/>
                    <a:pt x="29" y="24"/>
                    <a:pt x="29" y="24"/>
                  </a:cubicBezTo>
                  <a:cubicBezTo>
                    <a:pt x="29" y="23"/>
                    <a:pt x="28" y="21"/>
                    <a:pt x="27" y="20"/>
                  </a:cubicBezTo>
                  <a:cubicBezTo>
                    <a:pt x="26" y="18"/>
                    <a:pt x="24" y="18"/>
                    <a:pt x="22" y="18"/>
                  </a:cubicBezTo>
                  <a:moveTo>
                    <a:pt x="21" y="3"/>
                  </a:moveTo>
                  <a:cubicBezTo>
                    <a:pt x="6" y="28"/>
                    <a:pt x="6" y="28"/>
                    <a:pt x="6" y="28"/>
                  </a:cubicBezTo>
                  <a:cubicBezTo>
                    <a:pt x="8" y="30"/>
                    <a:pt x="8" y="30"/>
                    <a:pt x="8" y="30"/>
                  </a:cubicBezTo>
                  <a:cubicBezTo>
                    <a:pt x="24" y="5"/>
                    <a:pt x="24" y="5"/>
                    <a:pt x="24" y="5"/>
                  </a:cubicBezTo>
                  <a:cubicBezTo>
                    <a:pt x="21" y="3"/>
                    <a:pt x="21" y="3"/>
                    <a:pt x="21" y="3"/>
                  </a:cubicBezTo>
                  <a:moveTo>
                    <a:pt x="7" y="12"/>
                  </a:moveTo>
                  <a:cubicBezTo>
                    <a:pt x="6" y="12"/>
                    <a:pt x="5" y="12"/>
                    <a:pt x="4" y="11"/>
                  </a:cubicBezTo>
                  <a:cubicBezTo>
                    <a:pt x="4" y="10"/>
                    <a:pt x="3" y="9"/>
                    <a:pt x="3" y="8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5"/>
                    <a:pt x="4" y="4"/>
                    <a:pt x="4" y="4"/>
                  </a:cubicBezTo>
                  <a:cubicBezTo>
                    <a:pt x="5" y="3"/>
                    <a:pt x="6" y="2"/>
                    <a:pt x="7" y="2"/>
                  </a:cubicBezTo>
                  <a:cubicBezTo>
                    <a:pt x="8" y="2"/>
                    <a:pt x="9" y="3"/>
                    <a:pt x="9" y="4"/>
                  </a:cubicBezTo>
                  <a:cubicBezTo>
                    <a:pt x="10" y="4"/>
                    <a:pt x="10" y="5"/>
                    <a:pt x="10" y="6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10" y="9"/>
                    <a:pt x="10" y="10"/>
                    <a:pt x="9" y="11"/>
                  </a:cubicBezTo>
                  <a:cubicBezTo>
                    <a:pt x="9" y="12"/>
                    <a:pt x="8" y="12"/>
                    <a:pt x="7" y="12"/>
                  </a:cubicBezTo>
                  <a:moveTo>
                    <a:pt x="7" y="0"/>
                  </a:moveTo>
                  <a:cubicBezTo>
                    <a:pt x="5" y="0"/>
                    <a:pt x="3" y="0"/>
                    <a:pt x="2" y="2"/>
                  </a:cubicBezTo>
                  <a:cubicBezTo>
                    <a:pt x="1" y="3"/>
                    <a:pt x="0" y="5"/>
                    <a:pt x="0" y="6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10"/>
                    <a:pt x="1" y="12"/>
                    <a:pt x="2" y="13"/>
                  </a:cubicBezTo>
                  <a:cubicBezTo>
                    <a:pt x="3" y="14"/>
                    <a:pt x="5" y="15"/>
                    <a:pt x="7" y="15"/>
                  </a:cubicBezTo>
                  <a:cubicBezTo>
                    <a:pt x="9" y="15"/>
                    <a:pt x="10" y="14"/>
                    <a:pt x="12" y="13"/>
                  </a:cubicBezTo>
                  <a:cubicBezTo>
                    <a:pt x="13" y="12"/>
                    <a:pt x="13" y="10"/>
                    <a:pt x="13" y="8"/>
                  </a:cubicBezTo>
                  <a:cubicBezTo>
                    <a:pt x="13" y="6"/>
                    <a:pt x="13" y="6"/>
                    <a:pt x="13" y="6"/>
                  </a:cubicBezTo>
                  <a:cubicBezTo>
                    <a:pt x="13" y="5"/>
                    <a:pt x="13" y="3"/>
                    <a:pt x="12" y="2"/>
                  </a:cubicBezTo>
                  <a:cubicBezTo>
                    <a:pt x="10" y="0"/>
                    <a:pt x="9" y="0"/>
                    <a:pt x="7" y="0"/>
                  </a:cubicBezTo>
                </a:path>
              </a:pathLst>
            </a:custGeom>
            <a:solidFill>
              <a:srgbClr val="0653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84" name="组合 83"/>
          <p:cNvGrpSpPr/>
          <p:nvPr/>
        </p:nvGrpSpPr>
        <p:grpSpPr>
          <a:xfrm>
            <a:off x="8480425" y="3203576"/>
            <a:ext cx="403225" cy="171450"/>
            <a:chOff x="8480425" y="3203576"/>
            <a:chExt cx="403225" cy="171450"/>
          </a:xfrm>
        </p:grpSpPr>
        <p:sp>
          <p:nvSpPr>
            <p:cNvPr id="20" name="Freeform 20"/>
            <p:cNvSpPr>
              <a:spLocks/>
            </p:cNvSpPr>
            <p:nvPr/>
          </p:nvSpPr>
          <p:spPr bwMode="auto">
            <a:xfrm>
              <a:off x="8480425" y="3208338"/>
              <a:ext cx="57150" cy="166688"/>
            </a:xfrm>
            <a:custGeom>
              <a:avLst/>
              <a:gdLst>
                <a:gd name="T0" fmla="*/ 36 w 36"/>
                <a:gd name="T1" fmla="*/ 0 h 105"/>
                <a:gd name="T2" fmla="*/ 0 w 36"/>
                <a:gd name="T3" fmla="*/ 4 h 105"/>
                <a:gd name="T4" fmla="*/ 0 w 36"/>
                <a:gd name="T5" fmla="*/ 13 h 105"/>
                <a:gd name="T6" fmla="*/ 23 w 36"/>
                <a:gd name="T7" fmla="*/ 13 h 105"/>
                <a:gd name="T8" fmla="*/ 23 w 36"/>
                <a:gd name="T9" fmla="*/ 105 h 105"/>
                <a:gd name="T10" fmla="*/ 36 w 36"/>
                <a:gd name="T11" fmla="*/ 105 h 105"/>
                <a:gd name="T12" fmla="*/ 36 w 36"/>
                <a:gd name="T13" fmla="*/ 0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105">
                  <a:moveTo>
                    <a:pt x="36" y="0"/>
                  </a:moveTo>
                  <a:lnTo>
                    <a:pt x="0" y="4"/>
                  </a:lnTo>
                  <a:lnTo>
                    <a:pt x="0" y="13"/>
                  </a:lnTo>
                  <a:lnTo>
                    <a:pt x="23" y="13"/>
                  </a:lnTo>
                  <a:lnTo>
                    <a:pt x="23" y="105"/>
                  </a:lnTo>
                  <a:lnTo>
                    <a:pt x="36" y="105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8B10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1" name="Freeform 21"/>
            <p:cNvSpPr>
              <a:spLocks/>
            </p:cNvSpPr>
            <p:nvPr/>
          </p:nvSpPr>
          <p:spPr bwMode="auto">
            <a:xfrm>
              <a:off x="8480425" y="3208338"/>
              <a:ext cx="57150" cy="166688"/>
            </a:xfrm>
            <a:custGeom>
              <a:avLst/>
              <a:gdLst>
                <a:gd name="T0" fmla="*/ 36 w 36"/>
                <a:gd name="T1" fmla="*/ 0 h 105"/>
                <a:gd name="T2" fmla="*/ 0 w 36"/>
                <a:gd name="T3" fmla="*/ 4 h 105"/>
                <a:gd name="T4" fmla="*/ 0 w 36"/>
                <a:gd name="T5" fmla="*/ 13 h 105"/>
                <a:gd name="T6" fmla="*/ 23 w 36"/>
                <a:gd name="T7" fmla="*/ 13 h 105"/>
                <a:gd name="T8" fmla="*/ 23 w 36"/>
                <a:gd name="T9" fmla="*/ 105 h 105"/>
                <a:gd name="T10" fmla="*/ 36 w 36"/>
                <a:gd name="T11" fmla="*/ 105 h 105"/>
                <a:gd name="T12" fmla="*/ 36 w 36"/>
                <a:gd name="T13" fmla="*/ 0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105">
                  <a:moveTo>
                    <a:pt x="36" y="0"/>
                  </a:moveTo>
                  <a:lnTo>
                    <a:pt x="0" y="4"/>
                  </a:lnTo>
                  <a:lnTo>
                    <a:pt x="0" y="13"/>
                  </a:lnTo>
                  <a:lnTo>
                    <a:pt x="23" y="13"/>
                  </a:lnTo>
                  <a:lnTo>
                    <a:pt x="23" y="105"/>
                  </a:lnTo>
                  <a:lnTo>
                    <a:pt x="36" y="105"/>
                  </a:lnTo>
                  <a:lnTo>
                    <a:pt x="3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2" name="Freeform 22"/>
            <p:cNvSpPr>
              <a:spLocks noEditPoints="1"/>
            </p:cNvSpPr>
            <p:nvPr/>
          </p:nvSpPr>
          <p:spPr bwMode="auto">
            <a:xfrm>
              <a:off x="8604250" y="3203576"/>
              <a:ext cx="103188" cy="171450"/>
            </a:xfrm>
            <a:custGeom>
              <a:avLst/>
              <a:gdLst>
                <a:gd name="T0" fmla="*/ 10 w 20"/>
                <a:gd name="T1" fmla="*/ 30 h 33"/>
                <a:gd name="T2" fmla="*/ 6 w 20"/>
                <a:gd name="T3" fmla="*/ 28 h 33"/>
                <a:gd name="T4" fmla="*/ 4 w 20"/>
                <a:gd name="T5" fmla="*/ 21 h 33"/>
                <a:gd name="T6" fmla="*/ 4 w 20"/>
                <a:gd name="T7" fmla="*/ 12 h 33"/>
                <a:gd name="T8" fmla="*/ 6 w 20"/>
                <a:gd name="T9" fmla="*/ 6 h 33"/>
                <a:gd name="T10" fmla="*/ 10 w 20"/>
                <a:gd name="T11" fmla="*/ 4 h 33"/>
                <a:gd name="T12" fmla="*/ 15 w 20"/>
                <a:gd name="T13" fmla="*/ 6 h 33"/>
                <a:gd name="T14" fmla="*/ 16 w 20"/>
                <a:gd name="T15" fmla="*/ 12 h 33"/>
                <a:gd name="T16" fmla="*/ 16 w 20"/>
                <a:gd name="T17" fmla="*/ 21 h 33"/>
                <a:gd name="T18" fmla="*/ 15 w 20"/>
                <a:gd name="T19" fmla="*/ 28 h 33"/>
                <a:gd name="T20" fmla="*/ 10 w 20"/>
                <a:gd name="T21" fmla="*/ 30 h 33"/>
                <a:gd name="T22" fmla="*/ 10 w 20"/>
                <a:gd name="T23" fmla="*/ 0 h 33"/>
                <a:gd name="T24" fmla="*/ 3 w 20"/>
                <a:gd name="T25" fmla="*/ 4 h 33"/>
                <a:gd name="T26" fmla="*/ 0 w 20"/>
                <a:gd name="T27" fmla="*/ 13 h 33"/>
                <a:gd name="T28" fmla="*/ 0 w 20"/>
                <a:gd name="T29" fmla="*/ 21 h 33"/>
                <a:gd name="T30" fmla="*/ 3 w 20"/>
                <a:gd name="T31" fmla="*/ 30 h 33"/>
                <a:gd name="T32" fmla="*/ 10 w 20"/>
                <a:gd name="T33" fmla="*/ 33 h 33"/>
                <a:gd name="T34" fmla="*/ 18 w 20"/>
                <a:gd name="T35" fmla="*/ 30 h 33"/>
                <a:gd name="T36" fmla="*/ 20 w 20"/>
                <a:gd name="T37" fmla="*/ 21 h 33"/>
                <a:gd name="T38" fmla="*/ 20 w 20"/>
                <a:gd name="T39" fmla="*/ 13 h 33"/>
                <a:gd name="T40" fmla="*/ 18 w 20"/>
                <a:gd name="T41" fmla="*/ 4 h 33"/>
                <a:gd name="T42" fmla="*/ 10 w 20"/>
                <a:gd name="T43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0" h="33">
                  <a:moveTo>
                    <a:pt x="10" y="30"/>
                  </a:moveTo>
                  <a:cubicBezTo>
                    <a:pt x="8" y="30"/>
                    <a:pt x="7" y="29"/>
                    <a:pt x="6" y="28"/>
                  </a:cubicBezTo>
                  <a:cubicBezTo>
                    <a:pt x="5" y="26"/>
                    <a:pt x="4" y="24"/>
                    <a:pt x="4" y="21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4" y="9"/>
                    <a:pt x="5" y="7"/>
                    <a:pt x="6" y="6"/>
                  </a:cubicBezTo>
                  <a:cubicBezTo>
                    <a:pt x="7" y="4"/>
                    <a:pt x="8" y="4"/>
                    <a:pt x="10" y="4"/>
                  </a:cubicBezTo>
                  <a:cubicBezTo>
                    <a:pt x="12" y="4"/>
                    <a:pt x="14" y="4"/>
                    <a:pt x="15" y="6"/>
                  </a:cubicBezTo>
                  <a:cubicBezTo>
                    <a:pt x="16" y="7"/>
                    <a:pt x="16" y="9"/>
                    <a:pt x="16" y="12"/>
                  </a:cubicBezTo>
                  <a:cubicBezTo>
                    <a:pt x="16" y="21"/>
                    <a:pt x="16" y="21"/>
                    <a:pt x="16" y="21"/>
                  </a:cubicBezTo>
                  <a:cubicBezTo>
                    <a:pt x="16" y="24"/>
                    <a:pt x="16" y="26"/>
                    <a:pt x="15" y="28"/>
                  </a:cubicBezTo>
                  <a:cubicBezTo>
                    <a:pt x="14" y="29"/>
                    <a:pt x="12" y="30"/>
                    <a:pt x="10" y="30"/>
                  </a:cubicBezTo>
                  <a:moveTo>
                    <a:pt x="10" y="0"/>
                  </a:moveTo>
                  <a:cubicBezTo>
                    <a:pt x="7" y="0"/>
                    <a:pt x="5" y="1"/>
                    <a:pt x="3" y="4"/>
                  </a:cubicBezTo>
                  <a:cubicBezTo>
                    <a:pt x="1" y="6"/>
                    <a:pt x="0" y="9"/>
                    <a:pt x="0" y="13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25"/>
                    <a:pt x="1" y="28"/>
                    <a:pt x="3" y="30"/>
                  </a:cubicBezTo>
                  <a:cubicBezTo>
                    <a:pt x="5" y="32"/>
                    <a:pt x="7" y="33"/>
                    <a:pt x="10" y="33"/>
                  </a:cubicBezTo>
                  <a:cubicBezTo>
                    <a:pt x="13" y="33"/>
                    <a:pt x="16" y="32"/>
                    <a:pt x="18" y="30"/>
                  </a:cubicBezTo>
                  <a:cubicBezTo>
                    <a:pt x="20" y="28"/>
                    <a:pt x="20" y="25"/>
                    <a:pt x="20" y="21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0" y="9"/>
                    <a:pt x="20" y="6"/>
                    <a:pt x="18" y="4"/>
                  </a:cubicBezTo>
                  <a:cubicBezTo>
                    <a:pt x="16" y="1"/>
                    <a:pt x="13" y="0"/>
                    <a:pt x="10" y="0"/>
                  </a:cubicBezTo>
                </a:path>
              </a:pathLst>
            </a:custGeom>
            <a:solidFill>
              <a:srgbClr val="8B10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3" name="Freeform 23"/>
            <p:cNvSpPr>
              <a:spLocks noEditPoints="1"/>
            </p:cNvSpPr>
            <p:nvPr/>
          </p:nvSpPr>
          <p:spPr bwMode="auto">
            <a:xfrm>
              <a:off x="8734425" y="3203576"/>
              <a:ext cx="149225" cy="171450"/>
            </a:xfrm>
            <a:custGeom>
              <a:avLst/>
              <a:gdLst>
                <a:gd name="T0" fmla="*/ 22 w 29"/>
                <a:gd name="T1" fmla="*/ 31 h 33"/>
                <a:gd name="T2" fmla="*/ 20 w 29"/>
                <a:gd name="T3" fmla="*/ 29 h 33"/>
                <a:gd name="T4" fmla="*/ 19 w 29"/>
                <a:gd name="T5" fmla="*/ 27 h 33"/>
                <a:gd name="T6" fmla="*/ 19 w 29"/>
                <a:gd name="T7" fmla="*/ 25 h 33"/>
                <a:gd name="T8" fmla="*/ 20 w 29"/>
                <a:gd name="T9" fmla="*/ 22 h 33"/>
                <a:gd name="T10" fmla="*/ 22 w 29"/>
                <a:gd name="T11" fmla="*/ 21 h 33"/>
                <a:gd name="T12" fmla="*/ 25 w 29"/>
                <a:gd name="T13" fmla="*/ 22 h 33"/>
                <a:gd name="T14" fmla="*/ 26 w 29"/>
                <a:gd name="T15" fmla="*/ 25 h 33"/>
                <a:gd name="T16" fmla="*/ 26 w 29"/>
                <a:gd name="T17" fmla="*/ 27 h 33"/>
                <a:gd name="T18" fmla="*/ 25 w 29"/>
                <a:gd name="T19" fmla="*/ 29 h 33"/>
                <a:gd name="T20" fmla="*/ 22 w 29"/>
                <a:gd name="T21" fmla="*/ 31 h 33"/>
                <a:gd name="T22" fmla="*/ 22 w 29"/>
                <a:gd name="T23" fmla="*/ 18 h 33"/>
                <a:gd name="T24" fmla="*/ 17 w 29"/>
                <a:gd name="T25" fmla="*/ 20 h 33"/>
                <a:gd name="T26" fmla="*/ 16 w 29"/>
                <a:gd name="T27" fmla="*/ 25 h 33"/>
                <a:gd name="T28" fmla="*/ 16 w 29"/>
                <a:gd name="T29" fmla="*/ 27 h 33"/>
                <a:gd name="T30" fmla="*/ 18 w 29"/>
                <a:gd name="T31" fmla="*/ 31 h 33"/>
                <a:gd name="T32" fmla="*/ 22 w 29"/>
                <a:gd name="T33" fmla="*/ 33 h 33"/>
                <a:gd name="T34" fmla="*/ 27 w 29"/>
                <a:gd name="T35" fmla="*/ 31 h 33"/>
                <a:gd name="T36" fmla="*/ 29 w 29"/>
                <a:gd name="T37" fmla="*/ 27 h 33"/>
                <a:gd name="T38" fmla="*/ 29 w 29"/>
                <a:gd name="T39" fmla="*/ 25 h 33"/>
                <a:gd name="T40" fmla="*/ 27 w 29"/>
                <a:gd name="T41" fmla="*/ 20 h 33"/>
                <a:gd name="T42" fmla="*/ 22 w 29"/>
                <a:gd name="T43" fmla="*/ 18 h 33"/>
                <a:gd name="T44" fmla="*/ 21 w 29"/>
                <a:gd name="T45" fmla="*/ 4 h 33"/>
                <a:gd name="T46" fmla="*/ 6 w 29"/>
                <a:gd name="T47" fmla="*/ 29 h 33"/>
                <a:gd name="T48" fmla="*/ 8 w 29"/>
                <a:gd name="T49" fmla="*/ 30 h 33"/>
                <a:gd name="T50" fmla="*/ 24 w 29"/>
                <a:gd name="T51" fmla="*/ 5 h 33"/>
                <a:gd name="T52" fmla="*/ 21 w 29"/>
                <a:gd name="T53" fmla="*/ 4 h 33"/>
                <a:gd name="T54" fmla="*/ 7 w 29"/>
                <a:gd name="T55" fmla="*/ 12 h 33"/>
                <a:gd name="T56" fmla="*/ 4 w 29"/>
                <a:gd name="T57" fmla="*/ 11 h 33"/>
                <a:gd name="T58" fmla="*/ 3 w 29"/>
                <a:gd name="T59" fmla="*/ 9 h 33"/>
                <a:gd name="T60" fmla="*/ 3 w 29"/>
                <a:gd name="T61" fmla="*/ 7 h 33"/>
                <a:gd name="T62" fmla="*/ 4 w 29"/>
                <a:gd name="T63" fmla="*/ 4 h 33"/>
                <a:gd name="T64" fmla="*/ 7 w 29"/>
                <a:gd name="T65" fmla="*/ 3 h 33"/>
                <a:gd name="T66" fmla="*/ 9 w 29"/>
                <a:gd name="T67" fmla="*/ 4 h 33"/>
                <a:gd name="T68" fmla="*/ 10 w 29"/>
                <a:gd name="T69" fmla="*/ 7 h 33"/>
                <a:gd name="T70" fmla="*/ 10 w 29"/>
                <a:gd name="T71" fmla="*/ 9 h 33"/>
                <a:gd name="T72" fmla="*/ 9 w 29"/>
                <a:gd name="T73" fmla="*/ 11 h 33"/>
                <a:gd name="T74" fmla="*/ 7 w 29"/>
                <a:gd name="T75" fmla="*/ 12 h 33"/>
                <a:gd name="T76" fmla="*/ 7 w 29"/>
                <a:gd name="T77" fmla="*/ 0 h 33"/>
                <a:gd name="T78" fmla="*/ 2 w 29"/>
                <a:gd name="T79" fmla="*/ 2 h 33"/>
                <a:gd name="T80" fmla="*/ 0 w 29"/>
                <a:gd name="T81" fmla="*/ 7 h 33"/>
                <a:gd name="T82" fmla="*/ 0 w 29"/>
                <a:gd name="T83" fmla="*/ 9 h 33"/>
                <a:gd name="T84" fmla="*/ 2 w 29"/>
                <a:gd name="T85" fmla="*/ 13 h 33"/>
                <a:gd name="T86" fmla="*/ 7 w 29"/>
                <a:gd name="T87" fmla="*/ 15 h 33"/>
                <a:gd name="T88" fmla="*/ 12 w 29"/>
                <a:gd name="T89" fmla="*/ 13 h 33"/>
                <a:gd name="T90" fmla="*/ 13 w 29"/>
                <a:gd name="T91" fmla="*/ 9 h 33"/>
                <a:gd name="T92" fmla="*/ 13 w 29"/>
                <a:gd name="T93" fmla="*/ 7 h 33"/>
                <a:gd name="T94" fmla="*/ 12 w 29"/>
                <a:gd name="T95" fmla="*/ 2 h 33"/>
                <a:gd name="T96" fmla="*/ 7 w 29"/>
                <a:gd name="T97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9" h="33">
                  <a:moveTo>
                    <a:pt x="22" y="31"/>
                  </a:moveTo>
                  <a:cubicBezTo>
                    <a:pt x="21" y="31"/>
                    <a:pt x="20" y="30"/>
                    <a:pt x="20" y="29"/>
                  </a:cubicBezTo>
                  <a:cubicBezTo>
                    <a:pt x="19" y="29"/>
                    <a:pt x="19" y="28"/>
                    <a:pt x="19" y="27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19" y="24"/>
                    <a:pt x="19" y="23"/>
                    <a:pt x="20" y="22"/>
                  </a:cubicBezTo>
                  <a:cubicBezTo>
                    <a:pt x="20" y="21"/>
                    <a:pt x="21" y="21"/>
                    <a:pt x="22" y="21"/>
                  </a:cubicBezTo>
                  <a:cubicBezTo>
                    <a:pt x="23" y="21"/>
                    <a:pt x="24" y="21"/>
                    <a:pt x="25" y="22"/>
                  </a:cubicBezTo>
                  <a:cubicBezTo>
                    <a:pt x="25" y="23"/>
                    <a:pt x="26" y="24"/>
                    <a:pt x="26" y="25"/>
                  </a:cubicBezTo>
                  <a:cubicBezTo>
                    <a:pt x="26" y="27"/>
                    <a:pt x="26" y="27"/>
                    <a:pt x="26" y="27"/>
                  </a:cubicBezTo>
                  <a:cubicBezTo>
                    <a:pt x="26" y="28"/>
                    <a:pt x="25" y="29"/>
                    <a:pt x="25" y="29"/>
                  </a:cubicBezTo>
                  <a:cubicBezTo>
                    <a:pt x="24" y="30"/>
                    <a:pt x="23" y="31"/>
                    <a:pt x="22" y="31"/>
                  </a:cubicBezTo>
                  <a:moveTo>
                    <a:pt x="22" y="18"/>
                  </a:moveTo>
                  <a:cubicBezTo>
                    <a:pt x="20" y="18"/>
                    <a:pt x="19" y="19"/>
                    <a:pt x="17" y="20"/>
                  </a:cubicBezTo>
                  <a:cubicBezTo>
                    <a:pt x="16" y="21"/>
                    <a:pt x="16" y="23"/>
                    <a:pt x="16" y="25"/>
                  </a:cubicBezTo>
                  <a:cubicBezTo>
                    <a:pt x="16" y="27"/>
                    <a:pt x="16" y="27"/>
                    <a:pt x="16" y="27"/>
                  </a:cubicBezTo>
                  <a:cubicBezTo>
                    <a:pt x="16" y="29"/>
                    <a:pt x="16" y="30"/>
                    <a:pt x="18" y="31"/>
                  </a:cubicBezTo>
                  <a:cubicBezTo>
                    <a:pt x="19" y="33"/>
                    <a:pt x="20" y="33"/>
                    <a:pt x="22" y="33"/>
                  </a:cubicBezTo>
                  <a:cubicBezTo>
                    <a:pt x="24" y="33"/>
                    <a:pt x="26" y="33"/>
                    <a:pt x="27" y="31"/>
                  </a:cubicBezTo>
                  <a:cubicBezTo>
                    <a:pt x="28" y="30"/>
                    <a:pt x="29" y="29"/>
                    <a:pt x="29" y="27"/>
                  </a:cubicBezTo>
                  <a:cubicBezTo>
                    <a:pt x="29" y="25"/>
                    <a:pt x="29" y="25"/>
                    <a:pt x="29" y="25"/>
                  </a:cubicBezTo>
                  <a:cubicBezTo>
                    <a:pt x="29" y="23"/>
                    <a:pt x="28" y="21"/>
                    <a:pt x="27" y="20"/>
                  </a:cubicBezTo>
                  <a:cubicBezTo>
                    <a:pt x="26" y="19"/>
                    <a:pt x="24" y="18"/>
                    <a:pt x="22" y="18"/>
                  </a:cubicBezTo>
                  <a:moveTo>
                    <a:pt x="21" y="4"/>
                  </a:moveTo>
                  <a:cubicBezTo>
                    <a:pt x="6" y="29"/>
                    <a:pt x="6" y="29"/>
                    <a:pt x="6" y="29"/>
                  </a:cubicBezTo>
                  <a:cubicBezTo>
                    <a:pt x="8" y="30"/>
                    <a:pt x="8" y="30"/>
                    <a:pt x="8" y="30"/>
                  </a:cubicBezTo>
                  <a:cubicBezTo>
                    <a:pt x="24" y="5"/>
                    <a:pt x="24" y="5"/>
                    <a:pt x="24" y="5"/>
                  </a:cubicBezTo>
                  <a:cubicBezTo>
                    <a:pt x="21" y="4"/>
                    <a:pt x="21" y="4"/>
                    <a:pt x="21" y="4"/>
                  </a:cubicBezTo>
                  <a:moveTo>
                    <a:pt x="7" y="12"/>
                  </a:moveTo>
                  <a:cubicBezTo>
                    <a:pt x="6" y="12"/>
                    <a:pt x="5" y="12"/>
                    <a:pt x="4" y="11"/>
                  </a:cubicBezTo>
                  <a:cubicBezTo>
                    <a:pt x="4" y="11"/>
                    <a:pt x="3" y="10"/>
                    <a:pt x="3" y="9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6"/>
                    <a:pt x="4" y="5"/>
                    <a:pt x="4" y="4"/>
                  </a:cubicBezTo>
                  <a:cubicBezTo>
                    <a:pt x="5" y="3"/>
                    <a:pt x="6" y="3"/>
                    <a:pt x="7" y="3"/>
                  </a:cubicBezTo>
                  <a:cubicBezTo>
                    <a:pt x="8" y="3"/>
                    <a:pt x="9" y="3"/>
                    <a:pt x="9" y="4"/>
                  </a:cubicBezTo>
                  <a:cubicBezTo>
                    <a:pt x="10" y="5"/>
                    <a:pt x="10" y="6"/>
                    <a:pt x="10" y="7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0" y="10"/>
                    <a:pt x="10" y="11"/>
                    <a:pt x="9" y="11"/>
                  </a:cubicBezTo>
                  <a:cubicBezTo>
                    <a:pt x="9" y="12"/>
                    <a:pt x="8" y="12"/>
                    <a:pt x="7" y="12"/>
                  </a:cubicBezTo>
                  <a:moveTo>
                    <a:pt x="7" y="0"/>
                  </a:moveTo>
                  <a:cubicBezTo>
                    <a:pt x="5" y="0"/>
                    <a:pt x="3" y="1"/>
                    <a:pt x="2" y="2"/>
                  </a:cubicBezTo>
                  <a:cubicBezTo>
                    <a:pt x="1" y="3"/>
                    <a:pt x="0" y="5"/>
                    <a:pt x="0" y="7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10"/>
                    <a:pt x="1" y="12"/>
                    <a:pt x="2" y="13"/>
                  </a:cubicBezTo>
                  <a:cubicBezTo>
                    <a:pt x="3" y="15"/>
                    <a:pt x="5" y="15"/>
                    <a:pt x="7" y="15"/>
                  </a:cubicBezTo>
                  <a:cubicBezTo>
                    <a:pt x="9" y="15"/>
                    <a:pt x="10" y="15"/>
                    <a:pt x="12" y="13"/>
                  </a:cubicBezTo>
                  <a:cubicBezTo>
                    <a:pt x="13" y="12"/>
                    <a:pt x="13" y="10"/>
                    <a:pt x="13" y="9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3" y="5"/>
                    <a:pt x="13" y="3"/>
                    <a:pt x="12" y="2"/>
                  </a:cubicBezTo>
                  <a:cubicBezTo>
                    <a:pt x="10" y="1"/>
                    <a:pt x="9" y="0"/>
                    <a:pt x="7" y="0"/>
                  </a:cubicBezTo>
                </a:path>
              </a:pathLst>
            </a:custGeom>
            <a:solidFill>
              <a:srgbClr val="8B10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80" name="组合 79"/>
          <p:cNvGrpSpPr/>
          <p:nvPr/>
        </p:nvGrpSpPr>
        <p:grpSpPr>
          <a:xfrm>
            <a:off x="4378325" y="2325688"/>
            <a:ext cx="401638" cy="169863"/>
            <a:chOff x="4378325" y="2325688"/>
            <a:chExt cx="401638" cy="169863"/>
          </a:xfrm>
        </p:grpSpPr>
        <p:sp>
          <p:nvSpPr>
            <p:cNvPr id="24" name="Freeform 24"/>
            <p:cNvSpPr>
              <a:spLocks/>
            </p:cNvSpPr>
            <p:nvPr/>
          </p:nvSpPr>
          <p:spPr bwMode="auto">
            <a:xfrm>
              <a:off x="4378325" y="2325688"/>
              <a:ext cx="55563" cy="165100"/>
            </a:xfrm>
            <a:custGeom>
              <a:avLst/>
              <a:gdLst>
                <a:gd name="T0" fmla="*/ 35 w 35"/>
                <a:gd name="T1" fmla="*/ 0 h 104"/>
                <a:gd name="T2" fmla="*/ 0 w 35"/>
                <a:gd name="T3" fmla="*/ 3 h 104"/>
                <a:gd name="T4" fmla="*/ 0 w 35"/>
                <a:gd name="T5" fmla="*/ 16 h 104"/>
                <a:gd name="T6" fmla="*/ 22 w 35"/>
                <a:gd name="T7" fmla="*/ 16 h 104"/>
                <a:gd name="T8" fmla="*/ 22 w 35"/>
                <a:gd name="T9" fmla="*/ 104 h 104"/>
                <a:gd name="T10" fmla="*/ 35 w 35"/>
                <a:gd name="T11" fmla="*/ 104 h 104"/>
                <a:gd name="T12" fmla="*/ 35 w 35"/>
                <a:gd name="T13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104">
                  <a:moveTo>
                    <a:pt x="35" y="0"/>
                  </a:moveTo>
                  <a:lnTo>
                    <a:pt x="0" y="3"/>
                  </a:lnTo>
                  <a:lnTo>
                    <a:pt x="0" y="16"/>
                  </a:lnTo>
                  <a:lnTo>
                    <a:pt x="22" y="16"/>
                  </a:lnTo>
                  <a:lnTo>
                    <a:pt x="22" y="104"/>
                  </a:lnTo>
                  <a:lnTo>
                    <a:pt x="35" y="104"/>
                  </a:lnTo>
                  <a:lnTo>
                    <a:pt x="35" y="0"/>
                  </a:lnTo>
                  <a:close/>
                </a:path>
              </a:pathLst>
            </a:custGeom>
            <a:solidFill>
              <a:srgbClr val="30B3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5" name="Freeform 25"/>
            <p:cNvSpPr>
              <a:spLocks/>
            </p:cNvSpPr>
            <p:nvPr/>
          </p:nvSpPr>
          <p:spPr bwMode="auto">
            <a:xfrm>
              <a:off x="4378325" y="2325688"/>
              <a:ext cx="55563" cy="165100"/>
            </a:xfrm>
            <a:custGeom>
              <a:avLst/>
              <a:gdLst>
                <a:gd name="T0" fmla="*/ 35 w 35"/>
                <a:gd name="T1" fmla="*/ 0 h 104"/>
                <a:gd name="T2" fmla="*/ 0 w 35"/>
                <a:gd name="T3" fmla="*/ 3 h 104"/>
                <a:gd name="T4" fmla="*/ 0 w 35"/>
                <a:gd name="T5" fmla="*/ 16 h 104"/>
                <a:gd name="T6" fmla="*/ 22 w 35"/>
                <a:gd name="T7" fmla="*/ 16 h 104"/>
                <a:gd name="T8" fmla="*/ 22 w 35"/>
                <a:gd name="T9" fmla="*/ 104 h 104"/>
                <a:gd name="T10" fmla="*/ 35 w 35"/>
                <a:gd name="T11" fmla="*/ 104 h 104"/>
                <a:gd name="T12" fmla="*/ 35 w 35"/>
                <a:gd name="T13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104">
                  <a:moveTo>
                    <a:pt x="35" y="0"/>
                  </a:moveTo>
                  <a:lnTo>
                    <a:pt x="0" y="3"/>
                  </a:lnTo>
                  <a:lnTo>
                    <a:pt x="0" y="16"/>
                  </a:lnTo>
                  <a:lnTo>
                    <a:pt x="22" y="16"/>
                  </a:lnTo>
                  <a:lnTo>
                    <a:pt x="22" y="104"/>
                  </a:lnTo>
                  <a:lnTo>
                    <a:pt x="35" y="104"/>
                  </a:lnTo>
                  <a:lnTo>
                    <a:pt x="35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6" name="Freeform 26"/>
            <p:cNvSpPr>
              <a:spLocks noEditPoints="1"/>
            </p:cNvSpPr>
            <p:nvPr/>
          </p:nvSpPr>
          <p:spPr bwMode="auto">
            <a:xfrm>
              <a:off x="4495800" y="2325688"/>
              <a:ext cx="109538" cy="169863"/>
            </a:xfrm>
            <a:custGeom>
              <a:avLst/>
              <a:gdLst>
                <a:gd name="T0" fmla="*/ 10 w 21"/>
                <a:gd name="T1" fmla="*/ 18 h 33"/>
                <a:gd name="T2" fmla="*/ 6 w 21"/>
                <a:gd name="T3" fmla="*/ 16 h 33"/>
                <a:gd name="T4" fmla="*/ 5 w 21"/>
                <a:gd name="T5" fmla="*/ 11 h 33"/>
                <a:gd name="T6" fmla="*/ 6 w 21"/>
                <a:gd name="T7" fmla="*/ 5 h 33"/>
                <a:gd name="T8" fmla="*/ 10 w 21"/>
                <a:gd name="T9" fmla="*/ 3 h 33"/>
                <a:gd name="T10" fmla="*/ 15 w 21"/>
                <a:gd name="T11" fmla="*/ 5 h 33"/>
                <a:gd name="T12" fmla="*/ 17 w 21"/>
                <a:gd name="T13" fmla="*/ 12 h 33"/>
                <a:gd name="T14" fmla="*/ 17 w 21"/>
                <a:gd name="T15" fmla="*/ 14 h 33"/>
                <a:gd name="T16" fmla="*/ 14 w 21"/>
                <a:gd name="T17" fmla="*/ 17 h 33"/>
                <a:gd name="T18" fmla="*/ 10 w 21"/>
                <a:gd name="T19" fmla="*/ 18 h 33"/>
                <a:gd name="T20" fmla="*/ 10 w 21"/>
                <a:gd name="T21" fmla="*/ 0 h 33"/>
                <a:gd name="T22" fmla="*/ 3 w 21"/>
                <a:gd name="T23" fmla="*/ 3 h 33"/>
                <a:gd name="T24" fmla="*/ 0 w 21"/>
                <a:gd name="T25" fmla="*/ 11 h 33"/>
                <a:gd name="T26" fmla="*/ 3 w 21"/>
                <a:gd name="T27" fmla="*/ 19 h 33"/>
                <a:gd name="T28" fmla="*/ 10 w 21"/>
                <a:gd name="T29" fmla="*/ 22 h 33"/>
                <a:gd name="T30" fmla="*/ 14 w 21"/>
                <a:gd name="T31" fmla="*/ 21 h 33"/>
                <a:gd name="T32" fmla="*/ 17 w 21"/>
                <a:gd name="T33" fmla="*/ 18 h 33"/>
                <a:gd name="T34" fmla="*/ 17 w 21"/>
                <a:gd name="T35" fmla="*/ 20 h 33"/>
                <a:gd name="T36" fmla="*/ 15 w 21"/>
                <a:gd name="T37" fmla="*/ 27 h 33"/>
                <a:gd name="T38" fmla="*/ 10 w 21"/>
                <a:gd name="T39" fmla="*/ 29 h 33"/>
                <a:gd name="T40" fmla="*/ 6 w 21"/>
                <a:gd name="T41" fmla="*/ 29 h 33"/>
                <a:gd name="T42" fmla="*/ 4 w 21"/>
                <a:gd name="T43" fmla="*/ 28 h 33"/>
                <a:gd name="T44" fmla="*/ 3 w 21"/>
                <a:gd name="T45" fmla="*/ 31 h 33"/>
                <a:gd name="T46" fmla="*/ 6 w 21"/>
                <a:gd name="T47" fmla="*/ 32 h 33"/>
                <a:gd name="T48" fmla="*/ 10 w 21"/>
                <a:gd name="T49" fmla="*/ 33 h 33"/>
                <a:gd name="T50" fmla="*/ 18 w 21"/>
                <a:gd name="T51" fmla="*/ 29 h 33"/>
                <a:gd name="T52" fmla="*/ 21 w 21"/>
                <a:gd name="T53" fmla="*/ 20 h 33"/>
                <a:gd name="T54" fmla="*/ 21 w 21"/>
                <a:gd name="T55" fmla="*/ 12 h 33"/>
                <a:gd name="T56" fmla="*/ 18 w 21"/>
                <a:gd name="T57" fmla="*/ 3 h 33"/>
                <a:gd name="T58" fmla="*/ 10 w 21"/>
                <a:gd name="T59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1" h="33">
                  <a:moveTo>
                    <a:pt x="10" y="18"/>
                  </a:moveTo>
                  <a:cubicBezTo>
                    <a:pt x="9" y="18"/>
                    <a:pt x="7" y="17"/>
                    <a:pt x="6" y="16"/>
                  </a:cubicBezTo>
                  <a:cubicBezTo>
                    <a:pt x="5" y="15"/>
                    <a:pt x="5" y="13"/>
                    <a:pt x="5" y="11"/>
                  </a:cubicBezTo>
                  <a:cubicBezTo>
                    <a:pt x="5" y="9"/>
                    <a:pt x="5" y="7"/>
                    <a:pt x="6" y="5"/>
                  </a:cubicBezTo>
                  <a:cubicBezTo>
                    <a:pt x="7" y="4"/>
                    <a:pt x="9" y="3"/>
                    <a:pt x="10" y="3"/>
                  </a:cubicBezTo>
                  <a:cubicBezTo>
                    <a:pt x="12" y="3"/>
                    <a:pt x="14" y="4"/>
                    <a:pt x="15" y="5"/>
                  </a:cubicBezTo>
                  <a:cubicBezTo>
                    <a:pt x="16" y="7"/>
                    <a:pt x="17" y="9"/>
                    <a:pt x="17" y="12"/>
                  </a:cubicBezTo>
                  <a:cubicBezTo>
                    <a:pt x="17" y="14"/>
                    <a:pt x="17" y="14"/>
                    <a:pt x="17" y="14"/>
                  </a:cubicBezTo>
                  <a:cubicBezTo>
                    <a:pt x="16" y="16"/>
                    <a:pt x="15" y="16"/>
                    <a:pt x="14" y="17"/>
                  </a:cubicBezTo>
                  <a:cubicBezTo>
                    <a:pt x="13" y="18"/>
                    <a:pt x="12" y="18"/>
                    <a:pt x="10" y="18"/>
                  </a:cubicBezTo>
                  <a:moveTo>
                    <a:pt x="10" y="0"/>
                  </a:moveTo>
                  <a:cubicBezTo>
                    <a:pt x="7" y="0"/>
                    <a:pt x="5" y="1"/>
                    <a:pt x="3" y="3"/>
                  </a:cubicBezTo>
                  <a:cubicBezTo>
                    <a:pt x="1" y="5"/>
                    <a:pt x="0" y="8"/>
                    <a:pt x="0" y="11"/>
                  </a:cubicBezTo>
                  <a:cubicBezTo>
                    <a:pt x="0" y="14"/>
                    <a:pt x="1" y="17"/>
                    <a:pt x="3" y="19"/>
                  </a:cubicBezTo>
                  <a:cubicBezTo>
                    <a:pt x="5" y="21"/>
                    <a:pt x="7" y="22"/>
                    <a:pt x="10" y="22"/>
                  </a:cubicBezTo>
                  <a:cubicBezTo>
                    <a:pt x="12" y="22"/>
                    <a:pt x="13" y="21"/>
                    <a:pt x="14" y="21"/>
                  </a:cubicBezTo>
                  <a:cubicBezTo>
                    <a:pt x="15" y="20"/>
                    <a:pt x="16" y="19"/>
                    <a:pt x="17" y="18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3"/>
                    <a:pt x="16" y="25"/>
                    <a:pt x="15" y="27"/>
                  </a:cubicBezTo>
                  <a:cubicBezTo>
                    <a:pt x="13" y="29"/>
                    <a:pt x="12" y="29"/>
                    <a:pt x="10" y="29"/>
                  </a:cubicBezTo>
                  <a:cubicBezTo>
                    <a:pt x="8" y="29"/>
                    <a:pt x="7" y="29"/>
                    <a:pt x="6" y="29"/>
                  </a:cubicBezTo>
                  <a:cubicBezTo>
                    <a:pt x="5" y="29"/>
                    <a:pt x="5" y="29"/>
                    <a:pt x="4" y="28"/>
                  </a:cubicBezTo>
                  <a:cubicBezTo>
                    <a:pt x="3" y="31"/>
                    <a:pt x="3" y="31"/>
                    <a:pt x="3" y="31"/>
                  </a:cubicBezTo>
                  <a:cubicBezTo>
                    <a:pt x="4" y="32"/>
                    <a:pt x="5" y="32"/>
                    <a:pt x="6" y="32"/>
                  </a:cubicBezTo>
                  <a:cubicBezTo>
                    <a:pt x="7" y="33"/>
                    <a:pt x="8" y="33"/>
                    <a:pt x="10" y="33"/>
                  </a:cubicBezTo>
                  <a:cubicBezTo>
                    <a:pt x="13" y="33"/>
                    <a:pt x="16" y="32"/>
                    <a:pt x="18" y="29"/>
                  </a:cubicBezTo>
                  <a:cubicBezTo>
                    <a:pt x="20" y="27"/>
                    <a:pt x="21" y="24"/>
                    <a:pt x="21" y="20"/>
                  </a:cubicBezTo>
                  <a:cubicBezTo>
                    <a:pt x="21" y="12"/>
                    <a:pt x="21" y="12"/>
                    <a:pt x="21" y="12"/>
                  </a:cubicBezTo>
                  <a:cubicBezTo>
                    <a:pt x="21" y="8"/>
                    <a:pt x="20" y="5"/>
                    <a:pt x="18" y="3"/>
                  </a:cubicBezTo>
                  <a:cubicBezTo>
                    <a:pt x="16" y="1"/>
                    <a:pt x="13" y="0"/>
                    <a:pt x="10" y="0"/>
                  </a:cubicBezTo>
                </a:path>
              </a:pathLst>
            </a:custGeom>
            <a:solidFill>
              <a:srgbClr val="30B3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7" name="Freeform 27"/>
            <p:cNvSpPr>
              <a:spLocks noEditPoints="1"/>
            </p:cNvSpPr>
            <p:nvPr/>
          </p:nvSpPr>
          <p:spPr bwMode="auto">
            <a:xfrm>
              <a:off x="4630738" y="2325688"/>
              <a:ext cx="149225" cy="169863"/>
            </a:xfrm>
            <a:custGeom>
              <a:avLst/>
              <a:gdLst>
                <a:gd name="T0" fmla="*/ 22 w 29"/>
                <a:gd name="T1" fmla="*/ 30 h 33"/>
                <a:gd name="T2" fmla="*/ 20 w 29"/>
                <a:gd name="T3" fmla="*/ 29 h 33"/>
                <a:gd name="T4" fmla="*/ 19 w 29"/>
                <a:gd name="T5" fmla="*/ 26 h 33"/>
                <a:gd name="T6" fmla="*/ 19 w 29"/>
                <a:gd name="T7" fmla="*/ 24 h 33"/>
                <a:gd name="T8" fmla="*/ 20 w 29"/>
                <a:gd name="T9" fmla="*/ 22 h 33"/>
                <a:gd name="T10" fmla="*/ 22 w 29"/>
                <a:gd name="T11" fmla="*/ 21 h 33"/>
                <a:gd name="T12" fmla="*/ 25 w 29"/>
                <a:gd name="T13" fmla="*/ 22 h 33"/>
                <a:gd name="T14" fmla="*/ 26 w 29"/>
                <a:gd name="T15" fmla="*/ 24 h 33"/>
                <a:gd name="T16" fmla="*/ 26 w 29"/>
                <a:gd name="T17" fmla="*/ 26 h 33"/>
                <a:gd name="T18" fmla="*/ 25 w 29"/>
                <a:gd name="T19" fmla="*/ 29 h 33"/>
                <a:gd name="T20" fmla="*/ 22 w 29"/>
                <a:gd name="T21" fmla="*/ 30 h 33"/>
                <a:gd name="T22" fmla="*/ 22 w 29"/>
                <a:gd name="T23" fmla="*/ 18 h 33"/>
                <a:gd name="T24" fmla="*/ 17 w 29"/>
                <a:gd name="T25" fmla="*/ 20 h 33"/>
                <a:gd name="T26" fmla="*/ 15 w 29"/>
                <a:gd name="T27" fmla="*/ 24 h 33"/>
                <a:gd name="T28" fmla="*/ 15 w 29"/>
                <a:gd name="T29" fmla="*/ 26 h 33"/>
                <a:gd name="T30" fmla="*/ 17 w 29"/>
                <a:gd name="T31" fmla="*/ 31 h 33"/>
                <a:gd name="T32" fmla="*/ 22 w 29"/>
                <a:gd name="T33" fmla="*/ 33 h 33"/>
                <a:gd name="T34" fmla="*/ 27 w 29"/>
                <a:gd name="T35" fmla="*/ 31 h 33"/>
                <a:gd name="T36" fmla="*/ 29 w 29"/>
                <a:gd name="T37" fmla="*/ 26 h 33"/>
                <a:gd name="T38" fmla="*/ 29 w 29"/>
                <a:gd name="T39" fmla="*/ 24 h 33"/>
                <a:gd name="T40" fmla="*/ 27 w 29"/>
                <a:gd name="T41" fmla="*/ 20 h 33"/>
                <a:gd name="T42" fmla="*/ 22 w 29"/>
                <a:gd name="T43" fmla="*/ 18 h 33"/>
                <a:gd name="T44" fmla="*/ 21 w 29"/>
                <a:gd name="T45" fmla="*/ 3 h 33"/>
                <a:gd name="T46" fmla="*/ 5 w 29"/>
                <a:gd name="T47" fmla="*/ 28 h 33"/>
                <a:gd name="T48" fmla="*/ 8 w 29"/>
                <a:gd name="T49" fmla="*/ 30 h 33"/>
                <a:gd name="T50" fmla="*/ 23 w 29"/>
                <a:gd name="T51" fmla="*/ 5 h 33"/>
                <a:gd name="T52" fmla="*/ 21 w 29"/>
                <a:gd name="T53" fmla="*/ 3 h 33"/>
                <a:gd name="T54" fmla="*/ 7 w 29"/>
                <a:gd name="T55" fmla="*/ 12 h 33"/>
                <a:gd name="T56" fmla="*/ 4 w 29"/>
                <a:gd name="T57" fmla="*/ 11 h 33"/>
                <a:gd name="T58" fmla="*/ 3 w 29"/>
                <a:gd name="T59" fmla="*/ 8 h 33"/>
                <a:gd name="T60" fmla="*/ 3 w 29"/>
                <a:gd name="T61" fmla="*/ 6 h 33"/>
                <a:gd name="T62" fmla="*/ 4 w 29"/>
                <a:gd name="T63" fmla="*/ 4 h 33"/>
                <a:gd name="T64" fmla="*/ 7 w 29"/>
                <a:gd name="T65" fmla="*/ 3 h 33"/>
                <a:gd name="T66" fmla="*/ 9 w 29"/>
                <a:gd name="T67" fmla="*/ 4 h 33"/>
                <a:gd name="T68" fmla="*/ 10 w 29"/>
                <a:gd name="T69" fmla="*/ 6 h 33"/>
                <a:gd name="T70" fmla="*/ 10 w 29"/>
                <a:gd name="T71" fmla="*/ 8 h 33"/>
                <a:gd name="T72" fmla="*/ 9 w 29"/>
                <a:gd name="T73" fmla="*/ 11 h 33"/>
                <a:gd name="T74" fmla="*/ 7 w 29"/>
                <a:gd name="T75" fmla="*/ 12 h 33"/>
                <a:gd name="T76" fmla="*/ 7 w 29"/>
                <a:gd name="T77" fmla="*/ 0 h 33"/>
                <a:gd name="T78" fmla="*/ 2 w 29"/>
                <a:gd name="T79" fmla="*/ 2 h 33"/>
                <a:gd name="T80" fmla="*/ 0 w 29"/>
                <a:gd name="T81" fmla="*/ 6 h 33"/>
                <a:gd name="T82" fmla="*/ 0 w 29"/>
                <a:gd name="T83" fmla="*/ 8 h 33"/>
                <a:gd name="T84" fmla="*/ 2 w 29"/>
                <a:gd name="T85" fmla="*/ 13 h 33"/>
                <a:gd name="T86" fmla="*/ 7 w 29"/>
                <a:gd name="T87" fmla="*/ 15 h 33"/>
                <a:gd name="T88" fmla="*/ 11 w 29"/>
                <a:gd name="T89" fmla="*/ 13 h 33"/>
                <a:gd name="T90" fmla="*/ 13 w 29"/>
                <a:gd name="T91" fmla="*/ 8 h 33"/>
                <a:gd name="T92" fmla="*/ 13 w 29"/>
                <a:gd name="T93" fmla="*/ 6 h 33"/>
                <a:gd name="T94" fmla="*/ 11 w 29"/>
                <a:gd name="T95" fmla="*/ 2 h 33"/>
                <a:gd name="T96" fmla="*/ 7 w 29"/>
                <a:gd name="T97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9" h="33">
                  <a:moveTo>
                    <a:pt x="22" y="30"/>
                  </a:moveTo>
                  <a:cubicBezTo>
                    <a:pt x="21" y="30"/>
                    <a:pt x="20" y="30"/>
                    <a:pt x="20" y="29"/>
                  </a:cubicBezTo>
                  <a:cubicBezTo>
                    <a:pt x="19" y="28"/>
                    <a:pt x="19" y="27"/>
                    <a:pt x="19" y="26"/>
                  </a:cubicBezTo>
                  <a:cubicBezTo>
                    <a:pt x="19" y="24"/>
                    <a:pt x="19" y="24"/>
                    <a:pt x="19" y="24"/>
                  </a:cubicBezTo>
                  <a:cubicBezTo>
                    <a:pt x="19" y="23"/>
                    <a:pt x="19" y="22"/>
                    <a:pt x="20" y="22"/>
                  </a:cubicBezTo>
                  <a:cubicBezTo>
                    <a:pt x="20" y="21"/>
                    <a:pt x="21" y="21"/>
                    <a:pt x="22" y="21"/>
                  </a:cubicBezTo>
                  <a:cubicBezTo>
                    <a:pt x="23" y="21"/>
                    <a:pt x="24" y="21"/>
                    <a:pt x="25" y="22"/>
                  </a:cubicBezTo>
                  <a:cubicBezTo>
                    <a:pt x="25" y="22"/>
                    <a:pt x="26" y="23"/>
                    <a:pt x="26" y="24"/>
                  </a:cubicBezTo>
                  <a:cubicBezTo>
                    <a:pt x="26" y="26"/>
                    <a:pt x="26" y="26"/>
                    <a:pt x="26" y="26"/>
                  </a:cubicBezTo>
                  <a:cubicBezTo>
                    <a:pt x="26" y="27"/>
                    <a:pt x="25" y="28"/>
                    <a:pt x="25" y="29"/>
                  </a:cubicBezTo>
                  <a:cubicBezTo>
                    <a:pt x="24" y="30"/>
                    <a:pt x="23" y="30"/>
                    <a:pt x="22" y="30"/>
                  </a:cubicBezTo>
                  <a:moveTo>
                    <a:pt x="22" y="18"/>
                  </a:moveTo>
                  <a:cubicBezTo>
                    <a:pt x="20" y="18"/>
                    <a:pt x="18" y="18"/>
                    <a:pt x="17" y="20"/>
                  </a:cubicBezTo>
                  <a:cubicBezTo>
                    <a:pt x="16" y="21"/>
                    <a:pt x="15" y="23"/>
                    <a:pt x="15" y="24"/>
                  </a:cubicBezTo>
                  <a:cubicBezTo>
                    <a:pt x="15" y="26"/>
                    <a:pt x="15" y="26"/>
                    <a:pt x="15" y="26"/>
                  </a:cubicBezTo>
                  <a:cubicBezTo>
                    <a:pt x="15" y="28"/>
                    <a:pt x="16" y="30"/>
                    <a:pt x="17" y="31"/>
                  </a:cubicBezTo>
                  <a:cubicBezTo>
                    <a:pt x="19" y="32"/>
                    <a:pt x="20" y="33"/>
                    <a:pt x="22" y="33"/>
                  </a:cubicBezTo>
                  <a:cubicBezTo>
                    <a:pt x="24" y="33"/>
                    <a:pt x="26" y="32"/>
                    <a:pt x="27" y="31"/>
                  </a:cubicBezTo>
                  <a:cubicBezTo>
                    <a:pt x="28" y="30"/>
                    <a:pt x="29" y="28"/>
                    <a:pt x="29" y="26"/>
                  </a:cubicBezTo>
                  <a:cubicBezTo>
                    <a:pt x="29" y="24"/>
                    <a:pt x="29" y="24"/>
                    <a:pt x="29" y="24"/>
                  </a:cubicBezTo>
                  <a:cubicBezTo>
                    <a:pt x="29" y="23"/>
                    <a:pt x="28" y="21"/>
                    <a:pt x="27" y="20"/>
                  </a:cubicBezTo>
                  <a:cubicBezTo>
                    <a:pt x="26" y="18"/>
                    <a:pt x="24" y="18"/>
                    <a:pt x="22" y="18"/>
                  </a:cubicBezTo>
                  <a:moveTo>
                    <a:pt x="21" y="3"/>
                  </a:moveTo>
                  <a:cubicBezTo>
                    <a:pt x="5" y="28"/>
                    <a:pt x="5" y="28"/>
                    <a:pt x="5" y="28"/>
                  </a:cubicBezTo>
                  <a:cubicBezTo>
                    <a:pt x="8" y="30"/>
                    <a:pt x="8" y="30"/>
                    <a:pt x="8" y="30"/>
                  </a:cubicBezTo>
                  <a:cubicBezTo>
                    <a:pt x="23" y="5"/>
                    <a:pt x="23" y="5"/>
                    <a:pt x="23" y="5"/>
                  </a:cubicBezTo>
                  <a:cubicBezTo>
                    <a:pt x="21" y="3"/>
                    <a:pt x="21" y="3"/>
                    <a:pt x="21" y="3"/>
                  </a:cubicBezTo>
                  <a:moveTo>
                    <a:pt x="7" y="12"/>
                  </a:moveTo>
                  <a:cubicBezTo>
                    <a:pt x="6" y="12"/>
                    <a:pt x="5" y="12"/>
                    <a:pt x="4" y="11"/>
                  </a:cubicBezTo>
                  <a:cubicBezTo>
                    <a:pt x="3" y="10"/>
                    <a:pt x="3" y="9"/>
                    <a:pt x="3" y="8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5"/>
                    <a:pt x="3" y="4"/>
                    <a:pt x="4" y="4"/>
                  </a:cubicBezTo>
                  <a:cubicBezTo>
                    <a:pt x="5" y="3"/>
                    <a:pt x="6" y="3"/>
                    <a:pt x="7" y="3"/>
                  </a:cubicBezTo>
                  <a:cubicBezTo>
                    <a:pt x="8" y="3"/>
                    <a:pt x="9" y="3"/>
                    <a:pt x="9" y="4"/>
                  </a:cubicBezTo>
                  <a:cubicBezTo>
                    <a:pt x="10" y="4"/>
                    <a:pt x="10" y="5"/>
                    <a:pt x="10" y="6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10" y="9"/>
                    <a:pt x="10" y="10"/>
                    <a:pt x="9" y="11"/>
                  </a:cubicBezTo>
                  <a:cubicBezTo>
                    <a:pt x="9" y="12"/>
                    <a:pt x="8" y="12"/>
                    <a:pt x="7" y="12"/>
                  </a:cubicBezTo>
                  <a:moveTo>
                    <a:pt x="7" y="0"/>
                  </a:moveTo>
                  <a:cubicBezTo>
                    <a:pt x="5" y="0"/>
                    <a:pt x="3" y="0"/>
                    <a:pt x="2" y="2"/>
                  </a:cubicBezTo>
                  <a:cubicBezTo>
                    <a:pt x="1" y="3"/>
                    <a:pt x="0" y="5"/>
                    <a:pt x="0" y="6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10"/>
                    <a:pt x="1" y="12"/>
                    <a:pt x="2" y="13"/>
                  </a:cubicBezTo>
                  <a:cubicBezTo>
                    <a:pt x="3" y="14"/>
                    <a:pt x="5" y="15"/>
                    <a:pt x="7" y="15"/>
                  </a:cubicBezTo>
                  <a:cubicBezTo>
                    <a:pt x="9" y="15"/>
                    <a:pt x="10" y="14"/>
                    <a:pt x="11" y="13"/>
                  </a:cubicBezTo>
                  <a:cubicBezTo>
                    <a:pt x="13" y="12"/>
                    <a:pt x="13" y="10"/>
                    <a:pt x="13" y="8"/>
                  </a:cubicBezTo>
                  <a:cubicBezTo>
                    <a:pt x="13" y="6"/>
                    <a:pt x="13" y="6"/>
                    <a:pt x="13" y="6"/>
                  </a:cubicBezTo>
                  <a:cubicBezTo>
                    <a:pt x="13" y="5"/>
                    <a:pt x="13" y="3"/>
                    <a:pt x="11" y="2"/>
                  </a:cubicBezTo>
                  <a:cubicBezTo>
                    <a:pt x="10" y="0"/>
                    <a:pt x="9" y="0"/>
                    <a:pt x="7" y="0"/>
                  </a:cubicBezTo>
                </a:path>
              </a:pathLst>
            </a:custGeom>
            <a:solidFill>
              <a:srgbClr val="30B3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82" name="组合 81"/>
          <p:cNvGrpSpPr/>
          <p:nvPr/>
        </p:nvGrpSpPr>
        <p:grpSpPr>
          <a:xfrm>
            <a:off x="6419850" y="2692401"/>
            <a:ext cx="401638" cy="169863"/>
            <a:chOff x="6419850" y="2692401"/>
            <a:chExt cx="401638" cy="169863"/>
          </a:xfrm>
        </p:grpSpPr>
        <p:sp>
          <p:nvSpPr>
            <p:cNvPr id="28" name="Freeform 28"/>
            <p:cNvSpPr>
              <a:spLocks/>
            </p:cNvSpPr>
            <p:nvPr/>
          </p:nvSpPr>
          <p:spPr bwMode="auto">
            <a:xfrm>
              <a:off x="6419850" y="2697163"/>
              <a:ext cx="55563" cy="165100"/>
            </a:xfrm>
            <a:custGeom>
              <a:avLst/>
              <a:gdLst>
                <a:gd name="T0" fmla="*/ 35 w 35"/>
                <a:gd name="T1" fmla="*/ 0 h 104"/>
                <a:gd name="T2" fmla="*/ 0 w 35"/>
                <a:gd name="T3" fmla="*/ 3 h 104"/>
                <a:gd name="T4" fmla="*/ 0 w 35"/>
                <a:gd name="T5" fmla="*/ 13 h 104"/>
                <a:gd name="T6" fmla="*/ 22 w 35"/>
                <a:gd name="T7" fmla="*/ 13 h 104"/>
                <a:gd name="T8" fmla="*/ 22 w 35"/>
                <a:gd name="T9" fmla="*/ 104 h 104"/>
                <a:gd name="T10" fmla="*/ 35 w 35"/>
                <a:gd name="T11" fmla="*/ 104 h 104"/>
                <a:gd name="T12" fmla="*/ 35 w 35"/>
                <a:gd name="T13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104">
                  <a:moveTo>
                    <a:pt x="35" y="0"/>
                  </a:moveTo>
                  <a:lnTo>
                    <a:pt x="0" y="3"/>
                  </a:lnTo>
                  <a:lnTo>
                    <a:pt x="0" y="13"/>
                  </a:lnTo>
                  <a:lnTo>
                    <a:pt x="22" y="13"/>
                  </a:lnTo>
                  <a:lnTo>
                    <a:pt x="22" y="104"/>
                  </a:lnTo>
                  <a:lnTo>
                    <a:pt x="35" y="104"/>
                  </a:lnTo>
                  <a:lnTo>
                    <a:pt x="35" y="0"/>
                  </a:lnTo>
                  <a:close/>
                </a:path>
              </a:pathLst>
            </a:custGeom>
            <a:solidFill>
              <a:srgbClr val="FF9A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9" name="Freeform 29"/>
            <p:cNvSpPr>
              <a:spLocks/>
            </p:cNvSpPr>
            <p:nvPr/>
          </p:nvSpPr>
          <p:spPr bwMode="auto">
            <a:xfrm>
              <a:off x="6419850" y="2697163"/>
              <a:ext cx="55563" cy="165100"/>
            </a:xfrm>
            <a:custGeom>
              <a:avLst/>
              <a:gdLst>
                <a:gd name="T0" fmla="*/ 35 w 35"/>
                <a:gd name="T1" fmla="*/ 0 h 104"/>
                <a:gd name="T2" fmla="*/ 0 w 35"/>
                <a:gd name="T3" fmla="*/ 3 h 104"/>
                <a:gd name="T4" fmla="*/ 0 w 35"/>
                <a:gd name="T5" fmla="*/ 13 h 104"/>
                <a:gd name="T6" fmla="*/ 22 w 35"/>
                <a:gd name="T7" fmla="*/ 13 h 104"/>
                <a:gd name="T8" fmla="*/ 22 w 35"/>
                <a:gd name="T9" fmla="*/ 104 h 104"/>
                <a:gd name="T10" fmla="*/ 35 w 35"/>
                <a:gd name="T11" fmla="*/ 104 h 104"/>
                <a:gd name="T12" fmla="*/ 35 w 35"/>
                <a:gd name="T13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104">
                  <a:moveTo>
                    <a:pt x="35" y="0"/>
                  </a:moveTo>
                  <a:lnTo>
                    <a:pt x="0" y="3"/>
                  </a:lnTo>
                  <a:lnTo>
                    <a:pt x="0" y="13"/>
                  </a:lnTo>
                  <a:lnTo>
                    <a:pt x="22" y="13"/>
                  </a:lnTo>
                  <a:lnTo>
                    <a:pt x="22" y="104"/>
                  </a:lnTo>
                  <a:lnTo>
                    <a:pt x="35" y="104"/>
                  </a:lnTo>
                  <a:lnTo>
                    <a:pt x="35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0" name="Freeform 30"/>
            <p:cNvSpPr>
              <a:spLocks/>
            </p:cNvSpPr>
            <p:nvPr/>
          </p:nvSpPr>
          <p:spPr bwMode="auto">
            <a:xfrm>
              <a:off x="6537325" y="2697163"/>
              <a:ext cx="114300" cy="165100"/>
            </a:xfrm>
            <a:custGeom>
              <a:avLst/>
              <a:gdLst>
                <a:gd name="T0" fmla="*/ 22 w 22"/>
                <a:gd name="T1" fmla="*/ 0 h 32"/>
                <a:gd name="T2" fmla="*/ 0 w 22"/>
                <a:gd name="T3" fmla="*/ 0 h 32"/>
                <a:gd name="T4" fmla="*/ 0 w 22"/>
                <a:gd name="T5" fmla="*/ 3 h 32"/>
                <a:gd name="T6" fmla="*/ 18 w 22"/>
                <a:gd name="T7" fmla="*/ 3 h 32"/>
                <a:gd name="T8" fmla="*/ 11 w 22"/>
                <a:gd name="T9" fmla="*/ 15 h 32"/>
                <a:gd name="T10" fmla="*/ 7 w 22"/>
                <a:gd name="T11" fmla="*/ 28 h 32"/>
                <a:gd name="T12" fmla="*/ 7 w 22"/>
                <a:gd name="T13" fmla="*/ 32 h 32"/>
                <a:gd name="T14" fmla="*/ 11 w 22"/>
                <a:gd name="T15" fmla="*/ 32 h 32"/>
                <a:gd name="T16" fmla="*/ 11 w 22"/>
                <a:gd name="T17" fmla="*/ 28 h 32"/>
                <a:gd name="T18" fmla="*/ 14 w 22"/>
                <a:gd name="T19" fmla="*/ 16 h 32"/>
                <a:gd name="T20" fmla="*/ 22 w 22"/>
                <a:gd name="T21" fmla="*/ 3 h 32"/>
                <a:gd name="T22" fmla="*/ 22 w 22"/>
                <a:gd name="T23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2" h="32">
                  <a:moveTo>
                    <a:pt x="22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18" y="3"/>
                    <a:pt x="18" y="3"/>
                    <a:pt x="18" y="3"/>
                  </a:cubicBezTo>
                  <a:cubicBezTo>
                    <a:pt x="15" y="7"/>
                    <a:pt x="12" y="11"/>
                    <a:pt x="11" y="15"/>
                  </a:cubicBezTo>
                  <a:cubicBezTo>
                    <a:pt x="9" y="19"/>
                    <a:pt x="8" y="23"/>
                    <a:pt x="7" y="28"/>
                  </a:cubicBezTo>
                  <a:cubicBezTo>
                    <a:pt x="7" y="32"/>
                    <a:pt x="7" y="32"/>
                    <a:pt x="7" y="32"/>
                  </a:cubicBezTo>
                  <a:cubicBezTo>
                    <a:pt x="11" y="32"/>
                    <a:pt x="11" y="32"/>
                    <a:pt x="11" y="32"/>
                  </a:cubicBezTo>
                  <a:cubicBezTo>
                    <a:pt x="11" y="28"/>
                    <a:pt x="11" y="28"/>
                    <a:pt x="11" y="28"/>
                  </a:cubicBezTo>
                  <a:cubicBezTo>
                    <a:pt x="12" y="23"/>
                    <a:pt x="13" y="19"/>
                    <a:pt x="14" y="16"/>
                  </a:cubicBezTo>
                  <a:cubicBezTo>
                    <a:pt x="16" y="12"/>
                    <a:pt x="18" y="8"/>
                    <a:pt x="22" y="3"/>
                  </a:cubicBezTo>
                  <a:cubicBezTo>
                    <a:pt x="22" y="0"/>
                    <a:pt x="22" y="0"/>
                    <a:pt x="22" y="0"/>
                  </a:cubicBezTo>
                </a:path>
              </a:pathLst>
            </a:custGeom>
            <a:solidFill>
              <a:srgbClr val="FF9A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1" name="Freeform 31"/>
            <p:cNvSpPr>
              <a:spLocks noEditPoints="1"/>
            </p:cNvSpPr>
            <p:nvPr/>
          </p:nvSpPr>
          <p:spPr bwMode="auto">
            <a:xfrm>
              <a:off x="6672263" y="2692401"/>
              <a:ext cx="149225" cy="169863"/>
            </a:xfrm>
            <a:custGeom>
              <a:avLst/>
              <a:gdLst>
                <a:gd name="T0" fmla="*/ 22 w 29"/>
                <a:gd name="T1" fmla="*/ 31 h 33"/>
                <a:gd name="T2" fmla="*/ 20 w 29"/>
                <a:gd name="T3" fmla="*/ 30 h 33"/>
                <a:gd name="T4" fmla="*/ 19 w 29"/>
                <a:gd name="T5" fmla="*/ 27 h 33"/>
                <a:gd name="T6" fmla="*/ 19 w 29"/>
                <a:gd name="T7" fmla="*/ 25 h 33"/>
                <a:gd name="T8" fmla="*/ 20 w 29"/>
                <a:gd name="T9" fmla="*/ 22 h 33"/>
                <a:gd name="T10" fmla="*/ 22 w 29"/>
                <a:gd name="T11" fmla="*/ 21 h 33"/>
                <a:gd name="T12" fmla="*/ 25 w 29"/>
                <a:gd name="T13" fmla="*/ 22 h 33"/>
                <a:gd name="T14" fmla="*/ 26 w 29"/>
                <a:gd name="T15" fmla="*/ 25 h 33"/>
                <a:gd name="T16" fmla="*/ 26 w 29"/>
                <a:gd name="T17" fmla="*/ 27 h 33"/>
                <a:gd name="T18" fmla="*/ 25 w 29"/>
                <a:gd name="T19" fmla="*/ 30 h 33"/>
                <a:gd name="T20" fmla="*/ 22 w 29"/>
                <a:gd name="T21" fmla="*/ 31 h 33"/>
                <a:gd name="T22" fmla="*/ 22 w 29"/>
                <a:gd name="T23" fmla="*/ 18 h 33"/>
                <a:gd name="T24" fmla="*/ 18 w 29"/>
                <a:gd name="T25" fmla="*/ 20 h 33"/>
                <a:gd name="T26" fmla="*/ 16 w 29"/>
                <a:gd name="T27" fmla="*/ 25 h 33"/>
                <a:gd name="T28" fmla="*/ 16 w 29"/>
                <a:gd name="T29" fmla="*/ 27 h 33"/>
                <a:gd name="T30" fmla="*/ 18 w 29"/>
                <a:gd name="T31" fmla="*/ 31 h 33"/>
                <a:gd name="T32" fmla="*/ 22 w 29"/>
                <a:gd name="T33" fmla="*/ 33 h 33"/>
                <a:gd name="T34" fmla="*/ 27 w 29"/>
                <a:gd name="T35" fmla="*/ 31 h 33"/>
                <a:gd name="T36" fmla="*/ 29 w 29"/>
                <a:gd name="T37" fmla="*/ 27 h 33"/>
                <a:gd name="T38" fmla="*/ 29 w 29"/>
                <a:gd name="T39" fmla="*/ 25 h 33"/>
                <a:gd name="T40" fmla="*/ 27 w 29"/>
                <a:gd name="T41" fmla="*/ 20 h 33"/>
                <a:gd name="T42" fmla="*/ 22 w 29"/>
                <a:gd name="T43" fmla="*/ 18 h 33"/>
                <a:gd name="T44" fmla="*/ 21 w 29"/>
                <a:gd name="T45" fmla="*/ 4 h 33"/>
                <a:gd name="T46" fmla="*/ 6 w 29"/>
                <a:gd name="T47" fmla="*/ 29 h 33"/>
                <a:gd name="T48" fmla="*/ 8 w 29"/>
                <a:gd name="T49" fmla="*/ 30 h 33"/>
                <a:gd name="T50" fmla="*/ 24 w 29"/>
                <a:gd name="T51" fmla="*/ 5 h 33"/>
                <a:gd name="T52" fmla="*/ 21 w 29"/>
                <a:gd name="T53" fmla="*/ 4 h 33"/>
                <a:gd name="T54" fmla="*/ 7 w 29"/>
                <a:gd name="T55" fmla="*/ 13 h 33"/>
                <a:gd name="T56" fmla="*/ 4 w 29"/>
                <a:gd name="T57" fmla="*/ 11 h 33"/>
                <a:gd name="T58" fmla="*/ 4 w 29"/>
                <a:gd name="T59" fmla="*/ 9 h 33"/>
                <a:gd name="T60" fmla="*/ 4 w 29"/>
                <a:gd name="T61" fmla="*/ 7 h 33"/>
                <a:gd name="T62" fmla="*/ 4 w 29"/>
                <a:gd name="T63" fmla="*/ 4 h 33"/>
                <a:gd name="T64" fmla="*/ 7 w 29"/>
                <a:gd name="T65" fmla="*/ 3 h 33"/>
                <a:gd name="T66" fmla="*/ 9 w 29"/>
                <a:gd name="T67" fmla="*/ 4 h 33"/>
                <a:gd name="T68" fmla="*/ 10 w 29"/>
                <a:gd name="T69" fmla="*/ 7 h 33"/>
                <a:gd name="T70" fmla="*/ 10 w 29"/>
                <a:gd name="T71" fmla="*/ 9 h 33"/>
                <a:gd name="T72" fmla="*/ 9 w 29"/>
                <a:gd name="T73" fmla="*/ 12 h 33"/>
                <a:gd name="T74" fmla="*/ 7 w 29"/>
                <a:gd name="T75" fmla="*/ 13 h 33"/>
                <a:gd name="T76" fmla="*/ 7 w 29"/>
                <a:gd name="T77" fmla="*/ 0 h 33"/>
                <a:gd name="T78" fmla="*/ 2 w 29"/>
                <a:gd name="T79" fmla="*/ 2 h 33"/>
                <a:gd name="T80" fmla="*/ 0 w 29"/>
                <a:gd name="T81" fmla="*/ 7 h 33"/>
                <a:gd name="T82" fmla="*/ 0 w 29"/>
                <a:gd name="T83" fmla="*/ 9 h 33"/>
                <a:gd name="T84" fmla="*/ 2 w 29"/>
                <a:gd name="T85" fmla="*/ 13 h 33"/>
                <a:gd name="T86" fmla="*/ 7 w 29"/>
                <a:gd name="T87" fmla="*/ 15 h 33"/>
                <a:gd name="T88" fmla="*/ 12 w 29"/>
                <a:gd name="T89" fmla="*/ 13 h 33"/>
                <a:gd name="T90" fmla="*/ 14 w 29"/>
                <a:gd name="T91" fmla="*/ 9 h 33"/>
                <a:gd name="T92" fmla="*/ 14 w 29"/>
                <a:gd name="T93" fmla="*/ 7 h 33"/>
                <a:gd name="T94" fmla="*/ 12 w 29"/>
                <a:gd name="T95" fmla="*/ 2 h 33"/>
                <a:gd name="T96" fmla="*/ 7 w 29"/>
                <a:gd name="T97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9" h="33">
                  <a:moveTo>
                    <a:pt x="22" y="31"/>
                  </a:moveTo>
                  <a:cubicBezTo>
                    <a:pt x="21" y="31"/>
                    <a:pt x="21" y="30"/>
                    <a:pt x="20" y="30"/>
                  </a:cubicBezTo>
                  <a:cubicBezTo>
                    <a:pt x="19" y="29"/>
                    <a:pt x="19" y="28"/>
                    <a:pt x="19" y="27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19" y="24"/>
                    <a:pt x="19" y="23"/>
                    <a:pt x="20" y="22"/>
                  </a:cubicBezTo>
                  <a:cubicBezTo>
                    <a:pt x="21" y="22"/>
                    <a:pt x="21" y="21"/>
                    <a:pt x="22" y="21"/>
                  </a:cubicBezTo>
                  <a:cubicBezTo>
                    <a:pt x="24" y="21"/>
                    <a:pt x="24" y="22"/>
                    <a:pt x="25" y="22"/>
                  </a:cubicBezTo>
                  <a:cubicBezTo>
                    <a:pt x="26" y="23"/>
                    <a:pt x="26" y="24"/>
                    <a:pt x="26" y="25"/>
                  </a:cubicBezTo>
                  <a:cubicBezTo>
                    <a:pt x="26" y="27"/>
                    <a:pt x="26" y="27"/>
                    <a:pt x="26" y="27"/>
                  </a:cubicBezTo>
                  <a:cubicBezTo>
                    <a:pt x="26" y="28"/>
                    <a:pt x="26" y="29"/>
                    <a:pt x="25" y="30"/>
                  </a:cubicBezTo>
                  <a:cubicBezTo>
                    <a:pt x="24" y="30"/>
                    <a:pt x="24" y="31"/>
                    <a:pt x="22" y="31"/>
                  </a:cubicBezTo>
                  <a:moveTo>
                    <a:pt x="22" y="18"/>
                  </a:moveTo>
                  <a:cubicBezTo>
                    <a:pt x="20" y="18"/>
                    <a:pt x="19" y="19"/>
                    <a:pt x="18" y="20"/>
                  </a:cubicBezTo>
                  <a:cubicBezTo>
                    <a:pt x="16" y="22"/>
                    <a:pt x="16" y="23"/>
                    <a:pt x="16" y="25"/>
                  </a:cubicBezTo>
                  <a:cubicBezTo>
                    <a:pt x="16" y="27"/>
                    <a:pt x="16" y="27"/>
                    <a:pt x="16" y="27"/>
                  </a:cubicBezTo>
                  <a:cubicBezTo>
                    <a:pt x="16" y="29"/>
                    <a:pt x="16" y="30"/>
                    <a:pt x="18" y="31"/>
                  </a:cubicBezTo>
                  <a:cubicBezTo>
                    <a:pt x="19" y="33"/>
                    <a:pt x="20" y="33"/>
                    <a:pt x="22" y="33"/>
                  </a:cubicBezTo>
                  <a:cubicBezTo>
                    <a:pt x="24" y="33"/>
                    <a:pt x="26" y="33"/>
                    <a:pt x="27" y="31"/>
                  </a:cubicBezTo>
                  <a:cubicBezTo>
                    <a:pt x="28" y="30"/>
                    <a:pt x="29" y="29"/>
                    <a:pt x="29" y="27"/>
                  </a:cubicBezTo>
                  <a:cubicBezTo>
                    <a:pt x="29" y="25"/>
                    <a:pt x="29" y="25"/>
                    <a:pt x="29" y="25"/>
                  </a:cubicBezTo>
                  <a:cubicBezTo>
                    <a:pt x="29" y="23"/>
                    <a:pt x="28" y="22"/>
                    <a:pt x="27" y="20"/>
                  </a:cubicBezTo>
                  <a:cubicBezTo>
                    <a:pt x="26" y="19"/>
                    <a:pt x="24" y="18"/>
                    <a:pt x="22" y="18"/>
                  </a:cubicBezTo>
                  <a:moveTo>
                    <a:pt x="21" y="4"/>
                  </a:moveTo>
                  <a:cubicBezTo>
                    <a:pt x="6" y="29"/>
                    <a:pt x="6" y="29"/>
                    <a:pt x="6" y="29"/>
                  </a:cubicBezTo>
                  <a:cubicBezTo>
                    <a:pt x="8" y="30"/>
                    <a:pt x="8" y="30"/>
                    <a:pt x="8" y="30"/>
                  </a:cubicBezTo>
                  <a:cubicBezTo>
                    <a:pt x="24" y="5"/>
                    <a:pt x="24" y="5"/>
                    <a:pt x="24" y="5"/>
                  </a:cubicBezTo>
                  <a:cubicBezTo>
                    <a:pt x="21" y="4"/>
                    <a:pt x="21" y="4"/>
                    <a:pt x="21" y="4"/>
                  </a:cubicBezTo>
                  <a:moveTo>
                    <a:pt x="7" y="13"/>
                  </a:moveTo>
                  <a:cubicBezTo>
                    <a:pt x="6" y="13"/>
                    <a:pt x="5" y="12"/>
                    <a:pt x="4" y="11"/>
                  </a:cubicBezTo>
                  <a:cubicBezTo>
                    <a:pt x="4" y="11"/>
                    <a:pt x="4" y="10"/>
                    <a:pt x="4" y="9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6"/>
                    <a:pt x="4" y="5"/>
                    <a:pt x="4" y="4"/>
                  </a:cubicBezTo>
                  <a:cubicBezTo>
                    <a:pt x="5" y="3"/>
                    <a:pt x="6" y="3"/>
                    <a:pt x="7" y="3"/>
                  </a:cubicBezTo>
                  <a:cubicBezTo>
                    <a:pt x="8" y="3"/>
                    <a:pt x="9" y="3"/>
                    <a:pt x="9" y="4"/>
                  </a:cubicBezTo>
                  <a:cubicBezTo>
                    <a:pt x="10" y="5"/>
                    <a:pt x="10" y="6"/>
                    <a:pt x="10" y="7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0" y="10"/>
                    <a:pt x="10" y="11"/>
                    <a:pt x="9" y="12"/>
                  </a:cubicBezTo>
                  <a:cubicBezTo>
                    <a:pt x="9" y="12"/>
                    <a:pt x="8" y="13"/>
                    <a:pt x="7" y="13"/>
                  </a:cubicBezTo>
                  <a:moveTo>
                    <a:pt x="7" y="0"/>
                  </a:moveTo>
                  <a:cubicBezTo>
                    <a:pt x="5" y="0"/>
                    <a:pt x="3" y="1"/>
                    <a:pt x="2" y="2"/>
                  </a:cubicBezTo>
                  <a:cubicBezTo>
                    <a:pt x="1" y="4"/>
                    <a:pt x="0" y="5"/>
                    <a:pt x="0" y="7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11"/>
                    <a:pt x="1" y="12"/>
                    <a:pt x="2" y="13"/>
                  </a:cubicBezTo>
                  <a:cubicBezTo>
                    <a:pt x="3" y="15"/>
                    <a:pt x="5" y="15"/>
                    <a:pt x="7" y="15"/>
                  </a:cubicBezTo>
                  <a:cubicBezTo>
                    <a:pt x="9" y="15"/>
                    <a:pt x="11" y="15"/>
                    <a:pt x="12" y="13"/>
                  </a:cubicBezTo>
                  <a:cubicBezTo>
                    <a:pt x="13" y="12"/>
                    <a:pt x="14" y="11"/>
                    <a:pt x="14" y="9"/>
                  </a:cubicBezTo>
                  <a:cubicBezTo>
                    <a:pt x="14" y="7"/>
                    <a:pt x="14" y="7"/>
                    <a:pt x="14" y="7"/>
                  </a:cubicBezTo>
                  <a:cubicBezTo>
                    <a:pt x="14" y="5"/>
                    <a:pt x="13" y="4"/>
                    <a:pt x="12" y="2"/>
                  </a:cubicBezTo>
                  <a:cubicBezTo>
                    <a:pt x="11" y="1"/>
                    <a:pt x="9" y="0"/>
                    <a:pt x="7" y="0"/>
                  </a:cubicBezTo>
                </a:path>
              </a:pathLst>
            </a:custGeom>
            <a:solidFill>
              <a:srgbClr val="FF9A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81" name="组合 80"/>
          <p:cNvGrpSpPr/>
          <p:nvPr/>
        </p:nvGrpSpPr>
        <p:grpSpPr>
          <a:xfrm>
            <a:off x="5440363" y="1457326"/>
            <a:ext cx="411162" cy="169863"/>
            <a:chOff x="5440363" y="1457326"/>
            <a:chExt cx="411162" cy="169863"/>
          </a:xfrm>
        </p:grpSpPr>
        <p:sp>
          <p:nvSpPr>
            <p:cNvPr id="32" name="Freeform 32"/>
            <p:cNvSpPr>
              <a:spLocks/>
            </p:cNvSpPr>
            <p:nvPr/>
          </p:nvSpPr>
          <p:spPr bwMode="auto">
            <a:xfrm>
              <a:off x="5440363" y="1457326"/>
              <a:ext cx="112713" cy="169863"/>
            </a:xfrm>
            <a:custGeom>
              <a:avLst/>
              <a:gdLst>
                <a:gd name="T0" fmla="*/ 11 w 22"/>
                <a:gd name="T1" fmla="*/ 0 h 33"/>
                <a:gd name="T2" fmla="*/ 3 w 22"/>
                <a:gd name="T3" fmla="*/ 3 h 33"/>
                <a:gd name="T4" fmla="*/ 0 w 22"/>
                <a:gd name="T5" fmla="*/ 10 h 33"/>
                <a:gd name="T6" fmla="*/ 1 w 22"/>
                <a:gd name="T7" fmla="*/ 10 h 33"/>
                <a:gd name="T8" fmla="*/ 5 w 22"/>
                <a:gd name="T9" fmla="*/ 10 h 33"/>
                <a:gd name="T10" fmla="*/ 6 w 22"/>
                <a:gd name="T11" fmla="*/ 5 h 33"/>
                <a:gd name="T12" fmla="*/ 11 w 22"/>
                <a:gd name="T13" fmla="*/ 4 h 33"/>
                <a:gd name="T14" fmla="*/ 15 w 22"/>
                <a:gd name="T15" fmla="*/ 5 h 33"/>
                <a:gd name="T16" fmla="*/ 16 w 22"/>
                <a:gd name="T17" fmla="*/ 9 h 33"/>
                <a:gd name="T18" fmla="*/ 15 w 22"/>
                <a:gd name="T19" fmla="*/ 13 h 33"/>
                <a:gd name="T20" fmla="*/ 11 w 22"/>
                <a:gd name="T21" fmla="*/ 18 h 33"/>
                <a:gd name="T22" fmla="*/ 1 w 22"/>
                <a:gd name="T23" fmla="*/ 30 h 33"/>
                <a:gd name="T24" fmla="*/ 1 w 22"/>
                <a:gd name="T25" fmla="*/ 33 h 33"/>
                <a:gd name="T26" fmla="*/ 22 w 22"/>
                <a:gd name="T27" fmla="*/ 33 h 33"/>
                <a:gd name="T28" fmla="*/ 22 w 22"/>
                <a:gd name="T29" fmla="*/ 29 h 33"/>
                <a:gd name="T30" fmla="*/ 6 w 22"/>
                <a:gd name="T31" fmla="*/ 29 h 33"/>
                <a:gd name="T32" fmla="*/ 6 w 22"/>
                <a:gd name="T33" fmla="*/ 29 h 33"/>
                <a:gd name="T34" fmla="*/ 15 w 22"/>
                <a:gd name="T35" fmla="*/ 20 h 33"/>
                <a:gd name="T36" fmla="*/ 19 w 22"/>
                <a:gd name="T37" fmla="*/ 15 h 33"/>
                <a:gd name="T38" fmla="*/ 21 w 22"/>
                <a:gd name="T39" fmla="*/ 9 h 33"/>
                <a:gd name="T40" fmla="*/ 18 w 22"/>
                <a:gd name="T41" fmla="*/ 3 h 33"/>
                <a:gd name="T42" fmla="*/ 11 w 22"/>
                <a:gd name="T43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2" h="33">
                  <a:moveTo>
                    <a:pt x="11" y="0"/>
                  </a:moveTo>
                  <a:cubicBezTo>
                    <a:pt x="8" y="0"/>
                    <a:pt x="5" y="1"/>
                    <a:pt x="3" y="3"/>
                  </a:cubicBezTo>
                  <a:cubicBezTo>
                    <a:pt x="1" y="5"/>
                    <a:pt x="0" y="7"/>
                    <a:pt x="0" y="10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5" y="8"/>
                    <a:pt x="5" y="7"/>
                    <a:pt x="6" y="5"/>
                  </a:cubicBezTo>
                  <a:cubicBezTo>
                    <a:pt x="7" y="4"/>
                    <a:pt x="9" y="4"/>
                    <a:pt x="11" y="4"/>
                  </a:cubicBezTo>
                  <a:cubicBezTo>
                    <a:pt x="13" y="4"/>
                    <a:pt x="14" y="4"/>
                    <a:pt x="15" y="5"/>
                  </a:cubicBezTo>
                  <a:cubicBezTo>
                    <a:pt x="16" y="6"/>
                    <a:pt x="16" y="8"/>
                    <a:pt x="16" y="9"/>
                  </a:cubicBezTo>
                  <a:cubicBezTo>
                    <a:pt x="16" y="11"/>
                    <a:pt x="16" y="12"/>
                    <a:pt x="15" y="13"/>
                  </a:cubicBezTo>
                  <a:cubicBezTo>
                    <a:pt x="15" y="14"/>
                    <a:pt x="13" y="16"/>
                    <a:pt x="11" y="18"/>
                  </a:cubicBezTo>
                  <a:cubicBezTo>
                    <a:pt x="1" y="30"/>
                    <a:pt x="1" y="30"/>
                    <a:pt x="1" y="30"/>
                  </a:cubicBezTo>
                  <a:cubicBezTo>
                    <a:pt x="1" y="33"/>
                    <a:pt x="1" y="33"/>
                    <a:pt x="1" y="33"/>
                  </a:cubicBezTo>
                  <a:cubicBezTo>
                    <a:pt x="22" y="33"/>
                    <a:pt x="22" y="33"/>
                    <a:pt x="22" y="33"/>
                  </a:cubicBezTo>
                  <a:cubicBezTo>
                    <a:pt x="22" y="29"/>
                    <a:pt x="22" y="29"/>
                    <a:pt x="22" y="29"/>
                  </a:cubicBezTo>
                  <a:cubicBezTo>
                    <a:pt x="6" y="29"/>
                    <a:pt x="6" y="29"/>
                    <a:pt x="6" y="29"/>
                  </a:cubicBezTo>
                  <a:cubicBezTo>
                    <a:pt x="6" y="29"/>
                    <a:pt x="6" y="29"/>
                    <a:pt x="6" y="29"/>
                  </a:cubicBezTo>
                  <a:cubicBezTo>
                    <a:pt x="15" y="20"/>
                    <a:pt x="15" y="20"/>
                    <a:pt x="15" y="20"/>
                  </a:cubicBezTo>
                  <a:cubicBezTo>
                    <a:pt x="17" y="18"/>
                    <a:pt x="18" y="16"/>
                    <a:pt x="19" y="15"/>
                  </a:cubicBezTo>
                  <a:cubicBezTo>
                    <a:pt x="20" y="13"/>
                    <a:pt x="21" y="11"/>
                    <a:pt x="21" y="9"/>
                  </a:cubicBezTo>
                  <a:cubicBezTo>
                    <a:pt x="21" y="7"/>
                    <a:pt x="20" y="5"/>
                    <a:pt x="18" y="3"/>
                  </a:cubicBezTo>
                  <a:cubicBezTo>
                    <a:pt x="16" y="1"/>
                    <a:pt x="14" y="0"/>
                    <a:pt x="11" y="0"/>
                  </a:cubicBezTo>
                </a:path>
              </a:pathLst>
            </a:custGeom>
            <a:solidFill>
              <a:srgbClr val="5DD5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3" name="Freeform 33"/>
            <p:cNvSpPr>
              <a:spLocks/>
            </p:cNvSpPr>
            <p:nvPr/>
          </p:nvSpPr>
          <p:spPr bwMode="auto">
            <a:xfrm>
              <a:off x="5578475" y="1462088"/>
              <a:ext cx="103188" cy="165100"/>
            </a:xfrm>
            <a:custGeom>
              <a:avLst/>
              <a:gdLst>
                <a:gd name="T0" fmla="*/ 18 w 20"/>
                <a:gd name="T1" fmla="*/ 0 h 32"/>
                <a:gd name="T2" fmla="*/ 2 w 20"/>
                <a:gd name="T3" fmla="*/ 0 h 32"/>
                <a:gd name="T4" fmla="*/ 1 w 20"/>
                <a:gd name="T5" fmla="*/ 17 h 32"/>
                <a:gd name="T6" fmla="*/ 4 w 20"/>
                <a:gd name="T7" fmla="*/ 18 h 32"/>
                <a:gd name="T8" fmla="*/ 6 w 20"/>
                <a:gd name="T9" fmla="*/ 15 h 32"/>
                <a:gd name="T10" fmla="*/ 9 w 20"/>
                <a:gd name="T11" fmla="*/ 15 h 32"/>
                <a:gd name="T12" fmla="*/ 14 w 20"/>
                <a:gd name="T13" fmla="*/ 17 h 32"/>
                <a:gd name="T14" fmla="*/ 15 w 20"/>
                <a:gd name="T15" fmla="*/ 22 h 32"/>
                <a:gd name="T16" fmla="*/ 14 w 20"/>
                <a:gd name="T17" fmla="*/ 27 h 32"/>
                <a:gd name="T18" fmla="*/ 9 w 20"/>
                <a:gd name="T19" fmla="*/ 29 h 32"/>
                <a:gd name="T20" fmla="*/ 6 w 20"/>
                <a:gd name="T21" fmla="*/ 27 h 32"/>
                <a:gd name="T22" fmla="*/ 4 w 20"/>
                <a:gd name="T23" fmla="*/ 23 h 32"/>
                <a:gd name="T24" fmla="*/ 0 w 20"/>
                <a:gd name="T25" fmla="*/ 23 h 32"/>
                <a:gd name="T26" fmla="*/ 0 w 20"/>
                <a:gd name="T27" fmla="*/ 24 h 32"/>
                <a:gd name="T28" fmla="*/ 3 w 20"/>
                <a:gd name="T29" fmla="*/ 30 h 32"/>
                <a:gd name="T30" fmla="*/ 9 w 20"/>
                <a:gd name="T31" fmla="*/ 32 h 32"/>
                <a:gd name="T32" fmla="*/ 17 w 20"/>
                <a:gd name="T33" fmla="*/ 29 h 32"/>
                <a:gd name="T34" fmla="*/ 20 w 20"/>
                <a:gd name="T35" fmla="*/ 22 h 32"/>
                <a:gd name="T36" fmla="*/ 17 w 20"/>
                <a:gd name="T37" fmla="*/ 14 h 32"/>
                <a:gd name="T38" fmla="*/ 10 w 20"/>
                <a:gd name="T39" fmla="*/ 11 h 32"/>
                <a:gd name="T40" fmla="*/ 10 w 20"/>
                <a:gd name="T41" fmla="*/ 11 h 32"/>
                <a:gd name="T42" fmla="*/ 7 w 20"/>
                <a:gd name="T43" fmla="*/ 11 h 32"/>
                <a:gd name="T44" fmla="*/ 5 w 20"/>
                <a:gd name="T45" fmla="*/ 13 h 32"/>
                <a:gd name="T46" fmla="*/ 6 w 20"/>
                <a:gd name="T47" fmla="*/ 4 h 32"/>
                <a:gd name="T48" fmla="*/ 18 w 20"/>
                <a:gd name="T49" fmla="*/ 4 h 32"/>
                <a:gd name="T50" fmla="*/ 18 w 20"/>
                <a:gd name="T51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0" h="32">
                  <a:moveTo>
                    <a:pt x="18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17"/>
                    <a:pt x="1" y="17"/>
                    <a:pt x="1" y="17"/>
                  </a:cubicBezTo>
                  <a:cubicBezTo>
                    <a:pt x="4" y="18"/>
                    <a:pt x="4" y="18"/>
                    <a:pt x="4" y="18"/>
                  </a:cubicBezTo>
                  <a:cubicBezTo>
                    <a:pt x="4" y="17"/>
                    <a:pt x="5" y="16"/>
                    <a:pt x="6" y="15"/>
                  </a:cubicBezTo>
                  <a:cubicBezTo>
                    <a:pt x="7" y="15"/>
                    <a:pt x="8" y="15"/>
                    <a:pt x="9" y="15"/>
                  </a:cubicBezTo>
                  <a:cubicBezTo>
                    <a:pt x="11" y="15"/>
                    <a:pt x="13" y="15"/>
                    <a:pt x="14" y="17"/>
                  </a:cubicBezTo>
                  <a:cubicBezTo>
                    <a:pt x="15" y="18"/>
                    <a:pt x="15" y="20"/>
                    <a:pt x="15" y="22"/>
                  </a:cubicBezTo>
                  <a:cubicBezTo>
                    <a:pt x="15" y="24"/>
                    <a:pt x="15" y="26"/>
                    <a:pt x="14" y="27"/>
                  </a:cubicBezTo>
                  <a:cubicBezTo>
                    <a:pt x="13" y="28"/>
                    <a:pt x="11" y="29"/>
                    <a:pt x="9" y="29"/>
                  </a:cubicBezTo>
                  <a:cubicBezTo>
                    <a:pt x="8" y="29"/>
                    <a:pt x="7" y="28"/>
                    <a:pt x="6" y="27"/>
                  </a:cubicBezTo>
                  <a:cubicBezTo>
                    <a:pt x="5" y="26"/>
                    <a:pt x="4" y="25"/>
                    <a:pt x="4" y="23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6"/>
                    <a:pt x="1" y="29"/>
                    <a:pt x="3" y="30"/>
                  </a:cubicBezTo>
                  <a:cubicBezTo>
                    <a:pt x="5" y="32"/>
                    <a:pt x="7" y="32"/>
                    <a:pt x="9" y="32"/>
                  </a:cubicBezTo>
                  <a:cubicBezTo>
                    <a:pt x="13" y="32"/>
                    <a:pt x="15" y="31"/>
                    <a:pt x="17" y="29"/>
                  </a:cubicBezTo>
                  <a:cubicBezTo>
                    <a:pt x="19" y="27"/>
                    <a:pt x="20" y="25"/>
                    <a:pt x="20" y="22"/>
                  </a:cubicBezTo>
                  <a:cubicBezTo>
                    <a:pt x="20" y="18"/>
                    <a:pt x="19" y="16"/>
                    <a:pt x="17" y="14"/>
                  </a:cubicBezTo>
                  <a:cubicBezTo>
                    <a:pt x="15" y="12"/>
                    <a:pt x="13" y="11"/>
                    <a:pt x="10" y="11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9" y="11"/>
                    <a:pt x="8" y="11"/>
                    <a:pt x="7" y="11"/>
                  </a:cubicBezTo>
                  <a:cubicBezTo>
                    <a:pt x="6" y="12"/>
                    <a:pt x="6" y="12"/>
                    <a:pt x="5" y="13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18" y="4"/>
                    <a:pt x="18" y="4"/>
                    <a:pt x="18" y="4"/>
                  </a:cubicBezTo>
                  <a:cubicBezTo>
                    <a:pt x="18" y="0"/>
                    <a:pt x="18" y="0"/>
                    <a:pt x="18" y="0"/>
                  </a:cubicBezTo>
                </a:path>
              </a:pathLst>
            </a:custGeom>
            <a:solidFill>
              <a:srgbClr val="5DD5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4" name="Freeform 34"/>
            <p:cNvSpPr>
              <a:spLocks noEditPoints="1"/>
            </p:cNvSpPr>
            <p:nvPr/>
          </p:nvSpPr>
          <p:spPr bwMode="auto">
            <a:xfrm>
              <a:off x="5702300" y="1457326"/>
              <a:ext cx="149225" cy="169863"/>
            </a:xfrm>
            <a:custGeom>
              <a:avLst/>
              <a:gdLst>
                <a:gd name="T0" fmla="*/ 22 w 29"/>
                <a:gd name="T1" fmla="*/ 31 h 33"/>
                <a:gd name="T2" fmla="*/ 20 w 29"/>
                <a:gd name="T3" fmla="*/ 29 h 33"/>
                <a:gd name="T4" fmla="*/ 19 w 29"/>
                <a:gd name="T5" fmla="*/ 27 h 33"/>
                <a:gd name="T6" fmla="*/ 19 w 29"/>
                <a:gd name="T7" fmla="*/ 25 h 33"/>
                <a:gd name="T8" fmla="*/ 20 w 29"/>
                <a:gd name="T9" fmla="*/ 22 h 33"/>
                <a:gd name="T10" fmla="*/ 22 w 29"/>
                <a:gd name="T11" fmla="*/ 21 h 33"/>
                <a:gd name="T12" fmla="*/ 25 w 29"/>
                <a:gd name="T13" fmla="*/ 22 h 33"/>
                <a:gd name="T14" fmla="*/ 26 w 29"/>
                <a:gd name="T15" fmla="*/ 25 h 33"/>
                <a:gd name="T16" fmla="*/ 26 w 29"/>
                <a:gd name="T17" fmla="*/ 27 h 33"/>
                <a:gd name="T18" fmla="*/ 25 w 29"/>
                <a:gd name="T19" fmla="*/ 29 h 33"/>
                <a:gd name="T20" fmla="*/ 22 w 29"/>
                <a:gd name="T21" fmla="*/ 31 h 33"/>
                <a:gd name="T22" fmla="*/ 22 w 29"/>
                <a:gd name="T23" fmla="*/ 18 h 33"/>
                <a:gd name="T24" fmla="*/ 18 w 29"/>
                <a:gd name="T25" fmla="*/ 20 h 33"/>
                <a:gd name="T26" fmla="*/ 16 w 29"/>
                <a:gd name="T27" fmla="*/ 25 h 33"/>
                <a:gd name="T28" fmla="*/ 16 w 29"/>
                <a:gd name="T29" fmla="*/ 27 h 33"/>
                <a:gd name="T30" fmla="*/ 18 w 29"/>
                <a:gd name="T31" fmla="*/ 31 h 33"/>
                <a:gd name="T32" fmla="*/ 22 w 29"/>
                <a:gd name="T33" fmla="*/ 33 h 33"/>
                <a:gd name="T34" fmla="*/ 27 w 29"/>
                <a:gd name="T35" fmla="*/ 31 h 33"/>
                <a:gd name="T36" fmla="*/ 29 w 29"/>
                <a:gd name="T37" fmla="*/ 27 h 33"/>
                <a:gd name="T38" fmla="*/ 29 w 29"/>
                <a:gd name="T39" fmla="*/ 25 h 33"/>
                <a:gd name="T40" fmla="*/ 27 w 29"/>
                <a:gd name="T41" fmla="*/ 20 h 33"/>
                <a:gd name="T42" fmla="*/ 22 w 29"/>
                <a:gd name="T43" fmla="*/ 18 h 33"/>
                <a:gd name="T44" fmla="*/ 21 w 29"/>
                <a:gd name="T45" fmla="*/ 4 h 33"/>
                <a:gd name="T46" fmla="*/ 6 w 29"/>
                <a:gd name="T47" fmla="*/ 29 h 33"/>
                <a:gd name="T48" fmla="*/ 8 w 29"/>
                <a:gd name="T49" fmla="*/ 30 h 33"/>
                <a:gd name="T50" fmla="*/ 24 w 29"/>
                <a:gd name="T51" fmla="*/ 5 h 33"/>
                <a:gd name="T52" fmla="*/ 21 w 29"/>
                <a:gd name="T53" fmla="*/ 4 h 33"/>
                <a:gd name="T54" fmla="*/ 7 w 29"/>
                <a:gd name="T55" fmla="*/ 13 h 33"/>
                <a:gd name="T56" fmla="*/ 4 w 29"/>
                <a:gd name="T57" fmla="*/ 11 h 33"/>
                <a:gd name="T58" fmla="*/ 4 w 29"/>
                <a:gd name="T59" fmla="*/ 9 h 33"/>
                <a:gd name="T60" fmla="*/ 4 w 29"/>
                <a:gd name="T61" fmla="*/ 7 h 33"/>
                <a:gd name="T62" fmla="*/ 4 w 29"/>
                <a:gd name="T63" fmla="*/ 4 h 33"/>
                <a:gd name="T64" fmla="*/ 7 w 29"/>
                <a:gd name="T65" fmla="*/ 3 h 33"/>
                <a:gd name="T66" fmla="*/ 9 w 29"/>
                <a:gd name="T67" fmla="*/ 4 h 33"/>
                <a:gd name="T68" fmla="*/ 10 w 29"/>
                <a:gd name="T69" fmla="*/ 7 h 33"/>
                <a:gd name="T70" fmla="*/ 10 w 29"/>
                <a:gd name="T71" fmla="*/ 9 h 33"/>
                <a:gd name="T72" fmla="*/ 9 w 29"/>
                <a:gd name="T73" fmla="*/ 11 h 33"/>
                <a:gd name="T74" fmla="*/ 7 w 29"/>
                <a:gd name="T75" fmla="*/ 13 h 33"/>
                <a:gd name="T76" fmla="*/ 7 w 29"/>
                <a:gd name="T77" fmla="*/ 0 h 33"/>
                <a:gd name="T78" fmla="*/ 2 w 29"/>
                <a:gd name="T79" fmla="*/ 2 h 33"/>
                <a:gd name="T80" fmla="*/ 0 w 29"/>
                <a:gd name="T81" fmla="*/ 7 h 33"/>
                <a:gd name="T82" fmla="*/ 0 w 29"/>
                <a:gd name="T83" fmla="*/ 9 h 33"/>
                <a:gd name="T84" fmla="*/ 2 w 29"/>
                <a:gd name="T85" fmla="*/ 13 h 33"/>
                <a:gd name="T86" fmla="*/ 7 w 29"/>
                <a:gd name="T87" fmla="*/ 15 h 33"/>
                <a:gd name="T88" fmla="*/ 12 w 29"/>
                <a:gd name="T89" fmla="*/ 13 h 33"/>
                <a:gd name="T90" fmla="*/ 14 w 29"/>
                <a:gd name="T91" fmla="*/ 9 h 33"/>
                <a:gd name="T92" fmla="*/ 14 w 29"/>
                <a:gd name="T93" fmla="*/ 7 h 33"/>
                <a:gd name="T94" fmla="*/ 12 w 29"/>
                <a:gd name="T95" fmla="*/ 2 h 33"/>
                <a:gd name="T96" fmla="*/ 7 w 29"/>
                <a:gd name="T97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9" h="33">
                  <a:moveTo>
                    <a:pt x="22" y="31"/>
                  </a:moveTo>
                  <a:cubicBezTo>
                    <a:pt x="21" y="31"/>
                    <a:pt x="20" y="30"/>
                    <a:pt x="20" y="29"/>
                  </a:cubicBezTo>
                  <a:cubicBezTo>
                    <a:pt x="19" y="29"/>
                    <a:pt x="19" y="28"/>
                    <a:pt x="19" y="27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19" y="24"/>
                    <a:pt x="19" y="23"/>
                    <a:pt x="20" y="22"/>
                  </a:cubicBezTo>
                  <a:cubicBezTo>
                    <a:pt x="20" y="21"/>
                    <a:pt x="21" y="21"/>
                    <a:pt x="22" y="21"/>
                  </a:cubicBezTo>
                  <a:cubicBezTo>
                    <a:pt x="23" y="21"/>
                    <a:pt x="24" y="21"/>
                    <a:pt x="25" y="22"/>
                  </a:cubicBezTo>
                  <a:cubicBezTo>
                    <a:pt x="26" y="23"/>
                    <a:pt x="26" y="24"/>
                    <a:pt x="26" y="25"/>
                  </a:cubicBezTo>
                  <a:cubicBezTo>
                    <a:pt x="26" y="27"/>
                    <a:pt x="26" y="27"/>
                    <a:pt x="26" y="27"/>
                  </a:cubicBezTo>
                  <a:cubicBezTo>
                    <a:pt x="26" y="28"/>
                    <a:pt x="26" y="29"/>
                    <a:pt x="25" y="29"/>
                  </a:cubicBezTo>
                  <a:cubicBezTo>
                    <a:pt x="24" y="30"/>
                    <a:pt x="24" y="31"/>
                    <a:pt x="22" y="31"/>
                  </a:cubicBezTo>
                  <a:moveTo>
                    <a:pt x="22" y="18"/>
                  </a:moveTo>
                  <a:cubicBezTo>
                    <a:pt x="20" y="18"/>
                    <a:pt x="19" y="19"/>
                    <a:pt x="18" y="20"/>
                  </a:cubicBezTo>
                  <a:cubicBezTo>
                    <a:pt x="16" y="22"/>
                    <a:pt x="16" y="23"/>
                    <a:pt x="16" y="25"/>
                  </a:cubicBezTo>
                  <a:cubicBezTo>
                    <a:pt x="16" y="27"/>
                    <a:pt x="16" y="27"/>
                    <a:pt x="16" y="27"/>
                  </a:cubicBezTo>
                  <a:cubicBezTo>
                    <a:pt x="16" y="29"/>
                    <a:pt x="16" y="30"/>
                    <a:pt x="18" y="31"/>
                  </a:cubicBezTo>
                  <a:cubicBezTo>
                    <a:pt x="19" y="33"/>
                    <a:pt x="20" y="33"/>
                    <a:pt x="22" y="33"/>
                  </a:cubicBezTo>
                  <a:cubicBezTo>
                    <a:pt x="24" y="33"/>
                    <a:pt x="26" y="33"/>
                    <a:pt x="27" y="31"/>
                  </a:cubicBezTo>
                  <a:cubicBezTo>
                    <a:pt x="28" y="30"/>
                    <a:pt x="29" y="29"/>
                    <a:pt x="29" y="27"/>
                  </a:cubicBezTo>
                  <a:cubicBezTo>
                    <a:pt x="29" y="25"/>
                    <a:pt x="29" y="25"/>
                    <a:pt x="29" y="25"/>
                  </a:cubicBezTo>
                  <a:cubicBezTo>
                    <a:pt x="29" y="23"/>
                    <a:pt x="28" y="22"/>
                    <a:pt x="27" y="20"/>
                  </a:cubicBezTo>
                  <a:cubicBezTo>
                    <a:pt x="26" y="19"/>
                    <a:pt x="24" y="18"/>
                    <a:pt x="22" y="18"/>
                  </a:cubicBezTo>
                  <a:moveTo>
                    <a:pt x="21" y="4"/>
                  </a:moveTo>
                  <a:cubicBezTo>
                    <a:pt x="6" y="29"/>
                    <a:pt x="6" y="29"/>
                    <a:pt x="6" y="29"/>
                  </a:cubicBezTo>
                  <a:cubicBezTo>
                    <a:pt x="8" y="30"/>
                    <a:pt x="8" y="30"/>
                    <a:pt x="8" y="30"/>
                  </a:cubicBezTo>
                  <a:cubicBezTo>
                    <a:pt x="24" y="5"/>
                    <a:pt x="24" y="5"/>
                    <a:pt x="24" y="5"/>
                  </a:cubicBezTo>
                  <a:cubicBezTo>
                    <a:pt x="21" y="4"/>
                    <a:pt x="21" y="4"/>
                    <a:pt x="21" y="4"/>
                  </a:cubicBezTo>
                  <a:moveTo>
                    <a:pt x="7" y="13"/>
                  </a:moveTo>
                  <a:cubicBezTo>
                    <a:pt x="6" y="13"/>
                    <a:pt x="5" y="12"/>
                    <a:pt x="4" y="11"/>
                  </a:cubicBezTo>
                  <a:cubicBezTo>
                    <a:pt x="4" y="11"/>
                    <a:pt x="4" y="10"/>
                    <a:pt x="4" y="9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6"/>
                    <a:pt x="4" y="5"/>
                    <a:pt x="4" y="4"/>
                  </a:cubicBezTo>
                  <a:cubicBezTo>
                    <a:pt x="5" y="3"/>
                    <a:pt x="6" y="3"/>
                    <a:pt x="7" y="3"/>
                  </a:cubicBezTo>
                  <a:cubicBezTo>
                    <a:pt x="8" y="3"/>
                    <a:pt x="9" y="3"/>
                    <a:pt x="9" y="4"/>
                  </a:cubicBezTo>
                  <a:cubicBezTo>
                    <a:pt x="10" y="5"/>
                    <a:pt x="10" y="6"/>
                    <a:pt x="10" y="7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0" y="10"/>
                    <a:pt x="10" y="11"/>
                    <a:pt x="9" y="11"/>
                  </a:cubicBezTo>
                  <a:cubicBezTo>
                    <a:pt x="9" y="12"/>
                    <a:pt x="8" y="13"/>
                    <a:pt x="7" y="13"/>
                  </a:cubicBezTo>
                  <a:moveTo>
                    <a:pt x="7" y="0"/>
                  </a:moveTo>
                  <a:cubicBezTo>
                    <a:pt x="5" y="0"/>
                    <a:pt x="3" y="1"/>
                    <a:pt x="2" y="2"/>
                  </a:cubicBezTo>
                  <a:cubicBezTo>
                    <a:pt x="1" y="4"/>
                    <a:pt x="0" y="5"/>
                    <a:pt x="0" y="7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11"/>
                    <a:pt x="1" y="12"/>
                    <a:pt x="2" y="13"/>
                  </a:cubicBezTo>
                  <a:cubicBezTo>
                    <a:pt x="3" y="15"/>
                    <a:pt x="5" y="15"/>
                    <a:pt x="7" y="15"/>
                  </a:cubicBezTo>
                  <a:cubicBezTo>
                    <a:pt x="9" y="15"/>
                    <a:pt x="11" y="15"/>
                    <a:pt x="12" y="13"/>
                  </a:cubicBezTo>
                  <a:cubicBezTo>
                    <a:pt x="13" y="12"/>
                    <a:pt x="14" y="11"/>
                    <a:pt x="14" y="9"/>
                  </a:cubicBezTo>
                  <a:cubicBezTo>
                    <a:pt x="14" y="7"/>
                    <a:pt x="14" y="7"/>
                    <a:pt x="14" y="7"/>
                  </a:cubicBezTo>
                  <a:cubicBezTo>
                    <a:pt x="14" y="5"/>
                    <a:pt x="13" y="4"/>
                    <a:pt x="12" y="2"/>
                  </a:cubicBezTo>
                  <a:cubicBezTo>
                    <a:pt x="11" y="1"/>
                    <a:pt x="9" y="0"/>
                    <a:pt x="7" y="0"/>
                  </a:cubicBezTo>
                </a:path>
              </a:pathLst>
            </a:custGeom>
            <a:solidFill>
              <a:srgbClr val="5DD5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83" name="组合 82"/>
          <p:cNvGrpSpPr/>
          <p:nvPr/>
        </p:nvGrpSpPr>
        <p:grpSpPr>
          <a:xfrm>
            <a:off x="7450138" y="1720851"/>
            <a:ext cx="406400" cy="169863"/>
            <a:chOff x="7450138" y="1720851"/>
            <a:chExt cx="406400" cy="169863"/>
          </a:xfrm>
        </p:grpSpPr>
        <p:sp>
          <p:nvSpPr>
            <p:cNvPr id="35" name="Freeform 35"/>
            <p:cNvSpPr>
              <a:spLocks/>
            </p:cNvSpPr>
            <p:nvPr/>
          </p:nvSpPr>
          <p:spPr bwMode="auto">
            <a:xfrm>
              <a:off x="7450138" y="1720851"/>
              <a:ext cx="107950" cy="165100"/>
            </a:xfrm>
            <a:custGeom>
              <a:avLst/>
              <a:gdLst>
                <a:gd name="T0" fmla="*/ 10 w 21"/>
                <a:gd name="T1" fmla="*/ 0 h 32"/>
                <a:gd name="T2" fmla="*/ 2 w 21"/>
                <a:gd name="T3" fmla="*/ 3 h 32"/>
                <a:gd name="T4" fmla="*/ 0 w 21"/>
                <a:gd name="T5" fmla="*/ 10 h 32"/>
                <a:gd name="T6" fmla="*/ 0 w 21"/>
                <a:gd name="T7" fmla="*/ 10 h 32"/>
                <a:gd name="T8" fmla="*/ 4 w 21"/>
                <a:gd name="T9" fmla="*/ 10 h 32"/>
                <a:gd name="T10" fmla="*/ 5 w 21"/>
                <a:gd name="T11" fmla="*/ 5 h 32"/>
                <a:gd name="T12" fmla="*/ 10 w 21"/>
                <a:gd name="T13" fmla="*/ 3 h 32"/>
                <a:gd name="T14" fmla="*/ 14 w 21"/>
                <a:gd name="T15" fmla="*/ 5 h 32"/>
                <a:gd name="T16" fmla="*/ 15 w 21"/>
                <a:gd name="T17" fmla="*/ 9 h 32"/>
                <a:gd name="T18" fmla="*/ 14 w 21"/>
                <a:gd name="T19" fmla="*/ 13 h 32"/>
                <a:gd name="T20" fmla="*/ 11 w 21"/>
                <a:gd name="T21" fmla="*/ 18 h 32"/>
                <a:gd name="T22" fmla="*/ 0 w 21"/>
                <a:gd name="T23" fmla="*/ 29 h 32"/>
                <a:gd name="T24" fmla="*/ 0 w 21"/>
                <a:gd name="T25" fmla="*/ 32 h 32"/>
                <a:gd name="T26" fmla="*/ 21 w 21"/>
                <a:gd name="T27" fmla="*/ 32 h 32"/>
                <a:gd name="T28" fmla="*/ 21 w 21"/>
                <a:gd name="T29" fmla="*/ 29 h 32"/>
                <a:gd name="T30" fmla="*/ 6 w 21"/>
                <a:gd name="T31" fmla="*/ 29 h 32"/>
                <a:gd name="T32" fmla="*/ 5 w 21"/>
                <a:gd name="T33" fmla="*/ 29 h 32"/>
                <a:gd name="T34" fmla="*/ 14 w 21"/>
                <a:gd name="T35" fmla="*/ 20 h 32"/>
                <a:gd name="T36" fmla="*/ 18 w 21"/>
                <a:gd name="T37" fmla="*/ 14 h 32"/>
                <a:gd name="T38" fmla="*/ 20 w 21"/>
                <a:gd name="T39" fmla="*/ 9 h 32"/>
                <a:gd name="T40" fmla="*/ 17 w 21"/>
                <a:gd name="T41" fmla="*/ 3 h 32"/>
                <a:gd name="T42" fmla="*/ 10 w 21"/>
                <a:gd name="T43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1" h="32">
                  <a:moveTo>
                    <a:pt x="10" y="0"/>
                  </a:moveTo>
                  <a:cubicBezTo>
                    <a:pt x="7" y="0"/>
                    <a:pt x="4" y="1"/>
                    <a:pt x="2" y="3"/>
                  </a:cubicBezTo>
                  <a:cubicBezTo>
                    <a:pt x="1" y="5"/>
                    <a:pt x="0" y="7"/>
                    <a:pt x="0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8"/>
                    <a:pt x="4" y="6"/>
                    <a:pt x="5" y="5"/>
                  </a:cubicBezTo>
                  <a:cubicBezTo>
                    <a:pt x="6" y="4"/>
                    <a:pt x="8" y="3"/>
                    <a:pt x="10" y="3"/>
                  </a:cubicBezTo>
                  <a:cubicBezTo>
                    <a:pt x="12" y="3"/>
                    <a:pt x="13" y="4"/>
                    <a:pt x="14" y="5"/>
                  </a:cubicBezTo>
                  <a:cubicBezTo>
                    <a:pt x="15" y="6"/>
                    <a:pt x="15" y="7"/>
                    <a:pt x="15" y="9"/>
                  </a:cubicBezTo>
                  <a:cubicBezTo>
                    <a:pt x="15" y="10"/>
                    <a:pt x="15" y="12"/>
                    <a:pt x="14" y="13"/>
                  </a:cubicBezTo>
                  <a:cubicBezTo>
                    <a:pt x="14" y="14"/>
                    <a:pt x="12" y="16"/>
                    <a:pt x="11" y="18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21" y="29"/>
                    <a:pt x="21" y="29"/>
                    <a:pt x="21" y="29"/>
                  </a:cubicBezTo>
                  <a:cubicBezTo>
                    <a:pt x="6" y="29"/>
                    <a:pt x="6" y="29"/>
                    <a:pt x="6" y="29"/>
                  </a:cubicBezTo>
                  <a:cubicBezTo>
                    <a:pt x="5" y="29"/>
                    <a:pt x="5" y="29"/>
                    <a:pt x="5" y="29"/>
                  </a:cubicBezTo>
                  <a:cubicBezTo>
                    <a:pt x="14" y="20"/>
                    <a:pt x="14" y="20"/>
                    <a:pt x="14" y="20"/>
                  </a:cubicBezTo>
                  <a:cubicBezTo>
                    <a:pt x="16" y="18"/>
                    <a:pt x="17" y="16"/>
                    <a:pt x="18" y="14"/>
                  </a:cubicBezTo>
                  <a:cubicBezTo>
                    <a:pt x="19" y="12"/>
                    <a:pt x="20" y="11"/>
                    <a:pt x="20" y="9"/>
                  </a:cubicBezTo>
                  <a:cubicBezTo>
                    <a:pt x="20" y="6"/>
                    <a:pt x="19" y="4"/>
                    <a:pt x="17" y="3"/>
                  </a:cubicBezTo>
                  <a:cubicBezTo>
                    <a:pt x="16" y="1"/>
                    <a:pt x="13" y="0"/>
                    <a:pt x="10" y="0"/>
                  </a:cubicBezTo>
                </a:path>
              </a:pathLst>
            </a:custGeom>
            <a:solidFill>
              <a:srgbClr val="E348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6" name="Freeform 36"/>
            <p:cNvSpPr>
              <a:spLocks/>
            </p:cNvSpPr>
            <p:nvPr/>
          </p:nvSpPr>
          <p:spPr bwMode="auto">
            <a:xfrm>
              <a:off x="7578725" y="1720851"/>
              <a:ext cx="103188" cy="169863"/>
            </a:xfrm>
            <a:custGeom>
              <a:avLst/>
              <a:gdLst>
                <a:gd name="T0" fmla="*/ 10 w 20"/>
                <a:gd name="T1" fmla="*/ 0 h 33"/>
                <a:gd name="T2" fmla="*/ 3 w 20"/>
                <a:gd name="T3" fmla="*/ 3 h 33"/>
                <a:gd name="T4" fmla="*/ 0 w 20"/>
                <a:gd name="T5" fmla="*/ 9 h 33"/>
                <a:gd name="T6" fmla="*/ 0 w 20"/>
                <a:gd name="T7" fmla="*/ 9 h 33"/>
                <a:gd name="T8" fmla="*/ 5 w 20"/>
                <a:gd name="T9" fmla="*/ 9 h 33"/>
                <a:gd name="T10" fmla="*/ 6 w 20"/>
                <a:gd name="T11" fmla="*/ 5 h 33"/>
                <a:gd name="T12" fmla="*/ 10 w 20"/>
                <a:gd name="T13" fmla="*/ 3 h 33"/>
                <a:gd name="T14" fmla="*/ 14 w 20"/>
                <a:gd name="T15" fmla="*/ 5 h 33"/>
                <a:gd name="T16" fmla="*/ 15 w 20"/>
                <a:gd name="T17" fmla="*/ 9 h 33"/>
                <a:gd name="T18" fmla="*/ 14 w 20"/>
                <a:gd name="T19" fmla="*/ 13 h 33"/>
                <a:gd name="T20" fmla="*/ 10 w 20"/>
                <a:gd name="T21" fmla="*/ 14 h 33"/>
                <a:gd name="T22" fmla="*/ 6 w 20"/>
                <a:gd name="T23" fmla="*/ 14 h 33"/>
                <a:gd name="T24" fmla="*/ 6 w 20"/>
                <a:gd name="T25" fmla="*/ 18 h 33"/>
                <a:gd name="T26" fmla="*/ 10 w 20"/>
                <a:gd name="T27" fmla="*/ 18 h 33"/>
                <a:gd name="T28" fmla="*/ 15 w 20"/>
                <a:gd name="T29" fmla="*/ 19 h 33"/>
                <a:gd name="T30" fmla="*/ 16 w 20"/>
                <a:gd name="T31" fmla="*/ 24 h 33"/>
                <a:gd name="T32" fmla="*/ 14 w 20"/>
                <a:gd name="T33" fmla="*/ 28 h 33"/>
                <a:gd name="T34" fmla="*/ 10 w 20"/>
                <a:gd name="T35" fmla="*/ 30 h 33"/>
                <a:gd name="T36" fmla="*/ 6 w 20"/>
                <a:gd name="T37" fmla="*/ 28 h 33"/>
                <a:gd name="T38" fmla="*/ 4 w 20"/>
                <a:gd name="T39" fmla="*/ 24 h 33"/>
                <a:gd name="T40" fmla="*/ 0 w 20"/>
                <a:gd name="T41" fmla="*/ 24 h 33"/>
                <a:gd name="T42" fmla="*/ 0 w 20"/>
                <a:gd name="T43" fmla="*/ 24 h 33"/>
                <a:gd name="T44" fmla="*/ 3 w 20"/>
                <a:gd name="T45" fmla="*/ 31 h 33"/>
                <a:gd name="T46" fmla="*/ 10 w 20"/>
                <a:gd name="T47" fmla="*/ 33 h 33"/>
                <a:gd name="T48" fmla="*/ 17 w 20"/>
                <a:gd name="T49" fmla="*/ 30 h 33"/>
                <a:gd name="T50" fmla="*/ 20 w 20"/>
                <a:gd name="T51" fmla="*/ 24 h 33"/>
                <a:gd name="T52" fmla="*/ 19 w 20"/>
                <a:gd name="T53" fmla="*/ 19 h 33"/>
                <a:gd name="T54" fmla="*/ 15 w 20"/>
                <a:gd name="T55" fmla="*/ 16 h 33"/>
                <a:gd name="T56" fmla="*/ 19 w 20"/>
                <a:gd name="T57" fmla="*/ 13 h 33"/>
                <a:gd name="T58" fmla="*/ 20 w 20"/>
                <a:gd name="T59" fmla="*/ 9 h 33"/>
                <a:gd name="T60" fmla="*/ 17 w 20"/>
                <a:gd name="T61" fmla="*/ 2 h 33"/>
                <a:gd name="T62" fmla="*/ 10 w 20"/>
                <a:gd name="T63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0" h="33">
                  <a:moveTo>
                    <a:pt x="10" y="0"/>
                  </a:moveTo>
                  <a:cubicBezTo>
                    <a:pt x="7" y="0"/>
                    <a:pt x="5" y="1"/>
                    <a:pt x="3" y="3"/>
                  </a:cubicBezTo>
                  <a:cubicBezTo>
                    <a:pt x="1" y="4"/>
                    <a:pt x="0" y="6"/>
                    <a:pt x="0" y="9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5" y="7"/>
                    <a:pt x="5" y="6"/>
                    <a:pt x="6" y="5"/>
                  </a:cubicBezTo>
                  <a:cubicBezTo>
                    <a:pt x="7" y="4"/>
                    <a:pt x="8" y="3"/>
                    <a:pt x="10" y="3"/>
                  </a:cubicBezTo>
                  <a:cubicBezTo>
                    <a:pt x="12" y="3"/>
                    <a:pt x="13" y="4"/>
                    <a:pt x="14" y="5"/>
                  </a:cubicBezTo>
                  <a:cubicBezTo>
                    <a:pt x="15" y="6"/>
                    <a:pt x="15" y="7"/>
                    <a:pt x="15" y="9"/>
                  </a:cubicBezTo>
                  <a:cubicBezTo>
                    <a:pt x="15" y="11"/>
                    <a:pt x="15" y="12"/>
                    <a:pt x="14" y="13"/>
                  </a:cubicBezTo>
                  <a:cubicBezTo>
                    <a:pt x="13" y="14"/>
                    <a:pt x="12" y="14"/>
                    <a:pt x="10" y="14"/>
                  </a:cubicBezTo>
                  <a:cubicBezTo>
                    <a:pt x="6" y="14"/>
                    <a:pt x="6" y="14"/>
                    <a:pt x="6" y="14"/>
                  </a:cubicBezTo>
                  <a:cubicBezTo>
                    <a:pt x="6" y="18"/>
                    <a:pt x="6" y="18"/>
                    <a:pt x="6" y="18"/>
                  </a:cubicBezTo>
                  <a:cubicBezTo>
                    <a:pt x="10" y="18"/>
                    <a:pt x="10" y="18"/>
                    <a:pt x="10" y="18"/>
                  </a:cubicBezTo>
                  <a:cubicBezTo>
                    <a:pt x="12" y="18"/>
                    <a:pt x="14" y="18"/>
                    <a:pt x="15" y="19"/>
                  </a:cubicBezTo>
                  <a:cubicBezTo>
                    <a:pt x="15" y="20"/>
                    <a:pt x="16" y="22"/>
                    <a:pt x="16" y="24"/>
                  </a:cubicBezTo>
                  <a:cubicBezTo>
                    <a:pt x="16" y="26"/>
                    <a:pt x="15" y="27"/>
                    <a:pt x="14" y="28"/>
                  </a:cubicBezTo>
                  <a:cubicBezTo>
                    <a:pt x="13" y="29"/>
                    <a:pt x="12" y="30"/>
                    <a:pt x="10" y="30"/>
                  </a:cubicBezTo>
                  <a:cubicBezTo>
                    <a:pt x="8" y="30"/>
                    <a:pt x="7" y="29"/>
                    <a:pt x="6" y="28"/>
                  </a:cubicBezTo>
                  <a:cubicBezTo>
                    <a:pt x="5" y="27"/>
                    <a:pt x="4" y="26"/>
                    <a:pt x="4" y="24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7"/>
                    <a:pt x="1" y="29"/>
                    <a:pt x="3" y="31"/>
                  </a:cubicBezTo>
                  <a:cubicBezTo>
                    <a:pt x="5" y="32"/>
                    <a:pt x="7" y="33"/>
                    <a:pt x="10" y="33"/>
                  </a:cubicBezTo>
                  <a:cubicBezTo>
                    <a:pt x="13" y="33"/>
                    <a:pt x="16" y="32"/>
                    <a:pt x="17" y="30"/>
                  </a:cubicBezTo>
                  <a:cubicBezTo>
                    <a:pt x="19" y="29"/>
                    <a:pt x="20" y="26"/>
                    <a:pt x="20" y="24"/>
                  </a:cubicBezTo>
                  <a:cubicBezTo>
                    <a:pt x="20" y="22"/>
                    <a:pt x="20" y="20"/>
                    <a:pt x="19" y="19"/>
                  </a:cubicBezTo>
                  <a:cubicBezTo>
                    <a:pt x="18" y="18"/>
                    <a:pt x="17" y="17"/>
                    <a:pt x="15" y="16"/>
                  </a:cubicBezTo>
                  <a:cubicBezTo>
                    <a:pt x="17" y="15"/>
                    <a:pt x="18" y="14"/>
                    <a:pt x="19" y="13"/>
                  </a:cubicBezTo>
                  <a:cubicBezTo>
                    <a:pt x="19" y="12"/>
                    <a:pt x="20" y="10"/>
                    <a:pt x="20" y="9"/>
                  </a:cubicBezTo>
                  <a:cubicBezTo>
                    <a:pt x="20" y="6"/>
                    <a:pt x="19" y="4"/>
                    <a:pt x="17" y="2"/>
                  </a:cubicBezTo>
                  <a:cubicBezTo>
                    <a:pt x="15" y="1"/>
                    <a:pt x="13" y="0"/>
                    <a:pt x="10" y="0"/>
                  </a:cubicBezTo>
                </a:path>
              </a:pathLst>
            </a:custGeom>
            <a:solidFill>
              <a:srgbClr val="E348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7" name="Freeform 37"/>
            <p:cNvSpPr>
              <a:spLocks noEditPoints="1"/>
            </p:cNvSpPr>
            <p:nvPr/>
          </p:nvSpPr>
          <p:spPr bwMode="auto">
            <a:xfrm>
              <a:off x="7713663" y="1720851"/>
              <a:ext cx="142875" cy="169863"/>
            </a:xfrm>
            <a:custGeom>
              <a:avLst/>
              <a:gdLst>
                <a:gd name="T0" fmla="*/ 22 w 28"/>
                <a:gd name="T1" fmla="*/ 30 h 33"/>
                <a:gd name="T2" fmla="*/ 19 w 28"/>
                <a:gd name="T3" fmla="*/ 29 h 33"/>
                <a:gd name="T4" fmla="*/ 18 w 28"/>
                <a:gd name="T5" fmla="*/ 26 h 33"/>
                <a:gd name="T6" fmla="*/ 18 w 28"/>
                <a:gd name="T7" fmla="*/ 25 h 33"/>
                <a:gd name="T8" fmla="*/ 19 w 28"/>
                <a:gd name="T9" fmla="*/ 22 h 33"/>
                <a:gd name="T10" fmla="*/ 22 w 28"/>
                <a:gd name="T11" fmla="*/ 21 h 33"/>
                <a:gd name="T12" fmla="*/ 24 w 28"/>
                <a:gd name="T13" fmla="*/ 22 h 33"/>
                <a:gd name="T14" fmla="*/ 25 w 28"/>
                <a:gd name="T15" fmla="*/ 25 h 33"/>
                <a:gd name="T16" fmla="*/ 25 w 28"/>
                <a:gd name="T17" fmla="*/ 26 h 33"/>
                <a:gd name="T18" fmla="*/ 24 w 28"/>
                <a:gd name="T19" fmla="*/ 29 h 33"/>
                <a:gd name="T20" fmla="*/ 22 w 28"/>
                <a:gd name="T21" fmla="*/ 30 h 33"/>
                <a:gd name="T22" fmla="*/ 22 w 28"/>
                <a:gd name="T23" fmla="*/ 18 h 33"/>
                <a:gd name="T24" fmla="*/ 17 w 28"/>
                <a:gd name="T25" fmla="*/ 20 h 33"/>
                <a:gd name="T26" fmla="*/ 15 w 28"/>
                <a:gd name="T27" fmla="*/ 25 h 33"/>
                <a:gd name="T28" fmla="*/ 15 w 28"/>
                <a:gd name="T29" fmla="*/ 26 h 33"/>
                <a:gd name="T30" fmla="*/ 17 w 28"/>
                <a:gd name="T31" fmla="*/ 31 h 33"/>
                <a:gd name="T32" fmla="*/ 22 w 28"/>
                <a:gd name="T33" fmla="*/ 33 h 33"/>
                <a:gd name="T34" fmla="*/ 26 w 28"/>
                <a:gd name="T35" fmla="*/ 31 h 33"/>
                <a:gd name="T36" fmla="*/ 28 w 28"/>
                <a:gd name="T37" fmla="*/ 26 h 33"/>
                <a:gd name="T38" fmla="*/ 28 w 28"/>
                <a:gd name="T39" fmla="*/ 25 h 33"/>
                <a:gd name="T40" fmla="*/ 26 w 28"/>
                <a:gd name="T41" fmla="*/ 20 h 33"/>
                <a:gd name="T42" fmla="*/ 22 w 28"/>
                <a:gd name="T43" fmla="*/ 18 h 33"/>
                <a:gd name="T44" fmla="*/ 21 w 28"/>
                <a:gd name="T45" fmla="*/ 4 h 33"/>
                <a:gd name="T46" fmla="*/ 5 w 28"/>
                <a:gd name="T47" fmla="*/ 29 h 33"/>
                <a:gd name="T48" fmla="*/ 7 w 28"/>
                <a:gd name="T49" fmla="*/ 30 h 33"/>
                <a:gd name="T50" fmla="*/ 23 w 28"/>
                <a:gd name="T51" fmla="*/ 5 h 33"/>
                <a:gd name="T52" fmla="*/ 21 w 28"/>
                <a:gd name="T53" fmla="*/ 4 h 33"/>
                <a:gd name="T54" fmla="*/ 6 w 28"/>
                <a:gd name="T55" fmla="*/ 12 h 33"/>
                <a:gd name="T56" fmla="*/ 4 w 28"/>
                <a:gd name="T57" fmla="*/ 11 h 33"/>
                <a:gd name="T58" fmla="*/ 3 w 28"/>
                <a:gd name="T59" fmla="*/ 8 h 33"/>
                <a:gd name="T60" fmla="*/ 3 w 28"/>
                <a:gd name="T61" fmla="*/ 7 h 33"/>
                <a:gd name="T62" fmla="*/ 4 w 28"/>
                <a:gd name="T63" fmla="*/ 4 h 33"/>
                <a:gd name="T64" fmla="*/ 6 w 28"/>
                <a:gd name="T65" fmla="*/ 3 h 33"/>
                <a:gd name="T66" fmla="*/ 9 w 28"/>
                <a:gd name="T67" fmla="*/ 4 h 33"/>
                <a:gd name="T68" fmla="*/ 10 w 28"/>
                <a:gd name="T69" fmla="*/ 7 h 33"/>
                <a:gd name="T70" fmla="*/ 10 w 28"/>
                <a:gd name="T71" fmla="*/ 8 h 33"/>
                <a:gd name="T72" fmla="*/ 9 w 28"/>
                <a:gd name="T73" fmla="*/ 11 h 33"/>
                <a:gd name="T74" fmla="*/ 6 w 28"/>
                <a:gd name="T75" fmla="*/ 12 h 33"/>
                <a:gd name="T76" fmla="*/ 6 w 28"/>
                <a:gd name="T77" fmla="*/ 0 h 33"/>
                <a:gd name="T78" fmla="*/ 1 w 28"/>
                <a:gd name="T79" fmla="*/ 2 h 33"/>
                <a:gd name="T80" fmla="*/ 0 w 28"/>
                <a:gd name="T81" fmla="*/ 7 h 33"/>
                <a:gd name="T82" fmla="*/ 0 w 28"/>
                <a:gd name="T83" fmla="*/ 8 h 33"/>
                <a:gd name="T84" fmla="*/ 1 w 28"/>
                <a:gd name="T85" fmla="*/ 13 h 33"/>
                <a:gd name="T86" fmla="*/ 6 w 28"/>
                <a:gd name="T87" fmla="*/ 15 h 33"/>
                <a:gd name="T88" fmla="*/ 11 w 28"/>
                <a:gd name="T89" fmla="*/ 13 h 33"/>
                <a:gd name="T90" fmla="*/ 13 w 28"/>
                <a:gd name="T91" fmla="*/ 8 h 33"/>
                <a:gd name="T92" fmla="*/ 13 w 28"/>
                <a:gd name="T93" fmla="*/ 7 h 33"/>
                <a:gd name="T94" fmla="*/ 11 w 28"/>
                <a:gd name="T95" fmla="*/ 2 h 33"/>
                <a:gd name="T96" fmla="*/ 6 w 28"/>
                <a:gd name="T97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8" h="33">
                  <a:moveTo>
                    <a:pt x="22" y="30"/>
                  </a:moveTo>
                  <a:cubicBezTo>
                    <a:pt x="21" y="30"/>
                    <a:pt x="20" y="30"/>
                    <a:pt x="19" y="29"/>
                  </a:cubicBezTo>
                  <a:cubicBezTo>
                    <a:pt x="19" y="28"/>
                    <a:pt x="18" y="27"/>
                    <a:pt x="18" y="26"/>
                  </a:cubicBezTo>
                  <a:cubicBezTo>
                    <a:pt x="18" y="25"/>
                    <a:pt x="18" y="25"/>
                    <a:pt x="18" y="25"/>
                  </a:cubicBezTo>
                  <a:cubicBezTo>
                    <a:pt x="18" y="24"/>
                    <a:pt x="19" y="23"/>
                    <a:pt x="19" y="22"/>
                  </a:cubicBezTo>
                  <a:cubicBezTo>
                    <a:pt x="20" y="21"/>
                    <a:pt x="21" y="21"/>
                    <a:pt x="22" y="21"/>
                  </a:cubicBezTo>
                  <a:cubicBezTo>
                    <a:pt x="23" y="21"/>
                    <a:pt x="24" y="21"/>
                    <a:pt x="24" y="22"/>
                  </a:cubicBezTo>
                  <a:cubicBezTo>
                    <a:pt x="25" y="23"/>
                    <a:pt x="25" y="24"/>
                    <a:pt x="25" y="25"/>
                  </a:cubicBezTo>
                  <a:cubicBezTo>
                    <a:pt x="25" y="26"/>
                    <a:pt x="25" y="26"/>
                    <a:pt x="25" y="26"/>
                  </a:cubicBezTo>
                  <a:cubicBezTo>
                    <a:pt x="25" y="27"/>
                    <a:pt x="25" y="28"/>
                    <a:pt x="24" y="29"/>
                  </a:cubicBezTo>
                  <a:cubicBezTo>
                    <a:pt x="24" y="30"/>
                    <a:pt x="23" y="30"/>
                    <a:pt x="22" y="30"/>
                  </a:cubicBezTo>
                  <a:moveTo>
                    <a:pt x="22" y="18"/>
                  </a:moveTo>
                  <a:cubicBezTo>
                    <a:pt x="20" y="18"/>
                    <a:pt x="18" y="19"/>
                    <a:pt x="17" y="20"/>
                  </a:cubicBezTo>
                  <a:cubicBezTo>
                    <a:pt x="16" y="21"/>
                    <a:pt x="15" y="23"/>
                    <a:pt x="15" y="25"/>
                  </a:cubicBezTo>
                  <a:cubicBezTo>
                    <a:pt x="15" y="26"/>
                    <a:pt x="15" y="26"/>
                    <a:pt x="15" y="26"/>
                  </a:cubicBezTo>
                  <a:cubicBezTo>
                    <a:pt x="15" y="28"/>
                    <a:pt x="16" y="30"/>
                    <a:pt x="17" y="31"/>
                  </a:cubicBezTo>
                  <a:cubicBezTo>
                    <a:pt x="18" y="32"/>
                    <a:pt x="20" y="33"/>
                    <a:pt x="22" y="33"/>
                  </a:cubicBezTo>
                  <a:cubicBezTo>
                    <a:pt x="24" y="33"/>
                    <a:pt x="25" y="32"/>
                    <a:pt x="26" y="31"/>
                  </a:cubicBezTo>
                  <a:cubicBezTo>
                    <a:pt x="28" y="30"/>
                    <a:pt x="28" y="28"/>
                    <a:pt x="28" y="26"/>
                  </a:cubicBezTo>
                  <a:cubicBezTo>
                    <a:pt x="28" y="25"/>
                    <a:pt x="28" y="25"/>
                    <a:pt x="28" y="25"/>
                  </a:cubicBezTo>
                  <a:cubicBezTo>
                    <a:pt x="28" y="23"/>
                    <a:pt x="28" y="21"/>
                    <a:pt x="26" y="20"/>
                  </a:cubicBezTo>
                  <a:cubicBezTo>
                    <a:pt x="25" y="19"/>
                    <a:pt x="24" y="18"/>
                    <a:pt x="22" y="18"/>
                  </a:cubicBezTo>
                  <a:moveTo>
                    <a:pt x="21" y="4"/>
                  </a:moveTo>
                  <a:cubicBezTo>
                    <a:pt x="5" y="29"/>
                    <a:pt x="5" y="29"/>
                    <a:pt x="5" y="29"/>
                  </a:cubicBezTo>
                  <a:cubicBezTo>
                    <a:pt x="7" y="30"/>
                    <a:pt x="7" y="30"/>
                    <a:pt x="7" y="30"/>
                  </a:cubicBezTo>
                  <a:cubicBezTo>
                    <a:pt x="23" y="5"/>
                    <a:pt x="23" y="5"/>
                    <a:pt x="23" y="5"/>
                  </a:cubicBezTo>
                  <a:cubicBezTo>
                    <a:pt x="21" y="4"/>
                    <a:pt x="21" y="4"/>
                    <a:pt x="21" y="4"/>
                  </a:cubicBezTo>
                  <a:moveTo>
                    <a:pt x="6" y="12"/>
                  </a:moveTo>
                  <a:cubicBezTo>
                    <a:pt x="5" y="12"/>
                    <a:pt x="4" y="12"/>
                    <a:pt x="4" y="11"/>
                  </a:cubicBezTo>
                  <a:cubicBezTo>
                    <a:pt x="3" y="10"/>
                    <a:pt x="3" y="9"/>
                    <a:pt x="3" y="8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6"/>
                    <a:pt x="3" y="5"/>
                    <a:pt x="4" y="4"/>
                  </a:cubicBezTo>
                  <a:cubicBezTo>
                    <a:pt x="4" y="3"/>
                    <a:pt x="5" y="3"/>
                    <a:pt x="6" y="3"/>
                  </a:cubicBezTo>
                  <a:cubicBezTo>
                    <a:pt x="7" y="3"/>
                    <a:pt x="8" y="3"/>
                    <a:pt x="9" y="4"/>
                  </a:cubicBezTo>
                  <a:cubicBezTo>
                    <a:pt x="9" y="5"/>
                    <a:pt x="10" y="6"/>
                    <a:pt x="10" y="7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10" y="9"/>
                    <a:pt x="9" y="10"/>
                    <a:pt x="9" y="11"/>
                  </a:cubicBezTo>
                  <a:cubicBezTo>
                    <a:pt x="8" y="12"/>
                    <a:pt x="7" y="12"/>
                    <a:pt x="6" y="12"/>
                  </a:cubicBezTo>
                  <a:moveTo>
                    <a:pt x="6" y="0"/>
                  </a:moveTo>
                  <a:cubicBezTo>
                    <a:pt x="4" y="0"/>
                    <a:pt x="3" y="1"/>
                    <a:pt x="1" y="2"/>
                  </a:cubicBezTo>
                  <a:cubicBezTo>
                    <a:pt x="0" y="3"/>
                    <a:pt x="0" y="5"/>
                    <a:pt x="0" y="7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10"/>
                    <a:pt x="0" y="12"/>
                    <a:pt x="1" y="13"/>
                  </a:cubicBezTo>
                  <a:cubicBezTo>
                    <a:pt x="3" y="14"/>
                    <a:pt x="4" y="15"/>
                    <a:pt x="6" y="15"/>
                  </a:cubicBezTo>
                  <a:cubicBezTo>
                    <a:pt x="8" y="15"/>
                    <a:pt x="10" y="14"/>
                    <a:pt x="11" y="13"/>
                  </a:cubicBezTo>
                  <a:cubicBezTo>
                    <a:pt x="12" y="12"/>
                    <a:pt x="13" y="10"/>
                    <a:pt x="13" y="8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3" y="5"/>
                    <a:pt x="12" y="3"/>
                    <a:pt x="11" y="2"/>
                  </a:cubicBezTo>
                  <a:cubicBezTo>
                    <a:pt x="10" y="1"/>
                    <a:pt x="8" y="0"/>
                    <a:pt x="6" y="0"/>
                  </a:cubicBezTo>
                </a:path>
              </a:pathLst>
            </a:custGeom>
            <a:solidFill>
              <a:srgbClr val="E348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85" name="组合 84"/>
          <p:cNvGrpSpPr/>
          <p:nvPr/>
        </p:nvGrpSpPr>
        <p:grpSpPr>
          <a:xfrm>
            <a:off x="2336800" y="4676776"/>
            <a:ext cx="195263" cy="190500"/>
            <a:chOff x="2336800" y="4676776"/>
            <a:chExt cx="195263" cy="190500"/>
          </a:xfrm>
        </p:grpSpPr>
        <p:sp>
          <p:nvSpPr>
            <p:cNvPr id="38" name="Oval 38"/>
            <p:cNvSpPr>
              <a:spLocks noChangeArrowheads="1"/>
            </p:cNvSpPr>
            <p:nvPr/>
          </p:nvSpPr>
          <p:spPr bwMode="auto">
            <a:xfrm>
              <a:off x="2336800" y="4676776"/>
              <a:ext cx="195263" cy="190500"/>
            </a:xfrm>
            <a:prstGeom prst="ellipse">
              <a:avLst/>
            </a:prstGeom>
            <a:solidFill>
              <a:srgbClr val="C9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grpSp>
          <p:nvGrpSpPr>
            <p:cNvPr id="72" name="组合 71"/>
            <p:cNvGrpSpPr/>
            <p:nvPr/>
          </p:nvGrpSpPr>
          <p:grpSpPr>
            <a:xfrm>
              <a:off x="2366963" y="4702176"/>
              <a:ext cx="134938" cy="139700"/>
              <a:chOff x="2366963" y="4702176"/>
              <a:chExt cx="134938" cy="139700"/>
            </a:xfrm>
          </p:grpSpPr>
          <p:sp>
            <p:nvSpPr>
              <p:cNvPr id="39" name="Oval 39"/>
              <p:cNvSpPr>
                <a:spLocks noChangeArrowheads="1"/>
              </p:cNvSpPr>
              <p:nvPr/>
            </p:nvSpPr>
            <p:spPr bwMode="auto">
              <a:xfrm>
                <a:off x="2366963" y="4702176"/>
                <a:ext cx="134938" cy="139700"/>
              </a:xfrm>
              <a:prstGeom prst="ellipse">
                <a:avLst/>
              </a:prstGeom>
              <a:solidFill>
                <a:srgbClr val="E4E2E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40" name="Oval 40"/>
              <p:cNvSpPr>
                <a:spLocks noChangeArrowheads="1"/>
              </p:cNvSpPr>
              <p:nvPr/>
            </p:nvSpPr>
            <p:spPr bwMode="auto">
              <a:xfrm>
                <a:off x="2398713" y="4733926"/>
                <a:ext cx="71438" cy="77788"/>
              </a:xfrm>
              <a:prstGeom prst="ellipse">
                <a:avLst/>
              </a:prstGeom>
              <a:solidFill>
                <a:srgbClr val="C9C9C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73" name="组合 72"/>
          <p:cNvGrpSpPr/>
          <p:nvPr/>
        </p:nvGrpSpPr>
        <p:grpSpPr>
          <a:xfrm>
            <a:off x="9677400" y="4676776"/>
            <a:ext cx="195263" cy="190500"/>
            <a:chOff x="9677400" y="4676776"/>
            <a:chExt cx="195263" cy="190500"/>
          </a:xfrm>
        </p:grpSpPr>
        <p:sp>
          <p:nvSpPr>
            <p:cNvPr id="41" name="Oval 41"/>
            <p:cNvSpPr>
              <a:spLocks noChangeArrowheads="1"/>
            </p:cNvSpPr>
            <p:nvPr/>
          </p:nvSpPr>
          <p:spPr bwMode="auto">
            <a:xfrm>
              <a:off x="9677400" y="4676776"/>
              <a:ext cx="195263" cy="190500"/>
            </a:xfrm>
            <a:prstGeom prst="ellipse">
              <a:avLst/>
            </a:prstGeom>
            <a:solidFill>
              <a:srgbClr val="C9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2" name="Oval 42"/>
            <p:cNvSpPr>
              <a:spLocks noChangeArrowheads="1"/>
            </p:cNvSpPr>
            <p:nvPr/>
          </p:nvSpPr>
          <p:spPr bwMode="auto">
            <a:xfrm>
              <a:off x="9707563" y="4702176"/>
              <a:ext cx="139700" cy="139700"/>
            </a:xfrm>
            <a:prstGeom prst="ellipse">
              <a:avLst/>
            </a:prstGeom>
            <a:solidFill>
              <a:srgbClr val="E4E2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3" name="Oval 43"/>
            <p:cNvSpPr>
              <a:spLocks noChangeArrowheads="1"/>
            </p:cNvSpPr>
            <p:nvPr/>
          </p:nvSpPr>
          <p:spPr bwMode="auto">
            <a:xfrm>
              <a:off x="9739313" y="4733926"/>
              <a:ext cx="71438" cy="77788"/>
            </a:xfrm>
            <a:prstGeom prst="ellipse">
              <a:avLst/>
            </a:prstGeom>
            <a:solidFill>
              <a:srgbClr val="C9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44" name="Rectangle 44"/>
          <p:cNvSpPr>
            <a:spLocks noChangeArrowheads="1"/>
          </p:cNvSpPr>
          <p:nvPr/>
        </p:nvSpPr>
        <p:spPr bwMode="auto">
          <a:xfrm>
            <a:off x="2573338" y="4759326"/>
            <a:ext cx="7067550" cy="25400"/>
          </a:xfrm>
          <a:prstGeom prst="rect">
            <a:avLst/>
          </a:prstGeom>
          <a:solidFill>
            <a:srgbClr val="C9C9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cs typeface="+mn-ea"/>
              <a:sym typeface="+mn-lt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2151063" y="4997451"/>
            <a:ext cx="566738" cy="190500"/>
            <a:chOff x="2151063" y="4997451"/>
            <a:chExt cx="566738" cy="190500"/>
          </a:xfrm>
        </p:grpSpPr>
        <p:sp>
          <p:nvSpPr>
            <p:cNvPr id="45" name="Freeform 45"/>
            <p:cNvSpPr>
              <a:spLocks/>
            </p:cNvSpPr>
            <p:nvPr/>
          </p:nvSpPr>
          <p:spPr bwMode="auto">
            <a:xfrm>
              <a:off x="2151063" y="4997451"/>
              <a:ext cx="119063" cy="185738"/>
            </a:xfrm>
            <a:custGeom>
              <a:avLst/>
              <a:gdLst>
                <a:gd name="T0" fmla="*/ 23 w 23"/>
                <a:gd name="T1" fmla="*/ 36 h 36"/>
                <a:gd name="T2" fmla="*/ 1 w 23"/>
                <a:gd name="T3" fmla="*/ 36 h 36"/>
                <a:gd name="T4" fmla="*/ 1 w 23"/>
                <a:gd name="T5" fmla="*/ 34 h 36"/>
                <a:gd name="T6" fmla="*/ 13 w 23"/>
                <a:gd name="T7" fmla="*/ 21 h 36"/>
                <a:gd name="T8" fmla="*/ 17 w 23"/>
                <a:gd name="T9" fmla="*/ 14 h 36"/>
                <a:gd name="T10" fmla="*/ 19 w 23"/>
                <a:gd name="T11" fmla="*/ 10 h 36"/>
                <a:gd name="T12" fmla="*/ 17 w 23"/>
                <a:gd name="T13" fmla="*/ 4 h 36"/>
                <a:gd name="T14" fmla="*/ 12 w 23"/>
                <a:gd name="T15" fmla="*/ 2 h 36"/>
                <a:gd name="T16" fmla="*/ 5 w 23"/>
                <a:gd name="T17" fmla="*/ 5 h 36"/>
                <a:gd name="T18" fmla="*/ 3 w 23"/>
                <a:gd name="T19" fmla="*/ 11 h 36"/>
                <a:gd name="T20" fmla="*/ 1 w 23"/>
                <a:gd name="T21" fmla="*/ 11 h 36"/>
                <a:gd name="T22" fmla="*/ 1 w 23"/>
                <a:gd name="T23" fmla="*/ 11 h 36"/>
                <a:gd name="T24" fmla="*/ 3 w 23"/>
                <a:gd name="T25" fmla="*/ 3 h 36"/>
                <a:gd name="T26" fmla="*/ 12 w 23"/>
                <a:gd name="T27" fmla="*/ 0 h 36"/>
                <a:gd name="T28" fmla="*/ 19 w 23"/>
                <a:gd name="T29" fmla="*/ 3 h 36"/>
                <a:gd name="T30" fmla="*/ 22 w 23"/>
                <a:gd name="T31" fmla="*/ 10 h 36"/>
                <a:gd name="T32" fmla="*/ 20 w 23"/>
                <a:gd name="T33" fmla="*/ 16 h 36"/>
                <a:gd name="T34" fmla="*/ 15 w 23"/>
                <a:gd name="T35" fmla="*/ 22 h 36"/>
                <a:gd name="T36" fmla="*/ 5 w 23"/>
                <a:gd name="T37" fmla="*/ 33 h 36"/>
                <a:gd name="T38" fmla="*/ 5 w 23"/>
                <a:gd name="T39" fmla="*/ 34 h 36"/>
                <a:gd name="T40" fmla="*/ 23 w 23"/>
                <a:gd name="T41" fmla="*/ 34 h 36"/>
                <a:gd name="T42" fmla="*/ 23 w 23"/>
                <a:gd name="T43" fmla="*/ 3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3" h="36">
                  <a:moveTo>
                    <a:pt x="23" y="36"/>
                  </a:moveTo>
                  <a:cubicBezTo>
                    <a:pt x="1" y="36"/>
                    <a:pt x="1" y="36"/>
                    <a:pt x="1" y="36"/>
                  </a:cubicBezTo>
                  <a:cubicBezTo>
                    <a:pt x="1" y="34"/>
                    <a:pt x="1" y="34"/>
                    <a:pt x="1" y="34"/>
                  </a:cubicBezTo>
                  <a:cubicBezTo>
                    <a:pt x="13" y="21"/>
                    <a:pt x="13" y="21"/>
                    <a:pt x="13" y="21"/>
                  </a:cubicBezTo>
                  <a:cubicBezTo>
                    <a:pt x="15" y="18"/>
                    <a:pt x="17" y="16"/>
                    <a:pt x="17" y="14"/>
                  </a:cubicBezTo>
                  <a:cubicBezTo>
                    <a:pt x="18" y="13"/>
                    <a:pt x="19" y="11"/>
                    <a:pt x="19" y="10"/>
                  </a:cubicBezTo>
                  <a:cubicBezTo>
                    <a:pt x="19" y="8"/>
                    <a:pt x="18" y="6"/>
                    <a:pt x="17" y="4"/>
                  </a:cubicBezTo>
                  <a:cubicBezTo>
                    <a:pt x="16" y="3"/>
                    <a:pt x="14" y="2"/>
                    <a:pt x="12" y="2"/>
                  </a:cubicBezTo>
                  <a:cubicBezTo>
                    <a:pt x="9" y="2"/>
                    <a:pt x="7" y="3"/>
                    <a:pt x="5" y="5"/>
                  </a:cubicBezTo>
                  <a:cubicBezTo>
                    <a:pt x="4" y="6"/>
                    <a:pt x="3" y="8"/>
                    <a:pt x="3" y="11"/>
                  </a:cubicBezTo>
                  <a:cubicBezTo>
                    <a:pt x="1" y="11"/>
                    <a:pt x="1" y="11"/>
                    <a:pt x="1" y="11"/>
                  </a:cubicBezTo>
                  <a:cubicBezTo>
                    <a:pt x="1" y="11"/>
                    <a:pt x="1" y="11"/>
                    <a:pt x="1" y="11"/>
                  </a:cubicBezTo>
                  <a:cubicBezTo>
                    <a:pt x="0" y="8"/>
                    <a:pt x="1" y="5"/>
                    <a:pt x="3" y="3"/>
                  </a:cubicBezTo>
                  <a:cubicBezTo>
                    <a:pt x="5" y="1"/>
                    <a:pt x="8" y="0"/>
                    <a:pt x="12" y="0"/>
                  </a:cubicBezTo>
                  <a:cubicBezTo>
                    <a:pt x="15" y="0"/>
                    <a:pt x="17" y="1"/>
                    <a:pt x="19" y="3"/>
                  </a:cubicBezTo>
                  <a:cubicBezTo>
                    <a:pt x="21" y="4"/>
                    <a:pt x="22" y="7"/>
                    <a:pt x="22" y="10"/>
                  </a:cubicBezTo>
                  <a:cubicBezTo>
                    <a:pt x="22" y="12"/>
                    <a:pt x="21" y="14"/>
                    <a:pt x="20" y="16"/>
                  </a:cubicBezTo>
                  <a:cubicBezTo>
                    <a:pt x="19" y="18"/>
                    <a:pt x="17" y="20"/>
                    <a:pt x="15" y="22"/>
                  </a:cubicBezTo>
                  <a:cubicBezTo>
                    <a:pt x="5" y="33"/>
                    <a:pt x="5" y="33"/>
                    <a:pt x="5" y="33"/>
                  </a:cubicBezTo>
                  <a:cubicBezTo>
                    <a:pt x="5" y="34"/>
                    <a:pt x="5" y="34"/>
                    <a:pt x="5" y="34"/>
                  </a:cubicBezTo>
                  <a:cubicBezTo>
                    <a:pt x="23" y="34"/>
                    <a:pt x="23" y="34"/>
                    <a:pt x="23" y="34"/>
                  </a:cubicBezTo>
                  <a:lnTo>
                    <a:pt x="23" y="36"/>
                  </a:lnTo>
                  <a:close/>
                </a:path>
              </a:pathLst>
            </a:custGeom>
            <a:solidFill>
              <a:srgbClr val="3746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6" name="Freeform 46"/>
            <p:cNvSpPr>
              <a:spLocks noEditPoints="1"/>
            </p:cNvSpPr>
            <p:nvPr/>
          </p:nvSpPr>
          <p:spPr bwMode="auto">
            <a:xfrm>
              <a:off x="2300288" y="4997451"/>
              <a:ext cx="112713" cy="190500"/>
            </a:xfrm>
            <a:custGeom>
              <a:avLst/>
              <a:gdLst>
                <a:gd name="T0" fmla="*/ 22 w 22"/>
                <a:gd name="T1" fmla="*/ 22 h 37"/>
                <a:gd name="T2" fmla="*/ 19 w 22"/>
                <a:gd name="T3" fmla="*/ 33 h 37"/>
                <a:gd name="T4" fmla="*/ 11 w 22"/>
                <a:gd name="T5" fmla="*/ 37 h 37"/>
                <a:gd name="T6" fmla="*/ 3 w 22"/>
                <a:gd name="T7" fmla="*/ 33 h 37"/>
                <a:gd name="T8" fmla="*/ 0 w 22"/>
                <a:gd name="T9" fmla="*/ 22 h 37"/>
                <a:gd name="T10" fmla="*/ 0 w 22"/>
                <a:gd name="T11" fmla="*/ 14 h 37"/>
                <a:gd name="T12" fmla="*/ 3 w 22"/>
                <a:gd name="T13" fmla="*/ 4 h 37"/>
                <a:gd name="T14" fmla="*/ 11 w 22"/>
                <a:gd name="T15" fmla="*/ 0 h 37"/>
                <a:gd name="T16" fmla="*/ 19 w 22"/>
                <a:gd name="T17" fmla="*/ 4 h 37"/>
                <a:gd name="T18" fmla="*/ 22 w 22"/>
                <a:gd name="T19" fmla="*/ 14 h 37"/>
                <a:gd name="T20" fmla="*/ 22 w 22"/>
                <a:gd name="T21" fmla="*/ 22 h 37"/>
                <a:gd name="T22" fmla="*/ 20 w 22"/>
                <a:gd name="T23" fmla="*/ 14 h 37"/>
                <a:gd name="T24" fmla="*/ 17 w 22"/>
                <a:gd name="T25" fmla="*/ 5 h 37"/>
                <a:gd name="T26" fmla="*/ 11 w 22"/>
                <a:gd name="T27" fmla="*/ 2 h 37"/>
                <a:gd name="T28" fmla="*/ 5 w 22"/>
                <a:gd name="T29" fmla="*/ 5 h 37"/>
                <a:gd name="T30" fmla="*/ 3 w 22"/>
                <a:gd name="T31" fmla="*/ 14 h 37"/>
                <a:gd name="T32" fmla="*/ 3 w 22"/>
                <a:gd name="T33" fmla="*/ 23 h 37"/>
                <a:gd name="T34" fmla="*/ 5 w 22"/>
                <a:gd name="T35" fmla="*/ 31 h 37"/>
                <a:gd name="T36" fmla="*/ 11 w 22"/>
                <a:gd name="T37" fmla="*/ 34 h 37"/>
                <a:gd name="T38" fmla="*/ 17 w 22"/>
                <a:gd name="T39" fmla="*/ 31 h 37"/>
                <a:gd name="T40" fmla="*/ 20 w 22"/>
                <a:gd name="T41" fmla="*/ 23 h 37"/>
                <a:gd name="T42" fmla="*/ 20 w 22"/>
                <a:gd name="T43" fmla="*/ 14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2" h="37">
                  <a:moveTo>
                    <a:pt x="22" y="22"/>
                  </a:moveTo>
                  <a:cubicBezTo>
                    <a:pt x="22" y="27"/>
                    <a:pt x="21" y="30"/>
                    <a:pt x="19" y="33"/>
                  </a:cubicBezTo>
                  <a:cubicBezTo>
                    <a:pt x="17" y="35"/>
                    <a:pt x="15" y="37"/>
                    <a:pt x="11" y="37"/>
                  </a:cubicBezTo>
                  <a:cubicBezTo>
                    <a:pt x="8" y="37"/>
                    <a:pt x="5" y="35"/>
                    <a:pt x="3" y="33"/>
                  </a:cubicBezTo>
                  <a:cubicBezTo>
                    <a:pt x="1" y="30"/>
                    <a:pt x="0" y="27"/>
                    <a:pt x="0" y="22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10"/>
                    <a:pt x="1" y="6"/>
                    <a:pt x="3" y="4"/>
                  </a:cubicBezTo>
                  <a:cubicBezTo>
                    <a:pt x="5" y="1"/>
                    <a:pt x="8" y="0"/>
                    <a:pt x="11" y="0"/>
                  </a:cubicBezTo>
                  <a:cubicBezTo>
                    <a:pt x="15" y="0"/>
                    <a:pt x="17" y="1"/>
                    <a:pt x="19" y="4"/>
                  </a:cubicBezTo>
                  <a:cubicBezTo>
                    <a:pt x="21" y="6"/>
                    <a:pt x="22" y="10"/>
                    <a:pt x="22" y="14"/>
                  </a:cubicBezTo>
                  <a:lnTo>
                    <a:pt x="22" y="22"/>
                  </a:lnTo>
                  <a:close/>
                  <a:moveTo>
                    <a:pt x="20" y="14"/>
                  </a:moveTo>
                  <a:cubicBezTo>
                    <a:pt x="20" y="10"/>
                    <a:pt x="19" y="7"/>
                    <a:pt x="17" y="5"/>
                  </a:cubicBezTo>
                  <a:cubicBezTo>
                    <a:pt x="16" y="3"/>
                    <a:pt x="14" y="2"/>
                    <a:pt x="11" y="2"/>
                  </a:cubicBezTo>
                  <a:cubicBezTo>
                    <a:pt x="8" y="2"/>
                    <a:pt x="6" y="3"/>
                    <a:pt x="5" y="5"/>
                  </a:cubicBezTo>
                  <a:cubicBezTo>
                    <a:pt x="4" y="7"/>
                    <a:pt x="3" y="10"/>
                    <a:pt x="3" y="14"/>
                  </a:cubicBezTo>
                  <a:cubicBezTo>
                    <a:pt x="3" y="23"/>
                    <a:pt x="3" y="23"/>
                    <a:pt x="3" y="23"/>
                  </a:cubicBezTo>
                  <a:cubicBezTo>
                    <a:pt x="3" y="26"/>
                    <a:pt x="4" y="29"/>
                    <a:pt x="5" y="31"/>
                  </a:cubicBezTo>
                  <a:cubicBezTo>
                    <a:pt x="6" y="33"/>
                    <a:pt x="8" y="34"/>
                    <a:pt x="11" y="34"/>
                  </a:cubicBezTo>
                  <a:cubicBezTo>
                    <a:pt x="14" y="34"/>
                    <a:pt x="16" y="33"/>
                    <a:pt x="17" y="31"/>
                  </a:cubicBezTo>
                  <a:cubicBezTo>
                    <a:pt x="19" y="29"/>
                    <a:pt x="20" y="26"/>
                    <a:pt x="20" y="23"/>
                  </a:cubicBezTo>
                  <a:lnTo>
                    <a:pt x="20" y="14"/>
                  </a:lnTo>
                  <a:close/>
                </a:path>
              </a:pathLst>
            </a:custGeom>
            <a:solidFill>
              <a:srgbClr val="3746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7" name="Freeform 47"/>
            <p:cNvSpPr>
              <a:spLocks noEditPoints="1"/>
            </p:cNvSpPr>
            <p:nvPr/>
          </p:nvSpPr>
          <p:spPr bwMode="auto">
            <a:xfrm>
              <a:off x="2449513" y="4997451"/>
              <a:ext cx="119063" cy="190500"/>
            </a:xfrm>
            <a:custGeom>
              <a:avLst/>
              <a:gdLst>
                <a:gd name="T0" fmla="*/ 23 w 23"/>
                <a:gd name="T1" fmla="*/ 22 h 37"/>
                <a:gd name="T2" fmla="*/ 20 w 23"/>
                <a:gd name="T3" fmla="*/ 33 h 37"/>
                <a:gd name="T4" fmla="*/ 11 w 23"/>
                <a:gd name="T5" fmla="*/ 37 h 37"/>
                <a:gd name="T6" fmla="*/ 3 w 23"/>
                <a:gd name="T7" fmla="*/ 33 h 37"/>
                <a:gd name="T8" fmla="*/ 0 w 23"/>
                <a:gd name="T9" fmla="*/ 22 h 37"/>
                <a:gd name="T10" fmla="*/ 0 w 23"/>
                <a:gd name="T11" fmla="*/ 14 h 37"/>
                <a:gd name="T12" fmla="*/ 3 w 23"/>
                <a:gd name="T13" fmla="*/ 4 h 37"/>
                <a:gd name="T14" fmla="*/ 11 w 23"/>
                <a:gd name="T15" fmla="*/ 0 h 37"/>
                <a:gd name="T16" fmla="*/ 20 w 23"/>
                <a:gd name="T17" fmla="*/ 4 h 37"/>
                <a:gd name="T18" fmla="*/ 23 w 23"/>
                <a:gd name="T19" fmla="*/ 14 h 37"/>
                <a:gd name="T20" fmla="*/ 23 w 23"/>
                <a:gd name="T21" fmla="*/ 22 h 37"/>
                <a:gd name="T22" fmla="*/ 20 w 23"/>
                <a:gd name="T23" fmla="*/ 14 h 37"/>
                <a:gd name="T24" fmla="*/ 18 w 23"/>
                <a:gd name="T25" fmla="*/ 5 h 37"/>
                <a:gd name="T26" fmla="*/ 11 w 23"/>
                <a:gd name="T27" fmla="*/ 2 h 37"/>
                <a:gd name="T28" fmla="*/ 5 w 23"/>
                <a:gd name="T29" fmla="*/ 5 h 37"/>
                <a:gd name="T30" fmla="*/ 3 w 23"/>
                <a:gd name="T31" fmla="*/ 14 h 37"/>
                <a:gd name="T32" fmla="*/ 3 w 23"/>
                <a:gd name="T33" fmla="*/ 23 h 37"/>
                <a:gd name="T34" fmla="*/ 5 w 23"/>
                <a:gd name="T35" fmla="*/ 31 h 37"/>
                <a:gd name="T36" fmla="*/ 11 w 23"/>
                <a:gd name="T37" fmla="*/ 34 h 37"/>
                <a:gd name="T38" fmla="*/ 18 w 23"/>
                <a:gd name="T39" fmla="*/ 31 h 37"/>
                <a:gd name="T40" fmla="*/ 20 w 23"/>
                <a:gd name="T41" fmla="*/ 23 h 37"/>
                <a:gd name="T42" fmla="*/ 20 w 23"/>
                <a:gd name="T43" fmla="*/ 14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3" h="37">
                  <a:moveTo>
                    <a:pt x="23" y="22"/>
                  </a:moveTo>
                  <a:cubicBezTo>
                    <a:pt x="23" y="27"/>
                    <a:pt x="22" y="30"/>
                    <a:pt x="20" y="33"/>
                  </a:cubicBezTo>
                  <a:cubicBezTo>
                    <a:pt x="18" y="35"/>
                    <a:pt x="15" y="37"/>
                    <a:pt x="11" y="37"/>
                  </a:cubicBezTo>
                  <a:cubicBezTo>
                    <a:pt x="8" y="37"/>
                    <a:pt x="5" y="35"/>
                    <a:pt x="3" y="33"/>
                  </a:cubicBezTo>
                  <a:cubicBezTo>
                    <a:pt x="1" y="30"/>
                    <a:pt x="0" y="27"/>
                    <a:pt x="0" y="22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10"/>
                    <a:pt x="1" y="6"/>
                    <a:pt x="3" y="4"/>
                  </a:cubicBezTo>
                  <a:cubicBezTo>
                    <a:pt x="5" y="1"/>
                    <a:pt x="8" y="0"/>
                    <a:pt x="11" y="0"/>
                  </a:cubicBezTo>
                  <a:cubicBezTo>
                    <a:pt x="15" y="0"/>
                    <a:pt x="18" y="1"/>
                    <a:pt x="20" y="4"/>
                  </a:cubicBezTo>
                  <a:cubicBezTo>
                    <a:pt x="22" y="6"/>
                    <a:pt x="23" y="10"/>
                    <a:pt x="23" y="14"/>
                  </a:cubicBezTo>
                  <a:lnTo>
                    <a:pt x="23" y="22"/>
                  </a:lnTo>
                  <a:close/>
                  <a:moveTo>
                    <a:pt x="20" y="14"/>
                  </a:moveTo>
                  <a:cubicBezTo>
                    <a:pt x="20" y="10"/>
                    <a:pt x="19" y="7"/>
                    <a:pt x="18" y="5"/>
                  </a:cubicBezTo>
                  <a:cubicBezTo>
                    <a:pt x="16" y="3"/>
                    <a:pt x="14" y="2"/>
                    <a:pt x="11" y="2"/>
                  </a:cubicBezTo>
                  <a:cubicBezTo>
                    <a:pt x="9" y="2"/>
                    <a:pt x="7" y="3"/>
                    <a:pt x="5" y="5"/>
                  </a:cubicBezTo>
                  <a:cubicBezTo>
                    <a:pt x="4" y="7"/>
                    <a:pt x="3" y="10"/>
                    <a:pt x="3" y="14"/>
                  </a:cubicBezTo>
                  <a:cubicBezTo>
                    <a:pt x="3" y="23"/>
                    <a:pt x="3" y="23"/>
                    <a:pt x="3" y="23"/>
                  </a:cubicBezTo>
                  <a:cubicBezTo>
                    <a:pt x="3" y="26"/>
                    <a:pt x="4" y="29"/>
                    <a:pt x="5" y="31"/>
                  </a:cubicBezTo>
                  <a:cubicBezTo>
                    <a:pt x="7" y="33"/>
                    <a:pt x="9" y="34"/>
                    <a:pt x="11" y="34"/>
                  </a:cubicBezTo>
                  <a:cubicBezTo>
                    <a:pt x="14" y="34"/>
                    <a:pt x="16" y="33"/>
                    <a:pt x="18" y="31"/>
                  </a:cubicBezTo>
                  <a:cubicBezTo>
                    <a:pt x="19" y="29"/>
                    <a:pt x="20" y="26"/>
                    <a:pt x="20" y="23"/>
                  </a:cubicBezTo>
                  <a:lnTo>
                    <a:pt x="20" y="14"/>
                  </a:lnTo>
                  <a:close/>
                </a:path>
              </a:pathLst>
            </a:custGeom>
            <a:solidFill>
              <a:srgbClr val="3746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8" name="Freeform 48"/>
            <p:cNvSpPr>
              <a:spLocks noEditPoints="1"/>
            </p:cNvSpPr>
            <p:nvPr/>
          </p:nvSpPr>
          <p:spPr bwMode="auto">
            <a:xfrm>
              <a:off x="2598738" y="4997451"/>
              <a:ext cx="119063" cy="190500"/>
            </a:xfrm>
            <a:custGeom>
              <a:avLst/>
              <a:gdLst>
                <a:gd name="T0" fmla="*/ 23 w 23"/>
                <a:gd name="T1" fmla="*/ 22 h 37"/>
                <a:gd name="T2" fmla="*/ 20 w 23"/>
                <a:gd name="T3" fmla="*/ 33 h 37"/>
                <a:gd name="T4" fmla="*/ 12 w 23"/>
                <a:gd name="T5" fmla="*/ 37 h 37"/>
                <a:gd name="T6" fmla="*/ 3 w 23"/>
                <a:gd name="T7" fmla="*/ 33 h 37"/>
                <a:gd name="T8" fmla="*/ 0 w 23"/>
                <a:gd name="T9" fmla="*/ 22 h 37"/>
                <a:gd name="T10" fmla="*/ 0 w 23"/>
                <a:gd name="T11" fmla="*/ 14 h 37"/>
                <a:gd name="T12" fmla="*/ 3 w 23"/>
                <a:gd name="T13" fmla="*/ 4 h 37"/>
                <a:gd name="T14" fmla="*/ 12 w 23"/>
                <a:gd name="T15" fmla="*/ 0 h 37"/>
                <a:gd name="T16" fmla="*/ 20 w 23"/>
                <a:gd name="T17" fmla="*/ 4 h 37"/>
                <a:gd name="T18" fmla="*/ 23 w 23"/>
                <a:gd name="T19" fmla="*/ 14 h 37"/>
                <a:gd name="T20" fmla="*/ 23 w 23"/>
                <a:gd name="T21" fmla="*/ 22 h 37"/>
                <a:gd name="T22" fmla="*/ 20 w 23"/>
                <a:gd name="T23" fmla="*/ 14 h 37"/>
                <a:gd name="T24" fmla="*/ 18 w 23"/>
                <a:gd name="T25" fmla="*/ 5 h 37"/>
                <a:gd name="T26" fmla="*/ 12 w 23"/>
                <a:gd name="T27" fmla="*/ 2 h 37"/>
                <a:gd name="T28" fmla="*/ 5 w 23"/>
                <a:gd name="T29" fmla="*/ 5 h 37"/>
                <a:gd name="T30" fmla="*/ 3 w 23"/>
                <a:gd name="T31" fmla="*/ 14 h 37"/>
                <a:gd name="T32" fmla="*/ 3 w 23"/>
                <a:gd name="T33" fmla="*/ 23 h 37"/>
                <a:gd name="T34" fmla="*/ 5 w 23"/>
                <a:gd name="T35" fmla="*/ 31 h 37"/>
                <a:gd name="T36" fmla="*/ 12 w 23"/>
                <a:gd name="T37" fmla="*/ 34 h 37"/>
                <a:gd name="T38" fmla="*/ 18 w 23"/>
                <a:gd name="T39" fmla="*/ 31 h 37"/>
                <a:gd name="T40" fmla="*/ 20 w 23"/>
                <a:gd name="T41" fmla="*/ 23 h 37"/>
                <a:gd name="T42" fmla="*/ 20 w 23"/>
                <a:gd name="T43" fmla="*/ 14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3" h="37">
                  <a:moveTo>
                    <a:pt x="23" y="22"/>
                  </a:moveTo>
                  <a:cubicBezTo>
                    <a:pt x="23" y="27"/>
                    <a:pt x="22" y="30"/>
                    <a:pt x="20" y="33"/>
                  </a:cubicBezTo>
                  <a:cubicBezTo>
                    <a:pt x="18" y="35"/>
                    <a:pt x="15" y="37"/>
                    <a:pt x="12" y="37"/>
                  </a:cubicBezTo>
                  <a:cubicBezTo>
                    <a:pt x="8" y="37"/>
                    <a:pt x="5" y="35"/>
                    <a:pt x="3" y="33"/>
                  </a:cubicBezTo>
                  <a:cubicBezTo>
                    <a:pt x="1" y="30"/>
                    <a:pt x="0" y="27"/>
                    <a:pt x="0" y="22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10"/>
                    <a:pt x="1" y="6"/>
                    <a:pt x="3" y="4"/>
                  </a:cubicBezTo>
                  <a:cubicBezTo>
                    <a:pt x="5" y="1"/>
                    <a:pt x="8" y="0"/>
                    <a:pt x="12" y="0"/>
                  </a:cubicBezTo>
                  <a:cubicBezTo>
                    <a:pt x="15" y="0"/>
                    <a:pt x="18" y="1"/>
                    <a:pt x="20" y="4"/>
                  </a:cubicBezTo>
                  <a:cubicBezTo>
                    <a:pt x="22" y="6"/>
                    <a:pt x="23" y="10"/>
                    <a:pt x="23" y="14"/>
                  </a:cubicBezTo>
                  <a:lnTo>
                    <a:pt x="23" y="22"/>
                  </a:lnTo>
                  <a:close/>
                  <a:moveTo>
                    <a:pt x="20" y="14"/>
                  </a:moveTo>
                  <a:cubicBezTo>
                    <a:pt x="20" y="10"/>
                    <a:pt x="19" y="7"/>
                    <a:pt x="18" y="5"/>
                  </a:cubicBezTo>
                  <a:cubicBezTo>
                    <a:pt x="16" y="3"/>
                    <a:pt x="14" y="2"/>
                    <a:pt x="12" y="2"/>
                  </a:cubicBezTo>
                  <a:cubicBezTo>
                    <a:pt x="9" y="2"/>
                    <a:pt x="7" y="3"/>
                    <a:pt x="5" y="5"/>
                  </a:cubicBezTo>
                  <a:cubicBezTo>
                    <a:pt x="4" y="7"/>
                    <a:pt x="3" y="10"/>
                    <a:pt x="3" y="14"/>
                  </a:cubicBezTo>
                  <a:cubicBezTo>
                    <a:pt x="3" y="23"/>
                    <a:pt x="3" y="23"/>
                    <a:pt x="3" y="23"/>
                  </a:cubicBezTo>
                  <a:cubicBezTo>
                    <a:pt x="3" y="26"/>
                    <a:pt x="4" y="29"/>
                    <a:pt x="5" y="31"/>
                  </a:cubicBezTo>
                  <a:cubicBezTo>
                    <a:pt x="7" y="33"/>
                    <a:pt x="9" y="34"/>
                    <a:pt x="12" y="34"/>
                  </a:cubicBezTo>
                  <a:cubicBezTo>
                    <a:pt x="14" y="34"/>
                    <a:pt x="16" y="33"/>
                    <a:pt x="18" y="31"/>
                  </a:cubicBezTo>
                  <a:cubicBezTo>
                    <a:pt x="19" y="29"/>
                    <a:pt x="20" y="26"/>
                    <a:pt x="20" y="23"/>
                  </a:cubicBezTo>
                  <a:lnTo>
                    <a:pt x="20" y="14"/>
                  </a:lnTo>
                  <a:close/>
                </a:path>
              </a:pathLst>
            </a:custGeom>
            <a:solidFill>
              <a:srgbClr val="3746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9507538" y="4997451"/>
            <a:ext cx="555625" cy="190500"/>
            <a:chOff x="9507538" y="4997451"/>
            <a:chExt cx="555625" cy="190500"/>
          </a:xfrm>
        </p:grpSpPr>
        <p:sp>
          <p:nvSpPr>
            <p:cNvPr id="49" name="Freeform 49"/>
            <p:cNvSpPr>
              <a:spLocks/>
            </p:cNvSpPr>
            <p:nvPr/>
          </p:nvSpPr>
          <p:spPr bwMode="auto">
            <a:xfrm>
              <a:off x="9507538" y="4997451"/>
              <a:ext cx="117475" cy="185738"/>
            </a:xfrm>
            <a:custGeom>
              <a:avLst/>
              <a:gdLst>
                <a:gd name="T0" fmla="*/ 23 w 23"/>
                <a:gd name="T1" fmla="*/ 36 h 36"/>
                <a:gd name="T2" fmla="*/ 1 w 23"/>
                <a:gd name="T3" fmla="*/ 36 h 36"/>
                <a:gd name="T4" fmla="*/ 1 w 23"/>
                <a:gd name="T5" fmla="*/ 34 h 36"/>
                <a:gd name="T6" fmla="*/ 13 w 23"/>
                <a:gd name="T7" fmla="*/ 21 h 36"/>
                <a:gd name="T8" fmla="*/ 17 w 23"/>
                <a:gd name="T9" fmla="*/ 14 h 36"/>
                <a:gd name="T10" fmla="*/ 19 w 23"/>
                <a:gd name="T11" fmla="*/ 10 h 36"/>
                <a:gd name="T12" fmla="*/ 17 w 23"/>
                <a:gd name="T13" fmla="*/ 4 h 36"/>
                <a:gd name="T14" fmla="*/ 11 w 23"/>
                <a:gd name="T15" fmla="*/ 2 h 36"/>
                <a:gd name="T16" fmla="*/ 5 w 23"/>
                <a:gd name="T17" fmla="*/ 5 h 36"/>
                <a:gd name="T18" fmla="*/ 3 w 23"/>
                <a:gd name="T19" fmla="*/ 11 h 36"/>
                <a:gd name="T20" fmla="*/ 0 w 23"/>
                <a:gd name="T21" fmla="*/ 11 h 36"/>
                <a:gd name="T22" fmla="*/ 0 w 23"/>
                <a:gd name="T23" fmla="*/ 11 h 36"/>
                <a:gd name="T24" fmla="*/ 3 w 23"/>
                <a:gd name="T25" fmla="*/ 3 h 36"/>
                <a:gd name="T26" fmla="*/ 11 w 23"/>
                <a:gd name="T27" fmla="*/ 0 h 36"/>
                <a:gd name="T28" fmla="*/ 19 w 23"/>
                <a:gd name="T29" fmla="*/ 3 h 36"/>
                <a:gd name="T30" fmla="*/ 22 w 23"/>
                <a:gd name="T31" fmla="*/ 10 h 36"/>
                <a:gd name="T32" fmla="*/ 20 w 23"/>
                <a:gd name="T33" fmla="*/ 16 h 36"/>
                <a:gd name="T34" fmla="*/ 15 w 23"/>
                <a:gd name="T35" fmla="*/ 22 h 36"/>
                <a:gd name="T36" fmla="*/ 5 w 23"/>
                <a:gd name="T37" fmla="*/ 33 h 36"/>
                <a:gd name="T38" fmla="*/ 5 w 23"/>
                <a:gd name="T39" fmla="*/ 34 h 36"/>
                <a:gd name="T40" fmla="*/ 23 w 23"/>
                <a:gd name="T41" fmla="*/ 34 h 36"/>
                <a:gd name="T42" fmla="*/ 23 w 23"/>
                <a:gd name="T43" fmla="*/ 3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3" h="36">
                  <a:moveTo>
                    <a:pt x="23" y="36"/>
                  </a:moveTo>
                  <a:cubicBezTo>
                    <a:pt x="1" y="36"/>
                    <a:pt x="1" y="36"/>
                    <a:pt x="1" y="36"/>
                  </a:cubicBezTo>
                  <a:cubicBezTo>
                    <a:pt x="1" y="34"/>
                    <a:pt x="1" y="34"/>
                    <a:pt x="1" y="34"/>
                  </a:cubicBezTo>
                  <a:cubicBezTo>
                    <a:pt x="13" y="21"/>
                    <a:pt x="13" y="21"/>
                    <a:pt x="13" y="21"/>
                  </a:cubicBezTo>
                  <a:cubicBezTo>
                    <a:pt x="15" y="18"/>
                    <a:pt x="16" y="16"/>
                    <a:pt x="17" y="14"/>
                  </a:cubicBezTo>
                  <a:cubicBezTo>
                    <a:pt x="18" y="13"/>
                    <a:pt x="19" y="11"/>
                    <a:pt x="19" y="10"/>
                  </a:cubicBezTo>
                  <a:cubicBezTo>
                    <a:pt x="19" y="8"/>
                    <a:pt x="18" y="6"/>
                    <a:pt x="17" y="4"/>
                  </a:cubicBezTo>
                  <a:cubicBezTo>
                    <a:pt x="15" y="3"/>
                    <a:pt x="14" y="2"/>
                    <a:pt x="11" y="2"/>
                  </a:cubicBezTo>
                  <a:cubicBezTo>
                    <a:pt x="9" y="2"/>
                    <a:pt x="7" y="3"/>
                    <a:pt x="5" y="5"/>
                  </a:cubicBezTo>
                  <a:cubicBezTo>
                    <a:pt x="4" y="6"/>
                    <a:pt x="3" y="8"/>
                    <a:pt x="3" y="11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8"/>
                    <a:pt x="1" y="5"/>
                    <a:pt x="3" y="3"/>
                  </a:cubicBezTo>
                  <a:cubicBezTo>
                    <a:pt x="5" y="1"/>
                    <a:pt x="8" y="0"/>
                    <a:pt x="11" y="0"/>
                  </a:cubicBezTo>
                  <a:cubicBezTo>
                    <a:pt x="14" y="0"/>
                    <a:pt x="17" y="1"/>
                    <a:pt x="19" y="3"/>
                  </a:cubicBezTo>
                  <a:cubicBezTo>
                    <a:pt x="21" y="4"/>
                    <a:pt x="22" y="7"/>
                    <a:pt x="22" y="10"/>
                  </a:cubicBezTo>
                  <a:cubicBezTo>
                    <a:pt x="22" y="12"/>
                    <a:pt x="21" y="14"/>
                    <a:pt x="20" y="16"/>
                  </a:cubicBezTo>
                  <a:cubicBezTo>
                    <a:pt x="18" y="18"/>
                    <a:pt x="17" y="20"/>
                    <a:pt x="15" y="22"/>
                  </a:cubicBezTo>
                  <a:cubicBezTo>
                    <a:pt x="5" y="33"/>
                    <a:pt x="5" y="33"/>
                    <a:pt x="5" y="33"/>
                  </a:cubicBezTo>
                  <a:cubicBezTo>
                    <a:pt x="5" y="34"/>
                    <a:pt x="5" y="34"/>
                    <a:pt x="5" y="34"/>
                  </a:cubicBezTo>
                  <a:cubicBezTo>
                    <a:pt x="23" y="34"/>
                    <a:pt x="23" y="34"/>
                    <a:pt x="23" y="34"/>
                  </a:cubicBezTo>
                  <a:lnTo>
                    <a:pt x="23" y="36"/>
                  </a:lnTo>
                  <a:close/>
                </a:path>
              </a:pathLst>
            </a:custGeom>
            <a:solidFill>
              <a:srgbClr val="3746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0" name="Freeform 50"/>
            <p:cNvSpPr>
              <a:spLocks noEditPoints="1"/>
            </p:cNvSpPr>
            <p:nvPr/>
          </p:nvSpPr>
          <p:spPr bwMode="auto">
            <a:xfrm>
              <a:off x="9656763" y="4997451"/>
              <a:ext cx="112713" cy="190500"/>
            </a:xfrm>
            <a:custGeom>
              <a:avLst/>
              <a:gdLst>
                <a:gd name="T0" fmla="*/ 22 w 22"/>
                <a:gd name="T1" fmla="*/ 22 h 37"/>
                <a:gd name="T2" fmla="*/ 19 w 22"/>
                <a:gd name="T3" fmla="*/ 33 h 37"/>
                <a:gd name="T4" fmla="*/ 11 w 22"/>
                <a:gd name="T5" fmla="*/ 37 h 37"/>
                <a:gd name="T6" fmla="*/ 3 w 22"/>
                <a:gd name="T7" fmla="*/ 33 h 37"/>
                <a:gd name="T8" fmla="*/ 0 w 22"/>
                <a:gd name="T9" fmla="*/ 22 h 37"/>
                <a:gd name="T10" fmla="*/ 0 w 22"/>
                <a:gd name="T11" fmla="*/ 14 h 37"/>
                <a:gd name="T12" fmla="*/ 3 w 22"/>
                <a:gd name="T13" fmla="*/ 4 h 37"/>
                <a:gd name="T14" fmla="*/ 11 w 22"/>
                <a:gd name="T15" fmla="*/ 0 h 37"/>
                <a:gd name="T16" fmla="*/ 19 w 22"/>
                <a:gd name="T17" fmla="*/ 4 h 37"/>
                <a:gd name="T18" fmla="*/ 22 w 22"/>
                <a:gd name="T19" fmla="*/ 14 h 37"/>
                <a:gd name="T20" fmla="*/ 22 w 22"/>
                <a:gd name="T21" fmla="*/ 22 h 37"/>
                <a:gd name="T22" fmla="*/ 19 w 22"/>
                <a:gd name="T23" fmla="*/ 14 h 37"/>
                <a:gd name="T24" fmla="*/ 17 w 22"/>
                <a:gd name="T25" fmla="*/ 5 h 37"/>
                <a:gd name="T26" fmla="*/ 11 w 22"/>
                <a:gd name="T27" fmla="*/ 2 h 37"/>
                <a:gd name="T28" fmla="*/ 5 w 22"/>
                <a:gd name="T29" fmla="*/ 5 h 37"/>
                <a:gd name="T30" fmla="*/ 3 w 22"/>
                <a:gd name="T31" fmla="*/ 14 h 37"/>
                <a:gd name="T32" fmla="*/ 3 w 22"/>
                <a:gd name="T33" fmla="*/ 23 h 37"/>
                <a:gd name="T34" fmla="*/ 5 w 22"/>
                <a:gd name="T35" fmla="*/ 31 h 37"/>
                <a:gd name="T36" fmla="*/ 11 w 22"/>
                <a:gd name="T37" fmla="*/ 34 h 37"/>
                <a:gd name="T38" fmla="*/ 17 w 22"/>
                <a:gd name="T39" fmla="*/ 31 h 37"/>
                <a:gd name="T40" fmla="*/ 19 w 22"/>
                <a:gd name="T41" fmla="*/ 23 h 37"/>
                <a:gd name="T42" fmla="*/ 19 w 22"/>
                <a:gd name="T43" fmla="*/ 14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2" h="37">
                  <a:moveTo>
                    <a:pt x="22" y="22"/>
                  </a:moveTo>
                  <a:cubicBezTo>
                    <a:pt x="22" y="27"/>
                    <a:pt x="21" y="30"/>
                    <a:pt x="19" y="33"/>
                  </a:cubicBezTo>
                  <a:cubicBezTo>
                    <a:pt x="17" y="35"/>
                    <a:pt x="15" y="37"/>
                    <a:pt x="11" y="37"/>
                  </a:cubicBezTo>
                  <a:cubicBezTo>
                    <a:pt x="7" y="37"/>
                    <a:pt x="5" y="35"/>
                    <a:pt x="3" y="33"/>
                  </a:cubicBezTo>
                  <a:cubicBezTo>
                    <a:pt x="1" y="30"/>
                    <a:pt x="0" y="27"/>
                    <a:pt x="0" y="22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10"/>
                    <a:pt x="1" y="6"/>
                    <a:pt x="3" y="4"/>
                  </a:cubicBezTo>
                  <a:cubicBezTo>
                    <a:pt x="5" y="1"/>
                    <a:pt x="7" y="0"/>
                    <a:pt x="11" y="0"/>
                  </a:cubicBezTo>
                  <a:cubicBezTo>
                    <a:pt x="15" y="0"/>
                    <a:pt x="17" y="1"/>
                    <a:pt x="19" y="4"/>
                  </a:cubicBezTo>
                  <a:cubicBezTo>
                    <a:pt x="21" y="6"/>
                    <a:pt x="22" y="10"/>
                    <a:pt x="22" y="14"/>
                  </a:cubicBezTo>
                  <a:lnTo>
                    <a:pt x="22" y="22"/>
                  </a:lnTo>
                  <a:close/>
                  <a:moveTo>
                    <a:pt x="19" y="14"/>
                  </a:moveTo>
                  <a:cubicBezTo>
                    <a:pt x="19" y="10"/>
                    <a:pt x="19" y="7"/>
                    <a:pt x="17" y="5"/>
                  </a:cubicBezTo>
                  <a:cubicBezTo>
                    <a:pt x="16" y="3"/>
                    <a:pt x="14" y="2"/>
                    <a:pt x="11" y="2"/>
                  </a:cubicBezTo>
                  <a:cubicBezTo>
                    <a:pt x="8" y="2"/>
                    <a:pt x="6" y="3"/>
                    <a:pt x="5" y="5"/>
                  </a:cubicBezTo>
                  <a:cubicBezTo>
                    <a:pt x="3" y="7"/>
                    <a:pt x="3" y="10"/>
                    <a:pt x="3" y="14"/>
                  </a:cubicBezTo>
                  <a:cubicBezTo>
                    <a:pt x="3" y="23"/>
                    <a:pt x="3" y="23"/>
                    <a:pt x="3" y="23"/>
                  </a:cubicBezTo>
                  <a:cubicBezTo>
                    <a:pt x="3" y="26"/>
                    <a:pt x="3" y="29"/>
                    <a:pt x="5" y="31"/>
                  </a:cubicBezTo>
                  <a:cubicBezTo>
                    <a:pt x="6" y="33"/>
                    <a:pt x="8" y="34"/>
                    <a:pt x="11" y="34"/>
                  </a:cubicBezTo>
                  <a:cubicBezTo>
                    <a:pt x="14" y="34"/>
                    <a:pt x="16" y="33"/>
                    <a:pt x="17" y="31"/>
                  </a:cubicBezTo>
                  <a:cubicBezTo>
                    <a:pt x="19" y="29"/>
                    <a:pt x="19" y="26"/>
                    <a:pt x="19" y="23"/>
                  </a:cubicBezTo>
                  <a:lnTo>
                    <a:pt x="19" y="14"/>
                  </a:lnTo>
                  <a:close/>
                </a:path>
              </a:pathLst>
            </a:custGeom>
            <a:solidFill>
              <a:srgbClr val="3746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1" name="Freeform 51"/>
            <p:cNvSpPr>
              <a:spLocks/>
            </p:cNvSpPr>
            <p:nvPr/>
          </p:nvSpPr>
          <p:spPr bwMode="auto">
            <a:xfrm>
              <a:off x="9801225" y="4997451"/>
              <a:ext cx="117475" cy="185738"/>
            </a:xfrm>
            <a:custGeom>
              <a:avLst/>
              <a:gdLst>
                <a:gd name="T0" fmla="*/ 23 w 23"/>
                <a:gd name="T1" fmla="*/ 36 h 36"/>
                <a:gd name="T2" fmla="*/ 1 w 23"/>
                <a:gd name="T3" fmla="*/ 36 h 36"/>
                <a:gd name="T4" fmla="*/ 1 w 23"/>
                <a:gd name="T5" fmla="*/ 34 h 36"/>
                <a:gd name="T6" fmla="*/ 13 w 23"/>
                <a:gd name="T7" fmla="*/ 21 h 36"/>
                <a:gd name="T8" fmla="*/ 17 w 23"/>
                <a:gd name="T9" fmla="*/ 14 h 36"/>
                <a:gd name="T10" fmla="*/ 18 w 23"/>
                <a:gd name="T11" fmla="*/ 10 h 36"/>
                <a:gd name="T12" fmla="*/ 17 w 23"/>
                <a:gd name="T13" fmla="*/ 4 h 36"/>
                <a:gd name="T14" fmla="*/ 11 w 23"/>
                <a:gd name="T15" fmla="*/ 2 h 36"/>
                <a:gd name="T16" fmla="*/ 5 w 23"/>
                <a:gd name="T17" fmla="*/ 5 h 36"/>
                <a:gd name="T18" fmla="*/ 3 w 23"/>
                <a:gd name="T19" fmla="*/ 11 h 36"/>
                <a:gd name="T20" fmla="*/ 0 w 23"/>
                <a:gd name="T21" fmla="*/ 11 h 36"/>
                <a:gd name="T22" fmla="*/ 0 w 23"/>
                <a:gd name="T23" fmla="*/ 11 h 36"/>
                <a:gd name="T24" fmla="*/ 3 w 23"/>
                <a:gd name="T25" fmla="*/ 3 h 36"/>
                <a:gd name="T26" fmla="*/ 11 w 23"/>
                <a:gd name="T27" fmla="*/ 0 h 36"/>
                <a:gd name="T28" fmla="*/ 19 w 23"/>
                <a:gd name="T29" fmla="*/ 3 h 36"/>
                <a:gd name="T30" fmla="*/ 21 w 23"/>
                <a:gd name="T31" fmla="*/ 10 h 36"/>
                <a:gd name="T32" fmla="*/ 20 w 23"/>
                <a:gd name="T33" fmla="*/ 16 h 36"/>
                <a:gd name="T34" fmla="*/ 14 w 23"/>
                <a:gd name="T35" fmla="*/ 22 h 36"/>
                <a:gd name="T36" fmla="*/ 5 w 23"/>
                <a:gd name="T37" fmla="*/ 33 h 36"/>
                <a:gd name="T38" fmla="*/ 5 w 23"/>
                <a:gd name="T39" fmla="*/ 34 h 36"/>
                <a:gd name="T40" fmla="*/ 23 w 23"/>
                <a:gd name="T41" fmla="*/ 34 h 36"/>
                <a:gd name="T42" fmla="*/ 23 w 23"/>
                <a:gd name="T43" fmla="*/ 3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3" h="36">
                  <a:moveTo>
                    <a:pt x="23" y="36"/>
                  </a:moveTo>
                  <a:cubicBezTo>
                    <a:pt x="1" y="36"/>
                    <a:pt x="1" y="36"/>
                    <a:pt x="1" y="36"/>
                  </a:cubicBezTo>
                  <a:cubicBezTo>
                    <a:pt x="1" y="34"/>
                    <a:pt x="1" y="34"/>
                    <a:pt x="1" y="34"/>
                  </a:cubicBezTo>
                  <a:cubicBezTo>
                    <a:pt x="13" y="21"/>
                    <a:pt x="13" y="21"/>
                    <a:pt x="13" y="21"/>
                  </a:cubicBezTo>
                  <a:cubicBezTo>
                    <a:pt x="15" y="18"/>
                    <a:pt x="16" y="16"/>
                    <a:pt x="17" y="14"/>
                  </a:cubicBezTo>
                  <a:cubicBezTo>
                    <a:pt x="18" y="13"/>
                    <a:pt x="18" y="11"/>
                    <a:pt x="18" y="10"/>
                  </a:cubicBezTo>
                  <a:cubicBezTo>
                    <a:pt x="18" y="8"/>
                    <a:pt x="18" y="6"/>
                    <a:pt x="17" y="4"/>
                  </a:cubicBezTo>
                  <a:cubicBezTo>
                    <a:pt x="15" y="3"/>
                    <a:pt x="14" y="2"/>
                    <a:pt x="11" y="2"/>
                  </a:cubicBezTo>
                  <a:cubicBezTo>
                    <a:pt x="9" y="2"/>
                    <a:pt x="7" y="3"/>
                    <a:pt x="5" y="5"/>
                  </a:cubicBezTo>
                  <a:cubicBezTo>
                    <a:pt x="4" y="6"/>
                    <a:pt x="3" y="8"/>
                    <a:pt x="3" y="11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8"/>
                    <a:pt x="1" y="5"/>
                    <a:pt x="3" y="3"/>
                  </a:cubicBezTo>
                  <a:cubicBezTo>
                    <a:pt x="5" y="1"/>
                    <a:pt x="8" y="0"/>
                    <a:pt x="11" y="0"/>
                  </a:cubicBezTo>
                  <a:cubicBezTo>
                    <a:pt x="14" y="0"/>
                    <a:pt x="17" y="1"/>
                    <a:pt x="19" y="3"/>
                  </a:cubicBezTo>
                  <a:cubicBezTo>
                    <a:pt x="21" y="4"/>
                    <a:pt x="21" y="7"/>
                    <a:pt x="21" y="10"/>
                  </a:cubicBezTo>
                  <a:cubicBezTo>
                    <a:pt x="21" y="12"/>
                    <a:pt x="21" y="14"/>
                    <a:pt x="20" y="16"/>
                  </a:cubicBezTo>
                  <a:cubicBezTo>
                    <a:pt x="18" y="18"/>
                    <a:pt x="17" y="20"/>
                    <a:pt x="14" y="22"/>
                  </a:cubicBezTo>
                  <a:cubicBezTo>
                    <a:pt x="5" y="33"/>
                    <a:pt x="5" y="33"/>
                    <a:pt x="5" y="33"/>
                  </a:cubicBezTo>
                  <a:cubicBezTo>
                    <a:pt x="5" y="34"/>
                    <a:pt x="5" y="34"/>
                    <a:pt x="5" y="34"/>
                  </a:cubicBezTo>
                  <a:cubicBezTo>
                    <a:pt x="23" y="34"/>
                    <a:pt x="23" y="34"/>
                    <a:pt x="23" y="34"/>
                  </a:cubicBezTo>
                  <a:lnTo>
                    <a:pt x="23" y="36"/>
                  </a:lnTo>
                  <a:close/>
                </a:path>
              </a:pathLst>
            </a:custGeom>
            <a:solidFill>
              <a:srgbClr val="3746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2" name="Freeform 52"/>
            <p:cNvSpPr>
              <a:spLocks noEditPoints="1"/>
            </p:cNvSpPr>
            <p:nvPr/>
          </p:nvSpPr>
          <p:spPr bwMode="auto">
            <a:xfrm>
              <a:off x="9950450" y="4997451"/>
              <a:ext cx="112713" cy="190500"/>
            </a:xfrm>
            <a:custGeom>
              <a:avLst/>
              <a:gdLst>
                <a:gd name="T0" fmla="*/ 22 w 22"/>
                <a:gd name="T1" fmla="*/ 22 h 37"/>
                <a:gd name="T2" fmla="*/ 19 w 22"/>
                <a:gd name="T3" fmla="*/ 33 h 37"/>
                <a:gd name="T4" fmla="*/ 11 w 22"/>
                <a:gd name="T5" fmla="*/ 37 h 37"/>
                <a:gd name="T6" fmla="*/ 3 w 22"/>
                <a:gd name="T7" fmla="*/ 33 h 37"/>
                <a:gd name="T8" fmla="*/ 0 w 22"/>
                <a:gd name="T9" fmla="*/ 22 h 37"/>
                <a:gd name="T10" fmla="*/ 0 w 22"/>
                <a:gd name="T11" fmla="*/ 14 h 37"/>
                <a:gd name="T12" fmla="*/ 3 w 22"/>
                <a:gd name="T13" fmla="*/ 4 h 37"/>
                <a:gd name="T14" fmla="*/ 11 w 22"/>
                <a:gd name="T15" fmla="*/ 0 h 37"/>
                <a:gd name="T16" fmla="*/ 19 w 22"/>
                <a:gd name="T17" fmla="*/ 4 h 37"/>
                <a:gd name="T18" fmla="*/ 22 w 22"/>
                <a:gd name="T19" fmla="*/ 14 h 37"/>
                <a:gd name="T20" fmla="*/ 22 w 22"/>
                <a:gd name="T21" fmla="*/ 22 h 37"/>
                <a:gd name="T22" fmla="*/ 19 w 22"/>
                <a:gd name="T23" fmla="*/ 14 h 37"/>
                <a:gd name="T24" fmla="*/ 17 w 22"/>
                <a:gd name="T25" fmla="*/ 5 h 37"/>
                <a:gd name="T26" fmla="*/ 11 w 22"/>
                <a:gd name="T27" fmla="*/ 2 h 37"/>
                <a:gd name="T28" fmla="*/ 5 w 22"/>
                <a:gd name="T29" fmla="*/ 5 h 37"/>
                <a:gd name="T30" fmla="*/ 3 w 22"/>
                <a:gd name="T31" fmla="*/ 14 h 37"/>
                <a:gd name="T32" fmla="*/ 3 w 22"/>
                <a:gd name="T33" fmla="*/ 23 h 37"/>
                <a:gd name="T34" fmla="*/ 5 w 22"/>
                <a:gd name="T35" fmla="*/ 31 h 37"/>
                <a:gd name="T36" fmla="*/ 11 w 22"/>
                <a:gd name="T37" fmla="*/ 34 h 37"/>
                <a:gd name="T38" fmla="*/ 17 w 22"/>
                <a:gd name="T39" fmla="*/ 31 h 37"/>
                <a:gd name="T40" fmla="*/ 19 w 22"/>
                <a:gd name="T41" fmla="*/ 23 h 37"/>
                <a:gd name="T42" fmla="*/ 19 w 22"/>
                <a:gd name="T43" fmla="*/ 14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2" h="37">
                  <a:moveTo>
                    <a:pt x="22" y="22"/>
                  </a:moveTo>
                  <a:cubicBezTo>
                    <a:pt x="22" y="27"/>
                    <a:pt x="21" y="30"/>
                    <a:pt x="19" y="33"/>
                  </a:cubicBezTo>
                  <a:cubicBezTo>
                    <a:pt x="17" y="35"/>
                    <a:pt x="14" y="37"/>
                    <a:pt x="11" y="37"/>
                  </a:cubicBezTo>
                  <a:cubicBezTo>
                    <a:pt x="7" y="37"/>
                    <a:pt x="5" y="35"/>
                    <a:pt x="3" y="33"/>
                  </a:cubicBezTo>
                  <a:cubicBezTo>
                    <a:pt x="1" y="30"/>
                    <a:pt x="0" y="27"/>
                    <a:pt x="0" y="22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10"/>
                    <a:pt x="1" y="6"/>
                    <a:pt x="3" y="4"/>
                  </a:cubicBezTo>
                  <a:cubicBezTo>
                    <a:pt x="5" y="1"/>
                    <a:pt x="7" y="0"/>
                    <a:pt x="11" y="0"/>
                  </a:cubicBezTo>
                  <a:cubicBezTo>
                    <a:pt x="14" y="0"/>
                    <a:pt x="17" y="1"/>
                    <a:pt x="19" y="4"/>
                  </a:cubicBezTo>
                  <a:cubicBezTo>
                    <a:pt x="21" y="6"/>
                    <a:pt x="22" y="10"/>
                    <a:pt x="22" y="14"/>
                  </a:cubicBezTo>
                  <a:lnTo>
                    <a:pt x="22" y="22"/>
                  </a:lnTo>
                  <a:close/>
                  <a:moveTo>
                    <a:pt x="19" y="14"/>
                  </a:moveTo>
                  <a:cubicBezTo>
                    <a:pt x="19" y="10"/>
                    <a:pt x="19" y="7"/>
                    <a:pt x="17" y="5"/>
                  </a:cubicBezTo>
                  <a:cubicBezTo>
                    <a:pt x="16" y="3"/>
                    <a:pt x="14" y="2"/>
                    <a:pt x="11" y="2"/>
                  </a:cubicBezTo>
                  <a:cubicBezTo>
                    <a:pt x="8" y="2"/>
                    <a:pt x="6" y="3"/>
                    <a:pt x="5" y="5"/>
                  </a:cubicBezTo>
                  <a:cubicBezTo>
                    <a:pt x="3" y="7"/>
                    <a:pt x="3" y="10"/>
                    <a:pt x="3" y="14"/>
                  </a:cubicBezTo>
                  <a:cubicBezTo>
                    <a:pt x="3" y="23"/>
                    <a:pt x="3" y="23"/>
                    <a:pt x="3" y="23"/>
                  </a:cubicBezTo>
                  <a:cubicBezTo>
                    <a:pt x="3" y="26"/>
                    <a:pt x="3" y="29"/>
                    <a:pt x="5" y="31"/>
                  </a:cubicBezTo>
                  <a:cubicBezTo>
                    <a:pt x="6" y="33"/>
                    <a:pt x="8" y="34"/>
                    <a:pt x="11" y="34"/>
                  </a:cubicBezTo>
                  <a:cubicBezTo>
                    <a:pt x="14" y="34"/>
                    <a:pt x="16" y="33"/>
                    <a:pt x="17" y="31"/>
                  </a:cubicBezTo>
                  <a:cubicBezTo>
                    <a:pt x="19" y="29"/>
                    <a:pt x="19" y="26"/>
                    <a:pt x="19" y="23"/>
                  </a:cubicBezTo>
                  <a:lnTo>
                    <a:pt x="19" y="14"/>
                  </a:lnTo>
                  <a:close/>
                </a:path>
              </a:pathLst>
            </a:custGeom>
            <a:solidFill>
              <a:srgbClr val="3746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7459663" y="4727576"/>
            <a:ext cx="454025" cy="311150"/>
            <a:chOff x="7459663" y="4727576"/>
            <a:chExt cx="454025" cy="311150"/>
          </a:xfrm>
        </p:grpSpPr>
        <p:sp>
          <p:nvSpPr>
            <p:cNvPr id="53" name="Rectangle 53"/>
            <p:cNvSpPr>
              <a:spLocks noChangeArrowheads="1"/>
            </p:cNvSpPr>
            <p:nvPr/>
          </p:nvSpPr>
          <p:spPr bwMode="auto">
            <a:xfrm>
              <a:off x="7459663" y="4727576"/>
              <a:ext cx="454025" cy="88900"/>
            </a:xfrm>
            <a:prstGeom prst="rect">
              <a:avLst/>
            </a:prstGeom>
            <a:solidFill>
              <a:srgbClr val="E348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4" name="Freeform 54"/>
            <p:cNvSpPr>
              <a:spLocks/>
            </p:cNvSpPr>
            <p:nvPr/>
          </p:nvSpPr>
          <p:spPr bwMode="auto">
            <a:xfrm>
              <a:off x="7620000" y="4779963"/>
              <a:ext cx="134938" cy="119063"/>
            </a:xfrm>
            <a:custGeom>
              <a:avLst/>
              <a:gdLst>
                <a:gd name="T0" fmla="*/ 85 w 85"/>
                <a:gd name="T1" fmla="*/ 0 h 75"/>
                <a:gd name="T2" fmla="*/ 42 w 85"/>
                <a:gd name="T3" fmla="*/ 75 h 75"/>
                <a:gd name="T4" fmla="*/ 0 w 85"/>
                <a:gd name="T5" fmla="*/ 0 h 75"/>
                <a:gd name="T6" fmla="*/ 85 w 85"/>
                <a:gd name="T7" fmla="*/ 0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5" h="75">
                  <a:moveTo>
                    <a:pt x="85" y="0"/>
                  </a:moveTo>
                  <a:lnTo>
                    <a:pt x="42" y="75"/>
                  </a:lnTo>
                  <a:lnTo>
                    <a:pt x="0" y="0"/>
                  </a:lnTo>
                  <a:lnTo>
                    <a:pt x="85" y="0"/>
                  </a:lnTo>
                  <a:close/>
                </a:path>
              </a:pathLst>
            </a:custGeom>
            <a:solidFill>
              <a:srgbClr val="E348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5" name="Freeform 55"/>
            <p:cNvSpPr>
              <a:spLocks/>
            </p:cNvSpPr>
            <p:nvPr/>
          </p:nvSpPr>
          <p:spPr bwMode="auto">
            <a:xfrm>
              <a:off x="7466013" y="4935538"/>
              <a:ext cx="41275" cy="103188"/>
            </a:xfrm>
            <a:custGeom>
              <a:avLst/>
              <a:gdLst>
                <a:gd name="T0" fmla="*/ 26 w 26"/>
                <a:gd name="T1" fmla="*/ 65 h 65"/>
                <a:gd name="T2" fmla="*/ 13 w 26"/>
                <a:gd name="T3" fmla="*/ 65 h 65"/>
                <a:gd name="T4" fmla="*/ 13 w 26"/>
                <a:gd name="T5" fmla="*/ 13 h 65"/>
                <a:gd name="T6" fmla="*/ 0 w 26"/>
                <a:gd name="T7" fmla="*/ 13 h 65"/>
                <a:gd name="T8" fmla="*/ 0 w 26"/>
                <a:gd name="T9" fmla="*/ 3 h 65"/>
                <a:gd name="T10" fmla="*/ 26 w 26"/>
                <a:gd name="T11" fmla="*/ 0 h 65"/>
                <a:gd name="T12" fmla="*/ 26 w 26"/>
                <a:gd name="T13" fmla="*/ 65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65">
                  <a:moveTo>
                    <a:pt x="26" y="65"/>
                  </a:moveTo>
                  <a:lnTo>
                    <a:pt x="13" y="65"/>
                  </a:lnTo>
                  <a:lnTo>
                    <a:pt x="13" y="13"/>
                  </a:lnTo>
                  <a:lnTo>
                    <a:pt x="0" y="13"/>
                  </a:lnTo>
                  <a:lnTo>
                    <a:pt x="0" y="3"/>
                  </a:lnTo>
                  <a:lnTo>
                    <a:pt x="26" y="0"/>
                  </a:lnTo>
                  <a:lnTo>
                    <a:pt x="26" y="65"/>
                  </a:lnTo>
                  <a:close/>
                </a:path>
              </a:pathLst>
            </a:custGeom>
            <a:solidFill>
              <a:srgbClr val="E348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6" name="Freeform 56"/>
            <p:cNvSpPr>
              <a:spLocks/>
            </p:cNvSpPr>
            <p:nvPr/>
          </p:nvSpPr>
          <p:spPr bwMode="auto">
            <a:xfrm>
              <a:off x="7537450" y="4935538"/>
              <a:ext cx="73025" cy="103188"/>
            </a:xfrm>
            <a:custGeom>
              <a:avLst/>
              <a:gdLst>
                <a:gd name="T0" fmla="*/ 14 w 14"/>
                <a:gd name="T1" fmla="*/ 20 h 20"/>
                <a:gd name="T2" fmla="*/ 1 w 14"/>
                <a:gd name="T3" fmla="*/ 20 h 20"/>
                <a:gd name="T4" fmla="*/ 1 w 14"/>
                <a:gd name="T5" fmla="*/ 18 h 20"/>
                <a:gd name="T6" fmla="*/ 7 w 14"/>
                <a:gd name="T7" fmla="*/ 11 h 20"/>
                <a:gd name="T8" fmla="*/ 9 w 14"/>
                <a:gd name="T9" fmla="*/ 8 h 20"/>
                <a:gd name="T10" fmla="*/ 10 w 14"/>
                <a:gd name="T11" fmla="*/ 6 h 20"/>
                <a:gd name="T12" fmla="*/ 9 w 14"/>
                <a:gd name="T13" fmla="*/ 4 h 20"/>
                <a:gd name="T14" fmla="*/ 7 w 14"/>
                <a:gd name="T15" fmla="*/ 3 h 20"/>
                <a:gd name="T16" fmla="*/ 5 w 14"/>
                <a:gd name="T17" fmla="*/ 4 h 20"/>
                <a:gd name="T18" fmla="*/ 4 w 14"/>
                <a:gd name="T19" fmla="*/ 6 h 20"/>
                <a:gd name="T20" fmla="*/ 1 w 14"/>
                <a:gd name="T21" fmla="*/ 6 h 20"/>
                <a:gd name="T22" fmla="*/ 0 w 14"/>
                <a:gd name="T23" fmla="*/ 6 h 20"/>
                <a:gd name="T24" fmla="*/ 2 w 14"/>
                <a:gd name="T25" fmla="*/ 2 h 20"/>
                <a:gd name="T26" fmla="*/ 7 w 14"/>
                <a:gd name="T27" fmla="*/ 0 h 20"/>
                <a:gd name="T28" fmla="*/ 12 w 14"/>
                <a:gd name="T29" fmla="*/ 2 h 20"/>
                <a:gd name="T30" fmla="*/ 14 w 14"/>
                <a:gd name="T31" fmla="*/ 6 h 20"/>
                <a:gd name="T32" fmla="*/ 13 w 14"/>
                <a:gd name="T33" fmla="*/ 9 h 20"/>
                <a:gd name="T34" fmla="*/ 10 w 14"/>
                <a:gd name="T35" fmla="*/ 13 h 20"/>
                <a:gd name="T36" fmla="*/ 6 w 14"/>
                <a:gd name="T37" fmla="*/ 17 h 20"/>
                <a:gd name="T38" fmla="*/ 6 w 14"/>
                <a:gd name="T39" fmla="*/ 17 h 20"/>
                <a:gd name="T40" fmla="*/ 14 w 14"/>
                <a:gd name="T41" fmla="*/ 17 h 20"/>
                <a:gd name="T42" fmla="*/ 14 w 14"/>
                <a:gd name="T43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4" h="20">
                  <a:moveTo>
                    <a:pt x="14" y="20"/>
                  </a:moveTo>
                  <a:cubicBezTo>
                    <a:pt x="1" y="20"/>
                    <a:pt x="1" y="20"/>
                    <a:pt x="1" y="20"/>
                  </a:cubicBezTo>
                  <a:cubicBezTo>
                    <a:pt x="1" y="18"/>
                    <a:pt x="1" y="18"/>
                    <a:pt x="1" y="18"/>
                  </a:cubicBezTo>
                  <a:cubicBezTo>
                    <a:pt x="7" y="11"/>
                    <a:pt x="7" y="11"/>
                    <a:pt x="7" y="11"/>
                  </a:cubicBezTo>
                  <a:cubicBezTo>
                    <a:pt x="8" y="10"/>
                    <a:pt x="9" y="9"/>
                    <a:pt x="9" y="8"/>
                  </a:cubicBezTo>
                  <a:cubicBezTo>
                    <a:pt x="10" y="7"/>
                    <a:pt x="10" y="6"/>
                    <a:pt x="10" y="6"/>
                  </a:cubicBezTo>
                  <a:cubicBezTo>
                    <a:pt x="10" y="5"/>
                    <a:pt x="10" y="4"/>
                    <a:pt x="9" y="4"/>
                  </a:cubicBezTo>
                  <a:cubicBezTo>
                    <a:pt x="9" y="3"/>
                    <a:pt x="8" y="3"/>
                    <a:pt x="7" y="3"/>
                  </a:cubicBezTo>
                  <a:cubicBezTo>
                    <a:pt x="6" y="3"/>
                    <a:pt x="6" y="3"/>
                    <a:pt x="5" y="4"/>
                  </a:cubicBezTo>
                  <a:cubicBezTo>
                    <a:pt x="5" y="5"/>
                    <a:pt x="4" y="5"/>
                    <a:pt x="4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5"/>
                    <a:pt x="1" y="3"/>
                    <a:pt x="2" y="2"/>
                  </a:cubicBezTo>
                  <a:cubicBezTo>
                    <a:pt x="3" y="1"/>
                    <a:pt x="5" y="0"/>
                    <a:pt x="7" y="0"/>
                  </a:cubicBezTo>
                  <a:cubicBezTo>
                    <a:pt x="9" y="0"/>
                    <a:pt x="11" y="0"/>
                    <a:pt x="12" y="2"/>
                  </a:cubicBezTo>
                  <a:cubicBezTo>
                    <a:pt x="13" y="3"/>
                    <a:pt x="14" y="4"/>
                    <a:pt x="14" y="6"/>
                  </a:cubicBezTo>
                  <a:cubicBezTo>
                    <a:pt x="14" y="7"/>
                    <a:pt x="13" y="8"/>
                    <a:pt x="13" y="9"/>
                  </a:cubicBezTo>
                  <a:cubicBezTo>
                    <a:pt x="12" y="10"/>
                    <a:pt x="11" y="11"/>
                    <a:pt x="10" y="13"/>
                  </a:cubicBezTo>
                  <a:cubicBezTo>
                    <a:pt x="6" y="17"/>
                    <a:pt x="6" y="17"/>
                    <a:pt x="6" y="17"/>
                  </a:cubicBezTo>
                  <a:cubicBezTo>
                    <a:pt x="6" y="17"/>
                    <a:pt x="6" y="17"/>
                    <a:pt x="6" y="17"/>
                  </a:cubicBezTo>
                  <a:cubicBezTo>
                    <a:pt x="14" y="17"/>
                    <a:pt x="14" y="17"/>
                    <a:pt x="14" y="17"/>
                  </a:cubicBezTo>
                  <a:lnTo>
                    <a:pt x="14" y="20"/>
                  </a:lnTo>
                  <a:close/>
                </a:path>
              </a:pathLst>
            </a:custGeom>
            <a:solidFill>
              <a:srgbClr val="E348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7" name="Freeform 57"/>
            <p:cNvSpPr>
              <a:spLocks/>
            </p:cNvSpPr>
            <p:nvPr/>
          </p:nvSpPr>
          <p:spPr bwMode="auto">
            <a:xfrm>
              <a:off x="7620000" y="4935538"/>
              <a:ext cx="73025" cy="103188"/>
            </a:xfrm>
            <a:custGeom>
              <a:avLst/>
              <a:gdLst>
                <a:gd name="T0" fmla="*/ 5 w 14"/>
                <a:gd name="T1" fmla="*/ 8 h 20"/>
                <a:gd name="T2" fmla="*/ 7 w 14"/>
                <a:gd name="T3" fmla="*/ 8 h 20"/>
                <a:gd name="T4" fmla="*/ 9 w 14"/>
                <a:gd name="T5" fmla="*/ 8 h 20"/>
                <a:gd name="T6" fmla="*/ 10 w 14"/>
                <a:gd name="T7" fmla="*/ 6 h 20"/>
                <a:gd name="T8" fmla="*/ 9 w 14"/>
                <a:gd name="T9" fmla="*/ 4 h 20"/>
                <a:gd name="T10" fmla="*/ 7 w 14"/>
                <a:gd name="T11" fmla="*/ 3 h 20"/>
                <a:gd name="T12" fmla="*/ 5 w 14"/>
                <a:gd name="T13" fmla="*/ 4 h 20"/>
                <a:gd name="T14" fmla="*/ 5 w 14"/>
                <a:gd name="T15" fmla="*/ 5 h 20"/>
                <a:gd name="T16" fmla="*/ 1 w 14"/>
                <a:gd name="T17" fmla="*/ 5 h 20"/>
                <a:gd name="T18" fmla="*/ 1 w 14"/>
                <a:gd name="T19" fmla="*/ 5 h 20"/>
                <a:gd name="T20" fmla="*/ 3 w 14"/>
                <a:gd name="T21" fmla="*/ 1 h 20"/>
                <a:gd name="T22" fmla="*/ 7 w 14"/>
                <a:gd name="T23" fmla="*/ 0 h 20"/>
                <a:gd name="T24" fmla="*/ 12 w 14"/>
                <a:gd name="T25" fmla="*/ 1 h 20"/>
                <a:gd name="T26" fmla="*/ 14 w 14"/>
                <a:gd name="T27" fmla="*/ 6 h 20"/>
                <a:gd name="T28" fmla="*/ 13 w 14"/>
                <a:gd name="T29" fmla="*/ 8 h 20"/>
                <a:gd name="T30" fmla="*/ 11 w 14"/>
                <a:gd name="T31" fmla="*/ 10 h 20"/>
                <a:gd name="T32" fmla="*/ 13 w 14"/>
                <a:gd name="T33" fmla="*/ 12 h 20"/>
                <a:gd name="T34" fmla="*/ 14 w 14"/>
                <a:gd name="T35" fmla="*/ 15 h 20"/>
                <a:gd name="T36" fmla="*/ 12 w 14"/>
                <a:gd name="T37" fmla="*/ 19 h 20"/>
                <a:gd name="T38" fmla="*/ 7 w 14"/>
                <a:gd name="T39" fmla="*/ 20 h 20"/>
                <a:gd name="T40" fmla="*/ 2 w 14"/>
                <a:gd name="T41" fmla="*/ 19 h 20"/>
                <a:gd name="T42" fmla="*/ 0 w 14"/>
                <a:gd name="T43" fmla="*/ 15 h 20"/>
                <a:gd name="T44" fmla="*/ 1 w 14"/>
                <a:gd name="T45" fmla="*/ 15 h 20"/>
                <a:gd name="T46" fmla="*/ 4 w 14"/>
                <a:gd name="T47" fmla="*/ 15 h 20"/>
                <a:gd name="T48" fmla="*/ 5 w 14"/>
                <a:gd name="T49" fmla="*/ 17 h 20"/>
                <a:gd name="T50" fmla="*/ 7 w 14"/>
                <a:gd name="T51" fmla="*/ 17 h 20"/>
                <a:gd name="T52" fmla="*/ 9 w 14"/>
                <a:gd name="T53" fmla="*/ 17 h 20"/>
                <a:gd name="T54" fmla="*/ 10 w 14"/>
                <a:gd name="T55" fmla="*/ 14 h 20"/>
                <a:gd name="T56" fmla="*/ 9 w 14"/>
                <a:gd name="T57" fmla="*/ 12 h 20"/>
                <a:gd name="T58" fmla="*/ 7 w 14"/>
                <a:gd name="T59" fmla="*/ 11 h 20"/>
                <a:gd name="T60" fmla="*/ 5 w 14"/>
                <a:gd name="T61" fmla="*/ 11 h 20"/>
                <a:gd name="T62" fmla="*/ 5 w 14"/>
                <a:gd name="T63" fmla="*/ 8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4" h="20">
                  <a:moveTo>
                    <a:pt x="5" y="8"/>
                  </a:moveTo>
                  <a:cubicBezTo>
                    <a:pt x="7" y="8"/>
                    <a:pt x="7" y="8"/>
                    <a:pt x="7" y="8"/>
                  </a:cubicBezTo>
                  <a:cubicBezTo>
                    <a:pt x="8" y="8"/>
                    <a:pt x="9" y="8"/>
                    <a:pt x="9" y="8"/>
                  </a:cubicBezTo>
                  <a:cubicBezTo>
                    <a:pt x="10" y="7"/>
                    <a:pt x="10" y="7"/>
                    <a:pt x="10" y="6"/>
                  </a:cubicBezTo>
                  <a:cubicBezTo>
                    <a:pt x="10" y="5"/>
                    <a:pt x="10" y="4"/>
                    <a:pt x="9" y="4"/>
                  </a:cubicBezTo>
                  <a:cubicBezTo>
                    <a:pt x="9" y="3"/>
                    <a:pt x="8" y="3"/>
                    <a:pt x="7" y="3"/>
                  </a:cubicBezTo>
                  <a:cubicBezTo>
                    <a:pt x="7" y="3"/>
                    <a:pt x="6" y="3"/>
                    <a:pt x="5" y="4"/>
                  </a:cubicBezTo>
                  <a:cubicBezTo>
                    <a:pt x="5" y="4"/>
                    <a:pt x="5" y="5"/>
                    <a:pt x="5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4"/>
                    <a:pt x="1" y="2"/>
                    <a:pt x="3" y="1"/>
                  </a:cubicBezTo>
                  <a:cubicBezTo>
                    <a:pt x="4" y="0"/>
                    <a:pt x="5" y="0"/>
                    <a:pt x="7" y="0"/>
                  </a:cubicBezTo>
                  <a:cubicBezTo>
                    <a:pt x="9" y="0"/>
                    <a:pt x="11" y="0"/>
                    <a:pt x="12" y="1"/>
                  </a:cubicBezTo>
                  <a:cubicBezTo>
                    <a:pt x="13" y="2"/>
                    <a:pt x="14" y="4"/>
                    <a:pt x="14" y="6"/>
                  </a:cubicBezTo>
                  <a:cubicBezTo>
                    <a:pt x="14" y="6"/>
                    <a:pt x="14" y="7"/>
                    <a:pt x="13" y="8"/>
                  </a:cubicBezTo>
                  <a:cubicBezTo>
                    <a:pt x="13" y="9"/>
                    <a:pt x="12" y="9"/>
                    <a:pt x="11" y="10"/>
                  </a:cubicBezTo>
                  <a:cubicBezTo>
                    <a:pt x="12" y="10"/>
                    <a:pt x="13" y="11"/>
                    <a:pt x="13" y="12"/>
                  </a:cubicBezTo>
                  <a:cubicBezTo>
                    <a:pt x="14" y="13"/>
                    <a:pt x="14" y="13"/>
                    <a:pt x="14" y="15"/>
                  </a:cubicBezTo>
                  <a:cubicBezTo>
                    <a:pt x="14" y="16"/>
                    <a:pt x="14" y="18"/>
                    <a:pt x="12" y="19"/>
                  </a:cubicBezTo>
                  <a:cubicBezTo>
                    <a:pt x="11" y="20"/>
                    <a:pt x="9" y="20"/>
                    <a:pt x="7" y="20"/>
                  </a:cubicBezTo>
                  <a:cubicBezTo>
                    <a:pt x="5" y="20"/>
                    <a:pt x="4" y="20"/>
                    <a:pt x="2" y="19"/>
                  </a:cubicBezTo>
                  <a:cubicBezTo>
                    <a:pt x="1" y="18"/>
                    <a:pt x="0" y="17"/>
                    <a:pt x="0" y="15"/>
                  </a:cubicBezTo>
                  <a:cubicBezTo>
                    <a:pt x="1" y="15"/>
                    <a:pt x="1" y="15"/>
                    <a:pt x="1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15"/>
                    <a:pt x="5" y="16"/>
                    <a:pt x="5" y="17"/>
                  </a:cubicBezTo>
                  <a:cubicBezTo>
                    <a:pt x="6" y="17"/>
                    <a:pt x="6" y="17"/>
                    <a:pt x="7" y="17"/>
                  </a:cubicBezTo>
                  <a:cubicBezTo>
                    <a:pt x="8" y="17"/>
                    <a:pt x="9" y="17"/>
                    <a:pt x="9" y="17"/>
                  </a:cubicBezTo>
                  <a:cubicBezTo>
                    <a:pt x="10" y="16"/>
                    <a:pt x="10" y="15"/>
                    <a:pt x="10" y="14"/>
                  </a:cubicBezTo>
                  <a:cubicBezTo>
                    <a:pt x="10" y="13"/>
                    <a:pt x="10" y="13"/>
                    <a:pt x="9" y="12"/>
                  </a:cubicBezTo>
                  <a:cubicBezTo>
                    <a:pt x="9" y="12"/>
                    <a:pt x="8" y="11"/>
                    <a:pt x="7" y="11"/>
                  </a:cubicBezTo>
                  <a:cubicBezTo>
                    <a:pt x="5" y="11"/>
                    <a:pt x="5" y="11"/>
                    <a:pt x="5" y="11"/>
                  </a:cubicBezTo>
                  <a:lnTo>
                    <a:pt x="5" y="8"/>
                  </a:lnTo>
                  <a:close/>
                </a:path>
              </a:pathLst>
            </a:custGeom>
            <a:solidFill>
              <a:srgbClr val="E348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8" name="Rectangle 58"/>
            <p:cNvSpPr>
              <a:spLocks noChangeArrowheads="1"/>
            </p:cNvSpPr>
            <p:nvPr/>
          </p:nvSpPr>
          <p:spPr bwMode="auto">
            <a:xfrm>
              <a:off x="7713663" y="5022851"/>
              <a:ext cx="20638" cy="15875"/>
            </a:xfrm>
            <a:prstGeom prst="rect">
              <a:avLst/>
            </a:prstGeom>
            <a:solidFill>
              <a:srgbClr val="E348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9" name="Freeform 59"/>
            <p:cNvSpPr>
              <a:spLocks/>
            </p:cNvSpPr>
            <p:nvPr/>
          </p:nvSpPr>
          <p:spPr bwMode="auto">
            <a:xfrm>
              <a:off x="7748588" y="4935538"/>
              <a:ext cx="73025" cy="103188"/>
            </a:xfrm>
            <a:custGeom>
              <a:avLst/>
              <a:gdLst>
                <a:gd name="T0" fmla="*/ 1 w 14"/>
                <a:gd name="T1" fmla="*/ 11 h 20"/>
                <a:gd name="T2" fmla="*/ 2 w 14"/>
                <a:gd name="T3" fmla="*/ 0 h 20"/>
                <a:gd name="T4" fmla="*/ 13 w 14"/>
                <a:gd name="T5" fmla="*/ 0 h 20"/>
                <a:gd name="T6" fmla="*/ 13 w 14"/>
                <a:gd name="T7" fmla="*/ 3 h 20"/>
                <a:gd name="T8" fmla="*/ 5 w 14"/>
                <a:gd name="T9" fmla="*/ 3 h 20"/>
                <a:gd name="T10" fmla="*/ 5 w 14"/>
                <a:gd name="T11" fmla="*/ 8 h 20"/>
                <a:gd name="T12" fmla="*/ 6 w 14"/>
                <a:gd name="T13" fmla="*/ 7 h 20"/>
                <a:gd name="T14" fmla="*/ 8 w 14"/>
                <a:gd name="T15" fmla="*/ 7 h 20"/>
                <a:gd name="T16" fmla="*/ 12 w 14"/>
                <a:gd name="T17" fmla="*/ 9 h 20"/>
                <a:gd name="T18" fmla="*/ 14 w 14"/>
                <a:gd name="T19" fmla="*/ 14 h 20"/>
                <a:gd name="T20" fmla="*/ 12 w 14"/>
                <a:gd name="T21" fmla="*/ 19 h 20"/>
                <a:gd name="T22" fmla="*/ 7 w 14"/>
                <a:gd name="T23" fmla="*/ 20 h 20"/>
                <a:gd name="T24" fmla="*/ 2 w 14"/>
                <a:gd name="T25" fmla="*/ 19 h 20"/>
                <a:gd name="T26" fmla="*/ 0 w 14"/>
                <a:gd name="T27" fmla="*/ 15 h 20"/>
                <a:gd name="T28" fmla="*/ 0 w 14"/>
                <a:gd name="T29" fmla="*/ 15 h 20"/>
                <a:gd name="T30" fmla="*/ 4 w 14"/>
                <a:gd name="T31" fmla="*/ 15 h 20"/>
                <a:gd name="T32" fmla="*/ 5 w 14"/>
                <a:gd name="T33" fmla="*/ 17 h 20"/>
                <a:gd name="T34" fmla="*/ 7 w 14"/>
                <a:gd name="T35" fmla="*/ 17 h 20"/>
                <a:gd name="T36" fmla="*/ 9 w 14"/>
                <a:gd name="T37" fmla="*/ 16 h 20"/>
                <a:gd name="T38" fmla="*/ 10 w 14"/>
                <a:gd name="T39" fmla="*/ 14 h 20"/>
                <a:gd name="T40" fmla="*/ 9 w 14"/>
                <a:gd name="T41" fmla="*/ 11 h 20"/>
                <a:gd name="T42" fmla="*/ 7 w 14"/>
                <a:gd name="T43" fmla="*/ 10 h 20"/>
                <a:gd name="T44" fmla="*/ 5 w 14"/>
                <a:gd name="T45" fmla="*/ 10 h 20"/>
                <a:gd name="T46" fmla="*/ 4 w 14"/>
                <a:gd name="T47" fmla="*/ 12 h 20"/>
                <a:gd name="T48" fmla="*/ 1 w 14"/>
                <a:gd name="T49" fmla="*/ 11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4" h="20">
                  <a:moveTo>
                    <a:pt x="1" y="11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3" y="3"/>
                    <a:pt x="13" y="3"/>
                    <a:pt x="13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8"/>
                    <a:pt x="5" y="8"/>
                    <a:pt x="6" y="7"/>
                  </a:cubicBezTo>
                  <a:cubicBezTo>
                    <a:pt x="6" y="7"/>
                    <a:pt x="7" y="7"/>
                    <a:pt x="8" y="7"/>
                  </a:cubicBezTo>
                  <a:cubicBezTo>
                    <a:pt x="9" y="7"/>
                    <a:pt x="11" y="8"/>
                    <a:pt x="12" y="9"/>
                  </a:cubicBezTo>
                  <a:cubicBezTo>
                    <a:pt x="13" y="10"/>
                    <a:pt x="14" y="12"/>
                    <a:pt x="14" y="14"/>
                  </a:cubicBezTo>
                  <a:cubicBezTo>
                    <a:pt x="14" y="16"/>
                    <a:pt x="13" y="17"/>
                    <a:pt x="12" y="19"/>
                  </a:cubicBezTo>
                  <a:cubicBezTo>
                    <a:pt x="11" y="20"/>
                    <a:pt x="9" y="20"/>
                    <a:pt x="7" y="20"/>
                  </a:cubicBezTo>
                  <a:cubicBezTo>
                    <a:pt x="5" y="20"/>
                    <a:pt x="3" y="20"/>
                    <a:pt x="2" y="19"/>
                  </a:cubicBezTo>
                  <a:cubicBezTo>
                    <a:pt x="1" y="18"/>
                    <a:pt x="0" y="17"/>
                    <a:pt x="0" y="15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15"/>
                    <a:pt x="4" y="16"/>
                    <a:pt x="5" y="17"/>
                  </a:cubicBezTo>
                  <a:cubicBezTo>
                    <a:pt x="5" y="17"/>
                    <a:pt x="6" y="17"/>
                    <a:pt x="7" y="17"/>
                  </a:cubicBezTo>
                  <a:cubicBezTo>
                    <a:pt x="8" y="17"/>
                    <a:pt x="9" y="17"/>
                    <a:pt x="9" y="16"/>
                  </a:cubicBezTo>
                  <a:cubicBezTo>
                    <a:pt x="9" y="16"/>
                    <a:pt x="10" y="15"/>
                    <a:pt x="10" y="14"/>
                  </a:cubicBezTo>
                  <a:cubicBezTo>
                    <a:pt x="10" y="13"/>
                    <a:pt x="9" y="12"/>
                    <a:pt x="9" y="11"/>
                  </a:cubicBezTo>
                  <a:cubicBezTo>
                    <a:pt x="8" y="10"/>
                    <a:pt x="8" y="10"/>
                    <a:pt x="7" y="10"/>
                  </a:cubicBezTo>
                  <a:cubicBezTo>
                    <a:pt x="6" y="10"/>
                    <a:pt x="5" y="10"/>
                    <a:pt x="5" y="10"/>
                  </a:cubicBezTo>
                  <a:cubicBezTo>
                    <a:pt x="5" y="11"/>
                    <a:pt x="4" y="11"/>
                    <a:pt x="4" y="12"/>
                  </a:cubicBezTo>
                  <a:lnTo>
                    <a:pt x="1" y="11"/>
                  </a:lnTo>
                  <a:close/>
                </a:path>
              </a:pathLst>
            </a:custGeom>
            <a:solidFill>
              <a:srgbClr val="E348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0" name="Freeform 60"/>
            <p:cNvSpPr>
              <a:spLocks noEditPoints="1"/>
            </p:cNvSpPr>
            <p:nvPr/>
          </p:nvSpPr>
          <p:spPr bwMode="auto">
            <a:xfrm>
              <a:off x="7831138" y="4935538"/>
              <a:ext cx="73025" cy="103188"/>
            </a:xfrm>
            <a:custGeom>
              <a:avLst/>
              <a:gdLst>
                <a:gd name="T0" fmla="*/ 13 w 14"/>
                <a:gd name="T1" fmla="*/ 5 h 20"/>
                <a:gd name="T2" fmla="*/ 12 w 14"/>
                <a:gd name="T3" fmla="*/ 8 h 20"/>
                <a:gd name="T4" fmla="*/ 10 w 14"/>
                <a:gd name="T5" fmla="*/ 10 h 20"/>
                <a:gd name="T6" fmla="*/ 13 w 14"/>
                <a:gd name="T7" fmla="*/ 12 h 20"/>
                <a:gd name="T8" fmla="*/ 14 w 14"/>
                <a:gd name="T9" fmla="*/ 15 h 20"/>
                <a:gd name="T10" fmla="*/ 12 w 14"/>
                <a:gd name="T11" fmla="*/ 19 h 20"/>
                <a:gd name="T12" fmla="*/ 7 w 14"/>
                <a:gd name="T13" fmla="*/ 20 h 20"/>
                <a:gd name="T14" fmla="*/ 2 w 14"/>
                <a:gd name="T15" fmla="*/ 19 h 20"/>
                <a:gd name="T16" fmla="*/ 0 w 14"/>
                <a:gd name="T17" fmla="*/ 15 h 20"/>
                <a:gd name="T18" fmla="*/ 1 w 14"/>
                <a:gd name="T19" fmla="*/ 12 h 20"/>
                <a:gd name="T20" fmla="*/ 4 w 14"/>
                <a:gd name="T21" fmla="*/ 10 h 20"/>
                <a:gd name="T22" fmla="*/ 1 w 14"/>
                <a:gd name="T23" fmla="*/ 8 h 20"/>
                <a:gd name="T24" fmla="*/ 1 w 14"/>
                <a:gd name="T25" fmla="*/ 5 h 20"/>
                <a:gd name="T26" fmla="*/ 2 w 14"/>
                <a:gd name="T27" fmla="*/ 1 h 20"/>
                <a:gd name="T28" fmla="*/ 7 w 14"/>
                <a:gd name="T29" fmla="*/ 0 h 20"/>
                <a:gd name="T30" fmla="*/ 12 w 14"/>
                <a:gd name="T31" fmla="*/ 1 h 20"/>
                <a:gd name="T32" fmla="*/ 13 w 14"/>
                <a:gd name="T33" fmla="*/ 5 h 20"/>
                <a:gd name="T34" fmla="*/ 10 w 14"/>
                <a:gd name="T35" fmla="*/ 14 h 20"/>
                <a:gd name="T36" fmla="*/ 9 w 14"/>
                <a:gd name="T37" fmla="*/ 12 h 20"/>
                <a:gd name="T38" fmla="*/ 7 w 14"/>
                <a:gd name="T39" fmla="*/ 11 h 20"/>
                <a:gd name="T40" fmla="*/ 5 w 14"/>
                <a:gd name="T41" fmla="*/ 12 h 20"/>
                <a:gd name="T42" fmla="*/ 4 w 14"/>
                <a:gd name="T43" fmla="*/ 14 h 20"/>
                <a:gd name="T44" fmla="*/ 5 w 14"/>
                <a:gd name="T45" fmla="*/ 17 h 20"/>
                <a:gd name="T46" fmla="*/ 7 w 14"/>
                <a:gd name="T47" fmla="*/ 17 h 20"/>
                <a:gd name="T48" fmla="*/ 9 w 14"/>
                <a:gd name="T49" fmla="*/ 17 h 20"/>
                <a:gd name="T50" fmla="*/ 10 w 14"/>
                <a:gd name="T51" fmla="*/ 14 h 20"/>
                <a:gd name="T52" fmla="*/ 9 w 14"/>
                <a:gd name="T53" fmla="*/ 6 h 20"/>
                <a:gd name="T54" fmla="*/ 9 w 14"/>
                <a:gd name="T55" fmla="*/ 4 h 20"/>
                <a:gd name="T56" fmla="*/ 7 w 14"/>
                <a:gd name="T57" fmla="*/ 3 h 20"/>
                <a:gd name="T58" fmla="*/ 5 w 14"/>
                <a:gd name="T59" fmla="*/ 4 h 20"/>
                <a:gd name="T60" fmla="*/ 5 w 14"/>
                <a:gd name="T61" fmla="*/ 6 h 20"/>
                <a:gd name="T62" fmla="*/ 5 w 14"/>
                <a:gd name="T63" fmla="*/ 8 h 20"/>
                <a:gd name="T64" fmla="*/ 7 w 14"/>
                <a:gd name="T65" fmla="*/ 8 h 20"/>
                <a:gd name="T66" fmla="*/ 9 w 14"/>
                <a:gd name="T67" fmla="*/ 8 h 20"/>
                <a:gd name="T68" fmla="*/ 9 w 14"/>
                <a:gd name="T69" fmla="*/ 6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4" h="20">
                  <a:moveTo>
                    <a:pt x="13" y="5"/>
                  </a:moveTo>
                  <a:cubicBezTo>
                    <a:pt x="13" y="6"/>
                    <a:pt x="13" y="7"/>
                    <a:pt x="12" y="8"/>
                  </a:cubicBezTo>
                  <a:cubicBezTo>
                    <a:pt x="12" y="9"/>
                    <a:pt x="11" y="9"/>
                    <a:pt x="10" y="10"/>
                  </a:cubicBezTo>
                  <a:cubicBezTo>
                    <a:pt x="11" y="10"/>
                    <a:pt x="12" y="11"/>
                    <a:pt x="13" y="12"/>
                  </a:cubicBezTo>
                  <a:cubicBezTo>
                    <a:pt x="13" y="13"/>
                    <a:pt x="14" y="14"/>
                    <a:pt x="14" y="15"/>
                  </a:cubicBezTo>
                  <a:cubicBezTo>
                    <a:pt x="14" y="17"/>
                    <a:pt x="13" y="18"/>
                    <a:pt x="12" y="19"/>
                  </a:cubicBezTo>
                  <a:cubicBezTo>
                    <a:pt x="11" y="20"/>
                    <a:pt x="9" y="20"/>
                    <a:pt x="7" y="20"/>
                  </a:cubicBezTo>
                  <a:cubicBezTo>
                    <a:pt x="5" y="20"/>
                    <a:pt x="3" y="20"/>
                    <a:pt x="2" y="19"/>
                  </a:cubicBezTo>
                  <a:cubicBezTo>
                    <a:pt x="1" y="18"/>
                    <a:pt x="0" y="17"/>
                    <a:pt x="0" y="15"/>
                  </a:cubicBezTo>
                  <a:cubicBezTo>
                    <a:pt x="0" y="14"/>
                    <a:pt x="0" y="13"/>
                    <a:pt x="1" y="12"/>
                  </a:cubicBezTo>
                  <a:cubicBezTo>
                    <a:pt x="2" y="11"/>
                    <a:pt x="2" y="10"/>
                    <a:pt x="4" y="10"/>
                  </a:cubicBezTo>
                  <a:cubicBezTo>
                    <a:pt x="3" y="9"/>
                    <a:pt x="2" y="9"/>
                    <a:pt x="1" y="8"/>
                  </a:cubicBezTo>
                  <a:cubicBezTo>
                    <a:pt x="1" y="7"/>
                    <a:pt x="1" y="6"/>
                    <a:pt x="1" y="5"/>
                  </a:cubicBezTo>
                  <a:cubicBezTo>
                    <a:pt x="1" y="4"/>
                    <a:pt x="1" y="2"/>
                    <a:pt x="2" y="1"/>
                  </a:cubicBezTo>
                  <a:cubicBezTo>
                    <a:pt x="3" y="0"/>
                    <a:pt x="5" y="0"/>
                    <a:pt x="7" y="0"/>
                  </a:cubicBezTo>
                  <a:cubicBezTo>
                    <a:pt x="9" y="0"/>
                    <a:pt x="10" y="0"/>
                    <a:pt x="12" y="1"/>
                  </a:cubicBezTo>
                  <a:cubicBezTo>
                    <a:pt x="13" y="2"/>
                    <a:pt x="13" y="4"/>
                    <a:pt x="13" y="5"/>
                  </a:cubicBezTo>
                  <a:close/>
                  <a:moveTo>
                    <a:pt x="10" y="14"/>
                  </a:moveTo>
                  <a:cubicBezTo>
                    <a:pt x="10" y="14"/>
                    <a:pt x="9" y="13"/>
                    <a:pt x="9" y="12"/>
                  </a:cubicBezTo>
                  <a:cubicBezTo>
                    <a:pt x="8" y="12"/>
                    <a:pt x="8" y="11"/>
                    <a:pt x="7" y="11"/>
                  </a:cubicBezTo>
                  <a:cubicBezTo>
                    <a:pt x="6" y="11"/>
                    <a:pt x="5" y="12"/>
                    <a:pt x="5" y="12"/>
                  </a:cubicBezTo>
                  <a:cubicBezTo>
                    <a:pt x="4" y="13"/>
                    <a:pt x="4" y="14"/>
                    <a:pt x="4" y="14"/>
                  </a:cubicBezTo>
                  <a:cubicBezTo>
                    <a:pt x="4" y="15"/>
                    <a:pt x="4" y="16"/>
                    <a:pt x="5" y="17"/>
                  </a:cubicBezTo>
                  <a:cubicBezTo>
                    <a:pt x="5" y="17"/>
                    <a:pt x="6" y="17"/>
                    <a:pt x="7" y="17"/>
                  </a:cubicBezTo>
                  <a:cubicBezTo>
                    <a:pt x="8" y="17"/>
                    <a:pt x="8" y="17"/>
                    <a:pt x="9" y="17"/>
                  </a:cubicBezTo>
                  <a:cubicBezTo>
                    <a:pt x="9" y="16"/>
                    <a:pt x="10" y="15"/>
                    <a:pt x="10" y="14"/>
                  </a:cubicBezTo>
                  <a:close/>
                  <a:moveTo>
                    <a:pt x="9" y="6"/>
                  </a:moveTo>
                  <a:cubicBezTo>
                    <a:pt x="9" y="5"/>
                    <a:pt x="9" y="4"/>
                    <a:pt x="9" y="4"/>
                  </a:cubicBezTo>
                  <a:cubicBezTo>
                    <a:pt x="8" y="3"/>
                    <a:pt x="8" y="3"/>
                    <a:pt x="7" y="3"/>
                  </a:cubicBezTo>
                  <a:cubicBezTo>
                    <a:pt x="6" y="3"/>
                    <a:pt x="6" y="3"/>
                    <a:pt x="5" y="4"/>
                  </a:cubicBezTo>
                  <a:cubicBezTo>
                    <a:pt x="5" y="4"/>
                    <a:pt x="5" y="5"/>
                    <a:pt x="5" y="6"/>
                  </a:cubicBezTo>
                  <a:cubicBezTo>
                    <a:pt x="5" y="6"/>
                    <a:pt x="5" y="7"/>
                    <a:pt x="5" y="8"/>
                  </a:cubicBezTo>
                  <a:cubicBezTo>
                    <a:pt x="6" y="8"/>
                    <a:pt x="6" y="8"/>
                    <a:pt x="7" y="8"/>
                  </a:cubicBezTo>
                  <a:cubicBezTo>
                    <a:pt x="8" y="8"/>
                    <a:pt x="8" y="8"/>
                    <a:pt x="9" y="8"/>
                  </a:cubicBezTo>
                  <a:cubicBezTo>
                    <a:pt x="9" y="7"/>
                    <a:pt x="9" y="6"/>
                    <a:pt x="9" y="6"/>
                  </a:cubicBezTo>
                  <a:close/>
                </a:path>
              </a:pathLst>
            </a:custGeom>
            <a:solidFill>
              <a:srgbClr val="E348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67" name="矩形 66"/>
          <p:cNvSpPr/>
          <p:nvPr/>
        </p:nvSpPr>
        <p:spPr>
          <a:xfrm>
            <a:off x="398656" y="1436031"/>
            <a:ext cx="461665" cy="1438855"/>
          </a:xfrm>
          <a:prstGeom prst="rect">
            <a:avLst/>
          </a:prstGeom>
        </p:spPr>
        <p:txBody>
          <a:bodyPr vert="eaVert" wrap="none">
            <a:spAutoFit/>
          </a:bodyPr>
          <a:lstStyle/>
          <a:p>
            <a:r>
              <a:rPr lang="zh-CN" altLang="en-US" sz="1800" b="1" spc="300" dirty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请输入标题</a:t>
            </a:r>
          </a:p>
        </p:txBody>
      </p:sp>
      <p:sp>
        <p:nvSpPr>
          <p:cNvPr id="68" name="椭圆 67"/>
          <p:cNvSpPr/>
          <p:nvPr/>
        </p:nvSpPr>
        <p:spPr>
          <a:xfrm>
            <a:off x="568839" y="3298991"/>
            <a:ext cx="121298" cy="121298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9" name="椭圆 68"/>
          <p:cNvSpPr/>
          <p:nvPr/>
        </p:nvSpPr>
        <p:spPr>
          <a:xfrm>
            <a:off x="584848" y="3642290"/>
            <a:ext cx="89280" cy="87086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70" name="椭圆 69"/>
          <p:cNvSpPr/>
          <p:nvPr/>
        </p:nvSpPr>
        <p:spPr>
          <a:xfrm>
            <a:off x="584848" y="3951377"/>
            <a:ext cx="89280" cy="87086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71" name="椭圆 70"/>
          <p:cNvSpPr/>
          <p:nvPr/>
        </p:nvSpPr>
        <p:spPr>
          <a:xfrm>
            <a:off x="584848" y="4260463"/>
            <a:ext cx="89280" cy="87086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0641889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8000"/>
    </mc:Choice>
    <mc:Fallback xmlns="">
      <p:transition spd="slow" advClick="0" advTm="8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50" fill="hold"/>
                                        <p:tgtEl>
                                          <p:spTgt spid="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50" fill="hold"/>
                                        <p:tgtEl>
                                          <p:spTgt spid="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350"/>
                            </p:stCondLst>
                            <p:childTnLst>
                              <p:par>
                                <p:cTn id="1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50"/>
                            </p:stCondLst>
                            <p:childTnLst>
                              <p:par>
                                <p:cTn id="1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2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750"/>
                            </p:stCondLst>
                            <p:childTnLst>
                              <p:par>
                                <p:cTn id="2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2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950"/>
                            </p:stCondLst>
                            <p:childTnLst>
                              <p:par>
                                <p:cTn id="2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2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150"/>
                            </p:stCondLst>
                            <p:childTnLst>
                              <p:par>
                                <p:cTn id="3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150"/>
                            </p:stCondLst>
                            <p:childTnLst>
                              <p:par>
                                <p:cTn id="4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3150"/>
                            </p:stCondLst>
                            <p:childTnLst>
                              <p:par>
                                <p:cTn id="5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150"/>
                            </p:stCondLst>
                            <p:childTnLst>
                              <p:par>
                                <p:cTn id="6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5150"/>
                            </p:stCondLst>
                            <p:childTnLst>
                              <p:par>
                                <p:cTn id="7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6150"/>
                            </p:stCondLst>
                            <p:childTnLst>
                              <p:par>
                                <p:cTn id="7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7150"/>
                            </p:stCondLst>
                            <p:childTnLst>
                              <p:par>
                                <p:cTn id="8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7650"/>
                            </p:stCondLst>
                            <p:childTnLst>
                              <p:par>
                                <p:cTn id="9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8150"/>
                            </p:stCondLst>
                            <p:childTnLst>
                              <p:par>
                                <p:cTn id="10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8650"/>
                            </p:stCondLst>
                            <p:childTnLst>
                              <p:par>
                                <p:cTn id="10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9150"/>
                            </p:stCondLst>
                            <p:childTnLst>
                              <p:par>
                                <p:cTn id="11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9650"/>
                            </p:stCondLst>
                            <p:childTnLst>
                              <p:par>
                                <p:cTn id="116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44" grpId="0" animBg="1"/>
      <p:bldP spid="67" grpId="0" build="allAtOnce"/>
      <p:bldP spid="68" grpId="0" animBg="1"/>
      <p:bldP spid="69" grpId="0" animBg="1"/>
      <p:bldP spid="70" grpId="0" animBg="1"/>
      <p:bldP spid="71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组合 11"/>
          <p:cNvGrpSpPr/>
          <p:nvPr/>
        </p:nvGrpSpPr>
        <p:grpSpPr>
          <a:xfrm>
            <a:off x="6056589" y="741234"/>
            <a:ext cx="2008188" cy="2611438"/>
            <a:chOff x="2548618" y="1837416"/>
            <a:chExt cx="2008188" cy="2611438"/>
          </a:xfrm>
        </p:grpSpPr>
        <p:sp>
          <p:nvSpPr>
            <p:cNvPr id="13" name="Freeform 992"/>
            <p:cNvSpPr>
              <a:spLocks noEditPoints="1"/>
            </p:cNvSpPr>
            <p:nvPr userDrawn="1"/>
          </p:nvSpPr>
          <p:spPr bwMode="auto">
            <a:xfrm>
              <a:off x="2548618" y="1837416"/>
              <a:ext cx="2008188" cy="2611438"/>
            </a:xfrm>
            <a:custGeom>
              <a:avLst/>
              <a:gdLst>
                <a:gd name="T0" fmla="*/ 851 w 901"/>
                <a:gd name="T1" fmla="*/ 249 h 1171"/>
                <a:gd name="T2" fmla="*/ 450 w 901"/>
                <a:gd name="T3" fmla="*/ 0 h 1171"/>
                <a:gd name="T4" fmla="*/ 0 w 901"/>
                <a:gd name="T5" fmla="*/ 454 h 1171"/>
                <a:gd name="T6" fmla="*/ 49 w 901"/>
                <a:gd name="T7" fmla="*/ 659 h 1171"/>
                <a:gd name="T8" fmla="*/ 450 w 901"/>
                <a:gd name="T9" fmla="*/ 1171 h 1171"/>
                <a:gd name="T10" fmla="*/ 901 w 901"/>
                <a:gd name="T11" fmla="*/ 454 h 1171"/>
                <a:gd name="T12" fmla="*/ 851 w 901"/>
                <a:gd name="T13" fmla="*/ 249 h 1171"/>
                <a:gd name="T14" fmla="*/ 450 w 901"/>
                <a:gd name="T15" fmla="*/ 680 h 1171"/>
                <a:gd name="T16" fmla="*/ 224 w 901"/>
                <a:gd name="T17" fmla="*/ 454 h 1171"/>
                <a:gd name="T18" fmla="*/ 365 w 901"/>
                <a:gd name="T19" fmla="*/ 245 h 1171"/>
                <a:gd name="T20" fmla="*/ 450 w 901"/>
                <a:gd name="T21" fmla="*/ 228 h 1171"/>
                <a:gd name="T22" fmla="*/ 676 w 901"/>
                <a:gd name="T23" fmla="*/ 451 h 1171"/>
                <a:gd name="T24" fmla="*/ 536 w 901"/>
                <a:gd name="T25" fmla="*/ 663 h 1171"/>
                <a:gd name="T26" fmla="*/ 450 w 901"/>
                <a:gd name="T27" fmla="*/ 680 h 1171"/>
                <a:gd name="T28" fmla="*/ 788 w 901"/>
                <a:gd name="T29" fmla="*/ 496 h 1171"/>
                <a:gd name="T30" fmla="*/ 789 w 901"/>
                <a:gd name="T31" fmla="*/ 494 h 1171"/>
                <a:gd name="T32" fmla="*/ 789 w 901"/>
                <a:gd name="T33" fmla="*/ 494 h 1171"/>
                <a:gd name="T34" fmla="*/ 788 w 901"/>
                <a:gd name="T35" fmla="*/ 496 h 1171"/>
                <a:gd name="T36" fmla="*/ 783 w 901"/>
                <a:gd name="T37" fmla="*/ 503 h 1171"/>
                <a:gd name="T38" fmla="*/ 784 w 901"/>
                <a:gd name="T39" fmla="*/ 502 h 1171"/>
                <a:gd name="T40" fmla="*/ 783 w 901"/>
                <a:gd name="T41" fmla="*/ 503 h 1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901" h="1171">
                  <a:moveTo>
                    <a:pt x="851" y="249"/>
                  </a:moveTo>
                  <a:cubicBezTo>
                    <a:pt x="777" y="103"/>
                    <a:pt x="627" y="0"/>
                    <a:pt x="450" y="0"/>
                  </a:cubicBezTo>
                  <a:cubicBezTo>
                    <a:pt x="274" y="0"/>
                    <a:pt x="0" y="148"/>
                    <a:pt x="0" y="454"/>
                  </a:cubicBezTo>
                  <a:cubicBezTo>
                    <a:pt x="0" y="528"/>
                    <a:pt x="18" y="597"/>
                    <a:pt x="49" y="659"/>
                  </a:cubicBezTo>
                  <a:cubicBezTo>
                    <a:pt x="124" y="804"/>
                    <a:pt x="450" y="1171"/>
                    <a:pt x="450" y="1171"/>
                  </a:cubicBezTo>
                  <a:cubicBezTo>
                    <a:pt x="450" y="1171"/>
                    <a:pt x="901" y="702"/>
                    <a:pt x="901" y="454"/>
                  </a:cubicBezTo>
                  <a:cubicBezTo>
                    <a:pt x="901" y="380"/>
                    <a:pt x="883" y="310"/>
                    <a:pt x="851" y="249"/>
                  </a:cubicBezTo>
                  <a:close/>
                  <a:moveTo>
                    <a:pt x="450" y="680"/>
                  </a:moveTo>
                  <a:cubicBezTo>
                    <a:pt x="326" y="680"/>
                    <a:pt x="224" y="578"/>
                    <a:pt x="224" y="454"/>
                  </a:cubicBezTo>
                  <a:cubicBezTo>
                    <a:pt x="224" y="359"/>
                    <a:pt x="282" y="279"/>
                    <a:pt x="365" y="245"/>
                  </a:cubicBezTo>
                  <a:cubicBezTo>
                    <a:pt x="391" y="234"/>
                    <a:pt x="420" y="228"/>
                    <a:pt x="450" y="228"/>
                  </a:cubicBezTo>
                  <a:cubicBezTo>
                    <a:pt x="575" y="228"/>
                    <a:pt x="676" y="326"/>
                    <a:pt x="676" y="451"/>
                  </a:cubicBezTo>
                  <a:cubicBezTo>
                    <a:pt x="676" y="545"/>
                    <a:pt x="618" y="629"/>
                    <a:pt x="536" y="663"/>
                  </a:cubicBezTo>
                  <a:cubicBezTo>
                    <a:pt x="510" y="674"/>
                    <a:pt x="481" y="680"/>
                    <a:pt x="450" y="680"/>
                  </a:cubicBezTo>
                  <a:close/>
                  <a:moveTo>
                    <a:pt x="788" y="496"/>
                  </a:moveTo>
                  <a:cubicBezTo>
                    <a:pt x="788" y="495"/>
                    <a:pt x="789" y="495"/>
                    <a:pt x="789" y="494"/>
                  </a:cubicBezTo>
                  <a:cubicBezTo>
                    <a:pt x="789" y="494"/>
                    <a:pt x="789" y="494"/>
                    <a:pt x="789" y="494"/>
                  </a:cubicBezTo>
                  <a:cubicBezTo>
                    <a:pt x="788" y="495"/>
                    <a:pt x="788" y="495"/>
                    <a:pt x="788" y="496"/>
                  </a:cubicBezTo>
                  <a:close/>
                  <a:moveTo>
                    <a:pt x="783" y="503"/>
                  </a:moveTo>
                  <a:cubicBezTo>
                    <a:pt x="783" y="503"/>
                    <a:pt x="783" y="503"/>
                    <a:pt x="784" y="502"/>
                  </a:cubicBezTo>
                  <a:cubicBezTo>
                    <a:pt x="783" y="503"/>
                    <a:pt x="783" y="503"/>
                    <a:pt x="783" y="503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CA3214"/>
                </a:gs>
                <a:gs pos="48000">
                  <a:schemeClr val="accent2"/>
                </a:gs>
                <a:gs pos="100000">
                  <a:schemeClr val="accent2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4" name="椭圆 13"/>
            <p:cNvSpPr/>
            <p:nvPr userDrawn="1"/>
          </p:nvSpPr>
          <p:spPr>
            <a:xfrm>
              <a:off x="2774428" y="2046953"/>
              <a:ext cx="1555429" cy="1555429"/>
            </a:xfrm>
            <a:prstGeom prst="ellipse">
              <a:avLst/>
            </a:prstGeom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5400000" scaled="1"/>
              <a:tileRect/>
            </a:gradFill>
            <a:ln>
              <a:noFill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16" name="矩形 15"/>
          <p:cNvSpPr/>
          <p:nvPr/>
        </p:nvSpPr>
        <p:spPr>
          <a:xfrm>
            <a:off x="6307395" y="1497844"/>
            <a:ext cx="172354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dirty="0" smtClean="0">
                <a:solidFill>
                  <a:srgbClr val="F84420"/>
                </a:solidFill>
                <a:cs typeface="+mn-ea"/>
                <a:sym typeface="+mn-lt"/>
              </a:rPr>
              <a:t>谢谢观看！</a:t>
            </a:r>
            <a:endParaRPr lang="zh-CN" altLang="en-US" sz="2400" dirty="0">
              <a:solidFill>
                <a:srgbClr val="F84420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0245643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8000"/>
    </mc:Choice>
    <mc:Fallback xmlns="">
      <p:transition spd="slow" advClick="0" advTm="8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63554" y="4437115"/>
            <a:ext cx="8607439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12192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24419" y="3097348"/>
            <a:ext cx="5471583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个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人学习、研究。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6000" y="3097348"/>
            <a:ext cx="5471584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47369" y="356248"/>
            <a:ext cx="7893049" cy="2352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95025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5336194" y="2630858"/>
            <a:ext cx="415070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>
                <a:solidFill>
                  <a:srgbClr val="FC9908"/>
                </a:solidFill>
                <a:cs typeface="+mn-ea"/>
                <a:sym typeface="+mn-lt"/>
              </a:rPr>
              <a:t>请在此处填入你需要的内容。请在此处填入你需要的内容。</a:t>
            </a:r>
            <a:endParaRPr lang="en-US" altLang="zh-CN" sz="1200" dirty="0">
              <a:solidFill>
                <a:srgbClr val="FC9908"/>
              </a:solidFill>
              <a:cs typeface="+mn-ea"/>
              <a:sym typeface="+mn-lt"/>
            </a:endParaRPr>
          </a:p>
          <a:p>
            <a:r>
              <a:rPr lang="zh-CN" altLang="en-US" sz="1200" dirty="0">
                <a:solidFill>
                  <a:srgbClr val="FC9908"/>
                </a:solidFill>
                <a:cs typeface="+mn-ea"/>
                <a:sym typeface="+mn-lt"/>
              </a:rPr>
              <a:t>请在此处填入你需要的内容。请在此处填入你需要的内容。</a:t>
            </a:r>
          </a:p>
          <a:p>
            <a:r>
              <a:rPr lang="zh-CN" altLang="en-US" sz="1200" dirty="0">
                <a:solidFill>
                  <a:srgbClr val="FC9908"/>
                </a:solidFill>
                <a:cs typeface="+mn-ea"/>
                <a:sym typeface="+mn-lt"/>
              </a:rPr>
              <a:t>请在此处填入你需要的内容。请在此处填入你需要的内容。</a:t>
            </a:r>
          </a:p>
          <a:p>
            <a:r>
              <a:rPr lang="zh-CN" altLang="en-US" sz="1200" dirty="0">
                <a:solidFill>
                  <a:srgbClr val="FC9908"/>
                </a:solidFill>
                <a:cs typeface="+mn-ea"/>
                <a:sym typeface="+mn-lt"/>
              </a:rPr>
              <a:t>请在此处填入你需要的内容。请在此处填入你需要的内容。</a:t>
            </a:r>
          </a:p>
          <a:p>
            <a:endParaRPr lang="zh-CN" altLang="en-US" sz="1200" dirty="0">
              <a:solidFill>
                <a:srgbClr val="FC9908"/>
              </a:solidFill>
              <a:cs typeface="+mn-ea"/>
              <a:sym typeface="+mn-lt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74618" y="1747553"/>
            <a:ext cx="1333863" cy="607683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7439" y="2625627"/>
            <a:ext cx="2048803" cy="737932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86193" y="4448854"/>
            <a:ext cx="9985842" cy="1920806"/>
          </a:xfrm>
          <a:prstGeom prst="rect">
            <a:avLst/>
          </a:prstGeom>
        </p:spPr>
      </p:pic>
      <p:grpSp>
        <p:nvGrpSpPr>
          <p:cNvPr id="8" name="组合 7"/>
          <p:cNvGrpSpPr/>
          <p:nvPr/>
        </p:nvGrpSpPr>
        <p:grpSpPr>
          <a:xfrm>
            <a:off x="2548618" y="1837416"/>
            <a:ext cx="2008188" cy="2611438"/>
            <a:chOff x="2548618" y="1837416"/>
            <a:chExt cx="2008188" cy="2611438"/>
          </a:xfrm>
        </p:grpSpPr>
        <p:sp>
          <p:nvSpPr>
            <p:cNvPr id="9" name="Freeform 992"/>
            <p:cNvSpPr>
              <a:spLocks noEditPoints="1"/>
            </p:cNvSpPr>
            <p:nvPr userDrawn="1"/>
          </p:nvSpPr>
          <p:spPr bwMode="auto">
            <a:xfrm>
              <a:off x="2548618" y="1837416"/>
              <a:ext cx="2008188" cy="2611438"/>
            </a:xfrm>
            <a:custGeom>
              <a:avLst/>
              <a:gdLst>
                <a:gd name="T0" fmla="*/ 851 w 901"/>
                <a:gd name="T1" fmla="*/ 249 h 1171"/>
                <a:gd name="T2" fmla="*/ 450 w 901"/>
                <a:gd name="T3" fmla="*/ 0 h 1171"/>
                <a:gd name="T4" fmla="*/ 0 w 901"/>
                <a:gd name="T5" fmla="*/ 454 h 1171"/>
                <a:gd name="T6" fmla="*/ 49 w 901"/>
                <a:gd name="T7" fmla="*/ 659 h 1171"/>
                <a:gd name="T8" fmla="*/ 450 w 901"/>
                <a:gd name="T9" fmla="*/ 1171 h 1171"/>
                <a:gd name="T10" fmla="*/ 901 w 901"/>
                <a:gd name="T11" fmla="*/ 454 h 1171"/>
                <a:gd name="T12" fmla="*/ 851 w 901"/>
                <a:gd name="T13" fmla="*/ 249 h 1171"/>
                <a:gd name="T14" fmla="*/ 450 w 901"/>
                <a:gd name="T15" fmla="*/ 680 h 1171"/>
                <a:gd name="T16" fmla="*/ 224 w 901"/>
                <a:gd name="T17" fmla="*/ 454 h 1171"/>
                <a:gd name="T18" fmla="*/ 365 w 901"/>
                <a:gd name="T19" fmla="*/ 245 h 1171"/>
                <a:gd name="T20" fmla="*/ 450 w 901"/>
                <a:gd name="T21" fmla="*/ 228 h 1171"/>
                <a:gd name="T22" fmla="*/ 676 w 901"/>
                <a:gd name="T23" fmla="*/ 451 h 1171"/>
                <a:gd name="T24" fmla="*/ 536 w 901"/>
                <a:gd name="T25" fmla="*/ 663 h 1171"/>
                <a:gd name="T26" fmla="*/ 450 w 901"/>
                <a:gd name="T27" fmla="*/ 680 h 1171"/>
                <a:gd name="T28" fmla="*/ 788 w 901"/>
                <a:gd name="T29" fmla="*/ 496 h 1171"/>
                <a:gd name="T30" fmla="*/ 789 w 901"/>
                <a:gd name="T31" fmla="*/ 494 h 1171"/>
                <a:gd name="T32" fmla="*/ 789 w 901"/>
                <a:gd name="T33" fmla="*/ 494 h 1171"/>
                <a:gd name="T34" fmla="*/ 788 w 901"/>
                <a:gd name="T35" fmla="*/ 496 h 1171"/>
                <a:gd name="T36" fmla="*/ 783 w 901"/>
                <a:gd name="T37" fmla="*/ 503 h 1171"/>
                <a:gd name="T38" fmla="*/ 784 w 901"/>
                <a:gd name="T39" fmla="*/ 502 h 1171"/>
                <a:gd name="T40" fmla="*/ 783 w 901"/>
                <a:gd name="T41" fmla="*/ 503 h 1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901" h="1171">
                  <a:moveTo>
                    <a:pt x="851" y="249"/>
                  </a:moveTo>
                  <a:cubicBezTo>
                    <a:pt x="777" y="103"/>
                    <a:pt x="627" y="0"/>
                    <a:pt x="450" y="0"/>
                  </a:cubicBezTo>
                  <a:cubicBezTo>
                    <a:pt x="274" y="0"/>
                    <a:pt x="0" y="148"/>
                    <a:pt x="0" y="454"/>
                  </a:cubicBezTo>
                  <a:cubicBezTo>
                    <a:pt x="0" y="528"/>
                    <a:pt x="18" y="597"/>
                    <a:pt x="49" y="659"/>
                  </a:cubicBezTo>
                  <a:cubicBezTo>
                    <a:pt x="124" y="804"/>
                    <a:pt x="450" y="1171"/>
                    <a:pt x="450" y="1171"/>
                  </a:cubicBezTo>
                  <a:cubicBezTo>
                    <a:pt x="450" y="1171"/>
                    <a:pt x="901" y="702"/>
                    <a:pt x="901" y="454"/>
                  </a:cubicBezTo>
                  <a:cubicBezTo>
                    <a:pt x="901" y="380"/>
                    <a:pt x="883" y="310"/>
                    <a:pt x="851" y="249"/>
                  </a:cubicBezTo>
                  <a:close/>
                  <a:moveTo>
                    <a:pt x="450" y="680"/>
                  </a:moveTo>
                  <a:cubicBezTo>
                    <a:pt x="326" y="680"/>
                    <a:pt x="224" y="578"/>
                    <a:pt x="224" y="454"/>
                  </a:cubicBezTo>
                  <a:cubicBezTo>
                    <a:pt x="224" y="359"/>
                    <a:pt x="282" y="279"/>
                    <a:pt x="365" y="245"/>
                  </a:cubicBezTo>
                  <a:cubicBezTo>
                    <a:pt x="391" y="234"/>
                    <a:pt x="420" y="228"/>
                    <a:pt x="450" y="228"/>
                  </a:cubicBezTo>
                  <a:cubicBezTo>
                    <a:pt x="575" y="228"/>
                    <a:pt x="676" y="326"/>
                    <a:pt x="676" y="451"/>
                  </a:cubicBezTo>
                  <a:cubicBezTo>
                    <a:pt x="676" y="545"/>
                    <a:pt x="618" y="629"/>
                    <a:pt x="536" y="663"/>
                  </a:cubicBezTo>
                  <a:cubicBezTo>
                    <a:pt x="510" y="674"/>
                    <a:pt x="481" y="680"/>
                    <a:pt x="450" y="680"/>
                  </a:cubicBezTo>
                  <a:close/>
                  <a:moveTo>
                    <a:pt x="788" y="496"/>
                  </a:moveTo>
                  <a:cubicBezTo>
                    <a:pt x="788" y="495"/>
                    <a:pt x="789" y="495"/>
                    <a:pt x="789" y="494"/>
                  </a:cubicBezTo>
                  <a:cubicBezTo>
                    <a:pt x="789" y="494"/>
                    <a:pt x="789" y="494"/>
                    <a:pt x="789" y="494"/>
                  </a:cubicBezTo>
                  <a:cubicBezTo>
                    <a:pt x="788" y="495"/>
                    <a:pt x="788" y="495"/>
                    <a:pt x="788" y="496"/>
                  </a:cubicBezTo>
                  <a:close/>
                  <a:moveTo>
                    <a:pt x="783" y="503"/>
                  </a:moveTo>
                  <a:cubicBezTo>
                    <a:pt x="783" y="503"/>
                    <a:pt x="783" y="503"/>
                    <a:pt x="784" y="502"/>
                  </a:cubicBezTo>
                  <a:cubicBezTo>
                    <a:pt x="783" y="503"/>
                    <a:pt x="783" y="503"/>
                    <a:pt x="783" y="503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CA3214"/>
                </a:gs>
                <a:gs pos="48000">
                  <a:schemeClr val="accent2"/>
                </a:gs>
                <a:gs pos="100000">
                  <a:schemeClr val="accent2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0" name="椭圆 9"/>
            <p:cNvSpPr/>
            <p:nvPr userDrawn="1"/>
          </p:nvSpPr>
          <p:spPr>
            <a:xfrm>
              <a:off x="2774428" y="2046953"/>
              <a:ext cx="1555429" cy="1555429"/>
            </a:xfrm>
            <a:prstGeom prst="ellipse">
              <a:avLst/>
            </a:prstGeom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5400000" scaled="1"/>
              <a:tileRect/>
            </a:gradFill>
            <a:ln>
              <a:noFill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3" name="文本框 2"/>
          <p:cNvSpPr txBox="1"/>
          <p:nvPr/>
        </p:nvSpPr>
        <p:spPr>
          <a:xfrm>
            <a:off x="3222981" y="3603793"/>
            <a:ext cx="63991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b="1" i="0" dirty="0">
                <a:solidFill>
                  <a:schemeClr val="bg1"/>
                </a:solidFill>
                <a:cs typeface="+mn-ea"/>
                <a:sym typeface="+mn-lt"/>
              </a:rPr>
              <a:t>01</a:t>
            </a:r>
            <a:endParaRPr lang="zh-CN" altLang="en-US" sz="3200" b="1" i="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2899174" y="2594026"/>
            <a:ext cx="13388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800" b="1" dirty="0">
                <a:solidFill>
                  <a:srgbClr val="F84420"/>
                </a:solidFill>
                <a:cs typeface="+mn-ea"/>
                <a:sym typeface="+mn-lt"/>
              </a:rPr>
              <a:t>请输入标题</a:t>
            </a:r>
          </a:p>
        </p:txBody>
      </p:sp>
    </p:spTree>
    <p:extLst>
      <p:ext uri="{BB962C8B-B14F-4D97-AF65-F5344CB8AC3E}">
        <p14:creationId xmlns:p14="http://schemas.microsoft.com/office/powerpoint/2010/main" val="29301233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8000"/>
    </mc:Choice>
    <mc:Fallback xmlns="">
      <p:transition spd="slow" advClick="0" advTm="8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000"/>
                            </p:stCondLst>
                            <p:childTnLst>
                              <p:par>
                                <p:cTn id="38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75" name="组合 474"/>
          <p:cNvGrpSpPr/>
          <p:nvPr/>
        </p:nvGrpSpPr>
        <p:grpSpPr>
          <a:xfrm>
            <a:off x="2663663" y="1301314"/>
            <a:ext cx="6640513" cy="3778251"/>
            <a:chOff x="2579688" y="1506538"/>
            <a:chExt cx="6640513" cy="3778251"/>
          </a:xfrm>
        </p:grpSpPr>
        <p:sp>
          <p:nvSpPr>
            <p:cNvPr id="277" name="Freeform 7"/>
            <p:cNvSpPr>
              <a:spLocks/>
            </p:cNvSpPr>
            <p:nvPr/>
          </p:nvSpPr>
          <p:spPr bwMode="auto">
            <a:xfrm>
              <a:off x="6437313" y="4230688"/>
              <a:ext cx="220663" cy="374650"/>
            </a:xfrm>
            <a:custGeom>
              <a:avLst/>
              <a:gdLst>
                <a:gd name="T0" fmla="*/ 30 w 45"/>
                <a:gd name="T1" fmla="*/ 0 h 76"/>
                <a:gd name="T2" fmla="*/ 26 w 45"/>
                <a:gd name="T3" fmla="*/ 2 h 76"/>
                <a:gd name="T4" fmla="*/ 7 w 45"/>
                <a:gd name="T5" fmla="*/ 25 h 76"/>
                <a:gd name="T6" fmla="*/ 6 w 45"/>
                <a:gd name="T7" fmla="*/ 27 h 76"/>
                <a:gd name="T8" fmla="*/ 0 w 45"/>
                <a:gd name="T9" fmla="*/ 55 h 76"/>
                <a:gd name="T10" fmla="*/ 2 w 45"/>
                <a:gd name="T11" fmla="*/ 60 h 76"/>
                <a:gd name="T12" fmla="*/ 19 w 45"/>
                <a:gd name="T13" fmla="*/ 75 h 76"/>
                <a:gd name="T14" fmla="*/ 22 w 45"/>
                <a:gd name="T15" fmla="*/ 76 h 76"/>
                <a:gd name="T16" fmla="*/ 27 w 45"/>
                <a:gd name="T17" fmla="*/ 74 h 76"/>
                <a:gd name="T18" fmla="*/ 44 w 45"/>
                <a:gd name="T19" fmla="*/ 43 h 76"/>
                <a:gd name="T20" fmla="*/ 45 w 45"/>
                <a:gd name="T21" fmla="*/ 39 h 76"/>
                <a:gd name="T22" fmla="*/ 35 w 45"/>
                <a:gd name="T23" fmla="*/ 4 h 76"/>
                <a:gd name="T24" fmla="*/ 30 w 45"/>
                <a:gd name="T25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5" h="76">
                  <a:moveTo>
                    <a:pt x="30" y="0"/>
                  </a:moveTo>
                  <a:cubicBezTo>
                    <a:pt x="28" y="0"/>
                    <a:pt x="27" y="1"/>
                    <a:pt x="26" y="2"/>
                  </a:cubicBezTo>
                  <a:cubicBezTo>
                    <a:pt x="7" y="25"/>
                    <a:pt x="7" y="25"/>
                    <a:pt x="7" y="25"/>
                  </a:cubicBezTo>
                  <a:cubicBezTo>
                    <a:pt x="7" y="25"/>
                    <a:pt x="6" y="26"/>
                    <a:pt x="6" y="27"/>
                  </a:cubicBezTo>
                  <a:cubicBezTo>
                    <a:pt x="0" y="55"/>
                    <a:pt x="0" y="55"/>
                    <a:pt x="0" y="55"/>
                  </a:cubicBezTo>
                  <a:cubicBezTo>
                    <a:pt x="0" y="56"/>
                    <a:pt x="0" y="58"/>
                    <a:pt x="2" y="60"/>
                  </a:cubicBezTo>
                  <a:cubicBezTo>
                    <a:pt x="19" y="75"/>
                    <a:pt x="19" y="75"/>
                    <a:pt x="19" y="75"/>
                  </a:cubicBezTo>
                  <a:cubicBezTo>
                    <a:pt x="20" y="76"/>
                    <a:pt x="21" y="76"/>
                    <a:pt x="22" y="76"/>
                  </a:cubicBezTo>
                  <a:cubicBezTo>
                    <a:pt x="24" y="76"/>
                    <a:pt x="26" y="75"/>
                    <a:pt x="27" y="74"/>
                  </a:cubicBezTo>
                  <a:cubicBezTo>
                    <a:pt x="44" y="43"/>
                    <a:pt x="44" y="43"/>
                    <a:pt x="44" y="43"/>
                  </a:cubicBezTo>
                  <a:cubicBezTo>
                    <a:pt x="45" y="41"/>
                    <a:pt x="45" y="40"/>
                    <a:pt x="45" y="39"/>
                  </a:cubicBezTo>
                  <a:cubicBezTo>
                    <a:pt x="35" y="4"/>
                    <a:pt x="35" y="4"/>
                    <a:pt x="35" y="4"/>
                  </a:cubicBezTo>
                  <a:cubicBezTo>
                    <a:pt x="34" y="2"/>
                    <a:pt x="32" y="0"/>
                    <a:pt x="30" y="0"/>
                  </a:cubicBezTo>
                </a:path>
              </a:pathLst>
            </a:custGeom>
            <a:solidFill>
              <a:srgbClr val="FAFA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79" name="Freeform 9"/>
            <p:cNvSpPr>
              <a:spLocks/>
            </p:cNvSpPr>
            <p:nvPr/>
          </p:nvSpPr>
          <p:spPr bwMode="auto">
            <a:xfrm>
              <a:off x="6697663" y="2085976"/>
              <a:ext cx="73025" cy="20638"/>
            </a:xfrm>
            <a:custGeom>
              <a:avLst/>
              <a:gdLst>
                <a:gd name="T0" fmla="*/ 15 w 15"/>
                <a:gd name="T1" fmla="*/ 0 h 4"/>
                <a:gd name="T2" fmla="*/ 0 w 15"/>
                <a:gd name="T3" fmla="*/ 0 h 4"/>
                <a:gd name="T4" fmla="*/ 7 w 15"/>
                <a:gd name="T5" fmla="*/ 4 h 4"/>
                <a:gd name="T6" fmla="*/ 9 w 15"/>
                <a:gd name="T7" fmla="*/ 4 h 4"/>
                <a:gd name="T8" fmla="*/ 14 w 15"/>
                <a:gd name="T9" fmla="*/ 1 h 4"/>
                <a:gd name="T10" fmla="*/ 15 w 15"/>
                <a:gd name="T11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" h="4">
                  <a:moveTo>
                    <a:pt x="15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8" y="4"/>
                    <a:pt x="9" y="4"/>
                    <a:pt x="9" y="4"/>
                  </a:cubicBezTo>
                  <a:cubicBezTo>
                    <a:pt x="12" y="4"/>
                    <a:pt x="13" y="3"/>
                    <a:pt x="14" y="1"/>
                  </a:cubicBezTo>
                  <a:cubicBezTo>
                    <a:pt x="15" y="0"/>
                    <a:pt x="15" y="0"/>
                    <a:pt x="15" y="0"/>
                  </a:cubicBezTo>
                </a:path>
              </a:pathLst>
            </a:custGeom>
            <a:solidFill>
              <a:srgbClr val="F4F4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80" name="Freeform 10"/>
            <p:cNvSpPr>
              <a:spLocks/>
            </p:cNvSpPr>
            <p:nvPr/>
          </p:nvSpPr>
          <p:spPr bwMode="auto">
            <a:xfrm>
              <a:off x="7669213" y="3724276"/>
              <a:ext cx="373063" cy="393700"/>
            </a:xfrm>
            <a:custGeom>
              <a:avLst/>
              <a:gdLst>
                <a:gd name="T0" fmla="*/ 40 w 76"/>
                <a:gd name="T1" fmla="*/ 0 h 80"/>
                <a:gd name="T2" fmla="*/ 35 w 76"/>
                <a:gd name="T3" fmla="*/ 3 h 80"/>
                <a:gd name="T4" fmla="*/ 19 w 76"/>
                <a:gd name="T5" fmla="*/ 28 h 80"/>
                <a:gd name="T6" fmla="*/ 3 w 76"/>
                <a:gd name="T7" fmla="*/ 33 h 80"/>
                <a:gd name="T8" fmla="*/ 0 w 76"/>
                <a:gd name="T9" fmla="*/ 34 h 80"/>
                <a:gd name="T10" fmla="*/ 2 w 76"/>
                <a:gd name="T11" fmla="*/ 42 h 80"/>
                <a:gd name="T12" fmla="*/ 2 w 76"/>
                <a:gd name="T13" fmla="*/ 44 h 80"/>
                <a:gd name="T14" fmla="*/ 11 w 76"/>
                <a:gd name="T15" fmla="*/ 63 h 80"/>
                <a:gd name="T16" fmla="*/ 12 w 76"/>
                <a:gd name="T17" fmla="*/ 64 h 80"/>
                <a:gd name="T18" fmla="*/ 16 w 76"/>
                <a:gd name="T19" fmla="*/ 65 h 80"/>
                <a:gd name="T20" fmla="*/ 18 w 76"/>
                <a:gd name="T21" fmla="*/ 65 h 80"/>
                <a:gd name="T22" fmla="*/ 19 w 76"/>
                <a:gd name="T23" fmla="*/ 66 h 80"/>
                <a:gd name="T24" fmla="*/ 39 w 76"/>
                <a:gd name="T25" fmla="*/ 70 h 80"/>
                <a:gd name="T26" fmla="*/ 39 w 76"/>
                <a:gd name="T27" fmla="*/ 71 h 80"/>
                <a:gd name="T28" fmla="*/ 43 w 76"/>
                <a:gd name="T29" fmla="*/ 77 h 80"/>
                <a:gd name="T30" fmla="*/ 53 w 76"/>
                <a:gd name="T31" fmla="*/ 80 h 80"/>
                <a:gd name="T32" fmla="*/ 55 w 76"/>
                <a:gd name="T33" fmla="*/ 80 h 80"/>
                <a:gd name="T34" fmla="*/ 60 w 76"/>
                <a:gd name="T35" fmla="*/ 76 h 80"/>
                <a:gd name="T36" fmla="*/ 61 w 76"/>
                <a:gd name="T37" fmla="*/ 73 h 80"/>
                <a:gd name="T38" fmla="*/ 67 w 76"/>
                <a:gd name="T39" fmla="*/ 74 h 80"/>
                <a:gd name="T40" fmla="*/ 68 w 76"/>
                <a:gd name="T41" fmla="*/ 75 h 80"/>
                <a:gd name="T42" fmla="*/ 73 w 76"/>
                <a:gd name="T43" fmla="*/ 72 h 80"/>
                <a:gd name="T44" fmla="*/ 73 w 76"/>
                <a:gd name="T45" fmla="*/ 67 h 80"/>
                <a:gd name="T46" fmla="*/ 67 w 76"/>
                <a:gd name="T47" fmla="*/ 56 h 80"/>
                <a:gd name="T48" fmla="*/ 72 w 76"/>
                <a:gd name="T49" fmla="*/ 52 h 80"/>
                <a:gd name="T50" fmla="*/ 74 w 76"/>
                <a:gd name="T51" fmla="*/ 47 h 80"/>
                <a:gd name="T52" fmla="*/ 74 w 76"/>
                <a:gd name="T53" fmla="*/ 46 h 80"/>
                <a:gd name="T54" fmla="*/ 75 w 76"/>
                <a:gd name="T55" fmla="*/ 41 h 80"/>
                <a:gd name="T56" fmla="*/ 74 w 76"/>
                <a:gd name="T57" fmla="*/ 35 h 80"/>
                <a:gd name="T58" fmla="*/ 69 w 76"/>
                <a:gd name="T59" fmla="*/ 31 h 80"/>
                <a:gd name="T60" fmla="*/ 69 w 76"/>
                <a:gd name="T61" fmla="*/ 31 h 80"/>
                <a:gd name="T62" fmla="*/ 52 w 76"/>
                <a:gd name="T63" fmla="*/ 31 h 80"/>
                <a:gd name="T64" fmla="*/ 51 w 76"/>
                <a:gd name="T65" fmla="*/ 29 h 80"/>
                <a:gd name="T66" fmla="*/ 56 w 76"/>
                <a:gd name="T67" fmla="*/ 26 h 80"/>
                <a:gd name="T68" fmla="*/ 58 w 76"/>
                <a:gd name="T69" fmla="*/ 22 h 80"/>
                <a:gd name="T70" fmla="*/ 57 w 76"/>
                <a:gd name="T71" fmla="*/ 18 h 80"/>
                <a:gd name="T72" fmla="*/ 44 w 76"/>
                <a:gd name="T73" fmla="*/ 2 h 80"/>
                <a:gd name="T74" fmla="*/ 40 w 76"/>
                <a:gd name="T75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6" h="80">
                  <a:moveTo>
                    <a:pt x="40" y="0"/>
                  </a:moveTo>
                  <a:cubicBezTo>
                    <a:pt x="38" y="0"/>
                    <a:pt x="36" y="1"/>
                    <a:pt x="35" y="3"/>
                  </a:cubicBezTo>
                  <a:cubicBezTo>
                    <a:pt x="19" y="28"/>
                    <a:pt x="19" y="28"/>
                    <a:pt x="19" y="28"/>
                  </a:cubicBezTo>
                  <a:cubicBezTo>
                    <a:pt x="3" y="33"/>
                    <a:pt x="3" y="33"/>
                    <a:pt x="3" y="33"/>
                  </a:cubicBezTo>
                  <a:cubicBezTo>
                    <a:pt x="2" y="33"/>
                    <a:pt x="1" y="33"/>
                    <a:pt x="0" y="34"/>
                  </a:cubicBezTo>
                  <a:cubicBezTo>
                    <a:pt x="2" y="42"/>
                    <a:pt x="2" y="42"/>
                    <a:pt x="2" y="42"/>
                  </a:cubicBezTo>
                  <a:cubicBezTo>
                    <a:pt x="2" y="43"/>
                    <a:pt x="2" y="43"/>
                    <a:pt x="2" y="44"/>
                  </a:cubicBezTo>
                  <a:cubicBezTo>
                    <a:pt x="11" y="63"/>
                    <a:pt x="11" y="63"/>
                    <a:pt x="11" y="63"/>
                  </a:cubicBezTo>
                  <a:cubicBezTo>
                    <a:pt x="12" y="63"/>
                    <a:pt x="12" y="64"/>
                    <a:pt x="12" y="64"/>
                  </a:cubicBezTo>
                  <a:cubicBezTo>
                    <a:pt x="16" y="65"/>
                    <a:pt x="16" y="65"/>
                    <a:pt x="16" y="65"/>
                  </a:cubicBezTo>
                  <a:cubicBezTo>
                    <a:pt x="17" y="65"/>
                    <a:pt x="17" y="65"/>
                    <a:pt x="18" y="65"/>
                  </a:cubicBezTo>
                  <a:cubicBezTo>
                    <a:pt x="19" y="66"/>
                    <a:pt x="19" y="66"/>
                    <a:pt x="19" y="66"/>
                  </a:cubicBezTo>
                  <a:cubicBezTo>
                    <a:pt x="39" y="70"/>
                    <a:pt x="39" y="70"/>
                    <a:pt x="39" y="70"/>
                  </a:cubicBezTo>
                  <a:cubicBezTo>
                    <a:pt x="39" y="71"/>
                    <a:pt x="39" y="71"/>
                    <a:pt x="39" y="71"/>
                  </a:cubicBezTo>
                  <a:cubicBezTo>
                    <a:pt x="38" y="73"/>
                    <a:pt x="40" y="76"/>
                    <a:pt x="43" y="77"/>
                  </a:cubicBezTo>
                  <a:cubicBezTo>
                    <a:pt x="53" y="80"/>
                    <a:pt x="53" y="80"/>
                    <a:pt x="53" y="80"/>
                  </a:cubicBezTo>
                  <a:cubicBezTo>
                    <a:pt x="54" y="80"/>
                    <a:pt x="54" y="80"/>
                    <a:pt x="55" y="80"/>
                  </a:cubicBezTo>
                  <a:cubicBezTo>
                    <a:pt x="57" y="80"/>
                    <a:pt x="59" y="78"/>
                    <a:pt x="60" y="76"/>
                  </a:cubicBezTo>
                  <a:cubicBezTo>
                    <a:pt x="61" y="73"/>
                    <a:pt x="61" y="73"/>
                    <a:pt x="61" y="73"/>
                  </a:cubicBezTo>
                  <a:cubicBezTo>
                    <a:pt x="67" y="74"/>
                    <a:pt x="67" y="74"/>
                    <a:pt x="67" y="74"/>
                  </a:cubicBezTo>
                  <a:cubicBezTo>
                    <a:pt x="67" y="75"/>
                    <a:pt x="68" y="75"/>
                    <a:pt x="68" y="75"/>
                  </a:cubicBezTo>
                  <a:cubicBezTo>
                    <a:pt x="70" y="75"/>
                    <a:pt x="72" y="74"/>
                    <a:pt x="73" y="72"/>
                  </a:cubicBezTo>
                  <a:cubicBezTo>
                    <a:pt x="74" y="71"/>
                    <a:pt x="74" y="69"/>
                    <a:pt x="73" y="67"/>
                  </a:cubicBezTo>
                  <a:cubicBezTo>
                    <a:pt x="67" y="56"/>
                    <a:pt x="67" y="56"/>
                    <a:pt x="67" y="56"/>
                  </a:cubicBezTo>
                  <a:cubicBezTo>
                    <a:pt x="72" y="52"/>
                    <a:pt x="72" y="52"/>
                    <a:pt x="72" y="52"/>
                  </a:cubicBezTo>
                  <a:cubicBezTo>
                    <a:pt x="73" y="50"/>
                    <a:pt x="74" y="49"/>
                    <a:pt x="74" y="47"/>
                  </a:cubicBezTo>
                  <a:cubicBezTo>
                    <a:pt x="74" y="46"/>
                    <a:pt x="74" y="46"/>
                    <a:pt x="74" y="46"/>
                  </a:cubicBezTo>
                  <a:cubicBezTo>
                    <a:pt x="75" y="44"/>
                    <a:pt x="76" y="43"/>
                    <a:pt x="75" y="41"/>
                  </a:cubicBezTo>
                  <a:cubicBezTo>
                    <a:pt x="74" y="35"/>
                    <a:pt x="74" y="35"/>
                    <a:pt x="74" y="35"/>
                  </a:cubicBezTo>
                  <a:cubicBezTo>
                    <a:pt x="73" y="32"/>
                    <a:pt x="71" y="31"/>
                    <a:pt x="69" y="31"/>
                  </a:cubicBezTo>
                  <a:cubicBezTo>
                    <a:pt x="69" y="31"/>
                    <a:pt x="69" y="31"/>
                    <a:pt x="69" y="31"/>
                  </a:cubicBezTo>
                  <a:cubicBezTo>
                    <a:pt x="52" y="31"/>
                    <a:pt x="52" y="31"/>
                    <a:pt x="52" y="31"/>
                  </a:cubicBezTo>
                  <a:cubicBezTo>
                    <a:pt x="51" y="29"/>
                    <a:pt x="51" y="29"/>
                    <a:pt x="51" y="29"/>
                  </a:cubicBezTo>
                  <a:cubicBezTo>
                    <a:pt x="56" y="26"/>
                    <a:pt x="56" y="26"/>
                    <a:pt x="56" y="26"/>
                  </a:cubicBezTo>
                  <a:cubicBezTo>
                    <a:pt x="57" y="25"/>
                    <a:pt x="58" y="24"/>
                    <a:pt x="58" y="22"/>
                  </a:cubicBezTo>
                  <a:cubicBezTo>
                    <a:pt x="59" y="21"/>
                    <a:pt x="58" y="19"/>
                    <a:pt x="57" y="18"/>
                  </a:cubicBezTo>
                  <a:cubicBezTo>
                    <a:pt x="44" y="2"/>
                    <a:pt x="44" y="2"/>
                    <a:pt x="44" y="2"/>
                  </a:cubicBezTo>
                  <a:cubicBezTo>
                    <a:pt x="43" y="1"/>
                    <a:pt x="41" y="0"/>
                    <a:pt x="40" y="0"/>
                  </a:cubicBezTo>
                </a:path>
              </a:pathLst>
            </a:custGeom>
            <a:solidFill>
              <a:srgbClr val="FAFA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81" name="Freeform 11"/>
            <p:cNvSpPr>
              <a:spLocks noEditPoints="1"/>
            </p:cNvSpPr>
            <p:nvPr/>
          </p:nvSpPr>
          <p:spPr bwMode="auto">
            <a:xfrm>
              <a:off x="7664451" y="3892551"/>
              <a:ext cx="98425" cy="157163"/>
            </a:xfrm>
            <a:custGeom>
              <a:avLst/>
              <a:gdLst>
                <a:gd name="T0" fmla="*/ 13 w 20"/>
                <a:gd name="T1" fmla="*/ 30 h 32"/>
                <a:gd name="T2" fmla="*/ 16 w 20"/>
                <a:gd name="T3" fmla="*/ 31 h 32"/>
                <a:gd name="T4" fmla="*/ 20 w 20"/>
                <a:gd name="T5" fmla="*/ 32 h 32"/>
                <a:gd name="T6" fmla="*/ 19 w 20"/>
                <a:gd name="T7" fmla="*/ 31 h 32"/>
                <a:gd name="T8" fmla="*/ 17 w 20"/>
                <a:gd name="T9" fmla="*/ 31 h 32"/>
                <a:gd name="T10" fmla="*/ 13 w 20"/>
                <a:gd name="T11" fmla="*/ 30 h 32"/>
                <a:gd name="T12" fmla="*/ 1 w 20"/>
                <a:gd name="T13" fmla="*/ 0 h 32"/>
                <a:gd name="T14" fmla="*/ 0 w 20"/>
                <a:gd name="T15" fmla="*/ 1 h 32"/>
                <a:gd name="T16" fmla="*/ 1 w 20"/>
                <a:gd name="T17" fmla="*/ 6 h 32"/>
                <a:gd name="T18" fmla="*/ 3 w 20"/>
                <a:gd name="T19" fmla="*/ 10 h 32"/>
                <a:gd name="T20" fmla="*/ 3 w 20"/>
                <a:gd name="T21" fmla="*/ 8 h 32"/>
                <a:gd name="T22" fmla="*/ 1 w 20"/>
                <a:gd name="T23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0" h="32">
                  <a:moveTo>
                    <a:pt x="13" y="30"/>
                  </a:moveTo>
                  <a:cubicBezTo>
                    <a:pt x="14" y="31"/>
                    <a:pt x="15" y="31"/>
                    <a:pt x="16" y="31"/>
                  </a:cubicBezTo>
                  <a:cubicBezTo>
                    <a:pt x="20" y="32"/>
                    <a:pt x="20" y="32"/>
                    <a:pt x="20" y="32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18" y="31"/>
                    <a:pt x="18" y="31"/>
                    <a:pt x="17" y="31"/>
                  </a:cubicBezTo>
                  <a:cubicBezTo>
                    <a:pt x="13" y="30"/>
                    <a:pt x="13" y="30"/>
                    <a:pt x="13" y="30"/>
                  </a:cubicBezTo>
                  <a:moveTo>
                    <a:pt x="1" y="0"/>
                  </a:moveTo>
                  <a:cubicBezTo>
                    <a:pt x="1" y="0"/>
                    <a:pt x="1" y="1"/>
                    <a:pt x="0" y="1"/>
                  </a:cubicBezTo>
                  <a:cubicBezTo>
                    <a:pt x="0" y="3"/>
                    <a:pt x="0" y="5"/>
                    <a:pt x="1" y="6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3" y="9"/>
                    <a:pt x="3" y="9"/>
                    <a:pt x="3" y="8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solidFill>
              <a:srgbClr val="F4F4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82" name="Freeform 12"/>
            <p:cNvSpPr>
              <a:spLocks/>
            </p:cNvSpPr>
            <p:nvPr/>
          </p:nvSpPr>
          <p:spPr bwMode="auto">
            <a:xfrm>
              <a:off x="8096251" y="3916363"/>
              <a:ext cx="407988" cy="276225"/>
            </a:xfrm>
            <a:custGeom>
              <a:avLst/>
              <a:gdLst>
                <a:gd name="T0" fmla="*/ 5 w 83"/>
                <a:gd name="T1" fmla="*/ 0 h 56"/>
                <a:gd name="T2" fmla="*/ 1 w 83"/>
                <a:gd name="T3" fmla="*/ 2 h 56"/>
                <a:gd name="T4" fmla="*/ 0 w 83"/>
                <a:gd name="T5" fmla="*/ 7 h 56"/>
                <a:gd name="T6" fmla="*/ 4 w 83"/>
                <a:gd name="T7" fmla="*/ 22 h 56"/>
                <a:gd name="T8" fmla="*/ 6 w 83"/>
                <a:gd name="T9" fmla="*/ 25 h 56"/>
                <a:gd name="T10" fmla="*/ 25 w 83"/>
                <a:gd name="T11" fmla="*/ 39 h 56"/>
                <a:gd name="T12" fmla="*/ 28 w 83"/>
                <a:gd name="T13" fmla="*/ 48 h 56"/>
                <a:gd name="T14" fmla="*/ 32 w 83"/>
                <a:gd name="T15" fmla="*/ 52 h 56"/>
                <a:gd name="T16" fmla="*/ 62 w 83"/>
                <a:gd name="T17" fmla="*/ 56 h 56"/>
                <a:gd name="T18" fmla="*/ 63 w 83"/>
                <a:gd name="T19" fmla="*/ 56 h 56"/>
                <a:gd name="T20" fmla="*/ 67 w 83"/>
                <a:gd name="T21" fmla="*/ 54 h 56"/>
                <a:gd name="T22" fmla="*/ 81 w 83"/>
                <a:gd name="T23" fmla="*/ 37 h 56"/>
                <a:gd name="T24" fmla="*/ 82 w 83"/>
                <a:gd name="T25" fmla="*/ 32 h 56"/>
                <a:gd name="T26" fmla="*/ 80 w 83"/>
                <a:gd name="T27" fmla="*/ 29 h 56"/>
                <a:gd name="T28" fmla="*/ 34 w 83"/>
                <a:gd name="T29" fmla="*/ 5 h 56"/>
                <a:gd name="T30" fmla="*/ 32 w 83"/>
                <a:gd name="T31" fmla="*/ 5 h 56"/>
                <a:gd name="T32" fmla="*/ 29 w 83"/>
                <a:gd name="T33" fmla="*/ 5 h 56"/>
                <a:gd name="T34" fmla="*/ 26 w 83"/>
                <a:gd name="T35" fmla="*/ 7 h 56"/>
                <a:gd name="T36" fmla="*/ 26 w 83"/>
                <a:gd name="T37" fmla="*/ 6 h 56"/>
                <a:gd name="T38" fmla="*/ 22 w 83"/>
                <a:gd name="T39" fmla="*/ 3 h 56"/>
                <a:gd name="T40" fmla="*/ 6 w 83"/>
                <a:gd name="T41" fmla="*/ 1 h 56"/>
                <a:gd name="T42" fmla="*/ 5 w 83"/>
                <a:gd name="T43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83" h="56">
                  <a:moveTo>
                    <a:pt x="5" y="0"/>
                  </a:moveTo>
                  <a:cubicBezTo>
                    <a:pt x="4" y="0"/>
                    <a:pt x="2" y="1"/>
                    <a:pt x="1" y="2"/>
                  </a:cubicBezTo>
                  <a:cubicBezTo>
                    <a:pt x="0" y="4"/>
                    <a:pt x="0" y="5"/>
                    <a:pt x="0" y="7"/>
                  </a:cubicBezTo>
                  <a:cubicBezTo>
                    <a:pt x="4" y="22"/>
                    <a:pt x="4" y="22"/>
                    <a:pt x="4" y="22"/>
                  </a:cubicBezTo>
                  <a:cubicBezTo>
                    <a:pt x="4" y="24"/>
                    <a:pt x="5" y="25"/>
                    <a:pt x="6" y="25"/>
                  </a:cubicBezTo>
                  <a:cubicBezTo>
                    <a:pt x="25" y="39"/>
                    <a:pt x="25" y="39"/>
                    <a:pt x="25" y="39"/>
                  </a:cubicBezTo>
                  <a:cubicBezTo>
                    <a:pt x="28" y="48"/>
                    <a:pt x="28" y="48"/>
                    <a:pt x="28" y="48"/>
                  </a:cubicBezTo>
                  <a:cubicBezTo>
                    <a:pt x="28" y="50"/>
                    <a:pt x="30" y="51"/>
                    <a:pt x="32" y="52"/>
                  </a:cubicBezTo>
                  <a:cubicBezTo>
                    <a:pt x="62" y="56"/>
                    <a:pt x="62" y="56"/>
                    <a:pt x="62" y="56"/>
                  </a:cubicBezTo>
                  <a:cubicBezTo>
                    <a:pt x="63" y="56"/>
                    <a:pt x="63" y="56"/>
                    <a:pt x="63" y="56"/>
                  </a:cubicBezTo>
                  <a:cubicBezTo>
                    <a:pt x="64" y="56"/>
                    <a:pt x="66" y="55"/>
                    <a:pt x="67" y="54"/>
                  </a:cubicBezTo>
                  <a:cubicBezTo>
                    <a:pt x="81" y="37"/>
                    <a:pt x="81" y="37"/>
                    <a:pt x="81" y="37"/>
                  </a:cubicBezTo>
                  <a:cubicBezTo>
                    <a:pt x="82" y="36"/>
                    <a:pt x="83" y="34"/>
                    <a:pt x="82" y="32"/>
                  </a:cubicBezTo>
                  <a:cubicBezTo>
                    <a:pt x="82" y="31"/>
                    <a:pt x="81" y="30"/>
                    <a:pt x="80" y="29"/>
                  </a:cubicBezTo>
                  <a:cubicBezTo>
                    <a:pt x="34" y="5"/>
                    <a:pt x="34" y="5"/>
                    <a:pt x="34" y="5"/>
                  </a:cubicBezTo>
                  <a:cubicBezTo>
                    <a:pt x="33" y="5"/>
                    <a:pt x="33" y="5"/>
                    <a:pt x="32" y="5"/>
                  </a:cubicBezTo>
                  <a:cubicBezTo>
                    <a:pt x="31" y="5"/>
                    <a:pt x="30" y="5"/>
                    <a:pt x="29" y="5"/>
                  </a:cubicBezTo>
                  <a:cubicBezTo>
                    <a:pt x="26" y="7"/>
                    <a:pt x="26" y="7"/>
                    <a:pt x="26" y="7"/>
                  </a:cubicBezTo>
                  <a:cubicBezTo>
                    <a:pt x="26" y="6"/>
                    <a:pt x="26" y="6"/>
                    <a:pt x="26" y="6"/>
                  </a:cubicBezTo>
                  <a:cubicBezTo>
                    <a:pt x="25" y="4"/>
                    <a:pt x="23" y="3"/>
                    <a:pt x="22" y="3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5" y="0"/>
                    <a:pt x="5" y="0"/>
                    <a:pt x="5" y="0"/>
                  </a:cubicBezTo>
                </a:path>
              </a:pathLst>
            </a:custGeom>
            <a:solidFill>
              <a:srgbClr val="FAFA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83" name="Freeform 13"/>
            <p:cNvSpPr>
              <a:spLocks/>
            </p:cNvSpPr>
            <p:nvPr/>
          </p:nvSpPr>
          <p:spPr bwMode="auto">
            <a:xfrm>
              <a:off x="7742238" y="4181476"/>
              <a:ext cx="839788" cy="747713"/>
            </a:xfrm>
            <a:custGeom>
              <a:avLst/>
              <a:gdLst>
                <a:gd name="T0" fmla="*/ 105 w 171"/>
                <a:gd name="T1" fmla="*/ 0 h 152"/>
                <a:gd name="T2" fmla="*/ 76 w 171"/>
                <a:gd name="T3" fmla="*/ 0 h 152"/>
                <a:gd name="T4" fmla="*/ 71 w 171"/>
                <a:gd name="T5" fmla="*/ 3 h 152"/>
                <a:gd name="T6" fmla="*/ 68 w 171"/>
                <a:gd name="T7" fmla="*/ 12 h 152"/>
                <a:gd name="T8" fmla="*/ 60 w 171"/>
                <a:gd name="T9" fmla="*/ 10 h 152"/>
                <a:gd name="T10" fmla="*/ 59 w 171"/>
                <a:gd name="T11" fmla="*/ 10 h 152"/>
                <a:gd name="T12" fmla="*/ 55 w 171"/>
                <a:gd name="T13" fmla="*/ 11 h 152"/>
                <a:gd name="T14" fmla="*/ 38 w 171"/>
                <a:gd name="T15" fmla="*/ 27 h 152"/>
                <a:gd name="T16" fmla="*/ 37 w 171"/>
                <a:gd name="T17" fmla="*/ 29 h 152"/>
                <a:gd name="T18" fmla="*/ 33 w 171"/>
                <a:gd name="T19" fmla="*/ 38 h 152"/>
                <a:gd name="T20" fmla="*/ 4 w 171"/>
                <a:gd name="T21" fmla="*/ 49 h 152"/>
                <a:gd name="T22" fmla="*/ 1 w 171"/>
                <a:gd name="T23" fmla="*/ 55 h 152"/>
                <a:gd name="T24" fmla="*/ 13 w 171"/>
                <a:gd name="T25" fmla="*/ 127 h 152"/>
                <a:gd name="T26" fmla="*/ 18 w 171"/>
                <a:gd name="T27" fmla="*/ 132 h 152"/>
                <a:gd name="T28" fmla="*/ 19 w 171"/>
                <a:gd name="T29" fmla="*/ 132 h 152"/>
                <a:gd name="T30" fmla="*/ 77 w 171"/>
                <a:gd name="T31" fmla="*/ 116 h 152"/>
                <a:gd name="T32" fmla="*/ 112 w 171"/>
                <a:gd name="T33" fmla="*/ 151 h 152"/>
                <a:gd name="T34" fmla="*/ 115 w 171"/>
                <a:gd name="T35" fmla="*/ 152 h 152"/>
                <a:gd name="T36" fmla="*/ 116 w 171"/>
                <a:gd name="T37" fmla="*/ 152 h 152"/>
                <a:gd name="T38" fmla="*/ 121 w 171"/>
                <a:gd name="T39" fmla="*/ 152 h 152"/>
                <a:gd name="T40" fmla="*/ 121 w 171"/>
                <a:gd name="T41" fmla="*/ 151 h 152"/>
                <a:gd name="T42" fmla="*/ 125 w 171"/>
                <a:gd name="T43" fmla="*/ 148 h 152"/>
                <a:gd name="T44" fmla="*/ 144 w 171"/>
                <a:gd name="T45" fmla="*/ 144 h 152"/>
                <a:gd name="T46" fmla="*/ 145 w 171"/>
                <a:gd name="T47" fmla="*/ 144 h 152"/>
                <a:gd name="T48" fmla="*/ 149 w 171"/>
                <a:gd name="T49" fmla="*/ 146 h 152"/>
                <a:gd name="T50" fmla="*/ 167 w 171"/>
                <a:gd name="T51" fmla="*/ 118 h 152"/>
                <a:gd name="T52" fmla="*/ 168 w 171"/>
                <a:gd name="T53" fmla="*/ 116 h 152"/>
                <a:gd name="T54" fmla="*/ 171 w 171"/>
                <a:gd name="T55" fmla="*/ 75 h 152"/>
                <a:gd name="T56" fmla="*/ 170 w 171"/>
                <a:gd name="T57" fmla="*/ 72 h 152"/>
                <a:gd name="T58" fmla="*/ 155 w 171"/>
                <a:gd name="T59" fmla="*/ 48 h 152"/>
                <a:gd name="T60" fmla="*/ 141 w 171"/>
                <a:gd name="T61" fmla="*/ 15 h 152"/>
                <a:gd name="T62" fmla="*/ 138 w 171"/>
                <a:gd name="T63" fmla="*/ 12 h 152"/>
                <a:gd name="T64" fmla="*/ 120 w 171"/>
                <a:gd name="T65" fmla="*/ 5 h 152"/>
                <a:gd name="T66" fmla="*/ 118 w 171"/>
                <a:gd name="T67" fmla="*/ 5 h 152"/>
                <a:gd name="T68" fmla="*/ 113 w 171"/>
                <a:gd name="T69" fmla="*/ 10 h 152"/>
                <a:gd name="T70" fmla="*/ 112 w 171"/>
                <a:gd name="T71" fmla="*/ 16 h 152"/>
                <a:gd name="T72" fmla="*/ 110 w 171"/>
                <a:gd name="T73" fmla="*/ 4 h 152"/>
                <a:gd name="T74" fmla="*/ 105 w 171"/>
                <a:gd name="T75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71" h="152">
                  <a:moveTo>
                    <a:pt x="105" y="0"/>
                  </a:moveTo>
                  <a:cubicBezTo>
                    <a:pt x="76" y="0"/>
                    <a:pt x="76" y="0"/>
                    <a:pt x="76" y="0"/>
                  </a:cubicBezTo>
                  <a:cubicBezTo>
                    <a:pt x="73" y="0"/>
                    <a:pt x="71" y="1"/>
                    <a:pt x="71" y="3"/>
                  </a:cubicBezTo>
                  <a:cubicBezTo>
                    <a:pt x="68" y="12"/>
                    <a:pt x="68" y="12"/>
                    <a:pt x="68" y="12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10"/>
                    <a:pt x="59" y="10"/>
                    <a:pt x="59" y="10"/>
                  </a:cubicBezTo>
                  <a:cubicBezTo>
                    <a:pt x="58" y="10"/>
                    <a:pt x="56" y="10"/>
                    <a:pt x="55" y="11"/>
                  </a:cubicBezTo>
                  <a:cubicBezTo>
                    <a:pt x="38" y="27"/>
                    <a:pt x="38" y="27"/>
                    <a:pt x="38" y="27"/>
                  </a:cubicBezTo>
                  <a:cubicBezTo>
                    <a:pt x="37" y="27"/>
                    <a:pt x="37" y="28"/>
                    <a:pt x="37" y="29"/>
                  </a:cubicBezTo>
                  <a:cubicBezTo>
                    <a:pt x="33" y="38"/>
                    <a:pt x="33" y="38"/>
                    <a:pt x="33" y="38"/>
                  </a:cubicBezTo>
                  <a:cubicBezTo>
                    <a:pt x="4" y="49"/>
                    <a:pt x="4" y="49"/>
                    <a:pt x="4" y="49"/>
                  </a:cubicBezTo>
                  <a:cubicBezTo>
                    <a:pt x="2" y="50"/>
                    <a:pt x="0" y="53"/>
                    <a:pt x="1" y="55"/>
                  </a:cubicBezTo>
                  <a:cubicBezTo>
                    <a:pt x="13" y="127"/>
                    <a:pt x="13" y="127"/>
                    <a:pt x="13" y="127"/>
                  </a:cubicBezTo>
                  <a:cubicBezTo>
                    <a:pt x="13" y="130"/>
                    <a:pt x="15" y="132"/>
                    <a:pt x="18" y="132"/>
                  </a:cubicBezTo>
                  <a:cubicBezTo>
                    <a:pt x="18" y="132"/>
                    <a:pt x="19" y="132"/>
                    <a:pt x="19" y="132"/>
                  </a:cubicBezTo>
                  <a:cubicBezTo>
                    <a:pt x="77" y="116"/>
                    <a:pt x="77" y="116"/>
                    <a:pt x="77" y="116"/>
                  </a:cubicBezTo>
                  <a:cubicBezTo>
                    <a:pt x="112" y="151"/>
                    <a:pt x="112" y="151"/>
                    <a:pt x="112" y="151"/>
                  </a:cubicBezTo>
                  <a:cubicBezTo>
                    <a:pt x="112" y="152"/>
                    <a:pt x="114" y="152"/>
                    <a:pt x="115" y="152"/>
                  </a:cubicBezTo>
                  <a:cubicBezTo>
                    <a:pt x="116" y="152"/>
                    <a:pt x="116" y="152"/>
                    <a:pt x="116" y="152"/>
                  </a:cubicBezTo>
                  <a:cubicBezTo>
                    <a:pt x="121" y="152"/>
                    <a:pt x="121" y="152"/>
                    <a:pt x="121" y="152"/>
                  </a:cubicBezTo>
                  <a:cubicBezTo>
                    <a:pt x="121" y="152"/>
                    <a:pt x="121" y="151"/>
                    <a:pt x="121" y="151"/>
                  </a:cubicBezTo>
                  <a:cubicBezTo>
                    <a:pt x="122" y="149"/>
                    <a:pt x="123" y="148"/>
                    <a:pt x="125" y="148"/>
                  </a:cubicBezTo>
                  <a:cubicBezTo>
                    <a:pt x="144" y="144"/>
                    <a:pt x="144" y="144"/>
                    <a:pt x="144" y="144"/>
                  </a:cubicBezTo>
                  <a:cubicBezTo>
                    <a:pt x="145" y="144"/>
                    <a:pt x="145" y="144"/>
                    <a:pt x="145" y="144"/>
                  </a:cubicBezTo>
                  <a:cubicBezTo>
                    <a:pt x="146" y="144"/>
                    <a:pt x="148" y="145"/>
                    <a:pt x="149" y="146"/>
                  </a:cubicBezTo>
                  <a:cubicBezTo>
                    <a:pt x="167" y="118"/>
                    <a:pt x="167" y="118"/>
                    <a:pt x="167" y="118"/>
                  </a:cubicBezTo>
                  <a:cubicBezTo>
                    <a:pt x="167" y="117"/>
                    <a:pt x="168" y="117"/>
                    <a:pt x="168" y="116"/>
                  </a:cubicBezTo>
                  <a:cubicBezTo>
                    <a:pt x="171" y="75"/>
                    <a:pt x="171" y="75"/>
                    <a:pt x="171" y="75"/>
                  </a:cubicBezTo>
                  <a:cubicBezTo>
                    <a:pt x="171" y="74"/>
                    <a:pt x="171" y="73"/>
                    <a:pt x="170" y="72"/>
                  </a:cubicBezTo>
                  <a:cubicBezTo>
                    <a:pt x="155" y="48"/>
                    <a:pt x="155" y="48"/>
                    <a:pt x="155" y="48"/>
                  </a:cubicBezTo>
                  <a:cubicBezTo>
                    <a:pt x="141" y="15"/>
                    <a:pt x="141" y="15"/>
                    <a:pt x="141" y="15"/>
                  </a:cubicBezTo>
                  <a:cubicBezTo>
                    <a:pt x="141" y="13"/>
                    <a:pt x="140" y="12"/>
                    <a:pt x="138" y="12"/>
                  </a:cubicBezTo>
                  <a:cubicBezTo>
                    <a:pt x="120" y="5"/>
                    <a:pt x="120" y="5"/>
                    <a:pt x="120" y="5"/>
                  </a:cubicBezTo>
                  <a:cubicBezTo>
                    <a:pt x="119" y="5"/>
                    <a:pt x="119" y="5"/>
                    <a:pt x="118" y="5"/>
                  </a:cubicBezTo>
                  <a:cubicBezTo>
                    <a:pt x="115" y="5"/>
                    <a:pt x="113" y="7"/>
                    <a:pt x="113" y="10"/>
                  </a:cubicBezTo>
                  <a:cubicBezTo>
                    <a:pt x="112" y="16"/>
                    <a:pt x="112" y="16"/>
                    <a:pt x="112" y="16"/>
                  </a:cubicBezTo>
                  <a:cubicBezTo>
                    <a:pt x="110" y="4"/>
                    <a:pt x="110" y="4"/>
                    <a:pt x="110" y="4"/>
                  </a:cubicBezTo>
                  <a:cubicBezTo>
                    <a:pt x="109" y="2"/>
                    <a:pt x="107" y="0"/>
                    <a:pt x="105" y="0"/>
                  </a:cubicBezTo>
                </a:path>
              </a:pathLst>
            </a:custGeom>
            <a:solidFill>
              <a:srgbClr val="FAFA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84" name="Freeform 14"/>
            <p:cNvSpPr>
              <a:spLocks/>
            </p:cNvSpPr>
            <p:nvPr/>
          </p:nvSpPr>
          <p:spPr bwMode="auto">
            <a:xfrm>
              <a:off x="8331201" y="4900613"/>
              <a:ext cx="173038" cy="157163"/>
            </a:xfrm>
            <a:custGeom>
              <a:avLst/>
              <a:gdLst>
                <a:gd name="T0" fmla="*/ 29 w 35"/>
                <a:gd name="T1" fmla="*/ 0 h 32"/>
                <a:gd name="T2" fmla="*/ 28 w 35"/>
                <a:gd name="T3" fmla="*/ 1 h 32"/>
                <a:gd name="T4" fmla="*/ 24 w 35"/>
                <a:gd name="T5" fmla="*/ 4 h 32"/>
                <a:gd name="T6" fmla="*/ 1 w 35"/>
                <a:gd name="T7" fmla="*/ 6 h 32"/>
                <a:gd name="T8" fmla="*/ 1 w 35"/>
                <a:gd name="T9" fmla="*/ 9 h 32"/>
                <a:gd name="T10" fmla="*/ 10 w 35"/>
                <a:gd name="T11" fmla="*/ 29 h 32"/>
                <a:gd name="T12" fmla="*/ 14 w 35"/>
                <a:gd name="T13" fmla="*/ 32 h 32"/>
                <a:gd name="T14" fmla="*/ 16 w 35"/>
                <a:gd name="T15" fmla="*/ 32 h 32"/>
                <a:gd name="T16" fmla="*/ 30 w 35"/>
                <a:gd name="T17" fmla="*/ 28 h 32"/>
                <a:gd name="T18" fmla="*/ 34 w 35"/>
                <a:gd name="T19" fmla="*/ 22 h 32"/>
                <a:gd name="T20" fmla="*/ 30 w 35"/>
                <a:gd name="T21" fmla="*/ 2 h 32"/>
                <a:gd name="T22" fmla="*/ 29 w 35"/>
                <a:gd name="T23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5" h="32">
                  <a:moveTo>
                    <a:pt x="29" y="0"/>
                  </a:moveTo>
                  <a:cubicBezTo>
                    <a:pt x="28" y="1"/>
                    <a:pt x="28" y="1"/>
                    <a:pt x="28" y="1"/>
                  </a:cubicBezTo>
                  <a:cubicBezTo>
                    <a:pt x="27" y="3"/>
                    <a:pt x="25" y="4"/>
                    <a:pt x="24" y="4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7"/>
                    <a:pt x="0" y="8"/>
                    <a:pt x="1" y="9"/>
                  </a:cubicBezTo>
                  <a:cubicBezTo>
                    <a:pt x="10" y="29"/>
                    <a:pt x="10" y="29"/>
                    <a:pt x="10" y="29"/>
                  </a:cubicBezTo>
                  <a:cubicBezTo>
                    <a:pt x="10" y="31"/>
                    <a:pt x="12" y="32"/>
                    <a:pt x="14" y="32"/>
                  </a:cubicBezTo>
                  <a:cubicBezTo>
                    <a:pt x="15" y="32"/>
                    <a:pt x="15" y="32"/>
                    <a:pt x="16" y="32"/>
                  </a:cubicBezTo>
                  <a:cubicBezTo>
                    <a:pt x="30" y="28"/>
                    <a:pt x="30" y="28"/>
                    <a:pt x="30" y="28"/>
                  </a:cubicBezTo>
                  <a:cubicBezTo>
                    <a:pt x="33" y="28"/>
                    <a:pt x="35" y="25"/>
                    <a:pt x="34" y="22"/>
                  </a:cubicBezTo>
                  <a:cubicBezTo>
                    <a:pt x="30" y="2"/>
                    <a:pt x="30" y="2"/>
                    <a:pt x="30" y="2"/>
                  </a:cubicBezTo>
                  <a:cubicBezTo>
                    <a:pt x="29" y="2"/>
                    <a:pt x="29" y="1"/>
                    <a:pt x="29" y="0"/>
                  </a:cubicBezTo>
                </a:path>
              </a:pathLst>
            </a:custGeom>
            <a:solidFill>
              <a:srgbClr val="FAFA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85" name="Freeform 15"/>
            <p:cNvSpPr>
              <a:spLocks/>
            </p:cNvSpPr>
            <p:nvPr/>
          </p:nvSpPr>
          <p:spPr bwMode="auto">
            <a:xfrm>
              <a:off x="8337551" y="4891088"/>
              <a:ext cx="136525" cy="38100"/>
            </a:xfrm>
            <a:custGeom>
              <a:avLst/>
              <a:gdLst>
                <a:gd name="T0" fmla="*/ 24 w 28"/>
                <a:gd name="T1" fmla="*/ 0 h 8"/>
                <a:gd name="T2" fmla="*/ 23 w 28"/>
                <a:gd name="T3" fmla="*/ 0 h 8"/>
                <a:gd name="T4" fmla="*/ 4 w 28"/>
                <a:gd name="T5" fmla="*/ 4 h 8"/>
                <a:gd name="T6" fmla="*/ 0 w 28"/>
                <a:gd name="T7" fmla="*/ 7 h 8"/>
                <a:gd name="T8" fmla="*/ 0 w 28"/>
                <a:gd name="T9" fmla="*/ 8 h 8"/>
                <a:gd name="T10" fmla="*/ 23 w 28"/>
                <a:gd name="T11" fmla="*/ 6 h 8"/>
                <a:gd name="T12" fmla="*/ 27 w 28"/>
                <a:gd name="T13" fmla="*/ 3 h 8"/>
                <a:gd name="T14" fmla="*/ 28 w 28"/>
                <a:gd name="T15" fmla="*/ 2 h 8"/>
                <a:gd name="T16" fmla="*/ 24 w 28"/>
                <a:gd name="T17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" h="8">
                  <a:moveTo>
                    <a:pt x="24" y="0"/>
                  </a:moveTo>
                  <a:cubicBezTo>
                    <a:pt x="23" y="0"/>
                    <a:pt x="23" y="0"/>
                    <a:pt x="23" y="0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2" y="4"/>
                    <a:pt x="1" y="5"/>
                    <a:pt x="0" y="7"/>
                  </a:cubicBezTo>
                  <a:cubicBezTo>
                    <a:pt x="0" y="7"/>
                    <a:pt x="0" y="8"/>
                    <a:pt x="0" y="8"/>
                  </a:cubicBezTo>
                  <a:cubicBezTo>
                    <a:pt x="23" y="6"/>
                    <a:pt x="23" y="6"/>
                    <a:pt x="23" y="6"/>
                  </a:cubicBezTo>
                  <a:cubicBezTo>
                    <a:pt x="24" y="6"/>
                    <a:pt x="26" y="5"/>
                    <a:pt x="27" y="3"/>
                  </a:cubicBezTo>
                  <a:cubicBezTo>
                    <a:pt x="28" y="2"/>
                    <a:pt x="28" y="2"/>
                    <a:pt x="28" y="2"/>
                  </a:cubicBezTo>
                  <a:cubicBezTo>
                    <a:pt x="27" y="1"/>
                    <a:pt x="25" y="0"/>
                    <a:pt x="24" y="0"/>
                  </a:cubicBezTo>
                </a:path>
              </a:pathLst>
            </a:custGeom>
            <a:solidFill>
              <a:srgbClr val="F4F4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86" name="Freeform 16"/>
            <p:cNvSpPr>
              <a:spLocks/>
            </p:cNvSpPr>
            <p:nvPr/>
          </p:nvSpPr>
          <p:spPr bwMode="auto">
            <a:xfrm>
              <a:off x="8729663" y="4895851"/>
              <a:ext cx="220663" cy="274638"/>
            </a:xfrm>
            <a:custGeom>
              <a:avLst/>
              <a:gdLst>
                <a:gd name="T0" fmla="*/ 29 w 45"/>
                <a:gd name="T1" fmla="*/ 0 h 56"/>
                <a:gd name="T2" fmla="*/ 27 w 45"/>
                <a:gd name="T3" fmla="*/ 1 h 56"/>
                <a:gd name="T4" fmla="*/ 2 w 45"/>
                <a:gd name="T5" fmla="*/ 35 h 56"/>
                <a:gd name="T6" fmla="*/ 2 w 45"/>
                <a:gd name="T7" fmla="*/ 42 h 56"/>
                <a:gd name="T8" fmla="*/ 4 w 45"/>
                <a:gd name="T9" fmla="*/ 44 h 56"/>
                <a:gd name="T10" fmla="*/ 23 w 45"/>
                <a:gd name="T11" fmla="*/ 56 h 56"/>
                <a:gd name="T12" fmla="*/ 31 w 45"/>
                <a:gd name="T13" fmla="*/ 52 h 56"/>
                <a:gd name="T14" fmla="*/ 45 w 45"/>
                <a:gd name="T15" fmla="*/ 19 h 56"/>
                <a:gd name="T16" fmla="*/ 41 w 45"/>
                <a:gd name="T17" fmla="*/ 17 h 56"/>
                <a:gd name="T18" fmla="*/ 31 w 45"/>
                <a:gd name="T19" fmla="*/ 4 h 56"/>
                <a:gd name="T20" fmla="*/ 29 w 45"/>
                <a:gd name="T21" fmla="*/ 1 h 56"/>
                <a:gd name="T22" fmla="*/ 29 w 45"/>
                <a:gd name="T23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5" h="56">
                  <a:moveTo>
                    <a:pt x="29" y="0"/>
                  </a:moveTo>
                  <a:cubicBezTo>
                    <a:pt x="29" y="0"/>
                    <a:pt x="28" y="1"/>
                    <a:pt x="27" y="1"/>
                  </a:cubicBezTo>
                  <a:cubicBezTo>
                    <a:pt x="2" y="35"/>
                    <a:pt x="2" y="35"/>
                    <a:pt x="2" y="35"/>
                  </a:cubicBezTo>
                  <a:cubicBezTo>
                    <a:pt x="0" y="37"/>
                    <a:pt x="0" y="40"/>
                    <a:pt x="2" y="42"/>
                  </a:cubicBezTo>
                  <a:cubicBezTo>
                    <a:pt x="4" y="44"/>
                    <a:pt x="4" y="44"/>
                    <a:pt x="4" y="44"/>
                  </a:cubicBezTo>
                  <a:cubicBezTo>
                    <a:pt x="16" y="54"/>
                    <a:pt x="20" y="56"/>
                    <a:pt x="23" y="56"/>
                  </a:cubicBezTo>
                  <a:cubicBezTo>
                    <a:pt x="26" y="56"/>
                    <a:pt x="29" y="54"/>
                    <a:pt x="31" y="52"/>
                  </a:cubicBezTo>
                  <a:cubicBezTo>
                    <a:pt x="32" y="50"/>
                    <a:pt x="37" y="39"/>
                    <a:pt x="45" y="19"/>
                  </a:cubicBezTo>
                  <a:cubicBezTo>
                    <a:pt x="44" y="19"/>
                    <a:pt x="42" y="18"/>
                    <a:pt x="41" y="17"/>
                  </a:cubicBezTo>
                  <a:cubicBezTo>
                    <a:pt x="31" y="4"/>
                    <a:pt x="31" y="4"/>
                    <a:pt x="31" y="4"/>
                  </a:cubicBezTo>
                  <a:cubicBezTo>
                    <a:pt x="30" y="3"/>
                    <a:pt x="29" y="2"/>
                    <a:pt x="29" y="1"/>
                  </a:cubicBezTo>
                  <a:cubicBezTo>
                    <a:pt x="29" y="0"/>
                    <a:pt x="29" y="0"/>
                    <a:pt x="29" y="0"/>
                  </a:cubicBezTo>
                </a:path>
              </a:pathLst>
            </a:custGeom>
            <a:solidFill>
              <a:srgbClr val="FAFA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87" name="Freeform 17"/>
            <p:cNvSpPr>
              <a:spLocks/>
            </p:cNvSpPr>
            <p:nvPr/>
          </p:nvSpPr>
          <p:spPr bwMode="auto">
            <a:xfrm>
              <a:off x="8872538" y="4732338"/>
              <a:ext cx="180975" cy="257175"/>
            </a:xfrm>
            <a:custGeom>
              <a:avLst/>
              <a:gdLst>
                <a:gd name="T0" fmla="*/ 6 w 37"/>
                <a:gd name="T1" fmla="*/ 0 h 52"/>
                <a:gd name="T2" fmla="*/ 0 w 37"/>
                <a:gd name="T3" fmla="*/ 5 h 52"/>
                <a:gd name="T4" fmla="*/ 0 w 37"/>
                <a:gd name="T5" fmla="*/ 33 h 52"/>
                <a:gd name="T6" fmla="*/ 3 w 37"/>
                <a:gd name="T7" fmla="*/ 32 h 52"/>
                <a:gd name="T8" fmla="*/ 6 w 37"/>
                <a:gd name="T9" fmla="*/ 34 h 52"/>
                <a:gd name="T10" fmla="*/ 16 w 37"/>
                <a:gd name="T11" fmla="*/ 42 h 52"/>
                <a:gd name="T12" fmla="*/ 18 w 37"/>
                <a:gd name="T13" fmla="*/ 48 h 52"/>
                <a:gd name="T14" fmla="*/ 17 w 37"/>
                <a:gd name="T15" fmla="*/ 50 h 52"/>
                <a:gd name="T16" fmla="*/ 16 w 37"/>
                <a:gd name="T17" fmla="*/ 52 h 52"/>
                <a:gd name="T18" fmla="*/ 16 w 37"/>
                <a:gd name="T19" fmla="*/ 52 h 52"/>
                <a:gd name="T20" fmla="*/ 20 w 37"/>
                <a:gd name="T21" fmla="*/ 50 h 52"/>
                <a:gd name="T22" fmla="*/ 35 w 37"/>
                <a:gd name="T23" fmla="*/ 33 h 52"/>
                <a:gd name="T24" fmla="*/ 35 w 37"/>
                <a:gd name="T25" fmla="*/ 26 h 52"/>
                <a:gd name="T26" fmla="*/ 9 w 37"/>
                <a:gd name="T27" fmla="*/ 1 h 52"/>
                <a:gd name="T28" fmla="*/ 6 w 37"/>
                <a:gd name="T29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7" h="52">
                  <a:moveTo>
                    <a:pt x="6" y="0"/>
                  </a:moveTo>
                  <a:cubicBezTo>
                    <a:pt x="3" y="0"/>
                    <a:pt x="0" y="2"/>
                    <a:pt x="0" y="5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1" y="32"/>
                    <a:pt x="2" y="32"/>
                    <a:pt x="3" y="32"/>
                  </a:cubicBezTo>
                  <a:cubicBezTo>
                    <a:pt x="4" y="32"/>
                    <a:pt x="5" y="33"/>
                    <a:pt x="6" y="34"/>
                  </a:cubicBezTo>
                  <a:cubicBezTo>
                    <a:pt x="16" y="42"/>
                    <a:pt x="16" y="42"/>
                    <a:pt x="16" y="42"/>
                  </a:cubicBezTo>
                  <a:cubicBezTo>
                    <a:pt x="18" y="44"/>
                    <a:pt x="18" y="46"/>
                    <a:pt x="18" y="48"/>
                  </a:cubicBezTo>
                  <a:cubicBezTo>
                    <a:pt x="17" y="50"/>
                    <a:pt x="17" y="50"/>
                    <a:pt x="17" y="50"/>
                  </a:cubicBezTo>
                  <a:cubicBezTo>
                    <a:pt x="17" y="51"/>
                    <a:pt x="16" y="52"/>
                    <a:pt x="16" y="52"/>
                  </a:cubicBezTo>
                  <a:cubicBezTo>
                    <a:pt x="16" y="52"/>
                    <a:pt x="16" y="52"/>
                    <a:pt x="16" y="52"/>
                  </a:cubicBezTo>
                  <a:cubicBezTo>
                    <a:pt x="18" y="52"/>
                    <a:pt x="19" y="51"/>
                    <a:pt x="20" y="50"/>
                  </a:cubicBezTo>
                  <a:cubicBezTo>
                    <a:pt x="35" y="33"/>
                    <a:pt x="35" y="33"/>
                    <a:pt x="35" y="33"/>
                  </a:cubicBezTo>
                  <a:cubicBezTo>
                    <a:pt x="37" y="31"/>
                    <a:pt x="37" y="28"/>
                    <a:pt x="35" y="26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8" y="0"/>
                    <a:pt x="7" y="0"/>
                    <a:pt x="6" y="0"/>
                  </a:cubicBezTo>
                </a:path>
              </a:pathLst>
            </a:custGeom>
            <a:solidFill>
              <a:srgbClr val="FAFA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88" name="Freeform 18"/>
            <p:cNvSpPr>
              <a:spLocks/>
            </p:cNvSpPr>
            <p:nvPr/>
          </p:nvSpPr>
          <p:spPr bwMode="auto">
            <a:xfrm>
              <a:off x="8872538" y="4891088"/>
              <a:ext cx="87313" cy="98425"/>
            </a:xfrm>
            <a:custGeom>
              <a:avLst/>
              <a:gdLst>
                <a:gd name="T0" fmla="*/ 3 w 18"/>
                <a:gd name="T1" fmla="*/ 0 h 20"/>
                <a:gd name="T2" fmla="*/ 0 w 18"/>
                <a:gd name="T3" fmla="*/ 1 h 20"/>
                <a:gd name="T4" fmla="*/ 0 w 18"/>
                <a:gd name="T5" fmla="*/ 2 h 20"/>
                <a:gd name="T6" fmla="*/ 2 w 18"/>
                <a:gd name="T7" fmla="*/ 5 h 20"/>
                <a:gd name="T8" fmla="*/ 12 w 18"/>
                <a:gd name="T9" fmla="*/ 18 h 20"/>
                <a:gd name="T10" fmla="*/ 16 w 18"/>
                <a:gd name="T11" fmla="*/ 20 h 20"/>
                <a:gd name="T12" fmla="*/ 17 w 18"/>
                <a:gd name="T13" fmla="*/ 18 h 20"/>
                <a:gd name="T14" fmla="*/ 18 w 18"/>
                <a:gd name="T15" fmla="*/ 16 h 20"/>
                <a:gd name="T16" fmla="*/ 16 w 18"/>
                <a:gd name="T17" fmla="*/ 10 h 20"/>
                <a:gd name="T18" fmla="*/ 6 w 18"/>
                <a:gd name="T19" fmla="*/ 2 h 20"/>
                <a:gd name="T20" fmla="*/ 3 w 18"/>
                <a:gd name="T21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8" h="20">
                  <a:moveTo>
                    <a:pt x="3" y="0"/>
                  </a:moveTo>
                  <a:cubicBezTo>
                    <a:pt x="2" y="0"/>
                    <a:pt x="1" y="0"/>
                    <a:pt x="0" y="1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3"/>
                    <a:pt x="1" y="4"/>
                    <a:pt x="2" y="5"/>
                  </a:cubicBezTo>
                  <a:cubicBezTo>
                    <a:pt x="12" y="18"/>
                    <a:pt x="12" y="18"/>
                    <a:pt x="12" y="18"/>
                  </a:cubicBezTo>
                  <a:cubicBezTo>
                    <a:pt x="13" y="19"/>
                    <a:pt x="15" y="20"/>
                    <a:pt x="16" y="20"/>
                  </a:cubicBezTo>
                  <a:cubicBezTo>
                    <a:pt x="16" y="20"/>
                    <a:pt x="17" y="19"/>
                    <a:pt x="17" y="18"/>
                  </a:cubicBezTo>
                  <a:cubicBezTo>
                    <a:pt x="18" y="16"/>
                    <a:pt x="18" y="16"/>
                    <a:pt x="18" y="16"/>
                  </a:cubicBezTo>
                  <a:cubicBezTo>
                    <a:pt x="18" y="14"/>
                    <a:pt x="18" y="12"/>
                    <a:pt x="16" y="10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5" y="1"/>
                    <a:pt x="4" y="0"/>
                    <a:pt x="3" y="0"/>
                  </a:cubicBezTo>
                </a:path>
              </a:pathLst>
            </a:custGeom>
            <a:solidFill>
              <a:srgbClr val="F4F4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90" name="Freeform 20"/>
            <p:cNvSpPr>
              <a:spLocks/>
            </p:cNvSpPr>
            <p:nvPr/>
          </p:nvSpPr>
          <p:spPr bwMode="auto">
            <a:xfrm>
              <a:off x="4557713" y="2617788"/>
              <a:ext cx="201613" cy="211138"/>
            </a:xfrm>
            <a:custGeom>
              <a:avLst/>
              <a:gdLst>
                <a:gd name="T0" fmla="*/ 18 w 41"/>
                <a:gd name="T1" fmla="*/ 0 h 43"/>
                <a:gd name="T2" fmla="*/ 18 w 41"/>
                <a:gd name="T3" fmla="*/ 2 h 43"/>
                <a:gd name="T4" fmla="*/ 6 w 41"/>
                <a:gd name="T5" fmla="*/ 24 h 43"/>
                <a:gd name="T6" fmla="*/ 2 w 41"/>
                <a:gd name="T7" fmla="*/ 27 h 43"/>
                <a:gd name="T8" fmla="*/ 1 w 41"/>
                <a:gd name="T9" fmla="*/ 27 h 43"/>
                <a:gd name="T10" fmla="*/ 4 w 41"/>
                <a:gd name="T11" fmla="*/ 34 h 43"/>
                <a:gd name="T12" fmla="*/ 18 w 41"/>
                <a:gd name="T13" fmla="*/ 42 h 43"/>
                <a:gd name="T14" fmla="*/ 21 w 41"/>
                <a:gd name="T15" fmla="*/ 43 h 43"/>
                <a:gd name="T16" fmla="*/ 24 w 41"/>
                <a:gd name="T17" fmla="*/ 42 h 43"/>
                <a:gd name="T18" fmla="*/ 38 w 41"/>
                <a:gd name="T19" fmla="*/ 33 h 43"/>
                <a:gd name="T20" fmla="*/ 40 w 41"/>
                <a:gd name="T21" fmla="*/ 30 h 43"/>
                <a:gd name="T22" fmla="*/ 39 w 41"/>
                <a:gd name="T23" fmla="*/ 25 h 43"/>
                <a:gd name="T24" fmla="*/ 21 w 41"/>
                <a:gd name="T25" fmla="*/ 2 h 43"/>
                <a:gd name="T26" fmla="*/ 18 w 41"/>
                <a:gd name="T27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1" h="43">
                  <a:moveTo>
                    <a:pt x="18" y="0"/>
                  </a:moveTo>
                  <a:cubicBezTo>
                    <a:pt x="18" y="1"/>
                    <a:pt x="18" y="1"/>
                    <a:pt x="18" y="2"/>
                  </a:cubicBezTo>
                  <a:cubicBezTo>
                    <a:pt x="6" y="24"/>
                    <a:pt x="6" y="24"/>
                    <a:pt x="6" y="24"/>
                  </a:cubicBezTo>
                  <a:cubicBezTo>
                    <a:pt x="5" y="26"/>
                    <a:pt x="4" y="27"/>
                    <a:pt x="2" y="27"/>
                  </a:cubicBezTo>
                  <a:cubicBezTo>
                    <a:pt x="1" y="27"/>
                    <a:pt x="1" y="27"/>
                    <a:pt x="1" y="27"/>
                  </a:cubicBezTo>
                  <a:cubicBezTo>
                    <a:pt x="0" y="30"/>
                    <a:pt x="1" y="32"/>
                    <a:pt x="4" y="34"/>
                  </a:cubicBezTo>
                  <a:cubicBezTo>
                    <a:pt x="18" y="42"/>
                    <a:pt x="18" y="42"/>
                    <a:pt x="18" y="42"/>
                  </a:cubicBezTo>
                  <a:cubicBezTo>
                    <a:pt x="19" y="43"/>
                    <a:pt x="20" y="43"/>
                    <a:pt x="21" y="43"/>
                  </a:cubicBezTo>
                  <a:cubicBezTo>
                    <a:pt x="22" y="43"/>
                    <a:pt x="23" y="43"/>
                    <a:pt x="24" y="42"/>
                  </a:cubicBezTo>
                  <a:cubicBezTo>
                    <a:pt x="38" y="33"/>
                    <a:pt x="38" y="33"/>
                    <a:pt x="38" y="33"/>
                  </a:cubicBezTo>
                  <a:cubicBezTo>
                    <a:pt x="39" y="32"/>
                    <a:pt x="40" y="31"/>
                    <a:pt x="40" y="30"/>
                  </a:cubicBezTo>
                  <a:cubicBezTo>
                    <a:pt x="41" y="28"/>
                    <a:pt x="40" y="27"/>
                    <a:pt x="39" y="25"/>
                  </a:cubicBezTo>
                  <a:cubicBezTo>
                    <a:pt x="21" y="2"/>
                    <a:pt x="21" y="2"/>
                    <a:pt x="21" y="2"/>
                  </a:cubicBezTo>
                  <a:cubicBezTo>
                    <a:pt x="20" y="1"/>
                    <a:pt x="19" y="0"/>
                    <a:pt x="18" y="0"/>
                  </a:cubicBezTo>
                </a:path>
              </a:pathLst>
            </a:custGeom>
            <a:solidFill>
              <a:srgbClr val="FAFA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91" name="Freeform 21"/>
            <p:cNvSpPr>
              <a:spLocks/>
            </p:cNvSpPr>
            <p:nvPr/>
          </p:nvSpPr>
          <p:spPr bwMode="auto">
            <a:xfrm>
              <a:off x="4562476" y="2617788"/>
              <a:ext cx="84138" cy="133350"/>
            </a:xfrm>
            <a:custGeom>
              <a:avLst/>
              <a:gdLst>
                <a:gd name="T0" fmla="*/ 15 w 17"/>
                <a:gd name="T1" fmla="*/ 0 h 27"/>
                <a:gd name="T2" fmla="*/ 11 w 17"/>
                <a:gd name="T3" fmla="*/ 3 h 27"/>
                <a:gd name="T4" fmla="*/ 0 w 17"/>
                <a:gd name="T5" fmla="*/ 27 h 27"/>
                <a:gd name="T6" fmla="*/ 0 w 17"/>
                <a:gd name="T7" fmla="*/ 27 h 27"/>
                <a:gd name="T8" fmla="*/ 1 w 17"/>
                <a:gd name="T9" fmla="*/ 27 h 27"/>
                <a:gd name="T10" fmla="*/ 5 w 17"/>
                <a:gd name="T11" fmla="*/ 24 h 27"/>
                <a:gd name="T12" fmla="*/ 17 w 17"/>
                <a:gd name="T13" fmla="*/ 2 h 27"/>
                <a:gd name="T14" fmla="*/ 17 w 17"/>
                <a:gd name="T15" fmla="*/ 0 h 27"/>
                <a:gd name="T16" fmla="*/ 15 w 17"/>
                <a:gd name="T17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" h="27">
                  <a:moveTo>
                    <a:pt x="15" y="0"/>
                  </a:moveTo>
                  <a:cubicBezTo>
                    <a:pt x="13" y="0"/>
                    <a:pt x="11" y="1"/>
                    <a:pt x="11" y="3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1" y="27"/>
                    <a:pt x="1" y="27"/>
                    <a:pt x="1" y="27"/>
                  </a:cubicBezTo>
                  <a:cubicBezTo>
                    <a:pt x="3" y="27"/>
                    <a:pt x="4" y="26"/>
                    <a:pt x="5" y="24"/>
                  </a:cubicBezTo>
                  <a:cubicBezTo>
                    <a:pt x="17" y="2"/>
                    <a:pt x="17" y="2"/>
                    <a:pt x="17" y="2"/>
                  </a:cubicBezTo>
                  <a:cubicBezTo>
                    <a:pt x="17" y="1"/>
                    <a:pt x="17" y="1"/>
                    <a:pt x="17" y="0"/>
                  </a:cubicBezTo>
                  <a:cubicBezTo>
                    <a:pt x="17" y="0"/>
                    <a:pt x="16" y="0"/>
                    <a:pt x="15" y="0"/>
                  </a:cubicBezTo>
                </a:path>
              </a:pathLst>
            </a:custGeom>
            <a:solidFill>
              <a:srgbClr val="F4F4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92" name="Freeform 22"/>
            <p:cNvSpPr>
              <a:spLocks/>
            </p:cNvSpPr>
            <p:nvPr/>
          </p:nvSpPr>
          <p:spPr bwMode="auto">
            <a:xfrm>
              <a:off x="4076701" y="3341688"/>
              <a:ext cx="241300" cy="152400"/>
            </a:xfrm>
            <a:custGeom>
              <a:avLst/>
              <a:gdLst>
                <a:gd name="T0" fmla="*/ 7 w 49"/>
                <a:gd name="T1" fmla="*/ 0 h 31"/>
                <a:gd name="T2" fmla="*/ 4 w 49"/>
                <a:gd name="T3" fmla="*/ 4 h 31"/>
                <a:gd name="T4" fmla="*/ 1 w 49"/>
                <a:gd name="T5" fmla="*/ 17 h 31"/>
                <a:gd name="T6" fmla="*/ 1 w 49"/>
                <a:gd name="T7" fmla="*/ 22 h 31"/>
                <a:gd name="T8" fmla="*/ 5 w 49"/>
                <a:gd name="T9" fmla="*/ 24 h 31"/>
                <a:gd name="T10" fmla="*/ 40 w 49"/>
                <a:gd name="T11" fmla="*/ 31 h 31"/>
                <a:gd name="T12" fmla="*/ 40 w 49"/>
                <a:gd name="T13" fmla="*/ 29 h 31"/>
                <a:gd name="T14" fmla="*/ 44 w 49"/>
                <a:gd name="T15" fmla="*/ 23 h 31"/>
                <a:gd name="T16" fmla="*/ 48 w 49"/>
                <a:gd name="T17" fmla="*/ 22 h 31"/>
                <a:gd name="T18" fmla="*/ 48 w 49"/>
                <a:gd name="T19" fmla="*/ 21 h 31"/>
                <a:gd name="T20" fmla="*/ 45 w 49"/>
                <a:gd name="T21" fmla="*/ 15 h 31"/>
                <a:gd name="T22" fmla="*/ 18 w 49"/>
                <a:gd name="T23" fmla="*/ 3 h 31"/>
                <a:gd name="T24" fmla="*/ 15 w 49"/>
                <a:gd name="T25" fmla="*/ 5 h 31"/>
                <a:gd name="T26" fmla="*/ 13 w 49"/>
                <a:gd name="T27" fmla="*/ 5 h 31"/>
                <a:gd name="T28" fmla="*/ 9 w 49"/>
                <a:gd name="T29" fmla="*/ 2 h 31"/>
                <a:gd name="T30" fmla="*/ 7 w 49"/>
                <a:gd name="T31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9" h="31">
                  <a:moveTo>
                    <a:pt x="7" y="0"/>
                  </a:moveTo>
                  <a:cubicBezTo>
                    <a:pt x="6" y="1"/>
                    <a:pt x="4" y="2"/>
                    <a:pt x="4" y="4"/>
                  </a:cubicBezTo>
                  <a:cubicBezTo>
                    <a:pt x="1" y="17"/>
                    <a:pt x="1" y="17"/>
                    <a:pt x="1" y="17"/>
                  </a:cubicBezTo>
                  <a:cubicBezTo>
                    <a:pt x="0" y="19"/>
                    <a:pt x="0" y="20"/>
                    <a:pt x="1" y="22"/>
                  </a:cubicBezTo>
                  <a:cubicBezTo>
                    <a:pt x="2" y="23"/>
                    <a:pt x="3" y="24"/>
                    <a:pt x="5" y="24"/>
                  </a:cubicBezTo>
                  <a:cubicBezTo>
                    <a:pt x="40" y="31"/>
                    <a:pt x="40" y="31"/>
                    <a:pt x="40" y="31"/>
                  </a:cubicBezTo>
                  <a:cubicBezTo>
                    <a:pt x="40" y="29"/>
                    <a:pt x="40" y="29"/>
                    <a:pt x="40" y="29"/>
                  </a:cubicBezTo>
                  <a:cubicBezTo>
                    <a:pt x="40" y="26"/>
                    <a:pt x="41" y="24"/>
                    <a:pt x="44" y="23"/>
                  </a:cubicBezTo>
                  <a:cubicBezTo>
                    <a:pt x="48" y="22"/>
                    <a:pt x="48" y="22"/>
                    <a:pt x="48" y="22"/>
                  </a:cubicBezTo>
                  <a:cubicBezTo>
                    <a:pt x="48" y="21"/>
                    <a:pt x="48" y="21"/>
                    <a:pt x="48" y="21"/>
                  </a:cubicBezTo>
                  <a:cubicBezTo>
                    <a:pt x="49" y="19"/>
                    <a:pt x="48" y="16"/>
                    <a:pt x="45" y="15"/>
                  </a:cubicBezTo>
                  <a:cubicBezTo>
                    <a:pt x="18" y="3"/>
                    <a:pt x="18" y="3"/>
                    <a:pt x="18" y="3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15" y="5"/>
                    <a:pt x="14" y="5"/>
                    <a:pt x="13" y="5"/>
                  </a:cubicBezTo>
                  <a:cubicBezTo>
                    <a:pt x="12" y="5"/>
                    <a:pt x="10" y="4"/>
                    <a:pt x="9" y="2"/>
                  </a:cubicBezTo>
                  <a:cubicBezTo>
                    <a:pt x="7" y="0"/>
                    <a:pt x="7" y="0"/>
                    <a:pt x="7" y="0"/>
                  </a:cubicBezTo>
                </a:path>
              </a:pathLst>
            </a:custGeom>
            <a:solidFill>
              <a:srgbClr val="FAFA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93" name="Freeform 23"/>
            <p:cNvSpPr>
              <a:spLocks/>
            </p:cNvSpPr>
            <p:nvPr/>
          </p:nvSpPr>
          <p:spPr bwMode="auto">
            <a:xfrm>
              <a:off x="4111626" y="3341688"/>
              <a:ext cx="53975" cy="23813"/>
            </a:xfrm>
            <a:custGeom>
              <a:avLst/>
              <a:gdLst>
                <a:gd name="T0" fmla="*/ 2 w 11"/>
                <a:gd name="T1" fmla="*/ 0 h 5"/>
                <a:gd name="T2" fmla="*/ 0 w 11"/>
                <a:gd name="T3" fmla="*/ 0 h 5"/>
                <a:gd name="T4" fmla="*/ 2 w 11"/>
                <a:gd name="T5" fmla="*/ 2 h 5"/>
                <a:gd name="T6" fmla="*/ 6 w 11"/>
                <a:gd name="T7" fmla="*/ 5 h 5"/>
                <a:gd name="T8" fmla="*/ 8 w 11"/>
                <a:gd name="T9" fmla="*/ 5 h 5"/>
                <a:gd name="T10" fmla="*/ 11 w 11"/>
                <a:gd name="T11" fmla="*/ 3 h 5"/>
                <a:gd name="T12" fmla="*/ 4 w 11"/>
                <a:gd name="T13" fmla="*/ 0 h 5"/>
                <a:gd name="T14" fmla="*/ 2 w 11"/>
                <a:gd name="T15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" h="5">
                  <a:moveTo>
                    <a:pt x="2" y="0"/>
                  </a:moveTo>
                  <a:cubicBezTo>
                    <a:pt x="1" y="0"/>
                    <a:pt x="1" y="0"/>
                    <a:pt x="0" y="0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3" y="4"/>
                    <a:pt x="5" y="5"/>
                    <a:pt x="6" y="5"/>
                  </a:cubicBezTo>
                  <a:cubicBezTo>
                    <a:pt x="7" y="5"/>
                    <a:pt x="8" y="5"/>
                    <a:pt x="8" y="5"/>
                  </a:cubicBezTo>
                  <a:cubicBezTo>
                    <a:pt x="11" y="3"/>
                    <a:pt x="11" y="3"/>
                    <a:pt x="11" y="3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3" y="0"/>
                    <a:pt x="3" y="0"/>
                    <a:pt x="2" y="0"/>
                  </a:cubicBezTo>
                </a:path>
              </a:pathLst>
            </a:custGeom>
            <a:solidFill>
              <a:srgbClr val="F4F4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94" name="Freeform 24"/>
            <p:cNvSpPr>
              <a:spLocks/>
            </p:cNvSpPr>
            <p:nvPr/>
          </p:nvSpPr>
          <p:spPr bwMode="auto">
            <a:xfrm>
              <a:off x="4273551" y="3429001"/>
              <a:ext cx="166688" cy="123825"/>
            </a:xfrm>
            <a:custGeom>
              <a:avLst/>
              <a:gdLst>
                <a:gd name="T0" fmla="*/ 21 w 34"/>
                <a:gd name="T1" fmla="*/ 0 h 25"/>
                <a:gd name="T2" fmla="*/ 20 w 34"/>
                <a:gd name="T3" fmla="*/ 0 h 25"/>
                <a:gd name="T4" fmla="*/ 8 w 34"/>
                <a:gd name="T5" fmla="*/ 4 h 25"/>
                <a:gd name="T6" fmla="*/ 7 w 34"/>
                <a:gd name="T7" fmla="*/ 9 h 25"/>
                <a:gd name="T8" fmla="*/ 2 w 34"/>
                <a:gd name="T9" fmla="*/ 13 h 25"/>
                <a:gd name="T10" fmla="*/ 1 w 34"/>
                <a:gd name="T11" fmla="*/ 13 h 25"/>
                <a:gd name="T12" fmla="*/ 0 w 34"/>
                <a:gd name="T13" fmla="*/ 13 h 25"/>
                <a:gd name="T14" fmla="*/ 0 w 34"/>
                <a:gd name="T15" fmla="*/ 17 h 25"/>
                <a:gd name="T16" fmla="*/ 5 w 34"/>
                <a:gd name="T17" fmla="*/ 21 h 25"/>
                <a:gd name="T18" fmla="*/ 28 w 34"/>
                <a:gd name="T19" fmla="*/ 25 h 25"/>
                <a:gd name="T20" fmla="*/ 29 w 34"/>
                <a:gd name="T21" fmla="*/ 25 h 25"/>
                <a:gd name="T22" fmla="*/ 29 w 34"/>
                <a:gd name="T23" fmla="*/ 25 h 25"/>
                <a:gd name="T24" fmla="*/ 33 w 34"/>
                <a:gd name="T25" fmla="*/ 22 h 25"/>
                <a:gd name="T26" fmla="*/ 33 w 34"/>
                <a:gd name="T27" fmla="*/ 17 h 25"/>
                <a:gd name="T28" fmla="*/ 26 w 34"/>
                <a:gd name="T29" fmla="*/ 3 h 25"/>
                <a:gd name="T30" fmla="*/ 21 w 34"/>
                <a:gd name="T31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4" h="25">
                  <a:moveTo>
                    <a:pt x="21" y="0"/>
                  </a:moveTo>
                  <a:cubicBezTo>
                    <a:pt x="21" y="0"/>
                    <a:pt x="20" y="0"/>
                    <a:pt x="20" y="0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7" y="9"/>
                    <a:pt x="7" y="9"/>
                    <a:pt x="7" y="9"/>
                  </a:cubicBezTo>
                  <a:cubicBezTo>
                    <a:pt x="6" y="11"/>
                    <a:pt x="4" y="13"/>
                    <a:pt x="2" y="13"/>
                  </a:cubicBezTo>
                  <a:cubicBezTo>
                    <a:pt x="1" y="13"/>
                    <a:pt x="1" y="13"/>
                    <a:pt x="1" y="13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1" y="19"/>
                    <a:pt x="2" y="21"/>
                    <a:pt x="5" y="21"/>
                  </a:cubicBezTo>
                  <a:cubicBezTo>
                    <a:pt x="28" y="25"/>
                    <a:pt x="28" y="25"/>
                    <a:pt x="28" y="25"/>
                  </a:cubicBezTo>
                  <a:cubicBezTo>
                    <a:pt x="29" y="25"/>
                    <a:pt x="29" y="25"/>
                    <a:pt x="29" y="25"/>
                  </a:cubicBezTo>
                  <a:cubicBezTo>
                    <a:pt x="29" y="25"/>
                    <a:pt x="29" y="25"/>
                    <a:pt x="29" y="25"/>
                  </a:cubicBezTo>
                  <a:cubicBezTo>
                    <a:pt x="30" y="25"/>
                    <a:pt x="32" y="24"/>
                    <a:pt x="33" y="22"/>
                  </a:cubicBezTo>
                  <a:cubicBezTo>
                    <a:pt x="34" y="21"/>
                    <a:pt x="34" y="19"/>
                    <a:pt x="33" y="17"/>
                  </a:cubicBezTo>
                  <a:cubicBezTo>
                    <a:pt x="26" y="3"/>
                    <a:pt x="26" y="3"/>
                    <a:pt x="26" y="3"/>
                  </a:cubicBezTo>
                  <a:cubicBezTo>
                    <a:pt x="25" y="1"/>
                    <a:pt x="23" y="0"/>
                    <a:pt x="21" y="0"/>
                  </a:cubicBezTo>
                </a:path>
              </a:pathLst>
            </a:custGeom>
            <a:solidFill>
              <a:srgbClr val="FAFA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95" name="Freeform 25"/>
            <p:cNvSpPr>
              <a:spLocks/>
            </p:cNvSpPr>
            <p:nvPr/>
          </p:nvSpPr>
          <p:spPr bwMode="auto">
            <a:xfrm>
              <a:off x="4273551" y="3449638"/>
              <a:ext cx="38100" cy="44450"/>
            </a:xfrm>
            <a:custGeom>
              <a:avLst/>
              <a:gdLst>
                <a:gd name="T0" fmla="*/ 8 w 8"/>
                <a:gd name="T1" fmla="*/ 0 h 9"/>
                <a:gd name="T2" fmla="*/ 4 w 8"/>
                <a:gd name="T3" fmla="*/ 1 h 9"/>
                <a:gd name="T4" fmla="*/ 0 w 8"/>
                <a:gd name="T5" fmla="*/ 7 h 9"/>
                <a:gd name="T6" fmla="*/ 0 w 8"/>
                <a:gd name="T7" fmla="*/ 9 h 9"/>
                <a:gd name="T8" fmla="*/ 1 w 8"/>
                <a:gd name="T9" fmla="*/ 9 h 9"/>
                <a:gd name="T10" fmla="*/ 2 w 8"/>
                <a:gd name="T11" fmla="*/ 9 h 9"/>
                <a:gd name="T12" fmla="*/ 7 w 8"/>
                <a:gd name="T13" fmla="*/ 5 h 9"/>
                <a:gd name="T14" fmla="*/ 8 w 8"/>
                <a:gd name="T15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" h="9">
                  <a:moveTo>
                    <a:pt x="8" y="0"/>
                  </a:moveTo>
                  <a:cubicBezTo>
                    <a:pt x="4" y="1"/>
                    <a:pt x="4" y="1"/>
                    <a:pt x="4" y="1"/>
                  </a:cubicBezTo>
                  <a:cubicBezTo>
                    <a:pt x="1" y="2"/>
                    <a:pt x="0" y="4"/>
                    <a:pt x="0" y="7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4" y="9"/>
                    <a:pt x="6" y="7"/>
                    <a:pt x="7" y="5"/>
                  </a:cubicBezTo>
                  <a:cubicBezTo>
                    <a:pt x="8" y="0"/>
                    <a:pt x="8" y="0"/>
                    <a:pt x="8" y="0"/>
                  </a:cubicBezTo>
                </a:path>
              </a:pathLst>
            </a:custGeom>
            <a:solidFill>
              <a:srgbClr val="F4F4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96" name="Freeform 26"/>
            <p:cNvSpPr>
              <a:spLocks/>
            </p:cNvSpPr>
            <p:nvPr/>
          </p:nvSpPr>
          <p:spPr bwMode="auto">
            <a:xfrm>
              <a:off x="5372101" y="3051176"/>
              <a:ext cx="1477963" cy="1681163"/>
            </a:xfrm>
            <a:custGeom>
              <a:avLst/>
              <a:gdLst>
                <a:gd name="T0" fmla="*/ 717 w 931"/>
                <a:gd name="T1" fmla="*/ 62 h 1059"/>
                <a:gd name="T2" fmla="*/ 615 w 931"/>
                <a:gd name="T3" fmla="*/ 6 h 1059"/>
                <a:gd name="T4" fmla="*/ 622 w 931"/>
                <a:gd name="T5" fmla="*/ 68 h 1059"/>
                <a:gd name="T6" fmla="*/ 452 w 931"/>
                <a:gd name="T7" fmla="*/ 59 h 1059"/>
                <a:gd name="T8" fmla="*/ 411 w 931"/>
                <a:gd name="T9" fmla="*/ 90 h 1059"/>
                <a:gd name="T10" fmla="*/ 331 w 931"/>
                <a:gd name="T11" fmla="*/ 52 h 1059"/>
                <a:gd name="T12" fmla="*/ 312 w 931"/>
                <a:gd name="T13" fmla="*/ 0 h 1059"/>
                <a:gd name="T14" fmla="*/ 118 w 931"/>
                <a:gd name="T15" fmla="*/ 31 h 1059"/>
                <a:gd name="T16" fmla="*/ 0 w 931"/>
                <a:gd name="T17" fmla="*/ 322 h 1059"/>
                <a:gd name="T18" fmla="*/ 105 w 931"/>
                <a:gd name="T19" fmla="*/ 492 h 1059"/>
                <a:gd name="T20" fmla="*/ 241 w 931"/>
                <a:gd name="T21" fmla="*/ 455 h 1059"/>
                <a:gd name="T22" fmla="*/ 312 w 931"/>
                <a:gd name="T23" fmla="*/ 502 h 1059"/>
                <a:gd name="T24" fmla="*/ 303 w 931"/>
                <a:gd name="T25" fmla="*/ 592 h 1059"/>
                <a:gd name="T26" fmla="*/ 365 w 931"/>
                <a:gd name="T27" fmla="*/ 663 h 1059"/>
                <a:gd name="T28" fmla="*/ 340 w 931"/>
                <a:gd name="T29" fmla="*/ 781 h 1059"/>
                <a:gd name="T30" fmla="*/ 405 w 931"/>
                <a:gd name="T31" fmla="*/ 1044 h 1059"/>
                <a:gd name="T32" fmla="*/ 513 w 931"/>
                <a:gd name="T33" fmla="*/ 1059 h 1059"/>
                <a:gd name="T34" fmla="*/ 594 w 931"/>
                <a:gd name="T35" fmla="*/ 945 h 1059"/>
                <a:gd name="T36" fmla="*/ 594 w 931"/>
                <a:gd name="T37" fmla="*/ 855 h 1059"/>
                <a:gd name="T38" fmla="*/ 659 w 931"/>
                <a:gd name="T39" fmla="*/ 805 h 1059"/>
                <a:gd name="T40" fmla="*/ 662 w 931"/>
                <a:gd name="T41" fmla="*/ 607 h 1059"/>
                <a:gd name="T42" fmla="*/ 767 w 931"/>
                <a:gd name="T43" fmla="*/ 499 h 1059"/>
                <a:gd name="T44" fmla="*/ 807 w 931"/>
                <a:gd name="T45" fmla="*/ 409 h 1059"/>
                <a:gd name="T46" fmla="*/ 798 w 931"/>
                <a:gd name="T47" fmla="*/ 368 h 1059"/>
                <a:gd name="T48" fmla="*/ 755 w 931"/>
                <a:gd name="T49" fmla="*/ 390 h 1059"/>
                <a:gd name="T50" fmla="*/ 683 w 931"/>
                <a:gd name="T51" fmla="*/ 350 h 1059"/>
                <a:gd name="T52" fmla="*/ 609 w 931"/>
                <a:gd name="T53" fmla="*/ 148 h 1059"/>
                <a:gd name="T54" fmla="*/ 634 w 931"/>
                <a:gd name="T55" fmla="*/ 145 h 1059"/>
                <a:gd name="T56" fmla="*/ 705 w 931"/>
                <a:gd name="T57" fmla="*/ 313 h 1059"/>
                <a:gd name="T58" fmla="*/ 810 w 931"/>
                <a:gd name="T59" fmla="*/ 331 h 1059"/>
                <a:gd name="T60" fmla="*/ 897 w 931"/>
                <a:gd name="T61" fmla="*/ 279 h 1059"/>
                <a:gd name="T62" fmla="*/ 909 w 931"/>
                <a:gd name="T63" fmla="*/ 226 h 1059"/>
                <a:gd name="T64" fmla="*/ 857 w 931"/>
                <a:gd name="T65" fmla="*/ 176 h 1059"/>
                <a:gd name="T66" fmla="*/ 829 w 931"/>
                <a:gd name="T67" fmla="*/ 201 h 1059"/>
                <a:gd name="T68" fmla="*/ 770 w 931"/>
                <a:gd name="T69" fmla="*/ 127 h 1059"/>
                <a:gd name="T70" fmla="*/ 795 w 931"/>
                <a:gd name="T71" fmla="*/ 99 h 1059"/>
                <a:gd name="T72" fmla="*/ 931 w 931"/>
                <a:gd name="T73" fmla="*/ 186 h 1059"/>
                <a:gd name="T74" fmla="*/ 906 w 931"/>
                <a:gd name="T75" fmla="*/ 43 h 1059"/>
                <a:gd name="T76" fmla="*/ 717 w 931"/>
                <a:gd name="T77" fmla="*/ 62 h 10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931" h="1059">
                  <a:moveTo>
                    <a:pt x="717" y="62"/>
                  </a:moveTo>
                  <a:lnTo>
                    <a:pt x="615" y="6"/>
                  </a:lnTo>
                  <a:lnTo>
                    <a:pt x="622" y="68"/>
                  </a:lnTo>
                  <a:lnTo>
                    <a:pt x="452" y="59"/>
                  </a:lnTo>
                  <a:lnTo>
                    <a:pt x="411" y="90"/>
                  </a:lnTo>
                  <a:lnTo>
                    <a:pt x="331" y="52"/>
                  </a:lnTo>
                  <a:lnTo>
                    <a:pt x="312" y="0"/>
                  </a:lnTo>
                  <a:lnTo>
                    <a:pt x="118" y="31"/>
                  </a:lnTo>
                  <a:lnTo>
                    <a:pt x="0" y="322"/>
                  </a:lnTo>
                  <a:lnTo>
                    <a:pt x="105" y="492"/>
                  </a:lnTo>
                  <a:lnTo>
                    <a:pt x="241" y="455"/>
                  </a:lnTo>
                  <a:lnTo>
                    <a:pt x="312" y="502"/>
                  </a:lnTo>
                  <a:lnTo>
                    <a:pt x="303" y="592"/>
                  </a:lnTo>
                  <a:lnTo>
                    <a:pt x="365" y="663"/>
                  </a:lnTo>
                  <a:lnTo>
                    <a:pt x="340" y="781"/>
                  </a:lnTo>
                  <a:lnTo>
                    <a:pt x="405" y="1044"/>
                  </a:lnTo>
                  <a:lnTo>
                    <a:pt x="513" y="1059"/>
                  </a:lnTo>
                  <a:lnTo>
                    <a:pt x="594" y="945"/>
                  </a:lnTo>
                  <a:lnTo>
                    <a:pt x="594" y="855"/>
                  </a:lnTo>
                  <a:lnTo>
                    <a:pt x="659" y="805"/>
                  </a:lnTo>
                  <a:lnTo>
                    <a:pt x="662" y="607"/>
                  </a:lnTo>
                  <a:lnTo>
                    <a:pt x="767" y="499"/>
                  </a:lnTo>
                  <a:lnTo>
                    <a:pt x="807" y="409"/>
                  </a:lnTo>
                  <a:lnTo>
                    <a:pt x="798" y="368"/>
                  </a:lnTo>
                  <a:lnTo>
                    <a:pt x="755" y="390"/>
                  </a:lnTo>
                  <a:lnTo>
                    <a:pt x="683" y="350"/>
                  </a:lnTo>
                  <a:lnTo>
                    <a:pt x="609" y="148"/>
                  </a:lnTo>
                  <a:lnTo>
                    <a:pt x="634" y="145"/>
                  </a:lnTo>
                  <a:lnTo>
                    <a:pt x="705" y="313"/>
                  </a:lnTo>
                  <a:lnTo>
                    <a:pt x="810" y="331"/>
                  </a:lnTo>
                  <a:lnTo>
                    <a:pt x="897" y="279"/>
                  </a:lnTo>
                  <a:lnTo>
                    <a:pt x="909" y="226"/>
                  </a:lnTo>
                  <a:lnTo>
                    <a:pt x="857" y="176"/>
                  </a:lnTo>
                  <a:lnTo>
                    <a:pt x="829" y="201"/>
                  </a:lnTo>
                  <a:lnTo>
                    <a:pt x="770" y="127"/>
                  </a:lnTo>
                  <a:lnTo>
                    <a:pt x="795" y="99"/>
                  </a:lnTo>
                  <a:lnTo>
                    <a:pt x="931" y="186"/>
                  </a:lnTo>
                  <a:lnTo>
                    <a:pt x="906" y="43"/>
                  </a:lnTo>
                  <a:lnTo>
                    <a:pt x="717" y="6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97" name="Freeform 27"/>
            <p:cNvSpPr>
              <a:spLocks/>
            </p:cNvSpPr>
            <p:nvPr/>
          </p:nvSpPr>
          <p:spPr bwMode="auto">
            <a:xfrm>
              <a:off x="6810376" y="2746376"/>
              <a:ext cx="1304925" cy="1141413"/>
            </a:xfrm>
            <a:custGeom>
              <a:avLst/>
              <a:gdLst>
                <a:gd name="T0" fmla="*/ 77 w 822"/>
                <a:gd name="T1" fmla="*/ 27 h 719"/>
                <a:gd name="T2" fmla="*/ 0 w 822"/>
                <a:gd name="T3" fmla="*/ 235 h 719"/>
                <a:gd name="T4" fmla="*/ 25 w 822"/>
                <a:gd name="T5" fmla="*/ 378 h 719"/>
                <a:gd name="T6" fmla="*/ 74 w 822"/>
                <a:gd name="T7" fmla="*/ 356 h 719"/>
                <a:gd name="T8" fmla="*/ 148 w 822"/>
                <a:gd name="T9" fmla="*/ 430 h 719"/>
                <a:gd name="T10" fmla="*/ 167 w 822"/>
                <a:gd name="T11" fmla="*/ 533 h 719"/>
                <a:gd name="T12" fmla="*/ 216 w 822"/>
                <a:gd name="T13" fmla="*/ 641 h 719"/>
                <a:gd name="T14" fmla="*/ 254 w 822"/>
                <a:gd name="T15" fmla="*/ 641 h 719"/>
                <a:gd name="T16" fmla="*/ 247 w 822"/>
                <a:gd name="T17" fmla="*/ 582 h 719"/>
                <a:gd name="T18" fmla="*/ 263 w 822"/>
                <a:gd name="T19" fmla="*/ 502 h 719"/>
                <a:gd name="T20" fmla="*/ 365 w 822"/>
                <a:gd name="T21" fmla="*/ 430 h 719"/>
                <a:gd name="T22" fmla="*/ 451 w 822"/>
                <a:gd name="T23" fmla="*/ 526 h 719"/>
                <a:gd name="T24" fmla="*/ 455 w 822"/>
                <a:gd name="T25" fmla="*/ 595 h 719"/>
                <a:gd name="T26" fmla="*/ 470 w 822"/>
                <a:gd name="T27" fmla="*/ 638 h 719"/>
                <a:gd name="T28" fmla="*/ 476 w 822"/>
                <a:gd name="T29" fmla="*/ 691 h 719"/>
                <a:gd name="T30" fmla="*/ 523 w 822"/>
                <a:gd name="T31" fmla="*/ 719 h 719"/>
                <a:gd name="T32" fmla="*/ 510 w 822"/>
                <a:gd name="T33" fmla="*/ 650 h 719"/>
                <a:gd name="T34" fmla="*/ 476 w 822"/>
                <a:gd name="T35" fmla="*/ 601 h 719"/>
                <a:gd name="T36" fmla="*/ 485 w 822"/>
                <a:gd name="T37" fmla="*/ 564 h 719"/>
                <a:gd name="T38" fmla="*/ 535 w 822"/>
                <a:gd name="T39" fmla="*/ 616 h 719"/>
                <a:gd name="T40" fmla="*/ 578 w 822"/>
                <a:gd name="T41" fmla="*/ 588 h 719"/>
                <a:gd name="T42" fmla="*/ 591 w 822"/>
                <a:gd name="T43" fmla="*/ 536 h 719"/>
                <a:gd name="T44" fmla="*/ 553 w 822"/>
                <a:gd name="T45" fmla="*/ 458 h 719"/>
                <a:gd name="T46" fmla="*/ 569 w 822"/>
                <a:gd name="T47" fmla="*/ 424 h 719"/>
                <a:gd name="T48" fmla="*/ 671 w 822"/>
                <a:gd name="T49" fmla="*/ 402 h 719"/>
                <a:gd name="T50" fmla="*/ 723 w 822"/>
                <a:gd name="T51" fmla="*/ 306 h 719"/>
                <a:gd name="T52" fmla="*/ 689 w 822"/>
                <a:gd name="T53" fmla="*/ 142 h 719"/>
                <a:gd name="T54" fmla="*/ 727 w 822"/>
                <a:gd name="T55" fmla="*/ 127 h 719"/>
                <a:gd name="T56" fmla="*/ 776 w 822"/>
                <a:gd name="T57" fmla="*/ 210 h 719"/>
                <a:gd name="T58" fmla="*/ 813 w 822"/>
                <a:gd name="T59" fmla="*/ 210 h 719"/>
                <a:gd name="T60" fmla="*/ 810 w 822"/>
                <a:gd name="T61" fmla="*/ 151 h 719"/>
                <a:gd name="T62" fmla="*/ 822 w 822"/>
                <a:gd name="T63" fmla="*/ 89 h 719"/>
                <a:gd name="T64" fmla="*/ 736 w 822"/>
                <a:gd name="T65" fmla="*/ 0 h 719"/>
                <a:gd name="T66" fmla="*/ 77 w 822"/>
                <a:gd name="T67" fmla="*/ 27 h 7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822" h="719">
                  <a:moveTo>
                    <a:pt x="77" y="27"/>
                  </a:moveTo>
                  <a:lnTo>
                    <a:pt x="0" y="235"/>
                  </a:lnTo>
                  <a:lnTo>
                    <a:pt x="25" y="378"/>
                  </a:lnTo>
                  <a:lnTo>
                    <a:pt x="74" y="356"/>
                  </a:lnTo>
                  <a:lnTo>
                    <a:pt x="148" y="430"/>
                  </a:lnTo>
                  <a:lnTo>
                    <a:pt x="167" y="533"/>
                  </a:lnTo>
                  <a:lnTo>
                    <a:pt x="216" y="641"/>
                  </a:lnTo>
                  <a:lnTo>
                    <a:pt x="254" y="641"/>
                  </a:lnTo>
                  <a:lnTo>
                    <a:pt x="247" y="582"/>
                  </a:lnTo>
                  <a:lnTo>
                    <a:pt x="263" y="502"/>
                  </a:lnTo>
                  <a:lnTo>
                    <a:pt x="365" y="430"/>
                  </a:lnTo>
                  <a:lnTo>
                    <a:pt x="451" y="526"/>
                  </a:lnTo>
                  <a:lnTo>
                    <a:pt x="455" y="595"/>
                  </a:lnTo>
                  <a:lnTo>
                    <a:pt x="470" y="638"/>
                  </a:lnTo>
                  <a:lnTo>
                    <a:pt x="476" y="691"/>
                  </a:lnTo>
                  <a:lnTo>
                    <a:pt x="523" y="719"/>
                  </a:lnTo>
                  <a:lnTo>
                    <a:pt x="510" y="650"/>
                  </a:lnTo>
                  <a:lnTo>
                    <a:pt x="476" y="601"/>
                  </a:lnTo>
                  <a:lnTo>
                    <a:pt x="485" y="564"/>
                  </a:lnTo>
                  <a:lnTo>
                    <a:pt x="535" y="616"/>
                  </a:lnTo>
                  <a:lnTo>
                    <a:pt x="578" y="588"/>
                  </a:lnTo>
                  <a:lnTo>
                    <a:pt x="591" y="536"/>
                  </a:lnTo>
                  <a:lnTo>
                    <a:pt x="553" y="458"/>
                  </a:lnTo>
                  <a:lnTo>
                    <a:pt x="569" y="424"/>
                  </a:lnTo>
                  <a:lnTo>
                    <a:pt x="671" y="402"/>
                  </a:lnTo>
                  <a:lnTo>
                    <a:pt x="723" y="306"/>
                  </a:lnTo>
                  <a:lnTo>
                    <a:pt x="689" y="142"/>
                  </a:lnTo>
                  <a:lnTo>
                    <a:pt x="727" y="127"/>
                  </a:lnTo>
                  <a:lnTo>
                    <a:pt x="776" y="210"/>
                  </a:lnTo>
                  <a:lnTo>
                    <a:pt x="813" y="210"/>
                  </a:lnTo>
                  <a:lnTo>
                    <a:pt x="810" y="151"/>
                  </a:lnTo>
                  <a:lnTo>
                    <a:pt x="822" y="89"/>
                  </a:lnTo>
                  <a:lnTo>
                    <a:pt x="736" y="0"/>
                  </a:lnTo>
                  <a:lnTo>
                    <a:pt x="77" y="2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98" name="Freeform 28"/>
            <p:cNvSpPr>
              <a:spLocks/>
            </p:cNvSpPr>
            <p:nvPr/>
          </p:nvSpPr>
          <p:spPr bwMode="auto">
            <a:xfrm>
              <a:off x="6486526" y="4265613"/>
              <a:ext cx="138113" cy="271463"/>
            </a:xfrm>
            <a:custGeom>
              <a:avLst/>
              <a:gdLst>
                <a:gd name="T0" fmla="*/ 15 w 87"/>
                <a:gd name="T1" fmla="*/ 56 h 171"/>
                <a:gd name="T2" fmla="*/ 0 w 87"/>
                <a:gd name="T3" fmla="*/ 133 h 171"/>
                <a:gd name="T4" fmla="*/ 40 w 87"/>
                <a:gd name="T5" fmla="*/ 171 h 171"/>
                <a:gd name="T6" fmla="*/ 87 w 87"/>
                <a:gd name="T7" fmla="*/ 87 h 171"/>
                <a:gd name="T8" fmla="*/ 62 w 87"/>
                <a:gd name="T9" fmla="*/ 0 h 171"/>
                <a:gd name="T10" fmla="*/ 15 w 87"/>
                <a:gd name="T11" fmla="*/ 56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7" h="171">
                  <a:moveTo>
                    <a:pt x="15" y="56"/>
                  </a:moveTo>
                  <a:lnTo>
                    <a:pt x="0" y="133"/>
                  </a:lnTo>
                  <a:lnTo>
                    <a:pt x="40" y="171"/>
                  </a:lnTo>
                  <a:lnTo>
                    <a:pt x="87" y="87"/>
                  </a:lnTo>
                  <a:lnTo>
                    <a:pt x="62" y="0"/>
                  </a:lnTo>
                  <a:lnTo>
                    <a:pt x="15" y="5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99" name="Freeform 29"/>
            <p:cNvSpPr>
              <a:spLocks/>
            </p:cNvSpPr>
            <p:nvPr/>
          </p:nvSpPr>
          <p:spPr bwMode="auto">
            <a:xfrm>
              <a:off x="8326438" y="2593976"/>
              <a:ext cx="49213" cy="190500"/>
            </a:xfrm>
            <a:custGeom>
              <a:avLst/>
              <a:gdLst>
                <a:gd name="T0" fmla="*/ 31 w 31"/>
                <a:gd name="T1" fmla="*/ 68 h 120"/>
                <a:gd name="T2" fmla="*/ 10 w 31"/>
                <a:gd name="T3" fmla="*/ 0 h 120"/>
                <a:gd name="T4" fmla="*/ 0 w 31"/>
                <a:gd name="T5" fmla="*/ 65 h 120"/>
                <a:gd name="T6" fmla="*/ 19 w 31"/>
                <a:gd name="T7" fmla="*/ 120 h 120"/>
                <a:gd name="T8" fmla="*/ 31 w 31"/>
                <a:gd name="T9" fmla="*/ 68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120">
                  <a:moveTo>
                    <a:pt x="31" y="68"/>
                  </a:moveTo>
                  <a:lnTo>
                    <a:pt x="10" y="0"/>
                  </a:lnTo>
                  <a:lnTo>
                    <a:pt x="0" y="65"/>
                  </a:lnTo>
                  <a:lnTo>
                    <a:pt x="19" y="120"/>
                  </a:lnTo>
                  <a:lnTo>
                    <a:pt x="31" y="6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00" name="Freeform 30"/>
            <p:cNvSpPr>
              <a:spLocks/>
            </p:cNvSpPr>
            <p:nvPr/>
          </p:nvSpPr>
          <p:spPr bwMode="auto">
            <a:xfrm>
              <a:off x="8293101" y="2809876"/>
              <a:ext cx="98425" cy="88900"/>
            </a:xfrm>
            <a:custGeom>
              <a:avLst/>
              <a:gdLst>
                <a:gd name="T0" fmla="*/ 18 w 62"/>
                <a:gd name="T1" fmla="*/ 56 h 56"/>
                <a:gd name="T2" fmla="*/ 49 w 62"/>
                <a:gd name="T3" fmla="*/ 56 h 56"/>
                <a:gd name="T4" fmla="*/ 62 w 62"/>
                <a:gd name="T5" fmla="*/ 34 h 56"/>
                <a:gd name="T6" fmla="*/ 24 w 62"/>
                <a:gd name="T7" fmla="*/ 0 h 56"/>
                <a:gd name="T8" fmla="*/ 0 w 62"/>
                <a:gd name="T9" fmla="*/ 43 h 56"/>
                <a:gd name="T10" fmla="*/ 18 w 62"/>
                <a:gd name="T11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2" h="56">
                  <a:moveTo>
                    <a:pt x="18" y="56"/>
                  </a:moveTo>
                  <a:lnTo>
                    <a:pt x="49" y="56"/>
                  </a:lnTo>
                  <a:lnTo>
                    <a:pt x="62" y="34"/>
                  </a:lnTo>
                  <a:lnTo>
                    <a:pt x="24" y="0"/>
                  </a:lnTo>
                  <a:lnTo>
                    <a:pt x="0" y="43"/>
                  </a:lnTo>
                  <a:lnTo>
                    <a:pt x="18" y="5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01" name="Freeform 31"/>
            <p:cNvSpPr>
              <a:spLocks/>
            </p:cNvSpPr>
            <p:nvPr/>
          </p:nvSpPr>
          <p:spPr bwMode="auto">
            <a:xfrm>
              <a:off x="8086726" y="2932113"/>
              <a:ext cx="255588" cy="255588"/>
            </a:xfrm>
            <a:custGeom>
              <a:avLst/>
              <a:gdLst>
                <a:gd name="T0" fmla="*/ 127 w 161"/>
                <a:gd name="T1" fmla="*/ 47 h 161"/>
                <a:gd name="T2" fmla="*/ 90 w 161"/>
                <a:gd name="T3" fmla="*/ 78 h 161"/>
                <a:gd name="T4" fmla="*/ 34 w 161"/>
                <a:gd name="T5" fmla="*/ 100 h 161"/>
                <a:gd name="T6" fmla="*/ 0 w 161"/>
                <a:gd name="T7" fmla="*/ 134 h 161"/>
                <a:gd name="T8" fmla="*/ 34 w 161"/>
                <a:gd name="T9" fmla="*/ 161 h 161"/>
                <a:gd name="T10" fmla="*/ 46 w 161"/>
                <a:gd name="T11" fmla="*/ 121 h 161"/>
                <a:gd name="T12" fmla="*/ 83 w 161"/>
                <a:gd name="T13" fmla="*/ 124 h 161"/>
                <a:gd name="T14" fmla="*/ 148 w 161"/>
                <a:gd name="T15" fmla="*/ 103 h 161"/>
                <a:gd name="T16" fmla="*/ 161 w 161"/>
                <a:gd name="T17" fmla="*/ 22 h 161"/>
                <a:gd name="T18" fmla="*/ 130 w 161"/>
                <a:gd name="T19" fmla="*/ 0 h 161"/>
                <a:gd name="T20" fmla="*/ 127 w 161"/>
                <a:gd name="T21" fmla="*/ 47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61" h="161">
                  <a:moveTo>
                    <a:pt x="127" y="47"/>
                  </a:moveTo>
                  <a:lnTo>
                    <a:pt x="90" y="78"/>
                  </a:lnTo>
                  <a:lnTo>
                    <a:pt x="34" y="100"/>
                  </a:lnTo>
                  <a:lnTo>
                    <a:pt x="0" y="134"/>
                  </a:lnTo>
                  <a:lnTo>
                    <a:pt x="34" y="161"/>
                  </a:lnTo>
                  <a:lnTo>
                    <a:pt x="46" y="121"/>
                  </a:lnTo>
                  <a:lnTo>
                    <a:pt x="83" y="124"/>
                  </a:lnTo>
                  <a:lnTo>
                    <a:pt x="148" y="103"/>
                  </a:lnTo>
                  <a:lnTo>
                    <a:pt x="161" y="22"/>
                  </a:lnTo>
                  <a:lnTo>
                    <a:pt x="130" y="0"/>
                  </a:lnTo>
                  <a:lnTo>
                    <a:pt x="127" y="4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02" name="Freeform 32"/>
            <p:cNvSpPr>
              <a:spLocks/>
            </p:cNvSpPr>
            <p:nvPr/>
          </p:nvSpPr>
          <p:spPr bwMode="auto">
            <a:xfrm>
              <a:off x="7915276" y="3330576"/>
              <a:ext cx="38100" cy="69850"/>
            </a:xfrm>
            <a:custGeom>
              <a:avLst/>
              <a:gdLst>
                <a:gd name="T0" fmla="*/ 18 w 24"/>
                <a:gd name="T1" fmla="*/ 0 h 44"/>
                <a:gd name="T2" fmla="*/ 0 w 24"/>
                <a:gd name="T3" fmla="*/ 44 h 44"/>
                <a:gd name="T4" fmla="*/ 24 w 24"/>
                <a:gd name="T5" fmla="*/ 38 h 44"/>
                <a:gd name="T6" fmla="*/ 18 w 24"/>
                <a:gd name="T7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" h="44">
                  <a:moveTo>
                    <a:pt x="18" y="0"/>
                  </a:moveTo>
                  <a:lnTo>
                    <a:pt x="0" y="44"/>
                  </a:lnTo>
                  <a:lnTo>
                    <a:pt x="24" y="38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03" name="Freeform 33"/>
            <p:cNvSpPr>
              <a:spLocks/>
            </p:cNvSpPr>
            <p:nvPr/>
          </p:nvSpPr>
          <p:spPr bwMode="auto">
            <a:xfrm>
              <a:off x="7467601" y="3808413"/>
              <a:ext cx="368300" cy="309563"/>
            </a:xfrm>
            <a:custGeom>
              <a:avLst/>
              <a:gdLst>
                <a:gd name="T0" fmla="*/ 173 w 232"/>
                <a:gd name="T1" fmla="*/ 158 h 195"/>
                <a:gd name="T2" fmla="*/ 124 w 232"/>
                <a:gd name="T3" fmla="*/ 149 h 195"/>
                <a:gd name="T4" fmla="*/ 121 w 232"/>
                <a:gd name="T5" fmla="*/ 118 h 195"/>
                <a:gd name="T6" fmla="*/ 34 w 232"/>
                <a:gd name="T7" fmla="*/ 0 h 195"/>
                <a:gd name="T8" fmla="*/ 0 w 232"/>
                <a:gd name="T9" fmla="*/ 3 h 195"/>
                <a:gd name="T10" fmla="*/ 105 w 232"/>
                <a:gd name="T11" fmla="*/ 152 h 195"/>
                <a:gd name="T12" fmla="*/ 118 w 232"/>
                <a:gd name="T13" fmla="*/ 170 h 195"/>
                <a:gd name="T14" fmla="*/ 232 w 232"/>
                <a:gd name="T15" fmla="*/ 195 h 195"/>
                <a:gd name="T16" fmla="*/ 173 w 232"/>
                <a:gd name="T17" fmla="*/ 158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2" h="195">
                  <a:moveTo>
                    <a:pt x="173" y="158"/>
                  </a:moveTo>
                  <a:lnTo>
                    <a:pt x="124" y="149"/>
                  </a:lnTo>
                  <a:lnTo>
                    <a:pt x="121" y="118"/>
                  </a:lnTo>
                  <a:lnTo>
                    <a:pt x="34" y="0"/>
                  </a:lnTo>
                  <a:lnTo>
                    <a:pt x="0" y="3"/>
                  </a:lnTo>
                  <a:lnTo>
                    <a:pt x="105" y="152"/>
                  </a:lnTo>
                  <a:lnTo>
                    <a:pt x="118" y="170"/>
                  </a:lnTo>
                  <a:lnTo>
                    <a:pt x="232" y="195"/>
                  </a:lnTo>
                  <a:lnTo>
                    <a:pt x="173" y="15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04" name="Freeform 34"/>
            <p:cNvSpPr>
              <a:spLocks/>
            </p:cNvSpPr>
            <p:nvPr/>
          </p:nvSpPr>
          <p:spPr bwMode="auto">
            <a:xfrm>
              <a:off x="7713663" y="3754438"/>
              <a:ext cx="196850" cy="250825"/>
            </a:xfrm>
            <a:custGeom>
              <a:avLst/>
              <a:gdLst>
                <a:gd name="T0" fmla="*/ 49 w 124"/>
                <a:gd name="T1" fmla="*/ 77 h 158"/>
                <a:gd name="T2" fmla="*/ 0 w 124"/>
                <a:gd name="T3" fmla="*/ 90 h 158"/>
                <a:gd name="T4" fmla="*/ 31 w 124"/>
                <a:gd name="T5" fmla="*/ 145 h 158"/>
                <a:gd name="T6" fmla="*/ 93 w 124"/>
                <a:gd name="T7" fmla="*/ 158 h 158"/>
                <a:gd name="T8" fmla="*/ 114 w 124"/>
                <a:gd name="T9" fmla="*/ 90 h 158"/>
                <a:gd name="T10" fmla="*/ 102 w 124"/>
                <a:gd name="T11" fmla="*/ 43 h 158"/>
                <a:gd name="T12" fmla="*/ 124 w 124"/>
                <a:gd name="T13" fmla="*/ 31 h 158"/>
                <a:gd name="T14" fmla="*/ 99 w 124"/>
                <a:gd name="T15" fmla="*/ 0 h 158"/>
                <a:gd name="T16" fmla="*/ 49 w 124"/>
                <a:gd name="T17" fmla="*/ 77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4" h="158">
                  <a:moveTo>
                    <a:pt x="49" y="77"/>
                  </a:moveTo>
                  <a:lnTo>
                    <a:pt x="0" y="90"/>
                  </a:lnTo>
                  <a:lnTo>
                    <a:pt x="31" y="145"/>
                  </a:lnTo>
                  <a:lnTo>
                    <a:pt x="93" y="158"/>
                  </a:lnTo>
                  <a:lnTo>
                    <a:pt x="114" y="90"/>
                  </a:lnTo>
                  <a:lnTo>
                    <a:pt x="102" y="43"/>
                  </a:lnTo>
                  <a:lnTo>
                    <a:pt x="124" y="31"/>
                  </a:lnTo>
                  <a:lnTo>
                    <a:pt x="99" y="0"/>
                  </a:lnTo>
                  <a:lnTo>
                    <a:pt x="49" y="7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05" name="Freeform 35"/>
            <p:cNvSpPr>
              <a:spLocks/>
            </p:cNvSpPr>
            <p:nvPr/>
          </p:nvSpPr>
          <p:spPr bwMode="auto">
            <a:xfrm>
              <a:off x="7904163" y="3892551"/>
              <a:ext cx="114300" cy="157163"/>
            </a:xfrm>
            <a:custGeom>
              <a:avLst/>
              <a:gdLst>
                <a:gd name="T0" fmla="*/ 16 w 72"/>
                <a:gd name="T1" fmla="*/ 99 h 99"/>
                <a:gd name="T2" fmla="*/ 25 w 72"/>
                <a:gd name="T3" fmla="*/ 74 h 99"/>
                <a:gd name="T4" fmla="*/ 47 w 72"/>
                <a:gd name="T5" fmla="*/ 80 h 99"/>
                <a:gd name="T6" fmla="*/ 31 w 72"/>
                <a:gd name="T7" fmla="*/ 46 h 99"/>
                <a:gd name="T8" fmla="*/ 50 w 72"/>
                <a:gd name="T9" fmla="*/ 31 h 99"/>
                <a:gd name="T10" fmla="*/ 25 w 72"/>
                <a:gd name="T11" fmla="*/ 18 h 99"/>
                <a:gd name="T12" fmla="*/ 72 w 72"/>
                <a:gd name="T13" fmla="*/ 0 h 99"/>
                <a:gd name="T14" fmla="*/ 13 w 72"/>
                <a:gd name="T15" fmla="*/ 3 h 99"/>
                <a:gd name="T16" fmla="*/ 0 w 72"/>
                <a:gd name="T17" fmla="*/ 96 h 99"/>
                <a:gd name="T18" fmla="*/ 16 w 72"/>
                <a:gd name="T19" fmla="*/ 99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2" h="99">
                  <a:moveTo>
                    <a:pt x="16" y="99"/>
                  </a:moveTo>
                  <a:lnTo>
                    <a:pt x="25" y="74"/>
                  </a:lnTo>
                  <a:lnTo>
                    <a:pt x="47" y="80"/>
                  </a:lnTo>
                  <a:lnTo>
                    <a:pt x="31" y="46"/>
                  </a:lnTo>
                  <a:lnTo>
                    <a:pt x="50" y="31"/>
                  </a:lnTo>
                  <a:lnTo>
                    <a:pt x="25" y="18"/>
                  </a:lnTo>
                  <a:lnTo>
                    <a:pt x="72" y="0"/>
                  </a:lnTo>
                  <a:lnTo>
                    <a:pt x="13" y="3"/>
                  </a:lnTo>
                  <a:lnTo>
                    <a:pt x="0" y="96"/>
                  </a:lnTo>
                  <a:lnTo>
                    <a:pt x="16" y="9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06" name="Freeform 36"/>
            <p:cNvSpPr>
              <a:spLocks/>
            </p:cNvSpPr>
            <p:nvPr/>
          </p:nvSpPr>
          <p:spPr bwMode="auto">
            <a:xfrm>
              <a:off x="8140701" y="3941763"/>
              <a:ext cx="314325" cy="185738"/>
            </a:xfrm>
            <a:custGeom>
              <a:avLst/>
              <a:gdLst>
                <a:gd name="T0" fmla="*/ 46 w 198"/>
                <a:gd name="T1" fmla="*/ 24 h 117"/>
                <a:gd name="T2" fmla="*/ 34 w 198"/>
                <a:gd name="T3" fmla="*/ 3 h 117"/>
                <a:gd name="T4" fmla="*/ 0 w 198"/>
                <a:gd name="T5" fmla="*/ 0 h 117"/>
                <a:gd name="T6" fmla="*/ 9 w 198"/>
                <a:gd name="T7" fmla="*/ 31 h 117"/>
                <a:gd name="T8" fmla="*/ 71 w 198"/>
                <a:gd name="T9" fmla="*/ 77 h 117"/>
                <a:gd name="T10" fmla="*/ 80 w 198"/>
                <a:gd name="T11" fmla="*/ 105 h 117"/>
                <a:gd name="T12" fmla="*/ 164 w 198"/>
                <a:gd name="T13" fmla="*/ 117 h 117"/>
                <a:gd name="T14" fmla="*/ 198 w 198"/>
                <a:gd name="T15" fmla="*/ 77 h 117"/>
                <a:gd name="T16" fmla="*/ 71 w 198"/>
                <a:gd name="T17" fmla="*/ 12 h 117"/>
                <a:gd name="T18" fmla="*/ 46 w 198"/>
                <a:gd name="T19" fmla="*/ 24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8" h="117">
                  <a:moveTo>
                    <a:pt x="46" y="24"/>
                  </a:moveTo>
                  <a:lnTo>
                    <a:pt x="34" y="3"/>
                  </a:lnTo>
                  <a:lnTo>
                    <a:pt x="0" y="0"/>
                  </a:lnTo>
                  <a:lnTo>
                    <a:pt x="9" y="31"/>
                  </a:lnTo>
                  <a:lnTo>
                    <a:pt x="71" y="77"/>
                  </a:lnTo>
                  <a:lnTo>
                    <a:pt x="80" y="105"/>
                  </a:lnTo>
                  <a:lnTo>
                    <a:pt x="164" y="117"/>
                  </a:lnTo>
                  <a:lnTo>
                    <a:pt x="198" y="77"/>
                  </a:lnTo>
                  <a:lnTo>
                    <a:pt x="71" y="12"/>
                  </a:lnTo>
                  <a:lnTo>
                    <a:pt x="46" y="2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07" name="Freeform 37"/>
            <p:cNvSpPr>
              <a:spLocks/>
            </p:cNvSpPr>
            <p:nvPr/>
          </p:nvSpPr>
          <p:spPr bwMode="auto">
            <a:xfrm>
              <a:off x="7791451" y="4197351"/>
              <a:ext cx="750888" cy="668338"/>
            </a:xfrm>
            <a:custGeom>
              <a:avLst/>
              <a:gdLst>
                <a:gd name="T0" fmla="*/ 387 w 473"/>
                <a:gd name="T1" fmla="*/ 34 h 421"/>
                <a:gd name="T2" fmla="*/ 344 w 473"/>
                <a:gd name="T3" fmla="*/ 21 h 421"/>
                <a:gd name="T4" fmla="*/ 334 w 473"/>
                <a:gd name="T5" fmla="*/ 90 h 421"/>
                <a:gd name="T6" fmla="*/ 300 w 473"/>
                <a:gd name="T7" fmla="*/ 86 h 421"/>
                <a:gd name="T8" fmla="*/ 288 w 473"/>
                <a:gd name="T9" fmla="*/ 0 h 421"/>
                <a:gd name="T10" fmla="*/ 211 w 473"/>
                <a:gd name="T11" fmla="*/ 0 h 421"/>
                <a:gd name="T12" fmla="*/ 198 w 473"/>
                <a:gd name="T13" fmla="*/ 43 h 421"/>
                <a:gd name="T14" fmla="*/ 155 w 473"/>
                <a:gd name="T15" fmla="*/ 31 h 421"/>
                <a:gd name="T16" fmla="*/ 109 w 473"/>
                <a:gd name="T17" fmla="*/ 77 h 421"/>
                <a:gd name="T18" fmla="*/ 93 w 473"/>
                <a:gd name="T19" fmla="*/ 111 h 421"/>
                <a:gd name="T20" fmla="*/ 0 w 473"/>
                <a:gd name="T21" fmla="*/ 148 h 421"/>
                <a:gd name="T22" fmla="*/ 34 w 473"/>
                <a:gd name="T23" fmla="*/ 356 h 421"/>
                <a:gd name="T24" fmla="*/ 217 w 473"/>
                <a:gd name="T25" fmla="*/ 303 h 421"/>
                <a:gd name="T26" fmla="*/ 331 w 473"/>
                <a:gd name="T27" fmla="*/ 421 h 421"/>
                <a:gd name="T28" fmla="*/ 408 w 473"/>
                <a:gd name="T29" fmla="*/ 415 h 421"/>
                <a:gd name="T30" fmla="*/ 464 w 473"/>
                <a:gd name="T31" fmla="*/ 328 h 421"/>
                <a:gd name="T32" fmla="*/ 473 w 473"/>
                <a:gd name="T33" fmla="*/ 210 h 421"/>
                <a:gd name="T34" fmla="*/ 427 w 473"/>
                <a:gd name="T35" fmla="*/ 133 h 421"/>
                <a:gd name="T36" fmla="*/ 387 w 473"/>
                <a:gd name="T37" fmla="*/ 34 h 4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73" h="421">
                  <a:moveTo>
                    <a:pt x="387" y="34"/>
                  </a:moveTo>
                  <a:lnTo>
                    <a:pt x="344" y="21"/>
                  </a:lnTo>
                  <a:lnTo>
                    <a:pt x="334" y="90"/>
                  </a:lnTo>
                  <a:lnTo>
                    <a:pt x="300" y="86"/>
                  </a:lnTo>
                  <a:lnTo>
                    <a:pt x="288" y="0"/>
                  </a:lnTo>
                  <a:lnTo>
                    <a:pt x="211" y="0"/>
                  </a:lnTo>
                  <a:lnTo>
                    <a:pt x="198" y="43"/>
                  </a:lnTo>
                  <a:lnTo>
                    <a:pt x="155" y="31"/>
                  </a:lnTo>
                  <a:lnTo>
                    <a:pt x="109" y="77"/>
                  </a:lnTo>
                  <a:lnTo>
                    <a:pt x="93" y="111"/>
                  </a:lnTo>
                  <a:lnTo>
                    <a:pt x="0" y="148"/>
                  </a:lnTo>
                  <a:lnTo>
                    <a:pt x="34" y="356"/>
                  </a:lnTo>
                  <a:lnTo>
                    <a:pt x="217" y="303"/>
                  </a:lnTo>
                  <a:lnTo>
                    <a:pt x="331" y="421"/>
                  </a:lnTo>
                  <a:lnTo>
                    <a:pt x="408" y="415"/>
                  </a:lnTo>
                  <a:lnTo>
                    <a:pt x="464" y="328"/>
                  </a:lnTo>
                  <a:lnTo>
                    <a:pt x="473" y="210"/>
                  </a:lnTo>
                  <a:lnTo>
                    <a:pt x="427" y="133"/>
                  </a:lnTo>
                  <a:lnTo>
                    <a:pt x="387" y="3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08" name="Freeform 38"/>
            <p:cNvSpPr>
              <a:spLocks/>
            </p:cNvSpPr>
            <p:nvPr/>
          </p:nvSpPr>
          <p:spPr bwMode="auto">
            <a:xfrm>
              <a:off x="8380413" y="4910138"/>
              <a:ext cx="79375" cy="79375"/>
            </a:xfrm>
            <a:custGeom>
              <a:avLst/>
              <a:gdLst>
                <a:gd name="T0" fmla="*/ 0 w 50"/>
                <a:gd name="T1" fmla="*/ 6 h 50"/>
                <a:gd name="T2" fmla="*/ 19 w 50"/>
                <a:gd name="T3" fmla="*/ 50 h 50"/>
                <a:gd name="T4" fmla="*/ 50 w 50"/>
                <a:gd name="T5" fmla="*/ 43 h 50"/>
                <a:gd name="T6" fmla="*/ 41 w 50"/>
                <a:gd name="T7" fmla="*/ 0 h 50"/>
                <a:gd name="T8" fmla="*/ 0 w 50"/>
                <a:gd name="T9" fmla="*/ 6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" h="50">
                  <a:moveTo>
                    <a:pt x="0" y="6"/>
                  </a:moveTo>
                  <a:lnTo>
                    <a:pt x="19" y="50"/>
                  </a:lnTo>
                  <a:lnTo>
                    <a:pt x="50" y="43"/>
                  </a:lnTo>
                  <a:lnTo>
                    <a:pt x="41" y="0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09" name="Freeform 39"/>
            <p:cNvSpPr>
              <a:spLocks/>
            </p:cNvSpPr>
            <p:nvPr/>
          </p:nvSpPr>
          <p:spPr bwMode="auto">
            <a:xfrm>
              <a:off x="8778876" y="4914901"/>
              <a:ext cx="136525" cy="196850"/>
            </a:xfrm>
            <a:custGeom>
              <a:avLst/>
              <a:gdLst>
                <a:gd name="T0" fmla="*/ 0 w 28"/>
                <a:gd name="T1" fmla="*/ 29 h 40"/>
                <a:gd name="T2" fmla="*/ 14 w 28"/>
                <a:gd name="T3" fmla="*/ 38 h 40"/>
                <a:gd name="T4" fmla="*/ 28 w 28"/>
                <a:gd name="T5" fmla="*/ 5 h 40"/>
                <a:gd name="T6" fmla="*/ 22 w 28"/>
                <a:gd name="T7" fmla="*/ 0 h 40"/>
                <a:gd name="T8" fmla="*/ 0 w 28"/>
                <a:gd name="T9" fmla="*/ 29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40">
                  <a:moveTo>
                    <a:pt x="0" y="29"/>
                  </a:moveTo>
                  <a:cubicBezTo>
                    <a:pt x="0" y="29"/>
                    <a:pt x="13" y="40"/>
                    <a:pt x="14" y="38"/>
                  </a:cubicBezTo>
                  <a:cubicBezTo>
                    <a:pt x="16" y="36"/>
                    <a:pt x="28" y="5"/>
                    <a:pt x="28" y="5"/>
                  </a:cubicBezTo>
                  <a:cubicBezTo>
                    <a:pt x="22" y="0"/>
                    <a:pt x="22" y="0"/>
                    <a:pt x="22" y="0"/>
                  </a:cubicBezTo>
                  <a:lnTo>
                    <a:pt x="0" y="2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10" name="Freeform 40"/>
            <p:cNvSpPr>
              <a:spLocks/>
            </p:cNvSpPr>
            <p:nvPr/>
          </p:nvSpPr>
          <p:spPr bwMode="auto">
            <a:xfrm>
              <a:off x="8915401" y="4767263"/>
              <a:ext cx="88900" cy="147638"/>
            </a:xfrm>
            <a:custGeom>
              <a:avLst/>
              <a:gdLst>
                <a:gd name="T0" fmla="*/ 0 w 56"/>
                <a:gd name="T1" fmla="*/ 65 h 93"/>
                <a:gd name="T2" fmla="*/ 22 w 56"/>
                <a:gd name="T3" fmla="*/ 93 h 93"/>
                <a:gd name="T4" fmla="*/ 56 w 56"/>
                <a:gd name="T5" fmla="*/ 56 h 93"/>
                <a:gd name="T6" fmla="*/ 0 w 56"/>
                <a:gd name="T7" fmla="*/ 0 h 93"/>
                <a:gd name="T8" fmla="*/ 0 w 56"/>
                <a:gd name="T9" fmla="*/ 65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93">
                  <a:moveTo>
                    <a:pt x="0" y="65"/>
                  </a:moveTo>
                  <a:lnTo>
                    <a:pt x="22" y="93"/>
                  </a:lnTo>
                  <a:lnTo>
                    <a:pt x="56" y="56"/>
                  </a:lnTo>
                  <a:lnTo>
                    <a:pt x="0" y="0"/>
                  </a:lnTo>
                  <a:lnTo>
                    <a:pt x="0" y="6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11" name="Freeform 41"/>
            <p:cNvSpPr>
              <a:spLocks/>
            </p:cNvSpPr>
            <p:nvPr/>
          </p:nvSpPr>
          <p:spPr bwMode="auto">
            <a:xfrm>
              <a:off x="8229601" y="2578101"/>
              <a:ext cx="63500" cy="196850"/>
            </a:xfrm>
            <a:custGeom>
              <a:avLst/>
              <a:gdLst>
                <a:gd name="T0" fmla="*/ 37 w 40"/>
                <a:gd name="T1" fmla="*/ 22 h 124"/>
                <a:gd name="T2" fmla="*/ 0 w 40"/>
                <a:gd name="T3" fmla="*/ 0 h 124"/>
                <a:gd name="T4" fmla="*/ 40 w 40"/>
                <a:gd name="T5" fmla="*/ 124 h 124"/>
                <a:gd name="T6" fmla="*/ 37 w 40"/>
                <a:gd name="T7" fmla="*/ 22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124">
                  <a:moveTo>
                    <a:pt x="37" y="22"/>
                  </a:moveTo>
                  <a:lnTo>
                    <a:pt x="0" y="0"/>
                  </a:lnTo>
                  <a:lnTo>
                    <a:pt x="40" y="124"/>
                  </a:lnTo>
                  <a:lnTo>
                    <a:pt x="37" y="2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12" name="Freeform 42"/>
            <p:cNvSpPr>
              <a:spLocks/>
            </p:cNvSpPr>
            <p:nvPr/>
          </p:nvSpPr>
          <p:spPr bwMode="auto">
            <a:xfrm>
              <a:off x="3625851" y="3208338"/>
              <a:ext cx="1422400" cy="2076450"/>
            </a:xfrm>
            <a:custGeom>
              <a:avLst/>
              <a:gdLst>
                <a:gd name="T0" fmla="*/ 887 w 896"/>
                <a:gd name="T1" fmla="*/ 517 h 1308"/>
                <a:gd name="T2" fmla="*/ 726 w 896"/>
                <a:gd name="T3" fmla="*/ 462 h 1308"/>
                <a:gd name="T4" fmla="*/ 708 w 896"/>
                <a:gd name="T5" fmla="*/ 375 h 1308"/>
                <a:gd name="T6" fmla="*/ 568 w 896"/>
                <a:gd name="T7" fmla="*/ 285 h 1308"/>
                <a:gd name="T8" fmla="*/ 439 w 896"/>
                <a:gd name="T9" fmla="*/ 279 h 1308"/>
                <a:gd name="T10" fmla="*/ 408 w 896"/>
                <a:gd name="T11" fmla="*/ 316 h 1308"/>
                <a:gd name="T12" fmla="*/ 343 w 896"/>
                <a:gd name="T13" fmla="*/ 304 h 1308"/>
                <a:gd name="T14" fmla="*/ 324 w 896"/>
                <a:gd name="T15" fmla="*/ 257 h 1308"/>
                <a:gd name="T16" fmla="*/ 303 w 896"/>
                <a:gd name="T17" fmla="*/ 211 h 1308"/>
                <a:gd name="T18" fmla="*/ 265 w 896"/>
                <a:gd name="T19" fmla="*/ 211 h 1308"/>
                <a:gd name="T20" fmla="*/ 281 w 896"/>
                <a:gd name="T21" fmla="*/ 173 h 1308"/>
                <a:gd name="T22" fmla="*/ 247 w 896"/>
                <a:gd name="T23" fmla="*/ 142 h 1308"/>
                <a:gd name="T24" fmla="*/ 191 w 896"/>
                <a:gd name="T25" fmla="*/ 180 h 1308"/>
                <a:gd name="T26" fmla="*/ 160 w 896"/>
                <a:gd name="T27" fmla="*/ 130 h 1308"/>
                <a:gd name="T28" fmla="*/ 167 w 896"/>
                <a:gd name="T29" fmla="*/ 99 h 1308"/>
                <a:gd name="T30" fmla="*/ 139 w 896"/>
                <a:gd name="T31" fmla="*/ 71 h 1308"/>
                <a:gd name="T32" fmla="*/ 129 w 896"/>
                <a:gd name="T33" fmla="*/ 28 h 1308"/>
                <a:gd name="T34" fmla="*/ 0 w 896"/>
                <a:gd name="T35" fmla="*/ 0 h 1308"/>
                <a:gd name="T36" fmla="*/ 65 w 896"/>
                <a:gd name="T37" fmla="*/ 99 h 1308"/>
                <a:gd name="T38" fmla="*/ 68 w 896"/>
                <a:gd name="T39" fmla="*/ 180 h 1308"/>
                <a:gd name="T40" fmla="*/ 167 w 896"/>
                <a:gd name="T41" fmla="*/ 245 h 1308"/>
                <a:gd name="T42" fmla="*/ 213 w 896"/>
                <a:gd name="T43" fmla="*/ 217 h 1308"/>
                <a:gd name="T44" fmla="*/ 334 w 896"/>
                <a:gd name="T45" fmla="*/ 335 h 1308"/>
                <a:gd name="T46" fmla="*/ 395 w 896"/>
                <a:gd name="T47" fmla="*/ 353 h 1308"/>
                <a:gd name="T48" fmla="*/ 337 w 896"/>
                <a:gd name="T49" fmla="*/ 555 h 1308"/>
                <a:gd name="T50" fmla="*/ 392 w 896"/>
                <a:gd name="T51" fmla="*/ 582 h 1308"/>
                <a:gd name="T52" fmla="*/ 414 w 896"/>
                <a:gd name="T53" fmla="*/ 679 h 1308"/>
                <a:gd name="T54" fmla="*/ 491 w 896"/>
                <a:gd name="T55" fmla="*/ 740 h 1308"/>
                <a:gd name="T56" fmla="*/ 448 w 896"/>
                <a:gd name="T57" fmla="*/ 967 h 1308"/>
                <a:gd name="T58" fmla="*/ 429 w 896"/>
                <a:gd name="T59" fmla="*/ 1218 h 1308"/>
                <a:gd name="T60" fmla="*/ 463 w 896"/>
                <a:gd name="T61" fmla="*/ 1308 h 1308"/>
                <a:gd name="T62" fmla="*/ 510 w 896"/>
                <a:gd name="T63" fmla="*/ 1298 h 1308"/>
                <a:gd name="T64" fmla="*/ 504 w 896"/>
                <a:gd name="T65" fmla="*/ 1255 h 1308"/>
                <a:gd name="T66" fmla="*/ 581 w 896"/>
                <a:gd name="T67" fmla="*/ 1041 h 1308"/>
                <a:gd name="T68" fmla="*/ 633 w 896"/>
                <a:gd name="T69" fmla="*/ 1029 h 1308"/>
                <a:gd name="T70" fmla="*/ 739 w 896"/>
                <a:gd name="T71" fmla="*/ 892 h 1308"/>
                <a:gd name="T72" fmla="*/ 742 w 896"/>
                <a:gd name="T73" fmla="*/ 830 h 1308"/>
                <a:gd name="T74" fmla="*/ 844 w 896"/>
                <a:gd name="T75" fmla="*/ 768 h 1308"/>
                <a:gd name="T76" fmla="*/ 850 w 896"/>
                <a:gd name="T77" fmla="*/ 663 h 1308"/>
                <a:gd name="T78" fmla="*/ 896 w 896"/>
                <a:gd name="T79" fmla="*/ 592 h 1308"/>
                <a:gd name="T80" fmla="*/ 887 w 896"/>
                <a:gd name="T81" fmla="*/ 517 h 13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96" h="1308">
                  <a:moveTo>
                    <a:pt x="887" y="517"/>
                  </a:moveTo>
                  <a:lnTo>
                    <a:pt x="726" y="462"/>
                  </a:lnTo>
                  <a:lnTo>
                    <a:pt x="708" y="375"/>
                  </a:lnTo>
                  <a:lnTo>
                    <a:pt x="568" y="285"/>
                  </a:lnTo>
                  <a:lnTo>
                    <a:pt x="439" y="279"/>
                  </a:lnTo>
                  <a:lnTo>
                    <a:pt x="408" y="316"/>
                  </a:lnTo>
                  <a:lnTo>
                    <a:pt x="343" y="304"/>
                  </a:lnTo>
                  <a:lnTo>
                    <a:pt x="324" y="257"/>
                  </a:lnTo>
                  <a:lnTo>
                    <a:pt x="303" y="211"/>
                  </a:lnTo>
                  <a:lnTo>
                    <a:pt x="265" y="211"/>
                  </a:lnTo>
                  <a:lnTo>
                    <a:pt x="281" y="173"/>
                  </a:lnTo>
                  <a:lnTo>
                    <a:pt x="247" y="142"/>
                  </a:lnTo>
                  <a:lnTo>
                    <a:pt x="191" y="180"/>
                  </a:lnTo>
                  <a:lnTo>
                    <a:pt x="160" y="130"/>
                  </a:lnTo>
                  <a:lnTo>
                    <a:pt x="167" y="99"/>
                  </a:lnTo>
                  <a:lnTo>
                    <a:pt x="139" y="71"/>
                  </a:lnTo>
                  <a:lnTo>
                    <a:pt x="129" y="28"/>
                  </a:lnTo>
                  <a:lnTo>
                    <a:pt x="0" y="0"/>
                  </a:lnTo>
                  <a:lnTo>
                    <a:pt x="65" y="99"/>
                  </a:lnTo>
                  <a:lnTo>
                    <a:pt x="68" y="180"/>
                  </a:lnTo>
                  <a:lnTo>
                    <a:pt x="167" y="245"/>
                  </a:lnTo>
                  <a:lnTo>
                    <a:pt x="213" y="217"/>
                  </a:lnTo>
                  <a:lnTo>
                    <a:pt x="334" y="335"/>
                  </a:lnTo>
                  <a:lnTo>
                    <a:pt x="395" y="353"/>
                  </a:lnTo>
                  <a:lnTo>
                    <a:pt x="337" y="555"/>
                  </a:lnTo>
                  <a:lnTo>
                    <a:pt x="392" y="582"/>
                  </a:lnTo>
                  <a:lnTo>
                    <a:pt x="414" y="679"/>
                  </a:lnTo>
                  <a:lnTo>
                    <a:pt x="491" y="740"/>
                  </a:lnTo>
                  <a:lnTo>
                    <a:pt x="448" y="967"/>
                  </a:lnTo>
                  <a:lnTo>
                    <a:pt x="429" y="1218"/>
                  </a:lnTo>
                  <a:lnTo>
                    <a:pt x="463" y="1308"/>
                  </a:lnTo>
                  <a:lnTo>
                    <a:pt x="510" y="1298"/>
                  </a:lnTo>
                  <a:lnTo>
                    <a:pt x="504" y="1255"/>
                  </a:lnTo>
                  <a:lnTo>
                    <a:pt x="581" y="1041"/>
                  </a:lnTo>
                  <a:lnTo>
                    <a:pt x="633" y="1029"/>
                  </a:lnTo>
                  <a:lnTo>
                    <a:pt x="739" y="892"/>
                  </a:lnTo>
                  <a:lnTo>
                    <a:pt x="742" y="830"/>
                  </a:lnTo>
                  <a:lnTo>
                    <a:pt x="844" y="768"/>
                  </a:lnTo>
                  <a:lnTo>
                    <a:pt x="850" y="663"/>
                  </a:lnTo>
                  <a:lnTo>
                    <a:pt x="896" y="592"/>
                  </a:lnTo>
                  <a:lnTo>
                    <a:pt x="887" y="517"/>
                  </a:lnTo>
                  <a:close/>
                </a:path>
              </a:pathLst>
            </a:custGeom>
            <a:solidFill>
              <a:srgbClr val="EA58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13" name="Freeform 43"/>
            <p:cNvSpPr>
              <a:spLocks/>
            </p:cNvSpPr>
            <p:nvPr/>
          </p:nvSpPr>
          <p:spPr bwMode="auto">
            <a:xfrm>
              <a:off x="3625851" y="3208338"/>
              <a:ext cx="220663" cy="157163"/>
            </a:xfrm>
            <a:custGeom>
              <a:avLst/>
              <a:gdLst>
                <a:gd name="T0" fmla="*/ 129 w 139"/>
                <a:gd name="T1" fmla="*/ 28 h 99"/>
                <a:gd name="T2" fmla="*/ 0 w 139"/>
                <a:gd name="T3" fmla="*/ 0 h 99"/>
                <a:gd name="T4" fmla="*/ 65 w 139"/>
                <a:gd name="T5" fmla="*/ 99 h 99"/>
                <a:gd name="T6" fmla="*/ 139 w 139"/>
                <a:gd name="T7" fmla="*/ 71 h 99"/>
                <a:gd name="T8" fmla="*/ 129 w 139"/>
                <a:gd name="T9" fmla="*/ 28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9" h="99">
                  <a:moveTo>
                    <a:pt x="129" y="28"/>
                  </a:moveTo>
                  <a:lnTo>
                    <a:pt x="0" y="0"/>
                  </a:lnTo>
                  <a:lnTo>
                    <a:pt x="65" y="99"/>
                  </a:lnTo>
                  <a:lnTo>
                    <a:pt x="139" y="71"/>
                  </a:lnTo>
                  <a:lnTo>
                    <a:pt x="129" y="28"/>
                  </a:lnTo>
                  <a:close/>
                </a:path>
              </a:pathLst>
            </a:custGeom>
            <a:solidFill>
              <a:srgbClr val="E541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14" name="Freeform 44"/>
            <p:cNvSpPr>
              <a:spLocks/>
            </p:cNvSpPr>
            <p:nvPr/>
          </p:nvSpPr>
          <p:spPr bwMode="auto">
            <a:xfrm>
              <a:off x="3625851" y="3208338"/>
              <a:ext cx="220663" cy="112713"/>
            </a:xfrm>
            <a:custGeom>
              <a:avLst/>
              <a:gdLst>
                <a:gd name="T0" fmla="*/ 129 w 139"/>
                <a:gd name="T1" fmla="*/ 28 h 71"/>
                <a:gd name="T2" fmla="*/ 0 w 139"/>
                <a:gd name="T3" fmla="*/ 0 h 71"/>
                <a:gd name="T4" fmla="*/ 139 w 139"/>
                <a:gd name="T5" fmla="*/ 71 h 71"/>
                <a:gd name="T6" fmla="*/ 129 w 139"/>
                <a:gd name="T7" fmla="*/ 28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9" h="71">
                  <a:moveTo>
                    <a:pt x="129" y="28"/>
                  </a:moveTo>
                  <a:lnTo>
                    <a:pt x="0" y="0"/>
                  </a:lnTo>
                  <a:lnTo>
                    <a:pt x="139" y="71"/>
                  </a:lnTo>
                  <a:lnTo>
                    <a:pt x="129" y="28"/>
                  </a:lnTo>
                  <a:close/>
                </a:path>
              </a:pathLst>
            </a:custGeom>
            <a:solidFill>
              <a:srgbClr val="EA58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15" name="Freeform 45"/>
            <p:cNvSpPr>
              <a:spLocks/>
            </p:cNvSpPr>
            <p:nvPr/>
          </p:nvSpPr>
          <p:spPr bwMode="auto">
            <a:xfrm>
              <a:off x="3729038" y="3321051"/>
              <a:ext cx="161925" cy="93663"/>
            </a:xfrm>
            <a:custGeom>
              <a:avLst/>
              <a:gdLst>
                <a:gd name="T0" fmla="*/ 74 w 102"/>
                <a:gd name="T1" fmla="*/ 0 h 59"/>
                <a:gd name="T2" fmla="*/ 0 w 102"/>
                <a:gd name="T3" fmla="*/ 28 h 59"/>
                <a:gd name="T4" fmla="*/ 95 w 102"/>
                <a:gd name="T5" fmla="*/ 59 h 59"/>
                <a:gd name="T6" fmla="*/ 102 w 102"/>
                <a:gd name="T7" fmla="*/ 28 h 59"/>
                <a:gd name="T8" fmla="*/ 74 w 102"/>
                <a:gd name="T9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" h="59">
                  <a:moveTo>
                    <a:pt x="74" y="0"/>
                  </a:moveTo>
                  <a:lnTo>
                    <a:pt x="0" y="28"/>
                  </a:lnTo>
                  <a:lnTo>
                    <a:pt x="95" y="59"/>
                  </a:lnTo>
                  <a:lnTo>
                    <a:pt x="102" y="28"/>
                  </a:lnTo>
                  <a:lnTo>
                    <a:pt x="74" y="0"/>
                  </a:lnTo>
                  <a:close/>
                </a:path>
              </a:pathLst>
            </a:custGeom>
            <a:solidFill>
              <a:srgbClr val="D9282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16" name="Freeform 46"/>
            <p:cNvSpPr>
              <a:spLocks/>
            </p:cNvSpPr>
            <p:nvPr/>
          </p:nvSpPr>
          <p:spPr bwMode="auto">
            <a:xfrm>
              <a:off x="3733801" y="3414713"/>
              <a:ext cx="195263" cy="182563"/>
            </a:xfrm>
            <a:custGeom>
              <a:avLst/>
              <a:gdLst>
                <a:gd name="T0" fmla="*/ 92 w 123"/>
                <a:gd name="T1" fmla="*/ 0 h 115"/>
                <a:gd name="T2" fmla="*/ 0 w 123"/>
                <a:gd name="T3" fmla="*/ 50 h 115"/>
                <a:gd name="T4" fmla="*/ 99 w 123"/>
                <a:gd name="T5" fmla="*/ 115 h 115"/>
                <a:gd name="T6" fmla="*/ 123 w 123"/>
                <a:gd name="T7" fmla="*/ 50 h 115"/>
                <a:gd name="T8" fmla="*/ 92 w 123"/>
                <a:gd name="T9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3" h="115">
                  <a:moveTo>
                    <a:pt x="92" y="0"/>
                  </a:moveTo>
                  <a:lnTo>
                    <a:pt x="0" y="50"/>
                  </a:lnTo>
                  <a:lnTo>
                    <a:pt x="99" y="115"/>
                  </a:lnTo>
                  <a:lnTo>
                    <a:pt x="123" y="50"/>
                  </a:lnTo>
                  <a:lnTo>
                    <a:pt x="92" y="0"/>
                  </a:lnTo>
                  <a:close/>
                </a:path>
              </a:pathLst>
            </a:custGeom>
            <a:solidFill>
              <a:srgbClr val="E541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17" name="Freeform 47"/>
            <p:cNvSpPr>
              <a:spLocks/>
            </p:cNvSpPr>
            <p:nvPr/>
          </p:nvSpPr>
          <p:spPr bwMode="auto">
            <a:xfrm>
              <a:off x="3733801" y="3494088"/>
              <a:ext cx="195263" cy="103188"/>
            </a:xfrm>
            <a:custGeom>
              <a:avLst/>
              <a:gdLst>
                <a:gd name="T0" fmla="*/ 0 w 123"/>
                <a:gd name="T1" fmla="*/ 0 h 65"/>
                <a:gd name="T2" fmla="*/ 99 w 123"/>
                <a:gd name="T3" fmla="*/ 65 h 65"/>
                <a:gd name="T4" fmla="*/ 123 w 123"/>
                <a:gd name="T5" fmla="*/ 0 h 65"/>
                <a:gd name="T6" fmla="*/ 0 w 123"/>
                <a:gd name="T7" fmla="*/ 0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3" h="65">
                  <a:moveTo>
                    <a:pt x="0" y="0"/>
                  </a:moveTo>
                  <a:lnTo>
                    <a:pt x="99" y="65"/>
                  </a:lnTo>
                  <a:lnTo>
                    <a:pt x="12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9282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18" name="Freeform 48"/>
            <p:cNvSpPr>
              <a:spLocks/>
            </p:cNvSpPr>
            <p:nvPr/>
          </p:nvSpPr>
          <p:spPr bwMode="auto">
            <a:xfrm>
              <a:off x="3929063" y="3433763"/>
              <a:ext cx="142875" cy="119063"/>
            </a:xfrm>
            <a:custGeom>
              <a:avLst/>
              <a:gdLst>
                <a:gd name="T0" fmla="*/ 56 w 90"/>
                <a:gd name="T1" fmla="*/ 0 h 75"/>
                <a:gd name="T2" fmla="*/ 0 w 90"/>
                <a:gd name="T3" fmla="*/ 38 h 75"/>
                <a:gd name="T4" fmla="*/ 22 w 90"/>
                <a:gd name="T5" fmla="*/ 75 h 75"/>
                <a:gd name="T6" fmla="*/ 74 w 90"/>
                <a:gd name="T7" fmla="*/ 69 h 75"/>
                <a:gd name="T8" fmla="*/ 90 w 90"/>
                <a:gd name="T9" fmla="*/ 31 h 75"/>
                <a:gd name="T10" fmla="*/ 56 w 90"/>
                <a:gd name="T11" fmla="*/ 0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0" h="75">
                  <a:moveTo>
                    <a:pt x="56" y="0"/>
                  </a:moveTo>
                  <a:lnTo>
                    <a:pt x="0" y="38"/>
                  </a:lnTo>
                  <a:lnTo>
                    <a:pt x="22" y="75"/>
                  </a:lnTo>
                  <a:lnTo>
                    <a:pt x="74" y="69"/>
                  </a:lnTo>
                  <a:lnTo>
                    <a:pt x="90" y="31"/>
                  </a:lnTo>
                  <a:lnTo>
                    <a:pt x="56" y="0"/>
                  </a:lnTo>
                  <a:close/>
                </a:path>
              </a:pathLst>
            </a:custGeom>
            <a:solidFill>
              <a:srgbClr val="E541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19" name="Freeform 49"/>
            <p:cNvSpPr>
              <a:spLocks/>
            </p:cNvSpPr>
            <p:nvPr/>
          </p:nvSpPr>
          <p:spPr bwMode="auto">
            <a:xfrm>
              <a:off x="3929063" y="3433763"/>
              <a:ext cx="142875" cy="60325"/>
            </a:xfrm>
            <a:custGeom>
              <a:avLst/>
              <a:gdLst>
                <a:gd name="T0" fmla="*/ 56 w 90"/>
                <a:gd name="T1" fmla="*/ 0 h 38"/>
                <a:gd name="T2" fmla="*/ 0 w 90"/>
                <a:gd name="T3" fmla="*/ 38 h 38"/>
                <a:gd name="T4" fmla="*/ 90 w 90"/>
                <a:gd name="T5" fmla="*/ 31 h 38"/>
                <a:gd name="T6" fmla="*/ 56 w 90"/>
                <a:gd name="T7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0" h="38">
                  <a:moveTo>
                    <a:pt x="56" y="0"/>
                  </a:moveTo>
                  <a:lnTo>
                    <a:pt x="0" y="38"/>
                  </a:lnTo>
                  <a:lnTo>
                    <a:pt x="90" y="31"/>
                  </a:lnTo>
                  <a:lnTo>
                    <a:pt x="56" y="0"/>
                  </a:lnTo>
                  <a:close/>
                </a:path>
              </a:pathLst>
            </a:custGeom>
            <a:solidFill>
              <a:srgbClr val="EA58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20" name="Freeform 50"/>
            <p:cNvSpPr>
              <a:spLocks/>
            </p:cNvSpPr>
            <p:nvPr/>
          </p:nvSpPr>
          <p:spPr bwMode="auto">
            <a:xfrm>
              <a:off x="3963988" y="3543301"/>
              <a:ext cx="206375" cy="196850"/>
            </a:xfrm>
            <a:custGeom>
              <a:avLst/>
              <a:gdLst>
                <a:gd name="T0" fmla="*/ 111 w 130"/>
                <a:gd name="T1" fmla="*/ 46 h 124"/>
                <a:gd name="T2" fmla="*/ 90 w 130"/>
                <a:gd name="T3" fmla="*/ 0 h 124"/>
                <a:gd name="T4" fmla="*/ 52 w 130"/>
                <a:gd name="T5" fmla="*/ 0 h 124"/>
                <a:gd name="T6" fmla="*/ 0 w 130"/>
                <a:gd name="T7" fmla="*/ 6 h 124"/>
                <a:gd name="T8" fmla="*/ 121 w 130"/>
                <a:gd name="T9" fmla="*/ 124 h 124"/>
                <a:gd name="T10" fmla="*/ 130 w 130"/>
                <a:gd name="T11" fmla="*/ 93 h 124"/>
                <a:gd name="T12" fmla="*/ 111 w 130"/>
                <a:gd name="T13" fmla="*/ 46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0" h="124">
                  <a:moveTo>
                    <a:pt x="111" y="46"/>
                  </a:moveTo>
                  <a:lnTo>
                    <a:pt x="90" y="0"/>
                  </a:lnTo>
                  <a:lnTo>
                    <a:pt x="52" y="0"/>
                  </a:lnTo>
                  <a:lnTo>
                    <a:pt x="0" y="6"/>
                  </a:lnTo>
                  <a:lnTo>
                    <a:pt x="121" y="124"/>
                  </a:lnTo>
                  <a:lnTo>
                    <a:pt x="130" y="93"/>
                  </a:lnTo>
                  <a:lnTo>
                    <a:pt x="111" y="46"/>
                  </a:lnTo>
                  <a:close/>
                </a:path>
              </a:pathLst>
            </a:custGeom>
            <a:solidFill>
              <a:srgbClr val="E541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21" name="Freeform 51"/>
            <p:cNvSpPr>
              <a:spLocks/>
            </p:cNvSpPr>
            <p:nvPr/>
          </p:nvSpPr>
          <p:spPr bwMode="auto">
            <a:xfrm>
              <a:off x="3963988" y="3552826"/>
              <a:ext cx="206375" cy="187325"/>
            </a:xfrm>
            <a:custGeom>
              <a:avLst/>
              <a:gdLst>
                <a:gd name="T0" fmla="*/ 0 w 130"/>
                <a:gd name="T1" fmla="*/ 0 h 118"/>
                <a:gd name="T2" fmla="*/ 121 w 130"/>
                <a:gd name="T3" fmla="*/ 118 h 118"/>
                <a:gd name="T4" fmla="*/ 130 w 130"/>
                <a:gd name="T5" fmla="*/ 87 h 118"/>
                <a:gd name="T6" fmla="*/ 0 w 130"/>
                <a:gd name="T7" fmla="*/ 0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0" h="118">
                  <a:moveTo>
                    <a:pt x="0" y="0"/>
                  </a:moveTo>
                  <a:lnTo>
                    <a:pt x="121" y="118"/>
                  </a:lnTo>
                  <a:lnTo>
                    <a:pt x="130" y="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9282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22" name="Freeform 52"/>
            <p:cNvSpPr>
              <a:spLocks/>
            </p:cNvSpPr>
            <p:nvPr/>
          </p:nvSpPr>
          <p:spPr bwMode="auto">
            <a:xfrm>
              <a:off x="3963988" y="3552826"/>
              <a:ext cx="206375" cy="138113"/>
            </a:xfrm>
            <a:custGeom>
              <a:avLst/>
              <a:gdLst>
                <a:gd name="T0" fmla="*/ 111 w 130"/>
                <a:gd name="T1" fmla="*/ 40 h 87"/>
                <a:gd name="T2" fmla="*/ 0 w 130"/>
                <a:gd name="T3" fmla="*/ 0 h 87"/>
                <a:gd name="T4" fmla="*/ 130 w 130"/>
                <a:gd name="T5" fmla="*/ 87 h 87"/>
                <a:gd name="T6" fmla="*/ 111 w 130"/>
                <a:gd name="T7" fmla="*/ 4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0" h="87">
                  <a:moveTo>
                    <a:pt x="111" y="40"/>
                  </a:moveTo>
                  <a:lnTo>
                    <a:pt x="0" y="0"/>
                  </a:lnTo>
                  <a:lnTo>
                    <a:pt x="130" y="87"/>
                  </a:lnTo>
                  <a:lnTo>
                    <a:pt x="111" y="40"/>
                  </a:lnTo>
                  <a:close/>
                </a:path>
              </a:pathLst>
            </a:custGeom>
            <a:solidFill>
              <a:srgbClr val="E541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23" name="Freeform 53"/>
            <p:cNvSpPr>
              <a:spLocks/>
            </p:cNvSpPr>
            <p:nvPr/>
          </p:nvSpPr>
          <p:spPr bwMode="auto">
            <a:xfrm>
              <a:off x="3963988" y="3543301"/>
              <a:ext cx="176213" cy="73025"/>
            </a:xfrm>
            <a:custGeom>
              <a:avLst/>
              <a:gdLst>
                <a:gd name="T0" fmla="*/ 52 w 111"/>
                <a:gd name="T1" fmla="*/ 0 h 46"/>
                <a:gd name="T2" fmla="*/ 0 w 111"/>
                <a:gd name="T3" fmla="*/ 6 h 46"/>
                <a:gd name="T4" fmla="*/ 111 w 111"/>
                <a:gd name="T5" fmla="*/ 46 h 46"/>
                <a:gd name="T6" fmla="*/ 52 w 111"/>
                <a:gd name="T7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1" h="46">
                  <a:moveTo>
                    <a:pt x="52" y="0"/>
                  </a:moveTo>
                  <a:lnTo>
                    <a:pt x="0" y="6"/>
                  </a:lnTo>
                  <a:lnTo>
                    <a:pt x="111" y="46"/>
                  </a:lnTo>
                  <a:lnTo>
                    <a:pt x="52" y="0"/>
                  </a:lnTo>
                  <a:close/>
                </a:path>
              </a:pathLst>
            </a:custGeom>
            <a:solidFill>
              <a:srgbClr val="EA58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24" name="Freeform 54"/>
            <p:cNvSpPr>
              <a:spLocks/>
            </p:cNvSpPr>
            <p:nvPr/>
          </p:nvSpPr>
          <p:spPr bwMode="auto">
            <a:xfrm>
              <a:off x="4156076" y="3690938"/>
              <a:ext cx="117475" cy="77788"/>
            </a:xfrm>
            <a:custGeom>
              <a:avLst/>
              <a:gdLst>
                <a:gd name="T0" fmla="*/ 9 w 74"/>
                <a:gd name="T1" fmla="*/ 0 h 49"/>
                <a:gd name="T2" fmla="*/ 0 w 74"/>
                <a:gd name="T3" fmla="*/ 31 h 49"/>
                <a:gd name="T4" fmla="*/ 61 w 74"/>
                <a:gd name="T5" fmla="*/ 49 h 49"/>
                <a:gd name="T6" fmla="*/ 74 w 74"/>
                <a:gd name="T7" fmla="*/ 12 h 49"/>
                <a:gd name="T8" fmla="*/ 9 w 74"/>
                <a:gd name="T9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4" h="49">
                  <a:moveTo>
                    <a:pt x="9" y="0"/>
                  </a:moveTo>
                  <a:lnTo>
                    <a:pt x="0" y="31"/>
                  </a:lnTo>
                  <a:lnTo>
                    <a:pt x="61" y="49"/>
                  </a:lnTo>
                  <a:lnTo>
                    <a:pt x="74" y="12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E541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25" name="Freeform 55"/>
            <p:cNvSpPr>
              <a:spLocks/>
            </p:cNvSpPr>
            <p:nvPr/>
          </p:nvSpPr>
          <p:spPr bwMode="auto">
            <a:xfrm>
              <a:off x="4170363" y="3690938"/>
              <a:ext cx="103188" cy="77788"/>
            </a:xfrm>
            <a:custGeom>
              <a:avLst/>
              <a:gdLst>
                <a:gd name="T0" fmla="*/ 0 w 65"/>
                <a:gd name="T1" fmla="*/ 0 h 49"/>
                <a:gd name="T2" fmla="*/ 52 w 65"/>
                <a:gd name="T3" fmla="*/ 49 h 49"/>
                <a:gd name="T4" fmla="*/ 65 w 65"/>
                <a:gd name="T5" fmla="*/ 12 h 49"/>
                <a:gd name="T6" fmla="*/ 0 w 65"/>
                <a:gd name="T7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5" h="49">
                  <a:moveTo>
                    <a:pt x="0" y="0"/>
                  </a:moveTo>
                  <a:lnTo>
                    <a:pt x="52" y="49"/>
                  </a:lnTo>
                  <a:lnTo>
                    <a:pt x="65" y="1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A58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26" name="Freeform 56"/>
            <p:cNvSpPr>
              <a:spLocks/>
            </p:cNvSpPr>
            <p:nvPr/>
          </p:nvSpPr>
          <p:spPr bwMode="auto">
            <a:xfrm>
              <a:off x="4322763" y="3651251"/>
              <a:ext cx="204788" cy="157163"/>
            </a:xfrm>
            <a:custGeom>
              <a:avLst/>
              <a:gdLst>
                <a:gd name="T0" fmla="*/ 129 w 129"/>
                <a:gd name="T1" fmla="*/ 6 h 99"/>
                <a:gd name="T2" fmla="*/ 0 w 129"/>
                <a:gd name="T3" fmla="*/ 0 h 99"/>
                <a:gd name="T4" fmla="*/ 6 w 129"/>
                <a:gd name="T5" fmla="*/ 99 h 99"/>
                <a:gd name="T6" fmla="*/ 129 w 129"/>
                <a:gd name="T7" fmla="*/ 6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9" h="99">
                  <a:moveTo>
                    <a:pt x="129" y="6"/>
                  </a:moveTo>
                  <a:lnTo>
                    <a:pt x="0" y="0"/>
                  </a:lnTo>
                  <a:lnTo>
                    <a:pt x="6" y="99"/>
                  </a:lnTo>
                  <a:lnTo>
                    <a:pt x="129" y="6"/>
                  </a:lnTo>
                  <a:close/>
                </a:path>
              </a:pathLst>
            </a:custGeom>
            <a:solidFill>
              <a:srgbClr val="EA58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27" name="Freeform 57"/>
            <p:cNvSpPr>
              <a:spLocks/>
            </p:cNvSpPr>
            <p:nvPr/>
          </p:nvSpPr>
          <p:spPr bwMode="auto">
            <a:xfrm>
              <a:off x="4248151" y="3660776"/>
              <a:ext cx="279400" cy="471488"/>
            </a:xfrm>
            <a:custGeom>
              <a:avLst/>
              <a:gdLst>
                <a:gd name="T0" fmla="*/ 53 w 176"/>
                <a:gd name="T1" fmla="*/ 93 h 297"/>
                <a:gd name="T2" fmla="*/ 0 w 176"/>
                <a:gd name="T3" fmla="*/ 297 h 297"/>
                <a:gd name="T4" fmla="*/ 176 w 176"/>
                <a:gd name="T5" fmla="*/ 0 h 297"/>
                <a:gd name="T6" fmla="*/ 53 w 176"/>
                <a:gd name="T7" fmla="*/ 93 h 2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6" h="297">
                  <a:moveTo>
                    <a:pt x="53" y="93"/>
                  </a:moveTo>
                  <a:lnTo>
                    <a:pt x="0" y="297"/>
                  </a:lnTo>
                  <a:lnTo>
                    <a:pt x="176" y="0"/>
                  </a:lnTo>
                  <a:lnTo>
                    <a:pt x="53" y="93"/>
                  </a:lnTo>
                  <a:close/>
                </a:path>
              </a:pathLst>
            </a:custGeom>
            <a:solidFill>
              <a:srgbClr val="D9282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28" name="Freeform 58"/>
            <p:cNvSpPr>
              <a:spLocks/>
            </p:cNvSpPr>
            <p:nvPr/>
          </p:nvSpPr>
          <p:spPr bwMode="auto">
            <a:xfrm>
              <a:off x="4160838" y="3651251"/>
              <a:ext cx="171450" cy="438150"/>
            </a:xfrm>
            <a:custGeom>
              <a:avLst/>
              <a:gdLst>
                <a:gd name="T0" fmla="*/ 102 w 108"/>
                <a:gd name="T1" fmla="*/ 0 h 276"/>
                <a:gd name="T2" fmla="*/ 71 w 108"/>
                <a:gd name="T3" fmla="*/ 37 h 276"/>
                <a:gd name="T4" fmla="*/ 58 w 108"/>
                <a:gd name="T5" fmla="*/ 74 h 276"/>
                <a:gd name="T6" fmla="*/ 0 w 108"/>
                <a:gd name="T7" fmla="*/ 276 h 276"/>
                <a:gd name="T8" fmla="*/ 108 w 108"/>
                <a:gd name="T9" fmla="*/ 99 h 276"/>
                <a:gd name="T10" fmla="*/ 102 w 108"/>
                <a:gd name="T11" fmla="*/ 0 h 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8" h="276">
                  <a:moveTo>
                    <a:pt x="102" y="0"/>
                  </a:moveTo>
                  <a:lnTo>
                    <a:pt x="71" y="37"/>
                  </a:lnTo>
                  <a:lnTo>
                    <a:pt x="58" y="74"/>
                  </a:lnTo>
                  <a:lnTo>
                    <a:pt x="0" y="276"/>
                  </a:lnTo>
                  <a:lnTo>
                    <a:pt x="108" y="99"/>
                  </a:lnTo>
                  <a:lnTo>
                    <a:pt x="102" y="0"/>
                  </a:lnTo>
                  <a:close/>
                </a:path>
              </a:pathLst>
            </a:custGeom>
            <a:solidFill>
              <a:srgbClr val="E541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29" name="Freeform 59"/>
            <p:cNvSpPr>
              <a:spLocks/>
            </p:cNvSpPr>
            <p:nvPr/>
          </p:nvSpPr>
          <p:spPr bwMode="auto">
            <a:xfrm>
              <a:off x="4160838" y="3808413"/>
              <a:ext cx="171450" cy="323850"/>
            </a:xfrm>
            <a:custGeom>
              <a:avLst/>
              <a:gdLst>
                <a:gd name="T0" fmla="*/ 0 w 108"/>
                <a:gd name="T1" fmla="*/ 177 h 204"/>
                <a:gd name="T2" fmla="*/ 55 w 108"/>
                <a:gd name="T3" fmla="*/ 204 h 204"/>
                <a:gd name="T4" fmla="*/ 108 w 108"/>
                <a:gd name="T5" fmla="*/ 0 h 204"/>
                <a:gd name="T6" fmla="*/ 0 w 108"/>
                <a:gd name="T7" fmla="*/ 177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8" h="204">
                  <a:moveTo>
                    <a:pt x="0" y="177"/>
                  </a:moveTo>
                  <a:lnTo>
                    <a:pt x="55" y="204"/>
                  </a:lnTo>
                  <a:lnTo>
                    <a:pt x="108" y="0"/>
                  </a:lnTo>
                  <a:lnTo>
                    <a:pt x="0" y="177"/>
                  </a:lnTo>
                  <a:close/>
                </a:path>
              </a:pathLst>
            </a:custGeom>
            <a:solidFill>
              <a:srgbClr val="CC0F1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30" name="Freeform 60"/>
            <p:cNvSpPr>
              <a:spLocks/>
            </p:cNvSpPr>
            <p:nvPr/>
          </p:nvSpPr>
          <p:spPr bwMode="auto">
            <a:xfrm>
              <a:off x="4435476" y="3665538"/>
              <a:ext cx="180975" cy="147638"/>
            </a:xfrm>
            <a:custGeom>
              <a:avLst/>
              <a:gdLst>
                <a:gd name="T0" fmla="*/ 58 w 114"/>
                <a:gd name="T1" fmla="*/ 0 h 93"/>
                <a:gd name="T2" fmla="*/ 0 w 114"/>
                <a:gd name="T3" fmla="*/ 93 h 93"/>
                <a:gd name="T4" fmla="*/ 114 w 114"/>
                <a:gd name="T5" fmla="*/ 65 h 93"/>
                <a:gd name="T6" fmla="*/ 58 w 114"/>
                <a:gd name="T7" fmla="*/ 0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4" h="93">
                  <a:moveTo>
                    <a:pt x="58" y="0"/>
                  </a:moveTo>
                  <a:lnTo>
                    <a:pt x="0" y="93"/>
                  </a:lnTo>
                  <a:lnTo>
                    <a:pt x="114" y="65"/>
                  </a:lnTo>
                  <a:lnTo>
                    <a:pt x="58" y="0"/>
                  </a:lnTo>
                  <a:close/>
                </a:path>
              </a:pathLst>
            </a:custGeom>
            <a:solidFill>
              <a:srgbClr val="E541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31" name="Freeform 61"/>
            <p:cNvSpPr>
              <a:spLocks/>
            </p:cNvSpPr>
            <p:nvPr/>
          </p:nvSpPr>
          <p:spPr bwMode="auto">
            <a:xfrm>
              <a:off x="4527551" y="3660776"/>
              <a:ext cx="222250" cy="142875"/>
            </a:xfrm>
            <a:custGeom>
              <a:avLst/>
              <a:gdLst>
                <a:gd name="T0" fmla="*/ 140 w 140"/>
                <a:gd name="T1" fmla="*/ 90 h 90"/>
                <a:gd name="T2" fmla="*/ 0 w 140"/>
                <a:gd name="T3" fmla="*/ 0 h 90"/>
                <a:gd name="T4" fmla="*/ 56 w 140"/>
                <a:gd name="T5" fmla="*/ 68 h 90"/>
                <a:gd name="T6" fmla="*/ 140 w 140"/>
                <a:gd name="T7" fmla="*/ 9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0" h="90">
                  <a:moveTo>
                    <a:pt x="140" y="90"/>
                  </a:moveTo>
                  <a:lnTo>
                    <a:pt x="0" y="0"/>
                  </a:lnTo>
                  <a:lnTo>
                    <a:pt x="56" y="68"/>
                  </a:lnTo>
                  <a:lnTo>
                    <a:pt x="140" y="90"/>
                  </a:lnTo>
                  <a:close/>
                </a:path>
              </a:pathLst>
            </a:custGeom>
            <a:solidFill>
              <a:srgbClr val="EA58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32" name="Freeform 62"/>
            <p:cNvSpPr>
              <a:spLocks/>
            </p:cNvSpPr>
            <p:nvPr/>
          </p:nvSpPr>
          <p:spPr bwMode="auto">
            <a:xfrm>
              <a:off x="4435476" y="3768726"/>
              <a:ext cx="342900" cy="173038"/>
            </a:xfrm>
            <a:custGeom>
              <a:avLst/>
              <a:gdLst>
                <a:gd name="T0" fmla="*/ 114 w 216"/>
                <a:gd name="T1" fmla="*/ 0 h 109"/>
                <a:gd name="T2" fmla="*/ 0 w 216"/>
                <a:gd name="T3" fmla="*/ 28 h 109"/>
                <a:gd name="T4" fmla="*/ 216 w 216"/>
                <a:gd name="T5" fmla="*/ 109 h 109"/>
                <a:gd name="T6" fmla="*/ 114 w 216"/>
                <a:gd name="T7" fmla="*/ 0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" h="109">
                  <a:moveTo>
                    <a:pt x="114" y="0"/>
                  </a:moveTo>
                  <a:lnTo>
                    <a:pt x="0" y="28"/>
                  </a:lnTo>
                  <a:lnTo>
                    <a:pt x="216" y="109"/>
                  </a:lnTo>
                  <a:lnTo>
                    <a:pt x="114" y="0"/>
                  </a:lnTo>
                  <a:close/>
                </a:path>
              </a:pathLst>
            </a:custGeom>
            <a:solidFill>
              <a:srgbClr val="CC0F1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33" name="Freeform 63"/>
            <p:cNvSpPr>
              <a:spLocks/>
            </p:cNvSpPr>
            <p:nvPr/>
          </p:nvSpPr>
          <p:spPr bwMode="auto">
            <a:xfrm>
              <a:off x="4616451" y="3768726"/>
              <a:ext cx="161925" cy="173038"/>
            </a:xfrm>
            <a:custGeom>
              <a:avLst/>
              <a:gdLst>
                <a:gd name="T0" fmla="*/ 102 w 102"/>
                <a:gd name="T1" fmla="*/ 109 h 109"/>
                <a:gd name="T2" fmla="*/ 84 w 102"/>
                <a:gd name="T3" fmla="*/ 22 h 109"/>
                <a:gd name="T4" fmla="*/ 0 w 102"/>
                <a:gd name="T5" fmla="*/ 0 h 109"/>
                <a:gd name="T6" fmla="*/ 102 w 102"/>
                <a:gd name="T7" fmla="*/ 109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2" h="109">
                  <a:moveTo>
                    <a:pt x="102" y="109"/>
                  </a:moveTo>
                  <a:lnTo>
                    <a:pt x="84" y="22"/>
                  </a:lnTo>
                  <a:lnTo>
                    <a:pt x="0" y="0"/>
                  </a:lnTo>
                  <a:lnTo>
                    <a:pt x="102" y="109"/>
                  </a:lnTo>
                  <a:close/>
                </a:path>
              </a:pathLst>
            </a:custGeom>
            <a:solidFill>
              <a:srgbClr val="D9282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34" name="Freeform 64"/>
            <p:cNvSpPr>
              <a:spLocks/>
            </p:cNvSpPr>
            <p:nvPr/>
          </p:nvSpPr>
          <p:spPr bwMode="auto">
            <a:xfrm>
              <a:off x="4435476" y="3813176"/>
              <a:ext cx="598488" cy="246063"/>
            </a:xfrm>
            <a:custGeom>
              <a:avLst/>
              <a:gdLst>
                <a:gd name="T0" fmla="*/ 377 w 377"/>
                <a:gd name="T1" fmla="*/ 136 h 155"/>
                <a:gd name="T2" fmla="*/ 216 w 377"/>
                <a:gd name="T3" fmla="*/ 81 h 155"/>
                <a:gd name="T4" fmla="*/ 0 w 377"/>
                <a:gd name="T5" fmla="*/ 0 h 155"/>
                <a:gd name="T6" fmla="*/ 281 w 377"/>
                <a:gd name="T7" fmla="*/ 155 h 155"/>
                <a:gd name="T8" fmla="*/ 377 w 377"/>
                <a:gd name="T9" fmla="*/ 136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7" h="155">
                  <a:moveTo>
                    <a:pt x="377" y="136"/>
                  </a:moveTo>
                  <a:lnTo>
                    <a:pt x="216" y="81"/>
                  </a:lnTo>
                  <a:lnTo>
                    <a:pt x="0" y="0"/>
                  </a:lnTo>
                  <a:lnTo>
                    <a:pt x="281" y="155"/>
                  </a:lnTo>
                  <a:lnTo>
                    <a:pt x="377" y="136"/>
                  </a:lnTo>
                  <a:close/>
                </a:path>
              </a:pathLst>
            </a:custGeom>
            <a:solidFill>
              <a:srgbClr val="EA58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35" name="Freeform 65"/>
            <p:cNvSpPr>
              <a:spLocks/>
            </p:cNvSpPr>
            <p:nvPr/>
          </p:nvSpPr>
          <p:spPr bwMode="auto">
            <a:xfrm>
              <a:off x="4435476" y="3813176"/>
              <a:ext cx="539750" cy="447675"/>
            </a:xfrm>
            <a:custGeom>
              <a:avLst/>
              <a:gdLst>
                <a:gd name="T0" fmla="*/ 0 w 340"/>
                <a:gd name="T1" fmla="*/ 0 h 282"/>
                <a:gd name="T2" fmla="*/ 340 w 340"/>
                <a:gd name="T3" fmla="*/ 282 h 282"/>
                <a:gd name="T4" fmla="*/ 281 w 340"/>
                <a:gd name="T5" fmla="*/ 155 h 282"/>
                <a:gd name="T6" fmla="*/ 0 w 340"/>
                <a:gd name="T7" fmla="*/ 0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40" h="282">
                  <a:moveTo>
                    <a:pt x="0" y="0"/>
                  </a:moveTo>
                  <a:lnTo>
                    <a:pt x="340" y="282"/>
                  </a:lnTo>
                  <a:lnTo>
                    <a:pt x="281" y="15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C0F1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36" name="Freeform 66"/>
            <p:cNvSpPr>
              <a:spLocks/>
            </p:cNvSpPr>
            <p:nvPr/>
          </p:nvSpPr>
          <p:spPr bwMode="auto">
            <a:xfrm>
              <a:off x="4881563" y="4029076"/>
              <a:ext cx="166688" cy="119063"/>
            </a:xfrm>
            <a:custGeom>
              <a:avLst/>
              <a:gdLst>
                <a:gd name="T0" fmla="*/ 105 w 105"/>
                <a:gd name="T1" fmla="*/ 75 h 75"/>
                <a:gd name="T2" fmla="*/ 96 w 105"/>
                <a:gd name="T3" fmla="*/ 0 h 75"/>
                <a:gd name="T4" fmla="*/ 0 w 105"/>
                <a:gd name="T5" fmla="*/ 19 h 75"/>
                <a:gd name="T6" fmla="*/ 105 w 105"/>
                <a:gd name="T7" fmla="*/ 75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5" h="75">
                  <a:moveTo>
                    <a:pt x="105" y="75"/>
                  </a:moveTo>
                  <a:lnTo>
                    <a:pt x="96" y="0"/>
                  </a:lnTo>
                  <a:lnTo>
                    <a:pt x="0" y="19"/>
                  </a:lnTo>
                  <a:lnTo>
                    <a:pt x="105" y="75"/>
                  </a:lnTo>
                  <a:close/>
                </a:path>
              </a:pathLst>
            </a:custGeom>
            <a:solidFill>
              <a:srgbClr val="E541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37" name="Freeform 67"/>
            <p:cNvSpPr>
              <a:spLocks/>
            </p:cNvSpPr>
            <p:nvPr/>
          </p:nvSpPr>
          <p:spPr bwMode="auto">
            <a:xfrm>
              <a:off x="4881563" y="4059238"/>
              <a:ext cx="166688" cy="201613"/>
            </a:xfrm>
            <a:custGeom>
              <a:avLst/>
              <a:gdLst>
                <a:gd name="T0" fmla="*/ 0 w 105"/>
                <a:gd name="T1" fmla="*/ 0 h 127"/>
                <a:gd name="T2" fmla="*/ 59 w 105"/>
                <a:gd name="T3" fmla="*/ 127 h 127"/>
                <a:gd name="T4" fmla="*/ 105 w 105"/>
                <a:gd name="T5" fmla="*/ 56 h 127"/>
                <a:gd name="T6" fmla="*/ 0 w 105"/>
                <a:gd name="T7" fmla="*/ 0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5" h="127">
                  <a:moveTo>
                    <a:pt x="0" y="0"/>
                  </a:moveTo>
                  <a:lnTo>
                    <a:pt x="59" y="127"/>
                  </a:lnTo>
                  <a:lnTo>
                    <a:pt x="105" y="5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9282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38" name="Freeform 68"/>
            <p:cNvSpPr>
              <a:spLocks/>
            </p:cNvSpPr>
            <p:nvPr/>
          </p:nvSpPr>
          <p:spPr bwMode="auto">
            <a:xfrm>
              <a:off x="4435476" y="3813176"/>
              <a:ext cx="539750" cy="447675"/>
            </a:xfrm>
            <a:custGeom>
              <a:avLst/>
              <a:gdLst>
                <a:gd name="T0" fmla="*/ 340 w 340"/>
                <a:gd name="T1" fmla="*/ 282 h 282"/>
                <a:gd name="T2" fmla="*/ 0 w 340"/>
                <a:gd name="T3" fmla="*/ 0 h 282"/>
                <a:gd name="T4" fmla="*/ 136 w 340"/>
                <a:gd name="T5" fmla="*/ 211 h 282"/>
                <a:gd name="T6" fmla="*/ 340 w 340"/>
                <a:gd name="T7" fmla="*/ 282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40" h="282">
                  <a:moveTo>
                    <a:pt x="340" y="282"/>
                  </a:moveTo>
                  <a:lnTo>
                    <a:pt x="0" y="0"/>
                  </a:lnTo>
                  <a:lnTo>
                    <a:pt x="136" y="211"/>
                  </a:lnTo>
                  <a:lnTo>
                    <a:pt x="340" y="282"/>
                  </a:lnTo>
                  <a:close/>
                </a:path>
              </a:pathLst>
            </a:custGeom>
            <a:solidFill>
              <a:srgbClr val="EA58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39" name="Freeform 69"/>
            <p:cNvSpPr>
              <a:spLocks/>
            </p:cNvSpPr>
            <p:nvPr/>
          </p:nvSpPr>
          <p:spPr bwMode="auto">
            <a:xfrm>
              <a:off x="4651376" y="4148138"/>
              <a:ext cx="323850" cy="377825"/>
            </a:xfrm>
            <a:custGeom>
              <a:avLst/>
              <a:gdLst>
                <a:gd name="T0" fmla="*/ 0 w 204"/>
                <a:gd name="T1" fmla="*/ 0 h 238"/>
                <a:gd name="T2" fmla="*/ 96 w 204"/>
                <a:gd name="T3" fmla="*/ 238 h 238"/>
                <a:gd name="T4" fmla="*/ 204 w 204"/>
                <a:gd name="T5" fmla="*/ 71 h 238"/>
                <a:gd name="T6" fmla="*/ 0 w 204"/>
                <a:gd name="T7" fmla="*/ 0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4" h="238">
                  <a:moveTo>
                    <a:pt x="0" y="0"/>
                  </a:moveTo>
                  <a:lnTo>
                    <a:pt x="96" y="238"/>
                  </a:lnTo>
                  <a:lnTo>
                    <a:pt x="204" y="7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9282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40" name="Freeform 70"/>
            <p:cNvSpPr>
              <a:spLocks/>
            </p:cNvSpPr>
            <p:nvPr/>
          </p:nvSpPr>
          <p:spPr bwMode="auto">
            <a:xfrm>
              <a:off x="4405313" y="3813176"/>
              <a:ext cx="246063" cy="569913"/>
            </a:xfrm>
            <a:custGeom>
              <a:avLst/>
              <a:gdLst>
                <a:gd name="T0" fmla="*/ 19 w 155"/>
                <a:gd name="T1" fmla="*/ 0 h 359"/>
                <a:gd name="T2" fmla="*/ 0 w 155"/>
                <a:gd name="T3" fmla="*/ 359 h 359"/>
                <a:gd name="T4" fmla="*/ 155 w 155"/>
                <a:gd name="T5" fmla="*/ 211 h 359"/>
                <a:gd name="T6" fmla="*/ 19 w 155"/>
                <a:gd name="T7" fmla="*/ 0 h 3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5" h="359">
                  <a:moveTo>
                    <a:pt x="19" y="0"/>
                  </a:moveTo>
                  <a:lnTo>
                    <a:pt x="0" y="359"/>
                  </a:lnTo>
                  <a:lnTo>
                    <a:pt x="155" y="211"/>
                  </a:lnTo>
                  <a:lnTo>
                    <a:pt x="19" y="0"/>
                  </a:lnTo>
                  <a:close/>
                </a:path>
              </a:pathLst>
            </a:custGeom>
            <a:solidFill>
              <a:srgbClr val="E541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41" name="Freeform 71"/>
            <p:cNvSpPr>
              <a:spLocks/>
            </p:cNvSpPr>
            <p:nvPr/>
          </p:nvSpPr>
          <p:spPr bwMode="auto">
            <a:xfrm>
              <a:off x="4405313" y="4148138"/>
              <a:ext cx="398463" cy="377825"/>
            </a:xfrm>
            <a:custGeom>
              <a:avLst/>
              <a:gdLst>
                <a:gd name="T0" fmla="*/ 0 w 251"/>
                <a:gd name="T1" fmla="*/ 148 h 238"/>
                <a:gd name="T2" fmla="*/ 251 w 251"/>
                <a:gd name="T3" fmla="*/ 238 h 238"/>
                <a:gd name="T4" fmla="*/ 155 w 251"/>
                <a:gd name="T5" fmla="*/ 0 h 238"/>
                <a:gd name="T6" fmla="*/ 0 w 251"/>
                <a:gd name="T7" fmla="*/ 148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1" h="238">
                  <a:moveTo>
                    <a:pt x="0" y="148"/>
                  </a:moveTo>
                  <a:lnTo>
                    <a:pt x="251" y="238"/>
                  </a:lnTo>
                  <a:lnTo>
                    <a:pt x="155" y="0"/>
                  </a:lnTo>
                  <a:lnTo>
                    <a:pt x="0" y="148"/>
                  </a:lnTo>
                  <a:close/>
                </a:path>
              </a:pathLst>
            </a:custGeom>
            <a:solidFill>
              <a:srgbClr val="CC0F1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42" name="Freeform 72"/>
            <p:cNvSpPr>
              <a:spLocks/>
            </p:cNvSpPr>
            <p:nvPr/>
          </p:nvSpPr>
          <p:spPr bwMode="auto">
            <a:xfrm>
              <a:off x="4248151" y="4132263"/>
              <a:ext cx="157163" cy="250825"/>
            </a:xfrm>
            <a:custGeom>
              <a:avLst/>
              <a:gdLst>
                <a:gd name="T0" fmla="*/ 0 w 99"/>
                <a:gd name="T1" fmla="*/ 0 h 158"/>
                <a:gd name="T2" fmla="*/ 22 w 99"/>
                <a:gd name="T3" fmla="*/ 97 h 158"/>
                <a:gd name="T4" fmla="*/ 99 w 99"/>
                <a:gd name="T5" fmla="*/ 158 h 158"/>
                <a:gd name="T6" fmla="*/ 0 w 99"/>
                <a:gd name="T7" fmla="*/ 0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9" h="158">
                  <a:moveTo>
                    <a:pt x="0" y="0"/>
                  </a:moveTo>
                  <a:lnTo>
                    <a:pt x="22" y="97"/>
                  </a:lnTo>
                  <a:lnTo>
                    <a:pt x="99" y="15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C0F1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43" name="Freeform 73"/>
            <p:cNvSpPr>
              <a:spLocks/>
            </p:cNvSpPr>
            <p:nvPr/>
          </p:nvSpPr>
          <p:spPr bwMode="auto">
            <a:xfrm>
              <a:off x="4248151" y="3813176"/>
              <a:ext cx="187325" cy="358775"/>
            </a:xfrm>
            <a:custGeom>
              <a:avLst/>
              <a:gdLst>
                <a:gd name="T0" fmla="*/ 0 w 118"/>
                <a:gd name="T1" fmla="*/ 201 h 226"/>
                <a:gd name="T2" fmla="*/ 105 w 118"/>
                <a:gd name="T3" fmla="*/ 226 h 226"/>
                <a:gd name="T4" fmla="*/ 118 w 118"/>
                <a:gd name="T5" fmla="*/ 0 h 226"/>
                <a:gd name="T6" fmla="*/ 0 w 118"/>
                <a:gd name="T7" fmla="*/ 201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8" h="226">
                  <a:moveTo>
                    <a:pt x="0" y="201"/>
                  </a:moveTo>
                  <a:lnTo>
                    <a:pt x="105" y="226"/>
                  </a:lnTo>
                  <a:lnTo>
                    <a:pt x="118" y="0"/>
                  </a:lnTo>
                  <a:lnTo>
                    <a:pt x="0" y="201"/>
                  </a:lnTo>
                  <a:close/>
                </a:path>
              </a:pathLst>
            </a:custGeom>
            <a:solidFill>
              <a:srgbClr val="CC0F1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44" name="Freeform 74"/>
            <p:cNvSpPr>
              <a:spLocks/>
            </p:cNvSpPr>
            <p:nvPr/>
          </p:nvSpPr>
          <p:spPr bwMode="auto">
            <a:xfrm>
              <a:off x="4248151" y="4132263"/>
              <a:ext cx="166688" cy="250825"/>
            </a:xfrm>
            <a:custGeom>
              <a:avLst/>
              <a:gdLst>
                <a:gd name="T0" fmla="*/ 0 w 105"/>
                <a:gd name="T1" fmla="*/ 0 h 158"/>
                <a:gd name="T2" fmla="*/ 99 w 105"/>
                <a:gd name="T3" fmla="*/ 158 h 158"/>
                <a:gd name="T4" fmla="*/ 105 w 105"/>
                <a:gd name="T5" fmla="*/ 25 h 158"/>
                <a:gd name="T6" fmla="*/ 0 w 105"/>
                <a:gd name="T7" fmla="*/ 0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5" h="158">
                  <a:moveTo>
                    <a:pt x="0" y="0"/>
                  </a:moveTo>
                  <a:lnTo>
                    <a:pt x="99" y="158"/>
                  </a:lnTo>
                  <a:lnTo>
                    <a:pt x="105" y="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A58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45" name="Freeform 75"/>
            <p:cNvSpPr>
              <a:spLocks/>
            </p:cNvSpPr>
            <p:nvPr/>
          </p:nvSpPr>
          <p:spPr bwMode="auto">
            <a:xfrm>
              <a:off x="4803776" y="4260851"/>
              <a:ext cx="171450" cy="265113"/>
            </a:xfrm>
            <a:custGeom>
              <a:avLst/>
              <a:gdLst>
                <a:gd name="T0" fmla="*/ 0 w 108"/>
                <a:gd name="T1" fmla="*/ 167 h 167"/>
                <a:gd name="T2" fmla="*/ 102 w 108"/>
                <a:gd name="T3" fmla="*/ 105 h 167"/>
                <a:gd name="T4" fmla="*/ 108 w 108"/>
                <a:gd name="T5" fmla="*/ 0 h 167"/>
                <a:gd name="T6" fmla="*/ 0 w 108"/>
                <a:gd name="T7" fmla="*/ 167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8" h="167">
                  <a:moveTo>
                    <a:pt x="0" y="167"/>
                  </a:moveTo>
                  <a:lnTo>
                    <a:pt x="102" y="105"/>
                  </a:lnTo>
                  <a:lnTo>
                    <a:pt x="108" y="0"/>
                  </a:lnTo>
                  <a:lnTo>
                    <a:pt x="0" y="167"/>
                  </a:lnTo>
                  <a:close/>
                </a:path>
              </a:pathLst>
            </a:custGeom>
            <a:solidFill>
              <a:srgbClr val="CC0F1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46" name="Freeform 76"/>
            <p:cNvSpPr>
              <a:spLocks/>
            </p:cNvSpPr>
            <p:nvPr/>
          </p:nvSpPr>
          <p:spPr bwMode="auto">
            <a:xfrm>
              <a:off x="4548188" y="4525963"/>
              <a:ext cx="255588" cy="98425"/>
            </a:xfrm>
            <a:custGeom>
              <a:avLst/>
              <a:gdLst>
                <a:gd name="T0" fmla="*/ 0 w 161"/>
                <a:gd name="T1" fmla="*/ 0 h 62"/>
                <a:gd name="T2" fmla="*/ 158 w 161"/>
                <a:gd name="T3" fmla="*/ 62 h 62"/>
                <a:gd name="T4" fmla="*/ 161 w 161"/>
                <a:gd name="T5" fmla="*/ 0 h 62"/>
                <a:gd name="T6" fmla="*/ 0 w 161"/>
                <a:gd name="T7" fmla="*/ 0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1" h="62">
                  <a:moveTo>
                    <a:pt x="0" y="0"/>
                  </a:moveTo>
                  <a:lnTo>
                    <a:pt x="158" y="62"/>
                  </a:lnTo>
                  <a:lnTo>
                    <a:pt x="161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9282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47" name="Freeform 77"/>
            <p:cNvSpPr>
              <a:spLocks/>
            </p:cNvSpPr>
            <p:nvPr/>
          </p:nvSpPr>
          <p:spPr bwMode="auto">
            <a:xfrm>
              <a:off x="4337051" y="4525963"/>
              <a:ext cx="461963" cy="206375"/>
            </a:xfrm>
            <a:custGeom>
              <a:avLst/>
              <a:gdLst>
                <a:gd name="T0" fmla="*/ 0 w 291"/>
                <a:gd name="T1" fmla="*/ 130 h 130"/>
                <a:gd name="T2" fmla="*/ 291 w 291"/>
                <a:gd name="T3" fmla="*/ 62 h 130"/>
                <a:gd name="T4" fmla="*/ 133 w 291"/>
                <a:gd name="T5" fmla="*/ 0 h 130"/>
                <a:gd name="T6" fmla="*/ 0 w 291"/>
                <a:gd name="T7" fmla="*/ 130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91" h="130">
                  <a:moveTo>
                    <a:pt x="0" y="130"/>
                  </a:moveTo>
                  <a:lnTo>
                    <a:pt x="291" y="62"/>
                  </a:lnTo>
                  <a:lnTo>
                    <a:pt x="133" y="0"/>
                  </a:lnTo>
                  <a:lnTo>
                    <a:pt x="0" y="130"/>
                  </a:lnTo>
                  <a:close/>
                </a:path>
              </a:pathLst>
            </a:custGeom>
            <a:solidFill>
              <a:srgbClr val="CC0F1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48" name="Freeform 78"/>
            <p:cNvSpPr>
              <a:spLocks/>
            </p:cNvSpPr>
            <p:nvPr/>
          </p:nvSpPr>
          <p:spPr bwMode="auto">
            <a:xfrm>
              <a:off x="4405313" y="4383088"/>
              <a:ext cx="398463" cy="142875"/>
            </a:xfrm>
            <a:custGeom>
              <a:avLst/>
              <a:gdLst>
                <a:gd name="T0" fmla="*/ 251 w 251"/>
                <a:gd name="T1" fmla="*/ 90 h 90"/>
                <a:gd name="T2" fmla="*/ 0 w 251"/>
                <a:gd name="T3" fmla="*/ 0 h 90"/>
                <a:gd name="T4" fmla="*/ 90 w 251"/>
                <a:gd name="T5" fmla="*/ 90 h 90"/>
                <a:gd name="T6" fmla="*/ 251 w 251"/>
                <a:gd name="T7" fmla="*/ 9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1" h="90">
                  <a:moveTo>
                    <a:pt x="251" y="90"/>
                  </a:moveTo>
                  <a:lnTo>
                    <a:pt x="0" y="0"/>
                  </a:lnTo>
                  <a:lnTo>
                    <a:pt x="90" y="90"/>
                  </a:lnTo>
                  <a:lnTo>
                    <a:pt x="251" y="90"/>
                  </a:lnTo>
                  <a:close/>
                </a:path>
              </a:pathLst>
            </a:custGeom>
            <a:solidFill>
              <a:srgbClr val="EA58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49" name="Freeform 79"/>
            <p:cNvSpPr>
              <a:spLocks/>
            </p:cNvSpPr>
            <p:nvPr/>
          </p:nvSpPr>
          <p:spPr bwMode="auto">
            <a:xfrm>
              <a:off x="4337051" y="4383088"/>
              <a:ext cx="211138" cy="349250"/>
            </a:xfrm>
            <a:custGeom>
              <a:avLst/>
              <a:gdLst>
                <a:gd name="T0" fmla="*/ 43 w 133"/>
                <a:gd name="T1" fmla="*/ 0 h 220"/>
                <a:gd name="T2" fmla="*/ 0 w 133"/>
                <a:gd name="T3" fmla="*/ 220 h 220"/>
                <a:gd name="T4" fmla="*/ 133 w 133"/>
                <a:gd name="T5" fmla="*/ 90 h 220"/>
                <a:gd name="T6" fmla="*/ 43 w 133"/>
                <a:gd name="T7" fmla="*/ 0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3" h="220">
                  <a:moveTo>
                    <a:pt x="43" y="0"/>
                  </a:moveTo>
                  <a:lnTo>
                    <a:pt x="0" y="220"/>
                  </a:lnTo>
                  <a:lnTo>
                    <a:pt x="133" y="90"/>
                  </a:lnTo>
                  <a:lnTo>
                    <a:pt x="43" y="0"/>
                  </a:lnTo>
                  <a:close/>
                </a:path>
              </a:pathLst>
            </a:custGeom>
            <a:solidFill>
              <a:srgbClr val="E541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50" name="Freeform 80"/>
            <p:cNvSpPr>
              <a:spLocks/>
            </p:cNvSpPr>
            <p:nvPr/>
          </p:nvSpPr>
          <p:spPr bwMode="auto">
            <a:xfrm>
              <a:off x="4360863" y="5200651"/>
              <a:ext cx="74613" cy="84138"/>
            </a:xfrm>
            <a:custGeom>
              <a:avLst/>
              <a:gdLst>
                <a:gd name="T0" fmla="*/ 41 w 47"/>
                <a:gd name="T1" fmla="*/ 0 h 53"/>
                <a:gd name="T2" fmla="*/ 0 w 47"/>
                <a:gd name="T3" fmla="*/ 53 h 53"/>
                <a:gd name="T4" fmla="*/ 47 w 47"/>
                <a:gd name="T5" fmla="*/ 43 h 53"/>
                <a:gd name="T6" fmla="*/ 41 w 47"/>
                <a:gd name="T7" fmla="*/ 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7" h="53">
                  <a:moveTo>
                    <a:pt x="41" y="0"/>
                  </a:moveTo>
                  <a:lnTo>
                    <a:pt x="0" y="53"/>
                  </a:lnTo>
                  <a:lnTo>
                    <a:pt x="47" y="43"/>
                  </a:lnTo>
                  <a:lnTo>
                    <a:pt x="41" y="0"/>
                  </a:lnTo>
                  <a:close/>
                </a:path>
              </a:pathLst>
            </a:custGeom>
            <a:solidFill>
              <a:srgbClr val="CC0F1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51" name="Freeform 81"/>
            <p:cNvSpPr>
              <a:spLocks/>
            </p:cNvSpPr>
            <p:nvPr/>
          </p:nvSpPr>
          <p:spPr bwMode="auto">
            <a:xfrm>
              <a:off x="4306888" y="5141913"/>
              <a:ext cx="119063" cy="142875"/>
            </a:xfrm>
            <a:custGeom>
              <a:avLst/>
              <a:gdLst>
                <a:gd name="T0" fmla="*/ 0 w 75"/>
                <a:gd name="T1" fmla="*/ 0 h 90"/>
                <a:gd name="T2" fmla="*/ 34 w 75"/>
                <a:gd name="T3" fmla="*/ 90 h 90"/>
                <a:gd name="T4" fmla="*/ 75 w 75"/>
                <a:gd name="T5" fmla="*/ 37 h 90"/>
                <a:gd name="T6" fmla="*/ 0 w 75"/>
                <a:gd name="T7" fmla="*/ 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5" h="90">
                  <a:moveTo>
                    <a:pt x="0" y="0"/>
                  </a:moveTo>
                  <a:lnTo>
                    <a:pt x="34" y="90"/>
                  </a:lnTo>
                  <a:lnTo>
                    <a:pt x="75" y="3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541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52" name="Freeform 82"/>
            <p:cNvSpPr>
              <a:spLocks/>
            </p:cNvSpPr>
            <p:nvPr/>
          </p:nvSpPr>
          <p:spPr bwMode="auto">
            <a:xfrm>
              <a:off x="4548188" y="4624388"/>
              <a:ext cx="250825" cy="236538"/>
            </a:xfrm>
            <a:custGeom>
              <a:avLst/>
              <a:gdLst>
                <a:gd name="T0" fmla="*/ 0 w 158"/>
                <a:gd name="T1" fmla="*/ 149 h 149"/>
                <a:gd name="T2" fmla="*/ 52 w 158"/>
                <a:gd name="T3" fmla="*/ 137 h 149"/>
                <a:gd name="T4" fmla="*/ 158 w 158"/>
                <a:gd name="T5" fmla="*/ 0 h 149"/>
                <a:gd name="T6" fmla="*/ 0 w 158"/>
                <a:gd name="T7" fmla="*/ 149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8" h="149">
                  <a:moveTo>
                    <a:pt x="0" y="149"/>
                  </a:moveTo>
                  <a:lnTo>
                    <a:pt x="52" y="137"/>
                  </a:lnTo>
                  <a:lnTo>
                    <a:pt x="158" y="0"/>
                  </a:lnTo>
                  <a:lnTo>
                    <a:pt x="0" y="149"/>
                  </a:lnTo>
                  <a:close/>
                </a:path>
              </a:pathLst>
            </a:custGeom>
            <a:solidFill>
              <a:srgbClr val="CC0F1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53" name="Freeform 83"/>
            <p:cNvSpPr>
              <a:spLocks/>
            </p:cNvSpPr>
            <p:nvPr/>
          </p:nvSpPr>
          <p:spPr bwMode="auto">
            <a:xfrm>
              <a:off x="4337051" y="4732338"/>
              <a:ext cx="211138" cy="207963"/>
            </a:xfrm>
            <a:custGeom>
              <a:avLst/>
              <a:gdLst>
                <a:gd name="T0" fmla="*/ 133 w 133"/>
                <a:gd name="T1" fmla="*/ 81 h 131"/>
                <a:gd name="T2" fmla="*/ 0 w 133"/>
                <a:gd name="T3" fmla="*/ 0 h 131"/>
                <a:gd name="T4" fmla="*/ 43 w 133"/>
                <a:gd name="T5" fmla="*/ 131 h 131"/>
                <a:gd name="T6" fmla="*/ 133 w 133"/>
                <a:gd name="T7" fmla="*/ 81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3" h="131">
                  <a:moveTo>
                    <a:pt x="133" y="81"/>
                  </a:moveTo>
                  <a:lnTo>
                    <a:pt x="0" y="0"/>
                  </a:lnTo>
                  <a:lnTo>
                    <a:pt x="43" y="131"/>
                  </a:lnTo>
                  <a:lnTo>
                    <a:pt x="133" y="81"/>
                  </a:lnTo>
                  <a:close/>
                </a:path>
              </a:pathLst>
            </a:custGeom>
            <a:solidFill>
              <a:srgbClr val="EA58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54" name="Freeform 84"/>
            <p:cNvSpPr>
              <a:spLocks/>
            </p:cNvSpPr>
            <p:nvPr/>
          </p:nvSpPr>
          <p:spPr bwMode="auto">
            <a:xfrm>
              <a:off x="4405313" y="4860926"/>
              <a:ext cx="142875" cy="339725"/>
            </a:xfrm>
            <a:custGeom>
              <a:avLst/>
              <a:gdLst>
                <a:gd name="T0" fmla="*/ 0 w 90"/>
                <a:gd name="T1" fmla="*/ 50 h 214"/>
                <a:gd name="T2" fmla="*/ 13 w 90"/>
                <a:gd name="T3" fmla="*/ 214 h 214"/>
                <a:gd name="T4" fmla="*/ 90 w 90"/>
                <a:gd name="T5" fmla="*/ 0 h 214"/>
                <a:gd name="T6" fmla="*/ 0 w 90"/>
                <a:gd name="T7" fmla="*/ 50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0" h="214">
                  <a:moveTo>
                    <a:pt x="0" y="50"/>
                  </a:moveTo>
                  <a:lnTo>
                    <a:pt x="13" y="214"/>
                  </a:lnTo>
                  <a:lnTo>
                    <a:pt x="90" y="0"/>
                  </a:lnTo>
                  <a:lnTo>
                    <a:pt x="0" y="50"/>
                  </a:lnTo>
                  <a:close/>
                </a:path>
              </a:pathLst>
            </a:custGeom>
            <a:solidFill>
              <a:srgbClr val="D9282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55" name="Freeform 85"/>
            <p:cNvSpPr>
              <a:spLocks/>
            </p:cNvSpPr>
            <p:nvPr/>
          </p:nvSpPr>
          <p:spPr bwMode="auto">
            <a:xfrm>
              <a:off x="4306888" y="4732338"/>
              <a:ext cx="98425" cy="409575"/>
            </a:xfrm>
            <a:custGeom>
              <a:avLst/>
              <a:gdLst>
                <a:gd name="T0" fmla="*/ 19 w 62"/>
                <a:gd name="T1" fmla="*/ 0 h 258"/>
                <a:gd name="T2" fmla="*/ 0 w 62"/>
                <a:gd name="T3" fmla="*/ 258 h 258"/>
                <a:gd name="T4" fmla="*/ 62 w 62"/>
                <a:gd name="T5" fmla="*/ 131 h 258"/>
                <a:gd name="T6" fmla="*/ 19 w 62"/>
                <a:gd name="T7" fmla="*/ 0 h 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2" h="258">
                  <a:moveTo>
                    <a:pt x="19" y="0"/>
                  </a:moveTo>
                  <a:lnTo>
                    <a:pt x="0" y="258"/>
                  </a:lnTo>
                  <a:lnTo>
                    <a:pt x="62" y="131"/>
                  </a:lnTo>
                  <a:lnTo>
                    <a:pt x="19" y="0"/>
                  </a:lnTo>
                  <a:close/>
                </a:path>
              </a:pathLst>
            </a:custGeom>
            <a:solidFill>
              <a:srgbClr val="E541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56" name="Freeform 86"/>
            <p:cNvSpPr>
              <a:spLocks/>
            </p:cNvSpPr>
            <p:nvPr/>
          </p:nvSpPr>
          <p:spPr bwMode="auto">
            <a:xfrm>
              <a:off x="4306888" y="4940301"/>
              <a:ext cx="119063" cy="260350"/>
            </a:xfrm>
            <a:custGeom>
              <a:avLst/>
              <a:gdLst>
                <a:gd name="T0" fmla="*/ 0 w 75"/>
                <a:gd name="T1" fmla="*/ 127 h 164"/>
                <a:gd name="T2" fmla="*/ 75 w 75"/>
                <a:gd name="T3" fmla="*/ 164 h 164"/>
                <a:gd name="T4" fmla="*/ 62 w 75"/>
                <a:gd name="T5" fmla="*/ 0 h 164"/>
                <a:gd name="T6" fmla="*/ 0 w 75"/>
                <a:gd name="T7" fmla="*/ 127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5" h="164">
                  <a:moveTo>
                    <a:pt x="0" y="127"/>
                  </a:moveTo>
                  <a:lnTo>
                    <a:pt x="75" y="164"/>
                  </a:lnTo>
                  <a:lnTo>
                    <a:pt x="62" y="0"/>
                  </a:lnTo>
                  <a:lnTo>
                    <a:pt x="0" y="127"/>
                  </a:lnTo>
                  <a:close/>
                </a:path>
              </a:pathLst>
            </a:custGeom>
            <a:solidFill>
              <a:srgbClr val="CC0F1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57" name="Freeform 87"/>
            <p:cNvSpPr>
              <a:spLocks/>
            </p:cNvSpPr>
            <p:nvPr/>
          </p:nvSpPr>
          <p:spPr bwMode="auto">
            <a:xfrm>
              <a:off x="4337051" y="4624388"/>
              <a:ext cx="461963" cy="236538"/>
            </a:xfrm>
            <a:custGeom>
              <a:avLst/>
              <a:gdLst>
                <a:gd name="T0" fmla="*/ 0 w 291"/>
                <a:gd name="T1" fmla="*/ 68 h 149"/>
                <a:gd name="T2" fmla="*/ 133 w 291"/>
                <a:gd name="T3" fmla="*/ 149 h 149"/>
                <a:gd name="T4" fmla="*/ 291 w 291"/>
                <a:gd name="T5" fmla="*/ 0 h 149"/>
                <a:gd name="T6" fmla="*/ 0 w 291"/>
                <a:gd name="T7" fmla="*/ 68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91" h="149">
                  <a:moveTo>
                    <a:pt x="0" y="68"/>
                  </a:moveTo>
                  <a:lnTo>
                    <a:pt x="133" y="149"/>
                  </a:lnTo>
                  <a:lnTo>
                    <a:pt x="291" y="0"/>
                  </a:lnTo>
                  <a:lnTo>
                    <a:pt x="0" y="68"/>
                  </a:lnTo>
                  <a:close/>
                </a:path>
              </a:pathLst>
            </a:custGeom>
            <a:solidFill>
              <a:srgbClr val="E541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58" name="Freeform 88"/>
            <p:cNvSpPr>
              <a:spLocks/>
            </p:cNvSpPr>
            <p:nvPr/>
          </p:nvSpPr>
          <p:spPr bwMode="auto">
            <a:xfrm>
              <a:off x="4135438" y="3365501"/>
              <a:ext cx="166688" cy="68263"/>
            </a:xfrm>
            <a:custGeom>
              <a:avLst/>
              <a:gdLst>
                <a:gd name="T0" fmla="*/ 6 w 105"/>
                <a:gd name="T1" fmla="*/ 0 h 43"/>
                <a:gd name="T2" fmla="*/ 105 w 105"/>
                <a:gd name="T3" fmla="*/ 43 h 43"/>
                <a:gd name="T4" fmla="*/ 0 w 105"/>
                <a:gd name="T5" fmla="*/ 22 h 43"/>
                <a:gd name="T6" fmla="*/ 6 w 105"/>
                <a:gd name="T7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5" h="43">
                  <a:moveTo>
                    <a:pt x="6" y="0"/>
                  </a:moveTo>
                  <a:lnTo>
                    <a:pt x="105" y="43"/>
                  </a:lnTo>
                  <a:lnTo>
                    <a:pt x="0" y="22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EA58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59" name="Freeform 89"/>
            <p:cNvSpPr>
              <a:spLocks/>
            </p:cNvSpPr>
            <p:nvPr/>
          </p:nvSpPr>
          <p:spPr bwMode="auto">
            <a:xfrm>
              <a:off x="4311651" y="3449638"/>
              <a:ext cx="88900" cy="39688"/>
            </a:xfrm>
            <a:custGeom>
              <a:avLst/>
              <a:gdLst>
                <a:gd name="T0" fmla="*/ 0 w 56"/>
                <a:gd name="T1" fmla="*/ 15 h 25"/>
                <a:gd name="T2" fmla="*/ 47 w 56"/>
                <a:gd name="T3" fmla="*/ 0 h 25"/>
                <a:gd name="T4" fmla="*/ 56 w 56"/>
                <a:gd name="T5" fmla="*/ 25 h 25"/>
                <a:gd name="T6" fmla="*/ 0 w 56"/>
                <a:gd name="T7" fmla="*/ 1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6" h="25">
                  <a:moveTo>
                    <a:pt x="0" y="15"/>
                  </a:moveTo>
                  <a:lnTo>
                    <a:pt x="47" y="0"/>
                  </a:lnTo>
                  <a:lnTo>
                    <a:pt x="56" y="25"/>
                  </a:lnTo>
                  <a:lnTo>
                    <a:pt x="0" y="15"/>
                  </a:lnTo>
                  <a:close/>
                </a:path>
              </a:pathLst>
            </a:custGeom>
            <a:solidFill>
              <a:srgbClr val="EA58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60" name="Freeform 90"/>
            <p:cNvSpPr>
              <a:spLocks/>
            </p:cNvSpPr>
            <p:nvPr/>
          </p:nvSpPr>
          <p:spPr bwMode="auto">
            <a:xfrm>
              <a:off x="3370263" y="2706688"/>
              <a:ext cx="1192213" cy="658813"/>
            </a:xfrm>
            <a:custGeom>
              <a:avLst/>
              <a:gdLst>
                <a:gd name="T0" fmla="*/ 300 w 751"/>
                <a:gd name="T1" fmla="*/ 387 h 415"/>
                <a:gd name="T2" fmla="*/ 328 w 751"/>
                <a:gd name="T3" fmla="*/ 415 h 415"/>
                <a:gd name="T4" fmla="*/ 337 w 751"/>
                <a:gd name="T5" fmla="*/ 362 h 415"/>
                <a:gd name="T6" fmla="*/ 464 w 751"/>
                <a:gd name="T7" fmla="*/ 313 h 415"/>
                <a:gd name="T8" fmla="*/ 501 w 751"/>
                <a:gd name="T9" fmla="*/ 375 h 415"/>
                <a:gd name="T10" fmla="*/ 525 w 751"/>
                <a:gd name="T11" fmla="*/ 362 h 415"/>
                <a:gd name="T12" fmla="*/ 516 w 751"/>
                <a:gd name="T13" fmla="*/ 316 h 415"/>
                <a:gd name="T14" fmla="*/ 572 w 751"/>
                <a:gd name="T15" fmla="*/ 245 h 415"/>
                <a:gd name="T16" fmla="*/ 572 w 751"/>
                <a:gd name="T17" fmla="*/ 198 h 415"/>
                <a:gd name="T18" fmla="*/ 677 w 751"/>
                <a:gd name="T19" fmla="*/ 87 h 415"/>
                <a:gd name="T20" fmla="*/ 708 w 751"/>
                <a:gd name="T21" fmla="*/ 111 h 415"/>
                <a:gd name="T22" fmla="*/ 751 w 751"/>
                <a:gd name="T23" fmla="*/ 80 h 415"/>
                <a:gd name="T24" fmla="*/ 702 w 751"/>
                <a:gd name="T25" fmla="*/ 34 h 415"/>
                <a:gd name="T26" fmla="*/ 674 w 751"/>
                <a:gd name="T27" fmla="*/ 31 h 415"/>
                <a:gd name="T28" fmla="*/ 661 w 751"/>
                <a:gd name="T29" fmla="*/ 6 h 415"/>
                <a:gd name="T30" fmla="*/ 525 w 751"/>
                <a:gd name="T31" fmla="*/ 65 h 415"/>
                <a:gd name="T32" fmla="*/ 389 w 751"/>
                <a:gd name="T33" fmla="*/ 0 h 415"/>
                <a:gd name="T34" fmla="*/ 21 w 751"/>
                <a:gd name="T35" fmla="*/ 0 h 415"/>
                <a:gd name="T36" fmla="*/ 0 w 751"/>
                <a:gd name="T37" fmla="*/ 31 h 415"/>
                <a:gd name="T38" fmla="*/ 55 w 751"/>
                <a:gd name="T39" fmla="*/ 282 h 415"/>
                <a:gd name="T40" fmla="*/ 96 w 751"/>
                <a:gd name="T41" fmla="*/ 297 h 415"/>
                <a:gd name="T42" fmla="*/ 127 w 751"/>
                <a:gd name="T43" fmla="*/ 378 h 415"/>
                <a:gd name="T44" fmla="*/ 154 w 751"/>
                <a:gd name="T45" fmla="*/ 372 h 415"/>
                <a:gd name="T46" fmla="*/ 139 w 751"/>
                <a:gd name="T47" fmla="*/ 313 h 415"/>
                <a:gd name="T48" fmla="*/ 161 w 751"/>
                <a:gd name="T49" fmla="*/ 316 h 415"/>
                <a:gd name="T50" fmla="*/ 290 w 751"/>
                <a:gd name="T51" fmla="*/ 344 h 415"/>
                <a:gd name="T52" fmla="*/ 300 w 751"/>
                <a:gd name="T53" fmla="*/ 387 h 4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751" h="415">
                  <a:moveTo>
                    <a:pt x="300" y="387"/>
                  </a:moveTo>
                  <a:lnTo>
                    <a:pt x="328" y="415"/>
                  </a:lnTo>
                  <a:lnTo>
                    <a:pt x="337" y="362"/>
                  </a:lnTo>
                  <a:lnTo>
                    <a:pt x="464" y="313"/>
                  </a:lnTo>
                  <a:lnTo>
                    <a:pt x="501" y="375"/>
                  </a:lnTo>
                  <a:lnTo>
                    <a:pt x="525" y="362"/>
                  </a:lnTo>
                  <a:lnTo>
                    <a:pt x="516" y="316"/>
                  </a:lnTo>
                  <a:lnTo>
                    <a:pt x="572" y="245"/>
                  </a:lnTo>
                  <a:lnTo>
                    <a:pt x="572" y="198"/>
                  </a:lnTo>
                  <a:lnTo>
                    <a:pt x="677" y="87"/>
                  </a:lnTo>
                  <a:lnTo>
                    <a:pt x="708" y="111"/>
                  </a:lnTo>
                  <a:lnTo>
                    <a:pt x="751" y="80"/>
                  </a:lnTo>
                  <a:lnTo>
                    <a:pt x="702" y="34"/>
                  </a:lnTo>
                  <a:lnTo>
                    <a:pt x="674" y="31"/>
                  </a:lnTo>
                  <a:lnTo>
                    <a:pt x="661" y="6"/>
                  </a:lnTo>
                  <a:lnTo>
                    <a:pt x="525" y="65"/>
                  </a:lnTo>
                  <a:lnTo>
                    <a:pt x="389" y="0"/>
                  </a:lnTo>
                  <a:lnTo>
                    <a:pt x="21" y="0"/>
                  </a:lnTo>
                  <a:lnTo>
                    <a:pt x="0" y="31"/>
                  </a:lnTo>
                  <a:lnTo>
                    <a:pt x="55" y="282"/>
                  </a:lnTo>
                  <a:lnTo>
                    <a:pt x="96" y="297"/>
                  </a:lnTo>
                  <a:lnTo>
                    <a:pt x="127" y="378"/>
                  </a:lnTo>
                  <a:lnTo>
                    <a:pt x="154" y="372"/>
                  </a:lnTo>
                  <a:lnTo>
                    <a:pt x="139" y="313"/>
                  </a:lnTo>
                  <a:lnTo>
                    <a:pt x="161" y="316"/>
                  </a:lnTo>
                  <a:lnTo>
                    <a:pt x="290" y="344"/>
                  </a:lnTo>
                  <a:lnTo>
                    <a:pt x="300" y="387"/>
                  </a:lnTo>
                  <a:close/>
                </a:path>
              </a:pathLst>
            </a:custGeom>
            <a:solidFill>
              <a:srgbClr val="F8B7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61" name="Freeform 91"/>
            <p:cNvSpPr>
              <a:spLocks/>
            </p:cNvSpPr>
            <p:nvPr/>
          </p:nvSpPr>
          <p:spPr bwMode="auto">
            <a:xfrm>
              <a:off x="4445001" y="2833688"/>
              <a:ext cx="117475" cy="49213"/>
            </a:xfrm>
            <a:custGeom>
              <a:avLst/>
              <a:gdLst>
                <a:gd name="T0" fmla="*/ 0 w 74"/>
                <a:gd name="T1" fmla="*/ 7 h 31"/>
                <a:gd name="T2" fmla="*/ 31 w 74"/>
                <a:gd name="T3" fmla="*/ 31 h 31"/>
                <a:gd name="T4" fmla="*/ 74 w 74"/>
                <a:gd name="T5" fmla="*/ 0 h 31"/>
                <a:gd name="T6" fmla="*/ 0 w 74"/>
                <a:gd name="T7" fmla="*/ 7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4" h="31">
                  <a:moveTo>
                    <a:pt x="0" y="7"/>
                  </a:moveTo>
                  <a:lnTo>
                    <a:pt x="31" y="31"/>
                  </a:lnTo>
                  <a:lnTo>
                    <a:pt x="74" y="0"/>
                  </a:lnTo>
                  <a:lnTo>
                    <a:pt x="0" y="7"/>
                  </a:lnTo>
                  <a:close/>
                </a:path>
              </a:pathLst>
            </a:custGeom>
            <a:solidFill>
              <a:srgbClr val="EA560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62" name="Freeform 92"/>
            <p:cNvSpPr>
              <a:spLocks/>
            </p:cNvSpPr>
            <p:nvPr/>
          </p:nvSpPr>
          <p:spPr bwMode="auto">
            <a:xfrm>
              <a:off x="4440238" y="2755901"/>
              <a:ext cx="122238" cy="88900"/>
            </a:xfrm>
            <a:custGeom>
              <a:avLst/>
              <a:gdLst>
                <a:gd name="T0" fmla="*/ 28 w 77"/>
                <a:gd name="T1" fmla="*/ 3 h 56"/>
                <a:gd name="T2" fmla="*/ 0 w 77"/>
                <a:gd name="T3" fmla="*/ 0 h 56"/>
                <a:gd name="T4" fmla="*/ 3 w 77"/>
                <a:gd name="T5" fmla="*/ 56 h 56"/>
                <a:gd name="T6" fmla="*/ 77 w 77"/>
                <a:gd name="T7" fmla="*/ 49 h 56"/>
                <a:gd name="T8" fmla="*/ 28 w 77"/>
                <a:gd name="T9" fmla="*/ 3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7" h="56">
                  <a:moveTo>
                    <a:pt x="28" y="3"/>
                  </a:moveTo>
                  <a:lnTo>
                    <a:pt x="0" y="0"/>
                  </a:lnTo>
                  <a:lnTo>
                    <a:pt x="3" y="56"/>
                  </a:lnTo>
                  <a:lnTo>
                    <a:pt x="77" y="49"/>
                  </a:lnTo>
                  <a:lnTo>
                    <a:pt x="28" y="3"/>
                  </a:lnTo>
                  <a:close/>
                </a:path>
              </a:pathLst>
            </a:custGeom>
            <a:solidFill>
              <a:srgbClr val="F397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63" name="Freeform 93"/>
            <p:cNvSpPr>
              <a:spLocks/>
            </p:cNvSpPr>
            <p:nvPr/>
          </p:nvSpPr>
          <p:spPr bwMode="auto">
            <a:xfrm>
              <a:off x="4445001" y="2760663"/>
              <a:ext cx="117475" cy="84138"/>
            </a:xfrm>
            <a:custGeom>
              <a:avLst/>
              <a:gdLst>
                <a:gd name="T0" fmla="*/ 25 w 74"/>
                <a:gd name="T1" fmla="*/ 0 h 53"/>
                <a:gd name="T2" fmla="*/ 0 w 74"/>
                <a:gd name="T3" fmla="*/ 53 h 53"/>
                <a:gd name="T4" fmla="*/ 74 w 74"/>
                <a:gd name="T5" fmla="*/ 46 h 53"/>
                <a:gd name="T6" fmla="*/ 25 w 74"/>
                <a:gd name="T7" fmla="*/ 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4" h="53">
                  <a:moveTo>
                    <a:pt x="25" y="0"/>
                  </a:moveTo>
                  <a:lnTo>
                    <a:pt x="0" y="53"/>
                  </a:lnTo>
                  <a:lnTo>
                    <a:pt x="74" y="46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EE76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64" name="Freeform 94"/>
            <p:cNvSpPr>
              <a:spLocks/>
            </p:cNvSpPr>
            <p:nvPr/>
          </p:nvSpPr>
          <p:spPr bwMode="auto">
            <a:xfrm>
              <a:off x="4203701" y="2716213"/>
              <a:ext cx="236538" cy="93663"/>
            </a:xfrm>
            <a:custGeom>
              <a:avLst/>
              <a:gdLst>
                <a:gd name="T0" fmla="*/ 136 w 149"/>
                <a:gd name="T1" fmla="*/ 0 h 59"/>
                <a:gd name="T2" fmla="*/ 0 w 149"/>
                <a:gd name="T3" fmla="*/ 59 h 59"/>
                <a:gd name="T4" fmla="*/ 149 w 149"/>
                <a:gd name="T5" fmla="*/ 25 h 59"/>
                <a:gd name="T6" fmla="*/ 136 w 149"/>
                <a:gd name="T7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9" h="59">
                  <a:moveTo>
                    <a:pt x="136" y="0"/>
                  </a:moveTo>
                  <a:lnTo>
                    <a:pt x="0" y="59"/>
                  </a:lnTo>
                  <a:lnTo>
                    <a:pt x="149" y="25"/>
                  </a:lnTo>
                  <a:lnTo>
                    <a:pt x="136" y="0"/>
                  </a:lnTo>
                  <a:close/>
                </a:path>
              </a:pathLst>
            </a:custGeom>
            <a:solidFill>
              <a:srgbClr val="EE76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65" name="Freeform 95"/>
            <p:cNvSpPr>
              <a:spLocks/>
            </p:cNvSpPr>
            <p:nvPr/>
          </p:nvSpPr>
          <p:spPr bwMode="auto">
            <a:xfrm>
              <a:off x="4203701" y="2755901"/>
              <a:ext cx="241300" cy="88900"/>
            </a:xfrm>
            <a:custGeom>
              <a:avLst/>
              <a:gdLst>
                <a:gd name="T0" fmla="*/ 152 w 152"/>
                <a:gd name="T1" fmla="*/ 56 h 56"/>
                <a:gd name="T2" fmla="*/ 149 w 152"/>
                <a:gd name="T3" fmla="*/ 0 h 56"/>
                <a:gd name="T4" fmla="*/ 0 w 152"/>
                <a:gd name="T5" fmla="*/ 34 h 56"/>
                <a:gd name="T6" fmla="*/ 72 w 152"/>
                <a:gd name="T7" fmla="*/ 56 h 56"/>
                <a:gd name="T8" fmla="*/ 152 w 152"/>
                <a:gd name="T9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2" h="56">
                  <a:moveTo>
                    <a:pt x="152" y="56"/>
                  </a:moveTo>
                  <a:lnTo>
                    <a:pt x="149" y="0"/>
                  </a:lnTo>
                  <a:lnTo>
                    <a:pt x="0" y="34"/>
                  </a:lnTo>
                  <a:lnTo>
                    <a:pt x="72" y="56"/>
                  </a:lnTo>
                  <a:lnTo>
                    <a:pt x="152" y="56"/>
                  </a:lnTo>
                  <a:close/>
                </a:path>
              </a:pathLst>
            </a:custGeom>
            <a:solidFill>
              <a:srgbClr val="F8B7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66" name="Freeform 96"/>
            <p:cNvSpPr>
              <a:spLocks/>
            </p:cNvSpPr>
            <p:nvPr/>
          </p:nvSpPr>
          <p:spPr bwMode="auto">
            <a:xfrm>
              <a:off x="4203701" y="2809876"/>
              <a:ext cx="114300" cy="211138"/>
            </a:xfrm>
            <a:custGeom>
              <a:avLst/>
              <a:gdLst>
                <a:gd name="T0" fmla="*/ 0 w 72"/>
                <a:gd name="T1" fmla="*/ 0 h 133"/>
                <a:gd name="T2" fmla="*/ 47 w 72"/>
                <a:gd name="T3" fmla="*/ 133 h 133"/>
                <a:gd name="T4" fmla="*/ 72 w 72"/>
                <a:gd name="T5" fmla="*/ 22 h 133"/>
                <a:gd name="T6" fmla="*/ 0 w 72"/>
                <a:gd name="T7" fmla="*/ 0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2" h="133">
                  <a:moveTo>
                    <a:pt x="0" y="0"/>
                  </a:moveTo>
                  <a:lnTo>
                    <a:pt x="47" y="133"/>
                  </a:lnTo>
                  <a:lnTo>
                    <a:pt x="72" y="2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397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67" name="Freeform 97"/>
            <p:cNvSpPr>
              <a:spLocks/>
            </p:cNvSpPr>
            <p:nvPr/>
          </p:nvSpPr>
          <p:spPr bwMode="auto">
            <a:xfrm>
              <a:off x="4278313" y="2844801"/>
              <a:ext cx="166688" cy="176213"/>
            </a:xfrm>
            <a:custGeom>
              <a:avLst/>
              <a:gdLst>
                <a:gd name="T0" fmla="*/ 25 w 105"/>
                <a:gd name="T1" fmla="*/ 0 h 111"/>
                <a:gd name="T2" fmla="*/ 0 w 105"/>
                <a:gd name="T3" fmla="*/ 111 h 111"/>
                <a:gd name="T4" fmla="*/ 105 w 105"/>
                <a:gd name="T5" fmla="*/ 0 h 111"/>
                <a:gd name="T6" fmla="*/ 25 w 105"/>
                <a:gd name="T7" fmla="*/ 0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5" h="111">
                  <a:moveTo>
                    <a:pt x="25" y="0"/>
                  </a:moveTo>
                  <a:lnTo>
                    <a:pt x="0" y="111"/>
                  </a:lnTo>
                  <a:lnTo>
                    <a:pt x="105" y="0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EE76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68" name="Freeform 98"/>
            <p:cNvSpPr>
              <a:spLocks/>
            </p:cNvSpPr>
            <p:nvPr/>
          </p:nvSpPr>
          <p:spPr bwMode="auto">
            <a:xfrm>
              <a:off x="4189413" y="3021013"/>
              <a:ext cx="88900" cy="187325"/>
            </a:xfrm>
            <a:custGeom>
              <a:avLst/>
              <a:gdLst>
                <a:gd name="T0" fmla="*/ 0 w 56"/>
                <a:gd name="T1" fmla="*/ 118 h 118"/>
                <a:gd name="T2" fmla="*/ 56 w 56"/>
                <a:gd name="T3" fmla="*/ 47 h 118"/>
                <a:gd name="T4" fmla="*/ 56 w 56"/>
                <a:gd name="T5" fmla="*/ 0 h 118"/>
                <a:gd name="T6" fmla="*/ 0 w 56"/>
                <a:gd name="T7" fmla="*/ 118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6" h="118">
                  <a:moveTo>
                    <a:pt x="0" y="118"/>
                  </a:moveTo>
                  <a:lnTo>
                    <a:pt x="56" y="47"/>
                  </a:lnTo>
                  <a:lnTo>
                    <a:pt x="56" y="0"/>
                  </a:lnTo>
                  <a:lnTo>
                    <a:pt x="0" y="118"/>
                  </a:lnTo>
                  <a:close/>
                </a:path>
              </a:pathLst>
            </a:custGeom>
            <a:solidFill>
              <a:srgbClr val="EE76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69" name="Freeform 99"/>
            <p:cNvSpPr>
              <a:spLocks/>
            </p:cNvSpPr>
            <p:nvPr/>
          </p:nvSpPr>
          <p:spPr bwMode="auto">
            <a:xfrm>
              <a:off x="4189413" y="2809876"/>
              <a:ext cx="88900" cy="398463"/>
            </a:xfrm>
            <a:custGeom>
              <a:avLst/>
              <a:gdLst>
                <a:gd name="T0" fmla="*/ 9 w 56"/>
                <a:gd name="T1" fmla="*/ 0 h 251"/>
                <a:gd name="T2" fmla="*/ 0 w 56"/>
                <a:gd name="T3" fmla="*/ 251 h 251"/>
                <a:gd name="T4" fmla="*/ 56 w 56"/>
                <a:gd name="T5" fmla="*/ 133 h 251"/>
                <a:gd name="T6" fmla="*/ 9 w 56"/>
                <a:gd name="T7" fmla="*/ 0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6" h="251">
                  <a:moveTo>
                    <a:pt x="9" y="0"/>
                  </a:moveTo>
                  <a:lnTo>
                    <a:pt x="0" y="251"/>
                  </a:lnTo>
                  <a:lnTo>
                    <a:pt x="56" y="133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F8B7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70" name="Freeform 100"/>
            <p:cNvSpPr>
              <a:spLocks/>
            </p:cNvSpPr>
            <p:nvPr/>
          </p:nvSpPr>
          <p:spPr bwMode="auto">
            <a:xfrm>
              <a:off x="4106863" y="3203576"/>
              <a:ext cx="96838" cy="98425"/>
            </a:xfrm>
            <a:custGeom>
              <a:avLst/>
              <a:gdLst>
                <a:gd name="T0" fmla="*/ 52 w 61"/>
                <a:gd name="T1" fmla="*/ 3 h 62"/>
                <a:gd name="T2" fmla="*/ 0 w 61"/>
                <a:gd name="T3" fmla="*/ 0 h 62"/>
                <a:gd name="T4" fmla="*/ 37 w 61"/>
                <a:gd name="T5" fmla="*/ 62 h 62"/>
                <a:gd name="T6" fmla="*/ 61 w 61"/>
                <a:gd name="T7" fmla="*/ 49 h 62"/>
                <a:gd name="T8" fmla="*/ 52 w 61"/>
                <a:gd name="T9" fmla="*/ 3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62">
                  <a:moveTo>
                    <a:pt x="52" y="3"/>
                  </a:moveTo>
                  <a:lnTo>
                    <a:pt x="0" y="0"/>
                  </a:lnTo>
                  <a:lnTo>
                    <a:pt x="37" y="62"/>
                  </a:lnTo>
                  <a:lnTo>
                    <a:pt x="61" y="49"/>
                  </a:lnTo>
                  <a:lnTo>
                    <a:pt x="52" y="3"/>
                  </a:lnTo>
                  <a:close/>
                </a:path>
              </a:pathLst>
            </a:custGeom>
            <a:solidFill>
              <a:srgbClr val="F397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71" name="Freeform 101"/>
            <p:cNvSpPr>
              <a:spLocks/>
            </p:cNvSpPr>
            <p:nvPr/>
          </p:nvSpPr>
          <p:spPr bwMode="auto">
            <a:xfrm>
              <a:off x="4165601" y="3208338"/>
              <a:ext cx="38100" cy="93663"/>
            </a:xfrm>
            <a:custGeom>
              <a:avLst/>
              <a:gdLst>
                <a:gd name="T0" fmla="*/ 15 w 24"/>
                <a:gd name="T1" fmla="*/ 0 h 59"/>
                <a:gd name="T2" fmla="*/ 0 w 24"/>
                <a:gd name="T3" fmla="*/ 59 h 59"/>
                <a:gd name="T4" fmla="*/ 24 w 24"/>
                <a:gd name="T5" fmla="*/ 46 h 59"/>
                <a:gd name="T6" fmla="*/ 15 w 24"/>
                <a:gd name="T7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" h="59">
                  <a:moveTo>
                    <a:pt x="15" y="0"/>
                  </a:moveTo>
                  <a:lnTo>
                    <a:pt x="0" y="59"/>
                  </a:lnTo>
                  <a:lnTo>
                    <a:pt x="24" y="46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EE76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72" name="Freeform 102"/>
            <p:cNvSpPr>
              <a:spLocks/>
            </p:cNvSpPr>
            <p:nvPr/>
          </p:nvSpPr>
          <p:spPr bwMode="auto">
            <a:xfrm>
              <a:off x="3987801" y="2706688"/>
              <a:ext cx="215900" cy="187325"/>
            </a:xfrm>
            <a:custGeom>
              <a:avLst/>
              <a:gdLst>
                <a:gd name="T0" fmla="*/ 136 w 136"/>
                <a:gd name="T1" fmla="*/ 65 h 118"/>
                <a:gd name="T2" fmla="*/ 0 w 136"/>
                <a:gd name="T3" fmla="*/ 0 h 118"/>
                <a:gd name="T4" fmla="*/ 90 w 136"/>
                <a:gd name="T5" fmla="*/ 118 h 118"/>
                <a:gd name="T6" fmla="*/ 136 w 136"/>
                <a:gd name="T7" fmla="*/ 65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6" h="118">
                  <a:moveTo>
                    <a:pt x="136" y="65"/>
                  </a:moveTo>
                  <a:lnTo>
                    <a:pt x="0" y="0"/>
                  </a:lnTo>
                  <a:lnTo>
                    <a:pt x="90" y="118"/>
                  </a:lnTo>
                  <a:lnTo>
                    <a:pt x="136" y="65"/>
                  </a:lnTo>
                  <a:close/>
                </a:path>
              </a:pathLst>
            </a:custGeom>
            <a:solidFill>
              <a:srgbClr val="F8B7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73" name="Freeform 103"/>
            <p:cNvSpPr>
              <a:spLocks/>
            </p:cNvSpPr>
            <p:nvPr/>
          </p:nvSpPr>
          <p:spPr bwMode="auto">
            <a:xfrm>
              <a:off x="3987801" y="2706688"/>
              <a:ext cx="142875" cy="496888"/>
            </a:xfrm>
            <a:custGeom>
              <a:avLst/>
              <a:gdLst>
                <a:gd name="T0" fmla="*/ 0 w 90"/>
                <a:gd name="T1" fmla="*/ 0 h 313"/>
                <a:gd name="T2" fmla="*/ 75 w 90"/>
                <a:gd name="T3" fmla="*/ 313 h 313"/>
                <a:gd name="T4" fmla="*/ 90 w 90"/>
                <a:gd name="T5" fmla="*/ 118 h 313"/>
                <a:gd name="T6" fmla="*/ 0 w 90"/>
                <a:gd name="T7" fmla="*/ 0 h 3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0" h="313">
                  <a:moveTo>
                    <a:pt x="0" y="0"/>
                  </a:moveTo>
                  <a:lnTo>
                    <a:pt x="75" y="313"/>
                  </a:lnTo>
                  <a:lnTo>
                    <a:pt x="90" y="11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397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74" name="Freeform 104"/>
            <p:cNvSpPr>
              <a:spLocks/>
            </p:cNvSpPr>
            <p:nvPr/>
          </p:nvSpPr>
          <p:spPr bwMode="auto">
            <a:xfrm>
              <a:off x="4130676" y="2809876"/>
              <a:ext cx="73025" cy="398463"/>
            </a:xfrm>
            <a:custGeom>
              <a:avLst/>
              <a:gdLst>
                <a:gd name="T0" fmla="*/ 0 w 46"/>
                <a:gd name="T1" fmla="*/ 53 h 251"/>
                <a:gd name="T2" fmla="*/ 37 w 46"/>
                <a:gd name="T3" fmla="*/ 251 h 251"/>
                <a:gd name="T4" fmla="*/ 46 w 46"/>
                <a:gd name="T5" fmla="*/ 0 h 251"/>
                <a:gd name="T6" fmla="*/ 0 w 46"/>
                <a:gd name="T7" fmla="*/ 53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6" h="251">
                  <a:moveTo>
                    <a:pt x="0" y="53"/>
                  </a:moveTo>
                  <a:lnTo>
                    <a:pt x="37" y="251"/>
                  </a:lnTo>
                  <a:lnTo>
                    <a:pt x="46" y="0"/>
                  </a:lnTo>
                  <a:lnTo>
                    <a:pt x="0" y="53"/>
                  </a:lnTo>
                  <a:close/>
                </a:path>
              </a:pathLst>
            </a:custGeom>
            <a:solidFill>
              <a:srgbClr val="EE76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75" name="Freeform 105"/>
            <p:cNvSpPr>
              <a:spLocks/>
            </p:cNvSpPr>
            <p:nvPr/>
          </p:nvSpPr>
          <p:spPr bwMode="auto">
            <a:xfrm>
              <a:off x="4106863" y="2894013"/>
              <a:ext cx="82550" cy="314325"/>
            </a:xfrm>
            <a:custGeom>
              <a:avLst/>
              <a:gdLst>
                <a:gd name="T0" fmla="*/ 0 w 52"/>
                <a:gd name="T1" fmla="*/ 195 h 198"/>
                <a:gd name="T2" fmla="*/ 52 w 52"/>
                <a:gd name="T3" fmla="*/ 198 h 198"/>
                <a:gd name="T4" fmla="*/ 15 w 52"/>
                <a:gd name="T5" fmla="*/ 0 h 198"/>
                <a:gd name="T6" fmla="*/ 0 w 52"/>
                <a:gd name="T7" fmla="*/ 195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2" h="198">
                  <a:moveTo>
                    <a:pt x="0" y="195"/>
                  </a:moveTo>
                  <a:lnTo>
                    <a:pt x="52" y="198"/>
                  </a:lnTo>
                  <a:lnTo>
                    <a:pt x="15" y="0"/>
                  </a:lnTo>
                  <a:lnTo>
                    <a:pt x="0" y="195"/>
                  </a:lnTo>
                  <a:close/>
                </a:path>
              </a:pathLst>
            </a:custGeom>
            <a:solidFill>
              <a:srgbClr val="EA560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76" name="Freeform 106"/>
            <p:cNvSpPr>
              <a:spLocks/>
            </p:cNvSpPr>
            <p:nvPr/>
          </p:nvSpPr>
          <p:spPr bwMode="auto">
            <a:xfrm>
              <a:off x="3846513" y="2863851"/>
              <a:ext cx="260350" cy="417513"/>
            </a:xfrm>
            <a:custGeom>
              <a:avLst/>
              <a:gdLst>
                <a:gd name="T0" fmla="*/ 0 w 164"/>
                <a:gd name="T1" fmla="*/ 0 h 263"/>
                <a:gd name="T2" fmla="*/ 37 w 164"/>
                <a:gd name="T3" fmla="*/ 263 h 263"/>
                <a:gd name="T4" fmla="*/ 164 w 164"/>
                <a:gd name="T5" fmla="*/ 214 h 263"/>
                <a:gd name="T6" fmla="*/ 0 w 164"/>
                <a:gd name="T7" fmla="*/ 0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4" h="263">
                  <a:moveTo>
                    <a:pt x="0" y="0"/>
                  </a:moveTo>
                  <a:lnTo>
                    <a:pt x="37" y="263"/>
                  </a:lnTo>
                  <a:lnTo>
                    <a:pt x="164" y="21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A560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77" name="Freeform 107"/>
            <p:cNvSpPr>
              <a:spLocks/>
            </p:cNvSpPr>
            <p:nvPr/>
          </p:nvSpPr>
          <p:spPr bwMode="auto">
            <a:xfrm>
              <a:off x="3846513" y="2706688"/>
              <a:ext cx="260350" cy="496888"/>
            </a:xfrm>
            <a:custGeom>
              <a:avLst/>
              <a:gdLst>
                <a:gd name="T0" fmla="*/ 164 w 164"/>
                <a:gd name="T1" fmla="*/ 313 h 313"/>
                <a:gd name="T2" fmla="*/ 89 w 164"/>
                <a:gd name="T3" fmla="*/ 0 h 313"/>
                <a:gd name="T4" fmla="*/ 0 w 164"/>
                <a:gd name="T5" fmla="*/ 99 h 313"/>
                <a:gd name="T6" fmla="*/ 164 w 164"/>
                <a:gd name="T7" fmla="*/ 313 h 3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4" h="313">
                  <a:moveTo>
                    <a:pt x="164" y="313"/>
                  </a:moveTo>
                  <a:lnTo>
                    <a:pt x="89" y="0"/>
                  </a:lnTo>
                  <a:lnTo>
                    <a:pt x="0" y="99"/>
                  </a:lnTo>
                  <a:lnTo>
                    <a:pt x="164" y="313"/>
                  </a:lnTo>
                  <a:close/>
                </a:path>
              </a:pathLst>
            </a:custGeom>
            <a:solidFill>
              <a:srgbClr val="EE76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78" name="Freeform 108"/>
            <p:cNvSpPr>
              <a:spLocks/>
            </p:cNvSpPr>
            <p:nvPr/>
          </p:nvSpPr>
          <p:spPr bwMode="auto">
            <a:xfrm>
              <a:off x="3403601" y="2706688"/>
              <a:ext cx="501650" cy="574675"/>
            </a:xfrm>
            <a:custGeom>
              <a:avLst/>
              <a:gdLst>
                <a:gd name="T0" fmla="*/ 0 w 316"/>
                <a:gd name="T1" fmla="*/ 0 h 362"/>
                <a:gd name="T2" fmla="*/ 316 w 316"/>
                <a:gd name="T3" fmla="*/ 362 h 362"/>
                <a:gd name="T4" fmla="*/ 279 w 316"/>
                <a:gd name="T5" fmla="*/ 99 h 362"/>
                <a:gd name="T6" fmla="*/ 0 w 316"/>
                <a:gd name="T7" fmla="*/ 0 h 3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6" h="362">
                  <a:moveTo>
                    <a:pt x="0" y="0"/>
                  </a:moveTo>
                  <a:lnTo>
                    <a:pt x="316" y="362"/>
                  </a:lnTo>
                  <a:lnTo>
                    <a:pt x="279" y="9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397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79" name="Freeform 109"/>
            <p:cNvSpPr>
              <a:spLocks/>
            </p:cNvSpPr>
            <p:nvPr/>
          </p:nvSpPr>
          <p:spPr bwMode="auto">
            <a:xfrm>
              <a:off x="3403601" y="2706688"/>
              <a:ext cx="584200" cy="157163"/>
            </a:xfrm>
            <a:custGeom>
              <a:avLst/>
              <a:gdLst>
                <a:gd name="T0" fmla="*/ 368 w 368"/>
                <a:gd name="T1" fmla="*/ 0 h 99"/>
                <a:gd name="T2" fmla="*/ 0 w 368"/>
                <a:gd name="T3" fmla="*/ 0 h 99"/>
                <a:gd name="T4" fmla="*/ 279 w 368"/>
                <a:gd name="T5" fmla="*/ 99 h 99"/>
                <a:gd name="T6" fmla="*/ 368 w 368"/>
                <a:gd name="T7" fmla="*/ 0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8" h="99">
                  <a:moveTo>
                    <a:pt x="368" y="0"/>
                  </a:moveTo>
                  <a:lnTo>
                    <a:pt x="0" y="0"/>
                  </a:lnTo>
                  <a:lnTo>
                    <a:pt x="279" y="99"/>
                  </a:lnTo>
                  <a:lnTo>
                    <a:pt x="368" y="0"/>
                  </a:lnTo>
                  <a:close/>
                </a:path>
              </a:pathLst>
            </a:custGeom>
            <a:solidFill>
              <a:srgbClr val="F8B7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80" name="Freeform 110"/>
            <p:cNvSpPr>
              <a:spLocks/>
            </p:cNvSpPr>
            <p:nvPr/>
          </p:nvSpPr>
          <p:spPr bwMode="auto">
            <a:xfrm>
              <a:off x="3830638" y="3252788"/>
              <a:ext cx="74613" cy="112713"/>
            </a:xfrm>
            <a:custGeom>
              <a:avLst/>
              <a:gdLst>
                <a:gd name="T0" fmla="*/ 0 w 47"/>
                <a:gd name="T1" fmla="*/ 0 h 71"/>
                <a:gd name="T2" fmla="*/ 10 w 47"/>
                <a:gd name="T3" fmla="*/ 43 h 71"/>
                <a:gd name="T4" fmla="*/ 38 w 47"/>
                <a:gd name="T5" fmla="*/ 71 h 71"/>
                <a:gd name="T6" fmla="*/ 47 w 47"/>
                <a:gd name="T7" fmla="*/ 18 h 71"/>
                <a:gd name="T8" fmla="*/ 0 w 47"/>
                <a:gd name="T9" fmla="*/ 0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71">
                  <a:moveTo>
                    <a:pt x="0" y="0"/>
                  </a:moveTo>
                  <a:lnTo>
                    <a:pt x="10" y="43"/>
                  </a:lnTo>
                  <a:lnTo>
                    <a:pt x="38" y="71"/>
                  </a:lnTo>
                  <a:lnTo>
                    <a:pt x="47" y="1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397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81" name="Freeform 111"/>
            <p:cNvSpPr>
              <a:spLocks/>
            </p:cNvSpPr>
            <p:nvPr/>
          </p:nvSpPr>
          <p:spPr bwMode="auto">
            <a:xfrm>
              <a:off x="3846513" y="3281363"/>
              <a:ext cx="58738" cy="84138"/>
            </a:xfrm>
            <a:custGeom>
              <a:avLst/>
              <a:gdLst>
                <a:gd name="T0" fmla="*/ 0 w 37"/>
                <a:gd name="T1" fmla="*/ 25 h 53"/>
                <a:gd name="T2" fmla="*/ 28 w 37"/>
                <a:gd name="T3" fmla="*/ 53 h 53"/>
                <a:gd name="T4" fmla="*/ 37 w 37"/>
                <a:gd name="T5" fmla="*/ 0 h 53"/>
                <a:gd name="T6" fmla="*/ 0 w 37"/>
                <a:gd name="T7" fmla="*/ 25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7" h="53">
                  <a:moveTo>
                    <a:pt x="0" y="25"/>
                  </a:moveTo>
                  <a:lnTo>
                    <a:pt x="28" y="53"/>
                  </a:lnTo>
                  <a:lnTo>
                    <a:pt x="37" y="0"/>
                  </a:lnTo>
                  <a:lnTo>
                    <a:pt x="0" y="25"/>
                  </a:lnTo>
                  <a:close/>
                </a:path>
              </a:pathLst>
            </a:custGeom>
            <a:solidFill>
              <a:srgbClr val="EE76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82" name="Freeform 112"/>
            <p:cNvSpPr>
              <a:spLocks/>
            </p:cNvSpPr>
            <p:nvPr/>
          </p:nvSpPr>
          <p:spPr bwMode="auto">
            <a:xfrm>
              <a:off x="3522663" y="3178176"/>
              <a:ext cx="92075" cy="128588"/>
            </a:xfrm>
            <a:custGeom>
              <a:avLst/>
              <a:gdLst>
                <a:gd name="T0" fmla="*/ 43 w 58"/>
                <a:gd name="T1" fmla="*/ 16 h 81"/>
                <a:gd name="T2" fmla="*/ 0 w 58"/>
                <a:gd name="T3" fmla="*/ 0 h 81"/>
                <a:gd name="T4" fmla="*/ 31 w 58"/>
                <a:gd name="T5" fmla="*/ 81 h 81"/>
                <a:gd name="T6" fmla="*/ 58 w 58"/>
                <a:gd name="T7" fmla="*/ 75 h 81"/>
                <a:gd name="T8" fmla="*/ 43 w 58"/>
                <a:gd name="T9" fmla="*/ 16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" h="81">
                  <a:moveTo>
                    <a:pt x="43" y="16"/>
                  </a:moveTo>
                  <a:lnTo>
                    <a:pt x="0" y="0"/>
                  </a:lnTo>
                  <a:lnTo>
                    <a:pt x="31" y="81"/>
                  </a:lnTo>
                  <a:lnTo>
                    <a:pt x="58" y="75"/>
                  </a:lnTo>
                  <a:lnTo>
                    <a:pt x="43" y="16"/>
                  </a:lnTo>
                  <a:close/>
                </a:path>
              </a:pathLst>
            </a:custGeom>
            <a:solidFill>
              <a:srgbClr val="F397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83" name="Freeform 113"/>
            <p:cNvSpPr>
              <a:spLocks/>
            </p:cNvSpPr>
            <p:nvPr/>
          </p:nvSpPr>
          <p:spPr bwMode="auto">
            <a:xfrm>
              <a:off x="3571876" y="3203576"/>
              <a:ext cx="42863" cy="103188"/>
            </a:xfrm>
            <a:custGeom>
              <a:avLst/>
              <a:gdLst>
                <a:gd name="T0" fmla="*/ 12 w 27"/>
                <a:gd name="T1" fmla="*/ 0 h 65"/>
                <a:gd name="T2" fmla="*/ 0 w 27"/>
                <a:gd name="T3" fmla="*/ 65 h 65"/>
                <a:gd name="T4" fmla="*/ 27 w 27"/>
                <a:gd name="T5" fmla="*/ 59 h 65"/>
                <a:gd name="T6" fmla="*/ 12 w 27"/>
                <a:gd name="T7" fmla="*/ 0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" h="65">
                  <a:moveTo>
                    <a:pt x="12" y="0"/>
                  </a:moveTo>
                  <a:lnTo>
                    <a:pt x="0" y="65"/>
                  </a:lnTo>
                  <a:lnTo>
                    <a:pt x="27" y="59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EA560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84" name="Freeform 114"/>
            <p:cNvSpPr>
              <a:spLocks/>
            </p:cNvSpPr>
            <p:nvPr/>
          </p:nvSpPr>
          <p:spPr bwMode="auto">
            <a:xfrm>
              <a:off x="3370263" y="2755901"/>
              <a:ext cx="152400" cy="422275"/>
            </a:xfrm>
            <a:custGeom>
              <a:avLst/>
              <a:gdLst>
                <a:gd name="T0" fmla="*/ 0 w 96"/>
                <a:gd name="T1" fmla="*/ 0 h 266"/>
                <a:gd name="T2" fmla="*/ 55 w 96"/>
                <a:gd name="T3" fmla="*/ 251 h 266"/>
                <a:gd name="T4" fmla="*/ 96 w 96"/>
                <a:gd name="T5" fmla="*/ 266 h 266"/>
                <a:gd name="T6" fmla="*/ 0 w 96"/>
                <a:gd name="T7" fmla="*/ 0 h 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6" h="266">
                  <a:moveTo>
                    <a:pt x="0" y="0"/>
                  </a:moveTo>
                  <a:lnTo>
                    <a:pt x="55" y="251"/>
                  </a:lnTo>
                  <a:lnTo>
                    <a:pt x="96" y="26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8B7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85" name="Freeform 115"/>
            <p:cNvSpPr>
              <a:spLocks/>
            </p:cNvSpPr>
            <p:nvPr/>
          </p:nvSpPr>
          <p:spPr bwMode="auto">
            <a:xfrm>
              <a:off x="3370263" y="2706688"/>
              <a:ext cx="131763" cy="225425"/>
            </a:xfrm>
            <a:custGeom>
              <a:avLst/>
              <a:gdLst>
                <a:gd name="T0" fmla="*/ 21 w 83"/>
                <a:gd name="T1" fmla="*/ 0 h 142"/>
                <a:gd name="T2" fmla="*/ 0 w 83"/>
                <a:gd name="T3" fmla="*/ 31 h 142"/>
                <a:gd name="T4" fmla="*/ 83 w 83"/>
                <a:gd name="T5" fmla="*/ 142 h 142"/>
                <a:gd name="T6" fmla="*/ 21 w 83"/>
                <a:gd name="T7" fmla="*/ 0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3" h="142">
                  <a:moveTo>
                    <a:pt x="21" y="0"/>
                  </a:moveTo>
                  <a:lnTo>
                    <a:pt x="0" y="31"/>
                  </a:lnTo>
                  <a:lnTo>
                    <a:pt x="83" y="142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rgbClr val="F8B7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86" name="Freeform 116"/>
            <p:cNvSpPr>
              <a:spLocks/>
            </p:cNvSpPr>
            <p:nvPr/>
          </p:nvSpPr>
          <p:spPr bwMode="auto">
            <a:xfrm>
              <a:off x="3403601" y="2706688"/>
              <a:ext cx="295275" cy="339725"/>
            </a:xfrm>
            <a:custGeom>
              <a:avLst/>
              <a:gdLst>
                <a:gd name="T0" fmla="*/ 186 w 186"/>
                <a:gd name="T1" fmla="*/ 214 h 214"/>
                <a:gd name="T2" fmla="*/ 0 w 186"/>
                <a:gd name="T3" fmla="*/ 0 h 214"/>
                <a:gd name="T4" fmla="*/ 62 w 186"/>
                <a:gd name="T5" fmla="*/ 142 h 214"/>
                <a:gd name="T6" fmla="*/ 186 w 186"/>
                <a:gd name="T7" fmla="*/ 214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6" h="214">
                  <a:moveTo>
                    <a:pt x="186" y="214"/>
                  </a:moveTo>
                  <a:lnTo>
                    <a:pt x="0" y="0"/>
                  </a:lnTo>
                  <a:lnTo>
                    <a:pt x="62" y="142"/>
                  </a:lnTo>
                  <a:lnTo>
                    <a:pt x="186" y="214"/>
                  </a:lnTo>
                  <a:close/>
                </a:path>
              </a:pathLst>
            </a:custGeom>
            <a:solidFill>
              <a:srgbClr val="EE76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87" name="Freeform 117"/>
            <p:cNvSpPr>
              <a:spLocks/>
            </p:cNvSpPr>
            <p:nvPr/>
          </p:nvSpPr>
          <p:spPr bwMode="auto">
            <a:xfrm>
              <a:off x="3370263" y="2755901"/>
              <a:ext cx="152400" cy="422275"/>
            </a:xfrm>
            <a:custGeom>
              <a:avLst/>
              <a:gdLst>
                <a:gd name="T0" fmla="*/ 0 w 96"/>
                <a:gd name="T1" fmla="*/ 0 h 266"/>
                <a:gd name="T2" fmla="*/ 96 w 96"/>
                <a:gd name="T3" fmla="*/ 266 h 266"/>
                <a:gd name="T4" fmla="*/ 83 w 96"/>
                <a:gd name="T5" fmla="*/ 111 h 266"/>
                <a:gd name="T6" fmla="*/ 0 w 96"/>
                <a:gd name="T7" fmla="*/ 0 h 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6" h="266">
                  <a:moveTo>
                    <a:pt x="0" y="0"/>
                  </a:moveTo>
                  <a:lnTo>
                    <a:pt x="96" y="266"/>
                  </a:lnTo>
                  <a:lnTo>
                    <a:pt x="83" y="11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397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88" name="Freeform 118"/>
            <p:cNvSpPr>
              <a:spLocks/>
            </p:cNvSpPr>
            <p:nvPr/>
          </p:nvSpPr>
          <p:spPr bwMode="auto">
            <a:xfrm>
              <a:off x="3502026" y="2932113"/>
              <a:ext cx="196850" cy="246063"/>
            </a:xfrm>
            <a:custGeom>
              <a:avLst/>
              <a:gdLst>
                <a:gd name="T0" fmla="*/ 0 w 124"/>
                <a:gd name="T1" fmla="*/ 0 h 155"/>
                <a:gd name="T2" fmla="*/ 13 w 124"/>
                <a:gd name="T3" fmla="*/ 155 h 155"/>
                <a:gd name="T4" fmla="*/ 124 w 124"/>
                <a:gd name="T5" fmla="*/ 72 h 155"/>
                <a:gd name="T6" fmla="*/ 0 w 124"/>
                <a:gd name="T7" fmla="*/ 0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4" h="155">
                  <a:moveTo>
                    <a:pt x="0" y="0"/>
                  </a:moveTo>
                  <a:lnTo>
                    <a:pt x="13" y="155"/>
                  </a:lnTo>
                  <a:lnTo>
                    <a:pt x="124" y="7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A560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89" name="Freeform 119"/>
            <p:cNvSpPr>
              <a:spLocks/>
            </p:cNvSpPr>
            <p:nvPr/>
          </p:nvSpPr>
          <p:spPr bwMode="auto">
            <a:xfrm>
              <a:off x="3590926" y="3046413"/>
              <a:ext cx="107950" cy="161925"/>
            </a:xfrm>
            <a:custGeom>
              <a:avLst/>
              <a:gdLst>
                <a:gd name="T0" fmla="*/ 0 w 68"/>
                <a:gd name="T1" fmla="*/ 99 h 102"/>
                <a:gd name="T2" fmla="*/ 22 w 68"/>
                <a:gd name="T3" fmla="*/ 102 h 102"/>
                <a:gd name="T4" fmla="*/ 68 w 68"/>
                <a:gd name="T5" fmla="*/ 0 h 102"/>
                <a:gd name="T6" fmla="*/ 0 w 68"/>
                <a:gd name="T7" fmla="*/ 99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8" h="102">
                  <a:moveTo>
                    <a:pt x="0" y="99"/>
                  </a:moveTo>
                  <a:lnTo>
                    <a:pt x="22" y="102"/>
                  </a:lnTo>
                  <a:lnTo>
                    <a:pt x="68" y="0"/>
                  </a:lnTo>
                  <a:lnTo>
                    <a:pt x="0" y="99"/>
                  </a:lnTo>
                  <a:close/>
                </a:path>
              </a:pathLst>
            </a:custGeom>
            <a:solidFill>
              <a:srgbClr val="EE76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90" name="Freeform 120"/>
            <p:cNvSpPr>
              <a:spLocks/>
            </p:cNvSpPr>
            <p:nvPr/>
          </p:nvSpPr>
          <p:spPr bwMode="auto">
            <a:xfrm>
              <a:off x="3830638" y="3236913"/>
              <a:ext cx="74613" cy="44450"/>
            </a:xfrm>
            <a:custGeom>
              <a:avLst/>
              <a:gdLst>
                <a:gd name="T0" fmla="*/ 22 w 47"/>
                <a:gd name="T1" fmla="*/ 0 h 28"/>
                <a:gd name="T2" fmla="*/ 0 w 47"/>
                <a:gd name="T3" fmla="*/ 10 h 28"/>
                <a:gd name="T4" fmla="*/ 47 w 47"/>
                <a:gd name="T5" fmla="*/ 28 h 28"/>
                <a:gd name="T6" fmla="*/ 22 w 47"/>
                <a:gd name="T7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7" h="28">
                  <a:moveTo>
                    <a:pt x="22" y="0"/>
                  </a:moveTo>
                  <a:lnTo>
                    <a:pt x="0" y="10"/>
                  </a:lnTo>
                  <a:lnTo>
                    <a:pt x="47" y="28"/>
                  </a:lnTo>
                  <a:lnTo>
                    <a:pt x="22" y="0"/>
                  </a:lnTo>
                  <a:close/>
                </a:path>
              </a:pathLst>
            </a:custGeom>
            <a:solidFill>
              <a:srgbClr val="EA560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91" name="Freeform 121"/>
            <p:cNvSpPr>
              <a:spLocks/>
            </p:cNvSpPr>
            <p:nvPr/>
          </p:nvSpPr>
          <p:spPr bwMode="auto">
            <a:xfrm>
              <a:off x="3625851" y="3046413"/>
              <a:ext cx="239713" cy="206375"/>
            </a:xfrm>
            <a:custGeom>
              <a:avLst/>
              <a:gdLst>
                <a:gd name="T0" fmla="*/ 46 w 151"/>
                <a:gd name="T1" fmla="*/ 0 h 130"/>
                <a:gd name="T2" fmla="*/ 0 w 151"/>
                <a:gd name="T3" fmla="*/ 102 h 130"/>
                <a:gd name="T4" fmla="*/ 129 w 151"/>
                <a:gd name="T5" fmla="*/ 130 h 130"/>
                <a:gd name="T6" fmla="*/ 151 w 151"/>
                <a:gd name="T7" fmla="*/ 120 h 130"/>
                <a:gd name="T8" fmla="*/ 46 w 151"/>
                <a:gd name="T9" fmla="*/ 0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1" h="130">
                  <a:moveTo>
                    <a:pt x="46" y="0"/>
                  </a:moveTo>
                  <a:lnTo>
                    <a:pt x="0" y="102"/>
                  </a:lnTo>
                  <a:lnTo>
                    <a:pt x="129" y="130"/>
                  </a:lnTo>
                  <a:lnTo>
                    <a:pt x="151" y="120"/>
                  </a:lnTo>
                  <a:lnTo>
                    <a:pt x="46" y="0"/>
                  </a:lnTo>
                  <a:close/>
                </a:path>
              </a:pathLst>
            </a:custGeom>
            <a:solidFill>
              <a:srgbClr val="F397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92" name="Freeform 122"/>
            <p:cNvSpPr>
              <a:spLocks/>
            </p:cNvSpPr>
            <p:nvPr/>
          </p:nvSpPr>
          <p:spPr bwMode="auto">
            <a:xfrm>
              <a:off x="3698876" y="3046413"/>
              <a:ext cx="166688" cy="206375"/>
            </a:xfrm>
            <a:custGeom>
              <a:avLst/>
              <a:gdLst>
                <a:gd name="T0" fmla="*/ 0 w 105"/>
                <a:gd name="T1" fmla="*/ 0 h 130"/>
                <a:gd name="T2" fmla="*/ 83 w 105"/>
                <a:gd name="T3" fmla="*/ 130 h 130"/>
                <a:gd name="T4" fmla="*/ 105 w 105"/>
                <a:gd name="T5" fmla="*/ 120 h 130"/>
                <a:gd name="T6" fmla="*/ 0 w 105"/>
                <a:gd name="T7" fmla="*/ 0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5" h="130">
                  <a:moveTo>
                    <a:pt x="0" y="0"/>
                  </a:moveTo>
                  <a:lnTo>
                    <a:pt x="83" y="130"/>
                  </a:lnTo>
                  <a:lnTo>
                    <a:pt x="105" y="1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E76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93" name="Freeform 123"/>
            <p:cNvSpPr>
              <a:spLocks/>
            </p:cNvSpPr>
            <p:nvPr/>
          </p:nvSpPr>
          <p:spPr bwMode="auto">
            <a:xfrm>
              <a:off x="3025776" y="2032001"/>
              <a:ext cx="1595438" cy="777875"/>
            </a:xfrm>
            <a:custGeom>
              <a:avLst/>
              <a:gdLst>
                <a:gd name="T0" fmla="*/ 742 w 1005"/>
                <a:gd name="T1" fmla="*/ 490 h 490"/>
                <a:gd name="T2" fmla="*/ 878 w 1005"/>
                <a:gd name="T3" fmla="*/ 431 h 490"/>
                <a:gd name="T4" fmla="*/ 971 w 1005"/>
                <a:gd name="T5" fmla="*/ 419 h 490"/>
                <a:gd name="T6" fmla="*/ 1005 w 1005"/>
                <a:gd name="T7" fmla="*/ 357 h 490"/>
                <a:gd name="T8" fmla="*/ 946 w 1005"/>
                <a:gd name="T9" fmla="*/ 248 h 490"/>
                <a:gd name="T10" fmla="*/ 814 w 1005"/>
                <a:gd name="T11" fmla="*/ 165 h 490"/>
                <a:gd name="T12" fmla="*/ 761 w 1005"/>
                <a:gd name="T13" fmla="*/ 186 h 490"/>
                <a:gd name="T14" fmla="*/ 783 w 1005"/>
                <a:gd name="T15" fmla="*/ 288 h 490"/>
                <a:gd name="T16" fmla="*/ 715 w 1005"/>
                <a:gd name="T17" fmla="*/ 313 h 490"/>
                <a:gd name="T18" fmla="*/ 603 w 1005"/>
                <a:gd name="T19" fmla="*/ 270 h 490"/>
                <a:gd name="T20" fmla="*/ 582 w 1005"/>
                <a:gd name="T21" fmla="*/ 217 h 490"/>
                <a:gd name="T22" fmla="*/ 665 w 1005"/>
                <a:gd name="T23" fmla="*/ 143 h 490"/>
                <a:gd name="T24" fmla="*/ 665 w 1005"/>
                <a:gd name="T25" fmla="*/ 68 h 490"/>
                <a:gd name="T26" fmla="*/ 591 w 1005"/>
                <a:gd name="T27" fmla="*/ 37 h 490"/>
                <a:gd name="T28" fmla="*/ 427 w 1005"/>
                <a:gd name="T29" fmla="*/ 53 h 490"/>
                <a:gd name="T30" fmla="*/ 164 w 1005"/>
                <a:gd name="T31" fmla="*/ 0 h 490"/>
                <a:gd name="T32" fmla="*/ 0 w 1005"/>
                <a:gd name="T33" fmla="*/ 19 h 490"/>
                <a:gd name="T34" fmla="*/ 13 w 1005"/>
                <a:gd name="T35" fmla="*/ 217 h 490"/>
                <a:gd name="T36" fmla="*/ 112 w 1005"/>
                <a:gd name="T37" fmla="*/ 261 h 490"/>
                <a:gd name="T38" fmla="*/ 183 w 1005"/>
                <a:gd name="T39" fmla="*/ 375 h 490"/>
                <a:gd name="T40" fmla="*/ 238 w 1005"/>
                <a:gd name="T41" fmla="*/ 425 h 490"/>
                <a:gd name="T42" fmla="*/ 606 w 1005"/>
                <a:gd name="T43" fmla="*/ 425 h 490"/>
                <a:gd name="T44" fmla="*/ 742 w 1005"/>
                <a:gd name="T45" fmla="*/ 490 h 4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005" h="490">
                  <a:moveTo>
                    <a:pt x="742" y="490"/>
                  </a:moveTo>
                  <a:lnTo>
                    <a:pt x="878" y="431"/>
                  </a:lnTo>
                  <a:lnTo>
                    <a:pt x="971" y="419"/>
                  </a:lnTo>
                  <a:lnTo>
                    <a:pt x="1005" y="357"/>
                  </a:lnTo>
                  <a:lnTo>
                    <a:pt x="946" y="248"/>
                  </a:lnTo>
                  <a:lnTo>
                    <a:pt x="814" y="165"/>
                  </a:lnTo>
                  <a:lnTo>
                    <a:pt x="761" y="186"/>
                  </a:lnTo>
                  <a:lnTo>
                    <a:pt x="783" y="288"/>
                  </a:lnTo>
                  <a:lnTo>
                    <a:pt x="715" y="313"/>
                  </a:lnTo>
                  <a:lnTo>
                    <a:pt x="603" y="270"/>
                  </a:lnTo>
                  <a:lnTo>
                    <a:pt x="582" y="217"/>
                  </a:lnTo>
                  <a:lnTo>
                    <a:pt x="665" y="143"/>
                  </a:lnTo>
                  <a:lnTo>
                    <a:pt x="665" y="68"/>
                  </a:lnTo>
                  <a:lnTo>
                    <a:pt x="591" y="37"/>
                  </a:lnTo>
                  <a:lnTo>
                    <a:pt x="427" y="53"/>
                  </a:lnTo>
                  <a:lnTo>
                    <a:pt x="164" y="0"/>
                  </a:lnTo>
                  <a:lnTo>
                    <a:pt x="0" y="19"/>
                  </a:lnTo>
                  <a:lnTo>
                    <a:pt x="13" y="217"/>
                  </a:lnTo>
                  <a:lnTo>
                    <a:pt x="112" y="261"/>
                  </a:lnTo>
                  <a:lnTo>
                    <a:pt x="183" y="375"/>
                  </a:lnTo>
                  <a:lnTo>
                    <a:pt x="238" y="425"/>
                  </a:lnTo>
                  <a:lnTo>
                    <a:pt x="606" y="425"/>
                  </a:lnTo>
                  <a:lnTo>
                    <a:pt x="742" y="490"/>
                  </a:lnTo>
                  <a:close/>
                </a:path>
              </a:pathLst>
            </a:custGeom>
            <a:solidFill>
              <a:srgbClr val="FDE9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94" name="Freeform 124"/>
            <p:cNvSpPr>
              <a:spLocks/>
            </p:cNvSpPr>
            <p:nvPr/>
          </p:nvSpPr>
          <p:spPr bwMode="auto">
            <a:xfrm>
              <a:off x="3025776" y="2032001"/>
              <a:ext cx="260350" cy="119063"/>
            </a:xfrm>
            <a:custGeom>
              <a:avLst/>
              <a:gdLst>
                <a:gd name="T0" fmla="*/ 164 w 164"/>
                <a:gd name="T1" fmla="*/ 0 h 75"/>
                <a:gd name="T2" fmla="*/ 0 w 164"/>
                <a:gd name="T3" fmla="*/ 19 h 75"/>
                <a:gd name="T4" fmla="*/ 75 w 164"/>
                <a:gd name="T5" fmla="*/ 75 h 75"/>
                <a:gd name="T6" fmla="*/ 164 w 164"/>
                <a:gd name="T7" fmla="*/ 0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4" h="75">
                  <a:moveTo>
                    <a:pt x="164" y="0"/>
                  </a:moveTo>
                  <a:lnTo>
                    <a:pt x="0" y="19"/>
                  </a:lnTo>
                  <a:lnTo>
                    <a:pt x="75" y="75"/>
                  </a:lnTo>
                  <a:lnTo>
                    <a:pt x="164" y="0"/>
                  </a:lnTo>
                  <a:close/>
                </a:path>
              </a:pathLst>
            </a:custGeom>
            <a:solidFill>
              <a:srgbClr val="FDE9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95" name="Freeform 125"/>
            <p:cNvSpPr>
              <a:spLocks/>
            </p:cNvSpPr>
            <p:nvPr/>
          </p:nvSpPr>
          <p:spPr bwMode="auto">
            <a:xfrm>
              <a:off x="3144838" y="2032001"/>
              <a:ext cx="141288" cy="414338"/>
            </a:xfrm>
            <a:custGeom>
              <a:avLst/>
              <a:gdLst>
                <a:gd name="T0" fmla="*/ 0 w 89"/>
                <a:gd name="T1" fmla="*/ 75 h 261"/>
                <a:gd name="T2" fmla="*/ 37 w 89"/>
                <a:gd name="T3" fmla="*/ 261 h 261"/>
                <a:gd name="T4" fmla="*/ 89 w 89"/>
                <a:gd name="T5" fmla="*/ 0 h 261"/>
                <a:gd name="T6" fmla="*/ 0 w 89"/>
                <a:gd name="T7" fmla="*/ 75 h 2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9" h="261">
                  <a:moveTo>
                    <a:pt x="0" y="75"/>
                  </a:moveTo>
                  <a:lnTo>
                    <a:pt x="37" y="261"/>
                  </a:lnTo>
                  <a:lnTo>
                    <a:pt x="89" y="0"/>
                  </a:lnTo>
                  <a:lnTo>
                    <a:pt x="0" y="75"/>
                  </a:lnTo>
                  <a:close/>
                </a:path>
              </a:pathLst>
            </a:custGeom>
            <a:solidFill>
              <a:srgbClr val="FDD7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96" name="Freeform 126"/>
            <p:cNvSpPr>
              <a:spLocks/>
            </p:cNvSpPr>
            <p:nvPr/>
          </p:nvSpPr>
          <p:spPr bwMode="auto">
            <a:xfrm>
              <a:off x="3025776" y="2062163"/>
              <a:ext cx="119063" cy="314325"/>
            </a:xfrm>
            <a:custGeom>
              <a:avLst/>
              <a:gdLst>
                <a:gd name="T0" fmla="*/ 0 w 75"/>
                <a:gd name="T1" fmla="*/ 0 h 198"/>
                <a:gd name="T2" fmla="*/ 13 w 75"/>
                <a:gd name="T3" fmla="*/ 198 h 198"/>
                <a:gd name="T4" fmla="*/ 75 w 75"/>
                <a:gd name="T5" fmla="*/ 56 h 198"/>
                <a:gd name="T6" fmla="*/ 0 w 75"/>
                <a:gd name="T7" fmla="*/ 0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5" h="198">
                  <a:moveTo>
                    <a:pt x="0" y="0"/>
                  </a:moveTo>
                  <a:lnTo>
                    <a:pt x="13" y="198"/>
                  </a:lnTo>
                  <a:lnTo>
                    <a:pt x="75" y="5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EE0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97" name="Freeform 127"/>
            <p:cNvSpPr>
              <a:spLocks/>
            </p:cNvSpPr>
            <p:nvPr/>
          </p:nvSpPr>
          <p:spPr bwMode="auto">
            <a:xfrm>
              <a:off x="3046413" y="2151063"/>
              <a:ext cx="157163" cy="295275"/>
            </a:xfrm>
            <a:custGeom>
              <a:avLst/>
              <a:gdLst>
                <a:gd name="T0" fmla="*/ 0 w 99"/>
                <a:gd name="T1" fmla="*/ 142 h 186"/>
                <a:gd name="T2" fmla="*/ 99 w 99"/>
                <a:gd name="T3" fmla="*/ 186 h 186"/>
                <a:gd name="T4" fmla="*/ 62 w 99"/>
                <a:gd name="T5" fmla="*/ 0 h 186"/>
                <a:gd name="T6" fmla="*/ 0 w 99"/>
                <a:gd name="T7" fmla="*/ 142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9" h="186">
                  <a:moveTo>
                    <a:pt x="0" y="142"/>
                  </a:moveTo>
                  <a:lnTo>
                    <a:pt x="99" y="186"/>
                  </a:lnTo>
                  <a:lnTo>
                    <a:pt x="62" y="0"/>
                  </a:lnTo>
                  <a:lnTo>
                    <a:pt x="0" y="142"/>
                  </a:lnTo>
                  <a:close/>
                </a:path>
              </a:pathLst>
            </a:custGeom>
            <a:solidFill>
              <a:srgbClr val="FDCE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98" name="Freeform 128"/>
            <p:cNvSpPr>
              <a:spLocks/>
            </p:cNvSpPr>
            <p:nvPr/>
          </p:nvSpPr>
          <p:spPr bwMode="auto">
            <a:xfrm>
              <a:off x="3286126" y="2032001"/>
              <a:ext cx="417513" cy="246063"/>
            </a:xfrm>
            <a:custGeom>
              <a:avLst/>
              <a:gdLst>
                <a:gd name="T0" fmla="*/ 263 w 263"/>
                <a:gd name="T1" fmla="*/ 53 h 155"/>
                <a:gd name="T2" fmla="*/ 0 w 263"/>
                <a:gd name="T3" fmla="*/ 0 h 155"/>
                <a:gd name="T4" fmla="*/ 44 w 263"/>
                <a:gd name="T5" fmla="*/ 155 h 155"/>
                <a:gd name="T6" fmla="*/ 263 w 263"/>
                <a:gd name="T7" fmla="*/ 53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63" h="155">
                  <a:moveTo>
                    <a:pt x="263" y="53"/>
                  </a:moveTo>
                  <a:lnTo>
                    <a:pt x="0" y="0"/>
                  </a:lnTo>
                  <a:lnTo>
                    <a:pt x="44" y="155"/>
                  </a:lnTo>
                  <a:lnTo>
                    <a:pt x="263" y="53"/>
                  </a:lnTo>
                  <a:close/>
                </a:path>
              </a:pathLst>
            </a:custGeom>
            <a:solidFill>
              <a:srgbClr val="FDE9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99" name="Freeform 129"/>
            <p:cNvSpPr>
              <a:spLocks/>
            </p:cNvSpPr>
            <p:nvPr/>
          </p:nvSpPr>
          <p:spPr bwMode="auto">
            <a:xfrm>
              <a:off x="3316288" y="2116138"/>
              <a:ext cx="387350" cy="511175"/>
            </a:xfrm>
            <a:custGeom>
              <a:avLst/>
              <a:gdLst>
                <a:gd name="T0" fmla="*/ 25 w 244"/>
                <a:gd name="T1" fmla="*/ 102 h 322"/>
                <a:gd name="T2" fmla="*/ 0 w 244"/>
                <a:gd name="T3" fmla="*/ 322 h 322"/>
                <a:gd name="T4" fmla="*/ 244 w 244"/>
                <a:gd name="T5" fmla="*/ 0 h 322"/>
                <a:gd name="T6" fmla="*/ 25 w 244"/>
                <a:gd name="T7" fmla="*/ 102 h 3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4" h="322">
                  <a:moveTo>
                    <a:pt x="25" y="102"/>
                  </a:moveTo>
                  <a:lnTo>
                    <a:pt x="0" y="322"/>
                  </a:lnTo>
                  <a:lnTo>
                    <a:pt x="244" y="0"/>
                  </a:lnTo>
                  <a:lnTo>
                    <a:pt x="25" y="102"/>
                  </a:lnTo>
                  <a:close/>
                </a:path>
              </a:pathLst>
            </a:custGeom>
            <a:solidFill>
              <a:srgbClr val="FDD7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00" name="Freeform 130"/>
            <p:cNvSpPr>
              <a:spLocks/>
            </p:cNvSpPr>
            <p:nvPr/>
          </p:nvSpPr>
          <p:spPr bwMode="auto">
            <a:xfrm>
              <a:off x="3203576" y="2032001"/>
              <a:ext cx="152400" cy="414338"/>
            </a:xfrm>
            <a:custGeom>
              <a:avLst/>
              <a:gdLst>
                <a:gd name="T0" fmla="*/ 52 w 96"/>
                <a:gd name="T1" fmla="*/ 0 h 261"/>
                <a:gd name="T2" fmla="*/ 0 w 96"/>
                <a:gd name="T3" fmla="*/ 261 h 261"/>
                <a:gd name="T4" fmla="*/ 96 w 96"/>
                <a:gd name="T5" fmla="*/ 155 h 261"/>
                <a:gd name="T6" fmla="*/ 52 w 96"/>
                <a:gd name="T7" fmla="*/ 0 h 2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6" h="261">
                  <a:moveTo>
                    <a:pt x="52" y="0"/>
                  </a:moveTo>
                  <a:lnTo>
                    <a:pt x="0" y="261"/>
                  </a:lnTo>
                  <a:lnTo>
                    <a:pt x="96" y="155"/>
                  </a:lnTo>
                  <a:lnTo>
                    <a:pt x="52" y="0"/>
                  </a:lnTo>
                  <a:close/>
                </a:path>
              </a:pathLst>
            </a:custGeom>
            <a:solidFill>
              <a:srgbClr val="FEE0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01" name="Freeform 131"/>
            <p:cNvSpPr>
              <a:spLocks/>
            </p:cNvSpPr>
            <p:nvPr/>
          </p:nvSpPr>
          <p:spPr bwMode="auto">
            <a:xfrm>
              <a:off x="3203576" y="2278063"/>
              <a:ext cx="152400" cy="349250"/>
            </a:xfrm>
            <a:custGeom>
              <a:avLst/>
              <a:gdLst>
                <a:gd name="T0" fmla="*/ 0 w 96"/>
                <a:gd name="T1" fmla="*/ 106 h 220"/>
                <a:gd name="T2" fmla="*/ 71 w 96"/>
                <a:gd name="T3" fmla="*/ 220 h 220"/>
                <a:gd name="T4" fmla="*/ 96 w 96"/>
                <a:gd name="T5" fmla="*/ 0 h 220"/>
                <a:gd name="T6" fmla="*/ 0 w 96"/>
                <a:gd name="T7" fmla="*/ 106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6" h="220">
                  <a:moveTo>
                    <a:pt x="0" y="106"/>
                  </a:moveTo>
                  <a:lnTo>
                    <a:pt x="71" y="220"/>
                  </a:lnTo>
                  <a:lnTo>
                    <a:pt x="96" y="0"/>
                  </a:lnTo>
                  <a:lnTo>
                    <a:pt x="0" y="106"/>
                  </a:lnTo>
                  <a:close/>
                </a:path>
              </a:pathLst>
            </a:custGeom>
            <a:solidFill>
              <a:srgbClr val="FDCE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02" name="Freeform 132"/>
            <p:cNvSpPr>
              <a:spLocks/>
            </p:cNvSpPr>
            <p:nvPr/>
          </p:nvSpPr>
          <p:spPr bwMode="auto">
            <a:xfrm>
              <a:off x="3403601" y="2390776"/>
              <a:ext cx="584200" cy="315913"/>
            </a:xfrm>
            <a:custGeom>
              <a:avLst/>
              <a:gdLst>
                <a:gd name="T0" fmla="*/ 232 w 368"/>
                <a:gd name="T1" fmla="*/ 0 h 199"/>
                <a:gd name="T2" fmla="*/ 0 w 368"/>
                <a:gd name="T3" fmla="*/ 199 h 199"/>
                <a:gd name="T4" fmla="*/ 368 w 368"/>
                <a:gd name="T5" fmla="*/ 199 h 199"/>
                <a:gd name="T6" fmla="*/ 232 w 368"/>
                <a:gd name="T7" fmla="*/ 0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8" h="199">
                  <a:moveTo>
                    <a:pt x="232" y="0"/>
                  </a:moveTo>
                  <a:lnTo>
                    <a:pt x="0" y="199"/>
                  </a:lnTo>
                  <a:lnTo>
                    <a:pt x="368" y="199"/>
                  </a:lnTo>
                  <a:lnTo>
                    <a:pt x="232" y="0"/>
                  </a:lnTo>
                  <a:close/>
                </a:path>
              </a:pathLst>
            </a:custGeom>
            <a:solidFill>
              <a:srgbClr val="FDCE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03" name="Freeform 133"/>
            <p:cNvSpPr>
              <a:spLocks/>
            </p:cNvSpPr>
            <p:nvPr/>
          </p:nvSpPr>
          <p:spPr bwMode="auto">
            <a:xfrm>
              <a:off x="3403601" y="2116138"/>
              <a:ext cx="368300" cy="590550"/>
            </a:xfrm>
            <a:custGeom>
              <a:avLst/>
              <a:gdLst>
                <a:gd name="T0" fmla="*/ 189 w 232"/>
                <a:gd name="T1" fmla="*/ 0 h 372"/>
                <a:gd name="T2" fmla="*/ 0 w 232"/>
                <a:gd name="T3" fmla="*/ 372 h 372"/>
                <a:gd name="T4" fmla="*/ 232 w 232"/>
                <a:gd name="T5" fmla="*/ 173 h 372"/>
                <a:gd name="T6" fmla="*/ 189 w 232"/>
                <a:gd name="T7" fmla="*/ 0 h 3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2" h="372">
                  <a:moveTo>
                    <a:pt x="189" y="0"/>
                  </a:moveTo>
                  <a:lnTo>
                    <a:pt x="0" y="372"/>
                  </a:lnTo>
                  <a:lnTo>
                    <a:pt x="232" y="173"/>
                  </a:lnTo>
                  <a:lnTo>
                    <a:pt x="189" y="0"/>
                  </a:lnTo>
                  <a:close/>
                </a:path>
              </a:pathLst>
            </a:custGeom>
            <a:solidFill>
              <a:srgbClr val="FEE0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04" name="Freeform 134"/>
            <p:cNvSpPr>
              <a:spLocks/>
            </p:cNvSpPr>
            <p:nvPr/>
          </p:nvSpPr>
          <p:spPr bwMode="auto">
            <a:xfrm>
              <a:off x="3771901" y="2390776"/>
              <a:ext cx="215900" cy="315913"/>
            </a:xfrm>
            <a:custGeom>
              <a:avLst/>
              <a:gdLst>
                <a:gd name="T0" fmla="*/ 136 w 136"/>
                <a:gd name="T1" fmla="*/ 199 h 199"/>
                <a:gd name="T2" fmla="*/ 133 w 136"/>
                <a:gd name="T3" fmla="*/ 44 h 199"/>
                <a:gd name="T4" fmla="*/ 0 w 136"/>
                <a:gd name="T5" fmla="*/ 0 h 199"/>
                <a:gd name="T6" fmla="*/ 136 w 136"/>
                <a:gd name="T7" fmla="*/ 199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6" h="199">
                  <a:moveTo>
                    <a:pt x="136" y="199"/>
                  </a:moveTo>
                  <a:lnTo>
                    <a:pt x="133" y="44"/>
                  </a:lnTo>
                  <a:lnTo>
                    <a:pt x="0" y="0"/>
                  </a:lnTo>
                  <a:lnTo>
                    <a:pt x="136" y="199"/>
                  </a:lnTo>
                  <a:close/>
                </a:path>
              </a:pathLst>
            </a:custGeom>
            <a:solidFill>
              <a:srgbClr val="FDD7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05" name="Freeform 135"/>
            <p:cNvSpPr>
              <a:spLocks/>
            </p:cNvSpPr>
            <p:nvPr/>
          </p:nvSpPr>
          <p:spPr bwMode="auto">
            <a:xfrm>
              <a:off x="3703638" y="2116138"/>
              <a:ext cx="279400" cy="344488"/>
            </a:xfrm>
            <a:custGeom>
              <a:avLst/>
              <a:gdLst>
                <a:gd name="T0" fmla="*/ 176 w 176"/>
                <a:gd name="T1" fmla="*/ 217 h 217"/>
                <a:gd name="T2" fmla="*/ 0 w 176"/>
                <a:gd name="T3" fmla="*/ 0 h 217"/>
                <a:gd name="T4" fmla="*/ 43 w 176"/>
                <a:gd name="T5" fmla="*/ 173 h 217"/>
                <a:gd name="T6" fmla="*/ 176 w 176"/>
                <a:gd name="T7" fmla="*/ 217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6" h="217">
                  <a:moveTo>
                    <a:pt x="176" y="217"/>
                  </a:moveTo>
                  <a:lnTo>
                    <a:pt x="0" y="0"/>
                  </a:lnTo>
                  <a:lnTo>
                    <a:pt x="43" y="173"/>
                  </a:lnTo>
                  <a:lnTo>
                    <a:pt x="176" y="217"/>
                  </a:lnTo>
                  <a:close/>
                </a:path>
              </a:pathLst>
            </a:custGeom>
            <a:solidFill>
              <a:srgbClr val="FDE9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06" name="Freeform 136"/>
            <p:cNvSpPr>
              <a:spLocks/>
            </p:cNvSpPr>
            <p:nvPr/>
          </p:nvSpPr>
          <p:spPr bwMode="auto">
            <a:xfrm>
              <a:off x="3316288" y="2116138"/>
              <a:ext cx="387350" cy="590550"/>
            </a:xfrm>
            <a:custGeom>
              <a:avLst/>
              <a:gdLst>
                <a:gd name="T0" fmla="*/ 0 w 244"/>
                <a:gd name="T1" fmla="*/ 322 h 372"/>
                <a:gd name="T2" fmla="*/ 55 w 244"/>
                <a:gd name="T3" fmla="*/ 372 h 372"/>
                <a:gd name="T4" fmla="*/ 244 w 244"/>
                <a:gd name="T5" fmla="*/ 0 h 372"/>
                <a:gd name="T6" fmla="*/ 0 w 244"/>
                <a:gd name="T7" fmla="*/ 322 h 3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4" h="372">
                  <a:moveTo>
                    <a:pt x="0" y="322"/>
                  </a:moveTo>
                  <a:lnTo>
                    <a:pt x="55" y="372"/>
                  </a:lnTo>
                  <a:lnTo>
                    <a:pt x="244" y="0"/>
                  </a:lnTo>
                  <a:lnTo>
                    <a:pt x="0" y="322"/>
                  </a:lnTo>
                  <a:close/>
                </a:path>
              </a:pathLst>
            </a:custGeom>
            <a:solidFill>
              <a:srgbClr val="FEE0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07" name="Freeform 137"/>
            <p:cNvSpPr>
              <a:spLocks/>
            </p:cNvSpPr>
            <p:nvPr/>
          </p:nvSpPr>
          <p:spPr bwMode="auto">
            <a:xfrm>
              <a:off x="3703638" y="2116138"/>
              <a:ext cx="279400" cy="344488"/>
            </a:xfrm>
            <a:custGeom>
              <a:avLst/>
              <a:gdLst>
                <a:gd name="T0" fmla="*/ 155 w 176"/>
                <a:gd name="T1" fmla="*/ 164 h 217"/>
                <a:gd name="T2" fmla="*/ 0 w 176"/>
                <a:gd name="T3" fmla="*/ 0 h 217"/>
                <a:gd name="T4" fmla="*/ 176 w 176"/>
                <a:gd name="T5" fmla="*/ 217 h 217"/>
                <a:gd name="T6" fmla="*/ 155 w 176"/>
                <a:gd name="T7" fmla="*/ 164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6" h="217">
                  <a:moveTo>
                    <a:pt x="155" y="164"/>
                  </a:moveTo>
                  <a:lnTo>
                    <a:pt x="0" y="0"/>
                  </a:lnTo>
                  <a:lnTo>
                    <a:pt x="176" y="217"/>
                  </a:lnTo>
                  <a:lnTo>
                    <a:pt x="155" y="164"/>
                  </a:lnTo>
                  <a:close/>
                </a:path>
              </a:pathLst>
            </a:custGeom>
            <a:solidFill>
              <a:srgbClr val="FEE0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08" name="Freeform 138"/>
            <p:cNvSpPr>
              <a:spLocks/>
            </p:cNvSpPr>
            <p:nvPr/>
          </p:nvSpPr>
          <p:spPr bwMode="auto">
            <a:xfrm>
              <a:off x="3703638" y="2090738"/>
              <a:ext cx="377825" cy="285750"/>
            </a:xfrm>
            <a:custGeom>
              <a:avLst/>
              <a:gdLst>
                <a:gd name="T0" fmla="*/ 164 w 238"/>
                <a:gd name="T1" fmla="*/ 0 h 180"/>
                <a:gd name="T2" fmla="*/ 0 w 238"/>
                <a:gd name="T3" fmla="*/ 16 h 180"/>
                <a:gd name="T4" fmla="*/ 155 w 238"/>
                <a:gd name="T5" fmla="*/ 180 h 180"/>
                <a:gd name="T6" fmla="*/ 238 w 238"/>
                <a:gd name="T7" fmla="*/ 106 h 180"/>
                <a:gd name="T8" fmla="*/ 238 w 238"/>
                <a:gd name="T9" fmla="*/ 31 h 180"/>
                <a:gd name="T10" fmla="*/ 164 w 238"/>
                <a:gd name="T11" fmla="*/ 0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8" h="180">
                  <a:moveTo>
                    <a:pt x="164" y="0"/>
                  </a:moveTo>
                  <a:lnTo>
                    <a:pt x="0" y="16"/>
                  </a:lnTo>
                  <a:lnTo>
                    <a:pt x="155" y="180"/>
                  </a:lnTo>
                  <a:lnTo>
                    <a:pt x="238" y="106"/>
                  </a:lnTo>
                  <a:lnTo>
                    <a:pt x="238" y="31"/>
                  </a:lnTo>
                  <a:lnTo>
                    <a:pt x="164" y="0"/>
                  </a:lnTo>
                  <a:close/>
                </a:path>
              </a:pathLst>
            </a:custGeom>
            <a:solidFill>
              <a:srgbClr val="FDE9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09" name="Freeform 139"/>
            <p:cNvSpPr>
              <a:spLocks/>
            </p:cNvSpPr>
            <p:nvPr/>
          </p:nvSpPr>
          <p:spPr bwMode="auto">
            <a:xfrm>
              <a:off x="3703638" y="2116138"/>
              <a:ext cx="377825" cy="260350"/>
            </a:xfrm>
            <a:custGeom>
              <a:avLst/>
              <a:gdLst>
                <a:gd name="T0" fmla="*/ 0 w 238"/>
                <a:gd name="T1" fmla="*/ 0 h 164"/>
                <a:gd name="T2" fmla="*/ 155 w 238"/>
                <a:gd name="T3" fmla="*/ 164 h 164"/>
                <a:gd name="T4" fmla="*/ 238 w 238"/>
                <a:gd name="T5" fmla="*/ 90 h 164"/>
                <a:gd name="T6" fmla="*/ 0 w 238"/>
                <a:gd name="T7" fmla="*/ 0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8" h="164">
                  <a:moveTo>
                    <a:pt x="0" y="0"/>
                  </a:moveTo>
                  <a:lnTo>
                    <a:pt x="155" y="164"/>
                  </a:lnTo>
                  <a:lnTo>
                    <a:pt x="238" y="9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DD7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10" name="Freeform 140"/>
            <p:cNvSpPr>
              <a:spLocks/>
            </p:cNvSpPr>
            <p:nvPr/>
          </p:nvSpPr>
          <p:spPr bwMode="auto">
            <a:xfrm>
              <a:off x="3703638" y="2090738"/>
              <a:ext cx="377825" cy="49213"/>
            </a:xfrm>
            <a:custGeom>
              <a:avLst/>
              <a:gdLst>
                <a:gd name="T0" fmla="*/ 164 w 238"/>
                <a:gd name="T1" fmla="*/ 0 h 31"/>
                <a:gd name="T2" fmla="*/ 0 w 238"/>
                <a:gd name="T3" fmla="*/ 16 h 31"/>
                <a:gd name="T4" fmla="*/ 238 w 238"/>
                <a:gd name="T5" fmla="*/ 31 h 31"/>
                <a:gd name="T6" fmla="*/ 164 w 238"/>
                <a:gd name="T7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8" h="31">
                  <a:moveTo>
                    <a:pt x="164" y="0"/>
                  </a:moveTo>
                  <a:lnTo>
                    <a:pt x="0" y="16"/>
                  </a:lnTo>
                  <a:lnTo>
                    <a:pt x="238" y="31"/>
                  </a:lnTo>
                  <a:lnTo>
                    <a:pt x="164" y="0"/>
                  </a:lnTo>
                  <a:close/>
                </a:path>
              </a:pathLst>
            </a:custGeom>
            <a:solidFill>
              <a:srgbClr val="FEE0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11" name="Freeform 141"/>
            <p:cNvSpPr>
              <a:spLocks/>
            </p:cNvSpPr>
            <p:nvPr/>
          </p:nvSpPr>
          <p:spPr bwMode="auto">
            <a:xfrm>
              <a:off x="3983038" y="2460626"/>
              <a:ext cx="177800" cy="103188"/>
            </a:xfrm>
            <a:custGeom>
              <a:avLst/>
              <a:gdLst>
                <a:gd name="T0" fmla="*/ 112 w 112"/>
                <a:gd name="T1" fmla="*/ 43 h 65"/>
                <a:gd name="T2" fmla="*/ 0 w 112"/>
                <a:gd name="T3" fmla="*/ 0 h 65"/>
                <a:gd name="T4" fmla="*/ 62 w 112"/>
                <a:gd name="T5" fmla="*/ 65 h 65"/>
                <a:gd name="T6" fmla="*/ 112 w 112"/>
                <a:gd name="T7" fmla="*/ 4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2" h="65">
                  <a:moveTo>
                    <a:pt x="112" y="43"/>
                  </a:moveTo>
                  <a:lnTo>
                    <a:pt x="0" y="0"/>
                  </a:lnTo>
                  <a:lnTo>
                    <a:pt x="62" y="65"/>
                  </a:lnTo>
                  <a:lnTo>
                    <a:pt x="112" y="43"/>
                  </a:lnTo>
                  <a:close/>
                </a:path>
              </a:pathLst>
            </a:custGeom>
            <a:solidFill>
              <a:srgbClr val="FDE9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12" name="Freeform 142"/>
            <p:cNvSpPr>
              <a:spLocks/>
            </p:cNvSpPr>
            <p:nvPr/>
          </p:nvSpPr>
          <p:spPr bwMode="auto">
            <a:xfrm>
              <a:off x="4081463" y="2528888"/>
              <a:ext cx="122238" cy="280988"/>
            </a:xfrm>
            <a:custGeom>
              <a:avLst/>
              <a:gdLst>
                <a:gd name="T0" fmla="*/ 77 w 77"/>
                <a:gd name="T1" fmla="*/ 177 h 177"/>
                <a:gd name="T2" fmla="*/ 50 w 77"/>
                <a:gd name="T3" fmla="*/ 0 h 177"/>
                <a:gd name="T4" fmla="*/ 0 w 77"/>
                <a:gd name="T5" fmla="*/ 22 h 177"/>
                <a:gd name="T6" fmla="*/ 77 w 77"/>
                <a:gd name="T7" fmla="*/ 177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7" h="177">
                  <a:moveTo>
                    <a:pt x="77" y="177"/>
                  </a:moveTo>
                  <a:lnTo>
                    <a:pt x="50" y="0"/>
                  </a:lnTo>
                  <a:lnTo>
                    <a:pt x="0" y="22"/>
                  </a:lnTo>
                  <a:lnTo>
                    <a:pt x="77" y="177"/>
                  </a:lnTo>
                  <a:close/>
                </a:path>
              </a:pathLst>
            </a:custGeom>
            <a:solidFill>
              <a:srgbClr val="FDD7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13" name="Freeform 143"/>
            <p:cNvSpPr>
              <a:spLocks/>
            </p:cNvSpPr>
            <p:nvPr/>
          </p:nvSpPr>
          <p:spPr bwMode="auto">
            <a:xfrm>
              <a:off x="3983038" y="2460626"/>
              <a:ext cx="98425" cy="246063"/>
            </a:xfrm>
            <a:custGeom>
              <a:avLst/>
              <a:gdLst>
                <a:gd name="T0" fmla="*/ 0 w 62"/>
                <a:gd name="T1" fmla="*/ 0 h 155"/>
                <a:gd name="T2" fmla="*/ 3 w 62"/>
                <a:gd name="T3" fmla="*/ 155 h 155"/>
                <a:gd name="T4" fmla="*/ 62 w 62"/>
                <a:gd name="T5" fmla="*/ 65 h 155"/>
                <a:gd name="T6" fmla="*/ 0 w 62"/>
                <a:gd name="T7" fmla="*/ 0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2" h="155">
                  <a:moveTo>
                    <a:pt x="0" y="0"/>
                  </a:moveTo>
                  <a:lnTo>
                    <a:pt x="3" y="155"/>
                  </a:lnTo>
                  <a:lnTo>
                    <a:pt x="62" y="6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EE0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14" name="Freeform 144"/>
            <p:cNvSpPr>
              <a:spLocks/>
            </p:cNvSpPr>
            <p:nvPr/>
          </p:nvSpPr>
          <p:spPr bwMode="auto">
            <a:xfrm>
              <a:off x="3987801" y="2563813"/>
              <a:ext cx="215900" cy="246063"/>
            </a:xfrm>
            <a:custGeom>
              <a:avLst/>
              <a:gdLst>
                <a:gd name="T0" fmla="*/ 59 w 136"/>
                <a:gd name="T1" fmla="*/ 0 h 155"/>
                <a:gd name="T2" fmla="*/ 0 w 136"/>
                <a:gd name="T3" fmla="*/ 90 h 155"/>
                <a:gd name="T4" fmla="*/ 136 w 136"/>
                <a:gd name="T5" fmla="*/ 155 h 155"/>
                <a:gd name="T6" fmla="*/ 59 w 136"/>
                <a:gd name="T7" fmla="*/ 0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6" h="155">
                  <a:moveTo>
                    <a:pt x="59" y="0"/>
                  </a:moveTo>
                  <a:lnTo>
                    <a:pt x="0" y="90"/>
                  </a:lnTo>
                  <a:lnTo>
                    <a:pt x="136" y="155"/>
                  </a:lnTo>
                  <a:lnTo>
                    <a:pt x="59" y="0"/>
                  </a:lnTo>
                  <a:close/>
                </a:path>
              </a:pathLst>
            </a:custGeom>
            <a:solidFill>
              <a:srgbClr val="FDCE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15" name="Freeform 145"/>
            <p:cNvSpPr>
              <a:spLocks/>
            </p:cNvSpPr>
            <p:nvPr/>
          </p:nvSpPr>
          <p:spPr bwMode="auto">
            <a:xfrm>
              <a:off x="4160838" y="2489201"/>
              <a:ext cx="107950" cy="320675"/>
            </a:xfrm>
            <a:custGeom>
              <a:avLst/>
              <a:gdLst>
                <a:gd name="T0" fmla="*/ 0 w 68"/>
                <a:gd name="T1" fmla="*/ 25 h 202"/>
                <a:gd name="T2" fmla="*/ 27 w 68"/>
                <a:gd name="T3" fmla="*/ 202 h 202"/>
                <a:gd name="T4" fmla="*/ 68 w 68"/>
                <a:gd name="T5" fmla="*/ 0 h 202"/>
                <a:gd name="T6" fmla="*/ 0 w 68"/>
                <a:gd name="T7" fmla="*/ 25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8" h="202">
                  <a:moveTo>
                    <a:pt x="0" y="25"/>
                  </a:moveTo>
                  <a:lnTo>
                    <a:pt x="27" y="202"/>
                  </a:lnTo>
                  <a:lnTo>
                    <a:pt x="68" y="0"/>
                  </a:lnTo>
                  <a:lnTo>
                    <a:pt x="0" y="25"/>
                  </a:lnTo>
                  <a:close/>
                </a:path>
              </a:pathLst>
            </a:custGeom>
            <a:solidFill>
              <a:srgbClr val="FDE9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16" name="Freeform 146"/>
            <p:cNvSpPr>
              <a:spLocks/>
            </p:cNvSpPr>
            <p:nvPr/>
          </p:nvSpPr>
          <p:spPr bwMode="auto">
            <a:xfrm>
              <a:off x="4203701" y="2489201"/>
              <a:ext cx="215900" cy="320675"/>
            </a:xfrm>
            <a:custGeom>
              <a:avLst/>
              <a:gdLst>
                <a:gd name="T0" fmla="*/ 41 w 136"/>
                <a:gd name="T1" fmla="*/ 0 h 202"/>
                <a:gd name="T2" fmla="*/ 0 w 136"/>
                <a:gd name="T3" fmla="*/ 202 h 202"/>
                <a:gd name="T4" fmla="*/ 136 w 136"/>
                <a:gd name="T5" fmla="*/ 143 h 202"/>
                <a:gd name="T6" fmla="*/ 41 w 136"/>
                <a:gd name="T7" fmla="*/ 0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6" h="202">
                  <a:moveTo>
                    <a:pt x="41" y="0"/>
                  </a:moveTo>
                  <a:lnTo>
                    <a:pt x="0" y="202"/>
                  </a:lnTo>
                  <a:lnTo>
                    <a:pt x="136" y="143"/>
                  </a:lnTo>
                  <a:lnTo>
                    <a:pt x="41" y="0"/>
                  </a:lnTo>
                  <a:close/>
                </a:path>
              </a:pathLst>
            </a:custGeom>
            <a:solidFill>
              <a:srgbClr val="FEE0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17" name="Freeform 147"/>
            <p:cNvSpPr>
              <a:spLocks/>
            </p:cNvSpPr>
            <p:nvPr/>
          </p:nvSpPr>
          <p:spPr bwMode="auto">
            <a:xfrm>
              <a:off x="4419601" y="2598738"/>
              <a:ext cx="201613" cy="117475"/>
            </a:xfrm>
            <a:custGeom>
              <a:avLst/>
              <a:gdLst>
                <a:gd name="T0" fmla="*/ 0 w 127"/>
                <a:gd name="T1" fmla="*/ 74 h 74"/>
                <a:gd name="T2" fmla="*/ 93 w 127"/>
                <a:gd name="T3" fmla="*/ 62 h 74"/>
                <a:gd name="T4" fmla="*/ 127 w 127"/>
                <a:gd name="T5" fmla="*/ 0 h 74"/>
                <a:gd name="T6" fmla="*/ 0 w 127"/>
                <a:gd name="T7" fmla="*/ 74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7" h="74">
                  <a:moveTo>
                    <a:pt x="0" y="74"/>
                  </a:moveTo>
                  <a:lnTo>
                    <a:pt x="93" y="62"/>
                  </a:lnTo>
                  <a:lnTo>
                    <a:pt x="127" y="0"/>
                  </a:lnTo>
                  <a:lnTo>
                    <a:pt x="0" y="74"/>
                  </a:lnTo>
                  <a:close/>
                </a:path>
              </a:pathLst>
            </a:custGeom>
            <a:solidFill>
              <a:srgbClr val="FDCE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18" name="Freeform 148"/>
            <p:cNvSpPr>
              <a:spLocks/>
            </p:cNvSpPr>
            <p:nvPr/>
          </p:nvSpPr>
          <p:spPr bwMode="auto">
            <a:xfrm>
              <a:off x="4233863" y="2293938"/>
              <a:ext cx="84138" cy="195263"/>
            </a:xfrm>
            <a:custGeom>
              <a:avLst/>
              <a:gdLst>
                <a:gd name="T0" fmla="*/ 0 w 53"/>
                <a:gd name="T1" fmla="*/ 21 h 123"/>
                <a:gd name="T2" fmla="*/ 22 w 53"/>
                <a:gd name="T3" fmla="*/ 123 h 123"/>
                <a:gd name="T4" fmla="*/ 53 w 53"/>
                <a:gd name="T5" fmla="*/ 0 h 123"/>
                <a:gd name="T6" fmla="*/ 0 w 53"/>
                <a:gd name="T7" fmla="*/ 21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3" h="123">
                  <a:moveTo>
                    <a:pt x="0" y="21"/>
                  </a:moveTo>
                  <a:lnTo>
                    <a:pt x="22" y="123"/>
                  </a:lnTo>
                  <a:lnTo>
                    <a:pt x="53" y="0"/>
                  </a:lnTo>
                  <a:lnTo>
                    <a:pt x="0" y="21"/>
                  </a:lnTo>
                  <a:close/>
                </a:path>
              </a:pathLst>
            </a:custGeom>
            <a:solidFill>
              <a:srgbClr val="FDCE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19" name="Freeform 149"/>
            <p:cNvSpPr>
              <a:spLocks/>
            </p:cNvSpPr>
            <p:nvPr/>
          </p:nvSpPr>
          <p:spPr bwMode="auto">
            <a:xfrm>
              <a:off x="4419601" y="2425701"/>
              <a:ext cx="201613" cy="290513"/>
            </a:xfrm>
            <a:custGeom>
              <a:avLst/>
              <a:gdLst>
                <a:gd name="T0" fmla="*/ 68 w 127"/>
                <a:gd name="T1" fmla="*/ 0 h 183"/>
                <a:gd name="T2" fmla="*/ 0 w 127"/>
                <a:gd name="T3" fmla="*/ 183 h 183"/>
                <a:gd name="T4" fmla="*/ 127 w 127"/>
                <a:gd name="T5" fmla="*/ 109 h 183"/>
                <a:gd name="T6" fmla="*/ 68 w 127"/>
                <a:gd name="T7" fmla="*/ 0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7" h="183">
                  <a:moveTo>
                    <a:pt x="68" y="0"/>
                  </a:moveTo>
                  <a:lnTo>
                    <a:pt x="0" y="183"/>
                  </a:lnTo>
                  <a:lnTo>
                    <a:pt x="127" y="109"/>
                  </a:lnTo>
                  <a:lnTo>
                    <a:pt x="68" y="0"/>
                  </a:lnTo>
                  <a:close/>
                </a:path>
              </a:pathLst>
            </a:custGeom>
            <a:solidFill>
              <a:srgbClr val="FEE0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20" name="Freeform 150"/>
            <p:cNvSpPr>
              <a:spLocks/>
            </p:cNvSpPr>
            <p:nvPr/>
          </p:nvSpPr>
          <p:spPr bwMode="auto">
            <a:xfrm>
              <a:off x="4268788" y="2293938"/>
              <a:ext cx="258763" cy="195263"/>
            </a:xfrm>
            <a:custGeom>
              <a:avLst/>
              <a:gdLst>
                <a:gd name="T0" fmla="*/ 31 w 163"/>
                <a:gd name="T1" fmla="*/ 0 h 123"/>
                <a:gd name="T2" fmla="*/ 0 w 163"/>
                <a:gd name="T3" fmla="*/ 123 h 123"/>
                <a:gd name="T4" fmla="*/ 163 w 163"/>
                <a:gd name="T5" fmla="*/ 83 h 123"/>
                <a:gd name="T6" fmla="*/ 31 w 163"/>
                <a:gd name="T7" fmla="*/ 0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3" h="123">
                  <a:moveTo>
                    <a:pt x="31" y="0"/>
                  </a:moveTo>
                  <a:lnTo>
                    <a:pt x="0" y="123"/>
                  </a:lnTo>
                  <a:lnTo>
                    <a:pt x="163" y="83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rgbClr val="FEE0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21" name="Freeform 151"/>
            <p:cNvSpPr>
              <a:spLocks/>
            </p:cNvSpPr>
            <p:nvPr/>
          </p:nvSpPr>
          <p:spPr bwMode="auto">
            <a:xfrm>
              <a:off x="4057651" y="1938338"/>
              <a:ext cx="504825" cy="369888"/>
            </a:xfrm>
            <a:custGeom>
              <a:avLst/>
              <a:gdLst>
                <a:gd name="T0" fmla="*/ 170 w 318"/>
                <a:gd name="T1" fmla="*/ 186 h 233"/>
                <a:gd name="T2" fmla="*/ 238 w 318"/>
                <a:gd name="T3" fmla="*/ 233 h 233"/>
                <a:gd name="T4" fmla="*/ 256 w 318"/>
                <a:gd name="T5" fmla="*/ 165 h 233"/>
                <a:gd name="T6" fmla="*/ 290 w 318"/>
                <a:gd name="T7" fmla="*/ 180 h 233"/>
                <a:gd name="T8" fmla="*/ 318 w 318"/>
                <a:gd name="T9" fmla="*/ 143 h 233"/>
                <a:gd name="T10" fmla="*/ 259 w 318"/>
                <a:gd name="T11" fmla="*/ 121 h 233"/>
                <a:gd name="T12" fmla="*/ 213 w 318"/>
                <a:gd name="T13" fmla="*/ 47 h 233"/>
                <a:gd name="T14" fmla="*/ 117 w 318"/>
                <a:gd name="T15" fmla="*/ 0 h 233"/>
                <a:gd name="T16" fmla="*/ 46 w 318"/>
                <a:gd name="T17" fmla="*/ 3 h 233"/>
                <a:gd name="T18" fmla="*/ 0 w 318"/>
                <a:gd name="T19" fmla="*/ 0 h 233"/>
                <a:gd name="T20" fmla="*/ 0 w 318"/>
                <a:gd name="T21" fmla="*/ 47 h 233"/>
                <a:gd name="T22" fmla="*/ 37 w 318"/>
                <a:gd name="T23" fmla="*/ 69 h 233"/>
                <a:gd name="T24" fmla="*/ 37 w 318"/>
                <a:gd name="T25" fmla="*/ 109 h 233"/>
                <a:gd name="T26" fmla="*/ 49 w 318"/>
                <a:gd name="T27" fmla="*/ 155 h 233"/>
                <a:gd name="T28" fmla="*/ 86 w 318"/>
                <a:gd name="T29" fmla="*/ 124 h 233"/>
                <a:gd name="T30" fmla="*/ 83 w 318"/>
                <a:gd name="T31" fmla="*/ 75 h 233"/>
                <a:gd name="T32" fmla="*/ 123 w 318"/>
                <a:gd name="T33" fmla="*/ 69 h 233"/>
                <a:gd name="T34" fmla="*/ 179 w 318"/>
                <a:gd name="T35" fmla="*/ 112 h 233"/>
                <a:gd name="T36" fmla="*/ 170 w 318"/>
                <a:gd name="T37" fmla="*/ 186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18" h="233">
                  <a:moveTo>
                    <a:pt x="170" y="186"/>
                  </a:moveTo>
                  <a:lnTo>
                    <a:pt x="238" y="233"/>
                  </a:lnTo>
                  <a:lnTo>
                    <a:pt x="256" y="165"/>
                  </a:lnTo>
                  <a:lnTo>
                    <a:pt x="290" y="180"/>
                  </a:lnTo>
                  <a:lnTo>
                    <a:pt x="318" y="143"/>
                  </a:lnTo>
                  <a:lnTo>
                    <a:pt x="259" y="121"/>
                  </a:lnTo>
                  <a:lnTo>
                    <a:pt x="213" y="47"/>
                  </a:lnTo>
                  <a:lnTo>
                    <a:pt x="117" y="0"/>
                  </a:lnTo>
                  <a:lnTo>
                    <a:pt x="46" y="3"/>
                  </a:lnTo>
                  <a:lnTo>
                    <a:pt x="0" y="0"/>
                  </a:lnTo>
                  <a:lnTo>
                    <a:pt x="0" y="47"/>
                  </a:lnTo>
                  <a:lnTo>
                    <a:pt x="37" y="69"/>
                  </a:lnTo>
                  <a:lnTo>
                    <a:pt x="37" y="109"/>
                  </a:lnTo>
                  <a:lnTo>
                    <a:pt x="49" y="155"/>
                  </a:lnTo>
                  <a:lnTo>
                    <a:pt x="86" y="124"/>
                  </a:lnTo>
                  <a:lnTo>
                    <a:pt x="83" y="75"/>
                  </a:lnTo>
                  <a:lnTo>
                    <a:pt x="123" y="69"/>
                  </a:lnTo>
                  <a:lnTo>
                    <a:pt x="179" y="112"/>
                  </a:lnTo>
                  <a:lnTo>
                    <a:pt x="170" y="186"/>
                  </a:lnTo>
                  <a:close/>
                </a:path>
              </a:pathLst>
            </a:custGeom>
            <a:solidFill>
              <a:srgbClr val="FDE9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22" name="Freeform 152"/>
            <p:cNvSpPr>
              <a:spLocks/>
            </p:cNvSpPr>
            <p:nvPr/>
          </p:nvSpPr>
          <p:spPr bwMode="auto">
            <a:xfrm>
              <a:off x="3502026" y="1928813"/>
              <a:ext cx="300038" cy="157163"/>
            </a:xfrm>
            <a:custGeom>
              <a:avLst/>
              <a:gdLst>
                <a:gd name="T0" fmla="*/ 0 w 189"/>
                <a:gd name="T1" fmla="*/ 22 h 99"/>
                <a:gd name="T2" fmla="*/ 53 w 189"/>
                <a:gd name="T3" fmla="*/ 0 h 99"/>
                <a:gd name="T4" fmla="*/ 146 w 189"/>
                <a:gd name="T5" fmla="*/ 13 h 99"/>
                <a:gd name="T6" fmla="*/ 189 w 189"/>
                <a:gd name="T7" fmla="*/ 78 h 99"/>
                <a:gd name="T8" fmla="*/ 161 w 189"/>
                <a:gd name="T9" fmla="*/ 99 h 99"/>
                <a:gd name="T10" fmla="*/ 28 w 189"/>
                <a:gd name="T11" fmla="*/ 71 h 99"/>
                <a:gd name="T12" fmla="*/ 0 w 189"/>
                <a:gd name="T13" fmla="*/ 22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9" h="99">
                  <a:moveTo>
                    <a:pt x="0" y="22"/>
                  </a:moveTo>
                  <a:lnTo>
                    <a:pt x="53" y="0"/>
                  </a:lnTo>
                  <a:lnTo>
                    <a:pt x="146" y="13"/>
                  </a:lnTo>
                  <a:lnTo>
                    <a:pt x="189" y="78"/>
                  </a:lnTo>
                  <a:lnTo>
                    <a:pt x="161" y="99"/>
                  </a:lnTo>
                  <a:lnTo>
                    <a:pt x="28" y="71"/>
                  </a:lnTo>
                  <a:lnTo>
                    <a:pt x="0" y="22"/>
                  </a:lnTo>
                  <a:close/>
                </a:path>
              </a:pathLst>
            </a:custGeom>
            <a:solidFill>
              <a:srgbClr val="FDE9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23" name="Freeform 153"/>
            <p:cNvSpPr>
              <a:spLocks/>
            </p:cNvSpPr>
            <p:nvPr/>
          </p:nvSpPr>
          <p:spPr bwMode="auto">
            <a:xfrm>
              <a:off x="3733801" y="1949451"/>
              <a:ext cx="68263" cy="136525"/>
            </a:xfrm>
            <a:custGeom>
              <a:avLst/>
              <a:gdLst>
                <a:gd name="T0" fmla="*/ 0 w 43"/>
                <a:gd name="T1" fmla="*/ 0 h 86"/>
                <a:gd name="T2" fmla="*/ 15 w 43"/>
                <a:gd name="T3" fmla="*/ 86 h 86"/>
                <a:gd name="T4" fmla="*/ 43 w 43"/>
                <a:gd name="T5" fmla="*/ 65 h 86"/>
                <a:gd name="T6" fmla="*/ 0 w 43"/>
                <a:gd name="T7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" h="86">
                  <a:moveTo>
                    <a:pt x="0" y="0"/>
                  </a:moveTo>
                  <a:lnTo>
                    <a:pt x="15" y="86"/>
                  </a:lnTo>
                  <a:lnTo>
                    <a:pt x="43" y="6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DCE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24" name="Freeform 154"/>
            <p:cNvSpPr>
              <a:spLocks/>
            </p:cNvSpPr>
            <p:nvPr/>
          </p:nvSpPr>
          <p:spPr bwMode="auto">
            <a:xfrm>
              <a:off x="3502026" y="1963738"/>
              <a:ext cx="255588" cy="122238"/>
            </a:xfrm>
            <a:custGeom>
              <a:avLst/>
              <a:gdLst>
                <a:gd name="T0" fmla="*/ 0 w 161"/>
                <a:gd name="T1" fmla="*/ 0 h 77"/>
                <a:gd name="T2" fmla="*/ 28 w 161"/>
                <a:gd name="T3" fmla="*/ 49 h 77"/>
                <a:gd name="T4" fmla="*/ 161 w 161"/>
                <a:gd name="T5" fmla="*/ 77 h 77"/>
                <a:gd name="T6" fmla="*/ 0 w 161"/>
                <a:gd name="T7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1" h="77">
                  <a:moveTo>
                    <a:pt x="0" y="0"/>
                  </a:moveTo>
                  <a:lnTo>
                    <a:pt x="28" y="49"/>
                  </a:lnTo>
                  <a:lnTo>
                    <a:pt x="161" y="7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DD7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25" name="Freeform 155"/>
            <p:cNvSpPr>
              <a:spLocks/>
            </p:cNvSpPr>
            <p:nvPr/>
          </p:nvSpPr>
          <p:spPr bwMode="auto">
            <a:xfrm>
              <a:off x="3502026" y="1928813"/>
              <a:ext cx="231775" cy="34925"/>
            </a:xfrm>
            <a:custGeom>
              <a:avLst/>
              <a:gdLst>
                <a:gd name="T0" fmla="*/ 53 w 146"/>
                <a:gd name="T1" fmla="*/ 0 h 22"/>
                <a:gd name="T2" fmla="*/ 0 w 146"/>
                <a:gd name="T3" fmla="*/ 22 h 22"/>
                <a:gd name="T4" fmla="*/ 146 w 146"/>
                <a:gd name="T5" fmla="*/ 13 h 22"/>
                <a:gd name="T6" fmla="*/ 53 w 146"/>
                <a:gd name="T7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6" h="22">
                  <a:moveTo>
                    <a:pt x="53" y="0"/>
                  </a:moveTo>
                  <a:lnTo>
                    <a:pt x="0" y="22"/>
                  </a:lnTo>
                  <a:lnTo>
                    <a:pt x="146" y="13"/>
                  </a:lnTo>
                  <a:lnTo>
                    <a:pt x="53" y="0"/>
                  </a:lnTo>
                  <a:close/>
                </a:path>
              </a:pathLst>
            </a:custGeom>
            <a:solidFill>
              <a:srgbClr val="FEE0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26" name="Freeform 156"/>
            <p:cNvSpPr>
              <a:spLocks/>
            </p:cNvSpPr>
            <p:nvPr/>
          </p:nvSpPr>
          <p:spPr bwMode="auto">
            <a:xfrm>
              <a:off x="4116388" y="2111376"/>
              <a:ext cx="77788" cy="73025"/>
            </a:xfrm>
            <a:custGeom>
              <a:avLst/>
              <a:gdLst>
                <a:gd name="T0" fmla="*/ 0 w 49"/>
                <a:gd name="T1" fmla="*/ 0 h 46"/>
                <a:gd name="T2" fmla="*/ 12 w 49"/>
                <a:gd name="T3" fmla="*/ 46 h 46"/>
                <a:gd name="T4" fmla="*/ 49 w 49"/>
                <a:gd name="T5" fmla="*/ 15 h 46"/>
                <a:gd name="T6" fmla="*/ 0 w 49"/>
                <a:gd name="T7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9" h="46">
                  <a:moveTo>
                    <a:pt x="0" y="0"/>
                  </a:moveTo>
                  <a:lnTo>
                    <a:pt x="12" y="46"/>
                  </a:lnTo>
                  <a:lnTo>
                    <a:pt x="49" y="1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DCE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27" name="Freeform 157"/>
            <p:cNvSpPr>
              <a:spLocks/>
            </p:cNvSpPr>
            <p:nvPr/>
          </p:nvSpPr>
          <p:spPr bwMode="auto">
            <a:xfrm>
              <a:off x="4327526" y="2200276"/>
              <a:ext cx="136525" cy="107950"/>
            </a:xfrm>
            <a:custGeom>
              <a:avLst/>
              <a:gdLst>
                <a:gd name="T0" fmla="*/ 0 w 86"/>
                <a:gd name="T1" fmla="*/ 21 h 68"/>
                <a:gd name="T2" fmla="*/ 68 w 86"/>
                <a:gd name="T3" fmla="*/ 68 h 68"/>
                <a:gd name="T4" fmla="*/ 86 w 86"/>
                <a:gd name="T5" fmla="*/ 0 h 68"/>
                <a:gd name="T6" fmla="*/ 0 w 86"/>
                <a:gd name="T7" fmla="*/ 21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6" h="68">
                  <a:moveTo>
                    <a:pt x="0" y="21"/>
                  </a:moveTo>
                  <a:lnTo>
                    <a:pt x="68" y="68"/>
                  </a:lnTo>
                  <a:lnTo>
                    <a:pt x="86" y="0"/>
                  </a:lnTo>
                  <a:lnTo>
                    <a:pt x="0" y="21"/>
                  </a:lnTo>
                  <a:close/>
                </a:path>
              </a:pathLst>
            </a:custGeom>
            <a:solidFill>
              <a:srgbClr val="FDCE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28" name="Freeform 158"/>
            <p:cNvSpPr>
              <a:spLocks/>
            </p:cNvSpPr>
            <p:nvPr/>
          </p:nvSpPr>
          <p:spPr bwMode="auto">
            <a:xfrm>
              <a:off x="4464051" y="2165351"/>
              <a:ext cx="98425" cy="58738"/>
            </a:xfrm>
            <a:custGeom>
              <a:avLst/>
              <a:gdLst>
                <a:gd name="T0" fmla="*/ 0 w 62"/>
                <a:gd name="T1" fmla="*/ 22 h 37"/>
                <a:gd name="T2" fmla="*/ 34 w 62"/>
                <a:gd name="T3" fmla="*/ 37 h 37"/>
                <a:gd name="T4" fmla="*/ 62 w 62"/>
                <a:gd name="T5" fmla="*/ 0 h 37"/>
                <a:gd name="T6" fmla="*/ 0 w 62"/>
                <a:gd name="T7" fmla="*/ 22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2" h="37">
                  <a:moveTo>
                    <a:pt x="0" y="22"/>
                  </a:moveTo>
                  <a:lnTo>
                    <a:pt x="34" y="37"/>
                  </a:lnTo>
                  <a:lnTo>
                    <a:pt x="62" y="0"/>
                  </a:lnTo>
                  <a:lnTo>
                    <a:pt x="0" y="22"/>
                  </a:lnTo>
                  <a:close/>
                </a:path>
              </a:pathLst>
            </a:custGeom>
            <a:solidFill>
              <a:srgbClr val="FDCE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29" name="Freeform 159"/>
            <p:cNvSpPr>
              <a:spLocks/>
            </p:cNvSpPr>
            <p:nvPr/>
          </p:nvSpPr>
          <p:spPr bwMode="auto">
            <a:xfrm>
              <a:off x="4464051" y="2130426"/>
              <a:ext cx="98425" cy="69850"/>
            </a:xfrm>
            <a:custGeom>
              <a:avLst/>
              <a:gdLst>
                <a:gd name="T0" fmla="*/ 3 w 62"/>
                <a:gd name="T1" fmla="*/ 0 h 44"/>
                <a:gd name="T2" fmla="*/ 0 w 62"/>
                <a:gd name="T3" fmla="*/ 44 h 44"/>
                <a:gd name="T4" fmla="*/ 62 w 62"/>
                <a:gd name="T5" fmla="*/ 22 h 44"/>
                <a:gd name="T6" fmla="*/ 3 w 62"/>
                <a:gd name="T7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2" h="44">
                  <a:moveTo>
                    <a:pt x="3" y="0"/>
                  </a:moveTo>
                  <a:lnTo>
                    <a:pt x="0" y="44"/>
                  </a:lnTo>
                  <a:lnTo>
                    <a:pt x="62" y="22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FEE0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30" name="Freeform 160"/>
            <p:cNvSpPr>
              <a:spLocks/>
            </p:cNvSpPr>
            <p:nvPr/>
          </p:nvSpPr>
          <p:spPr bwMode="auto">
            <a:xfrm>
              <a:off x="4116388" y="2047876"/>
              <a:ext cx="77788" cy="87313"/>
            </a:xfrm>
            <a:custGeom>
              <a:avLst/>
              <a:gdLst>
                <a:gd name="T0" fmla="*/ 0 w 49"/>
                <a:gd name="T1" fmla="*/ 0 h 55"/>
                <a:gd name="T2" fmla="*/ 0 w 49"/>
                <a:gd name="T3" fmla="*/ 40 h 55"/>
                <a:gd name="T4" fmla="*/ 49 w 49"/>
                <a:gd name="T5" fmla="*/ 55 h 55"/>
                <a:gd name="T6" fmla="*/ 0 w 49"/>
                <a:gd name="T7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9" h="55">
                  <a:moveTo>
                    <a:pt x="0" y="0"/>
                  </a:moveTo>
                  <a:lnTo>
                    <a:pt x="0" y="40"/>
                  </a:lnTo>
                  <a:lnTo>
                    <a:pt x="49" y="5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EE0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31" name="Freeform 161"/>
            <p:cNvSpPr>
              <a:spLocks/>
            </p:cNvSpPr>
            <p:nvPr/>
          </p:nvSpPr>
          <p:spPr bwMode="auto">
            <a:xfrm>
              <a:off x="4057651" y="1938338"/>
              <a:ext cx="195263" cy="119063"/>
            </a:xfrm>
            <a:custGeom>
              <a:avLst/>
              <a:gdLst>
                <a:gd name="T0" fmla="*/ 0 w 123"/>
                <a:gd name="T1" fmla="*/ 0 h 75"/>
                <a:gd name="T2" fmla="*/ 83 w 123"/>
                <a:gd name="T3" fmla="*/ 75 h 75"/>
                <a:gd name="T4" fmla="*/ 123 w 123"/>
                <a:gd name="T5" fmla="*/ 69 h 75"/>
                <a:gd name="T6" fmla="*/ 0 w 123"/>
                <a:gd name="T7" fmla="*/ 0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3" h="75">
                  <a:moveTo>
                    <a:pt x="0" y="0"/>
                  </a:moveTo>
                  <a:lnTo>
                    <a:pt x="83" y="75"/>
                  </a:lnTo>
                  <a:lnTo>
                    <a:pt x="123" y="6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EE0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32" name="Freeform 162"/>
            <p:cNvSpPr>
              <a:spLocks/>
            </p:cNvSpPr>
            <p:nvPr/>
          </p:nvSpPr>
          <p:spPr bwMode="auto">
            <a:xfrm>
              <a:off x="4057651" y="1938338"/>
              <a:ext cx="58738" cy="109538"/>
            </a:xfrm>
            <a:custGeom>
              <a:avLst/>
              <a:gdLst>
                <a:gd name="T0" fmla="*/ 0 w 37"/>
                <a:gd name="T1" fmla="*/ 0 h 69"/>
                <a:gd name="T2" fmla="*/ 0 w 37"/>
                <a:gd name="T3" fmla="*/ 47 h 69"/>
                <a:gd name="T4" fmla="*/ 37 w 37"/>
                <a:gd name="T5" fmla="*/ 69 h 69"/>
                <a:gd name="T6" fmla="*/ 0 w 37"/>
                <a:gd name="T7" fmla="*/ 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7" h="69">
                  <a:moveTo>
                    <a:pt x="0" y="0"/>
                  </a:moveTo>
                  <a:lnTo>
                    <a:pt x="0" y="47"/>
                  </a:lnTo>
                  <a:lnTo>
                    <a:pt x="37" y="6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DCE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33" name="Freeform 163"/>
            <p:cNvSpPr>
              <a:spLocks/>
            </p:cNvSpPr>
            <p:nvPr/>
          </p:nvSpPr>
          <p:spPr bwMode="auto">
            <a:xfrm>
              <a:off x="4252913" y="2012951"/>
              <a:ext cx="88900" cy="103188"/>
            </a:xfrm>
            <a:custGeom>
              <a:avLst/>
              <a:gdLst>
                <a:gd name="T0" fmla="*/ 0 w 56"/>
                <a:gd name="T1" fmla="*/ 22 h 65"/>
                <a:gd name="T2" fmla="*/ 56 w 56"/>
                <a:gd name="T3" fmla="*/ 65 h 65"/>
                <a:gd name="T4" fmla="*/ 37 w 56"/>
                <a:gd name="T5" fmla="*/ 0 h 65"/>
                <a:gd name="T6" fmla="*/ 0 w 56"/>
                <a:gd name="T7" fmla="*/ 2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6" h="65">
                  <a:moveTo>
                    <a:pt x="0" y="22"/>
                  </a:moveTo>
                  <a:lnTo>
                    <a:pt x="56" y="65"/>
                  </a:lnTo>
                  <a:lnTo>
                    <a:pt x="37" y="0"/>
                  </a:lnTo>
                  <a:lnTo>
                    <a:pt x="0" y="22"/>
                  </a:lnTo>
                  <a:close/>
                </a:path>
              </a:pathLst>
            </a:custGeom>
            <a:solidFill>
              <a:srgbClr val="FDCE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34" name="Freeform 164"/>
            <p:cNvSpPr>
              <a:spLocks/>
            </p:cNvSpPr>
            <p:nvPr/>
          </p:nvSpPr>
          <p:spPr bwMode="auto">
            <a:xfrm>
              <a:off x="4311651" y="2012951"/>
              <a:ext cx="84138" cy="103188"/>
            </a:xfrm>
            <a:custGeom>
              <a:avLst/>
              <a:gdLst>
                <a:gd name="T0" fmla="*/ 0 w 53"/>
                <a:gd name="T1" fmla="*/ 0 h 65"/>
                <a:gd name="T2" fmla="*/ 19 w 53"/>
                <a:gd name="T3" fmla="*/ 65 h 65"/>
                <a:gd name="T4" fmla="*/ 53 w 53"/>
                <a:gd name="T5" fmla="*/ 0 h 65"/>
                <a:gd name="T6" fmla="*/ 0 w 53"/>
                <a:gd name="T7" fmla="*/ 0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3" h="65">
                  <a:moveTo>
                    <a:pt x="0" y="0"/>
                  </a:moveTo>
                  <a:lnTo>
                    <a:pt x="19" y="65"/>
                  </a:lnTo>
                  <a:lnTo>
                    <a:pt x="5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DD7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35" name="Freeform 165"/>
            <p:cNvSpPr>
              <a:spLocks/>
            </p:cNvSpPr>
            <p:nvPr/>
          </p:nvSpPr>
          <p:spPr bwMode="auto">
            <a:xfrm>
              <a:off x="4243388" y="1938338"/>
              <a:ext cx="68263" cy="109538"/>
            </a:xfrm>
            <a:custGeom>
              <a:avLst/>
              <a:gdLst>
                <a:gd name="T0" fmla="*/ 0 w 43"/>
                <a:gd name="T1" fmla="*/ 0 h 69"/>
                <a:gd name="T2" fmla="*/ 6 w 43"/>
                <a:gd name="T3" fmla="*/ 69 h 69"/>
                <a:gd name="T4" fmla="*/ 43 w 43"/>
                <a:gd name="T5" fmla="*/ 47 h 69"/>
                <a:gd name="T6" fmla="*/ 0 w 43"/>
                <a:gd name="T7" fmla="*/ 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" h="69">
                  <a:moveTo>
                    <a:pt x="0" y="0"/>
                  </a:moveTo>
                  <a:lnTo>
                    <a:pt x="6" y="69"/>
                  </a:lnTo>
                  <a:lnTo>
                    <a:pt x="43" y="4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EE0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36" name="Freeform 166"/>
            <p:cNvSpPr>
              <a:spLocks/>
            </p:cNvSpPr>
            <p:nvPr/>
          </p:nvSpPr>
          <p:spPr bwMode="auto">
            <a:xfrm>
              <a:off x="4243388" y="1938338"/>
              <a:ext cx="152400" cy="74613"/>
            </a:xfrm>
            <a:custGeom>
              <a:avLst/>
              <a:gdLst>
                <a:gd name="T0" fmla="*/ 96 w 96"/>
                <a:gd name="T1" fmla="*/ 47 h 47"/>
                <a:gd name="T2" fmla="*/ 0 w 96"/>
                <a:gd name="T3" fmla="*/ 0 h 47"/>
                <a:gd name="T4" fmla="*/ 43 w 96"/>
                <a:gd name="T5" fmla="*/ 47 h 47"/>
                <a:gd name="T6" fmla="*/ 96 w 96"/>
                <a:gd name="T7" fmla="*/ 4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6" h="47">
                  <a:moveTo>
                    <a:pt x="96" y="47"/>
                  </a:moveTo>
                  <a:lnTo>
                    <a:pt x="0" y="0"/>
                  </a:lnTo>
                  <a:lnTo>
                    <a:pt x="43" y="47"/>
                  </a:lnTo>
                  <a:lnTo>
                    <a:pt x="96" y="47"/>
                  </a:lnTo>
                  <a:close/>
                </a:path>
              </a:pathLst>
            </a:custGeom>
            <a:solidFill>
              <a:srgbClr val="FDE9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37" name="Freeform 167"/>
            <p:cNvSpPr>
              <a:spLocks/>
            </p:cNvSpPr>
            <p:nvPr/>
          </p:nvSpPr>
          <p:spPr bwMode="auto">
            <a:xfrm>
              <a:off x="4327526" y="2116138"/>
              <a:ext cx="141288" cy="117475"/>
            </a:xfrm>
            <a:custGeom>
              <a:avLst/>
              <a:gdLst>
                <a:gd name="T0" fmla="*/ 9 w 89"/>
                <a:gd name="T1" fmla="*/ 0 h 74"/>
                <a:gd name="T2" fmla="*/ 0 w 89"/>
                <a:gd name="T3" fmla="*/ 74 h 74"/>
                <a:gd name="T4" fmla="*/ 86 w 89"/>
                <a:gd name="T5" fmla="*/ 53 h 74"/>
                <a:gd name="T6" fmla="*/ 89 w 89"/>
                <a:gd name="T7" fmla="*/ 9 h 74"/>
                <a:gd name="T8" fmla="*/ 9 w 89"/>
                <a:gd name="T9" fmla="*/ 0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9" h="74">
                  <a:moveTo>
                    <a:pt x="9" y="0"/>
                  </a:moveTo>
                  <a:lnTo>
                    <a:pt x="0" y="74"/>
                  </a:lnTo>
                  <a:lnTo>
                    <a:pt x="86" y="53"/>
                  </a:lnTo>
                  <a:lnTo>
                    <a:pt x="89" y="9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FEE0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38" name="Freeform 168"/>
            <p:cNvSpPr>
              <a:spLocks/>
            </p:cNvSpPr>
            <p:nvPr/>
          </p:nvSpPr>
          <p:spPr bwMode="auto">
            <a:xfrm>
              <a:off x="4327526" y="2130426"/>
              <a:ext cx="141288" cy="103188"/>
            </a:xfrm>
            <a:custGeom>
              <a:avLst/>
              <a:gdLst>
                <a:gd name="T0" fmla="*/ 0 w 89"/>
                <a:gd name="T1" fmla="*/ 65 h 65"/>
                <a:gd name="T2" fmla="*/ 86 w 89"/>
                <a:gd name="T3" fmla="*/ 44 h 65"/>
                <a:gd name="T4" fmla="*/ 89 w 89"/>
                <a:gd name="T5" fmla="*/ 0 h 65"/>
                <a:gd name="T6" fmla="*/ 0 w 89"/>
                <a:gd name="T7" fmla="*/ 65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9" h="65">
                  <a:moveTo>
                    <a:pt x="0" y="65"/>
                  </a:moveTo>
                  <a:lnTo>
                    <a:pt x="86" y="44"/>
                  </a:lnTo>
                  <a:lnTo>
                    <a:pt x="89" y="0"/>
                  </a:lnTo>
                  <a:lnTo>
                    <a:pt x="0" y="65"/>
                  </a:lnTo>
                  <a:close/>
                </a:path>
              </a:pathLst>
            </a:custGeom>
            <a:solidFill>
              <a:srgbClr val="FDE9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39" name="Freeform 169"/>
            <p:cNvSpPr>
              <a:spLocks/>
            </p:cNvSpPr>
            <p:nvPr/>
          </p:nvSpPr>
          <p:spPr bwMode="auto">
            <a:xfrm>
              <a:off x="3379788" y="1884363"/>
              <a:ext cx="138113" cy="114300"/>
            </a:xfrm>
            <a:custGeom>
              <a:avLst/>
              <a:gdLst>
                <a:gd name="T0" fmla="*/ 0 w 87"/>
                <a:gd name="T1" fmla="*/ 50 h 72"/>
                <a:gd name="T2" fmla="*/ 34 w 87"/>
                <a:gd name="T3" fmla="*/ 72 h 72"/>
                <a:gd name="T4" fmla="*/ 87 w 87"/>
                <a:gd name="T5" fmla="*/ 10 h 72"/>
                <a:gd name="T6" fmla="*/ 22 w 87"/>
                <a:gd name="T7" fmla="*/ 0 h 72"/>
                <a:gd name="T8" fmla="*/ 0 w 87"/>
                <a:gd name="T9" fmla="*/ 5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7" h="72">
                  <a:moveTo>
                    <a:pt x="0" y="50"/>
                  </a:moveTo>
                  <a:lnTo>
                    <a:pt x="34" y="72"/>
                  </a:lnTo>
                  <a:lnTo>
                    <a:pt x="87" y="10"/>
                  </a:lnTo>
                  <a:lnTo>
                    <a:pt x="22" y="0"/>
                  </a:lnTo>
                  <a:lnTo>
                    <a:pt x="0" y="50"/>
                  </a:lnTo>
                  <a:close/>
                </a:path>
              </a:pathLst>
            </a:custGeom>
            <a:solidFill>
              <a:srgbClr val="FDE9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40" name="Freeform 170"/>
            <p:cNvSpPr>
              <a:spLocks/>
            </p:cNvSpPr>
            <p:nvPr/>
          </p:nvSpPr>
          <p:spPr bwMode="auto">
            <a:xfrm>
              <a:off x="3797301" y="1905001"/>
              <a:ext cx="98425" cy="87313"/>
            </a:xfrm>
            <a:custGeom>
              <a:avLst/>
              <a:gdLst>
                <a:gd name="T0" fmla="*/ 0 w 62"/>
                <a:gd name="T1" fmla="*/ 24 h 55"/>
                <a:gd name="T2" fmla="*/ 31 w 62"/>
                <a:gd name="T3" fmla="*/ 55 h 55"/>
                <a:gd name="T4" fmla="*/ 62 w 62"/>
                <a:gd name="T5" fmla="*/ 40 h 55"/>
                <a:gd name="T6" fmla="*/ 40 w 62"/>
                <a:gd name="T7" fmla="*/ 0 h 55"/>
                <a:gd name="T8" fmla="*/ 0 w 62"/>
                <a:gd name="T9" fmla="*/ 24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2" h="55">
                  <a:moveTo>
                    <a:pt x="0" y="24"/>
                  </a:moveTo>
                  <a:lnTo>
                    <a:pt x="31" y="55"/>
                  </a:lnTo>
                  <a:lnTo>
                    <a:pt x="62" y="40"/>
                  </a:lnTo>
                  <a:lnTo>
                    <a:pt x="40" y="0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FDE9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41" name="Freeform 171"/>
            <p:cNvSpPr>
              <a:spLocks/>
            </p:cNvSpPr>
            <p:nvPr/>
          </p:nvSpPr>
          <p:spPr bwMode="auto">
            <a:xfrm>
              <a:off x="3787776" y="1801813"/>
              <a:ext cx="82550" cy="58738"/>
            </a:xfrm>
            <a:custGeom>
              <a:avLst/>
              <a:gdLst>
                <a:gd name="T0" fmla="*/ 0 w 52"/>
                <a:gd name="T1" fmla="*/ 15 h 37"/>
                <a:gd name="T2" fmla="*/ 52 w 52"/>
                <a:gd name="T3" fmla="*/ 37 h 37"/>
                <a:gd name="T4" fmla="*/ 43 w 52"/>
                <a:gd name="T5" fmla="*/ 0 h 37"/>
                <a:gd name="T6" fmla="*/ 0 w 52"/>
                <a:gd name="T7" fmla="*/ 15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2" h="37">
                  <a:moveTo>
                    <a:pt x="0" y="15"/>
                  </a:moveTo>
                  <a:lnTo>
                    <a:pt x="52" y="37"/>
                  </a:lnTo>
                  <a:lnTo>
                    <a:pt x="43" y="0"/>
                  </a:lnTo>
                  <a:lnTo>
                    <a:pt x="0" y="15"/>
                  </a:lnTo>
                  <a:close/>
                </a:path>
              </a:pathLst>
            </a:custGeom>
            <a:solidFill>
              <a:srgbClr val="FDE9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42" name="Freeform 172"/>
            <p:cNvSpPr>
              <a:spLocks/>
            </p:cNvSpPr>
            <p:nvPr/>
          </p:nvSpPr>
          <p:spPr bwMode="auto">
            <a:xfrm>
              <a:off x="3900488" y="1889126"/>
              <a:ext cx="103188" cy="173038"/>
            </a:xfrm>
            <a:custGeom>
              <a:avLst/>
              <a:gdLst>
                <a:gd name="T0" fmla="*/ 12 w 65"/>
                <a:gd name="T1" fmla="*/ 0 h 109"/>
                <a:gd name="T2" fmla="*/ 65 w 65"/>
                <a:gd name="T3" fmla="*/ 10 h 109"/>
                <a:gd name="T4" fmla="*/ 34 w 65"/>
                <a:gd name="T5" fmla="*/ 62 h 109"/>
                <a:gd name="T6" fmla="*/ 65 w 65"/>
                <a:gd name="T7" fmla="*/ 103 h 109"/>
                <a:gd name="T8" fmla="*/ 24 w 65"/>
                <a:gd name="T9" fmla="*/ 109 h 109"/>
                <a:gd name="T10" fmla="*/ 0 w 65"/>
                <a:gd name="T11" fmla="*/ 100 h 109"/>
                <a:gd name="T12" fmla="*/ 12 w 65"/>
                <a:gd name="T13" fmla="*/ 0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5" h="109">
                  <a:moveTo>
                    <a:pt x="12" y="0"/>
                  </a:moveTo>
                  <a:lnTo>
                    <a:pt x="65" y="10"/>
                  </a:lnTo>
                  <a:lnTo>
                    <a:pt x="34" y="62"/>
                  </a:lnTo>
                  <a:lnTo>
                    <a:pt x="65" y="103"/>
                  </a:lnTo>
                  <a:lnTo>
                    <a:pt x="24" y="109"/>
                  </a:lnTo>
                  <a:lnTo>
                    <a:pt x="0" y="100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FDE9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43" name="Freeform 173"/>
            <p:cNvSpPr>
              <a:spLocks/>
            </p:cNvSpPr>
            <p:nvPr/>
          </p:nvSpPr>
          <p:spPr bwMode="auto">
            <a:xfrm>
              <a:off x="3551238" y="1806576"/>
              <a:ext cx="152400" cy="77788"/>
            </a:xfrm>
            <a:custGeom>
              <a:avLst/>
              <a:gdLst>
                <a:gd name="T0" fmla="*/ 0 w 96"/>
                <a:gd name="T1" fmla="*/ 9 h 49"/>
                <a:gd name="T2" fmla="*/ 28 w 96"/>
                <a:gd name="T3" fmla="*/ 49 h 49"/>
                <a:gd name="T4" fmla="*/ 96 w 96"/>
                <a:gd name="T5" fmla="*/ 37 h 49"/>
                <a:gd name="T6" fmla="*/ 81 w 96"/>
                <a:gd name="T7" fmla="*/ 0 h 49"/>
                <a:gd name="T8" fmla="*/ 0 w 96"/>
                <a:gd name="T9" fmla="*/ 9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6" h="49">
                  <a:moveTo>
                    <a:pt x="0" y="9"/>
                  </a:moveTo>
                  <a:lnTo>
                    <a:pt x="28" y="49"/>
                  </a:lnTo>
                  <a:lnTo>
                    <a:pt x="96" y="37"/>
                  </a:lnTo>
                  <a:lnTo>
                    <a:pt x="81" y="0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FDE9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44" name="Freeform 174"/>
            <p:cNvSpPr>
              <a:spLocks/>
            </p:cNvSpPr>
            <p:nvPr/>
          </p:nvSpPr>
          <p:spPr bwMode="auto">
            <a:xfrm>
              <a:off x="3384551" y="1771651"/>
              <a:ext cx="142875" cy="68263"/>
            </a:xfrm>
            <a:custGeom>
              <a:avLst/>
              <a:gdLst>
                <a:gd name="T0" fmla="*/ 0 w 90"/>
                <a:gd name="T1" fmla="*/ 31 h 43"/>
                <a:gd name="T2" fmla="*/ 43 w 90"/>
                <a:gd name="T3" fmla="*/ 43 h 43"/>
                <a:gd name="T4" fmla="*/ 90 w 90"/>
                <a:gd name="T5" fmla="*/ 0 h 43"/>
                <a:gd name="T6" fmla="*/ 0 w 90"/>
                <a:gd name="T7" fmla="*/ 31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0" h="43">
                  <a:moveTo>
                    <a:pt x="0" y="31"/>
                  </a:moveTo>
                  <a:lnTo>
                    <a:pt x="43" y="43"/>
                  </a:lnTo>
                  <a:lnTo>
                    <a:pt x="90" y="0"/>
                  </a:lnTo>
                  <a:lnTo>
                    <a:pt x="0" y="31"/>
                  </a:lnTo>
                  <a:close/>
                </a:path>
              </a:pathLst>
            </a:custGeom>
            <a:solidFill>
              <a:srgbClr val="FDD7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45" name="Freeform 175"/>
            <p:cNvSpPr>
              <a:spLocks/>
            </p:cNvSpPr>
            <p:nvPr/>
          </p:nvSpPr>
          <p:spPr bwMode="auto">
            <a:xfrm>
              <a:off x="3924301" y="1771651"/>
              <a:ext cx="152400" cy="117475"/>
            </a:xfrm>
            <a:custGeom>
              <a:avLst/>
              <a:gdLst>
                <a:gd name="T0" fmla="*/ 0 w 96"/>
                <a:gd name="T1" fmla="*/ 0 h 74"/>
                <a:gd name="T2" fmla="*/ 96 w 96"/>
                <a:gd name="T3" fmla="*/ 59 h 74"/>
                <a:gd name="T4" fmla="*/ 74 w 96"/>
                <a:gd name="T5" fmla="*/ 74 h 74"/>
                <a:gd name="T6" fmla="*/ 0 w 96"/>
                <a:gd name="T7" fmla="*/ 0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6" h="74">
                  <a:moveTo>
                    <a:pt x="0" y="0"/>
                  </a:moveTo>
                  <a:lnTo>
                    <a:pt x="96" y="59"/>
                  </a:lnTo>
                  <a:lnTo>
                    <a:pt x="74" y="7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DE9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46" name="Freeform 176"/>
            <p:cNvSpPr>
              <a:spLocks/>
            </p:cNvSpPr>
            <p:nvPr/>
          </p:nvSpPr>
          <p:spPr bwMode="auto">
            <a:xfrm>
              <a:off x="3379788" y="1900238"/>
              <a:ext cx="138113" cy="98425"/>
            </a:xfrm>
            <a:custGeom>
              <a:avLst/>
              <a:gdLst>
                <a:gd name="T0" fmla="*/ 0 w 87"/>
                <a:gd name="T1" fmla="*/ 40 h 62"/>
                <a:gd name="T2" fmla="*/ 34 w 87"/>
                <a:gd name="T3" fmla="*/ 62 h 62"/>
                <a:gd name="T4" fmla="*/ 87 w 87"/>
                <a:gd name="T5" fmla="*/ 0 h 62"/>
                <a:gd name="T6" fmla="*/ 0 w 87"/>
                <a:gd name="T7" fmla="*/ 40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7" h="62">
                  <a:moveTo>
                    <a:pt x="0" y="40"/>
                  </a:moveTo>
                  <a:lnTo>
                    <a:pt x="34" y="62"/>
                  </a:lnTo>
                  <a:lnTo>
                    <a:pt x="87" y="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rgbClr val="FDD7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47" name="Freeform 177"/>
            <p:cNvSpPr>
              <a:spLocks/>
            </p:cNvSpPr>
            <p:nvPr/>
          </p:nvSpPr>
          <p:spPr bwMode="auto">
            <a:xfrm>
              <a:off x="3551238" y="1820863"/>
              <a:ext cx="152400" cy="63500"/>
            </a:xfrm>
            <a:custGeom>
              <a:avLst/>
              <a:gdLst>
                <a:gd name="T0" fmla="*/ 0 w 96"/>
                <a:gd name="T1" fmla="*/ 0 h 40"/>
                <a:gd name="T2" fmla="*/ 28 w 96"/>
                <a:gd name="T3" fmla="*/ 40 h 40"/>
                <a:gd name="T4" fmla="*/ 96 w 96"/>
                <a:gd name="T5" fmla="*/ 28 h 40"/>
                <a:gd name="T6" fmla="*/ 0 w 96"/>
                <a:gd name="T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6" h="40">
                  <a:moveTo>
                    <a:pt x="0" y="0"/>
                  </a:moveTo>
                  <a:lnTo>
                    <a:pt x="28" y="40"/>
                  </a:lnTo>
                  <a:lnTo>
                    <a:pt x="96" y="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DD7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48" name="Freeform 178"/>
            <p:cNvSpPr>
              <a:spLocks/>
            </p:cNvSpPr>
            <p:nvPr/>
          </p:nvSpPr>
          <p:spPr bwMode="auto">
            <a:xfrm>
              <a:off x="3797301" y="1943101"/>
              <a:ext cx="98425" cy="49213"/>
            </a:xfrm>
            <a:custGeom>
              <a:avLst/>
              <a:gdLst>
                <a:gd name="T0" fmla="*/ 0 w 62"/>
                <a:gd name="T1" fmla="*/ 0 h 31"/>
                <a:gd name="T2" fmla="*/ 31 w 62"/>
                <a:gd name="T3" fmla="*/ 31 h 31"/>
                <a:gd name="T4" fmla="*/ 62 w 62"/>
                <a:gd name="T5" fmla="*/ 16 h 31"/>
                <a:gd name="T6" fmla="*/ 0 w 62"/>
                <a:gd name="T7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2" h="31">
                  <a:moveTo>
                    <a:pt x="0" y="0"/>
                  </a:moveTo>
                  <a:lnTo>
                    <a:pt x="31" y="31"/>
                  </a:lnTo>
                  <a:lnTo>
                    <a:pt x="62" y="1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DCE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49" name="Freeform 179"/>
            <p:cNvSpPr>
              <a:spLocks/>
            </p:cNvSpPr>
            <p:nvPr/>
          </p:nvSpPr>
          <p:spPr bwMode="auto">
            <a:xfrm>
              <a:off x="3900488" y="2047876"/>
              <a:ext cx="103188" cy="14288"/>
            </a:xfrm>
            <a:custGeom>
              <a:avLst/>
              <a:gdLst>
                <a:gd name="T0" fmla="*/ 0 w 65"/>
                <a:gd name="T1" fmla="*/ 0 h 9"/>
                <a:gd name="T2" fmla="*/ 24 w 65"/>
                <a:gd name="T3" fmla="*/ 9 h 9"/>
                <a:gd name="T4" fmla="*/ 65 w 65"/>
                <a:gd name="T5" fmla="*/ 3 h 9"/>
                <a:gd name="T6" fmla="*/ 0 w 65"/>
                <a:gd name="T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5" h="9">
                  <a:moveTo>
                    <a:pt x="0" y="0"/>
                  </a:moveTo>
                  <a:lnTo>
                    <a:pt x="24" y="9"/>
                  </a:lnTo>
                  <a:lnTo>
                    <a:pt x="65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DCE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50" name="Freeform 180"/>
            <p:cNvSpPr>
              <a:spLocks/>
            </p:cNvSpPr>
            <p:nvPr/>
          </p:nvSpPr>
          <p:spPr bwMode="auto">
            <a:xfrm>
              <a:off x="3919538" y="1889126"/>
              <a:ext cx="84138" cy="98425"/>
            </a:xfrm>
            <a:custGeom>
              <a:avLst/>
              <a:gdLst>
                <a:gd name="T0" fmla="*/ 0 w 53"/>
                <a:gd name="T1" fmla="*/ 0 h 62"/>
                <a:gd name="T2" fmla="*/ 22 w 53"/>
                <a:gd name="T3" fmla="*/ 62 h 62"/>
                <a:gd name="T4" fmla="*/ 53 w 53"/>
                <a:gd name="T5" fmla="*/ 10 h 62"/>
                <a:gd name="T6" fmla="*/ 0 w 53"/>
                <a:gd name="T7" fmla="*/ 0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3" h="62">
                  <a:moveTo>
                    <a:pt x="0" y="0"/>
                  </a:moveTo>
                  <a:lnTo>
                    <a:pt x="22" y="62"/>
                  </a:lnTo>
                  <a:lnTo>
                    <a:pt x="53" y="1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EE0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51" name="Freeform 181"/>
            <p:cNvSpPr>
              <a:spLocks/>
            </p:cNvSpPr>
            <p:nvPr/>
          </p:nvSpPr>
          <p:spPr bwMode="auto">
            <a:xfrm>
              <a:off x="3900488" y="1889126"/>
              <a:ext cx="53975" cy="158750"/>
            </a:xfrm>
            <a:custGeom>
              <a:avLst/>
              <a:gdLst>
                <a:gd name="T0" fmla="*/ 12 w 34"/>
                <a:gd name="T1" fmla="*/ 0 h 100"/>
                <a:gd name="T2" fmla="*/ 0 w 34"/>
                <a:gd name="T3" fmla="*/ 100 h 100"/>
                <a:gd name="T4" fmla="*/ 34 w 34"/>
                <a:gd name="T5" fmla="*/ 62 h 100"/>
                <a:gd name="T6" fmla="*/ 12 w 34"/>
                <a:gd name="T7" fmla="*/ 0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4" h="100">
                  <a:moveTo>
                    <a:pt x="12" y="0"/>
                  </a:moveTo>
                  <a:lnTo>
                    <a:pt x="0" y="100"/>
                  </a:lnTo>
                  <a:lnTo>
                    <a:pt x="34" y="62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FDD7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52" name="Freeform 182"/>
            <p:cNvSpPr>
              <a:spLocks/>
            </p:cNvSpPr>
            <p:nvPr/>
          </p:nvSpPr>
          <p:spPr bwMode="auto">
            <a:xfrm>
              <a:off x="3924301" y="1506538"/>
              <a:ext cx="1522413" cy="884238"/>
            </a:xfrm>
            <a:custGeom>
              <a:avLst/>
              <a:gdLst>
                <a:gd name="T0" fmla="*/ 866 w 959"/>
                <a:gd name="T1" fmla="*/ 74 h 557"/>
                <a:gd name="T2" fmla="*/ 866 w 959"/>
                <a:gd name="T3" fmla="*/ 43 h 557"/>
                <a:gd name="T4" fmla="*/ 733 w 959"/>
                <a:gd name="T5" fmla="*/ 0 h 557"/>
                <a:gd name="T6" fmla="*/ 547 w 959"/>
                <a:gd name="T7" fmla="*/ 59 h 557"/>
                <a:gd name="T8" fmla="*/ 492 w 959"/>
                <a:gd name="T9" fmla="*/ 52 h 557"/>
                <a:gd name="T10" fmla="*/ 408 w 959"/>
                <a:gd name="T11" fmla="*/ 59 h 557"/>
                <a:gd name="T12" fmla="*/ 353 w 959"/>
                <a:gd name="T13" fmla="*/ 21 h 557"/>
                <a:gd name="T14" fmla="*/ 210 w 959"/>
                <a:gd name="T15" fmla="*/ 43 h 557"/>
                <a:gd name="T16" fmla="*/ 180 w 959"/>
                <a:gd name="T17" fmla="*/ 34 h 557"/>
                <a:gd name="T18" fmla="*/ 0 w 959"/>
                <a:gd name="T19" fmla="*/ 74 h 557"/>
                <a:gd name="T20" fmla="*/ 34 w 959"/>
                <a:gd name="T21" fmla="*/ 155 h 557"/>
                <a:gd name="T22" fmla="*/ 81 w 959"/>
                <a:gd name="T23" fmla="*/ 152 h 557"/>
                <a:gd name="T24" fmla="*/ 84 w 959"/>
                <a:gd name="T25" fmla="*/ 192 h 557"/>
                <a:gd name="T26" fmla="*/ 235 w 959"/>
                <a:gd name="T27" fmla="*/ 204 h 557"/>
                <a:gd name="T28" fmla="*/ 235 w 959"/>
                <a:gd name="T29" fmla="*/ 139 h 557"/>
                <a:gd name="T30" fmla="*/ 337 w 959"/>
                <a:gd name="T31" fmla="*/ 90 h 557"/>
                <a:gd name="T32" fmla="*/ 337 w 959"/>
                <a:gd name="T33" fmla="*/ 192 h 557"/>
                <a:gd name="T34" fmla="*/ 470 w 959"/>
                <a:gd name="T35" fmla="*/ 260 h 557"/>
                <a:gd name="T36" fmla="*/ 486 w 959"/>
                <a:gd name="T37" fmla="*/ 412 h 557"/>
                <a:gd name="T38" fmla="*/ 566 w 959"/>
                <a:gd name="T39" fmla="*/ 557 h 557"/>
                <a:gd name="T40" fmla="*/ 619 w 959"/>
                <a:gd name="T41" fmla="*/ 554 h 557"/>
                <a:gd name="T42" fmla="*/ 751 w 959"/>
                <a:gd name="T43" fmla="*/ 387 h 557"/>
                <a:gd name="T44" fmla="*/ 869 w 959"/>
                <a:gd name="T45" fmla="*/ 319 h 557"/>
                <a:gd name="T46" fmla="*/ 894 w 959"/>
                <a:gd name="T47" fmla="*/ 176 h 557"/>
                <a:gd name="T48" fmla="*/ 940 w 959"/>
                <a:gd name="T49" fmla="*/ 127 h 557"/>
                <a:gd name="T50" fmla="*/ 959 w 959"/>
                <a:gd name="T51" fmla="*/ 65 h 557"/>
                <a:gd name="T52" fmla="*/ 866 w 959"/>
                <a:gd name="T53" fmla="*/ 74 h 5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59" h="557">
                  <a:moveTo>
                    <a:pt x="866" y="74"/>
                  </a:moveTo>
                  <a:lnTo>
                    <a:pt x="866" y="43"/>
                  </a:lnTo>
                  <a:lnTo>
                    <a:pt x="733" y="0"/>
                  </a:lnTo>
                  <a:lnTo>
                    <a:pt x="547" y="59"/>
                  </a:lnTo>
                  <a:lnTo>
                    <a:pt x="492" y="52"/>
                  </a:lnTo>
                  <a:lnTo>
                    <a:pt x="408" y="59"/>
                  </a:lnTo>
                  <a:lnTo>
                    <a:pt x="353" y="21"/>
                  </a:lnTo>
                  <a:lnTo>
                    <a:pt x="210" y="43"/>
                  </a:lnTo>
                  <a:lnTo>
                    <a:pt x="180" y="34"/>
                  </a:lnTo>
                  <a:lnTo>
                    <a:pt x="0" y="74"/>
                  </a:lnTo>
                  <a:lnTo>
                    <a:pt x="34" y="155"/>
                  </a:lnTo>
                  <a:lnTo>
                    <a:pt x="81" y="152"/>
                  </a:lnTo>
                  <a:lnTo>
                    <a:pt x="84" y="192"/>
                  </a:lnTo>
                  <a:lnTo>
                    <a:pt x="235" y="204"/>
                  </a:lnTo>
                  <a:lnTo>
                    <a:pt x="235" y="139"/>
                  </a:lnTo>
                  <a:lnTo>
                    <a:pt x="337" y="90"/>
                  </a:lnTo>
                  <a:lnTo>
                    <a:pt x="337" y="192"/>
                  </a:lnTo>
                  <a:lnTo>
                    <a:pt x="470" y="260"/>
                  </a:lnTo>
                  <a:lnTo>
                    <a:pt x="486" y="412"/>
                  </a:lnTo>
                  <a:lnTo>
                    <a:pt x="566" y="557"/>
                  </a:lnTo>
                  <a:lnTo>
                    <a:pt x="619" y="554"/>
                  </a:lnTo>
                  <a:lnTo>
                    <a:pt x="751" y="387"/>
                  </a:lnTo>
                  <a:lnTo>
                    <a:pt x="869" y="319"/>
                  </a:lnTo>
                  <a:lnTo>
                    <a:pt x="894" y="176"/>
                  </a:lnTo>
                  <a:lnTo>
                    <a:pt x="940" y="127"/>
                  </a:lnTo>
                  <a:lnTo>
                    <a:pt x="959" y="65"/>
                  </a:lnTo>
                  <a:lnTo>
                    <a:pt x="866" y="74"/>
                  </a:lnTo>
                  <a:close/>
                </a:path>
              </a:pathLst>
            </a:custGeom>
            <a:solidFill>
              <a:srgbClr val="FDE9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53" name="Freeform 183"/>
            <p:cNvSpPr>
              <a:spLocks/>
            </p:cNvSpPr>
            <p:nvPr/>
          </p:nvSpPr>
          <p:spPr bwMode="auto">
            <a:xfrm>
              <a:off x="4125913" y="1851026"/>
              <a:ext cx="77788" cy="49213"/>
            </a:xfrm>
            <a:custGeom>
              <a:avLst/>
              <a:gdLst>
                <a:gd name="T0" fmla="*/ 0 w 49"/>
                <a:gd name="T1" fmla="*/ 9 h 31"/>
                <a:gd name="T2" fmla="*/ 43 w 49"/>
                <a:gd name="T3" fmla="*/ 31 h 31"/>
                <a:gd name="T4" fmla="*/ 49 w 49"/>
                <a:gd name="T5" fmla="*/ 0 h 31"/>
                <a:gd name="T6" fmla="*/ 0 w 49"/>
                <a:gd name="T7" fmla="*/ 9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9" h="31">
                  <a:moveTo>
                    <a:pt x="0" y="9"/>
                  </a:moveTo>
                  <a:lnTo>
                    <a:pt x="43" y="31"/>
                  </a:lnTo>
                  <a:lnTo>
                    <a:pt x="49" y="0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FDE9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54" name="Freeform 184"/>
            <p:cNvSpPr>
              <a:spLocks/>
            </p:cNvSpPr>
            <p:nvPr/>
          </p:nvSpPr>
          <p:spPr bwMode="auto">
            <a:xfrm>
              <a:off x="4670426" y="1506538"/>
              <a:ext cx="417513" cy="431800"/>
            </a:xfrm>
            <a:custGeom>
              <a:avLst/>
              <a:gdLst>
                <a:gd name="T0" fmla="*/ 263 w 263"/>
                <a:gd name="T1" fmla="*/ 0 h 272"/>
                <a:gd name="T2" fmla="*/ 0 w 263"/>
                <a:gd name="T3" fmla="*/ 260 h 272"/>
                <a:gd name="T4" fmla="*/ 167 w 263"/>
                <a:gd name="T5" fmla="*/ 272 h 272"/>
                <a:gd name="T6" fmla="*/ 263 w 263"/>
                <a:gd name="T7" fmla="*/ 0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63" h="272">
                  <a:moveTo>
                    <a:pt x="263" y="0"/>
                  </a:moveTo>
                  <a:lnTo>
                    <a:pt x="0" y="260"/>
                  </a:lnTo>
                  <a:lnTo>
                    <a:pt x="167" y="272"/>
                  </a:lnTo>
                  <a:lnTo>
                    <a:pt x="263" y="0"/>
                  </a:lnTo>
                  <a:close/>
                </a:path>
              </a:pathLst>
            </a:custGeom>
            <a:solidFill>
              <a:srgbClr val="FDE9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55" name="Freeform 185"/>
            <p:cNvSpPr>
              <a:spLocks/>
            </p:cNvSpPr>
            <p:nvPr/>
          </p:nvSpPr>
          <p:spPr bwMode="auto">
            <a:xfrm>
              <a:off x="4935538" y="1506538"/>
              <a:ext cx="180975" cy="614363"/>
            </a:xfrm>
            <a:custGeom>
              <a:avLst/>
              <a:gdLst>
                <a:gd name="T0" fmla="*/ 114 w 114"/>
                <a:gd name="T1" fmla="*/ 387 h 387"/>
                <a:gd name="T2" fmla="*/ 96 w 114"/>
                <a:gd name="T3" fmla="*/ 0 h 387"/>
                <a:gd name="T4" fmla="*/ 0 w 114"/>
                <a:gd name="T5" fmla="*/ 272 h 387"/>
                <a:gd name="T6" fmla="*/ 114 w 114"/>
                <a:gd name="T7" fmla="*/ 387 h 3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4" h="387">
                  <a:moveTo>
                    <a:pt x="114" y="387"/>
                  </a:moveTo>
                  <a:lnTo>
                    <a:pt x="96" y="0"/>
                  </a:lnTo>
                  <a:lnTo>
                    <a:pt x="0" y="272"/>
                  </a:lnTo>
                  <a:lnTo>
                    <a:pt x="114" y="387"/>
                  </a:lnTo>
                  <a:close/>
                </a:path>
              </a:pathLst>
            </a:custGeom>
            <a:solidFill>
              <a:srgbClr val="FDD7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56" name="Freeform 186"/>
            <p:cNvSpPr>
              <a:spLocks/>
            </p:cNvSpPr>
            <p:nvPr/>
          </p:nvSpPr>
          <p:spPr bwMode="auto">
            <a:xfrm>
              <a:off x="4670426" y="1919288"/>
              <a:ext cx="265113" cy="241300"/>
            </a:xfrm>
            <a:custGeom>
              <a:avLst/>
              <a:gdLst>
                <a:gd name="T0" fmla="*/ 0 w 167"/>
                <a:gd name="T1" fmla="*/ 0 h 152"/>
                <a:gd name="T2" fmla="*/ 16 w 167"/>
                <a:gd name="T3" fmla="*/ 152 h 152"/>
                <a:gd name="T4" fmla="*/ 167 w 167"/>
                <a:gd name="T5" fmla="*/ 12 h 152"/>
                <a:gd name="T6" fmla="*/ 0 w 167"/>
                <a:gd name="T7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7" h="152">
                  <a:moveTo>
                    <a:pt x="0" y="0"/>
                  </a:moveTo>
                  <a:lnTo>
                    <a:pt x="16" y="152"/>
                  </a:lnTo>
                  <a:lnTo>
                    <a:pt x="167" y="1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EE0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57" name="Freeform 187"/>
            <p:cNvSpPr>
              <a:spLocks/>
            </p:cNvSpPr>
            <p:nvPr/>
          </p:nvSpPr>
          <p:spPr bwMode="auto">
            <a:xfrm>
              <a:off x="4695826" y="1938338"/>
              <a:ext cx="420688" cy="222250"/>
            </a:xfrm>
            <a:custGeom>
              <a:avLst/>
              <a:gdLst>
                <a:gd name="T0" fmla="*/ 151 w 265"/>
                <a:gd name="T1" fmla="*/ 0 h 140"/>
                <a:gd name="T2" fmla="*/ 0 w 265"/>
                <a:gd name="T3" fmla="*/ 140 h 140"/>
                <a:gd name="T4" fmla="*/ 265 w 265"/>
                <a:gd name="T5" fmla="*/ 115 h 140"/>
                <a:gd name="T6" fmla="*/ 151 w 265"/>
                <a:gd name="T7" fmla="*/ 0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65" h="140">
                  <a:moveTo>
                    <a:pt x="151" y="0"/>
                  </a:moveTo>
                  <a:lnTo>
                    <a:pt x="0" y="140"/>
                  </a:lnTo>
                  <a:lnTo>
                    <a:pt x="265" y="115"/>
                  </a:lnTo>
                  <a:lnTo>
                    <a:pt x="151" y="0"/>
                  </a:lnTo>
                  <a:close/>
                </a:path>
              </a:pathLst>
            </a:custGeom>
            <a:solidFill>
              <a:srgbClr val="FDCE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58" name="Freeform 188"/>
            <p:cNvSpPr>
              <a:spLocks/>
            </p:cNvSpPr>
            <p:nvPr/>
          </p:nvSpPr>
          <p:spPr bwMode="auto">
            <a:xfrm>
              <a:off x="5116513" y="1624013"/>
              <a:ext cx="182563" cy="496888"/>
            </a:xfrm>
            <a:custGeom>
              <a:avLst/>
              <a:gdLst>
                <a:gd name="T0" fmla="*/ 0 w 115"/>
                <a:gd name="T1" fmla="*/ 313 h 313"/>
                <a:gd name="T2" fmla="*/ 115 w 115"/>
                <a:gd name="T3" fmla="*/ 0 h 313"/>
                <a:gd name="T4" fmla="*/ 34 w 115"/>
                <a:gd name="T5" fmla="*/ 40 h 313"/>
                <a:gd name="T6" fmla="*/ 0 w 115"/>
                <a:gd name="T7" fmla="*/ 313 h 3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5" h="313">
                  <a:moveTo>
                    <a:pt x="0" y="313"/>
                  </a:moveTo>
                  <a:lnTo>
                    <a:pt x="115" y="0"/>
                  </a:lnTo>
                  <a:lnTo>
                    <a:pt x="34" y="40"/>
                  </a:lnTo>
                  <a:lnTo>
                    <a:pt x="0" y="313"/>
                  </a:lnTo>
                  <a:close/>
                </a:path>
              </a:pathLst>
            </a:custGeom>
            <a:solidFill>
              <a:srgbClr val="FDD7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59" name="Freeform 189"/>
            <p:cNvSpPr>
              <a:spLocks/>
            </p:cNvSpPr>
            <p:nvPr/>
          </p:nvSpPr>
          <p:spPr bwMode="auto">
            <a:xfrm>
              <a:off x="5087938" y="1506538"/>
              <a:ext cx="82550" cy="614363"/>
            </a:xfrm>
            <a:custGeom>
              <a:avLst/>
              <a:gdLst>
                <a:gd name="T0" fmla="*/ 0 w 52"/>
                <a:gd name="T1" fmla="*/ 0 h 387"/>
                <a:gd name="T2" fmla="*/ 18 w 52"/>
                <a:gd name="T3" fmla="*/ 387 h 387"/>
                <a:gd name="T4" fmla="*/ 52 w 52"/>
                <a:gd name="T5" fmla="*/ 114 h 387"/>
                <a:gd name="T6" fmla="*/ 0 w 52"/>
                <a:gd name="T7" fmla="*/ 0 h 3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2" h="387">
                  <a:moveTo>
                    <a:pt x="0" y="0"/>
                  </a:moveTo>
                  <a:lnTo>
                    <a:pt x="18" y="387"/>
                  </a:lnTo>
                  <a:lnTo>
                    <a:pt x="52" y="11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EE0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60" name="Freeform 190"/>
            <p:cNvSpPr>
              <a:spLocks/>
            </p:cNvSpPr>
            <p:nvPr/>
          </p:nvSpPr>
          <p:spPr bwMode="auto">
            <a:xfrm>
              <a:off x="5087938" y="1506538"/>
              <a:ext cx="211138" cy="117475"/>
            </a:xfrm>
            <a:custGeom>
              <a:avLst/>
              <a:gdLst>
                <a:gd name="T0" fmla="*/ 0 w 133"/>
                <a:gd name="T1" fmla="*/ 0 h 74"/>
                <a:gd name="T2" fmla="*/ 133 w 133"/>
                <a:gd name="T3" fmla="*/ 74 h 74"/>
                <a:gd name="T4" fmla="*/ 133 w 133"/>
                <a:gd name="T5" fmla="*/ 43 h 74"/>
                <a:gd name="T6" fmla="*/ 0 w 133"/>
                <a:gd name="T7" fmla="*/ 0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3" h="74">
                  <a:moveTo>
                    <a:pt x="0" y="0"/>
                  </a:moveTo>
                  <a:lnTo>
                    <a:pt x="133" y="74"/>
                  </a:lnTo>
                  <a:lnTo>
                    <a:pt x="133" y="4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EE0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61" name="Freeform 191"/>
            <p:cNvSpPr>
              <a:spLocks/>
            </p:cNvSpPr>
            <p:nvPr/>
          </p:nvSpPr>
          <p:spPr bwMode="auto">
            <a:xfrm>
              <a:off x="5087938" y="1506538"/>
              <a:ext cx="211138" cy="180975"/>
            </a:xfrm>
            <a:custGeom>
              <a:avLst/>
              <a:gdLst>
                <a:gd name="T0" fmla="*/ 133 w 133"/>
                <a:gd name="T1" fmla="*/ 74 h 114"/>
                <a:gd name="T2" fmla="*/ 0 w 133"/>
                <a:gd name="T3" fmla="*/ 0 h 114"/>
                <a:gd name="T4" fmla="*/ 52 w 133"/>
                <a:gd name="T5" fmla="*/ 114 h 114"/>
                <a:gd name="T6" fmla="*/ 133 w 133"/>
                <a:gd name="T7" fmla="*/ 7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3" h="114">
                  <a:moveTo>
                    <a:pt x="133" y="74"/>
                  </a:moveTo>
                  <a:lnTo>
                    <a:pt x="0" y="0"/>
                  </a:lnTo>
                  <a:lnTo>
                    <a:pt x="52" y="114"/>
                  </a:lnTo>
                  <a:lnTo>
                    <a:pt x="133" y="74"/>
                  </a:lnTo>
                  <a:close/>
                </a:path>
              </a:pathLst>
            </a:custGeom>
            <a:solidFill>
              <a:srgbClr val="FDE9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62" name="Freeform 192"/>
            <p:cNvSpPr>
              <a:spLocks/>
            </p:cNvSpPr>
            <p:nvPr/>
          </p:nvSpPr>
          <p:spPr bwMode="auto">
            <a:xfrm>
              <a:off x="5299076" y="1609726"/>
              <a:ext cx="147638" cy="98425"/>
            </a:xfrm>
            <a:custGeom>
              <a:avLst/>
              <a:gdLst>
                <a:gd name="T0" fmla="*/ 0 w 93"/>
                <a:gd name="T1" fmla="*/ 9 h 62"/>
                <a:gd name="T2" fmla="*/ 74 w 93"/>
                <a:gd name="T3" fmla="*/ 62 h 62"/>
                <a:gd name="T4" fmla="*/ 93 w 93"/>
                <a:gd name="T5" fmla="*/ 0 h 62"/>
                <a:gd name="T6" fmla="*/ 0 w 93"/>
                <a:gd name="T7" fmla="*/ 9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3" h="62">
                  <a:moveTo>
                    <a:pt x="0" y="9"/>
                  </a:moveTo>
                  <a:lnTo>
                    <a:pt x="74" y="62"/>
                  </a:lnTo>
                  <a:lnTo>
                    <a:pt x="93" y="0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FEE0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63" name="Freeform 193"/>
            <p:cNvSpPr>
              <a:spLocks/>
            </p:cNvSpPr>
            <p:nvPr/>
          </p:nvSpPr>
          <p:spPr bwMode="auto">
            <a:xfrm>
              <a:off x="5299076" y="1624013"/>
              <a:ext cx="117475" cy="161925"/>
            </a:xfrm>
            <a:custGeom>
              <a:avLst/>
              <a:gdLst>
                <a:gd name="T0" fmla="*/ 0 w 74"/>
                <a:gd name="T1" fmla="*/ 0 h 102"/>
                <a:gd name="T2" fmla="*/ 28 w 74"/>
                <a:gd name="T3" fmla="*/ 102 h 102"/>
                <a:gd name="T4" fmla="*/ 74 w 74"/>
                <a:gd name="T5" fmla="*/ 53 h 102"/>
                <a:gd name="T6" fmla="*/ 0 w 74"/>
                <a:gd name="T7" fmla="*/ 0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4" h="102">
                  <a:moveTo>
                    <a:pt x="0" y="0"/>
                  </a:moveTo>
                  <a:lnTo>
                    <a:pt x="28" y="102"/>
                  </a:lnTo>
                  <a:lnTo>
                    <a:pt x="74" y="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DD7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64" name="Freeform 194"/>
            <p:cNvSpPr>
              <a:spLocks/>
            </p:cNvSpPr>
            <p:nvPr/>
          </p:nvSpPr>
          <p:spPr bwMode="auto">
            <a:xfrm>
              <a:off x="5249863" y="1624013"/>
              <a:ext cx="93663" cy="314325"/>
            </a:xfrm>
            <a:custGeom>
              <a:avLst/>
              <a:gdLst>
                <a:gd name="T0" fmla="*/ 59 w 59"/>
                <a:gd name="T1" fmla="*/ 102 h 198"/>
                <a:gd name="T2" fmla="*/ 31 w 59"/>
                <a:gd name="T3" fmla="*/ 0 h 198"/>
                <a:gd name="T4" fmla="*/ 0 w 59"/>
                <a:gd name="T5" fmla="*/ 198 h 198"/>
                <a:gd name="T6" fmla="*/ 59 w 59"/>
                <a:gd name="T7" fmla="*/ 102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9" h="198">
                  <a:moveTo>
                    <a:pt x="59" y="102"/>
                  </a:moveTo>
                  <a:lnTo>
                    <a:pt x="31" y="0"/>
                  </a:lnTo>
                  <a:lnTo>
                    <a:pt x="0" y="198"/>
                  </a:lnTo>
                  <a:lnTo>
                    <a:pt x="59" y="102"/>
                  </a:lnTo>
                  <a:close/>
                </a:path>
              </a:pathLst>
            </a:custGeom>
            <a:solidFill>
              <a:srgbClr val="FDE9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65" name="Freeform 195"/>
            <p:cNvSpPr>
              <a:spLocks/>
            </p:cNvSpPr>
            <p:nvPr/>
          </p:nvSpPr>
          <p:spPr bwMode="auto">
            <a:xfrm>
              <a:off x="5249863" y="1785938"/>
              <a:ext cx="93663" cy="227013"/>
            </a:xfrm>
            <a:custGeom>
              <a:avLst/>
              <a:gdLst>
                <a:gd name="T0" fmla="*/ 0 w 59"/>
                <a:gd name="T1" fmla="*/ 96 h 143"/>
                <a:gd name="T2" fmla="*/ 34 w 59"/>
                <a:gd name="T3" fmla="*/ 143 h 143"/>
                <a:gd name="T4" fmla="*/ 59 w 59"/>
                <a:gd name="T5" fmla="*/ 0 h 143"/>
                <a:gd name="T6" fmla="*/ 0 w 59"/>
                <a:gd name="T7" fmla="*/ 96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9" h="143">
                  <a:moveTo>
                    <a:pt x="0" y="96"/>
                  </a:moveTo>
                  <a:lnTo>
                    <a:pt x="34" y="143"/>
                  </a:lnTo>
                  <a:lnTo>
                    <a:pt x="59" y="0"/>
                  </a:lnTo>
                  <a:lnTo>
                    <a:pt x="0" y="96"/>
                  </a:lnTo>
                  <a:close/>
                </a:path>
              </a:pathLst>
            </a:custGeom>
            <a:solidFill>
              <a:srgbClr val="FDD7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66" name="Freeform 196"/>
            <p:cNvSpPr>
              <a:spLocks/>
            </p:cNvSpPr>
            <p:nvPr/>
          </p:nvSpPr>
          <p:spPr bwMode="auto">
            <a:xfrm>
              <a:off x="5116513" y="1624013"/>
              <a:ext cx="182563" cy="496888"/>
            </a:xfrm>
            <a:custGeom>
              <a:avLst/>
              <a:gdLst>
                <a:gd name="T0" fmla="*/ 115 w 115"/>
                <a:gd name="T1" fmla="*/ 0 h 313"/>
                <a:gd name="T2" fmla="*/ 0 w 115"/>
                <a:gd name="T3" fmla="*/ 313 h 313"/>
                <a:gd name="T4" fmla="*/ 84 w 115"/>
                <a:gd name="T5" fmla="*/ 198 h 313"/>
                <a:gd name="T6" fmla="*/ 115 w 115"/>
                <a:gd name="T7" fmla="*/ 0 h 3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5" h="313">
                  <a:moveTo>
                    <a:pt x="115" y="0"/>
                  </a:moveTo>
                  <a:lnTo>
                    <a:pt x="0" y="313"/>
                  </a:lnTo>
                  <a:lnTo>
                    <a:pt x="84" y="198"/>
                  </a:lnTo>
                  <a:lnTo>
                    <a:pt x="115" y="0"/>
                  </a:lnTo>
                  <a:close/>
                </a:path>
              </a:pathLst>
            </a:custGeom>
            <a:solidFill>
              <a:srgbClr val="FEE0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67" name="Freeform 197"/>
            <p:cNvSpPr>
              <a:spLocks/>
            </p:cNvSpPr>
            <p:nvPr/>
          </p:nvSpPr>
          <p:spPr bwMode="auto">
            <a:xfrm>
              <a:off x="5116513" y="1938338"/>
              <a:ext cx="187325" cy="182563"/>
            </a:xfrm>
            <a:custGeom>
              <a:avLst/>
              <a:gdLst>
                <a:gd name="T0" fmla="*/ 0 w 118"/>
                <a:gd name="T1" fmla="*/ 115 h 115"/>
                <a:gd name="T2" fmla="*/ 118 w 118"/>
                <a:gd name="T3" fmla="*/ 47 h 115"/>
                <a:gd name="T4" fmla="*/ 84 w 118"/>
                <a:gd name="T5" fmla="*/ 0 h 115"/>
                <a:gd name="T6" fmla="*/ 0 w 118"/>
                <a:gd name="T7" fmla="*/ 115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8" h="115">
                  <a:moveTo>
                    <a:pt x="0" y="115"/>
                  </a:moveTo>
                  <a:lnTo>
                    <a:pt x="118" y="47"/>
                  </a:lnTo>
                  <a:lnTo>
                    <a:pt x="84" y="0"/>
                  </a:lnTo>
                  <a:lnTo>
                    <a:pt x="0" y="115"/>
                  </a:lnTo>
                  <a:close/>
                </a:path>
              </a:pathLst>
            </a:custGeom>
            <a:solidFill>
              <a:srgbClr val="FDCE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68" name="Freeform 198"/>
            <p:cNvSpPr>
              <a:spLocks/>
            </p:cNvSpPr>
            <p:nvPr/>
          </p:nvSpPr>
          <p:spPr bwMode="auto">
            <a:xfrm>
              <a:off x="4695826" y="2160588"/>
              <a:ext cx="211138" cy="230188"/>
            </a:xfrm>
            <a:custGeom>
              <a:avLst/>
              <a:gdLst>
                <a:gd name="T0" fmla="*/ 0 w 133"/>
                <a:gd name="T1" fmla="*/ 0 h 145"/>
                <a:gd name="T2" fmla="*/ 80 w 133"/>
                <a:gd name="T3" fmla="*/ 145 h 145"/>
                <a:gd name="T4" fmla="*/ 133 w 133"/>
                <a:gd name="T5" fmla="*/ 142 h 145"/>
                <a:gd name="T6" fmla="*/ 0 w 133"/>
                <a:gd name="T7" fmla="*/ 0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3" h="145">
                  <a:moveTo>
                    <a:pt x="0" y="0"/>
                  </a:moveTo>
                  <a:lnTo>
                    <a:pt x="80" y="145"/>
                  </a:lnTo>
                  <a:lnTo>
                    <a:pt x="133" y="14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DCE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69" name="Freeform 199"/>
            <p:cNvSpPr>
              <a:spLocks/>
            </p:cNvSpPr>
            <p:nvPr/>
          </p:nvSpPr>
          <p:spPr bwMode="auto">
            <a:xfrm>
              <a:off x="4695826" y="2120901"/>
              <a:ext cx="420688" cy="265113"/>
            </a:xfrm>
            <a:custGeom>
              <a:avLst/>
              <a:gdLst>
                <a:gd name="T0" fmla="*/ 0 w 265"/>
                <a:gd name="T1" fmla="*/ 25 h 167"/>
                <a:gd name="T2" fmla="*/ 133 w 265"/>
                <a:gd name="T3" fmla="*/ 167 h 167"/>
                <a:gd name="T4" fmla="*/ 265 w 265"/>
                <a:gd name="T5" fmla="*/ 0 h 167"/>
                <a:gd name="T6" fmla="*/ 0 w 265"/>
                <a:gd name="T7" fmla="*/ 25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65" h="167">
                  <a:moveTo>
                    <a:pt x="0" y="25"/>
                  </a:moveTo>
                  <a:lnTo>
                    <a:pt x="133" y="167"/>
                  </a:lnTo>
                  <a:lnTo>
                    <a:pt x="265" y="0"/>
                  </a:lnTo>
                  <a:lnTo>
                    <a:pt x="0" y="25"/>
                  </a:lnTo>
                  <a:close/>
                </a:path>
              </a:pathLst>
            </a:custGeom>
            <a:solidFill>
              <a:srgbClr val="FDE9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70" name="Freeform 200"/>
            <p:cNvSpPr>
              <a:spLocks/>
            </p:cNvSpPr>
            <p:nvPr/>
          </p:nvSpPr>
          <p:spPr bwMode="auto">
            <a:xfrm>
              <a:off x="4695826" y="2160588"/>
              <a:ext cx="211138" cy="225425"/>
            </a:xfrm>
            <a:custGeom>
              <a:avLst/>
              <a:gdLst>
                <a:gd name="T0" fmla="*/ 0 w 133"/>
                <a:gd name="T1" fmla="*/ 0 h 142"/>
                <a:gd name="T2" fmla="*/ 133 w 133"/>
                <a:gd name="T3" fmla="*/ 142 h 142"/>
                <a:gd name="T4" fmla="*/ 129 w 133"/>
                <a:gd name="T5" fmla="*/ 25 h 142"/>
                <a:gd name="T6" fmla="*/ 0 w 133"/>
                <a:gd name="T7" fmla="*/ 0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3" h="142">
                  <a:moveTo>
                    <a:pt x="0" y="0"/>
                  </a:moveTo>
                  <a:lnTo>
                    <a:pt x="133" y="142"/>
                  </a:lnTo>
                  <a:lnTo>
                    <a:pt x="129" y="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DD7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71" name="Freeform 201"/>
            <p:cNvSpPr>
              <a:spLocks/>
            </p:cNvSpPr>
            <p:nvPr/>
          </p:nvSpPr>
          <p:spPr bwMode="auto">
            <a:xfrm>
              <a:off x="4900613" y="2120901"/>
              <a:ext cx="215900" cy="265113"/>
            </a:xfrm>
            <a:custGeom>
              <a:avLst/>
              <a:gdLst>
                <a:gd name="T0" fmla="*/ 0 w 136"/>
                <a:gd name="T1" fmla="*/ 50 h 167"/>
                <a:gd name="T2" fmla="*/ 4 w 136"/>
                <a:gd name="T3" fmla="*/ 167 h 167"/>
                <a:gd name="T4" fmla="*/ 136 w 136"/>
                <a:gd name="T5" fmla="*/ 0 h 167"/>
                <a:gd name="T6" fmla="*/ 0 w 136"/>
                <a:gd name="T7" fmla="*/ 50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6" h="167">
                  <a:moveTo>
                    <a:pt x="0" y="50"/>
                  </a:moveTo>
                  <a:lnTo>
                    <a:pt x="4" y="167"/>
                  </a:lnTo>
                  <a:lnTo>
                    <a:pt x="136" y="0"/>
                  </a:lnTo>
                  <a:lnTo>
                    <a:pt x="0" y="50"/>
                  </a:lnTo>
                  <a:close/>
                </a:path>
              </a:pathLst>
            </a:custGeom>
            <a:solidFill>
              <a:srgbClr val="FDCE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72" name="Freeform 202"/>
            <p:cNvSpPr>
              <a:spLocks/>
            </p:cNvSpPr>
            <p:nvPr/>
          </p:nvSpPr>
          <p:spPr bwMode="auto">
            <a:xfrm>
              <a:off x="4459288" y="1811338"/>
              <a:ext cx="314325" cy="107950"/>
            </a:xfrm>
            <a:custGeom>
              <a:avLst/>
              <a:gdLst>
                <a:gd name="T0" fmla="*/ 0 w 198"/>
                <a:gd name="T1" fmla="*/ 0 h 68"/>
                <a:gd name="T2" fmla="*/ 133 w 198"/>
                <a:gd name="T3" fmla="*/ 68 h 68"/>
                <a:gd name="T4" fmla="*/ 198 w 198"/>
                <a:gd name="T5" fmla="*/ 3 h 68"/>
                <a:gd name="T6" fmla="*/ 0 w 198"/>
                <a:gd name="T7" fmla="*/ 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8" h="68">
                  <a:moveTo>
                    <a:pt x="0" y="0"/>
                  </a:moveTo>
                  <a:lnTo>
                    <a:pt x="133" y="68"/>
                  </a:lnTo>
                  <a:lnTo>
                    <a:pt x="198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EE0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73" name="Freeform 203"/>
            <p:cNvSpPr>
              <a:spLocks/>
            </p:cNvSpPr>
            <p:nvPr/>
          </p:nvSpPr>
          <p:spPr bwMode="auto">
            <a:xfrm>
              <a:off x="4792663" y="1506538"/>
              <a:ext cx="295275" cy="166688"/>
            </a:xfrm>
            <a:custGeom>
              <a:avLst/>
              <a:gdLst>
                <a:gd name="T0" fmla="*/ 186 w 186"/>
                <a:gd name="T1" fmla="*/ 0 h 105"/>
                <a:gd name="T2" fmla="*/ 0 w 186"/>
                <a:gd name="T3" fmla="*/ 59 h 105"/>
                <a:gd name="T4" fmla="*/ 7 w 186"/>
                <a:gd name="T5" fmla="*/ 105 h 105"/>
                <a:gd name="T6" fmla="*/ 186 w 186"/>
                <a:gd name="T7" fmla="*/ 0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6" h="105">
                  <a:moveTo>
                    <a:pt x="186" y="0"/>
                  </a:moveTo>
                  <a:lnTo>
                    <a:pt x="0" y="59"/>
                  </a:lnTo>
                  <a:lnTo>
                    <a:pt x="7" y="105"/>
                  </a:lnTo>
                  <a:lnTo>
                    <a:pt x="186" y="0"/>
                  </a:lnTo>
                  <a:close/>
                </a:path>
              </a:pathLst>
            </a:custGeom>
            <a:solidFill>
              <a:srgbClr val="FDE9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74" name="Freeform 204"/>
            <p:cNvSpPr>
              <a:spLocks/>
            </p:cNvSpPr>
            <p:nvPr/>
          </p:nvSpPr>
          <p:spPr bwMode="auto">
            <a:xfrm>
              <a:off x="4773613" y="1506538"/>
              <a:ext cx="314325" cy="309563"/>
            </a:xfrm>
            <a:custGeom>
              <a:avLst/>
              <a:gdLst>
                <a:gd name="T0" fmla="*/ 19 w 198"/>
                <a:gd name="T1" fmla="*/ 105 h 195"/>
                <a:gd name="T2" fmla="*/ 0 w 198"/>
                <a:gd name="T3" fmla="*/ 195 h 195"/>
                <a:gd name="T4" fmla="*/ 198 w 198"/>
                <a:gd name="T5" fmla="*/ 0 h 195"/>
                <a:gd name="T6" fmla="*/ 19 w 198"/>
                <a:gd name="T7" fmla="*/ 105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8" h="195">
                  <a:moveTo>
                    <a:pt x="19" y="105"/>
                  </a:moveTo>
                  <a:lnTo>
                    <a:pt x="0" y="195"/>
                  </a:lnTo>
                  <a:lnTo>
                    <a:pt x="198" y="0"/>
                  </a:lnTo>
                  <a:lnTo>
                    <a:pt x="19" y="105"/>
                  </a:lnTo>
                  <a:close/>
                </a:path>
              </a:pathLst>
            </a:custGeom>
            <a:solidFill>
              <a:srgbClr val="FDD7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5" name="Freeform 206"/>
            <p:cNvSpPr>
              <a:spLocks/>
            </p:cNvSpPr>
            <p:nvPr/>
          </p:nvSpPr>
          <p:spPr bwMode="auto">
            <a:xfrm>
              <a:off x="4459288" y="1589088"/>
              <a:ext cx="344488" cy="227013"/>
            </a:xfrm>
            <a:custGeom>
              <a:avLst/>
              <a:gdLst>
                <a:gd name="T0" fmla="*/ 210 w 217"/>
                <a:gd name="T1" fmla="*/ 7 h 143"/>
                <a:gd name="T2" fmla="*/ 155 w 217"/>
                <a:gd name="T3" fmla="*/ 0 h 143"/>
                <a:gd name="T4" fmla="*/ 0 w 217"/>
                <a:gd name="T5" fmla="*/ 38 h 143"/>
                <a:gd name="T6" fmla="*/ 0 w 217"/>
                <a:gd name="T7" fmla="*/ 140 h 143"/>
                <a:gd name="T8" fmla="*/ 198 w 217"/>
                <a:gd name="T9" fmla="*/ 143 h 143"/>
                <a:gd name="T10" fmla="*/ 217 w 217"/>
                <a:gd name="T11" fmla="*/ 53 h 143"/>
                <a:gd name="T12" fmla="*/ 210 w 217"/>
                <a:gd name="T13" fmla="*/ 7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7" h="143">
                  <a:moveTo>
                    <a:pt x="210" y="7"/>
                  </a:moveTo>
                  <a:lnTo>
                    <a:pt x="155" y="0"/>
                  </a:lnTo>
                  <a:lnTo>
                    <a:pt x="0" y="38"/>
                  </a:lnTo>
                  <a:lnTo>
                    <a:pt x="0" y="140"/>
                  </a:lnTo>
                  <a:lnTo>
                    <a:pt x="198" y="143"/>
                  </a:lnTo>
                  <a:lnTo>
                    <a:pt x="217" y="53"/>
                  </a:lnTo>
                  <a:lnTo>
                    <a:pt x="210" y="7"/>
                  </a:lnTo>
                  <a:close/>
                </a:path>
              </a:pathLst>
            </a:custGeom>
            <a:solidFill>
              <a:srgbClr val="FDD7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6" name="Freeform 207"/>
            <p:cNvSpPr>
              <a:spLocks/>
            </p:cNvSpPr>
            <p:nvPr/>
          </p:nvSpPr>
          <p:spPr bwMode="auto">
            <a:xfrm>
              <a:off x="4459288" y="1673225"/>
              <a:ext cx="344488" cy="142875"/>
            </a:xfrm>
            <a:custGeom>
              <a:avLst/>
              <a:gdLst>
                <a:gd name="T0" fmla="*/ 0 w 217"/>
                <a:gd name="T1" fmla="*/ 87 h 90"/>
                <a:gd name="T2" fmla="*/ 198 w 217"/>
                <a:gd name="T3" fmla="*/ 90 h 90"/>
                <a:gd name="T4" fmla="*/ 217 w 217"/>
                <a:gd name="T5" fmla="*/ 0 h 90"/>
                <a:gd name="T6" fmla="*/ 0 w 217"/>
                <a:gd name="T7" fmla="*/ 87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7" h="90">
                  <a:moveTo>
                    <a:pt x="0" y="87"/>
                  </a:moveTo>
                  <a:lnTo>
                    <a:pt x="198" y="90"/>
                  </a:lnTo>
                  <a:lnTo>
                    <a:pt x="217" y="0"/>
                  </a:lnTo>
                  <a:lnTo>
                    <a:pt x="0" y="87"/>
                  </a:lnTo>
                  <a:close/>
                </a:path>
              </a:pathLst>
            </a:custGeom>
            <a:solidFill>
              <a:srgbClr val="FDCE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7" name="Freeform 208"/>
            <p:cNvSpPr>
              <a:spLocks/>
            </p:cNvSpPr>
            <p:nvPr/>
          </p:nvSpPr>
          <p:spPr bwMode="auto">
            <a:xfrm>
              <a:off x="4459288" y="1589088"/>
              <a:ext cx="246063" cy="222250"/>
            </a:xfrm>
            <a:custGeom>
              <a:avLst/>
              <a:gdLst>
                <a:gd name="T0" fmla="*/ 0 w 155"/>
                <a:gd name="T1" fmla="*/ 38 h 140"/>
                <a:gd name="T2" fmla="*/ 0 w 155"/>
                <a:gd name="T3" fmla="*/ 140 h 140"/>
                <a:gd name="T4" fmla="*/ 155 w 155"/>
                <a:gd name="T5" fmla="*/ 0 h 140"/>
                <a:gd name="T6" fmla="*/ 0 w 155"/>
                <a:gd name="T7" fmla="*/ 38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5" h="140">
                  <a:moveTo>
                    <a:pt x="0" y="38"/>
                  </a:moveTo>
                  <a:lnTo>
                    <a:pt x="0" y="140"/>
                  </a:lnTo>
                  <a:lnTo>
                    <a:pt x="155" y="0"/>
                  </a:lnTo>
                  <a:lnTo>
                    <a:pt x="0" y="38"/>
                  </a:lnTo>
                  <a:close/>
                </a:path>
              </a:pathLst>
            </a:custGeom>
            <a:solidFill>
              <a:srgbClr val="FDE9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8" name="Freeform 209"/>
            <p:cNvSpPr>
              <a:spLocks/>
            </p:cNvSpPr>
            <p:nvPr/>
          </p:nvSpPr>
          <p:spPr bwMode="auto">
            <a:xfrm>
              <a:off x="4705351" y="1589088"/>
              <a:ext cx="98425" cy="84138"/>
            </a:xfrm>
            <a:custGeom>
              <a:avLst/>
              <a:gdLst>
                <a:gd name="T0" fmla="*/ 55 w 62"/>
                <a:gd name="T1" fmla="*/ 7 h 53"/>
                <a:gd name="T2" fmla="*/ 0 w 62"/>
                <a:gd name="T3" fmla="*/ 0 h 53"/>
                <a:gd name="T4" fmla="*/ 62 w 62"/>
                <a:gd name="T5" fmla="*/ 53 h 53"/>
                <a:gd name="T6" fmla="*/ 55 w 62"/>
                <a:gd name="T7" fmla="*/ 7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2" h="53">
                  <a:moveTo>
                    <a:pt x="55" y="7"/>
                  </a:moveTo>
                  <a:lnTo>
                    <a:pt x="0" y="0"/>
                  </a:lnTo>
                  <a:lnTo>
                    <a:pt x="62" y="53"/>
                  </a:lnTo>
                  <a:lnTo>
                    <a:pt x="55" y="7"/>
                  </a:lnTo>
                  <a:close/>
                </a:path>
              </a:pathLst>
            </a:custGeom>
            <a:solidFill>
              <a:srgbClr val="FEE0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9" name="Freeform 210"/>
            <p:cNvSpPr>
              <a:spLocks/>
            </p:cNvSpPr>
            <p:nvPr/>
          </p:nvSpPr>
          <p:spPr bwMode="auto">
            <a:xfrm>
              <a:off x="4459288" y="1589088"/>
              <a:ext cx="246063" cy="60325"/>
            </a:xfrm>
            <a:custGeom>
              <a:avLst/>
              <a:gdLst>
                <a:gd name="T0" fmla="*/ 71 w 155"/>
                <a:gd name="T1" fmla="*/ 7 h 38"/>
                <a:gd name="T2" fmla="*/ 0 w 155"/>
                <a:gd name="T3" fmla="*/ 38 h 38"/>
                <a:gd name="T4" fmla="*/ 155 w 155"/>
                <a:gd name="T5" fmla="*/ 0 h 38"/>
                <a:gd name="T6" fmla="*/ 71 w 155"/>
                <a:gd name="T7" fmla="*/ 7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5" h="38">
                  <a:moveTo>
                    <a:pt x="71" y="7"/>
                  </a:moveTo>
                  <a:lnTo>
                    <a:pt x="0" y="38"/>
                  </a:lnTo>
                  <a:lnTo>
                    <a:pt x="155" y="0"/>
                  </a:lnTo>
                  <a:lnTo>
                    <a:pt x="71" y="7"/>
                  </a:lnTo>
                  <a:close/>
                </a:path>
              </a:pathLst>
            </a:custGeom>
            <a:solidFill>
              <a:srgbClr val="FEE0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0" name="Freeform 211"/>
            <p:cNvSpPr>
              <a:spLocks/>
            </p:cNvSpPr>
            <p:nvPr/>
          </p:nvSpPr>
          <p:spPr bwMode="auto">
            <a:xfrm>
              <a:off x="4257676" y="1574800"/>
              <a:ext cx="201613" cy="152400"/>
            </a:xfrm>
            <a:custGeom>
              <a:avLst/>
              <a:gdLst>
                <a:gd name="T0" fmla="*/ 0 w 127"/>
                <a:gd name="T1" fmla="*/ 0 h 96"/>
                <a:gd name="T2" fmla="*/ 25 w 127"/>
                <a:gd name="T3" fmla="*/ 96 h 96"/>
                <a:gd name="T4" fmla="*/ 127 w 127"/>
                <a:gd name="T5" fmla="*/ 47 h 96"/>
                <a:gd name="T6" fmla="*/ 0 w 127"/>
                <a:gd name="T7" fmla="*/ 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7" h="96">
                  <a:moveTo>
                    <a:pt x="0" y="0"/>
                  </a:moveTo>
                  <a:lnTo>
                    <a:pt x="25" y="96"/>
                  </a:lnTo>
                  <a:lnTo>
                    <a:pt x="127" y="4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DCE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1" name="Freeform 212"/>
            <p:cNvSpPr>
              <a:spLocks/>
            </p:cNvSpPr>
            <p:nvPr/>
          </p:nvSpPr>
          <p:spPr bwMode="auto">
            <a:xfrm>
              <a:off x="4257676" y="1539875"/>
              <a:ext cx="314325" cy="109538"/>
            </a:xfrm>
            <a:custGeom>
              <a:avLst/>
              <a:gdLst>
                <a:gd name="T0" fmla="*/ 143 w 198"/>
                <a:gd name="T1" fmla="*/ 0 h 69"/>
                <a:gd name="T2" fmla="*/ 0 w 198"/>
                <a:gd name="T3" fmla="*/ 22 h 69"/>
                <a:gd name="T4" fmla="*/ 127 w 198"/>
                <a:gd name="T5" fmla="*/ 69 h 69"/>
                <a:gd name="T6" fmla="*/ 198 w 198"/>
                <a:gd name="T7" fmla="*/ 38 h 69"/>
                <a:gd name="T8" fmla="*/ 143 w 198"/>
                <a:gd name="T9" fmla="*/ 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8" h="69">
                  <a:moveTo>
                    <a:pt x="143" y="0"/>
                  </a:moveTo>
                  <a:lnTo>
                    <a:pt x="0" y="22"/>
                  </a:lnTo>
                  <a:lnTo>
                    <a:pt x="127" y="69"/>
                  </a:lnTo>
                  <a:lnTo>
                    <a:pt x="198" y="38"/>
                  </a:lnTo>
                  <a:lnTo>
                    <a:pt x="143" y="0"/>
                  </a:lnTo>
                  <a:close/>
                </a:path>
              </a:pathLst>
            </a:custGeom>
            <a:solidFill>
              <a:srgbClr val="FDE9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2" name="Freeform 213"/>
            <p:cNvSpPr>
              <a:spLocks/>
            </p:cNvSpPr>
            <p:nvPr/>
          </p:nvSpPr>
          <p:spPr bwMode="auto">
            <a:xfrm>
              <a:off x="4257676" y="1574800"/>
              <a:ext cx="314325" cy="74613"/>
            </a:xfrm>
            <a:custGeom>
              <a:avLst/>
              <a:gdLst>
                <a:gd name="T0" fmla="*/ 0 w 198"/>
                <a:gd name="T1" fmla="*/ 0 h 47"/>
                <a:gd name="T2" fmla="*/ 127 w 198"/>
                <a:gd name="T3" fmla="*/ 47 h 47"/>
                <a:gd name="T4" fmla="*/ 198 w 198"/>
                <a:gd name="T5" fmla="*/ 16 h 47"/>
                <a:gd name="T6" fmla="*/ 0 w 198"/>
                <a:gd name="T7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8" h="47">
                  <a:moveTo>
                    <a:pt x="0" y="0"/>
                  </a:moveTo>
                  <a:lnTo>
                    <a:pt x="127" y="47"/>
                  </a:lnTo>
                  <a:lnTo>
                    <a:pt x="198" y="1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DD7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3" name="Freeform 214"/>
            <p:cNvSpPr>
              <a:spLocks/>
            </p:cNvSpPr>
            <p:nvPr/>
          </p:nvSpPr>
          <p:spPr bwMode="auto">
            <a:xfrm>
              <a:off x="4210051" y="1560513"/>
              <a:ext cx="87313" cy="166688"/>
            </a:xfrm>
            <a:custGeom>
              <a:avLst/>
              <a:gdLst>
                <a:gd name="T0" fmla="*/ 30 w 55"/>
                <a:gd name="T1" fmla="*/ 9 h 105"/>
                <a:gd name="T2" fmla="*/ 0 w 55"/>
                <a:gd name="T3" fmla="*/ 0 h 105"/>
                <a:gd name="T4" fmla="*/ 55 w 55"/>
                <a:gd name="T5" fmla="*/ 105 h 105"/>
                <a:gd name="T6" fmla="*/ 30 w 55"/>
                <a:gd name="T7" fmla="*/ 9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5" h="105">
                  <a:moveTo>
                    <a:pt x="30" y="9"/>
                  </a:moveTo>
                  <a:lnTo>
                    <a:pt x="0" y="0"/>
                  </a:lnTo>
                  <a:lnTo>
                    <a:pt x="55" y="105"/>
                  </a:lnTo>
                  <a:lnTo>
                    <a:pt x="30" y="9"/>
                  </a:lnTo>
                  <a:close/>
                </a:path>
              </a:pathLst>
            </a:custGeom>
            <a:solidFill>
              <a:srgbClr val="FDD7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4" name="Freeform 215"/>
            <p:cNvSpPr>
              <a:spLocks/>
            </p:cNvSpPr>
            <p:nvPr/>
          </p:nvSpPr>
          <p:spPr bwMode="auto">
            <a:xfrm>
              <a:off x="3924301" y="1560513"/>
              <a:ext cx="373063" cy="192088"/>
            </a:xfrm>
            <a:custGeom>
              <a:avLst/>
              <a:gdLst>
                <a:gd name="T0" fmla="*/ 180 w 235"/>
                <a:gd name="T1" fmla="*/ 0 h 121"/>
                <a:gd name="T2" fmla="*/ 0 w 235"/>
                <a:gd name="T3" fmla="*/ 40 h 121"/>
                <a:gd name="T4" fmla="*/ 34 w 235"/>
                <a:gd name="T5" fmla="*/ 121 h 121"/>
                <a:gd name="T6" fmla="*/ 81 w 235"/>
                <a:gd name="T7" fmla="*/ 118 h 121"/>
                <a:gd name="T8" fmla="*/ 235 w 235"/>
                <a:gd name="T9" fmla="*/ 105 h 121"/>
                <a:gd name="T10" fmla="*/ 180 w 235"/>
                <a:gd name="T11" fmla="*/ 0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5" h="121">
                  <a:moveTo>
                    <a:pt x="180" y="0"/>
                  </a:moveTo>
                  <a:lnTo>
                    <a:pt x="0" y="40"/>
                  </a:lnTo>
                  <a:lnTo>
                    <a:pt x="34" y="121"/>
                  </a:lnTo>
                  <a:lnTo>
                    <a:pt x="81" y="118"/>
                  </a:lnTo>
                  <a:lnTo>
                    <a:pt x="235" y="105"/>
                  </a:lnTo>
                  <a:lnTo>
                    <a:pt x="180" y="0"/>
                  </a:lnTo>
                  <a:close/>
                </a:path>
              </a:pathLst>
            </a:custGeom>
            <a:solidFill>
              <a:srgbClr val="FDE9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5" name="Freeform 216"/>
            <p:cNvSpPr>
              <a:spLocks/>
            </p:cNvSpPr>
            <p:nvPr/>
          </p:nvSpPr>
          <p:spPr bwMode="auto">
            <a:xfrm>
              <a:off x="3924301" y="1624013"/>
              <a:ext cx="128588" cy="128588"/>
            </a:xfrm>
            <a:custGeom>
              <a:avLst/>
              <a:gdLst>
                <a:gd name="T0" fmla="*/ 0 w 81"/>
                <a:gd name="T1" fmla="*/ 0 h 81"/>
                <a:gd name="T2" fmla="*/ 34 w 81"/>
                <a:gd name="T3" fmla="*/ 81 h 81"/>
                <a:gd name="T4" fmla="*/ 81 w 81"/>
                <a:gd name="T5" fmla="*/ 78 h 81"/>
                <a:gd name="T6" fmla="*/ 0 w 81"/>
                <a:gd name="T7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1" h="81">
                  <a:moveTo>
                    <a:pt x="0" y="0"/>
                  </a:moveTo>
                  <a:lnTo>
                    <a:pt x="34" y="81"/>
                  </a:lnTo>
                  <a:lnTo>
                    <a:pt x="81" y="7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DCE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6" name="Freeform 217"/>
            <p:cNvSpPr>
              <a:spLocks/>
            </p:cNvSpPr>
            <p:nvPr/>
          </p:nvSpPr>
          <p:spPr bwMode="auto">
            <a:xfrm>
              <a:off x="4111626" y="1560513"/>
              <a:ext cx="185738" cy="166688"/>
            </a:xfrm>
            <a:custGeom>
              <a:avLst/>
              <a:gdLst>
                <a:gd name="T0" fmla="*/ 117 w 117"/>
                <a:gd name="T1" fmla="*/ 105 h 105"/>
                <a:gd name="T2" fmla="*/ 62 w 117"/>
                <a:gd name="T3" fmla="*/ 0 h 105"/>
                <a:gd name="T4" fmla="*/ 0 w 117"/>
                <a:gd name="T5" fmla="*/ 46 h 105"/>
                <a:gd name="T6" fmla="*/ 117 w 117"/>
                <a:gd name="T7" fmla="*/ 105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7" h="105">
                  <a:moveTo>
                    <a:pt x="117" y="105"/>
                  </a:moveTo>
                  <a:lnTo>
                    <a:pt x="62" y="0"/>
                  </a:lnTo>
                  <a:lnTo>
                    <a:pt x="0" y="46"/>
                  </a:lnTo>
                  <a:lnTo>
                    <a:pt x="117" y="105"/>
                  </a:lnTo>
                  <a:close/>
                </a:path>
              </a:pathLst>
            </a:custGeom>
            <a:solidFill>
              <a:srgbClr val="FDD7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7" name="Freeform 218"/>
            <p:cNvSpPr>
              <a:spLocks/>
            </p:cNvSpPr>
            <p:nvPr/>
          </p:nvSpPr>
          <p:spPr bwMode="auto">
            <a:xfrm>
              <a:off x="3924301" y="1560513"/>
              <a:ext cx="285750" cy="73025"/>
            </a:xfrm>
            <a:custGeom>
              <a:avLst/>
              <a:gdLst>
                <a:gd name="T0" fmla="*/ 180 w 180"/>
                <a:gd name="T1" fmla="*/ 0 h 46"/>
                <a:gd name="T2" fmla="*/ 0 w 180"/>
                <a:gd name="T3" fmla="*/ 40 h 46"/>
                <a:gd name="T4" fmla="*/ 118 w 180"/>
                <a:gd name="T5" fmla="*/ 46 h 46"/>
                <a:gd name="T6" fmla="*/ 180 w 180"/>
                <a:gd name="T7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0" h="46">
                  <a:moveTo>
                    <a:pt x="180" y="0"/>
                  </a:moveTo>
                  <a:lnTo>
                    <a:pt x="0" y="40"/>
                  </a:lnTo>
                  <a:lnTo>
                    <a:pt x="118" y="46"/>
                  </a:lnTo>
                  <a:lnTo>
                    <a:pt x="180" y="0"/>
                  </a:lnTo>
                  <a:close/>
                </a:path>
              </a:pathLst>
            </a:custGeom>
            <a:solidFill>
              <a:srgbClr val="FDE9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8" name="Freeform 219"/>
            <p:cNvSpPr>
              <a:spLocks/>
            </p:cNvSpPr>
            <p:nvPr/>
          </p:nvSpPr>
          <p:spPr bwMode="auto">
            <a:xfrm>
              <a:off x="4052888" y="1633538"/>
              <a:ext cx="244475" cy="114300"/>
            </a:xfrm>
            <a:custGeom>
              <a:avLst/>
              <a:gdLst>
                <a:gd name="T0" fmla="*/ 37 w 154"/>
                <a:gd name="T1" fmla="*/ 0 h 72"/>
                <a:gd name="T2" fmla="*/ 0 w 154"/>
                <a:gd name="T3" fmla="*/ 72 h 72"/>
                <a:gd name="T4" fmla="*/ 154 w 154"/>
                <a:gd name="T5" fmla="*/ 59 h 72"/>
                <a:gd name="T6" fmla="*/ 37 w 154"/>
                <a:gd name="T7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4" h="72">
                  <a:moveTo>
                    <a:pt x="37" y="0"/>
                  </a:moveTo>
                  <a:lnTo>
                    <a:pt x="0" y="72"/>
                  </a:lnTo>
                  <a:lnTo>
                    <a:pt x="154" y="59"/>
                  </a:lnTo>
                  <a:lnTo>
                    <a:pt x="37" y="0"/>
                  </a:lnTo>
                  <a:close/>
                </a:path>
              </a:pathLst>
            </a:custGeom>
            <a:solidFill>
              <a:srgbClr val="FDCE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9" name="Freeform 220"/>
            <p:cNvSpPr>
              <a:spLocks/>
            </p:cNvSpPr>
            <p:nvPr/>
          </p:nvSpPr>
          <p:spPr bwMode="auto">
            <a:xfrm>
              <a:off x="3924301" y="1624013"/>
              <a:ext cx="187325" cy="123825"/>
            </a:xfrm>
            <a:custGeom>
              <a:avLst/>
              <a:gdLst>
                <a:gd name="T0" fmla="*/ 0 w 118"/>
                <a:gd name="T1" fmla="*/ 0 h 78"/>
                <a:gd name="T2" fmla="*/ 81 w 118"/>
                <a:gd name="T3" fmla="*/ 78 h 78"/>
                <a:gd name="T4" fmla="*/ 118 w 118"/>
                <a:gd name="T5" fmla="*/ 6 h 78"/>
                <a:gd name="T6" fmla="*/ 0 w 118"/>
                <a:gd name="T7" fmla="*/ 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8" h="78">
                  <a:moveTo>
                    <a:pt x="0" y="0"/>
                  </a:moveTo>
                  <a:lnTo>
                    <a:pt x="81" y="78"/>
                  </a:lnTo>
                  <a:lnTo>
                    <a:pt x="118" y="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EE0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0" name="Freeform 221"/>
            <p:cNvSpPr>
              <a:spLocks/>
            </p:cNvSpPr>
            <p:nvPr/>
          </p:nvSpPr>
          <p:spPr bwMode="auto">
            <a:xfrm>
              <a:off x="4052888" y="1727200"/>
              <a:ext cx="244475" cy="103188"/>
            </a:xfrm>
            <a:custGeom>
              <a:avLst/>
              <a:gdLst>
                <a:gd name="T0" fmla="*/ 0 w 154"/>
                <a:gd name="T1" fmla="*/ 13 h 65"/>
                <a:gd name="T2" fmla="*/ 3 w 154"/>
                <a:gd name="T3" fmla="*/ 53 h 65"/>
                <a:gd name="T4" fmla="*/ 154 w 154"/>
                <a:gd name="T5" fmla="*/ 65 h 65"/>
                <a:gd name="T6" fmla="*/ 154 w 154"/>
                <a:gd name="T7" fmla="*/ 0 h 65"/>
                <a:gd name="T8" fmla="*/ 0 w 154"/>
                <a:gd name="T9" fmla="*/ 1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4" h="65">
                  <a:moveTo>
                    <a:pt x="0" y="13"/>
                  </a:moveTo>
                  <a:lnTo>
                    <a:pt x="3" y="53"/>
                  </a:lnTo>
                  <a:lnTo>
                    <a:pt x="154" y="65"/>
                  </a:lnTo>
                  <a:lnTo>
                    <a:pt x="154" y="0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FEE0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1" name="Freeform 222"/>
            <p:cNvSpPr>
              <a:spLocks/>
            </p:cNvSpPr>
            <p:nvPr/>
          </p:nvSpPr>
          <p:spPr bwMode="auto">
            <a:xfrm>
              <a:off x="4057651" y="1727200"/>
              <a:ext cx="239713" cy="103188"/>
            </a:xfrm>
            <a:custGeom>
              <a:avLst/>
              <a:gdLst>
                <a:gd name="T0" fmla="*/ 0 w 151"/>
                <a:gd name="T1" fmla="*/ 53 h 65"/>
                <a:gd name="T2" fmla="*/ 151 w 151"/>
                <a:gd name="T3" fmla="*/ 65 h 65"/>
                <a:gd name="T4" fmla="*/ 151 w 151"/>
                <a:gd name="T5" fmla="*/ 0 h 65"/>
                <a:gd name="T6" fmla="*/ 0 w 151"/>
                <a:gd name="T7" fmla="*/ 5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1" h="65">
                  <a:moveTo>
                    <a:pt x="0" y="53"/>
                  </a:moveTo>
                  <a:lnTo>
                    <a:pt x="151" y="65"/>
                  </a:lnTo>
                  <a:lnTo>
                    <a:pt x="151" y="0"/>
                  </a:lnTo>
                  <a:lnTo>
                    <a:pt x="0" y="53"/>
                  </a:lnTo>
                  <a:close/>
                </a:path>
              </a:pathLst>
            </a:custGeom>
            <a:solidFill>
              <a:srgbClr val="FDCE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2" name="Freeform 223"/>
            <p:cNvSpPr>
              <a:spLocks/>
            </p:cNvSpPr>
            <p:nvPr/>
          </p:nvSpPr>
          <p:spPr bwMode="auto">
            <a:xfrm>
              <a:off x="4621213" y="2652713"/>
              <a:ext cx="103188" cy="117475"/>
            </a:xfrm>
            <a:custGeom>
              <a:avLst/>
              <a:gdLst>
                <a:gd name="T0" fmla="*/ 22 w 65"/>
                <a:gd name="T1" fmla="*/ 0 h 74"/>
                <a:gd name="T2" fmla="*/ 0 w 65"/>
                <a:gd name="T3" fmla="*/ 52 h 74"/>
                <a:gd name="T4" fmla="*/ 34 w 65"/>
                <a:gd name="T5" fmla="*/ 74 h 74"/>
                <a:gd name="T6" fmla="*/ 65 w 65"/>
                <a:gd name="T7" fmla="*/ 52 h 74"/>
                <a:gd name="T8" fmla="*/ 22 w 65"/>
                <a:gd name="T9" fmla="*/ 0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74">
                  <a:moveTo>
                    <a:pt x="22" y="0"/>
                  </a:moveTo>
                  <a:lnTo>
                    <a:pt x="0" y="52"/>
                  </a:lnTo>
                  <a:lnTo>
                    <a:pt x="34" y="74"/>
                  </a:lnTo>
                  <a:lnTo>
                    <a:pt x="65" y="52"/>
                  </a:lnTo>
                  <a:lnTo>
                    <a:pt x="22" y="0"/>
                  </a:lnTo>
                  <a:close/>
                </a:path>
              </a:pathLst>
            </a:custGeom>
            <a:solidFill>
              <a:srgbClr val="FDE9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3" name="Freeform 224"/>
            <p:cNvSpPr>
              <a:spLocks/>
            </p:cNvSpPr>
            <p:nvPr/>
          </p:nvSpPr>
          <p:spPr bwMode="auto">
            <a:xfrm>
              <a:off x="4621213" y="2735263"/>
              <a:ext cx="103188" cy="34925"/>
            </a:xfrm>
            <a:custGeom>
              <a:avLst/>
              <a:gdLst>
                <a:gd name="T0" fmla="*/ 0 w 65"/>
                <a:gd name="T1" fmla="*/ 0 h 22"/>
                <a:gd name="T2" fmla="*/ 34 w 65"/>
                <a:gd name="T3" fmla="*/ 22 h 22"/>
                <a:gd name="T4" fmla="*/ 65 w 65"/>
                <a:gd name="T5" fmla="*/ 0 h 22"/>
                <a:gd name="T6" fmla="*/ 0 w 65"/>
                <a:gd name="T7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5" h="22">
                  <a:moveTo>
                    <a:pt x="0" y="0"/>
                  </a:moveTo>
                  <a:lnTo>
                    <a:pt x="34" y="22"/>
                  </a:lnTo>
                  <a:lnTo>
                    <a:pt x="65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DCE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4" name="Freeform 225"/>
            <p:cNvSpPr>
              <a:spLocks/>
            </p:cNvSpPr>
            <p:nvPr/>
          </p:nvSpPr>
          <p:spPr bwMode="auto">
            <a:xfrm>
              <a:off x="2579688" y="2003425"/>
              <a:ext cx="466725" cy="417513"/>
            </a:xfrm>
            <a:custGeom>
              <a:avLst/>
              <a:gdLst>
                <a:gd name="T0" fmla="*/ 127 w 294"/>
                <a:gd name="T1" fmla="*/ 0 h 263"/>
                <a:gd name="T2" fmla="*/ 0 w 294"/>
                <a:gd name="T3" fmla="*/ 52 h 263"/>
                <a:gd name="T4" fmla="*/ 12 w 294"/>
                <a:gd name="T5" fmla="*/ 102 h 263"/>
                <a:gd name="T6" fmla="*/ 50 w 294"/>
                <a:gd name="T7" fmla="*/ 102 h 263"/>
                <a:gd name="T8" fmla="*/ 28 w 294"/>
                <a:gd name="T9" fmla="*/ 173 h 263"/>
                <a:gd name="T10" fmla="*/ 71 w 294"/>
                <a:gd name="T11" fmla="*/ 257 h 263"/>
                <a:gd name="T12" fmla="*/ 186 w 294"/>
                <a:gd name="T13" fmla="*/ 263 h 263"/>
                <a:gd name="T14" fmla="*/ 294 w 294"/>
                <a:gd name="T15" fmla="*/ 235 h 263"/>
                <a:gd name="T16" fmla="*/ 281 w 294"/>
                <a:gd name="T17" fmla="*/ 37 h 263"/>
                <a:gd name="T18" fmla="*/ 127 w 294"/>
                <a:gd name="T19" fmla="*/ 0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94" h="263">
                  <a:moveTo>
                    <a:pt x="127" y="0"/>
                  </a:moveTo>
                  <a:lnTo>
                    <a:pt x="0" y="52"/>
                  </a:lnTo>
                  <a:lnTo>
                    <a:pt x="12" y="102"/>
                  </a:lnTo>
                  <a:lnTo>
                    <a:pt x="50" y="102"/>
                  </a:lnTo>
                  <a:lnTo>
                    <a:pt x="28" y="173"/>
                  </a:lnTo>
                  <a:lnTo>
                    <a:pt x="71" y="257"/>
                  </a:lnTo>
                  <a:lnTo>
                    <a:pt x="186" y="263"/>
                  </a:lnTo>
                  <a:lnTo>
                    <a:pt x="294" y="235"/>
                  </a:lnTo>
                  <a:lnTo>
                    <a:pt x="281" y="37"/>
                  </a:lnTo>
                  <a:lnTo>
                    <a:pt x="127" y="0"/>
                  </a:lnTo>
                  <a:close/>
                </a:path>
              </a:pathLst>
            </a:custGeom>
            <a:solidFill>
              <a:srgbClr val="CDA4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5" name="Freeform 226"/>
            <p:cNvSpPr>
              <a:spLocks/>
            </p:cNvSpPr>
            <p:nvPr/>
          </p:nvSpPr>
          <p:spPr bwMode="auto">
            <a:xfrm>
              <a:off x="2579688" y="2003425"/>
              <a:ext cx="201613" cy="161925"/>
            </a:xfrm>
            <a:custGeom>
              <a:avLst/>
              <a:gdLst>
                <a:gd name="T0" fmla="*/ 0 w 127"/>
                <a:gd name="T1" fmla="*/ 52 h 102"/>
                <a:gd name="T2" fmla="*/ 12 w 127"/>
                <a:gd name="T3" fmla="*/ 102 h 102"/>
                <a:gd name="T4" fmla="*/ 127 w 127"/>
                <a:gd name="T5" fmla="*/ 0 h 102"/>
                <a:gd name="T6" fmla="*/ 0 w 127"/>
                <a:gd name="T7" fmla="*/ 52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7" h="102">
                  <a:moveTo>
                    <a:pt x="0" y="52"/>
                  </a:moveTo>
                  <a:lnTo>
                    <a:pt x="12" y="102"/>
                  </a:lnTo>
                  <a:lnTo>
                    <a:pt x="127" y="0"/>
                  </a:lnTo>
                  <a:lnTo>
                    <a:pt x="0" y="52"/>
                  </a:lnTo>
                  <a:close/>
                </a:path>
              </a:pathLst>
            </a:custGeom>
            <a:solidFill>
              <a:srgbClr val="CDA4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6" name="Freeform 227"/>
            <p:cNvSpPr>
              <a:spLocks/>
            </p:cNvSpPr>
            <p:nvPr/>
          </p:nvSpPr>
          <p:spPr bwMode="auto">
            <a:xfrm>
              <a:off x="2598738" y="2003425"/>
              <a:ext cx="427038" cy="161925"/>
            </a:xfrm>
            <a:custGeom>
              <a:avLst/>
              <a:gdLst>
                <a:gd name="T0" fmla="*/ 115 w 269"/>
                <a:gd name="T1" fmla="*/ 0 h 102"/>
                <a:gd name="T2" fmla="*/ 0 w 269"/>
                <a:gd name="T3" fmla="*/ 102 h 102"/>
                <a:gd name="T4" fmla="*/ 38 w 269"/>
                <a:gd name="T5" fmla="*/ 102 h 102"/>
                <a:gd name="T6" fmla="*/ 269 w 269"/>
                <a:gd name="T7" fmla="*/ 37 h 102"/>
                <a:gd name="T8" fmla="*/ 115 w 269"/>
                <a:gd name="T9" fmla="*/ 0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9" h="102">
                  <a:moveTo>
                    <a:pt x="115" y="0"/>
                  </a:moveTo>
                  <a:lnTo>
                    <a:pt x="0" y="102"/>
                  </a:lnTo>
                  <a:lnTo>
                    <a:pt x="38" y="102"/>
                  </a:lnTo>
                  <a:lnTo>
                    <a:pt x="269" y="37"/>
                  </a:lnTo>
                  <a:lnTo>
                    <a:pt x="115" y="0"/>
                  </a:lnTo>
                  <a:close/>
                </a:path>
              </a:pathLst>
            </a:custGeom>
            <a:solidFill>
              <a:srgbClr val="B488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7" name="Freeform 228"/>
            <p:cNvSpPr>
              <a:spLocks/>
            </p:cNvSpPr>
            <p:nvPr/>
          </p:nvSpPr>
          <p:spPr bwMode="auto">
            <a:xfrm>
              <a:off x="2659063" y="2062163"/>
              <a:ext cx="366713" cy="122238"/>
            </a:xfrm>
            <a:custGeom>
              <a:avLst/>
              <a:gdLst>
                <a:gd name="T0" fmla="*/ 231 w 231"/>
                <a:gd name="T1" fmla="*/ 0 h 77"/>
                <a:gd name="T2" fmla="*/ 0 w 231"/>
                <a:gd name="T3" fmla="*/ 65 h 77"/>
                <a:gd name="T4" fmla="*/ 151 w 231"/>
                <a:gd name="T5" fmla="*/ 77 h 77"/>
                <a:gd name="T6" fmla="*/ 231 w 231"/>
                <a:gd name="T7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1" h="77">
                  <a:moveTo>
                    <a:pt x="231" y="0"/>
                  </a:moveTo>
                  <a:lnTo>
                    <a:pt x="0" y="65"/>
                  </a:lnTo>
                  <a:lnTo>
                    <a:pt x="151" y="77"/>
                  </a:lnTo>
                  <a:lnTo>
                    <a:pt x="231" y="0"/>
                  </a:lnTo>
                  <a:close/>
                </a:path>
              </a:pathLst>
            </a:custGeom>
            <a:solidFill>
              <a:srgbClr val="CDA4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8" name="Freeform 229"/>
            <p:cNvSpPr>
              <a:spLocks/>
            </p:cNvSpPr>
            <p:nvPr/>
          </p:nvSpPr>
          <p:spPr bwMode="auto">
            <a:xfrm>
              <a:off x="2659063" y="2165350"/>
              <a:ext cx="239713" cy="255588"/>
            </a:xfrm>
            <a:custGeom>
              <a:avLst/>
              <a:gdLst>
                <a:gd name="T0" fmla="*/ 0 w 151"/>
                <a:gd name="T1" fmla="*/ 0 h 161"/>
                <a:gd name="T2" fmla="*/ 136 w 151"/>
                <a:gd name="T3" fmla="*/ 161 h 161"/>
                <a:gd name="T4" fmla="*/ 151 w 151"/>
                <a:gd name="T5" fmla="*/ 12 h 161"/>
                <a:gd name="T6" fmla="*/ 0 w 151"/>
                <a:gd name="T7" fmla="*/ 0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1" h="161">
                  <a:moveTo>
                    <a:pt x="0" y="0"/>
                  </a:moveTo>
                  <a:lnTo>
                    <a:pt x="136" y="161"/>
                  </a:lnTo>
                  <a:lnTo>
                    <a:pt x="151" y="1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488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9" name="Freeform 230"/>
            <p:cNvSpPr>
              <a:spLocks/>
            </p:cNvSpPr>
            <p:nvPr/>
          </p:nvSpPr>
          <p:spPr bwMode="auto">
            <a:xfrm>
              <a:off x="2898776" y="2062163"/>
              <a:ext cx="147638" cy="314325"/>
            </a:xfrm>
            <a:custGeom>
              <a:avLst/>
              <a:gdLst>
                <a:gd name="T0" fmla="*/ 93 w 93"/>
                <a:gd name="T1" fmla="*/ 198 h 198"/>
                <a:gd name="T2" fmla="*/ 80 w 93"/>
                <a:gd name="T3" fmla="*/ 0 h 198"/>
                <a:gd name="T4" fmla="*/ 0 w 93"/>
                <a:gd name="T5" fmla="*/ 77 h 198"/>
                <a:gd name="T6" fmla="*/ 93 w 93"/>
                <a:gd name="T7" fmla="*/ 198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3" h="198">
                  <a:moveTo>
                    <a:pt x="93" y="198"/>
                  </a:moveTo>
                  <a:lnTo>
                    <a:pt x="80" y="0"/>
                  </a:lnTo>
                  <a:lnTo>
                    <a:pt x="0" y="77"/>
                  </a:lnTo>
                  <a:lnTo>
                    <a:pt x="93" y="198"/>
                  </a:lnTo>
                  <a:close/>
                </a:path>
              </a:pathLst>
            </a:custGeom>
            <a:solidFill>
              <a:srgbClr val="9B6C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00" name="Freeform 231"/>
            <p:cNvSpPr>
              <a:spLocks/>
            </p:cNvSpPr>
            <p:nvPr/>
          </p:nvSpPr>
          <p:spPr bwMode="auto">
            <a:xfrm>
              <a:off x="2874963" y="2184400"/>
              <a:ext cx="171450" cy="236538"/>
            </a:xfrm>
            <a:custGeom>
              <a:avLst/>
              <a:gdLst>
                <a:gd name="T0" fmla="*/ 15 w 108"/>
                <a:gd name="T1" fmla="*/ 0 h 149"/>
                <a:gd name="T2" fmla="*/ 0 w 108"/>
                <a:gd name="T3" fmla="*/ 149 h 149"/>
                <a:gd name="T4" fmla="*/ 108 w 108"/>
                <a:gd name="T5" fmla="*/ 121 h 149"/>
                <a:gd name="T6" fmla="*/ 15 w 108"/>
                <a:gd name="T7" fmla="*/ 0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8" h="149">
                  <a:moveTo>
                    <a:pt x="15" y="0"/>
                  </a:moveTo>
                  <a:lnTo>
                    <a:pt x="0" y="149"/>
                  </a:lnTo>
                  <a:lnTo>
                    <a:pt x="108" y="121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955F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01" name="Freeform 232"/>
            <p:cNvSpPr>
              <a:spLocks/>
            </p:cNvSpPr>
            <p:nvPr/>
          </p:nvSpPr>
          <p:spPr bwMode="auto">
            <a:xfrm>
              <a:off x="2624138" y="2278063"/>
              <a:ext cx="250825" cy="142875"/>
            </a:xfrm>
            <a:custGeom>
              <a:avLst/>
              <a:gdLst>
                <a:gd name="T0" fmla="*/ 0 w 158"/>
                <a:gd name="T1" fmla="*/ 0 h 90"/>
                <a:gd name="T2" fmla="*/ 43 w 158"/>
                <a:gd name="T3" fmla="*/ 84 h 90"/>
                <a:gd name="T4" fmla="*/ 158 w 158"/>
                <a:gd name="T5" fmla="*/ 90 h 90"/>
                <a:gd name="T6" fmla="*/ 0 w 158"/>
                <a:gd name="T7" fmla="*/ 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8" h="90">
                  <a:moveTo>
                    <a:pt x="0" y="0"/>
                  </a:moveTo>
                  <a:lnTo>
                    <a:pt x="43" y="84"/>
                  </a:lnTo>
                  <a:lnTo>
                    <a:pt x="158" y="9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55F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02" name="Freeform 233"/>
            <p:cNvSpPr>
              <a:spLocks/>
            </p:cNvSpPr>
            <p:nvPr/>
          </p:nvSpPr>
          <p:spPr bwMode="auto">
            <a:xfrm>
              <a:off x="6024563" y="3144838"/>
              <a:ext cx="354013" cy="141288"/>
            </a:xfrm>
            <a:custGeom>
              <a:avLst/>
              <a:gdLst>
                <a:gd name="T0" fmla="*/ 211 w 223"/>
                <a:gd name="T1" fmla="*/ 9 h 89"/>
                <a:gd name="T2" fmla="*/ 41 w 223"/>
                <a:gd name="T3" fmla="*/ 0 h 89"/>
                <a:gd name="T4" fmla="*/ 0 w 223"/>
                <a:gd name="T5" fmla="*/ 31 h 89"/>
                <a:gd name="T6" fmla="*/ 198 w 223"/>
                <a:gd name="T7" fmla="*/ 89 h 89"/>
                <a:gd name="T8" fmla="*/ 223 w 223"/>
                <a:gd name="T9" fmla="*/ 86 h 89"/>
                <a:gd name="T10" fmla="*/ 211 w 223"/>
                <a:gd name="T11" fmla="*/ 9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3" h="89">
                  <a:moveTo>
                    <a:pt x="211" y="9"/>
                  </a:moveTo>
                  <a:lnTo>
                    <a:pt x="41" y="0"/>
                  </a:lnTo>
                  <a:lnTo>
                    <a:pt x="0" y="31"/>
                  </a:lnTo>
                  <a:lnTo>
                    <a:pt x="198" y="89"/>
                  </a:lnTo>
                  <a:lnTo>
                    <a:pt x="223" y="86"/>
                  </a:lnTo>
                  <a:lnTo>
                    <a:pt x="211" y="9"/>
                  </a:lnTo>
                  <a:close/>
                </a:path>
              </a:pathLst>
            </a:custGeom>
            <a:solidFill>
              <a:srgbClr val="7435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03" name="Freeform 234"/>
            <p:cNvSpPr>
              <a:spLocks/>
            </p:cNvSpPr>
            <p:nvPr/>
          </p:nvSpPr>
          <p:spPr bwMode="auto">
            <a:xfrm>
              <a:off x="6024563" y="3144838"/>
              <a:ext cx="334963" cy="49213"/>
            </a:xfrm>
            <a:custGeom>
              <a:avLst/>
              <a:gdLst>
                <a:gd name="T0" fmla="*/ 41 w 211"/>
                <a:gd name="T1" fmla="*/ 0 h 31"/>
                <a:gd name="T2" fmla="*/ 0 w 211"/>
                <a:gd name="T3" fmla="*/ 31 h 31"/>
                <a:gd name="T4" fmla="*/ 211 w 211"/>
                <a:gd name="T5" fmla="*/ 9 h 31"/>
                <a:gd name="T6" fmla="*/ 41 w 211"/>
                <a:gd name="T7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1" h="31">
                  <a:moveTo>
                    <a:pt x="41" y="0"/>
                  </a:moveTo>
                  <a:lnTo>
                    <a:pt x="0" y="31"/>
                  </a:lnTo>
                  <a:lnTo>
                    <a:pt x="211" y="9"/>
                  </a:lnTo>
                  <a:lnTo>
                    <a:pt x="41" y="0"/>
                  </a:lnTo>
                  <a:close/>
                </a:path>
              </a:pathLst>
            </a:custGeom>
            <a:solidFill>
              <a:srgbClr val="8248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04" name="Freeform 235"/>
            <p:cNvSpPr>
              <a:spLocks/>
            </p:cNvSpPr>
            <p:nvPr/>
          </p:nvSpPr>
          <p:spPr bwMode="auto">
            <a:xfrm>
              <a:off x="6338888" y="3159125"/>
              <a:ext cx="39688" cy="127000"/>
            </a:xfrm>
            <a:custGeom>
              <a:avLst/>
              <a:gdLst>
                <a:gd name="T0" fmla="*/ 13 w 25"/>
                <a:gd name="T1" fmla="*/ 0 h 80"/>
                <a:gd name="T2" fmla="*/ 0 w 25"/>
                <a:gd name="T3" fmla="*/ 80 h 80"/>
                <a:gd name="T4" fmla="*/ 25 w 25"/>
                <a:gd name="T5" fmla="*/ 77 h 80"/>
                <a:gd name="T6" fmla="*/ 13 w 25"/>
                <a:gd name="T7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" h="80">
                  <a:moveTo>
                    <a:pt x="13" y="0"/>
                  </a:moveTo>
                  <a:lnTo>
                    <a:pt x="0" y="80"/>
                  </a:lnTo>
                  <a:lnTo>
                    <a:pt x="25" y="77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611D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05" name="Freeform 236"/>
            <p:cNvSpPr>
              <a:spLocks/>
            </p:cNvSpPr>
            <p:nvPr/>
          </p:nvSpPr>
          <p:spPr bwMode="auto">
            <a:xfrm>
              <a:off x="6024563" y="3194050"/>
              <a:ext cx="431800" cy="412750"/>
            </a:xfrm>
            <a:custGeom>
              <a:avLst/>
              <a:gdLst>
                <a:gd name="T0" fmla="*/ 272 w 272"/>
                <a:gd name="T1" fmla="*/ 260 h 260"/>
                <a:gd name="T2" fmla="*/ 0 w 272"/>
                <a:gd name="T3" fmla="*/ 0 h 260"/>
                <a:gd name="T4" fmla="*/ 41 w 272"/>
                <a:gd name="T5" fmla="*/ 210 h 260"/>
                <a:gd name="T6" fmla="*/ 272 w 272"/>
                <a:gd name="T7" fmla="*/ 260 h 2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2" h="260">
                  <a:moveTo>
                    <a:pt x="272" y="260"/>
                  </a:moveTo>
                  <a:lnTo>
                    <a:pt x="0" y="0"/>
                  </a:lnTo>
                  <a:lnTo>
                    <a:pt x="41" y="210"/>
                  </a:lnTo>
                  <a:lnTo>
                    <a:pt x="272" y="260"/>
                  </a:lnTo>
                  <a:close/>
                </a:path>
              </a:pathLst>
            </a:custGeom>
            <a:solidFill>
              <a:srgbClr val="8C57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06" name="Freeform 237"/>
            <p:cNvSpPr>
              <a:spLocks/>
            </p:cNvSpPr>
            <p:nvPr/>
          </p:nvSpPr>
          <p:spPr bwMode="auto">
            <a:xfrm>
              <a:off x="5867401" y="3527425"/>
              <a:ext cx="588963" cy="320675"/>
            </a:xfrm>
            <a:custGeom>
              <a:avLst/>
              <a:gdLst>
                <a:gd name="T0" fmla="*/ 140 w 371"/>
                <a:gd name="T1" fmla="*/ 0 h 202"/>
                <a:gd name="T2" fmla="*/ 0 w 371"/>
                <a:gd name="T3" fmla="*/ 202 h 202"/>
                <a:gd name="T4" fmla="*/ 371 w 371"/>
                <a:gd name="T5" fmla="*/ 50 h 202"/>
                <a:gd name="T6" fmla="*/ 140 w 371"/>
                <a:gd name="T7" fmla="*/ 0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71" h="202">
                  <a:moveTo>
                    <a:pt x="140" y="0"/>
                  </a:moveTo>
                  <a:lnTo>
                    <a:pt x="0" y="202"/>
                  </a:lnTo>
                  <a:lnTo>
                    <a:pt x="371" y="50"/>
                  </a:lnTo>
                  <a:lnTo>
                    <a:pt x="140" y="0"/>
                  </a:lnTo>
                  <a:close/>
                </a:path>
              </a:pathLst>
            </a:custGeom>
            <a:solidFill>
              <a:srgbClr val="7435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07" name="Freeform 238"/>
            <p:cNvSpPr>
              <a:spLocks/>
            </p:cNvSpPr>
            <p:nvPr/>
          </p:nvSpPr>
          <p:spPr bwMode="auto">
            <a:xfrm>
              <a:off x="5754688" y="3194050"/>
              <a:ext cx="334963" cy="579438"/>
            </a:xfrm>
            <a:custGeom>
              <a:avLst/>
              <a:gdLst>
                <a:gd name="T0" fmla="*/ 170 w 211"/>
                <a:gd name="T1" fmla="*/ 0 h 365"/>
                <a:gd name="T2" fmla="*/ 0 w 211"/>
                <a:gd name="T3" fmla="*/ 365 h 365"/>
                <a:gd name="T4" fmla="*/ 211 w 211"/>
                <a:gd name="T5" fmla="*/ 210 h 365"/>
                <a:gd name="T6" fmla="*/ 170 w 211"/>
                <a:gd name="T7" fmla="*/ 0 h 3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1" h="365">
                  <a:moveTo>
                    <a:pt x="170" y="0"/>
                  </a:moveTo>
                  <a:lnTo>
                    <a:pt x="0" y="365"/>
                  </a:lnTo>
                  <a:lnTo>
                    <a:pt x="211" y="210"/>
                  </a:lnTo>
                  <a:lnTo>
                    <a:pt x="170" y="0"/>
                  </a:lnTo>
                  <a:close/>
                </a:path>
              </a:pathLst>
            </a:custGeom>
            <a:solidFill>
              <a:srgbClr val="8248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08" name="Freeform 239"/>
            <p:cNvSpPr>
              <a:spLocks/>
            </p:cNvSpPr>
            <p:nvPr/>
          </p:nvSpPr>
          <p:spPr bwMode="auto">
            <a:xfrm>
              <a:off x="5754688" y="3527425"/>
              <a:ext cx="334963" cy="320675"/>
            </a:xfrm>
            <a:custGeom>
              <a:avLst/>
              <a:gdLst>
                <a:gd name="T0" fmla="*/ 0 w 211"/>
                <a:gd name="T1" fmla="*/ 155 h 202"/>
                <a:gd name="T2" fmla="*/ 71 w 211"/>
                <a:gd name="T3" fmla="*/ 202 h 202"/>
                <a:gd name="T4" fmla="*/ 211 w 211"/>
                <a:gd name="T5" fmla="*/ 0 h 202"/>
                <a:gd name="T6" fmla="*/ 0 w 211"/>
                <a:gd name="T7" fmla="*/ 155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1" h="202">
                  <a:moveTo>
                    <a:pt x="0" y="155"/>
                  </a:moveTo>
                  <a:lnTo>
                    <a:pt x="71" y="202"/>
                  </a:lnTo>
                  <a:lnTo>
                    <a:pt x="211" y="0"/>
                  </a:lnTo>
                  <a:lnTo>
                    <a:pt x="0" y="155"/>
                  </a:lnTo>
                  <a:close/>
                </a:path>
              </a:pathLst>
            </a:custGeom>
            <a:solidFill>
              <a:srgbClr val="611D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09" name="Freeform 240"/>
            <p:cNvSpPr>
              <a:spLocks/>
            </p:cNvSpPr>
            <p:nvPr/>
          </p:nvSpPr>
          <p:spPr bwMode="auto">
            <a:xfrm>
              <a:off x="6024563" y="3194050"/>
              <a:ext cx="431800" cy="412750"/>
            </a:xfrm>
            <a:custGeom>
              <a:avLst/>
              <a:gdLst>
                <a:gd name="T0" fmla="*/ 198 w 272"/>
                <a:gd name="T1" fmla="*/ 58 h 260"/>
                <a:gd name="T2" fmla="*/ 0 w 272"/>
                <a:gd name="T3" fmla="*/ 0 h 260"/>
                <a:gd name="T4" fmla="*/ 272 w 272"/>
                <a:gd name="T5" fmla="*/ 260 h 260"/>
                <a:gd name="T6" fmla="*/ 198 w 272"/>
                <a:gd name="T7" fmla="*/ 58 h 2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2" h="260">
                  <a:moveTo>
                    <a:pt x="198" y="58"/>
                  </a:moveTo>
                  <a:lnTo>
                    <a:pt x="0" y="0"/>
                  </a:lnTo>
                  <a:lnTo>
                    <a:pt x="272" y="260"/>
                  </a:lnTo>
                  <a:lnTo>
                    <a:pt x="198" y="58"/>
                  </a:lnTo>
                  <a:close/>
                </a:path>
              </a:pathLst>
            </a:custGeom>
            <a:solidFill>
              <a:srgbClr val="8248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10" name="Freeform 241"/>
            <p:cNvSpPr>
              <a:spLocks/>
            </p:cNvSpPr>
            <p:nvPr/>
          </p:nvSpPr>
          <p:spPr bwMode="auto">
            <a:xfrm>
              <a:off x="5559426" y="3100388"/>
              <a:ext cx="465138" cy="166688"/>
            </a:xfrm>
            <a:custGeom>
              <a:avLst/>
              <a:gdLst>
                <a:gd name="T0" fmla="*/ 293 w 293"/>
                <a:gd name="T1" fmla="*/ 59 h 105"/>
                <a:gd name="T2" fmla="*/ 0 w 293"/>
                <a:gd name="T3" fmla="*/ 0 h 105"/>
                <a:gd name="T4" fmla="*/ 43 w 293"/>
                <a:gd name="T5" fmla="*/ 105 h 105"/>
                <a:gd name="T6" fmla="*/ 293 w 293"/>
                <a:gd name="T7" fmla="*/ 59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93" h="105">
                  <a:moveTo>
                    <a:pt x="293" y="59"/>
                  </a:moveTo>
                  <a:lnTo>
                    <a:pt x="0" y="0"/>
                  </a:lnTo>
                  <a:lnTo>
                    <a:pt x="43" y="105"/>
                  </a:lnTo>
                  <a:lnTo>
                    <a:pt x="293" y="59"/>
                  </a:lnTo>
                  <a:close/>
                </a:path>
              </a:pathLst>
            </a:custGeom>
            <a:solidFill>
              <a:srgbClr val="8C57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11" name="Freeform 242"/>
            <p:cNvSpPr>
              <a:spLocks/>
            </p:cNvSpPr>
            <p:nvPr/>
          </p:nvSpPr>
          <p:spPr bwMode="auto">
            <a:xfrm>
              <a:off x="5627688" y="3194050"/>
              <a:ext cx="396875" cy="579438"/>
            </a:xfrm>
            <a:custGeom>
              <a:avLst/>
              <a:gdLst>
                <a:gd name="T0" fmla="*/ 0 w 250"/>
                <a:gd name="T1" fmla="*/ 46 h 365"/>
                <a:gd name="T2" fmla="*/ 80 w 250"/>
                <a:gd name="T3" fmla="*/ 365 h 365"/>
                <a:gd name="T4" fmla="*/ 250 w 250"/>
                <a:gd name="T5" fmla="*/ 0 h 365"/>
                <a:gd name="T6" fmla="*/ 0 w 250"/>
                <a:gd name="T7" fmla="*/ 46 h 3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0" h="365">
                  <a:moveTo>
                    <a:pt x="0" y="46"/>
                  </a:moveTo>
                  <a:lnTo>
                    <a:pt x="80" y="365"/>
                  </a:lnTo>
                  <a:lnTo>
                    <a:pt x="250" y="0"/>
                  </a:lnTo>
                  <a:lnTo>
                    <a:pt x="0" y="46"/>
                  </a:lnTo>
                  <a:close/>
                </a:path>
              </a:pathLst>
            </a:custGeom>
            <a:solidFill>
              <a:srgbClr val="7435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12" name="Freeform 243"/>
            <p:cNvSpPr>
              <a:spLocks/>
            </p:cNvSpPr>
            <p:nvPr/>
          </p:nvSpPr>
          <p:spPr bwMode="auto">
            <a:xfrm>
              <a:off x="5372101" y="3100388"/>
              <a:ext cx="255588" cy="461963"/>
            </a:xfrm>
            <a:custGeom>
              <a:avLst/>
              <a:gdLst>
                <a:gd name="T0" fmla="*/ 118 w 161"/>
                <a:gd name="T1" fmla="*/ 0 h 291"/>
                <a:gd name="T2" fmla="*/ 0 w 161"/>
                <a:gd name="T3" fmla="*/ 291 h 291"/>
                <a:gd name="T4" fmla="*/ 161 w 161"/>
                <a:gd name="T5" fmla="*/ 105 h 291"/>
                <a:gd name="T6" fmla="*/ 118 w 161"/>
                <a:gd name="T7" fmla="*/ 0 h 2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1" h="291">
                  <a:moveTo>
                    <a:pt x="118" y="0"/>
                  </a:moveTo>
                  <a:lnTo>
                    <a:pt x="0" y="291"/>
                  </a:lnTo>
                  <a:lnTo>
                    <a:pt x="161" y="105"/>
                  </a:lnTo>
                  <a:lnTo>
                    <a:pt x="118" y="0"/>
                  </a:lnTo>
                  <a:close/>
                </a:path>
              </a:pathLst>
            </a:custGeom>
            <a:solidFill>
              <a:srgbClr val="8248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13" name="Freeform 244"/>
            <p:cNvSpPr>
              <a:spLocks/>
            </p:cNvSpPr>
            <p:nvPr/>
          </p:nvSpPr>
          <p:spPr bwMode="auto">
            <a:xfrm>
              <a:off x="5372101" y="3267075"/>
              <a:ext cx="382588" cy="506413"/>
            </a:xfrm>
            <a:custGeom>
              <a:avLst/>
              <a:gdLst>
                <a:gd name="T0" fmla="*/ 0 w 241"/>
                <a:gd name="T1" fmla="*/ 186 h 319"/>
                <a:gd name="T2" fmla="*/ 241 w 241"/>
                <a:gd name="T3" fmla="*/ 319 h 319"/>
                <a:gd name="T4" fmla="*/ 161 w 241"/>
                <a:gd name="T5" fmla="*/ 0 h 319"/>
                <a:gd name="T6" fmla="*/ 0 w 241"/>
                <a:gd name="T7" fmla="*/ 186 h 3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1" h="319">
                  <a:moveTo>
                    <a:pt x="0" y="186"/>
                  </a:moveTo>
                  <a:lnTo>
                    <a:pt x="241" y="319"/>
                  </a:lnTo>
                  <a:lnTo>
                    <a:pt x="161" y="0"/>
                  </a:lnTo>
                  <a:lnTo>
                    <a:pt x="0" y="186"/>
                  </a:lnTo>
                  <a:close/>
                </a:path>
              </a:pathLst>
            </a:custGeom>
            <a:solidFill>
              <a:srgbClr val="611D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14" name="Freeform 245"/>
            <p:cNvSpPr>
              <a:spLocks/>
            </p:cNvSpPr>
            <p:nvPr/>
          </p:nvSpPr>
          <p:spPr bwMode="auto">
            <a:xfrm>
              <a:off x="5559426" y="3051175"/>
              <a:ext cx="465138" cy="142875"/>
            </a:xfrm>
            <a:custGeom>
              <a:avLst/>
              <a:gdLst>
                <a:gd name="T0" fmla="*/ 213 w 293"/>
                <a:gd name="T1" fmla="*/ 52 h 90"/>
                <a:gd name="T2" fmla="*/ 194 w 293"/>
                <a:gd name="T3" fmla="*/ 0 h 90"/>
                <a:gd name="T4" fmla="*/ 0 w 293"/>
                <a:gd name="T5" fmla="*/ 31 h 90"/>
                <a:gd name="T6" fmla="*/ 293 w 293"/>
                <a:gd name="T7" fmla="*/ 90 h 90"/>
                <a:gd name="T8" fmla="*/ 213 w 293"/>
                <a:gd name="T9" fmla="*/ 52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3" h="90">
                  <a:moveTo>
                    <a:pt x="213" y="52"/>
                  </a:moveTo>
                  <a:lnTo>
                    <a:pt x="194" y="0"/>
                  </a:lnTo>
                  <a:lnTo>
                    <a:pt x="0" y="31"/>
                  </a:lnTo>
                  <a:lnTo>
                    <a:pt x="293" y="90"/>
                  </a:lnTo>
                  <a:lnTo>
                    <a:pt x="213" y="52"/>
                  </a:lnTo>
                  <a:close/>
                </a:path>
              </a:pathLst>
            </a:custGeom>
            <a:solidFill>
              <a:srgbClr val="8248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15" name="Freeform 246"/>
            <p:cNvSpPr>
              <a:spLocks/>
            </p:cNvSpPr>
            <p:nvPr/>
          </p:nvSpPr>
          <p:spPr bwMode="auto">
            <a:xfrm>
              <a:off x="5559426" y="3051175"/>
              <a:ext cx="338138" cy="82550"/>
            </a:xfrm>
            <a:custGeom>
              <a:avLst/>
              <a:gdLst>
                <a:gd name="T0" fmla="*/ 194 w 213"/>
                <a:gd name="T1" fmla="*/ 0 h 52"/>
                <a:gd name="T2" fmla="*/ 0 w 213"/>
                <a:gd name="T3" fmla="*/ 31 h 52"/>
                <a:gd name="T4" fmla="*/ 213 w 213"/>
                <a:gd name="T5" fmla="*/ 52 h 52"/>
                <a:gd name="T6" fmla="*/ 194 w 213"/>
                <a:gd name="T7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3" h="52">
                  <a:moveTo>
                    <a:pt x="194" y="0"/>
                  </a:moveTo>
                  <a:lnTo>
                    <a:pt x="0" y="31"/>
                  </a:lnTo>
                  <a:lnTo>
                    <a:pt x="213" y="52"/>
                  </a:lnTo>
                  <a:lnTo>
                    <a:pt x="194" y="0"/>
                  </a:lnTo>
                  <a:close/>
                </a:path>
              </a:pathLst>
            </a:custGeom>
            <a:solidFill>
              <a:srgbClr val="611D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16" name="Freeform 247"/>
            <p:cNvSpPr>
              <a:spLocks/>
            </p:cNvSpPr>
            <p:nvPr/>
          </p:nvSpPr>
          <p:spPr bwMode="auto">
            <a:xfrm>
              <a:off x="5372101" y="3562350"/>
              <a:ext cx="382588" cy="269875"/>
            </a:xfrm>
            <a:custGeom>
              <a:avLst/>
              <a:gdLst>
                <a:gd name="T0" fmla="*/ 0 w 241"/>
                <a:gd name="T1" fmla="*/ 0 h 170"/>
                <a:gd name="T2" fmla="*/ 105 w 241"/>
                <a:gd name="T3" fmla="*/ 170 h 170"/>
                <a:gd name="T4" fmla="*/ 241 w 241"/>
                <a:gd name="T5" fmla="*/ 133 h 170"/>
                <a:gd name="T6" fmla="*/ 0 w 241"/>
                <a:gd name="T7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1" h="170">
                  <a:moveTo>
                    <a:pt x="0" y="0"/>
                  </a:moveTo>
                  <a:lnTo>
                    <a:pt x="105" y="170"/>
                  </a:lnTo>
                  <a:lnTo>
                    <a:pt x="241" y="13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435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17" name="Freeform 248"/>
            <p:cNvSpPr>
              <a:spLocks/>
            </p:cNvSpPr>
            <p:nvPr/>
          </p:nvSpPr>
          <p:spPr bwMode="auto">
            <a:xfrm>
              <a:off x="5372101" y="3562350"/>
              <a:ext cx="220663" cy="269875"/>
            </a:xfrm>
            <a:custGeom>
              <a:avLst/>
              <a:gdLst>
                <a:gd name="T0" fmla="*/ 0 w 139"/>
                <a:gd name="T1" fmla="*/ 0 h 170"/>
                <a:gd name="T2" fmla="*/ 105 w 139"/>
                <a:gd name="T3" fmla="*/ 170 h 170"/>
                <a:gd name="T4" fmla="*/ 139 w 139"/>
                <a:gd name="T5" fmla="*/ 77 h 170"/>
                <a:gd name="T6" fmla="*/ 0 w 139"/>
                <a:gd name="T7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9" h="170">
                  <a:moveTo>
                    <a:pt x="0" y="0"/>
                  </a:moveTo>
                  <a:lnTo>
                    <a:pt x="105" y="170"/>
                  </a:lnTo>
                  <a:lnTo>
                    <a:pt x="139" y="7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248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18" name="Freeform 249"/>
            <p:cNvSpPr>
              <a:spLocks/>
            </p:cNvSpPr>
            <p:nvPr/>
          </p:nvSpPr>
          <p:spPr bwMode="auto">
            <a:xfrm>
              <a:off x="5853113" y="3606800"/>
              <a:ext cx="717550" cy="496888"/>
            </a:xfrm>
            <a:custGeom>
              <a:avLst/>
              <a:gdLst>
                <a:gd name="T0" fmla="*/ 380 w 452"/>
                <a:gd name="T1" fmla="*/ 0 h 313"/>
                <a:gd name="T2" fmla="*/ 9 w 452"/>
                <a:gd name="T3" fmla="*/ 152 h 313"/>
                <a:gd name="T4" fmla="*/ 0 w 452"/>
                <a:gd name="T5" fmla="*/ 242 h 313"/>
                <a:gd name="T6" fmla="*/ 62 w 452"/>
                <a:gd name="T7" fmla="*/ 313 h 313"/>
                <a:gd name="T8" fmla="*/ 452 w 452"/>
                <a:gd name="T9" fmla="*/ 40 h 313"/>
                <a:gd name="T10" fmla="*/ 380 w 452"/>
                <a:gd name="T11" fmla="*/ 0 h 3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52" h="313">
                  <a:moveTo>
                    <a:pt x="380" y="0"/>
                  </a:moveTo>
                  <a:lnTo>
                    <a:pt x="9" y="152"/>
                  </a:lnTo>
                  <a:lnTo>
                    <a:pt x="0" y="242"/>
                  </a:lnTo>
                  <a:lnTo>
                    <a:pt x="62" y="313"/>
                  </a:lnTo>
                  <a:lnTo>
                    <a:pt x="452" y="40"/>
                  </a:lnTo>
                  <a:lnTo>
                    <a:pt x="380" y="0"/>
                  </a:lnTo>
                  <a:close/>
                </a:path>
              </a:pathLst>
            </a:custGeom>
            <a:solidFill>
              <a:srgbClr val="7435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19" name="Freeform 250"/>
            <p:cNvSpPr>
              <a:spLocks/>
            </p:cNvSpPr>
            <p:nvPr/>
          </p:nvSpPr>
          <p:spPr bwMode="auto">
            <a:xfrm>
              <a:off x="5853113" y="3606800"/>
              <a:ext cx="603250" cy="384175"/>
            </a:xfrm>
            <a:custGeom>
              <a:avLst/>
              <a:gdLst>
                <a:gd name="T0" fmla="*/ 9 w 380"/>
                <a:gd name="T1" fmla="*/ 152 h 242"/>
                <a:gd name="T2" fmla="*/ 0 w 380"/>
                <a:gd name="T3" fmla="*/ 242 h 242"/>
                <a:gd name="T4" fmla="*/ 380 w 380"/>
                <a:gd name="T5" fmla="*/ 0 h 242"/>
                <a:gd name="T6" fmla="*/ 9 w 380"/>
                <a:gd name="T7" fmla="*/ 152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0" h="242">
                  <a:moveTo>
                    <a:pt x="9" y="152"/>
                  </a:moveTo>
                  <a:lnTo>
                    <a:pt x="0" y="242"/>
                  </a:lnTo>
                  <a:lnTo>
                    <a:pt x="380" y="0"/>
                  </a:lnTo>
                  <a:lnTo>
                    <a:pt x="9" y="152"/>
                  </a:lnTo>
                  <a:close/>
                </a:path>
              </a:pathLst>
            </a:custGeom>
            <a:solidFill>
              <a:srgbClr val="8248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20" name="Freeform 251"/>
            <p:cNvSpPr>
              <a:spLocks/>
            </p:cNvSpPr>
            <p:nvPr/>
          </p:nvSpPr>
          <p:spPr bwMode="auto">
            <a:xfrm>
              <a:off x="5853113" y="3670300"/>
              <a:ext cx="717550" cy="433388"/>
            </a:xfrm>
            <a:custGeom>
              <a:avLst/>
              <a:gdLst>
                <a:gd name="T0" fmla="*/ 0 w 452"/>
                <a:gd name="T1" fmla="*/ 202 h 273"/>
                <a:gd name="T2" fmla="*/ 62 w 452"/>
                <a:gd name="T3" fmla="*/ 273 h 273"/>
                <a:gd name="T4" fmla="*/ 452 w 452"/>
                <a:gd name="T5" fmla="*/ 0 h 273"/>
                <a:gd name="T6" fmla="*/ 0 w 452"/>
                <a:gd name="T7" fmla="*/ 202 h 2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2" h="273">
                  <a:moveTo>
                    <a:pt x="0" y="202"/>
                  </a:moveTo>
                  <a:lnTo>
                    <a:pt x="62" y="273"/>
                  </a:lnTo>
                  <a:lnTo>
                    <a:pt x="452" y="0"/>
                  </a:lnTo>
                  <a:lnTo>
                    <a:pt x="0" y="202"/>
                  </a:lnTo>
                  <a:close/>
                </a:path>
              </a:pathLst>
            </a:custGeom>
            <a:solidFill>
              <a:srgbClr val="611D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21" name="Freeform 252"/>
            <p:cNvSpPr>
              <a:spLocks/>
            </p:cNvSpPr>
            <p:nvPr/>
          </p:nvSpPr>
          <p:spPr bwMode="auto">
            <a:xfrm>
              <a:off x="6570663" y="3635375"/>
              <a:ext cx="82550" cy="65088"/>
            </a:xfrm>
            <a:custGeom>
              <a:avLst/>
              <a:gdLst>
                <a:gd name="T0" fmla="*/ 43 w 52"/>
                <a:gd name="T1" fmla="*/ 0 h 41"/>
                <a:gd name="T2" fmla="*/ 0 w 52"/>
                <a:gd name="T3" fmla="*/ 22 h 41"/>
                <a:gd name="T4" fmla="*/ 52 w 52"/>
                <a:gd name="T5" fmla="*/ 41 h 41"/>
                <a:gd name="T6" fmla="*/ 43 w 52"/>
                <a:gd name="T7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2" h="41">
                  <a:moveTo>
                    <a:pt x="43" y="0"/>
                  </a:moveTo>
                  <a:lnTo>
                    <a:pt x="0" y="22"/>
                  </a:lnTo>
                  <a:lnTo>
                    <a:pt x="52" y="41"/>
                  </a:lnTo>
                  <a:lnTo>
                    <a:pt x="43" y="0"/>
                  </a:lnTo>
                  <a:close/>
                </a:path>
              </a:pathLst>
            </a:custGeom>
            <a:solidFill>
              <a:srgbClr val="611D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22" name="Freeform 253"/>
            <p:cNvSpPr>
              <a:spLocks/>
            </p:cNvSpPr>
            <p:nvPr/>
          </p:nvSpPr>
          <p:spPr bwMode="auto">
            <a:xfrm>
              <a:off x="6570663" y="3670300"/>
              <a:ext cx="82550" cy="173038"/>
            </a:xfrm>
            <a:custGeom>
              <a:avLst/>
              <a:gdLst>
                <a:gd name="T0" fmla="*/ 0 w 52"/>
                <a:gd name="T1" fmla="*/ 0 h 109"/>
                <a:gd name="T2" fmla="*/ 12 w 52"/>
                <a:gd name="T3" fmla="*/ 109 h 109"/>
                <a:gd name="T4" fmla="*/ 52 w 52"/>
                <a:gd name="T5" fmla="*/ 19 h 109"/>
                <a:gd name="T6" fmla="*/ 0 w 52"/>
                <a:gd name="T7" fmla="*/ 0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2" h="109">
                  <a:moveTo>
                    <a:pt x="0" y="0"/>
                  </a:moveTo>
                  <a:lnTo>
                    <a:pt x="12" y="109"/>
                  </a:lnTo>
                  <a:lnTo>
                    <a:pt x="52" y="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435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23" name="Freeform 254"/>
            <p:cNvSpPr>
              <a:spLocks/>
            </p:cNvSpPr>
            <p:nvPr/>
          </p:nvSpPr>
          <p:spPr bwMode="auto">
            <a:xfrm>
              <a:off x="6423026" y="3670300"/>
              <a:ext cx="166688" cy="344488"/>
            </a:xfrm>
            <a:custGeom>
              <a:avLst/>
              <a:gdLst>
                <a:gd name="T0" fmla="*/ 93 w 105"/>
                <a:gd name="T1" fmla="*/ 0 h 217"/>
                <a:gd name="T2" fmla="*/ 0 w 105"/>
                <a:gd name="T3" fmla="*/ 217 h 217"/>
                <a:gd name="T4" fmla="*/ 105 w 105"/>
                <a:gd name="T5" fmla="*/ 109 h 217"/>
                <a:gd name="T6" fmla="*/ 93 w 105"/>
                <a:gd name="T7" fmla="*/ 0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5" h="217">
                  <a:moveTo>
                    <a:pt x="93" y="0"/>
                  </a:moveTo>
                  <a:lnTo>
                    <a:pt x="0" y="217"/>
                  </a:lnTo>
                  <a:lnTo>
                    <a:pt x="105" y="109"/>
                  </a:lnTo>
                  <a:lnTo>
                    <a:pt x="93" y="0"/>
                  </a:lnTo>
                  <a:close/>
                </a:path>
              </a:pathLst>
            </a:custGeom>
            <a:solidFill>
              <a:srgbClr val="611D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24" name="Freeform 255"/>
            <p:cNvSpPr>
              <a:spLocks/>
            </p:cNvSpPr>
            <p:nvPr/>
          </p:nvSpPr>
          <p:spPr bwMode="auto">
            <a:xfrm>
              <a:off x="5951538" y="3670300"/>
              <a:ext cx="619125" cy="433388"/>
            </a:xfrm>
            <a:custGeom>
              <a:avLst/>
              <a:gdLst>
                <a:gd name="T0" fmla="*/ 0 w 390"/>
                <a:gd name="T1" fmla="*/ 273 h 273"/>
                <a:gd name="T2" fmla="*/ 297 w 390"/>
                <a:gd name="T3" fmla="*/ 217 h 273"/>
                <a:gd name="T4" fmla="*/ 390 w 390"/>
                <a:gd name="T5" fmla="*/ 0 h 273"/>
                <a:gd name="T6" fmla="*/ 0 w 390"/>
                <a:gd name="T7" fmla="*/ 273 h 2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90" h="273">
                  <a:moveTo>
                    <a:pt x="0" y="273"/>
                  </a:moveTo>
                  <a:lnTo>
                    <a:pt x="297" y="217"/>
                  </a:lnTo>
                  <a:lnTo>
                    <a:pt x="390" y="0"/>
                  </a:lnTo>
                  <a:lnTo>
                    <a:pt x="0" y="273"/>
                  </a:lnTo>
                  <a:close/>
                </a:path>
              </a:pathLst>
            </a:custGeom>
            <a:solidFill>
              <a:srgbClr val="8248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25" name="Freeform 256"/>
            <p:cNvSpPr>
              <a:spLocks/>
            </p:cNvSpPr>
            <p:nvPr/>
          </p:nvSpPr>
          <p:spPr bwMode="auto">
            <a:xfrm>
              <a:off x="5911851" y="4103688"/>
              <a:ext cx="231775" cy="187325"/>
            </a:xfrm>
            <a:custGeom>
              <a:avLst/>
              <a:gdLst>
                <a:gd name="T0" fmla="*/ 25 w 146"/>
                <a:gd name="T1" fmla="*/ 0 h 118"/>
                <a:gd name="T2" fmla="*/ 0 w 146"/>
                <a:gd name="T3" fmla="*/ 118 h 118"/>
                <a:gd name="T4" fmla="*/ 146 w 146"/>
                <a:gd name="T5" fmla="*/ 9 h 118"/>
                <a:gd name="T6" fmla="*/ 25 w 146"/>
                <a:gd name="T7" fmla="*/ 0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6" h="118">
                  <a:moveTo>
                    <a:pt x="25" y="0"/>
                  </a:moveTo>
                  <a:lnTo>
                    <a:pt x="0" y="118"/>
                  </a:lnTo>
                  <a:lnTo>
                    <a:pt x="146" y="9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8248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26" name="Freeform 257"/>
            <p:cNvSpPr>
              <a:spLocks/>
            </p:cNvSpPr>
            <p:nvPr/>
          </p:nvSpPr>
          <p:spPr bwMode="auto">
            <a:xfrm>
              <a:off x="5911851" y="4117975"/>
              <a:ext cx="506413" cy="211138"/>
            </a:xfrm>
            <a:custGeom>
              <a:avLst/>
              <a:gdLst>
                <a:gd name="T0" fmla="*/ 0 w 319"/>
                <a:gd name="T1" fmla="*/ 109 h 133"/>
                <a:gd name="T2" fmla="*/ 319 w 319"/>
                <a:gd name="T3" fmla="*/ 133 h 133"/>
                <a:gd name="T4" fmla="*/ 146 w 319"/>
                <a:gd name="T5" fmla="*/ 0 h 133"/>
                <a:gd name="T6" fmla="*/ 0 w 319"/>
                <a:gd name="T7" fmla="*/ 109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9" h="133">
                  <a:moveTo>
                    <a:pt x="0" y="109"/>
                  </a:moveTo>
                  <a:lnTo>
                    <a:pt x="319" y="133"/>
                  </a:lnTo>
                  <a:lnTo>
                    <a:pt x="146" y="0"/>
                  </a:lnTo>
                  <a:lnTo>
                    <a:pt x="0" y="109"/>
                  </a:lnTo>
                  <a:close/>
                </a:path>
              </a:pathLst>
            </a:custGeom>
            <a:solidFill>
              <a:srgbClr val="611D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27" name="Freeform 258"/>
            <p:cNvSpPr>
              <a:spLocks/>
            </p:cNvSpPr>
            <p:nvPr/>
          </p:nvSpPr>
          <p:spPr bwMode="auto">
            <a:xfrm>
              <a:off x="5951538" y="4014788"/>
              <a:ext cx="471488" cy="103188"/>
            </a:xfrm>
            <a:custGeom>
              <a:avLst/>
              <a:gdLst>
                <a:gd name="T0" fmla="*/ 297 w 297"/>
                <a:gd name="T1" fmla="*/ 0 h 65"/>
                <a:gd name="T2" fmla="*/ 0 w 297"/>
                <a:gd name="T3" fmla="*/ 56 h 65"/>
                <a:gd name="T4" fmla="*/ 121 w 297"/>
                <a:gd name="T5" fmla="*/ 65 h 65"/>
                <a:gd name="T6" fmla="*/ 297 w 297"/>
                <a:gd name="T7" fmla="*/ 0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97" h="65">
                  <a:moveTo>
                    <a:pt x="297" y="0"/>
                  </a:moveTo>
                  <a:lnTo>
                    <a:pt x="0" y="56"/>
                  </a:lnTo>
                  <a:lnTo>
                    <a:pt x="121" y="65"/>
                  </a:lnTo>
                  <a:lnTo>
                    <a:pt x="297" y="0"/>
                  </a:lnTo>
                  <a:close/>
                </a:path>
              </a:pathLst>
            </a:custGeom>
            <a:solidFill>
              <a:srgbClr val="8C57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28" name="Freeform 259"/>
            <p:cNvSpPr>
              <a:spLocks/>
            </p:cNvSpPr>
            <p:nvPr/>
          </p:nvSpPr>
          <p:spPr bwMode="auto">
            <a:xfrm>
              <a:off x="6143626" y="4014788"/>
              <a:ext cx="279400" cy="314325"/>
            </a:xfrm>
            <a:custGeom>
              <a:avLst/>
              <a:gdLst>
                <a:gd name="T0" fmla="*/ 0 w 176"/>
                <a:gd name="T1" fmla="*/ 65 h 198"/>
                <a:gd name="T2" fmla="*/ 173 w 176"/>
                <a:gd name="T3" fmla="*/ 198 h 198"/>
                <a:gd name="T4" fmla="*/ 176 w 176"/>
                <a:gd name="T5" fmla="*/ 0 h 198"/>
                <a:gd name="T6" fmla="*/ 0 w 176"/>
                <a:gd name="T7" fmla="*/ 65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6" h="198">
                  <a:moveTo>
                    <a:pt x="0" y="65"/>
                  </a:moveTo>
                  <a:lnTo>
                    <a:pt x="173" y="198"/>
                  </a:lnTo>
                  <a:lnTo>
                    <a:pt x="176" y="0"/>
                  </a:lnTo>
                  <a:lnTo>
                    <a:pt x="0" y="65"/>
                  </a:lnTo>
                  <a:close/>
                </a:path>
              </a:pathLst>
            </a:custGeom>
            <a:solidFill>
              <a:srgbClr val="7435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29" name="Freeform 260"/>
            <p:cNvSpPr>
              <a:spLocks/>
            </p:cNvSpPr>
            <p:nvPr/>
          </p:nvSpPr>
          <p:spPr bwMode="auto">
            <a:xfrm>
              <a:off x="5911851" y="4291013"/>
              <a:ext cx="506413" cy="441325"/>
            </a:xfrm>
            <a:custGeom>
              <a:avLst/>
              <a:gdLst>
                <a:gd name="T0" fmla="*/ 0 w 319"/>
                <a:gd name="T1" fmla="*/ 0 h 278"/>
                <a:gd name="T2" fmla="*/ 65 w 319"/>
                <a:gd name="T3" fmla="*/ 263 h 278"/>
                <a:gd name="T4" fmla="*/ 173 w 319"/>
                <a:gd name="T5" fmla="*/ 278 h 278"/>
                <a:gd name="T6" fmla="*/ 254 w 319"/>
                <a:gd name="T7" fmla="*/ 164 h 278"/>
                <a:gd name="T8" fmla="*/ 254 w 319"/>
                <a:gd name="T9" fmla="*/ 74 h 278"/>
                <a:gd name="T10" fmla="*/ 319 w 319"/>
                <a:gd name="T11" fmla="*/ 24 h 278"/>
                <a:gd name="T12" fmla="*/ 0 w 319"/>
                <a:gd name="T13" fmla="*/ 0 h 2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9" h="278">
                  <a:moveTo>
                    <a:pt x="0" y="0"/>
                  </a:moveTo>
                  <a:lnTo>
                    <a:pt x="65" y="263"/>
                  </a:lnTo>
                  <a:lnTo>
                    <a:pt x="173" y="278"/>
                  </a:lnTo>
                  <a:lnTo>
                    <a:pt x="254" y="164"/>
                  </a:lnTo>
                  <a:lnTo>
                    <a:pt x="254" y="74"/>
                  </a:lnTo>
                  <a:lnTo>
                    <a:pt x="319" y="2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435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30" name="Freeform 261"/>
            <p:cNvSpPr>
              <a:spLocks/>
            </p:cNvSpPr>
            <p:nvPr/>
          </p:nvSpPr>
          <p:spPr bwMode="auto">
            <a:xfrm>
              <a:off x="5911851" y="4291013"/>
              <a:ext cx="274638" cy="441325"/>
            </a:xfrm>
            <a:custGeom>
              <a:avLst/>
              <a:gdLst>
                <a:gd name="T0" fmla="*/ 0 w 173"/>
                <a:gd name="T1" fmla="*/ 0 h 278"/>
                <a:gd name="T2" fmla="*/ 65 w 173"/>
                <a:gd name="T3" fmla="*/ 263 h 278"/>
                <a:gd name="T4" fmla="*/ 173 w 173"/>
                <a:gd name="T5" fmla="*/ 278 h 278"/>
                <a:gd name="T6" fmla="*/ 0 w 173"/>
                <a:gd name="T7" fmla="*/ 0 h 2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3" h="278">
                  <a:moveTo>
                    <a:pt x="0" y="0"/>
                  </a:moveTo>
                  <a:lnTo>
                    <a:pt x="65" y="263"/>
                  </a:lnTo>
                  <a:lnTo>
                    <a:pt x="173" y="27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11D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31" name="Freeform 262"/>
            <p:cNvSpPr>
              <a:spLocks/>
            </p:cNvSpPr>
            <p:nvPr/>
          </p:nvSpPr>
          <p:spPr bwMode="auto">
            <a:xfrm>
              <a:off x="5911851" y="4291013"/>
              <a:ext cx="506413" cy="117475"/>
            </a:xfrm>
            <a:custGeom>
              <a:avLst/>
              <a:gdLst>
                <a:gd name="T0" fmla="*/ 0 w 319"/>
                <a:gd name="T1" fmla="*/ 0 h 74"/>
                <a:gd name="T2" fmla="*/ 254 w 319"/>
                <a:gd name="T3" fmla="*/ 74 h 74"/>
                <a:gd name="T4" fmla="*/ 319 w 319"/>
                <a:gd name="T5" fmla="*/ 24 h 74"/>
                <a:gd name="T6" fmla="*/ 0 w 319"/>
                <a:gd name="T7" fmla="*/ 0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9" h="74">
                  <a:moveTo>
                    <a:pt x="0" y="0"/>
                  </a:moveTo>
                  <a:lnTo>
                    <a:pt x="254" y="74"/>
                  </a:lnTo>
                  <a:lnTo>
                    <a:pt x="319" y="2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C57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32" name="Freeform 263"/>
            <p:cNvSpPr>
              <a:spLocks/>
            </p:cNvSpPr>
            <p:nvPr/>
          </p:nvSpPr>
          <p:spPr bwMode="auto">
            <a:xfrm>
              <a:off x="5911851" y="4291013"/>
              <a:ext cx="403225" cy="260350"/>
            </a:xfrm>
            <a:custGeom>
              <a:avLst/>
              <a:gdLst>
                <a:gd name="T0" fmla="*/ 0 w 254"/>
                <a:gd name="T1" fmla="*/ 0 h 164"/>
                <a:gd name="T2" fmla="*/ 254 w 254"/>
                <a:gd name="T3" fmla="*/ 74 h 164"/>
                <a:gd name="T4" fmla="*/ 254 w 254"/>
                <a:gd name="T5" fmla="*/ 164 h 164"/>
                <a:gd name="T6" fmla="*/ 0 w 254"/>
                <a:gd name="T7" fmla="*/ 0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4" h="164">
                  <a:moveTo>
                    <a:pt x="0" y="0"/>
                  </a:moveTo>
                  <a:lnTo>
                    <a:pt x="254" y="74"/>
                  </a:lnTo>
                  <a:lnTo>
                    <a:pt x="254" y="16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248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33" name="Freeform 264"/>
            <p:cNvSpPr>
              <a:spLocks/>
            </p:cNvSpPr>
            <p:nvPr/>
          </p:nvSpPr>
          <p:spPr bwMode="auto">
            <a:xfrm>
              <a:off x="6486526" y="4265613"/>
              <a:ext cx="138113" cy="271463"/>
            </a:xfrm>
            <a:custGeom>
              <a:avLst/>
              <a:gdLst>
                <a:gd name="T0" fmla="*/ 15 w 87"/>
                <a:gd name="T1" fmla="*/ 56 h 171"/>
                <a:gd name="T2" fmla="*/ 0 w 87"/>
                <a:gd name="T3" fmla="*/ 133 h 171"/>
                <a:gd name="T4" fmla="*/ 40 w 87"/>
                <a:gd name="T5" fmla="*/ 171 h 171"/>
                <a:gd name="T6" fmla="*/ 87 w 87"/>
                <a:gd name="T7" fmla="*/ 87 h 171"/>
                <a:gd name="T8" fmla="*/ 62 w 87"/>
                <a:gd name="T9" fmla="*/ 0 h 171"/>
                <a:gd name="T10" fmla="*/ 15 w 87"/>
                <a:gd name="T11" fmla="*/ 56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7" h="171">
                  <a:moveTo>
                    <a:pt x="15" y="56"/>
                  </a:moveTo>
                  <a:lnTo>
                    <a:pt x="0" y="133"/>
                  </a:lnTo>
                  <a:lnTo>
                    <a:pt x="40" y="171"/>
                  </a:lnTo>
                  <a:lnTo>
                    <a:pt x="87" y="87"/>
                  </a:lnTo>
                  <a:lnTo>
                    <a:pt x="62" y="0"/>
                  </a:lnTo>
                  <a:lnTo>
                    <a:pt x="15" y="56"/>
                  </a:lnTo>
                  <a:close/>
                </a:path>
              </a:pathLst>
            </a:custGeom>
            <a:solidFill>
              <a:srgbClr val="8C57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34" name="Freeform 265"/>
            <p:cNvSpPr>
              <a:spLocks/>
            </p:cNvSpPr>
            <p:nvPr/>
          </p:nvSpPr>
          <p:spPr bwMode="auto">
            <a:xfrm>
              <a:off x="6486526" y="4354513"/>
              <a:ext cx="138113" cy="182563"/>
            </a:xfrm>
            <a:custGeom>
              <a:avLst/>
              <a:gdLst>
                <a:gd name="T0" fmla="*/ 15 w 87"/>
                <a:gd name="T1" fmla="*/ 0 h 115"/>
                <a:gd name="T2" fmla="*/ 0 w 87"/>
                <a:gd name="T3" fmla="*/ 77 h 115"/>
                <a:gd name="T4" fmla="*/ 40 w 87"/>
                <a:gd name="T5" fmla="*/ 115 h 115"/>
                <a:gd name="T6" fmla="*/ 87 w 87"/>
                <a:gd name="T7" fmla="*/ 31 h 115"/>
                <a:gd name="T8" fmla="*/ 15 w 87"/>
                <a:gd name="T9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7" h="115">
                  <a:moveTo>
                    <a:pt x="15" y="0"/>
                  </a:moveTo>
                  <a:lnTo>
                    <a:pt x="0" y="77"/>
                  </a:lnTo>
                  <a:lnTo>
                    <a:pt x="40" y="115"/>
                  </a:lnTo>
                  <a:lnTo>
                    <a:pt x="87" y="31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8248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35" name="Freeform 266"/>
            <p:cNvSpPr>
              <a:spLocks/>
            </p:cNvSpPr>
            <p:nvPr/>
          </p:nvSpPr>
          <p:spPr bwMode="auto">
            <a:xfrm>
              <a:off x="6486526" y="4403725"/>
              <a:ext cx="138113" cy="133350"/>
            </a:xfrm>
            <a:custGeom>
              <a:avLst/>
              <a:gdLst>
                <a:gd name="T0" fmla="*/ 0 w 87"/>
                <a:gd name="T1" fmla="*/ 46 h 84"/>
                <a:gd name="T2" fmla="*/ 40 w 87"/>
                <a:gd name="T3" fmla="*/ 84 h 84"/>
                <a:gd name="T4" fmla="*/ 87 w 87"/>
                <a:gd name="T5" fmla="*/ 0 h 84"/>
                <a:gd name="T6" fmla="*/ 0 w 87"/>
                <a:gd name="T7" fmla="*/ 46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7" h="84">
                  <a:moveTo>
                    <a:pt x="0" y="46"/>
                  </a:moveTo>
                  <a:lnTo>
                    <a:pt x="40" y="84"/>
                  </a:lnTo>
                  <a:lnTo>
                    <a:pt x="87" y="0"/>
                  </a:lnTo>
                  <a:lnTo>
                    <a:pt x="0" y="46"/>
                  </a:lnTo>
                  <a:close/>
                </a:path>
              </a:pathLst>
            </a:custGeom>
            <a:solidFill>
              <a:srgbClr val="7435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36" name="Freeform 267"/>
            <p:cNvSpPr>
              <a:spLocks/>
            </p:cNvSpPr>
            <p:nvPr/>
          </p:nvSpPr>
          <p:spPr bwMode="auto">
            <a:xfrm>
              <a:off x="6653213" y="1797050"/>
              <a:ext cx="338138" cy="211138"/>
            </a:xfrm>
            <a:custGeom>
              <a:avLst/>
              <a:gdLst>
                <a:gd name="T0" fmla="*/ 87 w 213"/>
                <a:gd name="T1" fmla="*/ 74 h 133"/>
                <a:gd name="T2" fmla="*/ 213 w 213"/>
                <a:gd name="T3" fmla="*/ 37 h 133"/>
                <a:gd name="T4" fmla="*/ 213 w 213"/>
                <a:gd name="T5" fmla="*/ 0 h 133"/>
                <a:gd name="T6" fmla="*/ 56 w 213"/>
                <a:gd name="T7" fmla="*/ 52 h 133"/>
                <a:gd name="T8" fmla="*/ 0 w 213"/>
                <a:gd name="T9" fmla="*/ 133 h 133"/>
                <a:gd name="T10" fmla="*/ 56 w 213"/>
                <a:gd name="T11" fmla="*/ 127 h 133"/>
                <a:gd name="T12" fmla="*/ 87 w 213"/>
                <a:gd name="T13" fmla="*/ 74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3" h="133">
                  <a:moveTo>
                    <a:pt x="87" y="74"/>
                  </a:moveTo>
                  <a:lnTo>
                    <a:pt x="213" y="37"/>
                  </a:lnTo>
                  <a:lnTo>
                    <a:pt x="213" y="0"/>
                  </a:lnTo>
                  <a:lnTo>
                    <a:pt x="56" y="52"/>
                  </a:lnTo>
                  <a:lnTo>
                    <a:pt x="0" y="133"/>
                  </a:lnTo>
                  <a:lnTo>
                    <a:pt x="56" y="127"/>
                  </a:lnTo>
                  <a:lnTo>
                    <a:pt x="87" y="74"/>
                  </a:lnTo>
                  <a:close/>
                </a:path>
              </a:pathLst>
            </a:custGeom>
            <a:solidFill>
              <a:srgbClr val="A0D8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37" name="Freeform 268"/>
            <p:cNvSpPr>
              <a:spLocks/>
            </p:cNvSpPr>
            <p:nvPr/>
          </p:nvSpPr>
          <p:spPr bwMode="auto">
            <a:xfrm>
              <a:off x="7570788" y="1708150"/>
              <a:ext cx="74613" cy="63500"/>
            </a:xfrm>
            <a:custGeom>
              <a:avLst/>
              <a:gdLst>
                <a:gd name="T0" fmla="*/ 3 w 15"/>
                <a:gd name="T1" fmla="*/ 0 h 13"/>
                <a:gd name="T2" fmla="*/ 0 w 15"/>
                <a:gd name="T3" fmla="*/ 13 h 13"/>
                <a:gd name="T4" fmla="*/ 15 w 15"/>
                <a:gd name="T5" fmla="*/ 7 h 13"/>
                <a:gd name="T6" fmla="*/ 3 w 15"/>
                <a:gd name="T7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" h="13">
                  <a:moveTo>
                    <a:pt x="3" y="0"/>
                  </a:moveTo>
                  <a:cubicBezTo>
                    <a:pt x="0" y="13"/>
                    <a:pt x="0" y="13"/>
                    <a:pt x="0" y="13"/>
                  </a:cubicBezTo>
                  <a:cubicBezTo>
                    <a:pt x="1" y="13"/>
                    <a:pt x="15" y="7"/>
                    <a:pt x="15" y="7"/>
                  </a:cubicBezTo>
                  <a:lnTo>
                    <a:pt x="3" y="0"/>
                  </a:lnTo>
                  <a:close/>
                </a:path>
              </a:pathLst>
            </a:custGeom>
            <a:solidFill>
              <a:srgbClr val="A0D8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38" name="Freeform 269"/>
            <p:cNvSpPr>
              <a:spLocks/>
            </p:cNvSpPr>
            <p:nvPr/>
          </p:nvSpPr>
          <p:spPr bwMode="auto">
            <a:xfrm>
              <a:off x="7467601" y="1633538"/>
              <a:ext cx="84138" cy="93663"/>
            </a:xfrm>
            <a:custGeom>
              <a:avLst/>
              <a:gdLst>
                <a:gd name="T0" fmla="*/ 53 w 53"/>
                <a:gd name="T1" fmla="*/ 31 h 59"/>
                <a:gd name="T2" fmla="*/ 7 w 53"/>
                <a:gd name="T3" fmla="*/ 0 h 59"/>
                <a:gd name="T4" fmla="*/ 0 w 53"/>
                <a:gd name="T5" fmla="*/ 56 h 59"/>
                <a:gd name="T6" fmla="*/ 53 w 53"/>
                <a:gd name="T7" fmla="*/ 59 h 59"/>
                <a:gd name="T8" fmla="*/ 53 w 53"/>
                <a:gd name="T9" fmla="*/ 31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59">
                  <a:moveTo>
                    <a:pt x="53" y="31"/>
                  </a:moveTo>
                  <a:lnTo>
                    <a:pt x="7" y="0"/>
                  </a:lnTo>
                  <a:lnTo>
                    <a:pt x="0" y="56"/>
                  </a:lnTo>
                  <a:lnTo>
                    <a:pt x="53" y="59"/>
                  </a:lnTo>
                  <a:lnTo>
                    <a:pt x="53" y="31"/>
                  </a:lnTo>
                  <a:close/>
                </a:path>
              </a:pathLst>
            </a:custGeom>
            <a:solidFill>
              <a:srgbClr val="A0D8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39" name="Freeform 270"/>
            <p:cNvSpPr>
              <a:spLocks/>
            </p:cNvSpPr>
            <p:nvPr/>
          </p:nvSpPr>
          <p:spPr bwMode="auto">
            <a:xfrm>
              <a:off x="7467601" y="1682750"/>
              <a:ext cx="84138" cy="44450"/>
            </a:xfrm>
            <a:custGeom>
              <a:avLst/>
              <a:gdLst>
                <a:gd name="T0" fmla="*/ 0 w 53"/>
                <a:gd name="T1" fmla="*/ 25 h 28"/>
                <a:gd name="T2" fmla="*/ 53 w 53"/>
                <a:gd name="T3" fmla="*/ 28 h 28"/>
                <a:gd name="T4" fmla="*/ 53 w 53"/>
                <a:gd name="T5" fmla="*/ 0 h 28"/>
                <a:gd name="T6" fmla="*/ 0 w 53"/>
                <a:gd name="T7" fmla="*/ 25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3" h="28">
                  <a:moveTo>
                    <a:pt x="0" y="25"/>
                  </a:moveTo>
                  <a:lnTo>
                    <a:pt x="53" y="28"/>
                  </a:lnTo>
                  <a:lnTo>
                    <a:pt x="53" y="0"/>
                  </a:lnTo>
                  <a:lnTo>
                    <a:pt x="0" y="25"/>
                  </a:lnTo>
                  <a:close/>
                </a:path>
              </a:pathLst>
            </a:custGeom>
            <a:solidFill>
              <a:srgbClr val="00A8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40" name="Freeform 271"/>
            <p:cNvSpPr>
              <a:spLocks/>
            </p:cNvSpPr>
            <p:nvPr/>
          </p:nvSpPr>
          <p:spPr bwMode="auto">
            <a:xfrm>
              <a:off x="8891588" y="2036763"/>
              <a:ext cx="328613" cy="246063"/>
            </a:xfrm>
            <a:custGeom>
              <a:avLst/>
              <a:gdLst>
                <a:gd name="T0" fmla="*/ 0 w 207"/>
                <a:gd name="T1" fmla="*/ 0 h 155"/>
                <a:gd name="T2" fmla="*/ 192 w 207"/>
                <a:gd name="T3" fmla="*/ 155 h 155"/>
                <a:gd name="T4" fmla="*/ 207 w 207"/>
                <a:gd name="T5" fmla="*/ 103 h 155"/>
                <a:gd name="T6" fmla="*/ 0 w 207"/>
                <a:gd name="T7" fmla="*/ 0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7" h="155">
                  <a:moveTo>
                    <a:pt x="0" y="0"/>
                  </a:moveTo>
                  <a:lnTo>
                    <a:pt x="192" y="155"/>
                  </a:lnTo>
                  <a:lnTo>
                    <a:pt x="207" y="10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8B8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41" name="Freeform 272"/>
            <p:cNvSpPr>
              <a:spLocks/>
            </p:cNvSpPr>
            <p:nvPr/>
          </p:nvSpPr>
          <p:spPr bwMode="auto">
            <a:xfrm>
              <a:off x="8891588" y="2036763"/>
              <a:ext cx="304800" cy="246063"/>
            </a:xfrm>
            <a:custGeom>
              <a:avLst/>
              <a:gdLst>
                <a:gd name="T0" fmla="*/ 0 w 192"/>
                <a:gd name="T1" fmla="*/ 0 h 155"/>
                <a:gd name="T2" fmla="*/ 99 w 192"/>
                <a:gd name="T3" fmla="*/ 118 h 155"/>
                <a:gd name="T4" fmla="*/ 192 w 192"/>
                <a:gd name="T5" fmla="*/ 155 h 155"/>
                <a:gd name="T6" fmla="*/ 0 w 192"/>
                <a:gd name="T7" fmla="*/ 0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2" h="155">
                  <a:moveTo>
                    <a:pt x="0" y="0"/>
                  </a:moveTo>
                  <a:lnTo>
                    <a:pt x="99" y="118"/>
                  </a:lnTo>
                  <a:lnTo>
                    <a:pt x="192" y="15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0D8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42" name="Freeform 273"/>
            <p:cNvSpPr>
              <a:spLocks/>
            </p:cNvSpPr>
            <p:nvPr/>
          </p:nvSpPr>
          <p:spPr bwMode="auto">
            <a:xfrm>
              <a:off x="8758238" y="2160588"/>
              <a:ext cx="280988" cy="241300"/>
            </a:xfrm>
            <a:custGeom>
              <a:avLst/>
              <a:gdLst>
                <a:gd name="T0" fmla="*/ 0 w 177"/>
                <a:gd name="T1" fmla="*/ 152 h 152"/>
                <a:gd name="T2" fmla="*/ 56 w 177"/>
                <a:gd name="T3" fmla="*/ 149 h 152"/>
                <a:gd name="T4" fmla="*/ 177 w 177"/>
                <a:gd name="T5" fmla="*/ 102 h 152"/>
                <a:gd name="T6" fmla="*/ 84 w 177"/>
                <a:gd name="T7" fmla="*/ 0 h 152"/>
                <a:gd name="T8" fmla="*/ 0 w 177"/>
                <a:gd name="T9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7" h="152">
                  <a:moveTo>
                    <a:pt x="0" y="152"/>
                  </a:moveTo>
                  <a:lnTo>
                    <a:pt x="56" y="149"/>
                  </a:lnTo>
                  <a:lnTo>
                    <a:pt x="177" y="102"/>
                  </a:lnTo>
                  <a:lnTo>
                    <a:pt x="84" y="0"/>
                  </a:lnTo>
                  <a:lnTo>
                    <a:pt x="0" y="152"/>
                  </a:lnTo>
                  <a:close/>
                </a:path>
              </a:pathLst>
            </a:custGeom>
            <a:solidFill>
              <a:srgbClr val="00A8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43" name="Freeform 274"/>
            <p:cNvSpPr>
              <a:spLocks/>
            </p:cNvSpPr>
            <p:nvPr/>
          </p:nvSpPr>
          <p:spPr bwMode="auto">
            <a:xfrm>
              <a:off x="8704263" y="2081213"/>
              <a:ext cx="187325" cy="320675"/>
            </a:xfrm>
            <a:custGeom>
              <a:avLst/>
              <a:gdLst>
                <a:gd name="T0" fmla="*/ 0 w 118"/>
                <a:gd name="T1" fmla="*/ 0 h 202"/>
                <a:gd name="T2" fmla="*/ 34 w 118"/>
                <a:gd name="T3" fmla="*/ 202 h 202"/>
                <a:gd name="T4" fmla="*/ 118 w 118"/>
                <a:gd name="T5" fmla="*/ 50 h 202"/>
                <a:gd name="T6" fmla="*/ 0 w 118"/>
                <a:gd name="T7" fmla="*/ 0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8" h="202">
                  <a:moveTo>
                    <a:pt x="0" y="0"/>
                  </a:moveTo>
                  <a:lnTo>
                    <a:pt x="34" y="202"/>
                  </a:lnTo>
                  <a:lnTo>
                    <a:pt x="118" y="5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CC7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44" name="Freeform 275"/>
            <p:cNvSpPr>
              <a:spLocks/>
            </p:cNvSpPr>
            <p:nvPr/>
          </p:nvSpPr>
          <p:spPr bwMode="auto">
            <a:xfrm>
              <a:off x="8891588" y="2036763"/>
              <a:ext cx="157163" cy="285750"/>
            </a:xfrm>
            <a:custGeom>
              <a:avLst/>
              <a:gdLst>
                <a:gd name="T0" fmla="*/ 0 w 99"/>
                <a:gd name="T1" fmla="*/ 0 h 180"/>
                <a:gd name="T2" fmla="*/ 0 w 99"/>
                <a:gd name="T3" fmla="*/ 78 h 180"/>
                <a:gd name="T4" fmla="*/ 93 w 99"/>
                <a:gd name="T5" fmla="*/ 180 h 180"/>
                <a:gd name="T6" fmla="*/ 99 w 99"/>
                <a:gd name="T7" fmla="*/ 118 h 180"/>
                <a:gd name="T8" fmla="*/ 0 w 99"/>
                <a:gd name="T9" fmla="*/ 0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9" h="180">
                  <a:moveTo>
                    <a:pt x="0" y="0"/>
                  </a:moveTo>
                  <a:lnTo>
                    <a:pt x="0" y="78"/>
                  </a:lnTo>
                  <a:lnTo>
                    <a:pt x="93" y="180"/>
                  </a:lnTo>
                  <a:lnTo>
                    <a:pt x="99" y="11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8B8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45" name="Freeform 276"/>
            <p:cNvSpPr>
              <a:spLocks/>
            </p:cNvSpPr>
            <p:nvPr/>
          </p:nvSpPr>
          <p:spPr bwMode="auto">
            <a:xfrm>
              <a:off x="8704263" y="2036763"/>
              <a:ext cx="187325" cy="123825"/>
            </a:xfrm>
            <a:custGeom>
              <a:avLst/>
              <a:gdLst>
                <a:gd name="T0" fmla="*/ 118 w 118"/>
                <a:gd name="T1" fmla="*/ 0 h 78"/>
                <a:gd name="T2" fmla="*/ 0 w 118"/>
                <a:gd name="T3" fmla="*/ 28 h 78"/>
                <a:gd name="T4" fmla="*/ 118 w 118"/>
                <a:gd name="T5" fmla="*/ 78 h 78"/>
                <a:gd name="T6" fmla="*/ 118 w 118"/>
                <a:gd name="T7" fmla="*/ 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8" h="78">
                  <a:moveTo>
                    <a:pt x="118" y="0"/>
                  </a:moveTo>
                  <a:lnTo>
                    <a:pt x="0" y="28"/>
                  </a:lnTo>
                  <a:lnTo>
                    <a:pt x="118" y="78"/>
                  </a:lnTo>
                  <a:lnTo>
                    <a:pt x="118" y="0"/>
                  </a:lnTo>
                  <a:close/>
                </a:path>
              </a:pathLst>
            </a:custGeom>
            <a:solidFill>
              <a:srgbClr val="A0D8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46" name="Freeform 277"/>
            <p:cNvSpPr>
              <a:spLocks/>
            </p:cNvSpPr>
            <p:nvPr/>
          </p:nvSpPr>
          <p:spPr bwMode="auto">
            <a:xfrm>
              <a:off x="8596313" y="2470150"/>
              <a:ext cx="53975" cy="142875"/>
            </a:xfrm>
            <a:custGeom>
              <a:avLst/>
              <a:gdLst>
                <a:gd name="T0" fmla="*/ 0 w 34"/>
                <a:gd name="T1" fmla="*/ 90 h 90"/>
                <a:gd name="T2" fmla="*/ 34 w 34"/>
                <a:gd name="T3" fmla="*/ 87 h 90"/>
                <a:gd name="T4" fmla="*/ 7 w 34"/>
                <a:gd name="T5" fmla="*/ 0 h 90"/>
                <a:gd name="T6" fmla="*/ 0 w 34"/>
                <a:gd name="T7" fmla="*/ 9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4" h="90">
                  <a:moveTo>
                    <a:pt x="0" y="90"/>
                  </a:moveTo>
                  <a:lnTo>
                    <a:pt x="34" y="87"/>
                  </a:lnTo>
                  <a:lnTo>
                    <a:pt x="7" y="0"/>
                  </a:lnTo>
                  <a:lnTo>
                    <a:pt x="0" y="90"/>
                  </a:lnTo>
                  <a:close/>
                </a:path>
              </a:pathLst>
            </a:custGeom>
            <a:solidFill>
              <a:srgbClr val="00A8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47" name="Freeform 278"/>
            <p:cNvSpPr>
              <a:spLocks/>
            </p:cNvSpPr>
            <p:nvPr/>
          </p:nvSpPr>
          <p:spPr bwMode="auto">
            <a:xfrm>
              <a:off x="8650288" y="2401888"/>
              <a:ext cx="107950" cy="206375"/>
            </a:xfrm>
            <a:custGeom>
              <a:avLst/>
              <a:gdLst>
                <a:gd name="T0" fmla="*/ 0 w 68"/>
                <a:gd name="T1" fmla="*/ 130 h 130"/>
                <a:gd name="T2" fmla="*/ 53 w 68"/>
                <a:gd name="T3" fmla="*/ 31 h 130"/>
                <a:gd name="T4" fmla="*/ 68 w 68"/>
                <a:gd name="T5" fmla="*/ 0 h 130"/>
                <a:gd name="T6" fmla="*/ 0 w 68"/>
                <a:gd name="T7" fmla="*/ 130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8" h="130">
                  <a:moveTo>
                    <a:pt x="0" y="130"/>
                  </a:moveTo>
                  <a:lnTo>
                    <a:pt x="53" y="31"/>
                  </a:lnTo>
                  <a:lnTo>
                    <a:pt x="68" y="0"/>
                  </a:lnTo>
                  <a:lnTo>
                    <a:pt x="0" y="130"/>
                  </a:lnTo>
                  <a:close/>
                </a:path>
              </a:pathLst>
            </a:custGeom>
            <a:solidFill>
              <a:srgbClr val="A0D8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48" name="Freeform 279"/>
            <p:cNvSpPr>
              <a:spLocks/>
            </p:cNvSpPr>
            <p:nvPr/>
          </p:nvSpPr>
          <p:spPr bwMode="auto">
            <a:xfrm>
              <a:off x="8607426" y="2357438"/>
              <a:ext cx="150813" cy="250825"/>
            </a:xfrm>
            <a:custGeom>
              <a:avLst/>
              <a:gdLst>
                <a:gd name="T0" fmla="*/ 34 w 95"/>
                <a:gd name="T1" fmla="*/ 0 h 158"/>
                <a:gd name="T2" fmla="*/ 0 w 95"/>
                <a:gd name="T3" fmla="*/ 71 h 158"/>
                <a:gd name="T4" fmla="*/ 27 w 95"/>
                <a:gd name="T5" fmla="*/ 158 h 158"/>
                <a:gd name="T6" fmla="*/ 95 w 95"/>
                <a:gd name="T7" fmla="*/ 28 h 158"/>
                <a:gd name="T8" fmla="*/ 34 w 95"/>
                <a:gd name="T9" fmla="*/ 0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5" h="158">
                  <a:moveTo>
                    <a:pt x="34" y="0"/>
                  </a:moveTo>
                  <a:lnTo>
                    <a:pt x="0" y="71"/>
                  </a:lnTo>
                  <a:lnTo>
                    <a:pt x="27" y="158"/>
                  </a:lnTo>
                  <a:lnTo>
                    <a:pt x="95" y="28"/>
                  </a:lnTo>
                  <a:lnTo>
                    <a:pt x="34" y="0"/>
                  </a:lnTo>
                  <a:close/>
                </a:path>
              </a:pathLst>
            </a:custGeom>
            <a:solidFill>
              <a:srgbClr val="A0D8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49" name="Freeform 280"/>
            <p:cNvSpPr>
              <a:spLocks/>
            </p:cNvSpPr>
            <p:nvPr/>
          </p:nvSpPr>
          <p:spPr bwMode="auto">
            <a:xfrm>
              <a:off x="8607426" y="2357438"/>
              <a:ext cx="150813" cy="250825"/>
            </a:xfrm>
            <a:custGeom>
              <a:avLst/>
              <a:gdLst>
                <a:gd name="T0" fmla="*/ 34 w 95"/>
                <a:gd name="T1" fmla="*/ 0 h 158"/>
                <a:gd name="T2" fmla="*/ 0 w 95"/>
                <a:gd name="T3" fmla="*/ 71 h 158"/>
                <a:gd name="T4" fmla="*/ 27 w 95"/>
                <a:gd name="T5" fmla="*/ 158 h 158"/>
                <a:gd name="T6" fmla="*/ 95 w 95"/>
                <a:gd name="T7" fmla="*/ 28 h 158"/>
                <a:gd name="T8" fmla="*/ 34 w 95"/>
                <a:gd name="T9" fmla="*/ 0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5" h="158">
                  <a:moveTo>
                    <a:pt x="34" y="0"/>
                  </a:moveTo>
                  <a:lnTo>
                    <a:pt x="0" y="71"/>
                  </a:lnTo>
                  <a:lnTo>
                    <a:pt x="27" y="158"/>
                  </a:lnTo>
                  <a:lnTo>
                    <a:pt x="95" y="28"/>
                  </a:lnTo>
                  <a:lnTo>
                    <a:pt x="34" y="0"/>
                  </a:lnTo>
                  <a:close/>
                </a:path>
              </a:pathLst>
            </a:custGeom>
            <a:solidFill>
              <a:srgbClr val="38B8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50" name="Freeform 281"/>
            <p:cNvSpPr>
              <a:spLocks/>
            </p:cNvSpPr>
            <p:nvPr/>
          </p:nvSpPr>
          <p:spPr bwMode="auto">
            <a:xfrm>
              <a:off x="8607426" y="2357438"/>
              <a:ext cx="150813" cy="112713"/>
            </a:xfrm>
            <a:custGeom>
              <a:avLst/>
              <a:gdLst>
                <a:gd name="T0" fmla="*/ 34 w 95"/>
                <a:gd name="T1" fmla="*/ 0 h 71"/>
                <a:gd name="T2" fmla="*/ 0 w 95"/>
                <a:gd name="T3" fmla="*/ 71 h 71"/>
                <a:gd name="T4" fmla="*/ 95 w 95"/>
                <a:gd name="T5" fmla="*/ 28 h 71"/>
                <a:gd name="T6" fmla="*/ 34 w 95"/>
                <a:gd name="T7" fmla="*/ 0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5" h="71">
                  <a:moveTo>
                    <a:pt x="34" y="0"/>
                  </a:moveTo>
                  <a:lnTo>
                    <a:pt x="0" y="71"/>
                  </a:lnTo>
                  <a:lnTo>
                    <a:pt x="95" y="28"/>
                  </a:lnTo>
                  <a:lnTo>
                    <a:pt x="34" y="0"/>
                  </a:lnTo>
                  <a:close/>
                </a:path>
              </a:pathLst>
            </a:custGeom>
            <a:solidFill>
              <a:srgbClr val="6CC7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51" name="Freeform 282"/>
            <p:cNvSpPr>
              <a:spLocks/>
            </p:cNvSpPr>
            <p:nvPr/>
          </p:nvSpPr>
          <p:spPr bwMode="auto">
            <a:xfrm>
              <a:off x="6143626" y="1830388"/>
              <a:ext cx="2517775" cy="1319213"/>
            </a:xfrm>
            <a:custGeom>
              <a:avLst/>
              <a:gdLst>
                <a:gd name="T0" fmla="*/ 1338 w 1586"/>
                <a:gd name="T1" fmla="*/ 81 h 831"/>
                <a:gd name="T2" fmla="*/ 1329 w 1586"/>
                <a:gd name="T3" fmla="*/ 106 h 831"/>
                <a:gd name="T4" fmla="*/ 1060 w 1586"/>
                <a:gd name="T5" fmla="*/ 53 h 831"/>
                <a:gd name="T6" fmla="*/ 977 w 1586"/>
                <a:gd name="T7" fmla="*/ 53 h 831"/>
                <a:gd name="T8" fmla="*/ 807 w 1586"/>
                <a:gd name="T9" fmla="*/ 0 h 831"/>
                <a:gd name="T10" fmla="*/ 544 w 1586"/>
                <a:gd name="T11" fmla="*/ 96 h 831"/>
                <a:gd name="T12" fmla="*/ 516 w 1586"/>
                <a:gd name="T13" fmla="*/ 177 h 831"/>
                <a:gd name="T14" fmla="*/ 352 w 1586"/>
                <a:gd name="T15" fmla="*/ 177 h 831"/>
                <a:gd name="T16" fmla="*/ 197 w 1586"/>
                <a:gd name="T17" fmla="*/ 248 h 831"/>
                <a:gd name="T18" fmla="*/ 173 w 1586"/>
                <a:gd name="T19" fmla="*/ 233 h 831"/>
                <a:gd name="T20" fmla="*/ 204 w 1586"/>
                <a:gd name="T21" fmla="*/ 174 h 831"/>
                <a:gd name="T22" fmla="*/ 129 w 1586"/>
                <a:gd name="T23" fmla="*/ 133 h 831"/>
                <a:gd name="T24" fmla="*/ 95 w 1586"/>
                <a:gd name="T25" fmla="*/ 143 h 831"/>
                <a:gd name="T26" fmla="*/ 105 w 1586"/>
                <a:gd name="T27" fmla="*/ 301 h 831"/>
                <a:gd name="T28" fmla="*/ 61 w 1586"/>
                <a:gd name="T29" fmla="*/ 353 h 831"/>
                <a:gd name="T30" fmla="*/ 0 w 1586"/>
                <a:gd name="T31" fmla="*/ 369 h 831"/>
                <a:gd name="T32" fmla="*/ 12 w 1586"/>
                <a:gd name="T33" fmla="*/ 406 h 831"/>
                <a:gd name="T34" fmla="*/ 139 w 1586"/>
                <a:gd name="T35" fmla="*/ 642 h 831"/>
                <a:gd name="T36" fmla="*/ 129 w 1586"/>
                <a:gd name="T37" fmla="*/ 775 h 831"/>
                <a:gd name="T38" fmla="*/ 231 w 1586"/>
                <a:gd name="T39" fmla="*/ 831 h 831"/>
                <a:gd name="T40" fmla="*/ 420 w 1586"/>
                <a:gd name="T41" fmla="*/ 812 h 831"/>
                <a:gd name="T42" fmla="*/ 497 w 1586"/>
                <a:gd name="T43" fmla="*/ 604 h 831"/>
                <a:gd name="T44" fmla="*/ 1156 w 1586"/>
                <a:gd name="T45" fmla="*/ 577 h 831"/>
                <a:gd name="T46" fmla="*/ 1242 w 1586"/>
                <a:gd name="T47" fmla="*/ 666 h 831"/>
                <a:gd name="T48" fmla="*/ 1292 w 1586"/>
                <a:gd name="T49" fmla="*/ 663 h 831"/>
                <a:gd name="T50" fmla="*/ 1354 w 1586"/>
                <a:gd name="T51" fmla="*/ 595 h 831"/>
                <a:gd name="T52" fmla="*/ 1351 w 1586"/>
                <a:gd name="T53" fmla="*/ 493 h 831"/>
                <a:gd name="T54" fmla="*/ 1314 w 1586"/>
                <a:gd name="T55" fmla="*/ 471 h 831"/>
                <a:gd name="T56" fmla="*/ 1354 w 1586"/>
                <a:gd name="T57" fmla="*/ 400 h 831"/>
                <a:gd name="T58" fmla="*/ 1440 w 1586"/>
                <a:gd name="T59" fmla="*/ 366 h 831"/>
                <a:gd name="T60" fmla="*/ 1586 w 1586"/>
                <a:gd name="T61" fmla="*/ 332 h 831"/>
                <a:gd name="T62" fmla="*/ 1508 w 1586"/>
                <a:gd name="T63" fmla="*/ 102 h 831"/>
                <a:gd name="T64" fmla="*/ 1338 w 1586"/>
                <a:gd name="T65" fmla="*/ 81 h 8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586" h="831">
                  <a:moveTo>
                    <a:pt x="1338" y="81"/>
                  </a:moveTo>
                  <a:lnTo>
                    <a:pt x="1329" y="106"/>
                  </a:lnTo>
                  <a:lnTo>
                    <a:pt x="1060" y="53"/>
                  </a:lnTo>
                  <a:lnTo>
                    <a:pt x="977" y="53"/>
                  </a:lnTo>
                  <a:lnTo>
                    <a:pt x="807" y="0"/>
                  </a:lnTo>
                  <a:lnTo>
                    <a:pt x="544" y="96"/>
                  </a:lnTo>
                  <a:lnTo>
                    <a:pt x="516" y="177"/>
                  </a:lnTo>
                  <a:lnTo>
                    <a:pt x="352" y="177"/>
                  </a:lnTo>
                  <a:lnTo>
                    <a:pt x="197" y="248"/>
                  </a:lnTo>
                  <a:lnTo>
                    <a:pt x="173" y="233"/>
                  </a:lnTo>
                  <a:lnTo>
                    <a:pt x="204" y="174"/>
                  </a:lnTo>
                  <a:lnTo>
                    <a:pt x="129" y="133"/>
                  </a:lnTo>
                  <a:lnTo>
                    <a:pt x="95" y="143"/>
                  </a:lnTo>
                  <a:lnTo>
                    <a:pt x="105" y="301"/>
                  </a:lnTo>
                  <a:lnTo>
                    <a:pt x="61" y="353"/>
                  </a:lnTo>
                  <a:lnTo>
                    <a:pt x="0" y="369"/>
                  </a:lnTo>
                  <a:lnTo>
                    <a:pt x="12" y="406"/>
                  </a:lnTo>
                  <a:lnTo>
                    <a:pt x="139" y="642"/>
                  </a:lnTo>
                  <a:lnTo>
                    <a:pt x="129" y="775"/>
                  </a:lnTo>
                  <a:lnTo>
                    <a:pt x="231" y="831"/>
                  </a:lnTo>
                  <a:lnTo>
                    <a:pt x="420" y="812"/>
                  </a:lnTo>
                  <a:lnTo>
                    <a:pt x="497" y="604"/>
                  </a:lnTo>
                  <a:lnTo>
                    <a:pt x="1156" y="577"/>
                  </a:lnTo>
                  <a:lnTo>
                    <a:pt x="1242" y="666"/>
                  </a:lnTo>
                  <a:lnTo>
                    <a:pt x="1292" y="663"/>
                  </a:lnTo>
                  <a:lnTo>
                    <a:pt x="1354" y="595"/>
                  </a:lnTo>
                  <a:lnTo>
                    <a:pt x="1351" y="493"/>
                  </a:lnTo>
                  <a:lnTo>
                    <a:pt x="1314" y="471"/>
                  </a:lnTo>
                  <a:lnTo>
                    <a:pt x="1354" y="400"/>
                  </a:lnTo>
                  <a:lnTo>
                    <a:pt x="1440" y="366"/>
                  </a:lnTo>
                  <a:lnTo>
                    <a:pt x="1586" y="332"/>
                  </a:lnTo>
                  <a:lnTo>
                    <a:pt x="1508" y="102"/>
                  </a:lnTo>
                  <a:lnTo>
                    <a:pt x="1338" y="81"/>
                  </a:lnTo>
                  <a:close/>
                </a:path>
              </a:pathLst>
            </a:custGeom>
            <a:solidFill>
              <a:srgbClr val="A0D8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52" name="Freeform 283"/>
            <p:cNvSpPr>
              <a:spLocks/>
            </p:cNvSpPr>
            <p:nvPr/>
          </p:nvSpPr>
          <p:spPr bwMode="auto">
            <a:xfrm>
              <a:off x="8537576" y="1992313"/>
              <a:ext cx="166688" cy="365125"/>
            </a:xfrm>
            <a:custGeom>
              <a:avLst/>
              <a:gdLst>
                <a:gd name="T0" fmla="*/ 0 w 105"/>
                <a:gd name="T1" fmla="*/ 0 h 230"/>
                <a:gd name="T2" fmla="*/ 78 w 105"/>
                <a:gd name="T3" fmla="*/ 230 h 230"/>
                <a:gd name="T4" fmla="*/ 105 w 105"/>
                <a:gd name="T5" fmla="*/ 56 h 230"/>
                <a:gd name="T6" fmla="*/ 0 w 105"/>
                <a:gd name="T7" fmla="*/ 0 h 2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5" h="230">
                  <a:moveTo>
                    <a:pt x="0" y="0"/>
                  </a:moveTo>
                  <a:lnTo>
                    <a:pt x="78" y="230"/>
                  </a:lnTo>
                  <a:lnTo>
                    <a:pt x="105" y="5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CC7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53" name="Freeform 284"/>
            <p:cNvSpPr>
              <a:spLocks/>
            </p:cNvSpPr>
            <p:nvPr/>
          </p:nvSpPr>
          <p:spPr bwMode="auto">
            <a:xfrm>
              <a:off x="8661401" y="2081213"/>
              <a:ext cx="96838" cy="320675"/>
            </a:xfrm>
            <a:custGeom>
              <a:avLst/>
              <a:gdLst>
                <a:gd name="T0" fmla="*/ 27 w 61"/>
                <a:gd name="T1" fmla="*/ 0 h 202"/>
                <a:gd name="T2" fmla="*/ 0 w 61"/>
                <a:gd name="T3" fmla="*/ 174 h 202"/>
                <a:gd name="T4" fmla="*/ 61 w 61"/>
                <a:gd name="T5" fmla="*/ 202 h 202"/>
                <a:gd name="T6" fmla="*/ 27 w 61"/>
                <a:gd name="T7" fmla="*/ 0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1" h="202">
                  <a:moveTo>
                    <a:pt x="27" y="0"/>
                  </a:moveTo>
                  <a:lnTo>
                    <a:pt x="0" y="174"/>
                  </a:lnTo>
                  <a:lnTo>
                    <a:pt x="61" y="202"/>
                  </a:lnTo>
                  <a:lnTo>
                    <a:pt x="27" y="0"/>
                  </a:lnTo>
                  <a:close/>
                </a:path>
              </a:pathLst>
            </a:custGeom>
            <a:solidFill>
              <a:srgbClr val="A0D8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54" name="Freeform 285"/>
            <p:cNvSpPr>
              <a:spLocks/>
            </p:cNvSpPr>
            <p:nvPr/>
          </p:nvSpPr>
          <p:spPr bwMode="auto">
            <a:xfrm>
              <a:off x="8464551" y="1992313"/>
              <a:ext cx="196850" cy="365125"/>
            </a:xfrm>
            <a:custGeom>
              <a:avLst/>
              <a:gdLst>
                <a:gd name="T0" fmla="*/ 124 w 124"/>
                <a:gd name="T1" fmla="*/ 230 h 230"/>
                <a:gd name="T2" fmla="*/ 46 w 124"/>
                <a:gd name="T3" fmla="*/ 0 h 230"/>
                <a:gd name="T4" fmla="*/ 0 w 124"/>
                <a:gd name="T5" fmla="*/ 56 h 230"/>
                <a:gd name="T6" fmla="*/ 124 w 124"/>
                <a:gd name="T7" fmla="*/ 230 h 2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4" h="230">
                  <a:moveTo>
                    <a:pt x="124" y="230"/>
                  </a:moveTo>
                  <a:lnTo>
                    <a:pt x="46" y="0"/>
                  </a:lnTo>
                  <a:lnTo>
                    <a:pt x="0" y="56"/>
                  </a:lnTo>
                  <a:lnTo>
                    <a:pt x="124" y="230"/>
                  </a:lnTo>
                  <a:close/>
                </a:path>
              </a:pathLst>
            </a:custGeom>
            <a:solidFill>
              <a:srgbClr val="38B8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55" name="Freeform 286"/>
            <p:cNvSpPr>
              <a:spLocks/>
            </p:cNvSpPr>
            <p:nvPr/>
          </p:nvSpPr>
          <p:spPr bwMode="auto">
            <a:xfrm>
              <a:off x="8267701" y="1958975"/>
              <a:ext cx="269875" cy="122238"/>
            </a:xfrm>
            <a:custGeom>
              <a:avLst/>
              <a:gdLst>
                <a:gd name="T0" fmla="*/ 170 w 170"/>
                <a:gd name="T1" fmla="*/ 21 h 77"/>
                <a:gd name="T2" fmla="*/ 0 w 170"/>
                <a:gd name="T3" fmla="*/ 0 h 77"/>
                <a:gd name="T4" fmla="*/ 124 w 170"/>
                <a:gd name="T5" fmla="*/ 77 h 77"/>
                <a:gd name="T6" fmla="*/ 170 w 170"/>
                <a:gd name="T7" fmla="*/ 21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0" h="77">
                  <a:moveTo>
                    <a:pt x="170" y="21"/>
                  </a:moveTo>
                  <a:lnTo>
                    <a:pt x="0" y="0"/>
                  </a:lnTo>
                  <a:lnTo>
                    <a:pt x="124" y="77"/>
                  </a:lnTo>
                  <a:lnTo>
                    <a:pt x="170" y="21"/>
                  </a:lnTo>
                  <a:close/>
                </a:path>
              </a:pathLst>
            </a:custGeom>
            <a:solidFill>
              <a:srgbClr val="A0D8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56" name="Freeform 287"/>
            <p:cNvSpPr>
              <a:spLocks/>
            </p:cNvSpPr>
            <p:nvPr/>
          </p:nvSpPr>
          <p:spPr bwMode="auto">
            <a:xfrm>
              <a:off x="8429626" y="2081213"/>
              <a:ext cx="231775" cy="330200"/>
            </a:xfrm>
            <a:custGeom>
              <a:avLst/>
              <a:gdLst>
                <a:gd name="T0" fmla="*/ 22 w 146"/>
                <a:gd name="T1" fmla="*/ 0 h 208"/>
                <a:gd name="T2" fmla="*/ 0 w 146"/>
                <a:gd name="T3" fmla="*/ 208 h 208"/>
                <a:gd name="T4" fmla="*/ 146 w 146"/>
                <a:gd name="T5" fmla="*/ 174 h 208"/>
                <a:gd name="T6" fmla="*/ 22 w 146"/>
                <a:gd name="T7" fmla="*/ 0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6" h="208">
                  <a:moveTo>
                    <a:pt x="22" y="0"/>
                  </a:moveTo>
                  <a:lnTo>
                    <a:pt x="0" y="208"/>
                  </a:lnTo>
                  <a:lnTo>
                    <a:pt x="146" y="174"/>
                  </a:lnTo>
                  <a:lnTo>
                    <a:pt x="22" y="0"/>
                  </a:lnTo>
                  <a:close/>
                </a:path>
              </a:pathLst>
            </a:custGeom>
            <a:solidFill>
              <a:srgbClr val="00A8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57" name="Freeform 288"/>
            <p:cNvSpPr>
              <a:spLocks/>
            </p:cNvSpPr>
            <p:nvPr/>
          </p:nvSpPr>
          <p:spPr bwMode="auto">
            <a:xfrm>
              <a:off x="8267701" y="1958975"/>
              <a:ext cx="196850" cy="452438"/>
            </a:xfrm>
            <a:custGeom>
              <a:avLst/>
              <a:gdLst>
                <a:gd name="T0" fmla="*/ 0 w 124"/>
                <a:gd name="T1" fmla="*/ 0 h 285"/>
                <a:gd name="T2" fmla="*/ 102 w 124"/>
                <a:gd name="T3" fmla="*/ 285 h 285"/>
                <a:gd name="T4" fmla="*/ 124 w 124"/>
                <a:gd name="T5" fmla="*/ 77 h 285"/>
                <a:gd name="T6" fmla="*/ 0 w 124"/>
                <a:gd name="T7" fmla="*/ 0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4" h="285">
                  <a:moveTo>
                    <a:pt x="0" y="0"/>
                  </a:moveTo>
                  <a:lnTo>
                    <a:pt x="102" y="285"/>
                  </a:lnTo>
                  <a:lnTo>
                    <a:pt x="124" y="7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CC7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58" name="Freeform 289"/>
            <p:cNvSpPr>
              <a:spLocks/>
            </p:cNvSpPr>
            <p:nvPr/>
          </p:nvSpPr>
          <p:spPr bwMode="auto">
            <a:xfrm>
              <a:off x="6932613" y="1982788"/>
              <a:ext cx="74613" cy="806450"/>
            </a:xfrm>
            <a:custGeom>
              <a:avLst/>
              <a:gdLst>
                <a:gd name="T0" fmla="*/ 19 w 47"/>
                <a:gd name="T1" fmla="*/ 81 h 508"/>
                <a:gd name="T2" fmla="*/ 0 w 47"/>
                <a:gd name="T3" fmla="*/ 508 h 508"/>
                <a:gd name="T4" fmla="*/ 47 w 47"/>
                <a:gd name="T5" fmla="*/ 0 h 508"/>
                <a:gd name="T6" fmla="*/ 19 w 47"/>
                <a:gd name="T7" fmla="*/ 81 h 5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7" h="508">
                  <a:moveTo>
                    <a:pt x="19" y="81"/>
                  </a:moveTo>
                  <a:lnTo>
                    <a:pt x="0" y="508"/>
                  </a:lnTo>
                  <a:lnTo>
                    <a:pt x="47" y="0"/>
                  </a:lnTo>
                  <a:lnTo>
                    <a:pt x="19" y="81"/>
                  </a:lnTo>
                  <a:close/>
                </a:path>
              </a:pathLst>
            </a:custGeom>
            <a:solidFill>
              <a:srgbClr val="6CC7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59" name="Freeform 290"/>
            <p:cNvSpPr>
              <a:spLocks/>
            </p:cNvSpPr>
            <p:nvPr/>
          </p:nvSpPr>
          <p:spPr bwMode="auto">
            <a:xfrm>
              <a:off x="8253413" y="1958975"/>
              <a:ext cx="176213" cy="452438"/>
            </a:xfrm>
            <a:custGeom>
              <a:avLst/>
              <a:gdLst>
                <a:gd name="T0" fmla="*/ 9 w 111"/>
                <a:gd name="T1" fmla="*/ 0 h 285"/>
                <a:gd name="T2" fmla="*/ 0 w 111"/>
                <a:gd name="T3" fmla="*/ 25 h 285"/>
                <a:gd name="T4" fmla="*/ 111 w 111"/>
                <a:gd name="T5" fmla="*/ 285 h 285"/>
                <a:gd name="T6" fmla="*/ 9 w 111"/>
                <a:gd name="T7" fmla="*/ 0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1" h="285">
                  <a:moveTo>
                    <a:pt x="9" y="0"/>
                  </a:moveTo>
                  <a:lnTo>
                    <a:pt x="0" y="25"/>
                  </a:lnTo>
                  <a:lnTo>
                    <a:pt x="111" y="285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A0D8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60" name="Freeform 291"/>
            <p:cNvSpPr>
              <a:spLocks/>
            </p:cNvSpPr>
            <p:nvPr/>
          </p:nvSpPr>
          <p:spPr bwMode="auto">
            <a:xfrm>
              <a:off x="7826376" y="1914525"/>
              <a:ext cx="427038" cy="246063"/>
            </a:xfrm>
            <a:custGeom>
              <a:avLst/>
              <a:gdLst>
                <a:gd name="T0" fmla="*/ 269 w 269"/>
                <a:gd name="T1" fmla="*/ 53 h 155"/>
                <a:gd name="T2" fmla="*/ 0 w 269"/>
                <a:gd name="T3" fmla="*/ 0 h 155"/>
                <a:gd name="T4" fmla="*/ 244 w 269"/>
                <a:gd name="T5" fmla="*/ 155 h 155"/>
                <a:gd name="T6" fmla="*/ 269 w 269"/>
                <a:gd name="T7" fmla="*/ 53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69" h="155">
                  <a:moveTo>
                    <a:pt x="269" y="53"/>
                  </a:moveTo>
                  <a:lnTo>
                    <a:pt x="0" y="0"/>
                  </a:lnTo>
                  <a:lnTo>
                    <a:pt x="244" y="155"/>
                  </a:lnTo>
                  <a:lnTo>
                    <a:pt x="269" y="53"/>
                  </a:lnTo>
                  <a:close/>
                </a:path>
              </a:pathLst>
            </a:custGeom>
            <a:solidFill>
              <a:srgbClr val="A0D8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61" name="Freeform 292"/>
            <p:cNvSpPr>
              <a:spLocks/>
            </p:cNvSpPr>
            <p:nvPr/>
          </p:nvSpPr>
          <p:spPr bwMode="auto">
            <a:xfrm>
              <a:off x="7826376" y="1914525"/>
              <a:ext cx="466725" cy="550863"/>
            </a:xfrm>
            <a:custGeom>
              <a:avLst/>
              <a:gdLst>
                <a:gd name="T0" fmla="*/ 0 w 294"/>
                <a:gd name="T1" fmla="*/ 0 h 347"/>
                <a:gd name="T2" fmla="*/ 294 w 294"/>
                <a:gd name="T3" fmla="*/ 347 h 347"/>
                <a:gd name="T4" fmla="*/ 244 w 294"/>
                <a:gd name="T5" fmla="*/ 155 h 347"/>
                <a:gd name="T6" fmla="*/ 0 w 294"/>
                <a:gd name="T7" fmla="*/ 0 h 3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94" h="347">
                  <a:moveTo>
                    <a:pt x="0" y="0"/>
                  </a:moveTo>
                  <a:lnTo>
                    <a:pt x="294" y="347"/>
                  </a:lnTo>
                  <a:lnTo>
                    <a:pt x="244" y="15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CC7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62" name="Freeform 293"/>
            <p:cNvSpPr>
              <a:spLocks/>
            </p:cNvSpPr>
            <p:nvPr/>
          </p:nvSpPr>
          <p:spPr bwMode="auto">
            <a:xfrm>
              <a:off x="8213726" y="1998663"/>
              <a:ext cx="215900" cy="412750"/>
            </a:xfrm>
            <a:custGeom>
              <a:avLst/>
              <a:gdLst>
                <a:gd name="T0" fmla="*/ 136 w 136"/>
                <a:gd name="T1" fmla="*/ 260 h 260"/>
                <a:gd name="T2" fmla="*/ 25 w 136"/>
                <a:gd name="T3" fmla="*/ 0 h 260"/>
                <a:gd name="T4" fmla="*/ 0 w 136"/>
                <a:gd name="T5" fmla="*/ 102 h 260"/>
                <a:gd name="T6" fmla="*/ 136 w 136"/>
                <a:gd name="T7" fmla="*/ 260 h 2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6" h="260">
                  <a:moveTo>
                    <a:pt x="136" y="260"/>
                  </a:moveTo>
                  <a:lnTo>
                    <a:pt x="25" y="0"/>
                  </a:lnTo>
                  <a:lnTo>
                    <a:pt x="0" y="102"/>
                  </a:lnTo>
                  <a:lnTo>
                    <a:pt x="136" y="260"/>
                  </a:lnTo>
                  <a:close/>
                </a:path>
              </a:pathLst>
            </a:custGeom>
            <a:solidFill>
              <a:srgbClr val="38B8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63" name="Freeform 294"/>
            <p:cNvSpPr>
              <a:spLocks/>
            </p:cNvSpPr>
            <p:nvPr/>
          </p:nvSpPr>
          <p:spPr bwMode="auto">
            <a:xfrm>
              <a:off x="8213726" y="2160588"/>
              <a:ext cx="215900" cy="304800"/>
            </a:xfrm>
            <a:custGeom>
              <a:avLst/>
              <a:gdLst>
                <a:gd name="T0" fmla="*/ 0 w 136"/>
                <a:gd name="T1" fmla="*/ 0 h 192"/>
                <a:gd name="T2" fmla="*/ 50 w 136"/>
                <a:gd name="T3" fmla="*/ 192 h 192"/>
                <a:gd name="T4" fmla="*/ 136 w 136"/>
                <a:gd name="T5" fmla="*/ 158 h 192"/>
                <a:gd name="T6" fmla="*/ 0 w 136"/>
                <a:gd name="T7" fmla="*/ 0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6" h="192">
                  <a:moveTo>
                    <a:pt x="0" y="0"/>
                  </a:moveTo>
                  <a:lnTo>
                    <a:pt x="50" y="192"/>
                  </a:lnTo>
                  <a:lnTo>
                    <a:pt x="136" y="15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A8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64" name="Freeform 295"/>
            <p:cNvSpPr>
              <a:spLocks/>
            </p:cNvSpPr>
            <p:nvPr/>
          </p:nvSpPr>
          <p:spPr bwMode="auto">
            <a:xfrm>
              <a:off x="7826376" y="1914525"/>
              <a:ext cx="466725" cy="663575"/>
            </a:xfrm>
            <a:custGeom>
              <a:avLst/>
              <a:gdLst>
                <a:gd name="T0" fmla="*/ 0 w 294"/>
                <a:gd name="T1" fmla="*/ 0 h 418"/>
                <a:gd name="T2" fmla="*/ 254 w 294"/>
                <a:gd name="T3" fmla="*/ 418 h 418"/>
                <a:gd name="T4" fmla="*/ 294 w 294"/>
                <a:gd name="T5" fmla="*/ 347 h 418"/>
                <a:gd name="T6" fmla="*/ 0 w 294"/>
                <a:gd name="T7" fmla="*/ 0 h 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94" h="418">
                  <a:moveTo>
                    <a:pt x="0" y="0"/>
                  </a:moveTo>
                  <a:lnTo>
                    <a:pt x="254" y="418"/>
                  </a:lnTo>
                  <a:lnTo>
                    <a:pt x="294" y="34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A8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65" name="Freeform 296"/>
            <p:cNvSpPr>
              <a:spLocks/>
            </p:cNvSpPr>
            <p:nvPr/>
          </p:nvSpPr>
          <p:spPr bwMode="auto">
            <a:xfrm>
              <a:off x="7826376" y="1914525"/>
              <a:ext cx="403225" cy="831850"/>
            </a:xfrm>
            <a:custGeom>
              <a:avLst/>
              <a:gdLst>
                <a:gd name="T0" fmla="*/ 0 w 254"/>
                <a:gd name="T1" fmla="*/ 0 h 524"/>
                <a:gd name="T2" fmla="*/ 96 w 254"/>
                <a:gd name="T3" fmla="*/ 524 h 524"/>
                <a:gd name="T4" fmla="*/ 254 w 254"/>
                <a:gd name="T5" fmla="*/ 418 h 524"/>
                <a:gd name="T6" fmla="*/ 0 w 254"/>
                <a:gd name="T7" fmla="*/ 0 h 5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4" h="524">
                  <a:moveTo>
                    <a:pt x="0" y="0"/>
                  </a:moveTo>
                  <a:lnTo>
                    <a:pt x="96" y="524"/>
                  </a:lnTo>
                  <a:lnTo>
                    <a:pt x="254" y="41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CC7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66" name="Freeform 297"/>
            <p:cNvSpPr>
              <a:spLocks/>
            </p:cNvSpPr>
            <p:nvPr/>
          </p:nvSpPr>
          <p:spPr bwMode="auto">
            <a:xfrm>
              <a:off x="8115301" y="2578100"/>
              <a:ext cx="177800" cy="309563"/>
            </a:xfrm>
            <a:custGeom>
              <a:avLst/>
              <a:gdLst>
                <a:gd name="T0" fmla="*/ 109 w 112"/>
                <a:gd name="T1" fmla="*/ 22 h 195"/>
                <a:gd name="T2" fmla="*/ 72 w 112"/>
                <a:gd name="T3" fmla="*/ 0 h 195"/>
                <a:gd name="T4" fmla="*/ 0 w 112"/>
                <a:gd name="T5" fmla="*/ 195 h 195"/>
                <a:gd name="T6" fmla="*/ 50 w 112"/>
                <a:gd name="T7" fmla="*/ 192 h 195"/>
                <a:gd name="T8" fmla="*/ 112 w 112"/>
                <a:gd name="T9" fmla="*/ 124 h 195"/>
                <a:gd name="T10" fmla="*/ 109 w 112"/>
                <a:gd name="T11" fmla="*/ 22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2" h="195">
                  <a:moveTo>
                    <a:pt x="109" y="22"/>
                  </a:moveTo>
                  <a:lnTo>
                    <a:pt x="72" y="0"/>
                  </a:lnTo>
                  <a:lnTo>
                    <a:pt x="0" y="195"/>
                  </a:lnTo>
                  <a:lnTo>
                    <a:pt x="50" y="192"/>
                  </a:lnTo>
                  <a:lnTo>
                    <a:pt x="112" y="124"/>
                  </a:lnTo>
                  <a:lnTo>
                    <a:pt x="109" y="22"/>
                  </a:lnTo>
                  <a:close/>
                </a:path>
              </a:pathLst>
            </a:custGeom>
            <a:solidFill>
              <a:srgbClr val="6CC7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67" name="Freeform 298"/>
            <p:cNvSpPr>
              <a:spLocks/>
            </p:cNvSpPr>
            <p:nvPr/>
          </p:nvSpPr>
          <p:spPr bwMode="auto">
            <a:xfrm>
              <a:off x="8115301" y="2774950"/>
              <a:ext cx="177800" cy="112713"/>
            </a:xfrm>
            <a:custGeom>
              <a:avLst/>
              <a:gdLst>
                <a:gd name="T0" fmla="*/ 0 w 112"/>
                <a:gd name="T1" fmla="*/ 71 h 71"/>
                <a:gd name="T2" fmla="*/ 50 w 112"/>
                <a:gd name="T3" fmla="*/ 68 h 71"/>
                <a:gd name="T4" fmla="*/ 112 w 112"/>
                <a:gd name="T5" fmla="*/ 0 h 71"/>
                <a:gd name="T6" fmla="*/ 0 w 112"/>
                <a:gd name="T7" fmla="*/ 71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2" h="71">
                  <a:moveTo>
                    <a:pt x="0" y="71"/>
                  </a:moveTo>
                  <a:lnTo>
                    <a:pt x="50" y="68"/>
                  </a:lnTo>
                  <a:lnTo>
                    <a:pt x="112" y="0"/>
                  </a:lnTo>
                  <a:lnTo>
                    <a:pt x="0" y="71"/>
                  </a:lnTo>
                  <a:close/>
                </a:path>
              </a:pathLst>
            </a:custGeom>
            <a:solidFill>
              <a:srgbClr val="00A8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68" name="Freeform 299"/>
            <p:cNvSpPr>
              <a:spLocks/>
            </p:cNvSpPr>
            <p:nvPr/>
          </p:nvSpPr>
          <p:spPr bwMode="auto">
            <a:xfrm>
              <a:off x="6143626" y="2416175"/>
              <a:ext cx="788988" cy="733425"/>
            </a:xfrm>
            <a:custGeom>
              <a:avLst/>
              <a:gdLst>
                <a:gd name="T0" fmla="*/ 0 w 497"/>
                <a:gd name="T1" fmla="*/ 0 h 462"/>
                <a:gd name="T2" fmla="*/ 12 w 497"/>
                <a:gd name="T3" fmla="*/ 37 h 462"/>
                <a:gd name="T4" fmla="*/ 139 w 497"/>
                <a:gd name="T5" fmla="*/ 273 h 462"/>
                <a:gd name="T6" fmla="*/ 129 w 497"/>
                <a:gd name="T7" fmla="*/ 406 h 462"/>
                <a:gd name="T8" fmla="*/ 231 w 497"/>
                <a:gd name="T9" fmla="*/ 462 h 462"/>
                <a:gd name="T10" fmla="*/ 420 w 497"/>
                <a:gd name="T11" fmla="*/ 443 h 462"/>
                <a:gd name="T12" fmla="*/ 497 w 497"/>
                <a:gd name="T13" fmla="*/ 235 h 462"/>
                <a:gd name="T14" fmla="*/ 0 w 497"/>
                <a:gd name="T15" fmla="*/ 0 h 4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97" h="462">
                  <a:moveTo>
                    <a:pt x="0" y="0"/>
                  </a:moveTo>
                  <a:lnTo>
                    <a:pt x="12" y="37"/>
                  </a:lnTo>
                  <a:lnTo>
                    <a:pt x="139" y="273"/>
                  </a:lnTo>
                  <a:lnTo>
                    <a:pt x="129" y="406"/>
                  </a:lnTo>
                  <a:lnTo>
                    <a:pt x="231" y="462"/>
                  </a:lnTo>
                  <a:lnTo>
                    <a:pt x="420" y="443"/>
                  </a:lnTo>
                  <a:lnTo>
                    <a:pt x="497" y="23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CC7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69" name="Freeform 300"/>
            <p:cNvSpPr>
              <a:spLocks/>
            </p:cNvSpPr>
            <p:nvPr/>
          </p:nvSpPr>
          <p:spPr bwMode="auto">
            <a:xfrm>
              <a:off x="7694613" y="1914525"/>
              <a:ext cx="284163" cy="831850"/>
            </a:xfrm>
            <a:custGeom>
              <a:avLst/>
              <a:gdLst>
                <a:gd name="T0" fmla="*/ 83 w 179"/>
                <a:gd name="T1" fmla="*/ 0 h 524"/>
                <a:gd name="T2" fmla="*/ 0 w 179"/>
                <a:gd name="T3" fmla="*/ 0 h 524"/>
                <a:gd name="T4" fmla="*/ 179 w 179"/>
                <a:gd name="T5" fmla="*/ 524 h 524"/>
                <a:gd name="T6" fmla="*/ 83 w 179"/>
                <a:gd name="T7" fmla="*/ 0 h 5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9" h="524">
                  <a:moveTo>
                    <a:pt x="83" y="0"/>
                  </a:moveTo>
                  <a:lnTo>
                    <a:pt x="0" y="0"/>
                  </a:lnTo>
                  <a:lnTo>
                    <a:pt x="179" y="524"/>
                  </a:lnTo>
                  <a:lnTo>
                    <a:pt x="83" y="0"/>
                  </a:lnTo>
                  <a:close/>
                </a:path>
              </a:pathLst>
            </a:custGeom>
            <a:solidFill>
              <a:srgbClr val="A0D8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70" name="Freeform 301"/>
            <p:cNvSpPr>
              <a:spLocks/>
            </p:cNvSpPr>
            <p:nvPr/>
          </p:nvSpPr>
          <p:spPr bwMode="auto">
            <a:xfrm>
              <a:off x="6364288" y="2789238"/>
              <a:ext cx="568325" cy="360363"/>
            </a:xfrm>
            <a:custGeom>
              <a:avLst/>
              <a:gdLst>
                <a:gd name="T0" fmla="*/ 0 w 358"/>
                <a:gd name="T1" fmla="*/ 38 h 227"/>
                <a:gd name="T2" fmla="*/ 92 w 358"/>
                <a:gd name="T3" fmla="*/ 227 h 227"/>
                <a:gd name="T4" fmla="*/ 358 w 358"/>
                <a:gd name="T5" fmla="*/ 0 h 227"/>
                <a:gd name="T6" fmla="*/ 0 w 358"/>
                <a:gd name="T7" fmla="*/ 38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58" h="227">
                  <a:moveTo>
                    <a:pt x="0" y="38"/>
                  </a:moveTo>
                  <a:lnTo>
                    <a:pt x="92" y="227"/>
                  </a:lnTo>
                  <a:lnTo>
                    <a:pt x="358" y="0"/>
                  </a:lnTo>
                  <a:lnTo>
                    <a:pt x="0" y="38"/>
                  </a:lnTo>
                  <a:close/>
                </a:path>
              </a:pathLst>
            </a:custGeom>
            <a:solidFill>
              <a:srgbClr val="A0D8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71" name="Freeform 302"/>
            <p:cNvSpPr>
              <a:spLocks/>
            </p:cNvSpPr>
            <p:nvPr/>
          </p:nvSpPr>
          <p:spPr bwMode="auto">
            <a:xfrm>
              <a:off x="6510338" y="2789238"/>
              <a:ext cx="422275" cy="360363"/>
            </a:xfrm>
            <a:custGeom>
              <a:avLst/>
              <a:gdLst>
                <a:gd name="T0" fmla="*/ 0 w 266"/>
                <a:gd name="T1" fmla="*/ 227 h 227"/>
                <a:gd name="T2" fmla="*/ 189 w 266"/>
                <a:gd name="T3" fmla="*/ 208 h 227"/>
                <a:gd name="T4" fmla="*/ 266 w 266"/>
                <a:gd name="T5" fmla="*/ 0 h 227"/>
                <a:gd name="T6" fmla="*/ 0 w 266"/>
                <a:gd name="T7" fmla="*/ 227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66" h="227">
                  <a:moveTo>
                    <a:pt x="0" y="227"/>
                  </a:moveTo>
                  <a:lnTo>
                    <a:pt x="189" y="208"/>
                  </a:lnTo>
                  <a:lnTo>
                    <a:pt x="266" y="0"/>
                  </a:lnTo>
                  <a:lnTo>
                    <a:pt x="0" y="227"/>
                  </a:lnTo>
                  <a:close/>
                </a:path>
              </a:pathLst>
            </a:custGeom>
            <a:solidFill>
              <a:srgbClr val="00A8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72" name="Freeform 303"/>
            <p:cNvSpPr>
              <a:spLocks/>
            </p:cNvSpPr>
            <p:nvPr/>
          </p:nvSpPr>
          <p:spPr bwMode="auto">
            <a:xfrm>
              <a:off x="6348413" y="2849563"/>
              <a:ext cx="161925" cy="300038"/>
            </a:xfrm>
            <a:custGeom>
              <a:avLst/>
              <a:gdLst>
                <a:gd name="T0" fmla="*/ 0 w 102"/>
                <a:gd name="T1" fmla="*/ 133 h 189"/>
                <a:gd name="T2" fmla="*/ 102 w 102"/>
                <a:gd name="T3" fmla="*/ 189 h 189"/>
                <a:gd name="T4" fmla="*/ 10 w 102"/>
                <a:gd name="T5" fmla="*/ 0 h 189"/>
                <a:gd name="T6" fmla="*/ 0 w 102"/>
                <a:gd name="T7" fmla="*/ 133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2" h="189">
                  <a:moveTo>
                    <a:pt x="0" y="133"/>
                  </a:moveTo>
                  <a:lnTo>
                    <a:pt x="102" y="189"/>
                  </a:lnTo>
                  <a:lnTo>
                    <a:pt x="10" y="0"/>
                  </a:lnTo>
                  <a:lnTo>
                    <a:pt x="0" y="133"/>
                  </a:lnTo>
                  <a:close/>
                </a:path>
              </a:pathLst>
            </a:custGeom>
            <a:solidFill>
              <a:srgbClr val="00A8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73" name="Freeform 304"/>
            <p:cNvSpPr>
              <a:spLocks/>
            </p:cNvSpPr>
            <p:nvPr/>
          </p:nvSpPr>
          <p:spPr bwMode="auto">
            <a:xfrm>
              <a:off x="6456363" y="2111375"/>
              <a:ext cx="285750" cy="496888"/>
            </a:xfrm>
            <a:custGeom>
              <a:avLst/>
              <a:gdLst>
                <a:gd name="T0" fmla="*/ 155 w 180"/>
                <a:gd name="T1" fmla="*/ 0 h 313"/>
                <a:gd name="T2" fmla="*/ 0 w 180"/>
                <a:gd name="T3" fmla="*/ 71 h 313"/>
                <a:gd name="T4" fmla="*/ 56 w 180"/>
                <a:gd name="T5" fmla="*/ 313 h 313"/>
                <a:gd name="T6" fmla="*/ 180 w 180"/>
                <a:gd name="T7" fmla="*/ 173 h 313"/>
                <a:gd name="T8" fmla="*/ 155 w 180"/>
                <a:gd name="T9" fmla="*/ 0 h 3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0" h="313">
                  <a:moveTo>
                    <a:pt x="155" y="0"/>
                  </a:moveTo>
                  <a:lnTo>
                    <a:pt x="0" y="71"/>
                  </a:lnTo>
                  <a:lnTo>
                    <a:pt x="56" y="313"/>
                  </a:lnTo>
                  <a:lnTo>
                    <a:pt x="180" y="173"/>
                  </a:lnTo>
                  <a:lnTo>
                    <a:pt x="155" y="0"/>
                  </a:lnTo>
                  <a:close/>
                </a:path>
              </a:pathLst>
            </a:custGeom>
            <a:solidFill>
              <a:srgbClr val="6CC7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74" name="Freeform 305"/>
            <p:cNvSpPr>
              <a:spLocks/>
            </p:cNvSpPr>
            <p:nvPr/>
          </p:nvSpPr>
          <p:spPr bwMode="auto">
            <a:xfrm>
              <a:off x="6545263" y="2386013"/>
              <a:ext cx="387350" cy="403225"/>
            </a:xfrm>
            <a:custGeom>
              <a:avLst/>
              <a:gdLst>
                <a:gd name="T0" fmla="*/ 0 w 244"/>
                <a:gd name="T1" fmla="*/ 140 h 254"/>
                <a:gd name="T2" fmla="*/ 244 w 244"/>
                <a:gd name="T3" fmla="*/ 254 h 254"/>
                <a:gd name="T4" fmla="*/ 124 w 244"/>
                <a:gd name="T5" fmla="*/ 0 h 254"/>
                <a:gd name="T6" fmla="*/ 0 w 244"/>
                <a:gd name="T7" fmla="*/ 140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4" h="254">
                  <a:moveTo>
                    <a:pt x="0" y="140"/>
                  </a:moveTo>
                  <a:lnTo>
                    <a:pt x="244" y="254"/>
                  </a:lnTo>
                  <a:lnTo>
                    <a:pt x="124" y="0"/>
                  </a:lnTo>
                  <a:lnTo>
                    <a:pt x="0" y="140"/>
                  </a:lnTo>
                  <a:close/>
                </a:path>
              </a:pathLst>
            </a:custGeom>
            <a:solidFill>
              <a:srgbClr val="00A8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75" name="Freeform 306"/>
            <p:cNvSpPr>
              <a:spLocks/>
            </p:cNvSpPr>
            <p:nvPr/>
          </p:nvSpPr>
          <p:spPr bwMode="auto">
            <a:xfrm>
              <a:off x="6702426" y="2111375"/>
              <a:ext cx="260350" cy="677863"/>
            </a:xfrm>
            <a:custGeom>
              <a:avLst/>
              <a:gdLst>
                <a:gd name="T0" fmla="*/ 0 w 164"/>
                <a:gd name="T1" fmla="*/ 0 h 427"/>
                <a:gd name="T2" fmla="*/ 25 w 164"/>
                <a:gd name="T3" fmla="*/ 173 h 427"/>
                <a:gd name="T4" fmla="*/ 145 w 164"/>
                <a:gd name="T5" fmla="*/ 427 h 427"/>
                <a:gd name="T6" fmla="*/ 164 w 164"/>
                <a:gd name="T7" fmla="*/ 0 h 427"/>
                <a:gd name="T8" fmla="*/ 0 w 164"/>
                <a:gd name="T9" fmla="*/ 0 h 4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4" h="427">
                  <a:moveTo>
                    <a:pt x="0" y="0"/>
                  </a:moveTo>
                  <a:lnTo>
                    <a:pt x="25" y="173"/>
                  </a:lnTo>
                  <a:lnTo>
                    <a:pt x="145" y="427"/>
                  </a:lnTo>
                  <a:lnTo>
                    <a:pt x="164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8B8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76" name="Freeform 307"/>
            <p:cNvSpPr>
              <a:spLocks/>
            </p:cNvSpPr>
            <p:nvPr/>
          </p:nvSpPr>
          <p:spPr bwMode="auto">
            <a:xfrm>
              <a:off x="6143626" y="2390775"/>
              <a:ext cx="401638" cy="217488"/>
            </a:xfrm>
            <a:custGeom>
              <a:avLst/>
              <a:gdLst>
                <a:gd name="T0" fmla="*/ 61 w 253"/>
                <a:gd name="T1" fmla="*/ 0 h 137"/>
                <a:gd name="T2" fmla="*/ 0 w 253"/>
                <a:gd name="T3" fmla="*/ 16 h 137"/>
                <a:gd name="T4" fmla="*/ 253 w 253"/>
                <a:gd name="T5" fmla="*/ 137 h 137"/>
                <a:gd name="T6" fmla="*/ 61 w 253"/>
                <a:gd name="T7" fmla="*/ 0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3" h="137">
                  <a:moveTo>
                    <a:pt x="61" y="0"/>
                  </a:moveTo>
                  <a:lnTo>
                    <a:pt x="0" y="16"/>
                  </a:lnTo>
                  <a:lnTo>
                    <a:pt x="253" y="137"/>
                  </a:lnTo>
                  <a:lnTo>
                    <a:pt x="61" y="0"/>
                  </a:lnTo>
                  <a:close/>
                </a:path>
              </a:pathLst>
            </a:custGeom>
            <a:solidFill>
              <a:srgbClr val="38B8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77" name="Freeform 308"/>
            <p:cNvSpPr>
              <a:spLocks/>
            </p:cNvSpPr>
            <p:nvPr/>
          </p:nvSpPr>
          <p:spPr bwMode="auto">
            <a:xfrm>
              <a:off x="6310313" y="2224088"/>
              <a:ext cx="234950" cy="384175"/>
            </a:xfrm>
            <a:custGeom>
              <a:avLst/>
              <a:gdLst>
                <a:gd name="T0" fmla="*/ 92 w 148"/>
                <a:gd name="T1" fmla="*/ 0 h 242"/>
                <a:gd name="T2" fmla="*/ 0 w 148"/>
                <a:gd name="T3" fmla="*/ 53 h 242"/>
                <a:gd name="T4" fmla="*/ 148 w 148"/>
                <a:gd name="T5" fmla="*/ 242 h 242"/>
                <a:gd name="T6" fmla="*/ 92 w 148"/>
                <a:gd name="T7" fmla="*/ 0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8" h="242">
                  <a:moveTo>
                    <a:pt x="92" y="0"/>
                  </a:moveTo>
                  <a:lnTo>
                    <a:pt x="0" y="53"/>
                  </a:lnTo>
                  <a:lnTo>
                    <a:pt x="148" y="242"/>
                  </a:lnTo>
                  <a:lnTo>
                    <a:pt x="92" y="0"/>
                  </a:lnTo>
                  <a:close/>
                </a:path>
              </a:pathLst>
            </a:custGeom>
            <a:solidFill>
              <a:srgbClr val="38B8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78" name="Freeform 309"/>
            <p:cNvSpPr>
              <a:spLocks/>
            </p:cNvSpPr>
            <p:nvPr/>
          </p:nvSpPr>
          <p:spPr bwMode="auto">
            <a:xfrm>
              <a:off x="6310313" y="2200275"/>
              <a:ext cx="146050" cy="107950"/>
            </a:xfrm>
            <a:custGeom>
              <a:avLst/>
              <a:gdLst>
                <a:gd name="T0" fmla="*/ 68 w 92"/>
                <a:gd name="T1" fmla="*/ 0 h 68"/>
                <a:gd name="T2" fmla="*/ 0 w 92"/>
                <a:gd name="T3" fmla="*/ 68 h 68"/>
                <a:gd name="T4" fmla="*/ 92 w 92"/>
                <a:gd name="T5" fmla="*/ 15 h 68"/>
                <a:gd name="T6" fmla="*/ 68 w 92"/>
                <a:gd name="T7" fmla="*/ 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2" h="68">
                  <a:moveTo>
                    <a:pt x="68" y="0"/>
                  </a:moveTo>
                  <a:lnTo>
                    <a:pt x="0" y="68"/>
                  </a:lnTo>
                  <a:lnTo>
                    <a:pt x="92" y="15"/>
                  </a:lnTo>
                  <a:lnTo>
                    <a:pt x="68" y="0"/>
                  </a:lnTo>
                  <a:close/>
                </a:path>
              </a:pathLst>
            </a:custGeom>
            <a:solidFill>
              <a:srgbClr val="A0D8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79" name="Freeform 310"/>
            <p:cNvSpPr>
              <a:spLocks/>
            </p:cNvSpPr>
            <p:nvPr/>
          </p:nvSpPr>
          <p:spPr bwMode="auto">
            <a:xfrm>
              <a:off x="6310313" y="2041525"/>
              <a:ext cx="157163" cy="266700"/>
            </a:xfrm>
            <a:custGeom>
              <a:avLst/>
              <a:gdLst>
                <a:gd name="T0" fmla="*/ 24 w 99"/>
                <a:gd name="T1" fmla="*/ 0 h 168"/>
                <a:gd name="T2" fmla="*/ 0 w 99"/>
                <a:gd name="T3" fmla="*/ 168 h 168"/>
                <a:gd name="T4" fmla="*/ 68 w 99"/>
                <a:gd name="T5" fmla="*/ 100 h 168"/>
                <a:gd name="T6" fmla="*/ 99 w 99"/>
                <a:gd name="T7" fmla="*/ 41 h 168"/>
                <a:gd name="T8" fmla="*/ 24 w 99"/>
                <a:gd name="T9" fmla="*/ 0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9" h="168">
                  <a:moveTo>
                    <a:pt x="24" y="0"/>
                  </a:moveTo>
                  <a:lnTo>
                    <a:pt x="0" y="168"/>
                  </a:lnTo>
                  <a:lnTo>
                    <a:pt x="68" y="100"/>
                  </a:lnTo>
                  <a:lnTo>
                    <a:pt x="99" y="41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38B8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80" name="Freeform 311"/>
            <p:cNvSpPr>
              <a:spLocks/>
            </p:cNvSpPr>
            <p:nvPr/>
          </p:nvSpPr>
          <p:spPr bwMode="auto">
            <a:xfrm>
              <a:off x="6348413" y="2041525"/>
              <a:ext cx="119063" cy="158750"/>
            </a:xfrm>
            <a:custGeom>
              <a:avLst/>
              <a:gdLst>
                <a:gd name="T0" fmla="*/ 0 w 75"/>
                <a:gd name="T1" fmla="*/ 0 h 100"/>
                <a:gd name="T2" fmla="*/ 44 w 75"/>
                <a:gd name="T3" fmla="*/ 100 h 100"/>
                <a:gd name="T4" fmla="*/ 75 w 75"/>
                <a:gd name="T5" fmla="*/ 41 h 100"/>
                <a:gd name="T6" fmla="*/ 0 w 75"/>
                <a:gd name="T7" fmla="*/ 0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5" h="100">
                  <a:moveTo>
                    <a:pt x="0" y="0"/>
                  </a:moveTo>
                  <a:lnTo>
                    <a:pt x="44" y="100"/>
                  </a:lnTo>
                  <a:lnTo>
                    <a:pt x="75" y="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A8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81" name="Freeform 312"/>
            <p:cNvSpPr>
              <a:spLocks/>
            </p:cNvSpPr>
            <p:nvPr/>
          </p:nvSpPr>
          <p:spPr bwMode="auto">
            <a:xfrm>
              <a:off x="6791326" y="1797050"/>
              <a:ext cx="200025" cy="117475"/>
            </a:xfrm>
            <a:custGeom>
              <a:avLst/>
              <a:gdLst>
                <a:gd name="T0" fmla="*/ 126 w 126"/>
                <a:gd name="T1" fmla="*/ 0 h 74"/>
                <a:gd name="T2" fmla="*/ 0 w 126"/>
                <a:gd name="T3" fmla="*/ 74 h 74"/>
                <a:gd name="T4" fmla="*/ 126 w 126"/>
                <a:gd name="T5" fmla="*/ 37 h 74"/>
                <a:gd name="T6" fmla="*/ 126 w 126"/>
                <a:gd name="T7" fmla="*/ 0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6" h="74">
                  <a:moveTo>
                    <a:pt x="126" y="0"/>
                  </a:moveTo>
                  <a:lnTo>
                    <a:pt x="0" y="74"/>
                  </a:lnTo>
                  <a:lnTo>
                    <a:pt x="126" y="37"/>
                  </a:lnTo>
                  <a:lnTo>
                    <a:pt x="126" y="0"/>
                  </a:lnTo>
                  <a:close/>
                </a:path>
              </a:pathLst>
            </a:custGeom>
            <a:solidFill>
              <a:srgbClr val="00A8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82" name="Freeform 313"/>
            <p:cNvSpPr>
              <a:spLocks/>
            </p:cNvSpPr>
            <p:nvPr/>
          </p:nvSpPr>
          <p:spPr bwMode="auto">
            <a:xfrm>
              <a:off x="6653213" y="1879600"/>
              <a:ext cx="138113" cy="128588"/>
            </a:xfrm>
            <a:custGeom>
              <a:avLst/>
              <a:gdLst>
                <a:gd name="T0" fmla="*/ 56 w 87"/>
                <a:gd name="T1" fmla="*/ 0 h 81"/>
                <a:gd name="T2" fmla="*/ 0 w 87"/>
                <a:gd name="T3" fmla="*/ 81 h 81"/>
                <a:gd name="T4" fmla="*/ 56 w 87"/>
                <a:gd name="T5" fmla="*/ 75 h 81"/>
                <a:gd name="T6" fmla="*/ 87 w 87"/>
                <a:gd name="T7" fmla="*/ 22 h 81"/>
                <a:gd name="T8" fmla="*/ 56 w 87"/>
                <a:gd name="T9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7" h="81">
                  <a:moveTo>
                    <a:pt x="56" y="0"/>
                  </a:moveTo>
                  <a:lnTo>
                    <a:pt x="0" y="81"/>
                  </a:lnTo>
                  <a:lnTo>
                    <a:pt x="56" y="75"/>
                  </a:lnTo>
                  <a:lnTo>
                    <a:pt x="87" y="22"/>
                  </a:lnTo>
                  <a:lnTo>
                    <a:pt x="56" y="0"/>
                  </a:lnTo>
                  <a:close/>
                </a:path>
              </a:pathLst>
            </a:custGeom>
            <a:solidFill>
              <a:srgbClr val="6CC7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83" name="Freeform 314"/>
            <p:cNvSpPr>
              <a:spLocks/>
            </p:cNvSpPr>
            <p:nvPr/>
          </p:nvSpPr>
          <p:spPr bwMode="auto">
            <a:xfrm>
              <a:off x="6653213" y="1914525"/>
              <a:ext cx="138113" cy="93663"/>
            </a:xfrm>
            <a:custGeom>
              <a:avLst/>
              <a:gdLst>
                <a:gd name="T0" fmla="*/ 0 w 87"/>
                <a:gd name="T1" fmla="*/ 59 h 59"/>
                <a:gd name="T2" fmla="*/ 56 w 87"/>
                <a:gd name="T3" fmla="*/ 53 h 59"/>
                <a:gd name="T4" fmla="*/ 87 w 87"/>
                <a:gd name="T5" fmla="*/ 0 h 59"/>
                <a:gd name="T6" fmla="*/ 0 w 87"/>
                <a:gd name="T7" fmla="*/ 59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7" h="59">
                  <a:moveTo>
                    <a:pt x="0" y="59"/>
                  </a:moveTo>
                  <a:lnTo>
                    <a:pt x="56" y="53"/>
                  </a:lnTo>
                  <a:lnTo>
                    <a:pt x="87" y="0"/>
                  </a:lnTo>
                  <a:lnTo>
                    <a:pt x="0" y="59"/>
                  </a:lnTo>
                  <a:close/>
                </a:path>
              </a:pathLst>
            </a:custGeom>
            <a:solidFill>
              <a:srgbClr val="00A8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84" name="Freeform 315"/>
            <p:cNvSpPr>
              <a:spLocks/>
            </p:cNvSpPr>
            <p:nvPr/>
          </p:nvSpPr>
          <p:spPr bwMode="auto">
            <a:xfrm>
              <a:off x="6510338" y="3119438"/>
              <a:ext cx="339725" cy="227013"/>
            </a:xfrm>
            <a:custGeom>
              <a:avLst/>
              <a:gdLst>
                <a:gd name="T0" fmla="*/ 189 w 214"/>
                <a:gd name="T1" fmla="*/ 0 h 143"/>
                <a:gd name="T2" fmla="*/ 0 w 214"/>
                <a:gd name="T3" fmla="*/ 19 h 143"/>
                <a:gd name="T4" fmla="*/ 78 w 214"/>
                <a:gd name="T5" fmla="*/ 56 h 143"/>
                <a:gd name="T6" fmla="*/ 214 w 214"/>
                <a:gd name="T7" fmla="*/ 143 h 143"/>
                <a:gd name="T8" fmla="*/ 189 w 214"/>
                <a:gd name="T9" fmla="*/ 0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4" h="143">
                  <a:moveTo>
                    <a:pt x="189" y="0"/>
                  </a:moveTo>
                  <a:lnTo>
                    <a:pt x="0" y="19"/>
                  </a:lnTo>
                  <a:lnTo>
                    <a:pt x="78" y="56"/>
                  </a:lnTo>
                  <a:lnTo>
                    <a:pt x="214" y="143"/>
                  </a:lnTo>
                  <a:lnTo>
                    <a:pt x="189" y="0"/>
                  </a:lnTo>
                  <a:close/>
                </a:path>
              </a:pathLst>
            </a:custGeom>
            <a:solidFill>
              <a:srgbClr val="00A8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85" name="Freeform 316"/>
            <p:cNvSpPr>
              <a:spLocks/>
            </p:cNvSpPr>
            <p:nvPr/>
          </p:nvSpPr>
          <p:spPr bwMode="auto">
            <a:xfrm>
              <a:off x="6510338" y="3119438"/>
              <a:ext cx="300038" cy="88900"/>
            </a:xfrm>
            <a:custGeom>
              <a:avLst/>
              <a:gdLst>
                <a:gd name="T0" fmla="*/ 0 w 189"/>
                <a:gd name="T1" fmla="*/ 19 h 56"/>
                <a:gd name="T2" fmla="*/ 78 w 189"/>
                <a:gd name="T3" fmla="*/ 56 h 56"/>
                <a:gd name="T4" fmla="*/ 189 w 189"/>
                <a:gd name="T5" fmla="*/ 0 h 56"/>
                <a:gd name="T6" fmla="*/ 0 w 189"/>
                <a:gd name="T7" fmla="*/ 19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9" h="56">
                  <a:moveTo>
                    <a:pt x="0" y="19"/>
                  </a:moveTo>
                  <a:lnTo>
                    <a:pt x="78" y="56"/>
                  </a:lnTo>
                  <a:lnTo>
                    <a:pt x="189" y="0"/>
                  </a:lnTo>
                  <a:lnTo>
                    <a:pt x="0" y="19"/>
                  </a:lnTo>
                  <a:close/>
                </a:path>
              </a:pathLst>
            </a:custGeom>
            <a:solidFill>
              <a:srgbClr val="6CC7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86" name="Freeform 317"/>
            <p:cNvSpPr>
              <a:spLocks/>
            </p:cNvSpPr>
            <p:nvPr/>
          </p:nvSpPr>
          <p:spPr bwMode="auto">
            <a:xfrm>
              <a:off x="6348413" y="3060700"/>
              <a:ext cx="161925" cy="220663"/>
            </a:xfrm>
            <a:custGeom>
              <a:avLst/>
              <a:gdLst>
                <a:gd name="T0" fmla="*/ 0 w 102"/>
                <a:gd name="T1" fmla="*/ 0 h 139"/>
                <a:gd name="T2" fmla="*/ 7 w 102"/>
                <a:gd name="T3" fmla="*/ 62 h 139"/>
                <a:gd name="T4" fmla="*/ 19 w 102"/>
                <a:gd name="T5" fmla="*/ 139 h 139"/>
                <a:gd name="T6" fmla="*/ 102 w 102"/>
                <a:gd name="T7" fmla="*/ 56 h 139"/>
                <a:gd name="T8" fmla="*/ 0 w 102"/>
                <a:gd name="T9" fmla="*/ 0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" h="139">
                  <a:moveTo>
                    <a:pt x="0" y="0"/>
                  </a:moveTo>
                  <a:lnTo>
                    <a:pt x="7" y="62"/>
                  </a:lnTo>
                  <a:lnTo>
                    <a:pt x="19" y="139"/>
                  </a:lnTo>
                  <a:lnTo>
                    <a:pt x="102" y="5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0D8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87" name="Freeform 318"/>
            <p:cNvSpPr>
              <a:spLocks/>
            </p:cNvSpPr>
            <p:nvPr/>
          </p:nvSpPr>
          <p:spPr bwMode="auto">
            <a:xfrm>
              <a:off x="6348413" y="3060700"/>
              <a:ext cx="161925" cy="98425"/>
            </a:xfrm>
            <a:custGeom>
              <a:avLst/>
              <a:gdLst>
                <a:gd name="T0" fmla="*/ 0 w 102"/>
                <a:gd name="T1" fmla="*/ 0 h 62"/>
                <a:gd name="T2" fmla="*/ 7 w 102"/>
                <a:gd name="T3" fmla="*/ 62 h 62"/>
                <a:gd name="T4" fmla="*/ 102 w 102"/>
                <a:gd name="T5" fmla="*/ 56 h 62"/>
                <a:gd name="T6" fmla="*/ 0 w 102"/>
                <a:gd name="T7" fmla="*/ 0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2" h="62">
                  <a:moveTo>
                    <a:pt x="0" y="0"/>
                  </a:moveTo>
                  <a:lnTo>
                    <a:pt x="7" y="62"/>
                  </a:lnTo>
                  <a:lnTo>
                    <a:pt x="102" y="5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CC7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88" name="Freeform 319"/>
            <p:cNvSpPr>
              <a:spLocks/>
            </p:cNvSpPr>
            <p:nvPr/>
          </p:nvSpPr>
          <p:spPr bwMode="auto">
            <a:xfrm>
              <a:off x="6378576" y="3149600"/>
              <a:ext cx="255588" cy="131763"/>
            </a:xfrm>
            <a:custGeom>
              <a:avLst/>
              <a:gdLst>
                <a:gd name="T0" fmla="*/ 83 w 161"/>
                <a:gd name="T1" fmla="*/ 0 h 83"/>
                <a:gd name="T2" fmla="*/ 0 w 161"/>
                <a:gd name="T3" fmla="*/ 83 h 83"/>
                <a:gd name="T4" fmla="*/ 136 w 161"/>
                <a:gd name="T5" fmla="*/ 65 h 83"/>
                <a:gd name="T6" fmla="*/ 161 w 161"/>
                <a:gd name="T7" fmla="*/ 37 h 83"/>
                <a:gd name="T8" fmla="*/ 83 w 161"/>
                <a:gd name="T9" fmla="*/ 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1" h="83">
                  <a:moveTo>
                    <a:pt x="83" y="0"/>
                  </a:moveTo>
                  <a:lnTo>
                    <a:pt x="0" y="83"/>
                  </a:lnTo>
                  <a:lnTo>
                    <a:pt x="136" y="65"/>
                  </a:lnTo>
                  <a:lnTo>
                    <a:pt x="161" y="37"/>
                  </a:lnTo>
                  <a:lnTo>
                    <a:pt x="83" y="0"/>
                  </a:lnTo>
                  <a:close/>
                </a:path>
              </a:pathLst>
            </a:custGeom>
            <a:solidFill>
              <a:srgbClr val="00A8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89" name="Freeform 320"/>
            <p:cNvSpPr>
              <a:spLocks/>
            </p:cNvSpPr>
            <p:nvPr/>
          </p:nvSpPr>
          <p:spPr bwMode="auto">
            <a:xfrm>
              <a:off x="6378576" y="3252788"/>
              <a:ext cx="215900" cy="63500"/>
            </a:xfrm>
            <a:custGeom>
              <a:avLst/>
              <a:gdLst>
                <a:gd name="T0" fmla="*/ 136 w 136"/>
                <a:gd name="T1" fmla="*/ 0 h 40"/>
                <a:gd name="T2" fmla="*/ 0 w 136"/>
                <a:gd name="T3" fmla="*/ 18 h 40"/>
                <a:gd name="T4" fmla="*/ 87 w 136"/>
                <a:gd name="T5" fmla="*/ 40 h 40"/>
                <a:gd name="T6" fmla="*/ 136 w 136"/>
                <a:gd name="T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6" h="40">
                  <a:moveTo>
                    <a:pt x="136" y="0"/>
                  </a:moveTo>
                  <a:lnTo>
                    <a:pt x="0" y="18"/>
                  </a:lnTo>
                  <a:lnTo>
                    <a:pt x="87" y="40"/>
                  </a:lnTo>
                  <a:lnTo>
                    <a:pt x="136" y="0"/>
                  </a:lnTo>
                  <a:close/>
                </a:path>
              </a:pathLst>
            </a:custGeom>
            <a:solidFill>
              <a:srgbClr val="A0D8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90" name="Freeform 321"/>
            <p:cNvSpPr>
              <a:spLocks/>
            </p:cNvSpPr>
            <p:nvPr/>
          </p:nvSpPr>
          <p:spPr bwMode="auto">
            <a:xfrm>
              <a:off x="6378576" y="3281363"/>
              <a:ext cx="138113" cy="266700"/>
            </a:xfrm>
            <a:custGeom>
              <a:avLst/>
              <a:gdLst>
                <a:gd name="T0" fmla="*/ 0 w 87"/>
                <a:gd name="T1" fmla="*/ 0 h 168"/>
                <a:gd name="T2" fmla="*/ 71 w 87"/>
                <a:gd name="T3" fmla="*/ 168 h 168"/>
                <a:gd name="T4" fmla="*/ 87 w 87"/>
                <a:gd name="T5" fmla="*/ 22 h 168"/>
                <a:gd name="T6" fmla="*/ 0 w 87"/>
                <a:gd name="T7" fmla="*/ 0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7" h="168">
                  <a:moveTo>
                    <a:pt x="0" y="0"/>
                  </a:moveTo>
                  <a:lnTo>
                    <a:pt x="71" y="168"/>
                  </a:lnTo>
                  <a:lnTo>
                    <a:pt x="87" y="2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CC7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91" name="Freeform 322"/>
            <p:cNvSpPr>
              <a:spLocks/>
            </p:cNvSpPr>
            <p:nvPr/>
          </p:nvSpPr>
          <p:spPr bwMode="auto">
            <a:xfrm>
              <a:off x="6516688" y="3252788"/>
              <a:ext cx="171450" cy="117475"/>
            </a:xfrm>
            <a:custGeom>
              <a:avLst/>
              <a:gdLst>
                <a:gd name="T0" fmla="*/ 108 w 108"/>
                <a:gd name="T1" fmla="*/ 74 h 74"/>
                <a:gd name="T2" fmla="*/ 49 w 108"/>
                <a:gd name="T3" fmla="*/ 0 h 74"/>
                <a:gd name="T4" fmla="*/ 0 w 108"/>
                <a:gd name="T5" fmla="*/ 40 h 74"/>
                <a:gd name="T6" fmla="*/ 108 w 108"/>
                <a:gd name="T7" fmla="*/ 74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8" h="74">
                  <a:moveTo>
                    <a:pt x="108" y="74"/>
                  </a:moveTo>
                  <a:lnTo>
                    <a:pt x="49" y="0"/>
                  </a:lnTo>
                  <a:lnTo>
                    <a:pt x="0" y="40"/>
                  </a:lnTo>
                  <a:lnTo>
                    <a:pt x="108" y="74"/>
                  </a:lnTo>
                  <a:close/>
                </a:path>
              </a:pathLst>
            </a:custGeom>
            <a:solidFill>
              <a:srgbClr val="38B8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92" name="Freeform 323"/>
            <p:cNvSpPr>
              <a:spLocks/>
            </p:cNvSpPr>
            <p:nvPr/>
          </p:nvSpPr>
          <p:spPr bwMode="auto">
            <a:xfrm>
              <a:off x="6491288" y="3316288"/>
              <a:ext cx="196850" cy="231775"/>
            </a:xfrm>
            <a:custGeom>
              <a:avLst/>
              <a:gdLst>
                <a:gd name="T0" fmla="*/ 16 w 124"/>
                <a:gd name="T1" fmla="*/ 0 h 146"/>
                <a:gd name="T2" fmla="*/ 0 w 124"/>
                <a:gd name="T3" fmla="*/ 146 h 146"/>
                <a:gd name="T4" fmla="*/ 124 w 124"/>
                <a:gd name="T5" fmla="*/ 34 h 146"/>
                <a:gd name="T6" fmla="*/ 16 w 124"/>
                <a:gd name="T7" fmla="*/ 0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4" h="146">
                  <a:moveTo>
                    <a:pt x="16" y="0"/>
                  </a:moveTo>
                  <a:lnTo>
                    <a:pt x="0" y="146"/>
                  </a:lnTo>
                  <a:lnTo>
                    <a:pt x="124" y="34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00A8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93" name="Freeform 324"/>
            <p:cNvSpPr>
              <a:spLocks/>
            </p:cNvSpPr>
            <p:nvPr/>
          </p:nvSpPr>
          <p:spPr bwMode="auto">
            <a:xfrm>
              <a:off x="6491288" y="3330575"/>
              <a:ext cx="241300" cy="246063"/>
            </a:xfrm>
            <a:custGeom>
              <a:avLst/>
              <a:gdLst>
                <a:gd name="T0" fmla="*/ 0 w 152"/>
                <a:gd name="T1" fmla="*/ 137 h 155"/>
                <a:gd name="T2" fmla="*/ 105 w 152"/>
                <a:gd name="T3" fmla="*/ 155 h 155"/>
                <a:gd name="T4" fmla="*/ 152 w 152"/>
                <a:gd name="T5" fmla="*/ 0 h 155"/>
                <a:gd name="T6" fmla="*/ 124 w 152"/>
                <a:gd name="T7" fmla="*/ 25 h 155"/>
                <a:gd name="T8" fmla="*/ 0 w 152"/>
                <a:gd name="T9" fmla="*/ 137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2" h="155">
                  <a:moveTo>
                    <a:pt x="0" y="137"/>
                  </a:moveTo>
                  <a:lnTo>
                    <a:pt x="105" y="155"/>
                  </a:lnTo>
                  <a:lnTo>
                    <a:pt x="152" y="0"/>
                  </a:lnTo>
                  <a:lnTo>
                    <a:pt x="124" y="25"/>
                  </a:lnTo>
                  <a:lnTo>
                    <a:pt x="0" y="137"/>
                  </a:lnTo>
                  <a:close/>
                </a:path>
              </a:pathLst>
            </a:custGeom>
            <a:solidFill>
              <a:srgbClr val="6CC7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94" name="Freeform 325"/>
            <p:cNvSpPr>
              <a:spLocks/>
            </p:cNvSpPr>
            <p:nvPr/>
          </p:nvSpPr>
          <p:spPr bwMode="auto">
            <a:xfrm>
              <a:off x="6657976" y="3330575"/>
              <a:ext cx="157163" cy="246063"/>
            </a:xfrm>
            <a:custGeom>
              <a:avLst/>
              <a:gdLst>
                <a:gd name="T0" fmla="*/ 47 w 99"/>
                <a:gd name="T1" fmla="*/ 0 h 155"/>
                <a:gd name="T2" fmla="*/ 0 w 99"/>
                <a:gd name="T3" fmla="*/ 155 h 155"/>
                <a:gd name="T4" fmla="*/ 87 w 99"/>
                <a:gd name="T5" fmla="*/ 103 h 155"/>
                <a:gd name="T6" fmla="*/ 99 w 99"/>
                <a:gd name="T7" fmla="*/ 50 h 155"/>
                <a:gd name="T8" fmla="*/ 47 w 99"/>
                <a:gd name="T9" fmla="*/ 0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9" h="155">
                  <a:moveTo>
                    <a:pt x="47" y="0"/>
                  </a:moveTo>
                  <a:lnTo>
                    <a:pt x="0" y="155"/>
                  </a:lnTo>
                  <a:lnTo>
                    <a:pt x="87" y="103"/>
                  </a:lnTo>
                  <a:lnTo>
                    <a:pt x="99" y="50"/>
                  </a:lnTo>
                  <a:lnTo>
                    <a:pt x="47" y="0"/>
                  </a:lnTo>
                  <a:close/>
                </a:path>
              </a:pathLst>
            </a:custGeom>
            <a:solidFill>
              <a:srgbClr val="38B8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95" name="Freeform 326"/>
            <p:cNvSpPr>
              <a:spLocks/>
            </p:cNvSpPr>
            <p:nvPr/>
          </p:nvSpPr>
          <p:spPr bwMode="auto">
            <a:xfrm>
              <a:off x="6657976" y="3409950"/>
              <a:ext cx="157163" cy="166688"/>
            </a:xfrm>
            <a:custGeom>
              <a:avLst/>
              <a:gdLst>
                <a:gd name="T0" fmla="*/ 0 w 99"/>
                <a:gd name="T1" fmla="*/ 105 h 105"/>
                <a:gd name="T2" fmla="*/ 87 w 99"/>
                <a:gd name="T3" fmla="*/ 53 h 105"/>
                <a:gd name="T4" fmla="*/ 99 w 99"/>
                <a:gd name="T5" fmla="*/ 0 h 105"/>
                <a:gd name="T6" fmla="*/ 0 w 99"/>
                <a:gd name="T7" fmla="*/ 105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9" h="105">
                  <a:moveTo>
                    <a:pt x="0" y="105"/>
                  </a:moveTo>
                  <a:lnTo>
                    <a:pt x="87" y="53"/>
                  </a:lnTo>
                  <a:lnTo>
                    <a:pt x="99" y="0"/>
                  </a:lnTo>
                  <a:lnTo>
                    <a:pt x="0" y="105"/>
                  </a:lnTo>
                  <a:close/>
                </a:path>
              </a:pathLst>
            </a:custGeom>
            <a:solidFill>
              <a:srgbClr val="00A8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96" name="Freeform 327"/>
            <p:cNvSpPr>
              <a:spLocks/>
            </p:cNvSpPr>
            <p:nvPr/>
          </p:nvSpPr>
          <p:spPr bwMode="auto">
            <a:xfrm>
              <a:off x="7007226" y="1830388"/>
              <a:ext cx="687388" cy="152400"/>
            </a:xfrm>
            <a:custGeom>
              <a:avLst/>
              <a:gdLst>
                <a:gd name="T0" fmla="*/ 263 w 433"/>
                <a:gd name="T1" fmla="*/ 0 h 96"/>
                <a:gd name="T2" fmla="*/ 0 w 433"/>
                <a:gd name="T3" fmla="*/ 96 h 96"/>
                <a:gd name="T4" fmla="*/ 433 w 433"/>
                <a:gd name="T5" fmla="*/ 53 h 96"/>
                <a:gd name="T6" fmla="*/ 263 w 433"/>
                <a:gd name="T7" fmla="*/ 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3" h="96">
                  <a:moveTo>
                    <a:pt x="263" y="0"/>
                  </a:moveTo>
                  <a:lnTo>
                    <a:pt x="0" y="96"/>
                  </a:lnTo>
                  <a:lnTo>
                    <a:pt x="433" y="53"/>
                  </a:lnTo>
                  <a:lnTo>
                    <a:pt x="263" y="0"/>
                  </a:lnTo>
                  <a:close/>
                </a:path>
              </a:pathLst>
            </a:custGeom>
            <a:solidFill>
              <a:srgbClr val="6CC7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97" name="Freeform 328"/>
            <p:cNvSpPr>
              <a:spLocks/>
            </p:cNvSpPr>
            <p:nvPr/>
          </p:nvSpPr>
          <p:spPr bwMode="auto">
            <a:xfrm>
              <a:off x="7007226" y="1914525"/>
              <a:ext cx="687388" cy="166688"/>
            </a:xfrm>
            <a:custGeom>
              <a:avLst/>
              <a:gdLst>
                <a:gd name="T0" fmla="*/ 433 w 433"/>
                <a:gd name="T1" fmla="*/ 0 h 105"/>
                <a:gd name="T2" fmla="*/ 0 w 433"/>
                <a:gd name="T3" fmla="*/ 43 h 105"/>
                <a:gd name="T4" fmla="*/ 259 w 433"/>
                <a:gd name="T5" fmla="*/ 105 h 105"/>
                <a:gd name="T6" fmla="*/ 433 w 433"/>
                <a:gd name="T7" fmla="*/ 0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3" h="105">
                  <a:moveTo>
                    <a:pt x="433" y="0"/>
                  </a:moveTo>
                  <a:lnTo>
                    <a:pt x="0" y="43"/>
                  </a:lnTo>
                  <a:lnTo>
                    <a:pt x="259" y="105"/>
                  </a:lnTo>
                  <a:lnTo>
                    <a:pt x="433" y="0"/>
                  </a:lnTo>
                  <a:close/>
                </a:path>
              </a:pathLst>
            </a:custGeom>
            <a:solidFill>
              <a:srgbClr val="A0D8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98" name="Freeform 329"/>
            <p:cNvSpPr>
              <a:spLocks/>
            </p:cNvSpPr>
            <p:nvPr/>
          </p:nvSpPr>
          <p:spPr bwMode="auto">
            <a:xfrm>
              <a:off x="7418388" y="1914525"/>
              <a:ext cx="560388" cy="831850"/>
            </a:xfrm>
            <a:custGeom>
              <a:avLst/>
              <a:gdLst>
                <a:gd name="T0" fmla="*/ 353 w 353"/>
                <a:gd name="T1" fmla="*/ 524 h 524"/>
                <a:gd name="T2" fmla="*/ 174 w 353"/>
                <a:gd name="T3" fmla="*/ 0 h 524"/>
                <a:gd name="T4" fmla="*/ 0 w 353"/>
                <a:gd name="T5" fmla="*/ 105 h 524"/>
                <a:gd name="T6" fmla="*/ 353 w 353"/>
                <a:gd name="T7" fmla="*/ 524 h 5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53" h="524">
                  <a:moveTo>
                    <a:pt x="353" y="524"/>
                  </a:moveTo>
                  <a:lnTo>
                    <a:pt x="174" y="0"/>
                  </a:lnTo>
                  <a:lnTo>
                    <a:pt x="0" y="105"/>
                  </a:lnTo>
                  <a:lnTo>
                    <a:pt x="353" y="524"/>
                  </a:lnTo>
                  <a:close/>
                </a:path>
              </a:pathLst>
            </a:custGeom>
            <a:solidFill>
              <a:srgbClr val="6CC7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99" name="Freeform 330"/>
            <p:cNvSpPr>
              <a:spLocks/>
            </p:cNvSpPr>
            <p:nvPr/>
          </p:nvSpPr>
          <p:spPr bwMode="auto">
            <a:xfrm>
              <a:off x="6932613" y="1982788"/>
              <a:ext cx="485775" cy="806450"/>
            </a:xfrm>
            <a:custGeom>
              <a:avLst/>
              <a:gdLst>
                <a:gd name="T0" fmla="*/ 47 w 306"/>
                <a:gd name="T1" fmla="*/ 0 h 508"/>
                <a:gd name="T2" fmla="*/ 0 w 306"/>
                <a:gd name="T3" fmla="*/ 508 h 508"/>
                <a:gd name="T4" fmla="*/ 306 w 306"/>
                <a:gd name="T5" fmla="*/ 62 h 508"/>
                <a:gd name="T6" fmla="*/ 47 w 306"/>
                <a:gd name="T7" fmla="*/ 0 h 5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06" h="508">
                  <a:moveTo>
                    <a:pt x="47" y="0"/>
                  </a:moveTo>
                  <a:lnTo>
                    <a:pt x="0" y="508"/>
                  </a:lnTo>
                  <a:lnTo>
                    <a:pt x="306" y="62"/>
                  </a:lnTo>
                  <a:lnTo>
                    <a:pt x="47" y="0"/>
                  </a:lnTo>
                  <a:close/>
                </a:path>
              </a:pathLst>
            </a:custGeom>
            <a:solidFill>
              <a:srgbClr val="38B8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00" name="Freeform 331"/>
            <p:cNvSpPr>
              <a:spLocks/>
            </p:cNvSpPr>
            <p:nvPr/>
          </p:nvSpPr>
          <p:spPr bwMode="auto">
            <a:xfrm>
              <a:off x="6932613" y="2081213"/>
              <a:ext cx="1046163" cy="708025"/>
            </a:xfrm>
            <a:custGeom>
              <a:avLst/>
              <a:gdLst>
                <a:gd name="T0" fmla="*/ 306 w 659"/>
                <a:gd name="T1" fmla="*/ 0 h 446"/>
                <a:gd name="T2" fmla="*/ 0 w 659"/>
                <a:gd name="T3" fmla="*/ 446 h 446"/>
                <a:gd name="T4" fmla="*/ 659 w 659"/>
                <a:gd name="T5" fmla="*/ 419 h 446"/>
                <a:gd name="T6" fmla="*/ 306 w 659"/>
                <a:gd name="T7" fmla="*/ 0 h 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59" h="446">
                  <a:moveTo>
                    <a:pt x="306" y="0"/>
                  </a:moveTo>
                  <a:lnTo>
                    <a:pt x="0" y="446"/>
                  </a:lnTo>
                  <a:lnTo>
                    <a:pt x="659" y="419"/>
                  </a:lnTo>
                  <a:lnTo>
                    <a:pt x="306" y="0"/>
                  </a:lnTo>
                  <a:close/>
                </a:path>
              </a:pathLst>
            </a:custGeom>
            <a:solidFill>
              <a:srgbClr val="00A8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01" name="Freeform 332"/>
            <p:cNvSpPr>
              <a:spLocks/>
            </p:cNvSpPr>
            <p:nvPr/>
          </p:nvSpPr>
          <p:spPr bwMode="auto">
            <a:xfrm>
              <a:off x="7964488" y="2746375"/>
              <a:ext cx="150813" cy="333375"/>
            </a:xfrm>
            <a:custGeom>
              <a:avLst/>
              <a:gdLst>
                <a:gd name="T0" fmla="*/ 95 w 95"/>
                <a:gd name="T1" fmla="*/ 89 h 210"/>
                <a:gd name="T2" fmla="*/ 9 w 95"/>
                <a:gd name="T3" fmla="*/ 0 h 210"/>
                <a:gd name="T4" fmla="*/ 0 w 95"/>
                <a:gd name="T5" fmla="*/ 127 h 210"/>
                <a:gd name="T6" fmla="*/ 49 w 95"/>
                <a:gd name="T7" fmla="*/ 210 h 210"/>
                <a:gd name="T8" fmla="*/ 86 w 95"/>
                <a:gd name="T9" fmla="*/ 210 h 210"/>
                <a:gd name="T10" fmla="*/ 83 w 95"/>
                <a:gd name="T11" fmla="*/ 151 h 210"/>
                <a:gd name="T12" fmla="*/ 95 w 95"/>
                <a:gd name="T13" fmla="*/ 89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5" h="210">
                  <a:moveTo>
                    <a:pt x="95" y="89"/>
                  </a:moveTo>
                  <a:lnTo>
                    <a:pt x="9" y="0"/>
                  </a:lnTo>
                  <a:lnTo>
                    <a:pt x="0" y="127"/>
                  </a:lnTo>
                  <a:lnTo>
                    <a:pt x="49" y="210"/>
                  </a:lnTo>
                  <a:lnTo>
                    <a:pt x="86" y="210"/>
                  </a:lnTo>
                  <a:lnTo>
                    <a:pt x="83" y="151"/>
                  </a:lnTo>
                  <a:lnTo>
                    <a:pt x="95" y="89"/>
                  </a:lnTo>
                  <a:close/>
                </a:path>
              </a:pathLst>
            </a:custGeom>
            <a:solidFill>
              <a:srgbClr val="54B1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02" name="Freeform 333"/>
            <p:cNvSpPr>
              <a:spLocks/>
            </p:cNvSpPr>
            <p:nvPr/>
          </p:nvSpPr>
          <p:spPr bwMode="auto">
            <a:xfrm>
              <a:off x="8042276" y="2986088"/>
              <a:ext cx="58738" cy="93663"/>
            </a:xfrm>
            <a:custGeom>
              <a:avLst/>
              <a:gdLst>
                <a:gd name="T0" fmla="*/ 34 w 37"/>
                <a:gd name="T1" fmla="*/ 0 h 59"/>
                <a:gd name="T2" fmla="*/ 0 w 37"/>
                <a:gd name="T3" fmla="*/ 59 h 59"/>
                <a:gd name="T4" fmla="*/ 37 w 37"/>
                <a:gd name="T5" fmla="*/ 59 h 59"/>
                <a:gd name="T6" fmla="*/ 34 w 37"/>
                <a:gd name="T7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7" h="59">
                  <a:moveTo>
                    <a:pt x="34" y="0"/>
                  </a:moveTo>
                  <a:lnTo>
                    <a:pt x="0" y="59"/>
                  </a:lnTo>
                  <a:lnTo>
                    <a:pt x="37" y="59"/>
                  </a:lnTo>
                  <a:lnTo>
                    <a:pt x="34" y="0"/>
                  </a:lnTo>
                  <a:close/>
                </a:path>
              </a:pathLst>
            </a:custGeom>
            <a:solidFill>
              <a:srgbClr val="008F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03" name="Freeform 334"/>
            <p:cNvSpPr>
              <a:spLocks/>
            </p:cNvSpPr>
            <p:nvPr/>
          </p:nvSpPr>
          <p:spPr bwMode="auto">
            <a:xfrm>
              <a:off x="7964488" y="2887663"/>
              <a:ext cx="150813" cy="192088"/>
            </a:xfrm>
            <a:custGeom>
              <a:avLst/>
              <a:gdLst>
                <a:gd name="T0" fmla="*/ 0 w 95"/>
                <a:gd name="T1" fmla="*/ 38 h 121"/>
                <a:gd name="T2" fmla="*/ 49 w 95"/>
                <a:gd name="T3" fmla="*/ 121 h 121"/>
                <a:gd name="T4" fmla="*/ 83 w 95"/>
                <a:gd name="T5" fmla="*/ 62 h 121"/>
                <a:gd name="T6" fmla="*/ 95 w 95"/>
                <a:gd name="T7" fmla="*/ 0 h 121"/>
                <a:gd name="T8" fmla="*/ 0 w 95"/>
                <a:gd name="T9" fmla="*/ 38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5" h="121">
                  <a:moveTo>
                    <a:pt x="0" y="38"/>
                  </a:moveTo>
                  <a:lnTo>
                    <a:pt x="49" y="121"/>
                  </a:lnTo>
                  <a:lnTo>
                    <a:pt x="83" y="62"/>
                  </a:lnTo>
                  <a:lnTo>
                    <a:pt x="95" y="0"/>
                  </a:lnTo>
                  <a:lnTo>
                    <a:pt x="0" y="38"/>
                  </a:lnTo>
                  <a:close/>
                </a:path>
              </a:pathLst>
            </a:custGeom>
            <a:solidFill>
              <a:srgbClr val="009E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04" name="Freeform 335"/>
            <p:cNvSpPr>
              <a:spLocks/>
            </p:cNvSpPr>
            <p:nvPr/>
          </p:nvSpPr>
          <p:spPr bwMode="auto">
            <a:xfrm>
              <a:off x="6932613" y="2746375"/>
              <a:ext cx="1046163" cy="250825"/>
            </a:xfrm>
            <a:custGeom>
              <a:avLst/>
              <a:gdLst>
                <a:gd name="T0" fmla="*/ 659 w 659"/>
                <a:gd name="T1" fmla="*/ 0 h 158"/>
                <a:gd name="T2" fmla="*/ 0 w 659"/>
                <a:gd name="T3" fmla="*/ 27 h 158"/>
                <a:gd name="T4" fmla="*/ 229 w 659"/>
                <a:gd name="T5" fmla="*/ 158 h 158"/>
                <a:gd name="T6" fmla="*/ 659 w 659"/>
                <a:gd name="T7" fmla="*/ 0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59" h="158">
                  <a:moveTo>
                    <a:pt x="659" y="0"/>
                  </a:moveTo>
                  <a:lnTo>
                    <a:pt x="0" y="27"/>
                  </a:lnTo>
                  <a:lnTo>
                    <a:pt x="229" y="158"/>
                  </a:lnTo>
                  <a:lnTo>
                    <a:pt x="659" y="0"/>
                  </a:lnTo>
                  <a:close/>
                </a:path>
              </a:pathLst>
            </a:custGeom>
            <a:solidFill>
              <a:srgbClr val="8FC3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05" name="Freeform 336"/>
            <p:cNvSpPr>
              <a:spLocks/>
            </p:cNvSpPr>
            <p:nvPr/>
          </p:nvSpPr>
          <p:spPr bwMode="auto">
            <a:xfrm>
              <a:off x="6927851" y="2789238"/>
              <a:ext cx="368300" cy="522288"/>
            </a:xfrm>
            <a:custGeom>
              <a:avLst/>
              <a:gdLst>
                <a:gd name="T0" fmla="*/ 3 w 232"/>
                <a:gd name="T1" fmla="*/ 0 h 329"/>
                <a:gd name="T2" fmla="*/ 0 w 232"/>
                <a:gd name="T3" fmla="*/ 329 h 329"/>
                <a:gd name="T4" fmla="*/ 232 w 232"/>
                <a:gd name="T5" fmla="*/ 131 h 329"/>
                <a:gd name="T6" fmla="*/ 3 w 232"/>
                <a:gd name="T7" fmla="*/ 0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2" h="329">
                  <a:moveTo>
                    <a:pt x="3" y="0"/>
                  </a:moveTo>
                  <a:lnTo>
                    <a:pt x="0" y="329"/>
                  </a:lnTo>
                  <a:lnTo>
                    <a:pt x="232" y="131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54B1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06" name="Freeform 337"/>
            <p:cNvSpPr>
              <a:spLocks/>
            </p:cNvSpPr>
            <p:nvPr/>
          </p:nvSpPr>
          <p:spPr bwMode="auto">
            <a:xfrm>
              <a:off x="7296151" y="2746375"/>
              <a:ext cx="682625" cy="682625"/>
            </a:xfrm>
            <a:custGeom>
              <a:avLst/>
              <a:gdLst>
                <a:gd name="T0" fmla="*/ 0 w 430"/>
                <a:gd name="T1" fmla="*/ 158 h 430"/>
                <a:gd name="T2" fmla="*/ 59 w 430"/>
                <a:gd name="T3" fmla="*/ 430 h 430"/>
                <a:gd name="T4" fmla="*/ 430 w 430"/>
                <a:gd name="T5" fmla="*/ 0 h 430"/>
                <a:gd name="T6" fmla="*/ 0 w 430"/>
                <a:gd name="T7" fmla="*/ 158 h 4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0" h="430">
                  <a:moveTo>
                    <a:pt x="0" y="158"/>
                  </a:moveTo>
                  <a:lnTo>
                    <a:pt x="59" y="430"/>
                  </a:lnTo>
                  <a:lnTo>
                    <a:pt x="430" y="0"/>
                  </a:lnTo>
                  <a:lnTo>
                    <a:pt x="0" y="158"/>
                  </a:lnTo>
                  <a:close/>
                </a:path>
              </a:pathLst>
            </a:custGeom>
            <a:solidFill>
              <a:srgbClr val="009E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07" name="Freeform 338"/>
            <p:cNvSpPr>
              <a:spLocks/>
            </p:cNvSpPr>
            <p:nvPr/>
          </p:nvSpPr>
          <p:spPr bwMode="auto">
            <a:xfrm>
              <a:off x="6927851" y="2997200"/>
              <a:ext cx="461963" cy="431800"/>
            </a:xfrm>
            <a:custGeom>
              <a:avLst/>
              <a:gdLst>
                <a:gd name="T0" fmla="*/ 0 w 291"/>
                <a:gd name="T1" fmla="*/ 198 h 272"/>
                <a:gd name="T2" fmla="*/ 291 w 291"/>
                <a:gd name="T3" fmla="*/ 272 h 272"/>
                <a:gd name="T4" fmla="*/ 232 w 291"/>
                <a:gd name="T5" fmla="*/ 0 h 272"/>
                <a:gd name="T6" fmla="*/ 0 w 291"/>
                <a:gd name="T7" fmla="*/ 198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91" h="272">
                  <a:moveTo>
                    <a:pt x="0" y="198"/>
                  </a:moveTo>
                  <a:lnTo>
                    <a:pt x="291" y="272"/>
                  </a:lnTo>
                  <a:lnTo>
                    <a:pt x="232" y="0"/>
                  </a:lnTo>
                  <a:lnTo>
                    <a:pt x="0" y="198"/>
                  </a:lnTo>
                  <a:close/>
                </a:path>
              </a:pathLst>
            </a:custGeom>
            <a:solidFill>
              <a:srgbClr val="008F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08" name="Freeform 339"/>
            <p:cNvSpPr>
              <a:spLocks/>
            </p:cNvSpPr>
            <p:nvPr/>
          </p:nvSpPr>
          <p:spPr bwMode="auto">
            <a:xfrm>
              <a:off x="7704138" y="2971800"/>
              <a:ext cx="200025" cy="187325"/>
            </a:xfrm>
            <a:custGeom>
              <a:avLst/>
              <a:gdLst>
                <a:gd name="T0" fmla="*/ 126 w 126"/>
                <a:gd name="T1" fmla="*/ 0 h 118"/>
                <a:gd name="T2" fmla="*/ 0 w 126"/>
                <a:gd name="T3" fmla="*/ 59 h 118"/>
                <a:gd name="T4" fmla="*/ 34 w 126"/>
                <a:gd name="T5" fmla="*/ 118 h 118"/>
                <a:gd name="T6" fmla="*/ 126 w 126"/>
                <a:gd name="T7" fmla="*/ 0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6" h="118">
                  <a:moveTo>
                    <a:pt x="126" y="0"/>
                  </a:moveTo>
                  <a:lnTo>
                    <a:pt x="0" y="59"/>
                  </a:lnTo>
                  <a:lnTo>
                    <a:pt x="34" y="118"/>
                  </a:lnTo>
                  <a:lnTo>
                    <a:pt x="126" y="0"/>
                  </a:lnTo>
                  <a:close/>
                </a:path>
              </a:pathLst>
            </a:custGeom>
            <a:solidFill>
              <a:srgbClr val="8FC3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09" name="Freeform 340"/>
            <p:cNvSpPr>
              <a:spLocks/>
            </p:cNvSpPr>
            <p:nvPr/>
          </p:nvSpPr>
          <p:spPr bwMode="auto">
            <a:xfrm>
              <a:off x="7758113" y="2971800"/>
              <a:ext cx="146050" cy="412750"/>
            </a:xfrm>
            <a:custGeom>
              <a:avLst/>
              <a:gdLst>
                <a:gd name="T0" fmla="*/ 0 w 92"/>
                <a:gd name="T1" fmla="*/ 118 h 260"/>
                <a:gd name="T2" fmla="*/ 74 w 92"/>
                <a:gd name="T3" fmla="*/ 260 h 260"/>
                <a:gd name="T4" fmla="*/ 92 w 92"/>
                <a:gd name="T5" fmla="*/ 0 h 260"/>
                <a:gd name="T6" fmla="*/ 0 w 92"/>
                <a:gd name="T7" fmla="*/ 118 h 2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2" h="260">
                  <a:moveTo>
                    <a:pt x="0" y="118"/>
                  </a:moveTo>
                  <a:lnTo>
                    <a:pt x="74" y="260"/>
                  </a:lnTo>
                  <a:lnTo>
                    <a:pt x="92" y="0"/>
                  </a:lnTo>
                  <a:lnTo>
                    <a:pt x="0" y="118"/>
                  </a:lnTo>
                  <a:close/>
                </a:path>
              </a:pathLst>
            </a:custGeom>
            <a:solidFill>
              <a:srgbClr val="009E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10" name="Freeform 341"/>
            <p:cNvSpPr>
              <a:spLocks/>
            </p:cNvSpPr>
            <p:nvPr/>
          </p:nvSpPr>
          <p:spPr bwMode="auto">
            <a:xfrm>
              <a:off x="7389813" y="3065463"/>
              <a:ext cx="368300" cy="363538"/>
            </a:xfrm>
            <a:custGeom>
              <a:avLst/>
              <a:gdLst>
                <a:gd name="T0" fmla="*/ 198 w 232"/>
                <a:gd name="T1" fmla="*/ 0 h 229"/>
                <a:gd name="T2" fmla="*/ 0 w 232"/>
                <a:gd name="T3" fmla="*/ 229 h 229"/>
                <a:gd name="T4" fmla="*/ 232 w 232"/>
                <a:gd name="T5" fmla="*/ 59 h 229"/>
                <a:gd name="T6" fmla="*/ 198 w 232"/>
                <a:gd name="T7" fmla="*/ 0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2" h="229">
                  <a:moveTo>
                    <a:pt x="198" y="0"/>
                  </a:moveTo>
                  <a:lnTo>
                    <a:pt x="0" y="229"/>
                  </a:lnTo>
                  <a:lnTo>
                    <a:pt x="232" y="59"/>
                  </a:lnTo>
                  <a:lnTo>
                    <a:pt x="198" y="0"/>
                  </a:lnTo>
                  <a:close/>
                </a:path>
              </a:pathLst>
            </a:custGeom>
            <a:solidFill>
              <a:srgbClr val="54B1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11" name="Freeform 342"/>
            <p:cNvSpPr>
              <a:spLocks/>
            </p:cNvSpPr>
            <p:nvPr/>
          </p:nvSpPr>
          <p:spPr bwMode="auto">
            <a:xfrm>
              <a:off x="7389813" y="3159125"/>
              <a:ext cx="485775" cy="269875"/>
            </a:xfrm>
            <a:custGeom>
              <a:avLst/>
              <a:gdLst>
                <a:gd name="T0" fmla="*/ 0 w 306"/>
                <a:gd name="T1" fmla="*/ 170 h 170"/>
                <a:gd name="T2" fmla="*/ 204 w 306"/>
                <a:gd name="T3" fmla="*/ 164 h 170"/>
                <a:gd name="T4" fmla="*/ 306 w 306"/>
                <a:gd name="T5" fmla="*/ 142 h 170"/>
                <a:gd name="T6" fmla="*/ 232 w 306"/>
                <a:gd name="T7" fmla="*/ 0 h 170"/>
                <a:gd name="T8" fmla="*/ 0 w 306"/>
                <a:gd name="T9" fmla="*/ 17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6" h="170">
                  <a:moveTo>
                    <a:pt x="0" y="170"/>
                  </a:moveTo>
                  <a:lnTo>
                    <a:pt x="204" y="164"/>
                  </a:lnTo>
                  <a:lnTo>
                    <a:pt x="306" y="142"/>
                  </a:lnTo>
                  <a:lnTo>
                    <a:pt x="232" y="0"/>
                  </a:lnTo>
                  <a:lnTo>
                    <a:pt x="0" y="170"/>
                  </a:lnTo>
                  <a:close/>
                </a:path>
              </a:pathLst>
            </a:custGeom>
            <a:solidFill>
              <a:srgbClr val="008F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12" name="Freeform 343"/>
            <p:cNvSpPr>
              <a:spLocks/>
            </p:cNvSpPr>
            <p:nvPr/>
          </p:nvSpPr>
          <p:spPr bwMode="auto">
            <a:xfrm>
              <a:off x="7704138" y="2746375"/>
              <a:ext cx="274638" cy="319088"/>
            </a:xfrm>
            <a:custGeom>
              <a:avLst/>
              <a:gdLst>
                <a:gd name="T0" fmla="*/ 0 w 173"/>
                <a:gd name="T1" fmla="*/ 201 h 201"/>
                <a:gd name="T2" fmla="*/ 126 w 173"/>
                <a:gd name="T3" fmla="*/ 142 h 201"/>
                <a:gd name="T4" fmla="*/ 164 w 173"/>
                <a:gd name="T5" fmla="*/ 127 h 201"/>
                <a:gd name="T6" fmla="*/ 173 w 173"/>
                <a:gd name="T7" fmla="*/ 0 h 201"/>
                <a:gd name="T8" fmla="*/ 0 w 173"/>
                <a:gd name="T9" fmla="*/ 201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3" h="201">
                  <a:moveTo>
                    <a:pt x="0" y="201"/>
                  </a:moveTo>
                  <a:lnTo>
                    <a:pt x="126" y="142"/>
                  </a:lnTo>
                  <a:lnTo>
                    <a:pt x="164" y="127"/>
                  </a:lnTo>
                  <a:lnTo>
                    <a:pt x="173" y="0"/>
                  </a:lnTo>
                  <a:lnTo>
                    <a:pt x="0" y="201"/>
                  </a:lnTo>
                  <a:close/>
                </a:path>
              </a:pathLst>
            </a:custGeom>
            <a:solidFill>
              <a:srgbClr val="8FC3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13" name="Freeform 344"/>
            <p:cNvSpPr>
              <a:spLocks/>
            </p:cNvSpPr>
            <p:nvPr/>
          </p:nvSpPr>
          <p:spPr bwMode="auto">
            <a:xfrm>
              <a:off x="7875588" y="2971800"/>
              <a:ext cx="82550" cy="412750"/>
            </a:xfrm>
            <a:custGeom>
              <a:avLst/>
              <a:gdLst>
                <a:gd name="T0" fmla="*/ 18 w 52"/>
                <a:gd name="T1" fmla="*/ 0 h 260"/>
                <a:gd name="T2" fmla="*/ 0 w 52"/>
                <a:gd name="T3" fmla="*/ 260 h 260"/>
                <a:gd name="T4" fmla="*/ 52 w 52"/>
                <a:gd name="T5" fmla="*/ 164 h 260"/>
                <a:gd name="T6" fmla="*/ 18 w 52"/>
                <a:gd name="T7" fmla="*/ 0 h 2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2" h="260">
                  <a:moveTo>
                    <a:pt x="18" y="0"/>
                  </a:moveTo>
                  <a:lnTo>
                    <a:pt x="0" y="260"/>
                  </a:lnTo>
                  <a:lnTo>
                    <a:pt x="52" y="164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008F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14" name="Freeform 345"/>
            <p:cNvSpPr>
              <a:spLocks/>
            </p:cNvSpPr>
            <p:nvPr/>
          </p:nvSpPr>
          <p:spPr bwMode="auto">
            <a:xfrm>
              <a:off x="6810376" y="2789238"/>
              <a:ext cx="122238" cy="522288"/>
            </a:xfrm>
            <a:custGeom>
              <a:avLst/>
              <a:gdLst>
                <a:gd name="T0" fmla="*/ 77 w 77"/>
                <a:gd name="T1" fmla="*/ 0 h 329"/>
                <a:gd name="T2" fmla="*/ 74 w 77"/>
                <a:gd name="T3" fmla="*/ 329 h 329"/>
                <a:gd name="T4" fmla="*/ 0 w 77"/>
                <a:gd name="T5" fmla="*/ 208 h 329"/>
                <a:gd name="T6" fmla="*/ 77 w 77"/>
                <a:gd name="T7" fmla="*/ 0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7" h="329">
                  <a:moveTo>
                    <a:pt x="77" y="0"/>
                  </a:moveTo>
                  <a:lnTo>
                    <a:pt x="74" y="329"/>
                  </a:lnTo>
                  <a:lnTo>
                    <a:pt x="0" y="208"/>
                  </a:lnTo>
                  <a:lnTo>
                    <a:pt x="77" y="0"/>
                  </a:lnTo>
                  <a:close/>
                </a:path>
              </a:pathLst>
            </a:custGeom>
            <a:solidFill>
              <a:srgbClr val="009E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15" name="Freeform 346"/>
            <p:cNvSpPr>
              <a:spLocks/>
            </p:cNvSpPr>
            <p:nvPr/>
          </p:nvSpPr>
          <p:spPr bwMode="auto">
            <a:xfrm>
              <a:off x="6810376" y="3119438"/>
              <a:ext cx="117475" cy="227013"/>
            </a:xfrm>
            <a:custGeom>
              <a:avLst/>
              <a:gdLst>
                <a:gd name="T0" fmla="*/ 25 w 74"/>
                <a:gd name="T1" fmla="*/ 143 h 143"/>
                <a:gd name="T2" fmla="*/ 74 w 74"/>
                <a:gd name="T3" fmla="*/ 121 h 143"/>
                <a:gd name="T4" fmla="*/ 0 w 74"/>
                <a:gd name="T5" fmla="*/ 0 h 143"/>
                <a:gd name="T6" fmla="*/ 25 w 74"/>
                <a:gd name="T7" fmla="*/ 143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4" h="143">
                  <a:moveTo>
                    <a:pt x="25" y="143"/>
                  </a:moveTo>
                  <a:lnTo>
                    <a:pt x="74" y="121"/>
                  </a:lnTo>
                  <a:lnTo>
                    <a:pt x="0" y="0"/>
                  </a:lnTo>
                  <a:lnTo>
                    <a:pt x="25" y="143"/>
                  </a:lnTo>
                  <a:close/>
                </a:path>
              </a:pathLst>
            </a:custGeom>
            <a:solidFill>
              <a:srgbClr val="8FC3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16" name="Freeform 347"/>
            <p:cNvSpPr>
              <a:spLocks/>
            </p:cNvSpPr>
            <p:nvPr/>
          </p:nvSpPr>
          <p:spPr bwMode="auto">
            <a:xfrm>
              <a:off x="6927851" y="3311525"/>
              <a:ext cx="461963" cy="117475"/>
            </a:xfrm>
            <a:custGeom>
              <a:avLst/>
              <a:gdLst>
                <a:gd name="T0" fmla="*/ 0 w 291"/>
                <a:gd name="T1" fmla="*/ 0 h 74"/>
                <a:gd name="T2" fmla="*/ 74 w 291"/>
                <a:gd name="T3" fmla="*/ 74 h 74"/>
                <a:gd name="T4" fmla="*/ 291 w 291"/>
                <a:gd name="T5" fmla="*/ 74 h 74"/>
                <a:gd name="T6" fmla="*/ 0 w 291"/>
                <a:gd name="T7" fmla="*/ 0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91" h="74">
                  <a:moveTo>
                    <a:pt x="0" y="0"/>
                  </a:moveTo>
                  <a:lnTo>
                    <a:pt x="74" y="74"/>
                  </a:lnTo>
                  <a:lnTo>
                    <a:pt x="291" y="7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FC3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17" name="Freeform 348"/>
            <p:cNvSpPr>
              <a:spLocks/>
            </p:cNvSpPr>
            <p:nvPr/>
          </p:nvSpPr>
          <p:spPr bwMode="auto">
            <a:xfrm>
              <a:off x="7045326" y="3429000"/>
              <a:ext cx="344488" cy="163513"/>
            </a:xfrm>
            <a:custGeom>
              <a:avLst/>
              <a:gdLst>
                <a:gd name="T0" fmla="*/ 0 w 217"/>
                <a:gd name="T1" fmla="*/ 0 h 103"/>
                <a:gd name="T2" fmla="*/ 19 w 217"/>
                <a:gd name="T3" fmla="*/ 103 h 103"/>
                <a:gd name="T4" fmla="*/ 115 w 217"/>
                <a:gd name="T5" fmla="*/ 72 h 103"/>
                <a:gd name="T6" fmla="*/ 217 w 217"/>
                <a:gd name="T7" fmla="*/ 0 h 103"/>
                <a:gd name="T8" fmla="*/ 0 w 217"/>
                <a:gd name="T9" fmla="*/ 0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7" h="103">
                  <a:moveTo>
                    <a:pt x="0" y="0"/>
                  </a:moveTo>
                  <a:lnTo>
                    <a:pt x="19" y="103"/>
                  </a:lnTo>
                  <a:lnTo>
                    <a:pt x="115" y="72"/>
                  </a:lnTo>
                  <a:lnTo>
                    <a:pt x="21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54B1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18" name="Freeform 349"/>
            <p:cNvSpPr>
              <a:spLocks/>
            </p:cNvSpPr>
            <p:nvPr/>
          </p:nvSpPr>
          <p:spPr bwMode="auto">
            <a:xfrm>
              <a:off x="7075488" y="3543300"/>
              <a:ext cx="152400" cy="131763"/>
            </a:xfrm>
            <a:custGeom>
              <a:avLst/>
              <a:gdLst>
                <a:gd name="T0" fmla="*/ 0 w 96"/>
                <a:gd name="T1" fmla="*/ 31 h 83"/>
                <a:gd name="T2" fmla="*/ 25 w 96"/>
                <a:gd name="T3" fmla="*/ 83 h 83"/>
                <a:gd name="T4" fmla="*/ 96 w 96"/>
                <a:gd name="T5" fmla="*/ 0 h 83"/>
                <a:gd name="T6" fmla="*/ 0 w 96"/>
                <a:gd name="T7" fmla="*/ 31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6" h="83">
                  <a:moveTo>
                    <a:pt x="0" y="31"/>
                  </a:moveTo>
                  <a:lnTo>
                    <a:pt x="25" y="83"/>
                  </a:lnTo>
                  <a:lnTo>
                    <a:pt x="96" y="0"/>
                  </a:lnTo>
                  <a:lnTo>
                    <a:pt x="0" y="31"/>
                  </a:lnTo>
                  <a:close/>
                </a:path>
              </a:pathLst>
            </a:custGeom>
            <a:solidFill>
              <a:srgbClr val="8FC3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19" name="Freeform 350"/>
            <p:cNvSpPr>
              <a:spLocks/>
            </p:cNvSpPr>
            <p:nvPr/>
          </p:nvSpPr>
          <p:spPr bwMode="auto">
            <a:xfrm>
              <a:off x="7115176" y="3543300"/>
              <a:ext cx="112713" cy="220663"/>
            </a:xfrm>
            <a:custGeom>
              <a:avLst/>
              <a:gdLst>
                <a:gd name="T0" fmla="*/ 0 w 71"/>
                <a:gd name="T1" fmla="*/ 83 h 139"/>
                <a:gd name="T2" fmla="*/ 24 w 71"/>
                <a:gd name="T3" fmla="*/ 139 h 139"/>
                <a:gd name="T4" fmla="*/ 55 w 71"/>
                <a:gd name="T5" fmla="*/ 80 h 139"/>
                <a:gd name="T6" fmla="*/ 71 w 71"/>
                <a:gd name="T7" fmla="*/ 0 h 139"/>
                <a:gd name="T8" fmla="*/ 0 w 71"/>
                <a:gd name="T9" fmla="*/ 83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1" h="139">
                  <a:moveTo>
                    <a:pt x="0" y="83"/>
                  </a:moveTo>
                  <a:lnTo>
                    <a:pt x="24" y="139"/>
                  </a:lnTo>
                  <a:lnTo>
                    <a:pt x="55" y="80"/>
                  </a:lnTo>
                  <a:lnTo>
                    <a:pt x="71" y="0"/>
                  </a:lnTo>
                  <a:lnTo>
                    <a:pt x="0" y="83"/>
                  </a:lnTo>
                  <a:close/>
                </a:path>
              </a:pathLst>
            </a:custGeom>
            <a:solidFill>
              <a:srgbClr val="54B1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20" name="Freeform 351"/>
            <p:cNvSpPr>
              <a:spLocks/>
            </p:cNvSpPr>
            <p:nvPr/>
          </p:nvSpPr>
          <p:spPr bwMode="auto">
            <a:xfrm>
              <a:off x="7389813" y="3419475"/>
              <a:ext cx="323850" cy="161925"/>
            </a:xfrm>
            <a:custGeom>
              <a:avLst/>
              <a:gdLst>
                <a:gd name="T0" fmla="*/ 0 w 204"/>
                <a:gd name="T1" fmla="*/ 6 h 102"/>
                <a:gd name="T2" fmla="*/ 86 w 204"/>
                <a:gd name="T3" fmla="*/ 102 h 102"/>
                <a:gd name="T4" fmla="*/ 188 w 204"/>
                <a:gd name="T5" fmla="*/ 34 h 102"/>
                <a:gd name="T6" fmla="*/ 204 w 204"/>
                <a:gd name="T7" fmla="*/ 0 h 102"/>
                <a:gd name="T8" fmla="*/ 0 w 204"/>
                <a:gd name="T9" fmla="*/ 6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4" h="102">
                  <a:moveTo>
                    <a:pt x="0" y="6"/>
                  </a:moveTo>
                  <a:lnTo>
                    <a:pt x="86" y="102"/>
                  </a:lnTo>
                  <a:lnTo>
                    <a:pt x="188" y="34"/>
                  </a:lnTo>
                  <a:lnTo>
                    <a:pt x="204" y="0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8FC3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21" name="Freeform 352"/>
            <p:cNvSpPr>
              <a:spLocks/>
            </p:cNvSpPr>
            <p:nvPr/>
          </p:nvSpPr>
          <p:spPr bwMode="auto">
            <a:xfrm>
              <a:off x="7389813" y="3429000"/>
              <a:ext cx="298450" cy="152400"/>
            </a:xfrm>
            <a:custGeom>
              <a:avLst/>
              <a:gdLst>
                <a:gd name="T0" fmla="*/ 0 w 188"/>
                <a:gd name="T1" fmla="*/ 0 h 96"/>
                <a:gd name="T2" fmla="*/ 86 w 188"/>
                <a:gd name="T3" fmla="*/ 96 h 96"/>
                <a:gd name="T4" fmla="*/ 188 w 188"/>
                <a:gd name="T5" fmla="*/ 28 h 96"/>
                <a:gd name="T6" fmla="*/ 0 w 188"/>
                <a:gd name="T7" fmla="*/ 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8" h="96">
                  <a:moveTo>
                    <a:pt x="0" y="0"/>
                  </a:moveTo>
                  <a:lnTo>
                    <a:pt x="86" y="96"/>
                  </a:lnTo>
                  <a:lnTo>
                    <a:pt x="188" y="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54B1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22" name="Freeform 353"/>
            <p:cNvSpPr>
              <a:spLocks/>
            </p:cNvSpPr>
            <p:nvPr/>
          </p:nvSpPr>
          <p:spPr bwMode="auto">
            <a:xfrm>
              <a:off x="7526338" y="3473450"/>
              <a:ext cx="161925" cy="107950"/>
            </a:xfrm>
            <a:custGeom>
              <a:avLst/>
              <a:gdLst>
                <a:gd name="T0" fmla="*/ 102 w 102"/>
                <a:gd name="T1" fmla="*/ 0 h 68"/>
                <a:gd name="T2" fmla="*/ 0 w 102"/>
                <a:gd name="T3" fmla="*/ 68 h 68"/>
                <a:gd name="T4" fmla="*/ 78 w 102"/>
                <a:gd name="T5" fmla="*/ 59 h 68"/>
                <a:gd name="T6" fmla="*/ 102 w 102"/>
                <a:gd name="T7" fmla="*/ 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2" h="68">
                  <a:moveTo>
                    <a:pt x="102" y="0"/>
                  </a:moveTo>
                  <a:lnTo>
                    <a:pt x="0" y="68"/>
                  </a:lnTo>
                  <a:lnTo>
                    <a:pt x="78" y="59"/>
                  </a:lnTo>
                  <a:lnTo>
                    <a:pt x="102" y="0"/>
                  </a:lnTo>
                  <a:close/>
                </a:path>
              </a:pathLst>
            </a:custGeom>
            <a:solidFill>
              <a:srgbClr val="8FC3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23" name="Freeform 354"/>
            <p:cNvSpPr>
              <a:spLocks/>
            </p:cNvSpPr>
            <p:nvPr/>
          </p:nvSpPr>
          <p:spPr bwMode="auto">
            <a:xfrm>
              <a:off x="7650163" y="3473450"/>
              <a:ext cx="98425" cy="123825"/>
            </a:xfrm>
            <a:custGeom>
              <a:avLst/>
              <a:gdLst>
                <a:gd name="T0" fmla="*/ 62 w 62"/>
                <a:gd name="T1" fmla="*/ 78 h 78"/>
                <a:gd name="T2" fmla="*/ 24 w 62"/>
                <a:gd name="T3" fmla="*/ 0 h 78"/>
                <a:gd name="T4" fmla="*/ 0 w 62"/>
                <a:gd name="T5" fmla="*/ 59 h 78"/>
                <a:gd name="T6" fmla="*/ 62 w 62"/>
                <a:gd name="T7" fmla="*/ 78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2" h="78">
                  <a:moveTo>
                    <a:pt x="62" y="78"/>
                  </a:moveTo>
                  <a:lnTo>
                    <a:pt x="24" y="0"/>
                  </a:lnTo>
                  <a:lnTo>
                    <a:pt x="0" y="59"/>
                  </a:lnTo>
                  <a:lnTo>
                    <a:pt x="62" y="78"/>
                  </a:lnTo>
                  <a:close/>
                </a:path>
              </a:pathLst>
            </a:custGeom>
            <a:solidFill>
              <a:srgbClr val="009E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24" name="Freeform 355"/>
            <p:cNvSpPr>
              <a:spLocks/>
            </p:cNvSpPr>
            <p:nvPr/>
          </p:nvSpPr>
          <p:spPr bwMode="auto">
            <a:xfrm>
              <a:off x="7526338" y="3567113"/>
              <a:ext cx="133350" cy="157163"/>
            </a:xfrm>
            <a:custGeom>
              <a:avLst/>
              <a:gdLst>
                <a:gd name="T0" fmla="*/ 0 w 84"/>
                <a:gd name="T1" fmla="*/ 9 h 99"/>
                <a:gd name="T2" fmla="*/ 34 w 84"/>
                <a:gd name="T3" fmla="*/ 47 h 99"/>
                <a:gd name="T4" fmla="*/ 84 w 84"/>
                <a:gd name="T5" fmla="*/ 99 h 99"/>
                <a:gd name="T6" fmla="*/ 78 w 84"/>
                <a:gd name="T7" fmla="*/ 0 h 99"/>
                <a:gd name="T8" fmla="*/ 0 w 84"/>
                <a:gd name="T9" fmla="*/ 9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4" h="99">
                  <a:moveTo>
                    <a:pt x="0" y="9"/>
                  </a:moveTo>
                  <a:lnTo>
                    <a:pt x="34" y="47"/>
                  </a:lnTo>
                  <a:lnTo>
                    <a:pt x="84" y="99"/>
                  </a:lnTo>
                  <a:lnTo>
                    <a:pt x="78" y="0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54B1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25" name="Freeform 356"/>
            <p:cNvSpPr>
              <a:spLocks/>
            </p:cNvSpPr>
            <p:nvPr/>
          </p:nvSpPr>
          <p:spPr bwMode="auto">
            <a:xfrm>
              <a:off x="7650163" y="3567113"/>
              <a:ext cx="98425" cy="157163"/>
            </a:xfrm>
            <a:custGeom>
              <a:avLst/>
              <a:gdLst>
                <a:gd name="T0" fmla="*/ 0 w 62"/>
                <a:gd name="T1" fmla="*/ 0 h 99"/>
                <a:gd name="T2" fmla="*/ 6 w 62"/>
                <a:gd name="T3" fmla="*/ 99 h 99"/>
                <a:gd name="T4" fmla="*/ 62 w 62"/>
                <a:gd name="T5" fmla="*/ 19 h 99"/>
                <a:gd name="T6" fmla="*/ 0 w 62"/>
                <a:gd name="T7" fmla="*/ 0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2" h="99">
                  <a:moveTo>
                    <a:pt x="0" y="0"/>
                  </a:moveTo>
                  <a:lnTo>
                    <a:pt x="6" y="99"/>
                  </a:lnTo>
                  <a:lnTo>
                    <a:pt x="62" y="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8F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26" name="Freeform 357"/>
            <p:cNvSpPr>
              <a:spLocks/>
            </p:cNvSpPr>
            <p:nvPr/>
          </p:nvSpPr>
          <p:spPr bwMode="auto">
            <a:xfrm>
              <a:off x="7659688" y="3597275"/>
              <a:ext cx="88900" cy="127000"/>
            </a:xfrm>
            <a:custGeom>
              <a:avLst/>
              <a:gdLst>
                <a:gd name="T0" fmla="*/ 0 w 56"/>
                <a:gd name="T1" fmla="*/ 80 h 80"/>
                <a:gd name="T2" fmla="*/ 43 w 56"/>
                <a:gd name="T3" fmla="*/ 52 h 80"/>
                <a:gd name="T4" fmla="*/ 56 w 56"/>
                <a:gd name="T5" fmla="*/ 0 h 80"/>
                <a:gd name="T6" fmla="*/ 0 w 56"/>
                <a:gd name="T7" fmla="*/ 8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6" h="80">
                  <a:moveTo>
                    <a:pt x="0" y="80"/>
                  </a:moveTo>
                  <a:lnTo>
                    <a:pt x="43" y="52"/>
                  </a:lnTo>
                  <a:lnTo>
                    <a:pt x="56" y="0"/>
                  </a:lnTo>
                  <a:lnTo>
                    <a:pt x="0" y="80"/>
                  </a:lnTo>
                  <a:close/>
                </a:path>
              </a:pathLst>
            </a:custGeom>
            <a:solidFill>
              <a:srgbClr val="8FC3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27" name="Freeform 358"/>
            <p:cNvSpPr>
              <a:spLocks/>
            </p:cNvSpPr>
            <p:nvPr/>
          </p:nvSpPr>
          <p:spPr bwMode="auto">
            <a:xfrm>
              <a:off x="7526338" y="3581400"/>
              <a:ext cx="114300" cy="306388"/>
            </a:xfrm>
            <a:custGeom>
              <a:avLst/>
              <a:gdLst>
                <a:gd name="T0" fmla="*/ 59 w 72"/>
                <a:gd name="T1" fmla="*/ 124 h 193"/>
                <a:gd name="T2" fmla="*/ 25 w 72"/>
                <a:gd name="T3" fmla="*/ 75 h 193"/>
                <a:gd name="T4" fmla="*/ 34 w 72"/>
                <a:gd name="T5" fmla="*/ 38 h 193"/>
                <a:gd name="T6" fmla="*/ 0 w 72"/>
                <a:gd name="T7" fmla="*/ 0 h 193"/>
                <a:gd name="T8" fmla="*/ 4 w 72"/>
                <a:gd name="T9" fmla="*/ 69 h 193"/>
                <a:gd name="T10" fmla="*/ 19 w 72"/>
                <a:gd name="T11" fmla="*/ 112 h 193"/>
                <a:gd name="T12" fmla="*/ 25 w 72"/>
                <a:gd name="T13" fmla="*/ 165 h 193"/>
                <a:gd name="T14" fmla="*/ 72 w 72"/>
                <a:gd name="T15" fmla="*/ 193 h 193"/>
                <a:gd name="T16" fmla="*/ 59 w 72"/>
                <a:gd name="T17" fmla="*/ 124 h 1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2" h="193">
                  <a:moveTo>
                    <a:pt x="59" y="124"/>
                  </a:moveTo>
                  <a:lnTo>
                    <a:pt x="25" y="75"/>
                  </a:lnTo>
                  <a:lnTo>
                    <a:pt x="34" y="38"/>
                  </a:lnTo>
                  <a:lnTo>
                    <a:pt x="0" y="0"/>
                  </a:lnTo>
                  <a:lnTo>
                    <a:pt x="4" y="69"/>
                  </a:lnTo>
                  <a:lnTo>
                    <a:pt x="19" y="112"/>
                  </a:lnTo>
                  <a:lnTo>
                    <a:pt x="25" y="165"/>
                  </a:lnTo>
                  <a:lnTo>
                    <a:pt x="72" y="193"/>
                  </a:lnTo>
                  <a:lnTo>
                    <a:pt x="59" y="124"/>
                  </a:lnTo>
                  <a:close/>
                </a:path>
              </a:pathLst>
            </a:custGeom>
            <a:solidFill>
              <a:srgbClr val="008F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28" name="Freeform 359"/>
            <p:cNvSpPr>
              <a:spLocks/>
            </p:cNvSpPr>
            <p:nvPr/>
          </p:nvSpPr>
          <p:spPr bwMode="auto">
            <a:xfrm>
              <a:off x="7526338" y="3581400"/>
              <a:ext cx="53975" cy="109538"/>
            </a:xfrm>
            <a:custGeom>
              <a:avLst/>
              <a:gdLst>
                <a:gd name="T0" fmla="*/ 0 w 34"/>
                <a:gd name="T1" fmla="*/ 0 h 69"/>
                <a:gd name="T2" fmla="*/ 4 w 34"/>
                <a:gd name="T3" fmla="*/ 69 h 69"/>
                <a:gd name="T4" fmla="*/ 34 w 34"/>
                <a:gd name="T5" fmla="*/ 38 h 69"/>
                <a:gd name="T6" fmla="*/ 0 w 34"/>
                <a:gd name="T7" fmla="*/ 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4" h="69">
                  <a:moveTo>
                    <a:pt x="0" y="0"/>
                  </a:moveTo>
                  <a:lnTo>
                    <a:pt x="4" y="69"/>
                  </a:lnTo>
                  <a:lnTo>
                    <a:pt x="34" y="3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9E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29" name="Freeform 360"/>
            <p:cNvSpPr>
              <a:spLocks/>
            </p:cNvSpPr>
            <p:nvPr/>
          </p:nvSpPr>
          <p:spPr bwMode="auto">
            <a:xfrm>
              <a:off x="7532688" y="3641725"/>
              <a:ext cx="47625" cy="58738"/>
            </a:xfrm>
            <a:custGeom>
              <a:avLst/>
              <a:gdLst>
                <a:gd name="T0" fmla="*/ 0 w 30"/>
                <a:gd name="T1" fmla="*/ 31 h 37"/>
                <a:gd name="T2" fmla="*/ 21 w 30"/>
                <a:gd name="T3" fmla="*/ 37 h 37"/>
                <a:gd name="T4" fmla="*/ 30 w 30"/>
                <a:gd name="T5" fmla="*/ 0 h 37"/>
                <a:gd name="T6" fmla="*/ 0 w 30"/>
                <a:gd name="T7" fmla="*/ 31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0" h="37">
                  <a:moveTo>
                    <a:pt x="0" y="31"/>
                  </a:moveTo>
                  <a:lnTo>
                    <a:pt x="21" y="37"/>
                  </a:lnTo>
                  <a:lnTo>
                    <a:pt x="30" y="0"/>
                  </a:lnTo>
                  <a:lnTo>
                    <a:pt x="0" y="31"/>
                  </a:lnTo>
                  <a:close/>
                </a:path>
              </a:pathLst>
            </a:custGeom>
            <a:solidFill>
              <a:srgbClr val="008F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30" name="Freeform 361"/>
            <p:cNvSpPr>
              <a:spLocks/>
            </p:cNvSpPr>
            <p:nvPr/>
          </p:nvSpPr>
          <p:spPr bwMode="auto">
            <a:xfrm>
              <a:off x="7532688" y="3690938"/>
              <a:ext cx="33338" cy="68263"/>
            </a:xfrm>
            <a:custGeom>
              <a:avLst/>
              <a:gdLst>
                <a:gd name="T0" fmla="*/ 0 w 21"/>
                <a:gd name="T1" fmla="*/ 0 h 43"/>
                <a:gd name="T2" fmla="*/ 15 w 21"/>
                <a:gd name="T3" fmla="*/ 43 h 43"/>
                <a:gd name="T4" fmla="*/ 21 w 21"/>
                <a:gd name="T5" fmla="*/ 6 h 43"/>
                <a:gd name="T6" fmla="*/ 0 w 21"/>
                <a:gd name="T7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43">
                  <a:moveTo>
                    <a:pt x="0" y="0"/>
                  </a:moveTo>
                  <a:lnTo>
                    <a:pt x="15" y="43"/>
                  </a:lnTo>
                  <a:lnTo>
                    <a:pt x="21" y="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54B1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31" name="Freeform 362"/>
            <p:cNvSpPr>
              <a:spLocks/>
            </p:cNvSpPr>
            <p:nvPr/>
          </p:nvSpPr>
          <p:spPr bwMode="auto">
            <a:xfrm>
              <a:off x="7556501" y="3700463"/>
              <a:ext cx="63500" cy="77788"/>
            </a:xfrm>
            <a:custGeom>
              <a:avLst/>
              <a:gdLst>
                <a:gd name="T0" fmla="*/ 6 w 40"/>
                <a:gd name="T1" fmla="*/ 0 h 49"/>
                <a:gd name="T2" fmla="*/ 0 w 40"/>
                <a:gd name="T3" fmla="*/ 37 h 49"/>
                <a:gd name="T4" fmla="*/ 40 w 40"/>
                <a:gd name="T5" fmla="*/ 49 h 49"/>
                <a:gd name="T6" fmla="*/ 6 w 40"/>
                <a:gd name="T7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49">
                  <a:moveTo>
                    <a:pt x="6" y="0"/>
                  </a:moveTo>
                  <a:lnTo>
                    <a:pt x="0" y="37"/>
                  </a:lnTo>
                  <a:lnTo>
                    <a:pt x="40" y="49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8FC3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32" name="Freeform 363"/>
            <p:cNvSpPr>
              <a:spLocks/>
            </p:cNvSpPr>
            <p:nvPr/>
          </p:nvSpPr>
          <p:spPr bwMode="auto">
            <a:xfrm>
              <a:off x="7556501" y="3759200"/>
              <a:ext cx="63500" cy="84138"/>
            </a:xfrm>
            <a:custGeom>
              <a:avLst/>
              <a:gdLst>
                <a:gd name="T0" fmla="*/ 0 w 40"/>
                <a:gd name="T1" fmla="*/ 0 h 53"/>
                <a:gd name="T2" fmla="*/ 6 w 40"/>
                <a:gd name="T3" fmla="*/ 53 h 53"/>
                <a:gd name="T4" fmla="*/ 40 w 40"/>
                <a:gd name="T5" fmla="*/ 12 h 53"/>
                <a:gd name="T6" fmla="*/ 0 w 40"/>
                <a:gd name="T7" fmla="*/ 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53">
                  <a:moveTo>
                    <a:pt x="0" y="0"/>
                  </a:moveTo>
                  <a:lnTo>
                    <a:pt x="6" y="53"/>
                  </a:lnTo>
                  <a:lnTo>
                    <a:pt x="40" y="1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9E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33" name="Freeform 364"/>
            <p:cNvSpPr>
              <a:spLocks/>
            </p:cNvSpPr>
            <p:nvPr/>
          </p:nvSpPr>
          <p:spPr bwMode="auto">
            <a:xfrm>
              <a:off x="7915276" y="3330575"/>
              <a:ext cx="38100" cy="69850"/>
            </a:xfrm>
            <a:custGeom>
              <a:avLst/>
              <a:gdLst>
                <a:gd name="T0" fmla="*/ 18 w 24"/>
                <a:gd name="T1" fmla="*/ 0 h 44"/>
                <a:gd name="T2" fmla="*/ 0 w 24"/>
                <a:gd name="T3" fmla="*/ 44 h 44"/>
                <a:gd name="T4" fmla="*/ 24 w 24"/>
                <a:gd name="T5" fmla="*/ 38 h 44"/>
                <a:gd name="T6" fmla="*/ 18 w 24"/>
                <a:gd name="T7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" h="44">
                  <a:moveTo>
                    <a:pt x="18" y="0"/>
                  </a:moveTo>
                  <a:lnTo>
                    <a:pt x="0" y="44"/>
                  </a:lnTo>
                  <a:lnTo>
                    <a:pt x="24" y="38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54B1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34" name="Freeform 365"/>
            <p:cNvSpPr>
              <a:spLocks/>
            </p:cNvSpPr>
            <p:nvPr/>
          </p:nvSpPr>
          <p:spPr bwMode="auto">
            <a:xfrm>
              <a:off x="7915276" y="3365500"/>
              <a:ext cx="38100" cy="34925"/>
            </a:xfrm>
            <a:custGeom>
              <a:avLst/>
              <a:gdLst>
                <a:gd name="T0" fmla="*/ 9 w 24"/>
                <a:gd name="T1" fmla="*/ 0 h 22"/>
                <a:gd name="T2" fmla="*/ 0 w 24"/>
                <a:gd name="T3" fmla="*/ 22 h 22"/>
                <a:gd name="T4" fmla="*/ 24 w 24"/>
                <a:gd name="T5" fmla="*/ 16 h 22"/>
                <a:gd name="T6" fmla="*/ 9 w 24"/>
                <a:gd name="T7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" h="22">
                  <a:moveTo>
                    <a:pt x="9" y="0"/>
                  </a:moveTo>
                  <a:lnTo>
                    <a:pt x="0" y="22"/>
                  </a:lnTo>
                  <a:lnTo>
                    <a:pt x="24" y="16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008F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35" name="Freeform 366"/>
            <p:cNvSpPr>
              <a:spLocks/>
            </p:cNvSpPr>
            <p:nvPr/>
          </p:nvSpPr>
          <p:spPr bwMode="auto">
            <a:xfrm>
              <a:off x="7467601" y="3808413"/>
              <a:ext cx="368300" cy="309563"/>
            </a:xfrm>
            <a:custGeom>
              <a:avLst/>
              <a:gdLst>
                <a:gd name="T0" fmla="*/ 173 w 232"/>
                <a:gd name="T1" fmla="*/ 158 h 195"/>
                <a:gd name="T2" fmla="*/ 124 w 232"/>
                <a:gd name="T3" fmla="*/ 149 h 195"/>
                <a:gd name="T4" fmla="*/ 121 w 232"/>
                <a:gd name="T5" fmla="*/ 118 h 195"/>
                <a:gd name="T6" fmla="*/ 34 w 232"/>
                <a:gd name="T7" fmla="*/ 0 h 195"/>
                <a:gd name="T8" fmla="*/ 0 w 232"/>
                <a:gd name="T9" fmla="*/ 3 h 195"/>
                <a:gd name="T10" fmla="*/ 118 w 232"/>
                <a:gd name="T11" fmla="*/ 170 h 195"/>
                <a:gd name="T12" fmla="*/ 232 w 232"/>
                <a:gd name="T13" fmla="*/ 195 h 195"/>
                <a:gd name="T14" fmla="*/ 173 w 232"/>
                <a:gd name="T15" fmla="*/ 158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32" h="195">
                  <a:moveTo>
                    <a:pt x="173" y="158"/>
                  </a:moveTo>
                  <a:lnTo>
                    <a:pt x="124" y="149"/>
                  </a:lnTo>
                  <a:lnTo>
                    <a:pt x="121" y="118"/>
                  </a:lnTo>
                  <a:lnTo>
                    <a:pt x="34" y="0"/>
                  </a:lnTo>
                  <a:lnTo>
                    <a:pt x="0" y="3"/>
                  </a:lnTo>
                  <a:lnTo>
                    <a:pt x="118" y="170"/>
                  </a:lnTo>
                  <a:lnTo>
                    <a:pt x="232" y="195"/>
                  </a:lnTo>
                  <a:lnTo>
                    <a:pt x="173" y="158"/>
                  </a:lnTo>
                  <a:close/>
                </a:path>
              </a:pathLst>
            </a:custGeom>
            <a:solidFill>
              <a:srgbClr val="009E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36" name="Freeform 367"/>
            <p:cNvSpPr>
              <a:spLocks/>
            </p:cNvSpPr>
            <p:nvPr/>
          </p:nvSpPr>
          <p:spPr bwMode="auto">
            <a:xfrm>
              <a:off x="7467601" y="3808413"/>
              <a:ext cx="187325" cy="269875"/>
            </a:xfrm>
            <a:custGeom>
              <a:avLst/>
              <a:gdLst>
                <a:gd name="T0" fmla="*/ 34 w 118"/>
                <a:gd name="T1" fmla="*/ 0 h 170"/>
                <a:gd name="T2" fmla="*/ 0 w 118"/>
                <a:gd name="T3" fmla="*/ 3 h 170"/>
                <a:gd name="T4" fmla="*/ 118 w 118"/>
                <a:gd name="T5" fmla="*/ 170 h 170"/>
                <a:gd name="T6" fmla="*/ 34 w 118"/>
                <a:gd name="T7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8" h="170">
                  <a:moveTo>
                    <a:pt x="34" y="0"/>
                  </a:moveTo>
                  <a:lnTo>
                    <a:pt x="0" y="3"/>
                  </a:lnTo>
                  <a:lnTo>
                    <a:pt x="118" y="170"/>
                  </a:lnTo>
                  <a:lnTo>
                    <a:pt x="34" y="0"/>
                  </a:lnTo>
                  <a:close/>
                </a:path>
              </a:pathLst>
            </a:custGeom>
            <a:solidFill>
              <a:srgbClr val="54B1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37" name="Freeform 368"/>
            <p:cNvSpPr>
              <a:spLocks/>
            </p:cNvSpPr>
            <p:nvPr/>
          </p:nvSpPr>
          <p:spPr bwMode="auto">
            <a:xfrm>
              <a:off x="7654926" y="3995738"/>
              <a:ext cx="9525" cy="82550"/>
            </a:xfrm>
            <a:custGeom>
              <a:avLst/>
              <a:gdLst>
                <a:gd name="T0" fmla="*/ 3 w 6"/>
                <a:gd name="T1" fmla="*/ 0 h 52"/>
                <a:gd name="T2" fmla="*/ 0 w 6"/>
                <a:gd name="T3" fmla="*/ 52 h 52"/>
                <a:gd name="T4" fmla="*/ 6 w 6"/>
                <a:gd name="T5" fmla="*/ 31 h 52"/>
                <a:gd name="T6" fmla="*/ 3 w 6"/>
                <a:gd name="T7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52">
                  <a:moveTo>
                    <a:pt x="3" y="0"/>
                  </a:moveTo>
                  <a:lnTo>
                    <a:pt x="0" y="52"/>
                  </a:lnTo>
                  <a:lnTo>
                    <a:pt x="6" y="31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008F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38" name="Freeform 369"/>
            <p:cNvSpPr>
              <a:spLocks/>
            </p:cNvSpPr>
            <p:nvPr/>
          </p:nvSpPr>
          <p:spPr bwMode="auto">
            <a:xfrm>
              <a:off x="7654926" y="4044950"/>
              <a:ext cx="87313" cy="33338"/>
            </a:xfrm>
            <a:custGeom>
              <a:avLst/>
              <a:gdLst>
                <a:gd name="T0" fmla="*/ 6 w 55"/>
                <a:gd name="T1" fmla="*/ 0 h 21"/>
                <a:gd name="T2" fmla="*/ 0 w 55"/>
                <a:gd name="T3" fmla="*/ 21 h 21"/>
                <a:gd name="T4" fmla="*/ 55 w 55"/>
                <a:gd name="T5" fmla="*/ 9 h 21"/>
                <a:gd name="T6" fmla="*/ 6 w 55"/>
                <a:gd name="T7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5" h="21">
                  <a:moveTo>
                    <a:pt x="6" y="0"/>
                  </a:moveTo>
                  <a:lnTo>
                    <a:pt x="0" y="21"/>
                  </a:lnTo>
                  <a:lnTo>
                    <a:pt x="55" y="9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8FC3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39" name="Freeform 370"/>
            <p:cNvSpPr>
              <a:spLocks/>
            </p:cNvSpPr>
            <p:nvPr/>
          </p:nvSpPr>
          <p:spPr bwMode="auto">
            <a:xfrm>
              <a:off x="7713663" y="3754438"/>
              <a:ext cx="196850" cy="250825"/>
            </a:xfrm>
            <a:custGeom>
              <a:avLst/>
              <a:gdLst>
                <a:gd name="T0" fmla="*/ 124 w 124"/>
                <a:gd name="T1" fmla="*/ 31 h 158"/>
                <a:gd name="T2" fmla="*/ 99 w 124"/>
                <a:gd name="T3" fmla="*/ 0 h 158"/>
                <a:gd name="T4" fmla="*/ 49 w 124"/>
                <a:gd name="T5" fmla="*/ 77 h 158"/>
                <a:gd name="T6" fmla="*/ 0 w 124"/>
                <a:gd name="T7" fmla="*/ 90 h 158"/>
                <a:gd name="T8" fmla="*/ 31 w 124"/>
                <a:gd name="T9" fmla="*/ 145 h 158"/>
                <a:gd name="T10" fmla="*/ 93 w 124"/>
                <a:gd name="T11" fmla="*/ 158 h 158"/>
                <a:gd name="T12" fmla="*/ 114 w 124"/>
                <a:gd name="T13" fmla="*/ 90 h 158"/>
                <a:gd name="T14" fmla="*/ 102 w 124"/>
                <a:gd name="T15" fmla="*/ 43 h 158"/>
                <a:gd name="T16" fmla="*/ 124 w 124"/>
                <a:gd name="T17" fmla="*/ 31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4" h="158">
                  <a:moveTo>
                    <a:pt x="124" y="31"/>
                  </a:moveTo>
                  <a:lnTo>
                    <a:pt x="99" y="0"/>
                  </a:lnTo>
                  <a:lnTo>
                    <a:pt x="49" y="77"/>
                  </a:lnTo>
                  <a:lnTo>
                    <a:pt x="0" y="90"/>
                  </a:lnTo>
                  <a:lnTo>
                    <a:pt x="31" y="145"/>
                  </a:lnTo>
                  <a:lnTo>
                    <a:pt x="93" y="158"/>
                  </a:lnTo>
                  <a:lnTo>
                    <a:pt x="114" y="90"/>
                  </a:lnTo>
                  <a:lnTo>
                    <a:pt x="102" y="43"/>
                  </a:lnTo>
                  <a:lnTo>
                    <a:pt x="124" y="31"/>
                  </a:lnTo>
                  <a:close/>
                </a:path>
              </a:pathLst>
            </a:custGeom>
            <a:solidFill>
              <a:srgbClr val="8FC3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40" name="Freeform 371"/>
            <p:cNvSpPr>
              <a:spLocks/>
            </p:cNvSpPr>
            <p:nvPr/>
          </p:nvSpPr>
          <p:spPr bwMode="auto">
            <a:xfrm>
              <a:off x="7762876" y="3897313"/>
              <a:ext cx="131763" cy="107950"/>
            </a:xfrm>
            <a:custGeom>
              <a:avLst/>
              <a:gdLst>
                <a:gd name="T0" fmla="*/ 0 w 83"/>
                <a:gd name="T1" fmla="*/ 55 h 68"/>
                <a:gd name="T2" fmla="*/ 62 w 83"/>
                <a:gd name="T3" fmla="*/ 68 h 68"/>
                <a:gd name="T4" fmla="*/ 83 w 83"/>
                <a:gd name="T5" fmla="*/ 0 h 68"/>
                <a:gd name="T6" fmla="*/ 0 w 83"/>
                <a:gd name="T7" fmla="*/ 55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3" h="68">
                  <a:moveTo>
                    <a:pt x="0" y="55"/>
                  </a:moveTo>
                  <a:lnTo>
                    <a:pt x="62" y="68"/>
                  </a:lnTo>
                  <a:lnTo>
                    <a:pt x="83" y="0"/>
                  </a:lnTo>
                  <a:lnTo>
                    <a:pt x="0" y="55"/>
                  </a:lnTo>
                  <a:close/>
                </a:path>
              </a:pathLst>
            </a:custGeom>
            <a:solidFill>
              <a:srgbClr val="54B1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41" name="Freeform 372"/>
            <p:cNvSpPr>
              <a:spLocks/>
            </p:cNvSpPr>
            <p:nvPr/>
          </p:nvSpPr>
          <p:spPr bwMode="auto">
            <a:xfrm>
              <a:off x="7713663" y="3876675"/>
              <a:ext cx="77788" cy="107950"/>
            </a:xfrm>
            <a:custGeom>
              <a:avLst/>
              <a:gdLst>
                <a:gd name="T0" fmla="*/ 0 w 49"/>
                <a:gd name="T1" fmla="*/ 13 h 68"/>
                <a:gd name="T2" fmla="*/ 31 w 49"/>
                <a:gd name="T3" fmla="*/ 68 h 68"/>
                <a:gd name="T4" fmla="*/ 49 w 49"/>
                <a:gd name="T5" fmla="*/ 0 h 68"/>
                <a:gd name="T6" fmla="*/ 0 w 49"/>
                <a:gd name="T7" fmla="*/ 13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9" h="68">
                  <a:moveTo>
                    <a:pt x="0" y="13"/>
                  </a:moveTo>
                  <a:lnTo>
                    <a:pt x="31" y="68"/>
                  </a:lnTo>
                  <a:lnTo>
                    <a:pt x="49" y="0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009E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42" name="Freeform 373"/>
            <p:cNvSpPr>
              <a:spLocks/>
            </p:cNvSpPr>
            <p:nvPr/>
          </p:nvSpPr>
          <p:spPr bwMode="auto">
            <a:xfrm>
              <a:off x="7870826" y="3754438"/>
              <a:ext cx="39688" cy="68263"/>
            </a:xfrm>
            <a:custGeom>
              <a:avLst/>
              <a:gdLst>
                <a:gd name="T0" fmla="*/ 0 w 25"/>
                <a:gd name="T1" fmla="*/ 0 h 43"/>
                <a:gd name="T2" fmla="*/ 3 w 25"/>
                <a:gd name="T3" fmla="*/ 43 h 43"/>
                <a:gd name="T4" fmla="*/ 25 w 25"/>
                <a:gd name="T5" fmla="*/ 31 h 43"/>
                <a:gd name="T6" fmla="*/ 0 w 25"/>
                <a:gd name="T7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" h="43">
                  <a:moveTo>
                    <a:pt x="0" y="0"/>
                  </a:moveTo>
                  <a:lnTo>
                    <a:pt x="3" y="43"/>
                  </a:lnTo>
                  <a:lnTo>
                    <a:pt x="25" y="3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8F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43" name="Freeform 374"/>
            <p:cNvSpPr>
              <a:spLocks/>
            </p:cNvSpPr>
            <p:nvPr/>
          </p:nvSpPr>
          <p:spPr bwMode="auto">
            <a:xfrm>
              <a:off x="7762876" y="3876675"/>
              <a:ext cx="131763" cy="107950"/>
            </a:xfrm>
            <a:custGeom>
              <a:avLst/>
              <a:gdLst>
                <a:gd name="T0" fmla="*/ 18 w 83"/>
                <a:gd name="T1" fmla="*/ 0 h 68"/>
                <a:gd name="T2" fmla="*/ 0 w 83"/>
                <a:gd name="T3" fmla="*/ 68 h 68"/>
                <a:gd name="T4" fmla="*/ 83 w 83"/>
                <a:gd name="T5" fmla="*/ 13 h 68"/>
                <a:gd name="T6" fmla="*/ 18 w 83"/>
                <a:gd name="T7" fmla="*/ 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3" h="68">
                  <a:moveTo>
                    <a:pt x="18" y="0"/>
                  </a:moveTo>
                  <a:lnTo>
                    <a:pt x="0" y="68"/>
                  </a:lnTo>
                  <a:lnTo>
                    <a:pt x="83" y="13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008F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44" name="Freeform 375"/>
            <p:cNvSpPr>
              <a:spLocks/>
            </p:cNvSpPr>
            <p:nvPr/>
          </p:nvSpPr>
          <p:spPr bwMode="auto">
            <a:xfrm>
              <a:off x="7791451" y="3754438"/>
              <a:ext cx="84138" cy="122238"/>
            </a:xfrm>
            <a:custGeom>
              <a:avLst/>
              <a:gdLst>
                <a:gd name="T0" fmla="*/ 50 w 53"/>
                <a:gd name="T1" fmla="*/ 0 h 77"/>
                <a:gd name="T2" fmla="*/ 0 w 53"/>
                <a:gd name="T3" fmla="*/ 77 h 77"/>
                <a:gd name="T4" fmla="*/ 53 w 53"/>
                <a:gd name="T5" fmla="*/ 43 h 77"/>
                <a:gd name="T6" fmla="*/ 50 w 53"/>
                <a:gd name="T7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3" h="77">
                  <a:moveTo>
                    <a:pt x="50" y="0"/>
                  </a:moveTo>
                  <a:lnTo>
                    <a:pt x="0" y="77"/>
                  </a:lnTo>
                  <a:lnTo>
                    <a:pt x="53" y="43"/>
                  </a:lnTo>
                  <a:lnTo>
                    <a:pt x="50" y="0"/>
                  </a:lnTo>
                  <a:close/>
                </a:path>
              </a:pathLst>
            </a:custGeom>
            <a:solidFill>
              <a:srgbClr val="54B1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45" name="Freeform 376"/>
            <p:cNvSpPr>
              <a:spLocks/>
            </p:cNvSpPr>
            <p:nvPr/>
          </p:nvSpPr>
          <p:spPr bwMode="auto">
            <a:xfrm>
              <a:off x="7904163" y="3892550"/>
              <a:ext cx="114300" cy="157163"/>
            </a:xfrm>
            <a:custGeom>
              <a:avLst/>
              <a:gdLst>
                <a:gd name="T0" fmla="*/ 25 w 72"/>
                <a:gd name="T1" fmla="*/ 18 h 99"/>
                <a:gd name="T2" fmla="*/ 72 w 72"/>
                <a:gd name="T3" fmla="*/ 0 h 99"/>
                <a:gd name="T4" fmla="*/ 13 w 72"/>
                <a:gd name="T5" fmla="*/ 3 h 99"/>
                <a:gd name="T6" fmla="*/ 0 w 72"/>
                <a:gd name="T7" fmla="*/ 96 h 99"/>
                <a:gd name="T8" fmla="*/ 16 w 72"/>
                <a:gd name="T9" fmla="*/ 99 h 99"/>
                <a:gd name="T10" fmla="*/ 25 w 72"/>
                <a:gd name="T11" fmla="*/ 74 h 99"/>
                <a:gd name="T12" fmla="*/ 47 w 72"/>
                <a:gd name="T13" fmla="*/ 80 h 99"/>
                <a:gd name="T14" fmla="*/ 31 w 72"/>
                <a:gd name="T15" fmla="*/ 46 h 99"/>
                <a:gd name="T16" fmla="*/ 50 w 72"/>
                <a:gd name="T17" fmla="*/ 31 h 99"/>
                <a:gd name="T18" fmla="*/ 25 w 72"/>
                <a:gd name="T19" fmla="*/ 18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2" h="99">
                  <a:moveTo>
                    <a:pt x="25" y="18"/>
                  </a:moveTo>
                  <a:lnTo>
                    <a:pt x="72" y="0"/>
                  </a:lnTo>
                  <a:lnTo>
                    <a:pt x="13" y="3"/>
                  </a:lnTo>
                  <a:lnTo>
                    <a:pt x="0" y="96"/>
                  </a:lnTo>
                  <a:lnTo>
                    <a:pt x="16" y="99"/>
                  </a:lnTo>
                  <a:lnTo>
                    <a:pt x="25" y="74"/>
                  </a:lnTo>
                  <a:lnTo>
                    <a:pt x="47" y="80"/>
                  </a:lnTo>
                  <a:lnTo>
                    <a:pt x="31" y="46"/>
                  </a:lnTo>
                  <a:lnTo>
                    <a:pt x="50" y="31"/>
                  </a:lnTo>
                  <a:lnTo>
                    <a:pt x="25" y="18"/>
                  </a:lnTo>
                  <a:close/>
                </a:path>
              </a:pathLst>
            </a:custGeom>
            <a:solidFill>
              <a:srgbClr val="54B1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46" name="Freeform 377"/>
            <p:cNvSpPr>
              <a:spLocks/>
            </p:cNvSpPr>
            <p:nvPr/>
          </p:nvSpPr>
          <p:spPr bwMode="auto">
            <a:xfrm>
              <a:off x="7924801" y="3892550"/>
              <a:ext cx="93663" cy="28575"/>
            </a:xfrm>
            <a:custGeom>
              <a:avLst/>
              <a:gdLst>
                <a:gd name="T0" fmla="*/ 0 w 59"/>
                <a:gd name="T1" fmla="*/ 3 h 18"/>
                <a:gd name="T2" fmla="*/ 12 w 59"/>
                <a:gd name="T3" fmla="*/ 18 h 18"/>
                <a:gd name="T4" fmla="*/ 59 w 59"/>
                <a:gd name="T5" fmla="*/ 0 h 18"/>
                <a:gd name="T6" fmla="*/ 0 w 59"/>
                <a:gd name="T7" fmla="*/ 3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9" h="18">
                  <a:moveTo>
                    <a:pt x="0" y="3"/>
                  </a:moveTo>
                  <a:lnTo>
                    <a:pt x="12" y="18"/>
                  </a:lnTo>
                  <a:lnTo>
                    <a:pt x="59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008F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47" name="Freeform 378"/>
            <p:cNvSpPr>
              <a:spLocks/>
            </p:cNvSpPr>
            <p:nvPr/>
          </p:nvSpPr>
          <p:spPr bwMode="auto">
            <a:xfrm>
              <a:off x="7943851" y="3921125"/>
              <a:ext cx="39688" cy="44450"/>
            </a:xfrm>
            <a:custGeom>
              <a:avLst/>
              <a:gdLst>
                <a:gd name="T0" fmla="*/ 0 w 25"/>
                <a:gd name="T1" fmla="*/ 0 h 28"/>
                <a:gd name="T2" fmla="*/ 6 w 25"/>
                <a:gd name="T3" fmla="*/ 28 h 28"/>
                <a:gd name="T4" fmla="*/ 25 w 25"/>
                <a:gd name="T5" fmla="*/ 13 h 28"/>
                <a:gd name="T6" fmla="*/ 0 w 25"/>
                <a:gd name="T7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" h="28">
                  <a:moveTo>
                    <a:pt x="0" y="0"/>
                  </a:moveTo>
                  <a:lnTo>
                    <a:pt x="6" y="28"/>
                  </a:lnTo>
                  <a:lnTo>
                    <a:pt x="25" y="1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8F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48" name="Freeform 379"/>
            <p:cNvSpPr>
              <a:spLocks/>
            </p:cNvSpPr>
            <p:nvPr/>
          </p:nvSpPr>
          <p:spPr bwMode="auto">
            <a:xfrm>
              <a:off x="7943851" y="3965575"/>
              <a:ext cx="34925" cy="53975"/>
            </a:xfrm>
            <a:custGeom>
              <a:avLst/>
              <a:gdLst>
                <a:gd name="T0" fmla="*/ 6 w 22"/>
                <a:gd name="T1" fmla="*/ 0 h 34"/>
                <a:gd name="T2" fmla="*/ 0 w 22"/>
                <a:gd name="T3" fmla="*/ 28 h 34"/>
                <a:gd name="T4" fmla="*/ 22 w 22"/>
                <a:gd name="T5" fmla="*/ 34 h 34"/>
                <a:gd name="T6" fmla="*/ 6 w 22"/>
                <a:gd name="T7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2" h="34">
                  <a:moveTo>
                    <a:pt x="6" y="0"/>
                  </a:moveTo>
                  <a:lnTo>
                    <a:pt x="0" y="28"/>
                  </a:lnTo>
                  <a:lnTo>
                    <a:pt x="22" y="34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8F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49" name="Freeform 380"/>
            <p:cNvSpPr>
              <a:spLocks/>
            </p:cNvSpPr>
            <p:nvPr/>
          </p:nvSpPr>
          <p:spPr bwMode="auto">
            <a:xfrm>
              <a:off x="7904163" y="4010025"/>
              <a:ext cx="39688" cy="39688"/>
            </a:xfrm>
            <a:custGeom>
              <a:avLst/>
              <a:gdLst>
                <a:gd name="T0" fmla="*/ 0 w 25"/>
                <a:gd name="T1" fmla="*/ 22 h 25"/>
                <a:gd name="T2" fmla="*/ 16 w 25"/>
                <a:gd name="T3" fmla="*/ 25 h 25"/>
                <a:gd name="T4" fmla="*/ 25 w 25"/>
                <a:gd name="T5" fmla="*/ 0 h 25"/>
                <a:gd name="T6" fmla="*/ 0 w 25"/>
                <a:gd name="T7" fmla="*/ 22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" h="25">
                  <a:moveTo>
                    <a:pt x="0" y="22"/>
                  </a:moveTo>
                  <a:lnTo>
                    <a:pt x="16" y="25"/>
                  </a:lnTo>
                  <a:lnTo>
                    <a:pt x="25" y="0"/>
                  </a:lnTo>
                  <a:lnTo>
                    <a:pt x="0" y="22"/>
                  </a:lnTo>
                  <a:close/>
                </a:path>
              </a:pathLst>
            </a:custGeom>
            <a:solidFill>
              <a:srgbClr val="008F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50" name="Freeform 381"/>
            <p:cNvSpPr>
              <a:spLocks/>
            </p:cNvSpPr>
            <p:nvPr/>
          </p:nvSpPr>
          <p:spPr bwMode="auto">
            <a:xfrm>
              <a:off x="7904163" y="3970338"/>
              <a:ext cx="39688" cy="74613"/>
            </a:xfrm>
            <a:custGeom>
              <a:avLst/>
              <a:gdLst>
                <a:gd name="T0" fmla="*/ 7 w 25"/>
                <a:gd name="T1" fmla="*/ 0 h 47"/>
                <a:gd name="T2" fmla="*/ 0 w 25"/>
                <a:gd name="T3" fmla="*/ 47 h 47"/>
                <a:gd name="T4" fmla="*/ 25 w 25"/>
                <a:gd name="T5" fmla="*/ 25 h 47"/>
                <a:gd name="T6" fmla="*/ 7 w 25"/>
                <a:gd name="T7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" h="47">
                  <a:moveTo>
                    <a:pt x="7" y="0"/>
                  </a:moveTo>
                  <a:lnTo>
                    <a:pt x="0" y="47"/>
                  </a:lnTo>
                  <a:lnTo>
                    <a:pt x="25" y="25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009E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51" name="Freeform 382"/>
            <p:cNvSpPr>
              <a:spLocks/>
            </p:cNvSpPr>
            <p:nvPr/>
          </p:nvSpPr>
          <p:spPr bwMode="auto">
            <a:xfrm>
              <a:off x="7915276" y="3897313"/>
              <a:ext cx="38100" cy="73025"/>
            </a:xfrm>
            <a:custGeom>
              <a:avLst/>
              <a:gdLst>
                <a:gd name="T0" fmla="*/ 6 w 24"/>
                <a:gd name="T1" fmla="*/ 0 h 46"/>
                <a:gd name="T2" fmla="*/ 0 w 24"/>
                <a:gd name="T3" fmla="*/ 46 h 46"/>
                <a:gd name="T4" fmla="*/ 24 w 24"/>
                <a:gd name="T5" fmla="*/ 43 h 46"/>
                <a:gd name="T6" fmla="*/ 6 w 24"/>
                <a:gd name="T7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" h="46">
                  <a:moveTo>
                    <a:pt x="6" y="0"/>
                  </a:moveTo>
                  <a:lnTo>
                    <a:pt x="0" y="46"/>
                  </a:lnTo>
                  <a:lnTo>
                    <a:pt x="24" y="43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8FC3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52" name="Freeform 383"/>
            <p:cNvSpPr>
              <a:spLocks/>
            </p:cNvSpPr>
            <p:nvPr/>
          </p:nvSpPr>
          <p:spPr bwMode="auto">
            <a:xfrm>
              <a:off x="8140701" y="3941763"/>
              <a:ext cx="314325" cy="185738"/>
            </a:xfrm>
            <a:custGeom>
              <a:avLst/>
              <a:gdLst>
                <a:gd name="T0" fmla="*/ 46 w 198"/>
                <a:gd name="T1" fmla="*/ 24 h 117"/>
                <a:gd name="T2" fmla="*/ 34 w 198"/>
                <a:gd name="T3" fmla="*/ 3 h 117"/>
                <a:gd name="T4" fmla="*/ 0 w 198"/>
                <a:gd name="T5" fmla="*/ 0 h 117"/>
                <a:gd name="T6" fmla="*/ 9 w 198"/>
                <a:gd name="T7" fmla="*/ 31 h 117"/>
                <a:gd name="T8" fmla="*/ 71 w 198"/>
                <a:gd name="T9" fmla="*/ 77 h 117"/>
                <a:gd name="T10" fmla="*/ 80 w 198"/>
                <a:gd name="T11" fmla="*/ 105 h 117"/>
                <a:gd name="T12" fmla="*/ 164 w 198"/>
                <a:gd name="T13" fmla="*/ 117 h 117"/>
                <a:gd name="T14" fmla="*/ 198 w 198"/>
                <a:gd name="T15" fmla="*/ 77 h 117"/>
                <a:gd name="T16" fmla="*/ 71 w 198"/>
                <a:gd name="T17" fmla="*/ 12 h 117"/>
                <a:gd name="T18" fmla="*/ 46 w 198"/>
                <a:gd name="T19" fmla="*/ 24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8" h="117">
                  <a:moveTo>
                    <a:pt x="46" y="24"/>
                  </a:moveTo>
                  <a:lnTo>
                    <a:pt x="34" y="3"/>
                  </a:lnTo>
                  <a:lnTo>
                    <a:pt x="0" y="0"/>
                  </a:lnTo>
                  <a:lnTo>
                    <a:pt x="9" y="31"/>
                  </a:lnTo>
                  <a:lnTo>
                    <a:pt x="71" y="77"/>
                  </a:lnTo>
                  <a:lnTo>
                    <a:pt x="80" y="105"/>
                  </a:lnTo>
                  <a:lnTo>
                    <a:pt x="164" y="117"/>
                  </a:lnTo>
                  <a:lnTo>
                    <a:pt x="198" y="77"/>
                  </a:lnTo>
                  <a:lnTo>
                    <a:pt x="71" y="12"/>
                  </a:lnTo>
                  <a:lnTo>
                    <a:pt x="46" y="24"/>
                  </a:lnTo>
                  <a:close/>
                </a:path>
              </a:pathLst>
            </a:custGeom>
            <a:solidFill>
              <a:srgbClr val="54B1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53" name="Freeform 384"/>
            <p:cNvSpPr>
              <a:spLocks/>
            </p:cNvSpPr>
            <p:nvPr/>
          </p:nvSpPr>
          <p:spPr bwMode="auto">
            <a:xfrm>
              <a:off x="8140701" y="3941763"/>
              <a:ext cx="53975" cy="49213"/>
            </a:xfrm>
            <a:custGeom>
              <a:avLst/>
              <a:gdLst>
                <a:gd name="T0" fmla="*/ 0 w 34"/>
                <a:gd name="T1" fmla="*/ 0 h 31"/>
                <a:gd name="T2" fmla="*/ 9 w 34"/>
                <a:gd name="T3" fmla="*/ 31 h 31"/>
                <a:gd name="T4" fmla="*/ 34 w 34"/>
                <a:gd name="T5" fmla="*/ 3 h 31"/>
                <a:gd name="T6" fmla="*/ 0 w 34"/>
                <a:gd name="T7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4" h="31">
                  <a:moveTo>
                    <a:pt x="0" y="0"/>
                  </a:moveTo>
                  <a:lnTo>
                    <a:pt x="9" y="31"/>
                  </a:lnTo>
                  <a:lnTo>
                    <a:pt x="34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54B1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54" name="Freeform 385"/>
            <p:cNvSpPr>
              <a:spLocks/>
            </p:cNvSpPr>
            <p:nvPr/>
          </p:nvSpPr>
          <p:spPr bwMode="auto">
            <a:xfrm>
              <a:off x="8154988" y="3946525"/>
              <a:ext cx="58738" cy="44450"/>
            </a:xfrm>
            <a:custGeom>
              <a:avLst/>
              <a:gdLst>
                <a:gd name="T0" fmla="*/ 25 w 37"/>
                <a:gd name="T1" fmla="*/ 0 h 28"/>
                <a:gd name="T2" fmla="*/ 0 w 37"/>
                <a:gd name="T3" fmla="*/ 28 h 28"/>
                <a:gd name="T4" fmla="*/ 37 w 37"/>
                <a:gd name="T5" fmla="*/ 21 h 28"/>
                <a:gd name="T6" fmla="*/ 25 w 37"/>
                <a:gd name="T7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7" h="28">
                  <a:moveTo>
                    <a:pt x="25" y="0"/>
                  </a:moveTo>
                  <a:lnTo>
                    <a:pt x="0" y="28"/>
                  </a:lnTo>
                  <a:lnTo>
                    <a:pt x="37" y="21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009E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55" name="Freeform 386"/>
            <p:cNvSpPr>
              <a:spLocks/>
            </p:cNvSpPr>
            <p:nvPr/>
          </p:nvSpPr>
          <p:spPr bwMode="auto">
            <a:xfrm>
              <a:off x="8253413" y="4064000"/>
              <a:ext cx="147638" cy="63500"/>
            </a:xfrm>
            <a:custGeom>
              <a:avLst/>
              <a:gdLst>
                <a:gd name="T0" fmla="*/ 0 w 93"/>
                <a:gd name="T1" fmla="*/ 0 h 40"/>
                <a:gd name="T2" fmla="*/ 9 w 93"/>
                <a:gd name="T3" fmla="*/ 28 h 40"/>
                <a:gd name="T4" fmla="*/ 93 w 93"/>
                <a:gd name="T5" fmla="*/ 40 h 40"/>
                <a:gd name="T6" fmla="*/ 0 w 93"/>
                <a:gd name="T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3" h="40">
                  <a:moveTo>
                    <a:pt x="0" y="0"/>
                  </a:moveTo>
                  <a:lnTo>
                    <a:pt x="9" y="28"/>
                  </a:lnTo>
                  <a:lnTo>
                    <a:pt x="93" y="4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8F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56" name="Freeform 387"/>
            <p:cNvSpPr>
              <a:spLocks/>
            </p:cNvSpPr>
            <p:nvPr/>
          </p:nvSpPr>
          <p:spPr bwMode="auto">
            <a:xfrm>
              <a:off x="8253413" y="3960813"/>
              <a:ext cx="88900" cy="103188"/>
            </a:xfrm>
            <a:custGeom>
              <a:avLst/>
              <a:gdLst>
                <a:gd name="T0" fmla="*/ 0 w 56"/>
                <a:gd name="T1" fmla="*/ 0 h 65"/>
                <a:gd name="T2" fmla="*/ 0 w 56"/>
                <a:gd name="T3" fmla="*/ 65 h 65"/>
                <a:gd name="T4" fmla="*/ 56 w 56"/>
                <a:gd name="T5" fmla="*/ 43 h 65"/>
                <a:gd name="T6" fmla="*/ 0 w 56"/>
                <a:gd name="T7" fmla="*/ 0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6" h="65">
                  <a:moveTo>
                    <a:pt x="0" y="0"/>
                  </a:moveTo>
                  <a:lnTo>
                    <a:pt x="0" y="65"/>
                  </a:lnTo>
                  <a:lnTo>
                    <a:pt x="56" y="4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FC3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57" name="Freeform 388"/>
            <p:cNvSpPr>
              <a:spLocks/>
            </p:cNvSpPr>
            <p:nvPr/>
          </p:nvSpPr>
          <p:spPr bwMode="auto">
            <a:xfrm>
              <a:off x="8253413" y="3960813"/>
              <a:ext cx="201613" cy="103188"/>
            </a:xfrm>
            <a:custGeom>
              <a:avLst/>
              <a:gdLst>
                <a:gd name="T0" fmla="*/ 127 w 127"/>
                <a:gd name="T1" fmla="*/ 65 h 65"/>
                <a:gd name="T2" fmla="*/ 0 w 127"/>
                <a:gd name="T3" fmla="*/ 0 h 65"/>
                <a:gd name="T4" fmla="*/ 56 w 127"/>
                <a:gd name="T5" fmla="*/ 43 h 65"/>
                <a:gd name="T6" fmla="*/ 127 w 127"/>
                <a:gd name="T7" fmla="*/ 65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7" h="65">
                  <a:moveTo>
                    <a:pt x="127" y="65"/>
                  </a:moveTo>
                  <a:lnTo>
                    <a:pt x="0" y="0"/>
                  </a:lnTo>
                  <a:lnTo>
                    <a:pt x="56" y="43"/>
                  </a:lnTo>
                  <a:lnTo>
                    <a:pt x="127" y="65"/>
                  </a:lnTo>
                  <a:close/>
                </a:path>
              </a:pathLst>
            </a:custGeom>
            <a:solidFill>
              <a:srgbClr val="009E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58" name="Freeform 389"/>
            <p:cNvSpPr>
              <a:spLocks/>
            </p:cNvSpPr>
            <p:nvPr/>
          </p:nvSpPr>
          <p:spPr bwMode="auto">
            <a:xfrm>
              <a:off x="8253413" y="4029075"/>
              <a:ext cx="147638" cy="98425"/>
            </a:xfrm>
            <a:custGeom>
              <a:avLst/>
              <a:gdLst>
                <a:gd name="T0" fmla="*/ 0 w 93"/>
                <a:gd name="T1" fmla="*/ 22 h 62"/>
                <a:gd name="T2" fmla="*/ 93 w 93"/>
                <a:gd name="T3" fmla="*/ 62 h 62"/>
                <a:gd name="T4" fmla="*/ 56 w 93"/>
                <a:gd name="T5" fmla="*/ 0 h 62"/>
                <a:gd name="T6" fmla="*/ 0 w 93"/>
                <a:gd name="T7" fmla="*/ 22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3" h="62">
                  <a:moveTo>
                    <a:pt x="0" y="22"/>
                  </a:moveTo>
                  <a:lnTo>
                    <a:pt x="93" y="62"/>
                  </a:lnTo>
                  <a:lnTo>
                    <a:pt x="56" y="0"/>
                  </a:lnTo>
                  <a:lnTo>
                    <a:pt x="0" y="22"/>
                  </a:lnTo>
                  <a:close/>
                </a:path>
              </a:pathLst>
            </a:custGeom>
            <a:solidFill>
              <a:srgbClr val="54B1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59" name="Freeform 390"/>
            <p:cNvSpPr>
              <a:spLocks/>
            </p:cNvSpPr>
            <p:nvPr/>
          </p:nvSpPr>
          <p:spPr bwMode="auto">
            <a:xfrm>
              <a:off x="8342313" y="4029075"/>
              <a:ext cx="112713" cy="98425"/>
            </a:xfrm>
            <a:custGeom>
              <a:avLst/>
              <a:gdLst>
                <a:gd name="T0" fmla="*/ 0 w 71"/>
                <a:gd name="T1" fmla="*/ 0 h 62"/>
                <a:gd name="T2" fmla="*/ 37 w 71"/>
                <a:gd name="T3" fmla="*/ 62 h 62"/>
                <a:gd name="T4" fmla="*/ 71 w 71"/>
                <a:gd name="T5" fmla="*/ 22 h 62"/>
                <a:gd name="T6" fmla="*/ 0 w 71"/>
                <a:gd name="T7" fmla="*/ 0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1" h="62">
                  <a:moveTo>
                    <a:pt x="0" y="0"/>
                  </a:moveTo>
                  <a:lnTo>
                    <a:pt x="37" y="62"/>
                  </a:lnTo>
                  <a:lnTo>
                    <a:pt x="71" y="2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8F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60" name="Freeform 391"/>
            <p:cNvSpPr>
              <a:spLocks/>
            </p:cNvSpPr>
            <p:nvPr/>
          </p:nvSpPr>
          <p:spPr bwMode="auto">
            <a:xfrm>
              <a:off x="8380413" y="4910138"/>
              <a:ext cx="79375" cy="79375"/>
            </a:xfrm>
            <a:custGeom>
              <a:avLst/>
              <a:gdLst>
                <a:gd name="T0" fmla="*/ 0 w 50"/>
                <a:gd name="T1" fmla="*/ 6 h 50"/>
                <a:gd name="T2" fmla="*/ 19 w 50"/>
                <a:gd name="T3" fmla="*/ 50 h 50"/>
                <a:gd name="T4" fmla="*/ 50 w 50"/>
                <a:gd name="T5" fmla="*/ 43 h 50"/>
                <a:gd name="T6" fmla="*/ 41 w 50"/>
                <a:gd name="T7" fmla="*/ 0 h 50"/>
                <a:gd name="T8" fmla="*/ 0 w 50"/>
                <a:gd name="T9" fmla="*/ 6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" h="50">
                  <a:moveTo>
                    <a:pt x="0" y="6"/>
                  </a:moveTo>
                  <a:lnTo>
                    <a:pt x="19" y="50"/>
                  </a:lnTo>
                  <a:lnTo>
                    <a:pt x="50" y="43"/>
                  </a:lnTo>
                  <a:lnTo>
                    <a:pt x="41" y="0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54B1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61" name="Freeform 392"/>
            <p:cNvSpPr>
              <a:spLocks/>
            </p:cNvSpPr>
            <p:nvPr/>
          </p:nvSpPr>
          <p:spPr bwMode="auto">
            <a:xfrm>
              <a:off x="8778876" y="4914900"/>
              <a:ext cx="136525" cy="196850"/>
            </a:xfrm>
            <a:custGeom>
              <a:avLst/>
              <a:gdLst>
                <a:gd name="T0" fmla="*/ 0 w 28"/>
                <a:gd name="T1" fmla="*/ 29 h 40"/>
                <a:gd name="T2" fmla="*/ 14 w 28"/>
                <a:gd name="T3" fmla="*/ 38 h 40"/>
                <a:gd name="T4" fmla="*/ 28 w 28"/>
                <a:gd name="T5" fmla="*/ 5 h 40"/>
                <a:gd name="T6" fmla="*/ 22 w 28"/>
                <a:gd name="T7" fmla="*/ 0 h 40"/>
                <a:gd name="T8" fmla="*/ 0 w 28"/>
                <a:gd name="T9" fmla="*/ 29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40">
                  <a:moveTo>
                    <a:pt x="0" y="29"/>
                  </a:moveTo>
                  <a:cubicBezTo>
                    <a:pt x="0" y="29"/>
                    <a:pt x="13" y="40"/>
                    <a:pt x="14" y="38"/>
                  </a:cubicBezTo>
                  <a:cubicBezTo>
                    <a:pt x="16" y="36"/>
                    <a:pt x="28" y="5"/>
                    <a:pt x="28" y="5"/>
                  </a:cubicBezTo>
                  <a:cubicBezTo>
                    <a:pt x="22" y="0"/>
                    <a:pt x="22" y="0"/>
                    <a:pt x="22" y="0"/>
                  </a:cubicBezTo>
                  <a:lnTo>
                    <a:pt x="0" y="29"/>
                  </a:lnTo>
                  <a:close/>
                </a:path>
              </a:pathLst>
            </a:custGeom>
            <a:solidFill>
              <a:srgbClr val="8FC3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62" name="Freeform 393"/>
            <p:cNvSpPr>
              <a:spLocks/>
            </p:cNvSpPr>
            <p:nvPr/>
          </p:nvSpPr>
          <p:spPr bwMode="auto">
            <a:xfrm>
              <a:off x="8915401" y="4767263"/>
              <a:ext cx="88900" cy="147638"/>
            </a:xfrm>
            <a:custGeom>
              <a:avLst/>
              <a:gdLst>
                <a:gd name="T0" fmla="*/ 0 w 56"/>
                <a:gd name="T1" fmla="*/ 65 h 93"/>
                <a:gd name="T2" fmla="*/ 22 w 56"/>
                <a:gd name="T3" fmla="*/ 93 h 93"/>
                <a:gd name="T4" fmla="*/ 56 w 56"/>
                <a:gd name="T5" fmla="*/ 56 h 93"/>
                <a:gd name="T6" fmla="*/ 0 w 56"/>
                <a:gd name="T7" fmla="*/ 0 h 93"/>
                <a:gd name="T8" fmla="*/ 0 w 56"/>
                <a:gd name="T9" fmla="*/ 65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93">
                  <a:moveTo>
                    <a:pt x="0" y="65"/>
                  </a:moveTo>
                  <a:lnTo>
                    <a:pt x="22" y="93"/>
                  </a:lnTo>
                  <a:lnTo>
                    <a:pt x="56" y="56"/>
                  </a:lnTo>
                  <a:lnTo>
                    <a:pt x="0" y="0"/>
                  </a:lnTo>
                  <a:lnTo>
                    <a:pt x="0" y="65"/>
                  </a:lnTo>
                  <a:close/>
                </a:path>
              </a:pathLst>
            </a:custGeom>
            <a:solidFill>
              <a:srgbClr val="8FC3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63" name="Freeform 394"/>
            <p:cNvSpPr>
              <a:spLocks/>
            </p:cNvSpPr>
            <p:nvPr/>
          </p:nvSpPr>
          <p:spPr bwMode="auto">
            <a:xfrm>
              <a:off x="8410576" y="4910138"/>
              <a:ext cx="49213" cy="79375"/>
            </a:xfrm>
            <a:custGeom>
              <a:avLst/>
              <a:gdLst>
                <a:gd name="T0" fmla="*/ 22 w 31"/>
                <a:gd name="T1" fmla="*/ 0 h 50"/>
                <a:gd name="T2" fmla="*/ 0 w 31"/>
                <a:gd name="T3" fmla="*/ 50 h 50"/>
                <a:gd name="T4" fmla="*/ 31 w 31"/>
                <a:gd name="T5" fmla="*/ 43 h 50"/>
                <a:gd name="T6" fmla="*/ 22 w 31"/>
                <a:gd name="T7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" h="50">
                  <a:moveTo>
                    <a:pt x="22" y="0"/>
                  </a:moveTo>
                  <a:lnTo>
                    <a:pt x="0" y="50"/>
                  </a:lnTo>
                  <a:lnTo>
                    <a:pt x="31" y="43"/>
                  </a:lnTo>
                  <a:lnTo>
                    <a:pt x="22" y="0"/>
                  </a:lnTo>
                  <a:close/>
                </a:path>
              </a:pathLst>
            </a:custGeom>
            <a:solidFill>
              <a:srgbClr val="008F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64" name="Freeform 395"/>
            <p:cNvSpPr>
              <a:spLocks/>
            </p:cNvSpPr>
            <p:nvPr/>
          </p:nvSpPr>
          <p:spPr bwMode="auto">
            <a:xfrm>
              <a:off x="7791451" y="4373563"/>
              <a:ext cx="147638" cy="388938"/>
            </a:xfrm>
            <a:custGeom>
              <a:avLst/>
              <a:gdLst>
                <a:gd name="T0" fmla="*/ 0 w 93"/>
                <a:gd name="T1" fmla="*/ 37 h 245"/>
                <a:gd name="T2" fmla="*/ 34 w 93"/>
                <a:gd name="T3" fmla="*/ 245 h 245"/>
                <a:gd name="T4" fmla="*/ 93 w 93"/>
                <a:gd name="T5" fmla="*/ 0 h 245"/>
                <a:gd name="T6" fmla="*/ 0 w 93"/>
                <a:gd name="T7" fmla="*/ 37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3" h="245">
                  <a:moveTo>
                    <a:pt x="0" y="37"/>
                  </a:moveTo>
                  <a:lnTo>
                    <a:pt x="34" y="245"/>
                  </a:lnTo>
                  <a:lnTo>
                    <a:pt x="93" y="0"/>
                  </a:lnTo>
                  <a:lnTo>
                    <a:pt x="0" y="37"/>
                  </a:lnTo>
                  <a:close/>
                </a:path>
              </a:pathLst>
            </a:custGeom>
            <a:solidFill>
              <a:srgbClr val="009E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65" name="Freeform 396"/>
            <p:cNvSpPr>
              <a:spLocks/>
            </p:cNvSpPr>
            <p:nvPr/>
          </p:nvSpPr>
          <p:spPr bwMode="auto">
            <a:xfrm>
              <a:off x="8135938" y="4678363"/>
              <a:ext cx="392113" cy="187325"/>
            </a:xfrm>
            <a:custGeom>
              <a:avLst/>
              <a:gdLst>
                <a:gd name="T0" fmla="*/ 0 w 247"/>
                <a:gd name="T1" fmla="*/ 0 h 118"/>
                <a:gd name="T2" fmla="*/ 114 w 247"/>
                <a:gd name="T3" fmla="*/ 118 h 118"/>
                <a:gd name="T4" fmla="*/ 191 w 247"/>
                <a:gd name="T5" fmla="*/ 112 h 118"/>
                <a:gd name="T6" fmla="*/ 247 w 247"/>
                <a:gd name="T7" fmla="*/ 25 h 118"/>
                <a:gd name="T8" fmla="*/ 0 w 247"/>
                <a:gd name="T9" fmla="*/ 0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7" h="118">
                  <a:moveTo>
                    <a:pt x="0" y="0"/>
                  </a:moveTo>
                  <a:lnTo>
                    <a:pt x="114" y="118"/>
                  </a:lnTo>
                  <a:lnTo>
                    <a:pt x="191" y="112"/>
                  </a:lnTo>
                  <a:lnTo>
                    <a:pt x="247" y="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9E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66" name="Freeform 397"/>
            <p:cNvSpPr>
              <a:spLocks/>
            </p:cNvSpPr>
            <p:nvPr/>
          </p:nvSpPr>
          <p:spPr bwMode="auto">
            <a:xfrm>
              <a:off x="8316913" y="4718050"/>
              <a:ext cx="211138" cy="147638"/>
            </a:xfrm>
            <a:custGeom>
              <a:avLst/>
              <a:gdLst>
                <a:gd name="T0" fmla="*/ 0 w 133"/>
                <a:gd name="T1" fmla="*/ 93 h 93"/>
                <a:gd name="T2" fmla="*/ 77 w 133"/>
                <a:gd name="T3" fmla="*/ 87 h 93"/>
                <a:gd name="T4" fmla="*/ 133 w 133"/>
                <a:gd name="T5" fmla="*/ 0 h 93"/>
                <a:gd name="T6" fmla="*/ 0 w 133"/>
                <a:gd name="T7" fmla="*/ 93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3" h="93">
                  <a:moveTo>
                    <a:pt x="0" y="93"/>
                  </a:moveTo>
                  <a:lnTo>
                    <a:pt x="77" y="87"/>
                  </a:lnTo>
                  <a:lnTo>
                    <a:pt x="133" y="0"/>
                  </a:lnTo>
                  <a:lnTo>
                    <a:pt x="0" y="93"/>
                  </a:lnTo>
                  <a:close/>
                </a:path>
              </a:pathLst>
            </a:custGeom>
            <a:solidFill>
              <a:srgbClr val="008F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67" name="Freeform 398"/>
            <p:cNvSpPr>
              <a:spLocks/>
            </p:cNvSpPr>
            <p:nvPr/>
          </p:nvSpPr>
          <p:spPr bwMode="auto">
            <a:xfrm>
              <a:off x="8135938" y="4530725"/>
              <a:ext cx="406400" cy="187325"/>
            </a:xfrm>
            <a:custGeom>
              <a:avLst/>
              <a:gdLst>
                <a:gd name="T0" fmla="*/ 0 w 256"/>
                <a:gd name="T1" fmla="*/ 93 h 118"/>
                <a:gd name="T2" fmla="*/ 247 w 256"/>
                <a:gd name="T3" fmla="*/ 118 h 118"/>
                <a:gd name="T4" fmla="*/ 256 w 256"/>
                <a:gd name="T5" fmla="*/ 0 h 118"/>
                <a:gd name="T6" fmla="*/ 0 w 256"/>
                <a:gd name="T7" fmla="*/ 93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6" h="118">
                  <a:moveTo>
                    <a:pt x="0" y="93"/>
                  </a:moveTo>
                  <a:lnTo>
                    <a:pt x="247" y="118"/>
                  </a:lnTo>
                  <a:lnTo>
                    <a:pt x="256" y="0"/>
                  </a:lnTo>
                  <a:lnTo>
                    <a:pt x="0" y="93"/>
                  </a:lnTo>
                  <a:close/>
                </a:path>
              </a:pathLst>
            </a:custGeom>
            <a:solidFill>
              <a:srgbClr val="54B1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68" name="Freeform 399"/>
            <p:cNvSpPr>
              <a:spLocks/>
            </p:cNvSpPr>
            <p:nvPr/>
          </p:nvSpPr>
          <p:spPr bwMode="auto">
            <a:xfrm>
              <a:off x="7939088" y="4333875"/>
              <a:ext cx="506413" cy="93663"/>
            </a:xfrm>
            <a:custGeom>
              <a:avLst/>
              <a:gdLst>
                <a:gd name="T0" fmla="*/ 319 w 319"/>
                <a:gd name="T1" fmla="*/ 10 h 59"/>
                <a:gd name="T2" fmla="*/ 241 w 319"/>
                <a:gd name="T3" fmla="*/ 4 h 59"/>
                <a:gd name="T4" fmla="*/ 207 w 319"/>
                <a:gd name="T5" fmla="*/ 0 h 59"/>
                <a:gd name="T6" fmla="*/ 0 w 319"/>
                <a:gd name="T7" fmla="*/ 25 h 59"/>
                <a:gd name="T8" fmla="*/ 145 w 319"/>
                <a:gd name="T9" fmla="*/ 59 h 59"/>
                <a:gd name="T10" fmla="*/ 319 w 319"/>
                <a:gd name="T11" fmla="*/ 1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19" h="59">
                  <a:moveTo>
                    <a:pt x="319" y="10"/>
                  </a:moveTo>
                  <a:lnTo>
                    <a:pt x="241" y="4"/>
                  </a:lnTo>
                  <a:lnTo>
                    <a:pt x="207" y="0"/>
                  </a:lnTo>
                  <a:lnTo>
                    <a:pt x="0" y="25"/>
                  </a:lnTo>
                  <a:lnTo>
                    <a:pt x="145" y="59"/>
                  </a:lnTo>
                  <a:lnTo>
                    <a:pt x="319" y="10"/>
                  </a:lnTo>
                  <a:close/>
                </a:path>
              </a:pathLst>
            </a:custGeom>
            <a:solidFill>
              <a:srgbClr val="8FC3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69" name="Freeform 400"/>
            <p:cNvSpPr>
              <a:spLocks/>
            </p:cNvSpPr>
            <p:nvPr/>
          </p:nvSpPr>
          <p:spPr bwMode="auto">
            <a:xfrm>
              <a:off x="7845426" y="4373563"/>
              <a:ext cx="323850" cy="388938"/>
            </a:xfrm>
            <a:custGeom>
              <a:avLst/>
              <a:gdLst>
                <a:gd name="T0" fmla="*/ 59 w 204"/>
                <a:gd name="T1" fmla="*/ 0 h 245"/>
                <a:gd name="T2" fmla="*/ 0 w 204"/>
                <a:gd name="T3" fmla="*/ 245 h 245"/>
                <a:gd name="T4" fmla="*/ 204 w 204"/>
                <a:gd name="T5" fmla="*/ 34 h 245"/>
                <a:gd name="T6" fmla="*/ 59 w 204"/>
                <a:gd name="T7" fmla="*/ 0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4" h="245">
                  <a:moveTo>
                    <a:pt x="59" y="0"/>
                  </a:moveTo>
                  <a:lnTo>
                    <a:pt x="0" y="245"/>
                  </a:lnTo>
                  <a:lnTo>
                    <a:pt x="204" y="34"/>
                  </a:lnTo>
                  <a:lnTo>
                    <a:pt x="59" y="0"/>
                  </a:lnTo>
                  <a:close/>
                </a:path>
              </a:pathLst>
            </a:custGeom>
            <a:solidFill>
              <a:srgbClr val="54B1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70" name="Freeform 401"/>
            <p:cNvSpPr>
              <a:spLocks/>
            </p:cNvSpPr>
            <p:nvPr/>
          </p:nvSpPr>
          <p:spPr bwMode="auto">
            <a:xfrm>
              <a:off x="8169276" y="4349750"/>
              <a:ext cx="373063" cy="180975"/>
            </a:xfrm>
            <a:custGeom>
              <a:avLst/>
              <a:gdLst>
                <a:gd name="T0" fmla="*/ 235 w 235"/>
                <a:gd name="T1" fmla="*/ 114 h 114"/>
                <a:gd name="T2" fmla="*/ 174 w 235"/>
                <a:gd name="T3" fmla="*/ 0 h 114"/>
                <a:gd name="T4" fmla="*/ 0 w 235"/>
                <a:gd name="T5" fmla="*/ 49 h 114"/>
                <a:gd name="T6" fmla="*/ 235 w 235"/>
                <a:gd name="T7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5" h="114">
                  <a:moveTo>
                    <a:pt x="235" y="114"/>
                  </a:moveTo>
                  <a:lnTo>
                    <a:pt x="174" y="0"/>
                  </a:lnTo>
                  <a:lnTo>
                    <a:pt x="0" y="49"/>
                  </a:lnTo>
                  <a:lnTo>
                    <a:pt x="235" y="114"/>
                  </a:lnTo>
                  <a:close/>
                </a:path>
              </a:pathLst>
            </a:custGeom>
            <a:solidFill>
              <a:srgbClr val="009E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71" name="Freeform 402"/>
            <p:cNvSpPr>
              <a:spLocks/>
            </p:cNvSpPr>
            <p:nvPr/>
          </p:nvSpPr>
          <p:spPr bwMode="auto">
            <a:xfrm>
              <a:off x="7845426" y="4427538"/>
              <a:ext cx="696913" cy="334963"/>
            </a:xfrm>
            <a:custGeom>
              <a:avLst/>
              <a:gdLst>
                <a:gd name="T0" fmla="*/ 204 w 439"/>
                <a:gd name="T1" fmla="*/ 0 h 211"/>
                <a:gd name="T2" fmla="*/ 0 w 439"/>
                <a:gd name="T3" fmla="*/ 211 h 211"/>
                <a:gd name="T4" fmla="*/ 183 w 439"/>
                <a:gd name="T5" fmla="*/ 158 h 211"/>
                <a:gd name="T6" fmla="*/ 439 w 439"/>
                <a:gd name="T7" fmla="*/ 65 h 211"/>
                <a:gd name="T8" fmla="*/ 204 w 439"/>
                <a:gd name="T9" fmla="*/ 0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9" h="211">
                  <a:moveTo>
                    <a:pt x="204" y="0"/>
                  </a:moveTo>
                  <a:lnTo>
                    <a:pt x="0" y="211"/>
                  </a:lnTo>
                  <a:lnTo>
                    <a:pt x="183" y="158"/>
                  </a:lnTo>
                  <a:lnTo>
                    <a:pt x="439" y="65"/>
                  </a:lnTo>
                  <a:lnTo>
                    <a:pt x="204" y="0"/>
                  </a:lnTo>
                  <a:close/>
                </a:path>
              </a:pathLst>
            </a:custGeom>
            <a:solidFill>
              <a:srgbClr val="008F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72" name="Freeform 403"/>
            <p:cNvSpPr>
              <a:spLocks/>
            </p:cNvSpPr>
            <p:nvPr/>
          </p:nvSpPr>
          <p:spPr bwMode="auto">
            <a:xfrm>
              <a:off x="8321676" y="4230688"/>
              <a:ext cx="123825" cy="119063"/>
            </a:xfrm>
            <a:custGeom>
              <a:avLst/>
              <a:gdLst>
                <a:gd name="T0" fmla="*/ 53 w 78"/>
                <a:gd name="T1" fmla="*/ 13 h 75"/>
                <a:gd name="T2" fmla="*/ 10 w 78"/>
                <a:gd name="T3" fmla="*/ 0 h 75"/>
                <a:gd name="T4" fmla="*/ 0 w 78"/>
                <a:gd name="T5" fmla="*/ 69 h 75"/>
                <a:gd name="T6" fmla="*/ 78 w 78"/>
                <a:gd name="T7" fmla="*/ 75 h 75"/>
                <a:gd name="T8" fmla="*/ 53 w 78"/>
                <a:gd name="T9" fmla="*/ 13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" h="75">
                  <a:moveTo>
                    <a:pt x="53" y="13"/>
                  </a:moveTo>
                  <a:lnTo>
                    <a:pt x="10" y="0"/>
                  </a:lnTo>
                  <a:lnTo>
                    <a:pt x="0" y="69"/>
                  </a:lnTo>
                  <a:lnTo>
                    <a:pt x="78" y="75"/>
                  </a:lnTo>
                  <a:lnTo>
                    <a:pt x="53" y="13"/>
                  </a:lnTo>
                  <a:close/>
                </a:path>
              </a:pathLst>
            </a:custGeom>
            <a:solidFill>
              <a:srgbClr val="009E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73" name="Freeform 404"/>
            <p:cNvSpPr>
              <a:spLocks/>
            </p:cNvSpPr>
            <p:nvPr/>
          </p:nvSpPr>
          <p:spPr bwMode="auto">
            <a:xfrm>
              <a:off x="8321676" y="4230688"/>
              <a:ext cx="84138" cy="109538"/>
            </a:xfrm>
            <a:custGeom>
              <a:avLst/>
              <a:gdLst>
                <a:gd name="T0" fmla="*/ 10 w 53"/>
                <a:gd name="T1" fmla="*/ 0 h 69"/>
                <a:gd name="T2" fmla="*/ 0 w 53"/>
                <a:gd name="T3" fmla="*/ 69 h 69"/>
                <a:gd name="T4" fmla="*/ 53 w 53"/>
                <a:gd name="T5" fmla="*/ 13 h 69"/>
                <a:gd name="T6" fmla="*/ 10 w 53"/>
                <a:gd name="T7" fmla="*/ 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3" h="69">
                  <a:moveTo>
                    <a:pt x="10" y="0"/>
                  </a:moveTo>
                  <a:lnTo>
                    <a:pt x="0" y="69"/>
                  </a:lnTo>
                  <a:lnTo>
                    <a:pt x="53" y="13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8FC3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74" name="Freeform 405"/>
            <p:cNvSpPr>
              <a:spLocks/>
            </p:cNvSpPr>
            <p:nvPr/>
          </p:nvSpPr>
          <p:spPr bwMode="auto">
            <a:xfrm>
              <a:off x="7939088" y="4197350"/>
              <a:ext cx="328613" cy="176213"/>
            </a:xfrm>
            <a:custGeom>
              <a:avLst/>
              <a:gdLst>
                <a:gd name="T0" fmla="*/ 195 w 207"/>
                <a:gd name="T1" fmla="*/ 0 h 111"/>
                <a:gd name="T2" fmla="*/ 118 w 207"/>
                <a:gd name="T3" fmla="*/ 0 h 111"/>
                <a:gd name="T4" fmla="*/ 105 w 207"/>
                <a:gd name="T5" fmla="*/ 43 h 111"/>
                <a:gd name="T6" fmla="*/ 62 w 207"/>
                <a:gd name="T7" fmla="*/ 31 h 111"/>
                <a:gd name="T8" fmla="*/ 16 w 207"/>
                <a:gd name="T9" fmla="*/ 77 h 111"/>
                <a:gd name="T10" fmla="*/ 0 w 207"/>
                <a:gd name="T11" fmla="*/ 111 h 111"/>
                <a:gd name="T12" fmla="*/ 207 w 207"/>
                <a:gd name="T13" fmla="*/ 86 h 111"/>
                <a:gd name="T14" fmla="*/ 195 w 207"/>
                <a:gd name="T15" fmla="*/ 0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07" h="111">
                  <a:moveTo>
                    <a:pt x="195" y="0"/>
                  </a:moveTo>
                  <a:lnTo>
                    <a:pt x="118" y="0"/>
                  </a:lnTo>
                  <a:lnTo>
                    <a:pt x="105" y="43"/>
                  </a:lnTo>
                  <a:lnTo>
                    <a:pt x="62" y="31"/>
                  </a:lnTo>
                  <a:lnTo>
                    <a:pt x="16" y="77"/>
                  </a:lnTo>
                  <a:lnTo>
                    <a:pt x="0" y="111"/>
                  </a:lnTo>
                  <a:lnTo>
                    <a:pt x="207" y="86"/>
                  </a:lnTo>
                  <a:lnTo>
                    <a:pt x="195" y="0"/>
                  </a:lnTo>
                  <a:close/>
                </a:path>
              </a:pathLst>
            </a:custGeom>
            <a:solidFill>
              <a:srgbClr val="54B1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" name="Freeform 407"/>
            <p:cNvSpPr>
              <a:spLocks/>
            </p:cNvSpPr>
            <p:nvPr/>
          </p:nvSpPr>
          <p:spPr bwMode="auto">
            <a:xfrm>
              <a:off x="8126413" y="4197350"/>
              <a:ext cx="141288" cy="136525"/>
            </a:xfrm>
            <a:custGeom>
              <a:avLst/>
              <a:gdLst>
                <a:gd name="T0" fmla="*/ 77 w 89"/>
                <a:gd name="T1" fmla="*/ 0 h 86"/>
                <a:gd name="T2" fmla="*/ 0 w 89"/>
                <a:gd name="T3" fmla="*/ 0 h 86"/>
                <a:gd name="T4" fmla="*/ 89 w 89"/>
                <a:gd name="T5" fmla="*/ 86 h 86"/>
                <a:gd name="T6" fmla="*/ 77 w 89"/>
                <a:gd name="T7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9" h="86">
                  <a:moveTo>
                    <a:pt x="77" y="0"/>
                  </a:moveTo>
                  <a:lnTo>
                    <a:pt x="0" y="0"/>
                  </a:lnTo>
                  <a:lnTo>
                    <a:pt x="89" y="86"/>
                  </a:lnTo>
                  <a:lnTo>
                    <a:pt x="77" y="0"/>
                  </a:lnTo>
                  <a:close/>
                </a:path>
              </a:pathLst>
            </a:custGeom>
            <a:solidFill>
              <a:srgbClr val="009E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" name="Freeform 408"/>
            <p:cNvSpPr>
              <a:spLocks/>
            </p:cNvSpPr>
            <p:nvPr/>
          </p:nvSpPr>
          <p:spPr bwMode="auto">
            <a:xfrm>
              <a:off x="7964488" y="4246563"/>
              <a:ext cx="303213" cy="87313"/>
            </a:xfrm>
            <a:custGeom>
              <a:avLst/>
              <a:gdLst>
                <a:gd name="T0" fmla="*/ 89 w 191"/>
                <a:gd name="T1" fmla="*/ 12 h 55"/>
                <a:gd name="T2" fmla="*/ 46 w 191"/>
                <a:gd name="T3" fmla="*/ 0 h 55"/>
                <a:gd name="T4" fmla="*/ 0 w 191"/>
                <a:gd name="T5" fmla="*/ 46 h 55"/>
                <a:gd name="T6" fmla="*/ 191 w 191"/>
                <a:gd name="T7" fmla="*/ 55 h 55"/>
                <a:gd name="T8" fmla="*/ 89 w 191"/>
                <a:gd name="T9" fmla="*/ 12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1" h="55">
                  <a:moveTo>
                    <a:pt x="89" y="12"/>
                  </a:moveTo>
                  <a:lnTo>
                    <a:pt x="46" y="0"/>
                  </a:lnTo>
                  <a:lnTo>
                    <a:pt x="0" y="46"/>
                  </a:lnTo>
                  <a:lnTo>
                    <a:pt x="191" y="55"/>
                  </a:lnTo>
                  <a:lnTo>
                    <a:pt x="89" y="12"/>
                  </a:lnTo>
                  <a:close/>
                </a:path>
              </a:pathLst>
            </a:custGeom>
            <a:solidFill>
              <a:srgbClr val="8FC3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" name="Freeform 409"/>
            <p:cNvSpPr>
              <a:spLocks/>
            </p:cNvSpPr>
            <p:nvPr/>
          </p:nvSpPr>
          <p:spPr bwMode="auto">
            <a:xfrm>
              <a:off x="8915400" y="4856163"/>
              <a:ext cx="88900" cy="58738"/>
            </a:xfrm>
            <a:custGeom>
              <a:avLst/>
              <a:gdLst>
                <a:gd name="T0" fmla="*/ 0 w 56"/>
                <a:gd name="T1" fmla="*/ 9 h 37"/>
                <a:gd name="T2" fmla="*/ 22 w 56"/>
                <a:gd name="T3" fmla="*/ 37 h 37"/>
                <a:gd name="T4" fmla="*/ 56 w 56"/>
                <a:gd name="T5" fmla="*/ 0 h 37"/>
                <a:gd name="T6" fmla="*/ 0 w 56"/>
                <a:gd name="T7" fmla="*/ 9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6" h="37">
                  <a:moveTo>
                    <a:pt x="0" y="9"/>
                  </a:moveTo>
                  <a:lnTo>
                    <a:pt x="22" y="37"/>
                  </a:lnTo>
                  <a:lnTo>
                    <a:pt x="56" y="0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008F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0" name="Freeform 410"/>
            <p:cNvSpPr>
              <a:spLocks/>
            </p:cNvSpPr>
            <p:nvPr/>
          </p:nvSpPr>
          <p:spPr bwMode="auto">
            <a:xfrm>
              <a:off x="8778875" y="4940300"/>
              <a:ext cx="136525" cy="171450"/>
            </a:xfrm>
            <a:custGeom>
              <a:avLst/>
              <a:gdLst>
                <a:gd name="T0" fmla="*/ 0 w 28"/>
                <a:gd name="T1" fmla="*/ 24 h 35"/>
                <a:gd name="T2" fmla="*/ 14 w 28"/>
                <a:gd name="T3" fmla="*/ 33 h 35"/>
                <a:gd name="T4" fmla="*/ 28 w 28"/>
                <a:gd name="T5" fmla="*/ 0 h 35"/>
                <a:gd name="T6" fmla="*/ 0 w 28"/>
                <a:gd name="T7" fmla="*/ 24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8" h="35">
                  <a:moveTo>
                    <a:pt x="0" y="24"/>
                  </a:moveTo>
                  <a:cubicBezTo>
                    <a:pt x="0" y="24"/>
                    <a:pt x="13" y="35"/>
                    <a:pt x="14" y="33"/>
                  </a:cubicBezTo>
                  <a:cubicBezTo>
                    <a:pt x="16" y="31"/>
                    <a:pt x="28" y="0"/>
                    <a:pt x="28" y="0"/>
                  </a:cubicBezTo>
                  <a:lnTo>
                    <a:pt x="0" y="24"/>
                  </a:lnTo>
                  <a:close/>
                </a:path>
              </a:pathLst>
            </a:custGeom>
            <a:solidFill>
              <a:srgbClr val="008F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1" name="Freeform 411"/>
            <p:cNvSpPr>
              <a:spLocks/>
            </p:cNvSpPr>
            <p:nvPr/>
          </p:nvSpPr>
          <p:spPr bwMode="auto">
            <a:xfrm>
              <a:off x="8326438" y="2593975"/>
              <a:ext cx="49213" cy="190500"/>
            </a:xfrm>
            <a:custGeom>
              <a:avLst/>
              <a:gdLst>
                <a:gd name="T0" fmla="*/ 31 w 31"/>
                <a:gd name="T1" fmla="*/ 68 h 120"/>
                <a:gd name="T2" fmla="*/ 10 w 31"/>
                <a:gd name="T3" fmla="*/ 0 h 120"/>
                <a:gd name="T4" fmla="*/ 0 w 31"/>
                <a:gd name="T5" fmla="*/ 65 h 120"/>
                <a:gd name="T6" fmla="*/ 19 w 31"/>
                <a:gd name="T7" fmla="*/ 120 h 120"/>
                <a:gd name="T8" fmla="*/ 31 w 31"/>
                <a:gd name="T9" fmla="*/ 68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120">
                  <a:moveTo>
                    <a:pt x="31" y="68"/>
                  </a:moveTo>
                  <a:lnTo>
                    <a:pt x="10" y="0"/>
                  </a:lnTo>
                  <a:lnTo>
                    <a:pt x="0" y="65"/>
                  </a:lnTo>
                  <a:lnTo>
                    <a:pt x="19" y="120"/>
                  </a:lnTo>
                  <a:lnTo>
                    <a:pt x="31" y="68"/>
                  </a:lnTo>
                  <a:close/>
                </a:path>
              </a:pathLst>
            </a:custGeom>
            <a:solidFill>
              <a:srgbClr val="8FC3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2" name="Freeform 412"/>
            <p:cNvSpPr>
              <a:spLocks/>
            </p:cNvSpPr>
            <p:nvPr/>
          </p:nvSpPr>
          <p:spPr bwMode="auto">
            <a:xfrm>
              <a:off x="8293100" y="2809875"/>
              <a:ext cx="98425" cy="88900"/>
            </a:xfrm>
            <a:custGeom>
              <a:avLst/>
              <a:gdLst>
                <a:gd name="T0" fmla="*/ 18 w 62"/>
                <a:gd name="T1" fmla="*/ 56 h 56"/>
                <a:gd name="T2" fmla="*/ 49 w 62"/>
                <a:gd name="T3" fmla="*/ 56 h 56"/>
                <a:gd name="T4" fmla="*/ 62 w 62"/>
                <a:gd name="T5" fmla="*/ 34 h 56"/>
                <a:gd name="T6" fmla="*/ 24 w 62"/>
                <a:gd name="T7" fmla="*/ 0 h 56"/>
                <a:gd name="T8" fmla="*/ 0 w 62"/>
                <a:gd name="T9" fmla="*/ 43 h 56"/>
                <a:gd name="T10" fmla="*/ 18 w 62"/>
                <a:gd name="T11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2" h="56">
                  <a:moveTo>
                    <a:pt x="18" y="56"/>
                  </a:moveTo>
                  <a:lnTo>
                    <a:pt x="49" y="56"/>
                  </a:lnTo>
                  <a:lnTo>
                    <a:pt x="62" y="34"/>
                  </a:lnTo>
                  <a:lnTo>
                    <a:pt x="24" y="0"/>
                  </a:lnTo>
                  <a:lnTo>
                    <a:pt x="0" y="43"/>
                  </a:lnTo>
                  <a:lnTo>
                    <a:pt x="18" y="56"/>
                  </a:lnTo>
                  <a:close/>
                </a:path>
              </a:pathLst>
            </a:custGeom>
            <a:solidFill>
              <a:srgbClr val="8FC3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3" name="Freeform 413"/>
            <p:cNvSpPr>
              <a:spLocks/>
            </p:cNvSpPr>
            <p:nvPr/>
          </p:nvSpPr>
          <p:spPr bwMode="auto">
            <a:xfrm>
              <a:off x="8086725" y="2932113"/>
              <a:ext cx="255588" cy="255588"/>
            </a:xfrm>
            <a:custGeom>
              <a:avLst/>
              <a:gdLst>
                <a:gd name="T0" fmla="*/ 127 w 161"/>
                <a:gd name="T1" fmla="*/ 47 h 161"/>
                <a:gd name="T2" fmla="*/ 90 w 161"/>
                <a:gd name="T3" fmla="*/ 78 h 161"/>
                <a:gd name="T4" fmla="*/ 34 w 161"/>
                <a:gd name="T5" fmla="*/ 100 h 161"/>
                <a:gd name="T6" fmla="*/ 0 w 161"/>
                <a:gd name="T7" fmla="*/ 134 h 161"/>
                <a:gd name="T8" fmla="*/ 34 w 161"/>
                <a:gd name="T9" fmla="*/ 161 h 161"/>
                <a:gd name="T10" fmla="*/ 46 w 161"/>
                <a:gd name="T11" fmla="*/ 121 h 161"/>
                <a:gd name="T12" fmla="*/ 83 w 161"/>
                <a:gd name="T13" fmla="*/ 124 h 161"/>
                <a:gd name="T14" fmla="*/ 148 w 161"/>
                <a:gd name="T15" fmla="*/ 103 h 161"/>
                <a:gd name="T16" fmla="*/ 161 w 161"/>
                <a:gd name="T17" fmla="*/ 22 h 161"/>
                <a:gd name="T18" fmla="*/ 130 w 161"/>
                <a:gd name="T19" fmla="*/ 0 h 161"/>
                <a:gd name="T20" fmla="*/ 127 w 161"/>
                <a:gd name="T21" fmla="*/ 47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61" h="161">
                  <a:moveTo>
                    <a:pt x="127" y="47"/>
                  </a:moveTo>
                  <a:lnTo>
                    <a:pt x="90" y="78"/>
                  </a:lnTo>
                  <a:lnTo>
                    <a:pt x="34" y="100"/>
                  </a:lnTo>
                  <a:lnTo>
                    <a:pt x="0" y="134"/>
                  </a:lnTo>
                  <a:lnTo>
                    <a:pt x="34" y="161"/>
                  </a:lnTo>
                  <a:lnTo>
                    <a:pt x="46" y="121"/>
                  </a:lnTo>
                  <a:lnTo>
                    <a:pt x="83" y="124"/>
                  </a:lnTo>
                  <a:lnTo>
                    <a:pt x="148" y="103"/>
                  </a:lnTo>
                  <a:lnTo>
                    <a:pt x="161" y="22"/>
                  </a:lnTo>
                  <a:lnTo>
                    <a:pt x="130" y="0"/>
                  </a:lnTo>
                  <a:lnTo>
                    <a:pt x="127" y="47"/>
                  </a:lnTo>
                  <a:close/>
                </a:path>
              </a:pathLst>
            </a:custGeom>
            <a:solidFill>
              <a:srgbClr val="8FC3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4" name="Freeform 414"/>
            <p:cNvSpPr>
              <a:spLocks/>
            </p:cNvSpPr>
            <p:nvPr/>
          </p:nvSpPr>
          <p:spPr bwMode="auto">
            <a:xfrm>
              <a:off x="8326438" y="2697163"/>
              <a:ext cx="49213" cy="87313"/>
            </a:xfrm>
            <a:custGeom>
              <a:avLst/>
              <a:gdLst>
                <a:gd name="T0" fmla="*/ 0 w 31"/>
                <a:gd name="T1" fmla="*/ 0 h 55"/>
                <a:gd name="T2" fmla="*/ 19 w 31"/>
                <a:gd name="T3" fmla="*/ 55 h 55"/>
                <a:gd name="T4" fmla="*/ 31 w 31"/>
                <a:gd name="T5" fmla="*/ 3 h 55"/>
                <a:gd name="T6" fmla="*/ 0 w 31"/>
                <a:gd name="T7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" h="55">
                  <a:moveTo>
                    <a:pt x="0" y="0"/>
                  </a:moveTo>
                  <a:lnTo>
                    <a:pt x="19" y="55"/>
                  </a:lnTo>
                  <a:lnTo>
                    <a:pt x="31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9E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5" name="Freeform 415"/>
            <p:cNvSpPr>
              <a:spLocks/>
            </p:cNvSpPr>
            <p:nvPr/>
          </p:nvSpPr>
          <p:spPr bwMode="auto">
            <a:xfrm>
              <a:off x="8321675" y="2863850"/>
              <a:ext cx="69850" cy="34925"/>
            </a:xfrm>
            <a:custGeom>
              <a:avLst/>
              <a:gdLst>
                <a:gd name="T0" fmla="*/ 0 w 44"/>
                <a:gd name="T1" fmla="*/ 22 h 22"/>
                <a:gd name="T2" fmla="*/ 31 w 44"/>
                <a:gd name="T3" fmla="*/ 22 h 22"/>
                <a:gd name="T4" fmla="*/ 44 w 44"/>
                <a:gd name="T5" fmla="*/ 0 h 22"/>
                <a:gd name="T6" fmla="*/ 0 w 44"/>
                <a:gd name="T7" fmla="*/ 2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22">
                  <a:moveTo>
                    <a:pt x="0" y="22"/>
                  </a:moveTo>
                  <a:lnTo>
                    <a:pt x="31" y="22"/>
                  </a:lnTo>
                  <a:lnTo>
                    <a:pt x="44" y="0"/>
                  </a:lnTo>
                  <a:lnTo>
                    <a:pt x="0" y="22"/>
                  </a:lnTo>
                  <a:close/>
                </a:path>
              </a:pathLst>
            </a:custGeom>
            <a:solidFill>
              <a:srgbClr val="008F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6" name="Freeform 416"/>
            <p:cNvSpPr>
              <a:spLocks/>
            </p:cNvSpPr>
            <p:nvPr/>
          </p:nvSpPr>
          <p:spPr bwMode="auto">
            <a:xfrm>
              <a:off x="8293100" y="2809875"/>
              <a:ext cx="98425" cy="68263"/>
            </a:xfrm>
            <a:custGeom>
              <a:avLst/>
              <a:gdLst>
                <a:gd name="T0" fmla="*/ 24 w 62"/>
                <a:gd name="T1" fmla="*/ 0 h 43"/>
                <a:gd name="T2" fmla="*/ 0 w 62"/>
                <a:gd name="T3" fmla="*/ 43 h 43"/>
                <a:gd name="T4" fmla="*/ 62 w 62"/>
                <a:gd name="T5" fmla="*/ 34 h 43"/>
                <a:gd name="T6" fmla="*/ 24 w 62"/>
                <a:gd name="T7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2" h="43">
                  <a:moveTo>
                    <a:pt x="24" y="0"/>
                  </a:moveTo>
                  <a:lnTo>
                    <a:pt x="0" y="43"/>
                  </a:lnTo>
                  <a:lnTo>
                    <a:pt x="62" y="34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54B1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7" name="Freeform 417"/>
            <p:cNvSpPr>
              <a:spLocks/>
            </p:cNvSpPr>
            <p:nvPr/>
          </p:nvSpPr>
          <p:spPr bwMode="auto">
            <a:xfrm>
              <a:off x="8288338" y="2932113"/>
              <a:ext cx="53975" cy="74613"/>
            </a:xfrm>
            <a:custGeom>
              <a:avLst/>
              <a:gdLst>
                <a:gd name="T0" fmla="*/ 3 w 34"/>
                <a:gd name="T1" fmla="*/ 0 h 47"/>
                <a:gd name="T2" fmla="*/ 0 w 34"/>
                <a:gd name="T3" fmla="*/ 47 h 47"/>
                <a:gd name="T4" fmla="*/ 34 w 34"/>
                <a:gd name="T5" fmla="*/ 22 h 47"/>
                <a:gd name="T6" fmla="*/ 3 w 34"/>
                <a:gd name="T7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4" h="47">
                  <a:moveTo>
                    <a:pt x="3" y="0"/>
                  </a:moveTo>
                  <a:lnTo>
                    <a:pt x="0" y="47"/>
                  </a:lnTo>
                  <a:lnTo>
                    <a:pt x="34" y="22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54B1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8" name="Freeform 418"/>
            <p:cNvSpPr>
              <a:spLocks/>
            </p:cNvSpPr>
            <p:nvPr/>
          </p:nvSpPr>
          <p:spPr bwMode="auto">
            <a:xfrm>
              <a:off x="8086725" y="3124200"/>
              <a:ext cx="73025" cy="63500"/>
            </a:xfrm>
            <a:custGeom>
              <a:avLst/>
              <a:gdLst>
                <a:gd name="T0" fmla="*/ 0 w 46"/>
                <a:gd name="T1" fmla="*/ 13 h 40"/>
                <a:gd name="T2" fmla="*/ 34 w 46"/>
                <a:gd name="T3" fmla="*/ 40 h 40"/>
                <a:gd name="T4" fmla="*/ 46 w 46"/>
                <a:gd name="T5" fmla="*/ 0 h 40"/>
                <a:gd name="T6" fmla="*/ 0 w 46"/>
                <a:gd name="T7" fmla="*/ 13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6" h="40">
                  <a:moveTo>
                    <a:pt x="0" y="13"/>
                  </a:moveTo>
                  <a:lnTo>
                    <a:pt x="34" y="40"/>
                  </a:lnTo>
                  <a:lnTo>
                    <a:pt x="46" y="0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008F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9" name="Freeform 419"/>
            <p:cNvSpPr>
              <a:spLocks/>
            </p:cNvSpPr>
            <p:nvPr/>
          </p:nvSpPr>
          <p:spPr bwMode="auto">
            <a:xfrm>
              <a:off x="8229600" y="2967038"/>
              <a:ext cx="112713" cy="128588"/>
            </a:xfrm>
            <a:custGeom>
              <a:avLst/>
              <a:gdLst>
                <a:gd name="T0" fmla="*/ 0 w 71"/>
                <a:gd name="T1" fmla="*/ 56 h 81"/>
                <a:gd name="T2" fmla="*/ 58 w 71"/>
                <a:gd name="T3" fmla="*/ 81 h 81"/>
                <a:gd name="T4" fmla="*/ 71 w 71"/>
                <a:gd name="T5" fmla="*/ 0 h 81"/>
                <a:gd name="T6" fmla="*/ 0 w 71"/>
                <a:gd name="T7" fmla="*/ 56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1" h="81">
                  <a:moveTo>
                    <a:pt x="0" y="56"/>
                  </a:moveTo>
                  <a:lnTo>
                    <a:pt x="58" y="81"/>
                  </a:lnTo>
                  <a:lnTo>
                    <a:pt x="71" y="0"/>
                  </a:lnTo>
                  <a:lnTo>
                    <a:pt x="0" y="56"/>
                  </a:lnTo>
                  <a:close/>
                </a:path>
              </a:pathLst>
            </a:custGeom>
            <a:solidFill>
              <a:srgbClr val="008F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0" name="Freeform 420"/>
            <p:cNvSpPr>
              <a:spLocks/>
            </p:cNvSpPr>
            <p:nvPr/>
          </p:nvSpPr>
          <p:spPr bwMode="auto">
            <a:xfrm>
              <a:off x="8140700" y="3055938"/>
              <a:ext cx="88900" cy="68263"/>
            </a:xfrm>
            <a:custGeom>
              <a:avLst/>
              <a:gdLst>
                <a:gd name="T0" fmla="*/ 0 w 56"/>
                <a:gd name="T1" fmla="*/ 22 h 43"/>
                <a:gd name="T2" fmla="*/ 12 w 56"/>
                <a:gd name="T3" fmla="*/ 43 h 43"/>
                <a:gd name="T4" fmla="*/ 56 w 56"/>
                <a:gd name="T5" fmla="*/ 0 h 43"/>
                <a:gd name="T6" fmla="*/ 0 w 56"/>
                <a:gd name="T7" fmla="*/ 22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6" h="43">
                  <a:moveTo>
                    <a:pt x="0" y="22"/>
                  </a:moveTo>
                  <a:lnTo>
                    <a:pt x="12" y="43"/>
                  </a:lnTo>
                  <a:lnTo>
                    <a:pt x="56" y="0"/>
                  </a:lnTo>
                  <a:lnTo>
                    <a:pt x="0" y="22"/>
                  </a:lnTo>
                  <a:close/>
                </a:path>
              </a:pathLst>
            </a:custGeom>
            <a:solidFill>
              <a:srgbClr val="54B1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1" name="Freeform 421"/>
            <p:cNvSpPr>
              <a:spLocks/>
            </p:cNvSpPr>
            <p:nvPr/>
          </p:nvSpPr>
          <p:spPr bwMode="auto">
            <a:xfrm>
              <a:off x="8159750" y="3055938"/>
              <a:ext cx="69850" cy="73025"/>
            </a:xfrm>
            <a:custGeom>
              <a:avLst/>
              <a:gdLst>
                <a:gd name="T0" fmla="*/ 0 w 44"/>
                <a:gd name="T1" fmla="*/ 43 h 46"/>
                <a:gd name="T2" fmla="*/ 37 w 44"/>
                <a:gd name="T3" fmla="*/ 46 h 46"/>
                <a:gd name="T4" fmla="*/ 44 w 44"/>
                <a:gd name="T5" fmla="*/ 0 h 46"/>
                <a:gd name="T6" fmla="*/ 0 w 44"/>
                <a:gd name="T7" fmla="*/ 43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46">
                  <a:moveTo>
                    <a:pt x="0" y="43"/>
                  </a:moveTo>
                  <a:lnTo>
                    <a:pt x="37" y="46"/>
                  </a:lnTo>
                  <a:lnTo>
                    <a:pt x="44" y="0"/>
                  </a:lnTo>
                  <a:lnTo>
                    <a:pt x="0" y="43"/>
                  </a:lnTo>
                  <a:close/>
                </a:path>
              </a:pathLst>
            </a:custGeom>
            <a:solidFill>
              <a:srgbClr val="009E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2" name="Freeform 422"/>
            <p:cNvSpPr>
              <a:spLocks/>
            </p:cNvSpPr>
            <p:nvPr/>
          </p:nvSpPr>
          <p:spPr bwMode="auto">
            <a:xfrm>
              <a:off x="7153275" y="3670300"/>
              <a:ext cx="60325" cy="93663"/>
            </a:xfrm>
            <a:custGeom>
              <a:avLst/>
              <a:gdLst>
                <a:gd name="T0" fmla="*/ 31 w 38"/>
                <a:gd name="T1" fmla="*/ 0 h 59"/>
                <a:gd name="T2" fmla="*/ 0 w 38"/>
                <a:gd name="T3" fmla="*/ 59 h 59"/>
                <a:gd name="T4" fmla="*/ 38 w 38"/>
                <a:gd name="T5" fmla="*/ 59 h 59"/>
                <a:gd name="T6" fmla="*/ 31 w 38"/>
                <a:gd name="T7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59">
                  <a:moveTo>
                    <a:pt x="31" y="0"/>
                  </a:moveTo>
                  <a:lnTo>
                    <a:pt x="0" y="59"/>
                  </a:lnTo>
                  <a:lnTo>
                    <a:pt x="38" y="59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rgbClr val="008F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3" name="Freeform 423"/>
            <p:cNvSpPr>
              <a:spLocks/>
            </p:cNvSpPr>
            <p:nvPr/>
          </p:nvSpPr>
          <p:spPr bwMode="auto">
            <a:xfrm>
              <a:off x="6049963" y="2474913"/>
              <a:ext cx="314325" cy="590550"/>
            </a:xfrm>
            <a:custGeom>
              <a:avLst/>
              <a:gdLst>
                <a:gd name="T0" fmla="*/ 71 w 198"/>
                <a:gd name="T1" fmla="*/ 0 h 372"/>
                <a:gd name="T2" fmla="*/ 25 w 198"/>
                <a:gd name="T3" fmla="*/ 3 h 372"/>
                <a:gd name="T4" fmla="*/ 0 w 198"/>
                <a:gd name="T5" fmla="*/ 53 h 372"/>
                <a:gd name="T6" fmla="*/ 74 w 198"/>
                <a:gd name="T7" fmla="*/ 288 h 372"/>
                <a:gd name="T8" fmla="*/ 117 w 198"/>
                <a:gd name="T9" fmla="*/ 372 h 372"/>
                <a:gd name="T10" fmla="*/ 188 w 198"/>
                <a:gd name="T11" fmla="*/ 369 h 372"/>
                <a:gd name="T12" fmla="*/ 198 w 198"/>
                <a:gd name="T13" fmla="*/ 236 h 372"/>
                <a:gd name="T14" fmla="*/ 71 w 198"/>
                <a:gd name="T15" fmla="*/ 0 h 3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8" h="372">
                  <a:moveTo>
                    <a:pt x="71" y="0"/>
                  </a:moveTo>
                  <a:lnTo>
                    <a:pt x="25" y="3"/>
                  </a:lnTo>
                  <a:lnTo>
                    <a:pt x="0" y="53"/>
                  </a:lnTo>
                  <a:lnTo>
                    <a:pt x="74" y="288"/>
                  </a:lnTo>
                  <a:lnTo>
                    <a:pt x="117" y="372"/>
                  </a:lnTo>
                  <a:lnTo>
                    <a:pt x="188" y="369"/>
                  </a:lnTo>
                  <a:lnTo>
                    <a:pt x="198" y="236"/>
                  </a:lnTo>
                  <a:lnTo>
                    <a:pt x="71" y="0"/>
                  </a:lnTo>
                  <a:close/>
                </a:path>
              </a:pathLst>
            </a:custGeom>
            <a:solidFill>
              <a:srgbClr val="0252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4" name="Freeform 424"/>
            <p:cNvSpPr>
              <a:spLocks/>
            </p:cNvSpPr>
            <p:nvPr/>
          </p:nvSpPr>
          <p:spPr bwMode="auto">
            <a:xfrm>
              <a:off x="6113463" y="2022475"/>
              <a:ext cx="196850" cy="368300"/>
            </a:xfrm>
            <a:custGeom>
              <a:avLst/>
              <a:gdLst>
                <a:gd name="T0" fmla="*/ 114 w 124"/>
                <a:gd name="T1" fmla="*/ 22 h 232"/>
                <a:gd name="T2" fmla="*/ 12 w 124"/>
                <a:gd name="T3" fmla="*/ 0 h 232"/>
                <a:gd name="T4" fmla="*/ 9 w 124"/>
                <a:gd name="T5" fmla="*/ 112 h 232"/>
                <a:gd name="T6" fmla="*/ 25 w 124"/>
                <a:gd name="T7" fmla="*/ 124 h 232"/>
                <a:gd name="T8" fmla="*/ 0 w 124"/>
                <a:gd name="T9" fmla="*/ 180 h 232"/>
                <a:gd name="T10" fmla="*/ 16 w 124"/>
                <a:gd name="T11" fmla="*/ 223 h 232"/>
                <a:gd name="T12" fmla="*/ 68 w 124"/>
                <a:gd name="T13" fmla="*/ 211 h 232"/>
                <a:gd name="T14" fmla="*/ 80 w 124"/>
                <a:gd name="T15" fmla="*/ 232 h 232"/>
                <a:gd name="T16" fmla="*/ 124 w 124"/>
                <a:gd name="T17" fmla="*/ 180 h 232"/>
                <a:gd name="T18" fmla="*/ 114 w 124"/>
                <a:gd name="T19" fmla="*/ 22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4" h="232">
                  <a:moveTo>
                    <a:pt x="114" y="22"/>
                  </a:moveTo>
                  <a:lnTo>
                    <a:pt x="12" y="0"/>
                  </a:lnTo>
                  <a:lnTo>
                    <a:pt x="9" y="112"/>
                  </a:lnTo>
                  <a:lnTo>
                    <a:pt x="25" y="124"/>
                  </a:lnTo>
                  <a:lnTo>
                    <a:pt x="0" y="180"/>
                  </a:lnTo>
                  <a:lnTo>
                    <a:pt x="16" y="223"/>
                  </a:lnTo>
                  <a:lnTo>
                    <a:pt x="68" y="211"/>
                  </a:lnTo>
                  <a:lnTo>
                    <a:pt x="80" y="232"/>
                  </a:lnTo>
                  <a:lnTo>
                    <a:pt x="124" y="180"/>
                  </a:lnTo>
                  <a:lnTo>
                    <a:pt x="114" y="22"/>
                  </a:lnTo>
                  <a:close/>
                </a:path>
              </a:pathLst>
            </a:custGeom>
            <a:solidFill>
              <a:srgbClr val="006A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5" name="Freeform 425"/>
            <p:cNvSpPr>
              <a:spLocks/>
            </p:cNvSpPr>
            <p:nvPr/>
          </p:nvSpPr>
          <p:spPr bwMode="auto">
            <a:xfrm>
              <a:off x="6113463" y="2308225"/>
              <a:ext cx="107950" cy="68263"/>
            </a:xfrm>
            <a:custGeom>
              <a:avLst/>
              <a:gdLst>
                <a:gd name="T0" fmla="*/ 0 w 68"/>
                <a:gd name="T1" fmla="*/ 0 h 43"/>
                <a:gd name="T2" fmla="*/ 16 w 68"/>
                <a:gd name="T3" fmla="*/ 43 h 43"/>
                <a:gd name="T4" fmla="*/ 68 w 68"/>
                <a:gd name="T5" fmla="*/ 31 h 43"/>
                <a:gd name="T6" fmla="*/ 0 w 68"/>
                <a:gd name="T7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8" h="43">
                  <a:moveTo>
                    <a:pt x="0" y="0"/>
                  </a:moveTo>
                  <a:lnTo>
                    <a:pt x="16" y="43"/>
                  </a:lnTo>
                  <a:lnTo>
                    <a:pt x="68" y="3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D27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6" name="Freeform 426"/>
            <p:cNvSpPr>
              <a:spLocks/>
            </p:cNvSpPr>
            <p:nvPr/>
          </p:nvSpPr>
          <p:spPr bwMode="auto">
            <a:xfrm>
              <a:off x="6221413" y="2308225"/>
              <a:ext cx="88900" cy="82550"/>
            </a:xfrm>
            <a:custGeom>
              <a:avLst/>
              <a:gdLst>
                <a:gd name="T0" fmla="*/ 0 w 56"/>
                <a:gd name="T1" fmla="*/ 31 h 52"/>
                <a:gd name="T2" fmla="*/ 12 w 56"/>
                <a:gd name="T3" fmla="*/ 52 h 52"/>
                <a:gd name="T4" fmla="*/ 56 w 56"/>
                <a:gd name="T5" fmla="*/ 0 h 52"/>
                <a:gd name="T6" fmla="*/ 0 w 56"/>
                <a:gd name="T7" fmla="*/ 31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6" h="52">
                  <a:moveTo>
                    <a:pt x="0" y="31"/>
                  </a:moveTo>
                  <a:lnTo>
                    <a:pt x="12" y="52"/>
                  </a:lnTo>
                  <a:lnTo>
                    <a:pt x="56" y="0"/>
                  </a:lnTo>
                  <a:lnTo>
                    <a:pt x="0" y="31"/>
                  </a:lnTo>
                  <a:close/>
                </a:path>
              </a:pathLst>
            </a:custGeom>
            <a:solidFill>
              <a:srgbClr val="1D27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7" name="Freeform 427"/>
            <p:cNvSpPr>
              <a:spLocks/>
            </p:cNvSpPr>
            <p:nvPr/>
          </p:nvSpPr>
          <p:spPr bwMode="auto">
            <a:xfrm>
              <a:off x="6113463" y="2057400"/>
              <a:ext cx="196850" cy="300038"/>
            </a:xfrm>
            <a:custGeom>
              <a:avLst/>
              <a:gdLst>
                <a:gd name="T0" fmla="*/ 114 w 124"/>
                <a:gd name="T1" fmla="*/ 0 h 189"/>
                <a:gd name="T2" fmla="*/ 25 w 124"/>
                <a:gd name="T3" fmla="*/ 102 h 189"/>
                <a:gd name="T4" fmla="*/ 0 w 124"/>
                <a:gd name="T5" fmla="*/ 158 h 189"/>
                <a:gd name="T6" fmla="*/ 68 w 124"/>
                <a:gd name="T7" fmla="*/ 189 h 189"/>
                <a:gd name="T8" fmla="*/ 124 w 124"/>
                <a:gd name="T9" fmla="*/ 158 h 189"/>
                <a:gd name="T10" fmla="*/ 114 w 124"/>
                <a:gd name="T11" fmla="*/ 0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4" h="189">
                  <a:moveTo>
                    <a:pt x="114" y="0"/>
                  </a:moveTo>
                  <a:lnTo>
                    <a:pt x="25" y="102"/>
                  </a:lnTo>
                  <a:lnTo>
                    <a:pt x="0" y="158"/>
                  </a:lnTo>
                  <a:lnTo>
                    <a:pt x="68" y="189"/>
                  </a:lnTo>
                  <a:lnTo>
                    <a:pt x="124" y="158"/>
                  </a:lnTo>
                  <a:lnTo>
                    <a:pt x="114" y="0"/>
                  </a:lnTo>
                  <a:close/>
                </a:path>
              </a:pathLst>
            </a:custGeom>
            <a:solidFill>
              <a:srgbClr val="006A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8" name="Freeform 428"/>
            <p:cNvSpPr>
              <a:spLocks/>
            </p:cNvSpPr>
            <p:nvPr/>
          </p:nvSpPr>
          <p:spPr bwMode="auto">
            <a:xfrm>
              <a:off x="6113463" y="2219325"/>
              <a:ext cx="196850" cy="138113"/>
            </a:xfrm>
            <a:custGeom>
              <a:avLst/>
              <a:gdLst>
                <a:gd name="T0" fmla="*/ 25 w 124"/>
                <a:gd name="T1" fmla="*/ 0 h 87"/>
                <a:gd name="T2" fmla="*/ 0 w 124"/>
                <a:gd name="T3" fmla="*/ 56 h 87"/>
                <a:gd name="T4" fmla="*/ 68 w 124"/>
                <a:gd name="T5" fmla="*/ 87 h 87"/>
                <a:gd name="T6" fmla="*/ 124 w 124"/>
                <a:gd name="T7" fmla="*/ 56 h 87"/>
                <a:gd name="T8" fmla="*/ 25 w 124"/>
                <a:gd name="T9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4" h="87">
                  <a:moveTo>
                    <a:pt x="25" y="0"/>
                  </a:moveTo>
                  <a:lnTo>
                    <a:pt x="0" y="56"/>
                  </a:lnTo>
                  <a:lnTo>
                    <a:pt x="68" y="87"/>
                  </a:lnTo>
                  <a:lnTo>
                    <a:pt x="124" y="56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0E3B9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9" name="Freeform 429"/>
            <p:cNvSpPr>
              <a:spLocks/>
            </p:cNvSpPr>
            <p:nvPr/>
          </p:nvSpPr>
          <p:spPr bwMode="auto">
            <a:xfrm>
              <a:off x="6113463" y="2219325"/>
              <a:ext cx="107950" cy="138113"/>
            </a:xfrm>
            <a:custGeom>
              <a:avLst/>
              <a:gdLst>
                <a:gd name="T0" fmla="*/ 25 w 68"/>
                <a:gd name="T1" fmla="*/ 0 h 87"/>
                <a:gd name="T2" fmla="*/ 0 w 68"/>
                <a:gd name="T3" fmla="*/ 56 h 87"/>
                <a:gd name="T4" fmla="*/ 68 w 68"/>
                <a:gd name="T5" fmla="*/ 87 h 87"/>
                <a:gd name="T6" fmla="*/ 25 w 68"/>
                <a:gd name="T7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8" h="87">
                  <a:moveTo>
                    <a:pt x="25" y="0"/>
                  </a:moveTo>
                  <a:lnTo>
                    <a:pt x="0" y="56"/>
                  </a:lnTo>
                  <a:lnTo>
                    <a:pt x="68" y="87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006A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0" name="Freeform 430"/>
            <p:cNvSpPr>
              <a:spLocks/>
            </p:cNvSpPr>
            <p:nvPr/>
          </p:nvSpPr>
          <p:spPr bwMode="auto">
            <a:xfrm>
              <a:off x="6127750" y="2090738"/>
              <a:ext cx="69850" cy="128588"/>
            </a:xfrm>
            <a:custGeom>
              <a:avLst/>
              <a:gdLst>
                <a:gd name="T0" fmla="*/ 0 w 44"/>
                <a:gd name="T1" fmla="*/ 69 h 81"/>
                <a:gd name="T2" fmla="*/ 16 w 44"/>
                <a:gd name="T3" fmla="*/ 81 h 81"/>
                <a:gd name="T4" fmla="*/ 44 w 44"/>
                <a:gd name="T5" fmla="*/ 0 h 81"/>
                <a:gd name="T6" fmla="*/ 0 w 44"/>
                <a:gd name="T7" fmla="*/ 69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81">
                  <a:moveTo>
                    <a:pt x="0" y="69"/>
                  </a:moveTo>
                  <a:lnTo>
                    <a:pt x="16" y="81"/>
                  </a:lnTo>
                  <a:lnTo>
                    <a:pt x="44" y="0"/>
                  </a:lnTo>
                  <a:lnTo>
                    <a:pt x="0" y="69"/>
                  </a:lnTo>
                  <a:close/>
                </a:path>
              </a:pathLst>
            </a:custGeom>
            <a:solidFill>
              <a:srgbClr val="1D27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1" name="Freeform 431"/>
            <p:cNvSpPr>
              <a:spLocks/>
            </p:cNvSpPr>
            <p:nvPr/>
          </p:nvSpPr>
          <p:spPr bwMode="auto">
            <a:xfrm>
              <a:off x="6153150" y="2057400"/>
              <a:ext cx="141288" cy="161925"/>
            </a:xfrm>
            <a:custGeom>
              <a:avLst/>
              <a:gdLst>
                <a:gd name="T0" fmla="*/ 28 w 89"/>
                <a:gd name="T1" fmla="*/ 21 h 102"/>
                <a:gd name="T2" fmla="*/ 0 w 89"/>
                <a:gd name="T3" fmla="*/ 102 h 102"/>
                <a:gd name="T4" fmla="*/ 89 w 89"/>
                <a:gd name="T5" fmla="*/ 0 h 102"/>
                <a:gd name="T6" fmla="*/ 28 w 89"/>
                <a:gd name="T7" fmla="*/ 21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9" h="102">
                  <a:moveTo>
                    <a:pt x="28" y="21"/>
                  </a:moveTo>
                  <a:lnTo>
                    <a:pt x="0" y="102"/>
                  </a:lnTo>
                  <a:lnTo>
                    <a:pt x="89" y="0"/>
                  </a:lnTo>
                  <a:lnTo>
                    <a:pt x="28" y="21"/>
                  </a:lnTo>
                  <a:close/>
                </a:path>
              </a:pathLst>
            </a:custGeom>
            <a:solidFill>
              <a:srgbClr val="0E3B9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2" name="Freeform 432"/>
            <p:cNvSpPr>
              <a:spLocks/>
            </p:cNvSpPr>
            <p:nvPr/>
          </p:nvSpPr>
          <p:spPr bwMode="auto">
            <a:xfrm>
              <a:off x="6127750" y="2022475"/>
              <a:ext cx="69850" cy="177800"/>
            </a:xfrm>
            <a:custGeom>
              <a:avLst/>
              <a:gdLst>
                <a:gd name="T0" fmla="*/ 3 w 44"/>
                <a:gd name="T1" fmla="*/ 0 h 112"/>
                <a:gd name="T2" fmla="*/ 0 w 44"/>
                <a:gd name="T3" fmla="*/ 112 h 112"/>
                <a:gd name="T4" fmla="*/ 44 w 44"/>
                <a:gd name="T5" fmla="*/ 43 h 112"/>
                <a:gd name="T6" fmla="*/ 3 w 44"/>
                <a:gd name="T7" fmla="*/ 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112">
                  <a:moveTo>
                    <a:pt x="3" y="0"/>
                  </a:moveTo>
                  <a:lnTo>
                    <a:pt x="0" y="112"/>
                  </a:lnTo>
                  <a:lnTo>
                    <a:pt x="44" y="43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006A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3" name="Freeform 433"/>
            <p:cNvSpPr>
              <a:spLocks/>
            </p:cNvSpPr>
            <p:nvPr/>
          </p:nvSpPr>
          <p:spPr bwMode="auto">
            <a:xfrm>
              <a:off x="6132513" y="2022475"/>
              <a:ext cx="161925" cy="68263"/>
            </a:xfrm>
            <a:custGeom>
              <a:avLst/>
              <a:gdLst>
                <a:gd name="T0" fmla="*/ 102 w 102"/>
                <a:gd name="T1" fmla="*/ 22 h 43"/>
                <a:gd name="T2" fmla="*/ 0 w 102"/>
                <a:gd name="T3" fmla="*/ 0 h 43"/>
                <a:gd name="T4" fmla="*/ 41 w 102"/>
                <a:gd name="T5" fmla="*/ 43 h 43"/>
                <a:gd name="T6" fmla="*/ 102 w 102"/>
                <a:gd name="T7" fmla="*/ 22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2" h="43">
                  <a:moveTo>
                    <a:pt x="102" y="22"/>
                  </a:moveTo>
                  <a:lnTo>
                    <a:pt x="0" y="0"/>
                  </a:lnTo>
                  <a:lnTo>
                    <a:pt x="41" y="43"/>
                  </a:lnTo>
                  <a:lnTo>
                    <a:pt x="102" y="22"/>
                  </a:lnTo>
                  <a:close/>
                </a:path>
              </a:pathLst>
            </a:custGeom>
            <a:solidFill>
              <a:srgbClr val="006A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4" name="Freeform 434"/>
            <p:cNvSpPr>
              <a:spLocks/>
            </p:cNvSpPr>
            <p:nvPr/>
          </p:nvSpPr>
          <p:spPr bwMode="auto">
            <a:xfrm>
              <a:off x="5799138" y="2022475"/>
              <a:ext cx="333375" cy="295275"/>
            </a:xfrm>
            <a:custGeom>
              <a:avLst/>
              <a:gdLst>
                <a:gd name="T0" fmla="*/ 0 w 210"/>
                <a:gd name="T1" fmla="*/ 186 h 186"/>
                <a:gd name="T2" fmla="*/ 152 w 210"/>
                <a:gd name="T3" fmla="*/ 177 h 186"/>
                <a:gd name="T4" fmla="*/ 207 w 210"/>
                <a:gd name="T5" fmla="*/ 112 h 186"/>
                <a:gd name="T6" fmla="*/ 210 w 210"/>
                <a:gd name="T7" fmla="*/ 0 h 186"/>
                <a:gd name="T8" fmla="*/ 0 w 210"/>
                <a:gd name="T9" fmla="*/ 186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0" h="186">
                  <a:moveTo>
                    <a:pt x="0" y="186"/>
                  </a:moveTo>
                  <a:lnTo>
                    <a:pt x="152" y="177"/>
                  </a:lnTo>
                  <a:lnTo>
                    <a:pt x="207" y="112"/>
                  </a:lnTo>
                  <a:lnTo>
                    <a:pt x="210" y="0"/>
                  </a:lnTo>
                  <a:lnTo>
                    <a:pt x="0" y="186"/>
                  </a:lnTo>
                  <a:close/>
                </a:path>
              </a:pathLst>
            </a:custGeom>
            <a:solidFill>
              <a:srgbClr val="006A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5" name="Freeform 435"/>
            <p:cNvSpPr>
              <a:spLocks/>
            </p:cNvSpPr>
            <p:nvPr/>
          </p:nvSpPr>
          <p:spPr bwMode="auto">
            <a:xfrm>
              <a:off x="5799138" y="2200275"/>
              <a:ext cx="328613" cy="117475"/>
            </a:xfrm>
            <a:custGeom>
              <a:avLst/>
              <a:gdLst>
                <a:gd name="T0" fmla="*/ 0 w 207"/>
                <a:gd name="T1" fmla="*/ 74 h 74"/>
                <a:gd name="T2" fmla="*/ 152 w 207"/>
                <a:gd name="T3" fmla="*/ 65 h 74"/>
                <a:gd name="T4" fmla="*/ 207 w 207"/>
                <a:gd name="T5" fmla="*/ 0 h 74"/>
                <a:gd name="T6" fmla="*/ 0 w 207"/>
                <a:gd name="T7" fmla="*/ 74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7" h="74">
                  <a:moveTo>
                    <a:pt x="0" y="74"/>
                  </a:moveTo>
                  <a:lnTo>
                    <a:pt x="152" y="65"/>
                  </a:lnTo>
                  <a:lnTo>
                    <a:pt x="207" y="0"/>
                  </a:lnTo>
                  <a:lnTo>
                    <a:pt x="0" y="74"/>
                  </a:lnTo>
                  <a:close/>
                </a:path>
              </a:pathLst>
            </a:custGeom>
            <a:solidFill>
              <a:srgbClr val="1D27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6" name="Freeform 436"/>
            <p:cNvSpPr>
              <a:spLocks/>
            </p:cNvSpPr>
            <p:nvPr/>
          </p:nvSpPr>
          <p:spPr bwMode="auto">
            <a:xfrm>
              <a:off x="5799138" y="2303463"/>
              <a:ext cx="241300" cy="161925"/>
            </a:xfrm>
            <a:custGeom>
              <a:avLst/>
              <a:gdLst>
                <a:gd name="T0" fmla="*/ 0 w 152"/>
                <a:gd name="T1" fmla="*/ 9 h 102"/>
                <a:gd name="T2" fmla="*/ 19 w 152"/>
                <a:gd name="T3" fmla="*/ 102 h 102"/>
                <a:gd name="T4" fmla="*/ 62 w 152"/>
                <a:gd name="T5" fmla="*/ 86 h 102"/>
                <a:gd name="T6" fmla="*/ 152 w 152"/>
                <a:gd name="T7" fmla="*/ 0 h 102"/>
                <a:gd name="T8" fmla="*/ 0 w 152"/>
                <a:gd name="T9" fmla="*/ 9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2" h="102">
                  <a:moveTo>
                    <a:pt x="0" y="9"/>
                  </a:moveTo>
                  <a:lnTo>
                    <a:pt x="19" y="102"/>
                  </a:lnTo>
                  <a:lnTo>
                    <a:pt x="62" y="86"/>
                  </a:lnTo>
                  <a:lnTo>
                    <a:pt x="152" y="0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006A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7" name="Freeform 437"/>
            <p:cNvSpPr>
              <a:spLocks/>
            </p:cNvSpPr>
            <p:nvPr/>
          </p:nvSpPr>
          <p:spPr bwMode="auto">
            <a:xfrm>
              <a:off x="5799138" y="2317750"/>
              <a:ext cx="98425" cy="147638"/>
            </a:xfrm>
            <a:custGeom>
              <a:avLst/>
              <a:gdLst>
                <a:gd name="T0" fmla="*/ 0 w 62"/>
                <a:gd name="T1" fmla="*/ 0 h 93"/>
                <a:gd name="T2" fmla="*/ 19 w 62"/>
                <a:gd name="T3" fmla="*/ 93 h 93"/>
                <a:gd name="T4" fmla="*/ 62 w 62"/>
                <a:gd name="T5" fmla="*/ 77 h 93"/>
                <a:gd name="T6" fmla="*/ 0 w 62"/>
                <a:gd name="T7" fmla="*/ 0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2" h="93">
                  <a:moveTo>
                    <a:pt x="0" y="0"/>
                  </a:moveTo>
                  <a:lnTo>
                    <a:pt x="19" y="93"/>
                  </a:lnTo>
                  <a:lnTo>
                    <a:pt x="62" y="7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D27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8" name="Freeform 438"/>
            <p:cNvSpPr>
              <a:spLocks/>
            </p:cNvSpPr>
            <p:nvPr/>
          </p:nvSpPr>
          <p:spPr bwMode="auto">
            <a:xfrm>
              <a:off x="5897563" y="2303463"/>
              <a:ext cx="161925" cy="211138"/>
            </a:xfrm>
            <a:custGeom>
              <a:avLst/>
              <a:gdLst>
                <a:gd name="T0" fmla="*/ 90 w 102"/>
                <a:gd name="T1" fmla="*/ 0 h 133"/>
                <a:gd name="T2" fmla="*/ 0 w 102"/>
                <a:gd name="T3" fmla="*/ 86 h 133"/>
                <a:gd name="T4" fmla="*/ 34 w 102"/>
                <a:gd name="T5" fmla="*/ 133 h 133"/>
                <a:gd name="T6" fmla="*/ 102 w 102"/>
                <a:gd name="T7" fmla="*/ 71 h 133"/>
                <a:gd name="T8" fmla="*/ 90 w 102"/>
                <a:gd name="T9" fmla="*/ 0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" h="133">
                  <a:moveTo>
                    <a:pt x="90" y="0"/>
                  </a:moveTo>
                  <a:lnTo>
                    <a:pt x="0" y="86"/>
                  </a:lnTo>
                  <a:lnTo>
                    <a:pt x="34" y="133"/>
                  </a:lnTo>
                  <a:lnTo>
                    <a:pt x="102" y="71"/>
                  </a:lnTo>
                  <a:lnTo>
                    <a:pt x="90" y="0"/>
                  </a:lnTo>
                  <a:close/>
                </a:path>
              </a:pathLst>
            </a:custGeom>
            <a:solidFill>
              <a:srgbClr val="0E3B9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9" name="Freeform 439"/>
            <p:cNvSpPr>
              <a:spLocks/>
            </p:cNvSpPr>
            <p:nvPr/>
          </p:nvSpPr>
          <p:spPr bwMode="auto">
            <a:xfrm>
              <a:off x="5897563" y="2416175"/>
              <a:ext cx="161925" cy="98425"/>
            </a:xfrm>
            <a:custGeom>
              <a:avLst/>
              <a:gdLst>
                <a:gd name="T0" fmla="*/ 0 w 102"/>
                <a:gd name="T1" fmla="*/ 15 h 62"/>
                <a:gd name="T2" fmla="*/ 34 w 102"/>
                <a:gd name="T3" fmla="*/ 62 h 62"/>
                <a:gd name="T4" fmla="*/ 102 w 102"/>
                <a:gd name="T5" fmla="*/ 0 h 62"/>
                <a:gd name="T6" fmla="*/ 0 w 102"/>
                <a:gd name="T7" fmla="*/ 15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2" h="62">
                  <a:moveTo>
                    <a:pt x="0" y="15"/>
                  </a:moveTo>
                  <a:lnTo>
                    <a:pt x="34" y="62"/>
                  </a:lnTo>
                  <a:lnTo>
                    <a:pt x="102" y="0"/>
                  </a:lnTo>
                  <a:lnTo>
                    <a:pt x="0" y="15"/>
                  </a:lnTo>
                  <a:close/>
                </a:path>
              </a:pathLst>
            </a:custGeom>
            <a:solidFill>
              <a:srgbClr val="1D27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0" name="Freeform 440"/>
            <p:cNvSpPr>
              <a:spLocks/>
            </p:cNvSpPr>
            <p:nvPr/>
          </p:nvSpPr>
          <p:spPr bwMode="auto">
            <a:xfrm>
              <a:off x="6167438" y="2849563"/>
              <a:ext cx="196850" cy="215900"/>
            </a:xfrm>
            <a:custGeom>
              <a:avLst/>
              <a:gdLst>
                <a:gd name="T0" fmla="*/ 0 w 124"/>
                <a:gd name="T1" fmla="*/ 52 h 136"/>
                <a:gd name="T2" fmla="*/ 43 w 124"/>
                <a:gd name="T3" fmla="*/ 136 h 136"/>
                <a:gd name="T4" fmla="*/ 114 w 124"/>
                <a:gd name="T5" fmla="*/ 133 h 136"/>
                <a:gd name="T6" fmla="*/ 124 w 124"/>
                <a:gd name="T7" fmla="*/ 0 h 136"/>
                <a:gd name="T8" fmla="*/ 0 w 124"/>
                <a:gd name="T9" fmla="*/ 52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4" h="136">
                  <a:moveTo>
                    <a:pt x="0" y="52"/>
                  </a:moveTo>
                  <a:lnTo>
                    <a:pt x="43" y="136"/>
                  </a:lnTo>
                  <a:lnTo>
                    <a:pt x="114" y="133"/>
                  </a:lnTo>
                  <a:lnTo>
                    <a:pt x="124" y="0"/>
                  </a:lnTo>
                  <a:lnTo>
                    <a:pt x="0" y="52"/>
                  </a:lnTo>
                  <a:close/>
                </a:path>
              </a:pathLst>
            </a:custGeom>
            <a:solidFill>
              <a:srgbClr val="006A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1" name="Freeform 441"/>
            <p:cNvSpPr>
              <a:spLocks/>
            </p:cNvSpPr>
            <p:nvPr/>
          </p:nvSpPr>
          <p:spPr bwMode="auto">
            <a:xfrm>
              <a:off x="6235700" y="2849563"/>
              <a:ext cx="128588" cy="215900"/>
            </a:xfrm>
            <a:custGeom>
              <a:avLst/>
              <a:gdLst>
                <a:gd name="T0" fmla="*/ 0 w 81"/>
                <a:gd name="T1" fmla="*/ 136 h 136"/>
                <a:gd name="T2" fmla="*/ 71 w 81"/>
                <a:gd name="T3" fmla="*/ 133 h 136"/>
                <a:gd name="T4" fmla="*/ 81 w 81"/>
                <a:gd name="T5" fmla="*/ 0 h 136"/>
                <a:gd name="T6" fmla="*/ 0 w 81"/>
                <a:gd name="T7" fmla="*/ 136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1" h="136">
                  <a:moveTo>
                    <a:pt x="0" y="136"/>
                  </a:moveTo>
                  <a:lnTo>
                    <a:pt x="71" y="133"/>
                  </a:lnTo>
                  <a:lnTo>
                    <a:pt x="81" y="0"/>
                  </a:lnTo>
                  <a:lnTo>
                    <a:pt x="0" y="136"/>
                  </a:lnTo>
                  <a:close/>
                </a:path>
              </a:pathLst>
            </a:custGeom>
            <a:solidFill>
              <a:srgbClr val="006A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2" name="Freeform 442"/>
            <p:cNvSpPr>
              <a:spLocks/>
            </p:cNvSpPr>
            <p:nvPr/>
          </p:nvSpPr>
          <p:spPr bwMode="auto">
            <a:xfrm>
              <a:off x="6049963" y="2479675"/>
              <a:ext cx="117475" cy="452438"/>
            </a:xfrm>
            <a:custGeom>
              <a:avLst/>
              <a:gdLst>
                <a:gd name="T0" fmla="*/ 25 w 74"/>
                <a:gd name="T1" fmla="*/ 0 h 285"/>
                <a:gd name="T2" fmla="*/ 0 w 74"/>
                <a:gd name="T3" fmla="*/ 50 h 285"/>
                <a:gd name="T4" fmla="*/ 74 w 74"/>
                <a:gd name="T5" fmla="*/ 285 h 285"/>
                <a:gd name="T6" fmla="*/ 25 w 74"/>
                <a:gd name="T7" fmla="*/ 0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4" h="285">
                  <a:moveTo>
                    <a:pt x="25" y="0"/>
                  </a:moveTo>
                  <a:lnTo>
                    <a:pt x="0" y="50"/>
                  </a:lnTo>
                  <a:lnTo>
                    <a:pt x="74" y="285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006A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3" name="Freeform 443"/>
            <p:cNvSpPr>
              <a:spLocks/>
            </p:cNvSpPr>
            <p:nvPr/>
          </p:nvSpPr>
          <p:spPr bwMode="auto">
            <a:xfrm>
              <a:off x="6064250" y="2913063"/>
              <a:ext cx="103188" cy="122238"/>
            </a:xfrm>
            <a:custGeom>
              <a:avLst/>
              <a:gdLst>
                <a:gd name="T0" fmla="*/ 0 w 65"/>
                <a:gd name="T1" fmla="*/ 0 h 77"/>
                <a:gd name="T2" fmla="*/ 22 w 65"/>
                <a:gd name="T3" fmla="*/ 77 h 77"/>
                <a:gd name="T4" fmla="*/ 59 w 65"/>
                <a:gd name="T5" fmla="*/ 71 h 77"/>
                <a:gd name="T6" fmla="*/ 65 w 65"/>
                <a:gd name="T7" fmla="*/ 12 h 77"/>
                <a:gd name="T8" fmla="*/ 0 w 65"/>
                <a:gd name="T9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77">
                  <a:moveTo>
                    <a:pt x="0" y="0"/>
                  </a:moveTo>
                  <a:lnTo>
                    <a:pt x="22" y="77"/>
                  </a:lnTo>
                  <a:lnTo>
                    <a:pt x="59" y="71"/>
                  </a:lnTo>
                  <a:lnTo>
                    <a:pt x="65" y="1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6A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4" name="Freeform 444"/>
            <p:cNvSpPr>
              <a:spLocks/>
            </p:cNvSpPr>
            <p:nvPr/>
          </p:nvSpPr>
          <p:spPr bwMode="auto">
            <a:xfrm>
              <a:off x="6099175" y="2932113"/>
              <a:ext cx="68263" cy="103188"/>
            </a:xfrm>
            <a:custGeom>
              <a:avLst/>
              <a:gdLst>
                <a:gd name="T0" fmla="*/ 0 w 43"/>
                <a:gd name="T1" fmla="*/ 65 h 65"/>
                <a:gd name="T2" fmla="*/ 37 w 43"/>
                <a:gd name="T3" fmla="*/ 59 h 65"/>
                <a:gd name="T4" fmla="*/ 43 w 43"/>
                <a:gd name="T5" fmla="*/ 0 h 65"/>
                <a:gd name="T6" fmla="*/ 0 w 43"/>
                <a:gd name="T7" fmla="*/ 65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" h="65">
                  <a:moveTo>
                    <a:pt x="0" y="65"/>
                  </a:moveTo>
                  <a:lnTo>
                    <a:pt x="37" y="59"/>
                  </a:lnTo>
                  <a:lnTo>
                    <a:pt x="43" y="0"/>
                  </a:lnTo>
                  <a:lnTo>
                    <a:pt x="0" y="65"/>
                  </a:lnTo>
                  <a:close/>
                </a:path>
              </a:pathLst>
            </a:custGeom>
            <a:solidFill>
              <a:srgbClr val="1D27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5" name="Freeform 445"/>
            <p:cNvSpPr>
              <a:spLocks/>
            </p:cNvSpPr>
            <p:nvPr/>
          </p:nvSpPr>
          <p:spPr bwMode="auto">
            <a:xfrm>
              <a:off x="5921375" y="2559050"/>
              <a:ext cx="246063" cy="373063"/>
            </a:xfrm>
            <a:custGeom>
              <a:avLst/>
              <a:gdLst>
                <a:gd name="T0" fmla="*/ 81 w 155"/>
                <a:gd name="T1" fmla="*/ 0 h 235"/>
                <a:gd name="T2" fmla="*/ 0 w 155"/>
                <a:gd name="T3" fmla="*/ 18 h 235"/>
                <a:gd name="T4" fmla="*/ 7 w 155"/>
                <a:gd name="T5" fmla="*/ 167 h 235"/>
                <a:gd name="T6" fmla="*/ 90 w 155"/>
                <a:gd name="T7" fmla="*/ 223 h 235"/>
                <a:gd name="T8" fmla="*/ 155 w 155"/>
                <a:gd name="T9" fmla="*/ 235 h 235"/>
                <a:gd name="T10" fmla="*/ 81 w 155"/>
                <a:gd name="T11" fmla="*/ 0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5" h="235">
                  <a:moveTo>
                    <a:pt x="81" y="0"/>
                  </a:moveTo>
                  <a:lnTo>
                    <a:pt x="0" y="18"/>
                  </a:lnTo>
                  <a:lnTo>
                    <a:pt x="7" y="167"/>
                  </a:lnTo>
                  <a:lnTo>
                    <a:pt x="90" y="223"/>
                  </a:lnTo>
                  <a:lnTo>
                    <a:pt x="155" y="235"/>
                  </a:lnTo>
                  <a:lnTo>
                    <a:pt x="81" y="0"/>
                  </a:lnTo>
                  <a:close/>
                </a:path>
              </a:pathLst>
            </a:custGeom>
            <a:solidFill>
              <a:srgbClr val="0252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6" name="Freeform 446"/>
            <p:cNvSpPr>
              <a:spLocks/>
            </p:cNvSpPr>
            <p:nvPr/>
          </p:nvSpPr>
          <p:spPr bwMode="auto">
            <a:xfrm>
              <a:off x="5843588" y="2524125"/>
              <a:ext cx="77788" cy="63500"/>
            </a:xfrm>
            <a:custGeom>
              <a:avLst/>
              <a:gdLst>
                <a:gd name="T0" fmla="*/ 31 w 49"/>
                <a:gd name="T1" fmla="*/ 3 h 40"/>
                <a:gd name="T2" fmla="*/ 0 w 49"/>
                <a:gd name="T3" fmla="*/ 0 h 40"/>
                <a:gd name="T4" fmla="*/ 12 w 49"/>
                <a:gd name="T5" fmla="*/ 40 h 40"/>
                <a:gd name="T6" fmla="*/ 49 w 49"/>
                <a:gd name="T7" fmla="*/ 40 h 40"/>
                <a:gd name="T8" fmla="*/ 31 w 49"/>
                <a:gd name="T9" fmla="*/ 3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" h="40">
                  <a:moveTo>
                    <a:pt x="31" y="3"/>
                  </a:moveTo>
                  <a:lnTo>
                    <a:pt x="0" y="0"/>
                  </a:lnTo>
                  <a:lnTo>
                    <a:pt x="12" y="40"/>
                  </a:lnTo>
                  <a:lnTo>
                    <a:pt x="49" y="40"/>
                  </a:lnTo>
                  <a:lnTo>
                    <a:pt x="31" y="3"/>
                  </a:lnTo>
                  <a:close/>
                </a:path>
              </a:pathLst>
            </a:custGeom>
            <a:solidFill>
              <a:srgbClr val="006A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7" name="Freeform 447"/>
            <p:cNvSpPr>
              <a:spLocks/>
            </p:cNvSpPr>
            <p:nvPr/>
          </p:nvSpPr>
          <p:spPr bwMode="auto">
            <a:xfrm>
              <a:off x="5843588" y="2524125"/>
              <a:ext cx="49213" cy="63500"/>
            </a:xfrm>
            <a:custGeom>
              <a:avLst/>
              <a:gdLst>
                <a:gd name="T0" fmla="*/ 0 w 31"/>
                <a:gd name="T1" fmla="*/ 0 h 40"/>
                <a:gd name="T2" fmla="*/ 12 w 31"/>
                <a:gd name="T3" fmla="*/ 40 h 40"/>
                <a:gd name="T4" fmla="*/ 31 w 31"/>
                <a:gd name="T5" fmla="*/ 3 h 40"/>
                <a:gd name="T6" fmla="*/ 0 w 31"/>
                <a:gd name="T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" h="40">
                  <a:moveTo>
                    <a:pt x="0" y="0"/>
                  </a:moveTo>
                  <a:lnTo>
                    <a:pt x="12" y="40"/>
                  </a:lnTo>
                  <a:lnTo>
                    <a:pt x="31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6A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8" name="Freeform 448"/>
            <p:cNvSpPr>
              <a:spLocks/>
            </p:cNvSpPr>
            <p:nvPr/>
          </p:nvSpPr>
          <p:spPr bwMode="auto">
            <a:xfrm>
              <a:off x="5873750" y="2824163"/>
              <a:ext cx="146050" cy="119063"/>
            </a:xfrm>
            <a:custGeom>
              <a:avLst/>
              <a:gdLst>
                <a:gd name="T0" fmla="*/ 37 w 92"/>
                <a:gd name="T1" fmla="*/ 0 h 75"/>
                <a:gd name="T2" fmla="*/ 0 w 92"/>
                <a:gd name="T3" fmla="*/ 25 h 75"/>
                <a:gd name="T4" fmla="*/ 58 w 92"/>
                <a:gd name="T5" fmla="*/ 75 h 75"/>
                <a:gd name="T6" fmla="*/ 92 w 92"/>
                <a:gd name="T7" fmla="*/ 75 h 75"/>
                <a:gd name="T8" fmla="*/ 37 w 92"/>
                <a:gd name="T9" fmla="*/ 0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2" h="75">
                  <a:moveTo>
                    <a:pt x="37" y="0"/>
                  </a:moveTo>
                  <a:lnTo>
                    <a:pt x="0" y="25"/>
                  </a:lnTo>
                  <a:lnTo>
                    <a:pt x="58" y="75"/>
                  </a:lnTo>
                  <a:lnTo>
                    <a:pt x="92" y="75"/>
                  </a:lnTo>
                  <a:lnTo>
                    <a:pt x="37" y="0"/>
                  </a:lnTo>
                  <a:close/>
                </a:path>
              </a:pathLst>
            </a:custGeom>
            <a:solidFill>
              <a:srgbClr val="006A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9" name="Freeform 449"/>
            <p:cNvSpPr>
              <a:spLocks/>
            </p:cNvSpPr>
            <p:nvPr/>
          </p:nvSpPr>
          <p:spPr bwMode="auto">
            <a:xfrm>
              <a:off x="5932488" y="2824163"/>
              <a:ext cx="87313" cy="119063"/>
            </a:xfrm>
            <a:custGeom>
              <a:avLst/>
              <a:gdLst>
                <a:gd name="T0" fmla="*/ 0 w 55"/>
                <a:gd name="T1" fmla="*/ 0 h 75"/>
                <a:gd name="T2" fmla="*/ 21 w 55"/>
                <a:gd name="T3" fmla="*/ 75 h 75"/>
                <a:gd name="T4" fmla="*/ 55 w 55"/>
                <a:gd name="T5" fmla="*/ 75 h 75"/>
                <a:gd name="T6" fmla="*/ 0 w 55"/>
                <a:gd name="T7" fmla="*/ 0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5" h="75">
                  <a:moveTo>
                    <a:pt x="0" y="0"/>
                  </a:moveTo>
                  <a:lnTo>
                    <a:pt x="21" y="75"/>
                  </a:lnTo>
                  <a:lnTo>
                    <a:pt x="55" y="7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6A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0" name="Freeform 450"/>
            <p:cNvSpPr>
              <a:spLocks/>
            </p:cNvSpPr>
            <p:nvPr/>
          </p:nvSpPr>
          <p:spPr bwMode="auto">
            <a:xfrm>
              <a:off x="5965825" y="2943225"/>
              <a:ext cx="53975" cy="63500"/>
            </a:xfrm>
            <a:custGeom>
              <a:avLst/>
              <a:gdLst>
                <a:gd name="T0" fmla="*/ 0 w 34"/>
                <a:gd name="T1" fmla="*/ 0 h 40"/>
                <a:gd name="T2" fmla="*/ 6 w 34"/>
                <a:gd name="T3" fmla="*/ 24 h 40"/>
                <a:gd name="T4" fmla="*/ 31 w 34"/>
                <a:gd name="T5" fmla="*/ 40 h 40"/>
                <a:gd name="T6" fmla="*/ 34 w 34"/>
                <a:gd name="T7" fmla="*/ 0 h 40"/>
                <a:gd name="T8" fmla="*/ 0 w 34"/>
                <a:gd name="T9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40">
                  <a:moveTo>
                    <a:pt x="0" y="0"/>
                  </a:moveTo>
                  <a:lnTo>
                    <a:pt x="6" y="24"/>
                  </a:lnTo>
                  <a:lnTo>
                    <a:pt x="31" y="40"/>
                  </a:lnTo>
                  <a:lnTo>
                    <a:pt x="34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E3B9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1" name="Freeform 451"/>
            <p:cNvSpPr>
              <a:spLocks/>
            </p:cNvSpPr>
            <p:nvPr/>
          </p:nvSpPr>
          <p:spPr bwMode="auto">
            <a:xfrm>
              <a:off x="5965825" y="2943225"/>
              <a:ext cx="53975" cy="63500"/>
            </a:xfrm>
            <a:custGeom>
              <a:avLst/>
              <a:gdLst>
                <a:gd name="T0" fmla="*/ 0 w 34"/>
                <a:gd name="T1" fmla="*/ 0 h 40"/>
                <a:gd name="T2" fmla="*/ 31 w 34"/>
                <a:gd name="T3" fmla="*/ 40 h 40"/>
                <a:gd name="T4" fmla="*/ 34 w 34"/>
                <a:gd name="T5" fmla="*/ 0 h 40"/>
                <a:gd name="T6" fmla="*/ 0 w 34"/>
                <a:gd name="T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4" h="40">
                  <a:moveTo>
                    <a:pt x="0" y="0"/>
                  </a:moveTo>
                  <a:lnTo>
                    <a:pt x="31" y="40"/>
                  </a:lnTo>
                  <a:lnTo>
                    <a:pt x="34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6A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2" name="Freeform 452"/>
            <p:cNvSpPr>
              <a:spLocks/>
            </p:cNvSpPr>
            <p:nvPr/>
          </p:nvSpPr>
          <p:spPr bwMode="auto">
            <a:xfrm>
              <a:off x="5916613" y="2981325"/>
              <a:ext cx="98425" cy="65088"/>
            </a:xfrm>
            <a:custGeom>
              <a:avLst/>
              <a:gdLst>
                <a:gd name="T0" fmla="*/ 37 w 62"/>
                <a:gd name="T1" fmla="*/ 0 h 41"/>
                <a:gd name="T2" fmla="*/ 0 w 62"/>
                <a:gd name="T3" fmla="*/ 13 h 41"/>
                <a:gd name="T4" fmla="*/ 19 w 62"/>
                <a:gd name="T5" fmla="*/ 41 h 41"/>
                <a:gd name="T6" fmla="*/ 62 w 62"/>
                <a:gd name="T7" fmla="*/ 16 h 41"/>
                <a:gd name="T8" fmla="*/ 37 w 62"/>
                <a:gd name="T9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2" h="41">
                  <a:moveTo>
                    <a:pt x="37" y="0"/>
                  </a:moveTo>
                  <a:lnTo>
                    <a:pt x="0" y="13"/>
                  </a:lnTo>
                  <a:lnTo>
                    <a:pt x="19" y="41"/>
                  </a:lnTo>
                  <a:lnTo>
                    <a:pt x="62" y="16"/>
                  </a:lnTo>
                  <a:lnTo>
                    <a:pt x="37" y="0"/>
                  </a:lnTo>
                  <a:close/>
                </a:path>
              </a:pathLst>
            </a:custGeom>
            <a:solidFill>
              <a:srgbClr val="006A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3" name="Freeform 453"/>
            <p:cNvSpPr>
              <a:spLocks/>
            </p:cNvSpPr>
            <p:nvPr/>
          </p:nvSpPr>
          <p:spPr bwMode="auto">
            <a:xfrm>
              <a:off x="5946775" y="2981325"/>
              <a:ext cx="68263" cy="65088"/>
            </a:xfrm>
            <a:custGeom>
              <a:avLst/>
              <a:gdLst>
                <a:gd name="T0" fmla="*/ 18 w 43"/>
                <a:gd name="T1" fmla="*/ 0 h 41"/>
                <a:gd name="T2" fmla="*/ 0 w 43"/>
                <a:gd name="T3" fmla="*/ 41 h 41"/>
                <a:gd name="T4" fmla="*/ 43 w 43"/>
                <a:gd name="T5" fmla="*/ 16 h 41"/>
                <a:gd name="T6" fmla="*/ 18 w 43"/>
                <a:gd name="T7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" h="41">
                  <a:moveTo>
                    <a:pt x="18" y="0"/>
                  </a:moveTo>
                  <a:lnTo>
                    <a:pt x="0" y="41"/>
                  </a:lnTo>
                  <a:lnTo>
                    <a:pt x="43" y="16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1D27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4" name="Freeform 454"/>
            <p:cNvSpPr>
              <a:spLocks/>
            </p:cNvSpPr>
            <p:nvPr/>
          </p:nvSpPr>
          <p:spPr bwMode="auto">
            <a:xfrm>
              <a:off x="5765800" y="2587625"/>
              <a:ext cx="166688" cy="276225"/>
            </a:xfrm>
            <a:custGeom>
              <a:avLst/>
              <a:gdLst>
                <a:gd name="T0" fmla="*/ 98 w 105"/>
                <a:gd name="T1" fmla="*/ 0 h 174"/>
                <a:gd name="T2" fmla="*/ 61 w 105"/>
                <a:gd name="T3" fmla="*/ 0 h 174"/>
                <a:gd name="T4" fmla="*/ 21 w 105"/>
                <a:gd name="T5" fmla="*/ 16 h 174"/>
                <a:gd name="T6" fmla="*/ 0 w 105"/>
                <a:gd name="T7" fmla="*/ 50 h 174"/>
                <a:gd name="T8" fmla="*/ 68 w 105"/>
                <a:gd name="T9" fmla="*/ 174 h 174"/>
                <a:gd name="T10" fmla="*/ 105 w 105"/>
                <a:gd name="T11" fmla="*/ 149 h 174"/>
                <a:gd name="T12" fmla="*/ 98 w 105"/>
                <a:gd name="T13" fmla="*/ 0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5" h="174">
                  <a:moveTo>
                    <a:pt x="98" y="0"/>
                  </a:moveTo>
                  <a:lnTo>
                    <a:pt x="61" y="0"/>
                  </a:lnTo>
                  <a:lnTo>
                    <a:pt x="21" y="16"/>
                  </a:lnTo>
                  <a:lnTo>
                    <a:pt x="0" y="50"/>
                  </a:lnTo>
                  <a:lnTo>
                    <a:pt x="68" y="174"/>
                  </a:lnTo>
                  <a:lnTo>
                    <a:pt x="105" y="149"/>
                  </a:lnTo>
                  <a:lnTo>
                    <a:pt x="98" y="0"/>
                  </a:lnTo>
                  <a:close/>
                </a:path>
              </a:pathLst>
            </a:custGeom>
            <a:solidFill>
              <a:srgbClr val="006A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5" name="Freeform 455"/>
            <p:cNvSpPr>
              <a:spLocks/>
            </p:cNvSpPr>
            <p:nvPr/>
          </p:nvSpPr>
          <p:spPr bwMode="auto">
            <a:xfrm>
              <a:off x="5873750" y="2587625"/>
              <a:ext cx="58738" cy="276225"/>
            </a:xfrm>
            <a:custGeom>
              <a:avLst/>
              <a:gdLst>
                <a:gd name="T0" fmla="*/ 30 w 37"/>
                <a:gd name="T1" fmla="*/ 0 h 174"/>
                <a:gd name="T2" fmla="*/ 0 w 37"/>
                <a:gd name="T3" fmla="*/ 174 h 174"/>
                <a:gd name="T4" fmla="*/ 37 w 37"/>
                <a:gd name="T5" fmla="*/ 149 h 174"/>
                <a:gd name="T6" fmla="*/ 30 w 37"/>
                <a:gd name="T7" fmla="*/ 0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7" h="174">
                  <a:moveTo>
                    <a:pt x="30" y="0"/>
                  </a:moveTo>
                  <a:lnTo>
                    <a:pt x="0" y="174"/>
                  </a:lnTo>
                  <a:lnTo>
                    <a:pt x="37" y="149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rgbClr val="1D27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6" name="Freeform 456"/>
            <p:cNvSpPr>
              <a:spLocks/>
            </p:cNvSpPr>
            <p:nvPr/>
          </p:nvSpPr>
          <p:spPr bwMode="auto">
            <a:xfrm>
              <a:off x="5765800" y="2587625"/>
              <a:ext cx="107950" cy="276225"/>
            </a:xfrm>
            <a:custGeom>
              <a:avLst/>
              <a:gdLst>
                <a:gd name="T0" fmla="*/ 61 w 68"/>
                <a:gd name="T1" fmla="*/ 0 h 174"/>
                <a:gd name="T2" fmla="*/ 21 w 68"/>
                <a:gd name="T3" fmla="*/ 16 h 174"/>
                <a:gd name="T4" fmla="*/ 0 w 68"/>
                <a:gd name="T5" fmla="*/ 50 h 174"/>
                <a:gd name="T6" fmla="*/ 68 w 68"/>
                <a:gd name="T7" fmla="*/ 174 h 174"/>
                <a:gd name="T8" fmla="*/ 61 w 68"/>
                <a:gd name="T9" fmla="*/ 0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" h="174">
                  <a:moveTo>
                    <a:pt x="61" y="0"/>
                  </a:moveTo>
                  <a:lnTo>
                    <a:pt x="21" y="16"/>
                  </a:lnTo>
                  <a:lnTo>
                    <a:pt x="0" y="50"/>
                  </a:lnTo>
                  <a:lnTo>
                    <a:pt x="68" y="174"/>
                  </a:lnTo>
                  <a:lnTo>
                    <a:pt x="61" y="0"/>
                  </a:lnTo>
                  <a:close/>
                </a:path>
              </a:pathLst>
            </a:custGeom>
            <a:solidFill>
              <a:srgbClr val="0252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7" name="Freeform 457"/>
            <p:cNvSpPr>
              <a:spLocks/>
            </p:cNvSpPr>
            <p:nvPr/>
          </p:nvSpPr>
          <p:spPr bwMode="auto">
            <a:xfrm>
              <a:off x="5765800" y="2613025"/>
              <a:ext cx="107950" cy="250825"/>
            </a:xfrm>
            <a:custGeom>
              <a:avLst/>
              <a:gdLst>
                <a:gd name="T0" fmla="*/ 21 w 68"/>
                <a:gd name="T1" fmla="*/ 0 h 158"/>
                <a:gd name="T2" fmla="*/ 0 w 68"/>
                <a:gd name="T3" fmla="*/ 34 h 158"/>
                <a:gd name="T4" fmla="*/ 68 w 68"/>
                <a:gd name="T5" fmla="*/ 158 h 158"/>
                <a:gd name="T6" fmla="*/ 21 w 68"/>
                <a:gd name="T7" fmla="*/ 0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8" h="158">
                  <a:moveTo>
                    <a:pt x="21" y="0"/>
                  </a:moveTo>
                  <a:lnTo>
                    <a:pt x="0" y="34"/>
                  </a:lnTo>
                  <a:lnTo>
                    <a:pt x="68" y="158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rgbClr val="0E3B9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8" name="Freeform 458"/>
            <p:cNvSpPr>
              <a:spLocks/>
            </p:cNvSpPr>
            <p:nvPr/>
          </p:nvSpPr>
          <p:spPr bwMode="auto">
            <a:xfrm>
              <a:off x="6049963" y="2559050"/>
              <a:ext cx="117475" cy="373063"/>
            </a:xfrm>
            <a:custGeom>
              <a:avLst/>
              <a:gdLst>
                <a:gd name="T0" fmla="*/ 0 w 74"/>
                <a:gd name="T1" fmla="*/ 0 h 235"/>
                <a:gd name="T2" fmla="*/ 9 w 74"/>
                <a:gd name="T3" fmla="*/ 223 h 235"/>
                <a:gd name="T4" fmla="*/ 74 w 74"/>
                <a:gd name="T5" fmla="*/ 235 h 235"/>
                <a:gd name="T6" fmla="*/ 0 w 74"/>
                <a:gd name="T7" fmla="*/ 0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4" h="235">
                  <a:moveTo>
                    <a:pt x="0" y="0"/>
                  </a:moveTo>
                  <a:lnTo>
                    <a:pt x="9" y="223"/>
                  </a:lnTo>
                  <a:lnTo>
                    <a:pt x="74" y="23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E3B9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9" name="Freeform 459"/>
            <p:cNvSpPr>
              <a:spLocks/>
            </p:cNvSpPr>
            <p:nvPr/>
          </p:nvSpPr>
          <p:spPr bwMode="auto">
            <a:xfrm>
              <a:off x="5588000" y="2416175"/>
              <a:ext cx="177800" cy="265113"/>
            </a:xfrm>
            <a:custGeom>
              <a:avLst/>
              <a:gdLst>
                <a:gd name="T0" fmla="*/ 44 w 112"/>
                <a:gd name="T1" fmla="*/ 65 h 167"/>
                <a:gd name="T2" fmla="*/ 50 w 112"/>
                <a:gd name="T3" fmla="*/ 22 h 167"/>
                <a:gd name="T4" fmla="*/ 16 w 112"/>
                <a:gd name="T5" fmla="*/ 0 h 167"/>
                <a:gd name="T6" fmla="*/ 0 w 112"/>
                <a:gd name="T7" fmla="*/ 43 h 167"/>
                <a:gd name="T8" fmla="*/ 25 w 112"/>
                <a:gd name="T9" fmla="*/ 87 h 167"/>
                <a:gd name="T10" fmla="*/ 16 w 112"/>
                <a:gd name="T11" fmla="*/ 112 h 167"/>
                <a:gd name="T12" fmla="*/ 3 w 112"/>
                <a:gd name="T13" fmla="*/ 164 h 167"/>
                <a:gd name="T14" fmla="*/ 56 w 112"/>
                <a:gd name="T15" fmla="*/ 146 h 167"/>
                <a:gd name="T16" fmla="*/ 74 w 112"/>
                <a:gd name="T17" fmla="*/ 167 h 167"/>
                <a:gd name="T18" fmla="*/ 112 w 112"/>
                <a:gd name="T19" fmla="*/ 158 h 167"/>
                <a:gd name="T20" fmla="*/ 44 w 112"/>
                <a:gd name="T21" fmla="*/ 65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12" h="167">
                  <a:moveTo>
                    <a:pt x="44" y="65"/>
                  </a:moveTo>
                  <a:lnTo>
                    <a:pt x="50" y="22"/>
                  </a:lnTo>
                  <a:lnTo>
                    <a:pt x="16" y="0"/>
                  </a:lnTo>
                  <a:lnTo>
                    <a:pt x="0" y="43"/>
                  </a:lnTo>
                  <a:lnTo>
                    <a:pt x="25" y="87"/>
                  </a:lnTo>
                  <a:lnTo>
                    <a:pt x="16" y="112"/>
                  </a:lnTo>
                  <a:lnTo>
                    <a:pt x="3" y="164"/>
                  </a:lnTo>
                  <a:lnTo>
                    <a:pt x="56" y="146"/>
                  </a:lnTo>
                  <a:lnTo>
                    <a:pt x="74" y="167"/>
                  </a:lnTo>
                  <a:lnTo>
                    <a:pt x="112" y="158"/>
                  </a:lnTo>
                  <a:lnTo>
                    <a:pt x="44" y="65"/>
                  </a:lnTo>
                  <a:close/>
                </a:path>
              </a:pathLst>
            </a:custGeom>
            <a:solidFill>
              <a:srgbClr val="006A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0" name="Freeform 460"/>
            <p:cNvSpPr>
              <a:spLocks/>
            </p:cNvSpPr>
            <p:nvPr/>
          </p:nvSpPr>
          <p:spPr bwMode="auto">
            <a:xfrm>
              <a:off x="5676900" y="2647950"/>
              <a:ext cx="88900" cy="33338"/>
            </a:xfrm>
            <a:custGeom>
              <a:avLst/>
              <a:gdLst>
                <a:gd name="T0" fmla="*/ 0 w 56"/>
                <a:gd name="T1" fmla="*/ 0 h 21"/>
                <a:gd name="T2" fmla="*/ 18 w 56"/>
                <a:gd name="T3" fmla="*/ 21 h 21"/>
                <a:gd name="T4" fmla="*/ 56 w 56"/>
                <a:gd name="T5" fmla="*/ 12 h 21"/>
                <a:gd name="T6" fmla="*/ 0 w 56"/>
                <a:gd name="T7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6" h="21">
                  <a:moveTo>
                    <a:pt x="0" y="0"/>
                  </a:moveTo>
                  <a:lnTo>
                    <a:pt x="18" y="21"/>
                  </a:lnTo>
                  <a:lnTo>
                    <a:pt x="56" y="1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D27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1" name="Freeform 461"/>
            <p:cNvSpPr>
              <a:spLocks/>
            </p:cNvSpPr>
            <p:nvPr/>
          </p:nvSpPr>
          <p:spPr bwMode="auto">
            <a:xfrm>
              <a:off x="5592763" y="2593975"/>
              <a:ext cx="84138" cy="82550"/>
            </a:xfrm>
            <a:custGeom>
              <a:avLst/>
              <a:gdLst>
                <a:gd name="T0" fmla="*/ 13 w 53"/>
                <a:gd name="T1" fmla="*/ 0 h 52"/>
                <a:gd name="T2" fmla="*/ 0 w 53"/>
                <a:gd name="T3" fmla="*/ 52 h 52"/>
                <a:gd name="T4" fmla="*/ 53 w 53"/>
                <a:gd name="T5" fmla="*/ 34 h 52"/>
                <a:gd name="T6" fmla="*/ 13 w 53"/>
                <a:gd name="T7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3" h="52">
                  <a:moveTo>
                    <a:pt x="13" y="0"/>
                  </a:moveTo>
                  <a:lnTo>
                    <a:pt x="0" y="52"/>
                  </a:lnTo>
                  <a:lnTo>
                    <a:pt x="53" y="34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1D27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2" name="Freeform 462"/>
            <p:cNvSpPr>
              <a:spLocks/>
            </p:cNvSpPr>
            <p:nvPr/>
          </p:nvSpPr>
          <p:spPr bwMode="auto">
            <a:xfrm>
              <a:off x="5588000" y="2484438"/>
              <a:ext cx="69850" cy="69850"/>
            </a:xfrm>
            <a:custGeom>
              <a:avLst/>
              <a:gdLst>
                <a:gd name="T0" fmla="*/ 0 w 44"/>
                <a:gd name="T1" fmla="*/ 0 h 44"/>
                <a:gd name="T2" fmla="*/ 25 w 44"/>
                <a:gd name="T3" fmla="*/ 44 h 44"/>
                <a:gd name="T4" fmla="*/ 44 w 44"/>
                <a:gd name="T5" fmla="*/ 22 h 44"/>
                <a:gd name="T6" fmla="*/ 0 w 44"/>
                <a:gd name="T7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44">
                  <a:moveTo>
                    <a:pt x="0" y="0"/>
                  </a:moveTo>
                  <a:lnTo>
                    <a:pt x="25" y="44"/>
                  </a:lnTo>
                  <a:lnTo>
                    <a:pt x="44" y="2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6A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3" name="Freeform 463"/>
            <p:cNvSpPr>
              <a:spLocks/>
            </p:cNvSpPr>
            <p:nvPr/>
          </p:nvSpPr>
          <p:spPr bwMode="auto">
            <a:xfrm>
              <a:off x="5613400" y="2416175"/>
              <a:ext cx="53975" cy="103188"/>
            </a:xfrm>
            <a:custGeom>
              <a:avLst/>
              <a:gdLst>
                <a:gd name="T0" fmla="*/ 0 w 34"/>
                <a:gd name="T1" fmla="*/ 0 h 65"/>
                <a:gd name="T2" fmla="*/ 28 w 34"/>
                <a:gd name="T3" fmla="*/ 65 h 65"/>
                <a:gd name="T4" fmla="*/ 34 w 34"/>
                <a:gd name="T5" fmla="*/ 22 h 65"/>
                <a:gd name="T6" fmla="*/ 0 w 34"/>
                <a:gd name="T7" fmla="*/ 0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4" h="65">
                  <a:moveTo>
                    <a:pt x="0" y="0"/>
                  </a:moveTo>
                  <a:lnTo>
                    <a:pt x="28" y="65"/>
                  </a:lnTo>
                  <a:lnTo>
                    <a:pt x="34" y="2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E3B9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4" name="Freeform 464"/>
            <p:cNvSpPr>
              <a:spLocks/>
            </p:cNvSpPr>
            <p:nvPr/>
          </p:nvSpPr>
          <p:spPr bwMode="auto">
            <a:xfrm>
              <a:off x="5613400" y="2554288"/>
              <a:ext cx="63500" cy="93663"/>
            </a:xfrm>
            <a:custGeom>
              <a:avLst/>
              <a:gdLst>
                <a:gd name="T0" fmla="*/ 9 w 40"/>
                <a:gd name="T1" fmla="*/ 0 h 59"/>
                <a:gd name="T2" fmla="*/ 0 w 40"/>
                <a:gd name="T3" fmla="*/ 25 h 59"/>
                <a:gd name="T4" fmla="*/ 40 w 40"/>
                <a:gd name="T5" fmla="*/ 59 h 59"/>
                <a:gd name="T6" fmla="*/ 9 w 40"/>
                <a:gd name="T7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59">
                  <a:moveTo>
                    <a:pt x="9" y="0"/>
                  </a:moveTo>
                  <a:lnTo>
                    <a:pt x="0" y="25"/>
                  </a:lnTo>
                  <a:lnTo>
                    <a:pt x="40" y="59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0E3B9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5" name="Freeform 465"/>
            <p:cNvSpPr>
              <a:spLocks/>
            </p:cNvSpPr>
            <p:nvPr/>
          </p:nvSpPr>
          <p:spPr bwMode="auto">
            <a:xfrm>
              <a:off x="5657850" y="2519363"/>
              <a:ext cx="107950" cy="147638"/>
            </a:xfrm>
            <a:custGeom>
              <a:avLst/>
              <a:gdLst>
                <a:gd name="T0" fmla="*/ 49 w 68"/>
                <a:gd name="T1" fmla="*/ 68 h 93"/>
                <a:gd name="T2" fmla="*/ 0 w 68"/>
                <a:gd name="T3" fmla="*/ 0 h 93"/>
                <a:gd name="T4" fmla="*/ 12 w 68"/>
                <a:gd name="T5" fmla="*/ 81 h 93"/>
                <a:gd name="T6" fmla="*/ 68 w 68"/>
                <a:gd name="T7" fmla="*/ 93 h 93"/>
                <a:gd name="T8" fmla="*/ 49 w 68"/>
                <a:gd name="T9" fmla="*/ 68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" h="93">
                  <a:moveTo>
                    <a:pt x="49" y="68"/>
                  </a:moveTo>
                  <a:lnTo>
                    <a:pt x="0" y="0"/>
                  </a:lnTo>
                  <a:lnTo>
                    <a:pt x="12" y="81"/>
                  </a:lnTo>
                  <a:lnTo>
                    <a:pt x="68" y="93"/>
                  </a:lnTo>
                  <a:lnTo>
                    <a:pt x="49" y="68"/>
                  </a:lnTo>
                  <a:close/>
                </a:path>
              </a:pathLst>
            </a:custGeom>
            <a:solidFill>
              <a:srgbClr val="006A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6" name="Freeform 466"/>
            <p:cNvSpPr>
              <a:spLocks/>
            </p:cNvSpPr>
            <p:nvPr/>
          </p:nvSpPr>
          <p:spPr bwMode="auto">
            <a:xfrm>
              <a:off x="5618163" y="2667000"/>
              <a:ext cx="255588" cy="250825"/>
            </a:xfrm>
            <a:custGeom>
              <a:avLst/>
              <a:gdLst>
                <a:gd name="T0" fmla="*/ 93 w 161"/>
                <a:gd name="T1" fmla="*/ 0 h 158"/>
                <a:gd name="T2" fmla="*/ 55 w 161"/>
                <a:gd name="T3" fmla="*/ 9 h 158"/>
                <a:gd name="T4" fmla="*/ 0 w 161"/>
                <a:gd name="T5" fmla="*/ 40 h 158"/>
                <a:gd name="T6" fmla="*/ 34 w 161"/>
                <a:gd name="T7" fmla="*/ 77 h 158"/>
                <a:gd name="T8" fmla="*/ 31 w 161"/>
                <a:gd name="T9" fmla="*/ 124 h 158"/>
                <a:gd name="T10" fmla="*/ 77 w 161"/>
                <a:gd name="T11" fmla="*/ 158 h 158"/>
                <a:gd name="T12" fmla="*/ 161 w 161"/>
                <a:gd name="T13" fmla="*/ 124 h 158"/>
                <a:gd name="T14" fmla="*/ 93 w 161"/>
                <a:gd name="T15" fmla="*/ 0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1" h="158">
                  <a:moveTo>
                    <a:pt x="93" y="0"/>
                  </a:moveTo>
                  <a:lnTo>
                    <a:pt x="55" y="9"/>
                  </a:lnTo>
                  <a:lnTo>
                    <a:pt x="0" y="40"/>
                  </a:lnTo>
                  <a:lnTo>
                    <a:pt x="34" y="77"/>
                  </a:lnTo>
                  <a:lnTo>
                    <a:pt x="31" y="124"/>
                  </a:lnTo>
                  <a:lnTo>
                    <a:pt x="77" y="158"/>
                  </a:lnTo>
                  <a:lnTo>
                    <a:pt x="161" y="124"/>
                  </a:lnTo>
                  <a:lnTo>
                    <a:pt x="93" y="0"/>
                  </a:lnTo>
                  <a:close/>
                </a:path>
              </a:pathLst>
            </a:custGeom>
            <a:solidFill>
              <a:srgbClr val="0E3B9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7" name="Freeform 467"/>
            <p:cNvSpPr>
              <a:spLocks/>
            </p:cNvSpPr>
            <p:nvPr/>
          </p:nvSpPr>
          <p:spPr bwMode="auto">
            <a:xfrm>
              <a:off x="5618163" y="2681288"/>
              <a:ext cx="122238" cy="236538"/>
            </a:xfrm>
            <a:custGeom>
              <a:avLst/>
              <a:gdLst>
                <a:gd name="T0" fmla="*/ 77 w 77"/>
                <a:gd name="T1" fmla="*/ 149 h 149"/>
                <a:gd name="T2" fmla="*/ 55 w 77"/>
                <a:gd name="T3" fmla="*/ 0 h 149"/>
                <a:gd name="T4" fmla="*/ 0 w 77"/>
                <a:gd name="T5" fmla="*/ 31 h 149"/>
                <a:gd name="T6" fmla="*/ 34 w 77"/>
                <a:gd name="T7" fmla="*/ 68 h 149"/>
                <a:gd name="T8" fmla="*/ 31 w 77"/>
                <a:gd name="T9" fmla="*/ 115 h 149"/>
                <a:gd name="T10" fmla="*/ 77 w 77"/>
                <a:gd name="T11" fmla="*/ 149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7" h="149">
                  <a:moveTo>
                    <a:pt x="77" y="149"/>
                  </a:moveTo>
                  <a:lnTo>
                    <a:pt x="55" y="0"/>
                  </a:lnTo>
                  <a:lnTo>
                    <a:pt x="0" y="31"/>
                  </a:lnTo>
                  <a:lnTo>
                    <a:pt x="34" y="68"/>
                  </a:lnTo>
                  <a:lnTo>
                    <a:pt x="31" y="115"/>
                  </a:lnTo>
                  <a:lnTo>
                    <a:pt x="77" y="149"/>
                  </a:lnTo>
                  <a:close/>
                </a:path>
              </a:pathLst>
            </a:custGeom>
            <a:solidFill>
              <a:srgbClr val="006A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8" name="Freeform 468"/>
            <p:cNvSpPr>
              <a:spLocks/>
            </p:cNvSpPr>
            <p:nvPr/>
          </p:nvSpPr>
          <p:spPr bwMode="auto">
            <a:xfrm>
              <a:off x="5618163" y="2681288"/>
              <a:ext cx="87313" cy="107950"/>
            </a:xfrm>
            <a:custGeom>
              <a:avLst/>
              <a:gdLst>
                <a:gd name="T0" fmla="*/ 0 w 55"/>
                <a:gd name="T1" fmla="*/ 31 h 68"/>
                <a:gd name="T2" fmla="*/ 34 w 55"/>
                <a:gd name="T3" fmla="*/ 68 h 68"/>
                <a:gd name="T4" fmla="*/ 55 w 55"/>
                <a:gd name="T5" fmla="*/ 0 h 68"/>
                <a:gd name="T6" fmla="*/ 0 w 55"/>
                <a:gd name="T7" fmla="*/ 31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5" h="68">
                  <a:moveTo>
                    <a:pt x="0" y="31"/>
                  </a:moveTo>
                  <a:lnTo>
                    <a:pt x="34" y="68"/>
                  </a:lnTo>
                  <a:lnTo>
                    <a:pt x="55" y="0"/>
                  </a:lnTo>
                  <a:lnTo>
                    <a:pt x="0" y="31"/>
                  </a:lnTo>
                  <a:close/>
                </a:path>
              </a:pathLst>
            </a:custGeom>
            <a:solidFill>
              <a:srgbClr val="006A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9" name="Freeform 469"/>
            <p:cNvSpPr>
              <a:spLocks/>
            </p:cNvSpPr>
            <p:nvPr/>
          </p:nvSpPr>
          <p:spPr bwMode="auto">
            <a:xfrm>
              <a:off x="5740400" y="2667000"/>
              <a:ext cx="133350" cy="250825"/>
            </a:xfrm>
            <a:custGeom>
              <a:avLst/>
              <a:gdLst>
                <a:gd name="T0" fmla="*/ 16 w 84"/>
                <a:gd name="T1" fmla="*/ 0 h 158"/>
                <a:gd name="T2" fmla="*/ 0 w 84"/>
                <a:gd name="T3" fmla="*/ 158 h 158"/>
                <a:gd name="T4" fmla="*/ 84 w 84"/>
                <a:gd name="T5" fmla="*/ 124 h 158"/>
                <a:gd name="T6" fmla="*/ 16 w 84"/>
                <a:gd name="T7" fmla="*/ 0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4" h="158">
                  <a:moveTo>
                    <a:pt x="16" y="0"/>
                  </a:moveTo>
                  <a:lnTo>
                    <a:pt x="0" y="158"/>
                  </a:lnTo>
                  <a:lnTo>
                    <a:pt x="84" y="124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0252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0" name="Freeform 470"/>
            <p:cNvSpPr>
              <a:spLocks/>
            </p:cNvSpPr>
            <p:nvPr/>
          </p:nvSpPr>
          <p:spPr bwMode="auto">
            <a:xfrm>
              <a:off x="5514975" y="2863850"/>
              <a:ext cx="225425" cy="182563"/>
            </a:xfrm>
            <a:custGeom>
              <a:avLst/>
              <a:gdLst>
                <a:gd name="T0" fmla="*/ 96 w 142"/>
                <a:gd name="T1" fmla="*/ 0 h 115"/>
                <a:gd name="T2" fmla="*/ 25 w 142"/>
                <a:gd name="T3" fmla="*/ 3 h 115"/>
                <a:gd name="T4" fmla="*/ 0 w 142"/>
                <a:gd name="T5" fmla="*/ 68 h 115"/>
                <a:gd name="T6" fmla="*/ 56 w 142"/>
                <a:gd name="T7" fmla="*/ 115 h 115"/>
                <a:gd name="T8" fmla="*/ 117 w 142"/>
                <a:gd name="T9" fmla="*/ 84 h 115"/>
                <a:gd name="T10" fmla="*/ 142 w 142"/>
                <a:gd name="T11" fmla="*/ 34 h 115"/>
                <a:gd name="T12" fmla="*/ 96 w 142"/>
                <a:gd name="T13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2" h="115">
                  <a:moveTo>
                    <a:pt x="96" y="0"/>
                  </a:moveTo>
                  <a:lnTo>
                    <a:pt x="25" y="3"/>
                  </a:lnTo>
                  <a:lnTo>
                    <a:pt x="0" y="68"/>
                  </a:lnTo>
                  <a:lnTo>
                    <a:pt x="56" y="115"/>
                  </a:lnTo>
                  <a:lnTo>
                    <a:pt x="117" y="84"/>
                  </a:lnTo>
                  <a:lnTo>
                    <a:pt x="142" y="34"/>
                  </a:lnTo>
                  <a:lnTo>
                    <a:pt x="96" y="0"/>
                  </a:lnTo>
                  <a:close/>
                </a:path>
              </a:pathLst>
            </a:custGeom>
            <a:solidFill>
              <a:srgbClr val="0252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1" name="Freeform 471"/>
            <p:cNvSpPr>
              <a:spLocks/>
            </p:cNvSpPr>
            <p:nvPr/>
          </p:nvSpPr>
          <p:spPr bwMode="auto">
            <a:xfrm>
              <a:off x="5514975" y="2917825"/>
              <a:ext cx="225425" cy="128588"/>
            </a:xfrm>
            <a:custGeom>
              <a:avLst/>
              <a:gdLst>
                <a:gd name="T0" fmla="*/ 0 w 142"/>
                <a:gd name="T1" fmla="*/ 34 h 81"/>
                <a:gd name="T2" fmla="*/ 56 w 142"/>
                <a:gd name="T3" fmla="*/ 81 h 81"/>
                <a:gd name="T4" fmla="*/ 117 w 142"/>
                <a:gd name="T5" fmla="*/ 50 h 81"/>
                <a:gd name="T6" fmla="*/ 142 w 142"/>
                <a:gd name="T7" fmla="*/ 0 h 81"/>
                <a:gd name="T8" fmla="*/ 0 w 142"/>
                <a:gd name="T9" fmla="*/ 34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2" h="81">
                  <a:moveTo>
                    <a:pt x="0" y="34"/>
                  </a:moveTo>
                  <a:lnTo>
                    <a:pt x="56" y="81"/>
                  </a:lnTo>
                  <a:lnTo>
                    <a:pt x="117" y="50"/>
                  </a:lnTo>
                  <a:lnTo>
                    <a:pt x="142" y="0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006A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2" name="Freeform 472"/>
            <p:cNvSpPr>
              <a:spLocks/>
            </p:cNvSpPr>
            <p:nvPr/>
          </p:nvSpPr>
          <p:spPr bwMode="auto">
            <a:xfrm>
              <a:off x="5514975" y="2971800"/>
              <a:ext cx="185738" cy="74613"/>
            </a:xfrm>
            <a:custGeom>
              <a:avLst/>
              <a:gdLst>
                <a:gd name="T0" fmla="*/ 0 w 117"/>
                <a:gd name="T1" fmla="*/ 0 h 47"/>
                <a:gd name="T2" fmla="*/ 56 w 117"/>
                <a:gd name="T3" fmla="*/ 47 h 47"/>
                <a:gd name="T4" fmla="*/ 117 w 117"/>
                <a:gd name="T5" fmla="*/ 16 h 47"/>
                <a:gd name="T6" fmla="*/ 0 w 117"/>
                <a:gd name="T7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7" h="47">
                  <a:moveTo>
                    <a:pt x="0" y="0"/>
                  </a:moveTo>
                  <a:lnTo>
                    <a:pt x="56" y="47"/>
                  </a:lnTo>
                  <a:lnTo>
                    <a:pt x="117" y="1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D27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3" name="Freeform 473"/>
            <p:cNvSpPr>
              <a:spLocks/>
            </p:cNvSpPr>
            <p:nvPr/>
          </p:nvSpPr>
          <p:spPr bwMode="auto">
            <a:xfrm>
              <a:off x="5495925" y="2533650"/>
              <a:ext cx="77788" cy="114300"/>
            </a:xfrm>
            <a:custGeom>
              <a:avLst/>
              <a:gdLst>
                <a:gd name="T0" fmla="*/ 40 w 49"/>
                <a:gd name="T1" fmla="*/ 0 h 72"/>
                <a:gd name="T2" fmla="*/ 0 w 49"/>
                <a:gd name="T3" fmla="*/ 72 h 72"/>
                <a:gd name="T4" fmla="*/ 49 w 49"/>
                <a:gd name="T5" fmla="*/ 56 h 72"/>
                <a:gd name="T6" fmla="*/ 40 w 49"/>
                <a:gd name="T7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9" h="72">
                  <a:moveTo>
                    <a:pt x="40" y="0"/>
                  </a:moveTo>
                  <a:lnTo>
                    <a:pt x="0" y="72"/>
                  </a:lnTo>
                  <a:lnTo>
                    <a:pt x="49" y="56"/>
                  </a:lnTo>
                  <a:lnTo>
                    <a:pt x="40" y="0"/>
                  </a:lnTo>
                  <a:close/>
                </a:path>
              </a:pathLst>
            </a:custGeom>
            <a:solidFill>
              <a:srgbClr val="006A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4" name="Freeform 474"/>
            <p:cNvSpPr>
              <a:spLocks/>
            </p:cNvSpPr>
            <p:nvPr/>
          </p:nvSpPr>
          <p:spPr bwMode="auto">
            <a:xfrm>
              <a:off x="5495925" y="2598738"/>
              <a:ext cx="77788" cy="49213"/>
            </a:xfrm>
            <a:custGeom>
              <a:avLst/>
              <a:gdLst>
                <a:gd name="T0" fmla="*/ 18 w 49"/>
                <a:gd name="T1" fmla="*/ 0 h 31"/>
                <a:gd name="T2" fmla="*/ 0 w 49"/>
                <a:gd name="T3" fmla="*/ 31 h 31"/>
                <a:gd name="T4" fmla="*/ 49 w 49"/>
                <a:gd name="T5" fmla="*/ 15 h 31"/>
                <a:gd name="T6" fmla="*/ 18 w 49"/>
                <a:gd name="T7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9" h="31">
                  <a:moveTo>
                    <a:pt x="18" y="0"/>
                  </a:moveTo>
                  <a:lnTo>
                    <a:pt x="0" y="31"/>
                  </a:lnTo>
                  <a:lnTo>
                    <a:pt x="49" y="15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1D27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566" name="Line 478"/>
          <p:cNvSpPr>
            <a:spLocks noChangeShapeType="1"/>
          </p:cNvSpPr>
          <p:nvPr/>
        </p:nvSpPr>
        <p:spPr bwMode="auto">
          <a:xfrm>
            <a:off x="5689601" y="1273176"/>
            <a:ext cx="0" cy="0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567" name="Line 479"/>
          <p:cNvSpPr>
            <a:spLocks noChangeShapeType="1"/>
          </p:cNvSpPr>
          <p:nvPr/>
        </p:nvSpPr>
        <p:spPr bwMode="auto">
          <a:xfrm>
            <a:off x="5689601" y="1273176"/>
            <a:ext cx="0" cy="0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cs typeface="+mn-ea"/>
              <a:sym typeface="+mn-lt"/>
            </a:endParaRPr>
          </a:p>
        </p:txBody>
      </p:sp>
      <p:grpSp>
        <p:nvGrpSpPr>
          <p:cNvPr id="771" name="组合 770"/>
          <p:cNvGrpSpPr/>
          <p:nvPr/>
        </p:nvGrpSpPr>
        <p:grpSpPr>
          <a:xfrm>
            <a:off x="4002089" y="785814"/>
            <a:ext cx="246063" cy="876300"/>
            <a:chOff x="4002089" y="925514"/>
            <a:chExt cx="246063" cy="876300"/>
          </a:xfrm>
        </p:grpSpPr>
        <p:sp>
          <p:nvSpPr>
            <p:cNvPr id="568" name="Freeform 480"/>
            <p:cNvSpPr>
              <a:spLocks/>
            </p:cNvSpPr>
            <p:nvPr/>
          </p:nvSpPr>
          <p:spPr bwMode="auto">
            <a:xfrm>
              <a:off x="4119564" y="1784351"/>
              <a:ext cx="17463" cy="17463"/>
            </a:xfrm>
            <a:custGeom>
              <a:avLst/>
              <a:gdLst>
                <a:gd name="T0" fmla="*/ 2 w 4"/>
                <a:gd name="T1" fmla="*/ 4 h 4"/>
                <a:gd name="T2" fmla="*/ 1 w 4"/>
                <a:gd name="T3" fmla="*/ 3 h 4"/>
                <a:gd name="T4" fmla="*/ 0 w 4"/>
                <a:gd name="T5" fmla="*/ 2 h 4"/>
                <a:gd name="T6" fmla="*/ 1 w 4"/>
                <a:gd name="T7" fmla="*/ 1 h 4"/>
                <a:gd name="T8" fmla="*/ 3 w 4"/>
                <a:gd name="T9" fmla="*/ 1 h 4"/>
                <a:gd name="T10" fmla="*/ 4 w 4"/>
                <a:gd name="T11" fmla="*/ 2 h 4"/>
                <a:gd name="T12" fmla="*/ 3 w 4"/>
                <a:gd name="T13" fmla="*/ 3 h 4"/>
                <a:gd name="T14" fmla="*/ 2 w 4"/>
                <a:gd name="T15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" h="4">
                  <a:moveTo>
                    <a:pt x="2" y="4"/>
                  </a:moveTo>
                  <a:cubicBezTo>
                    <a:pt x="2" y="4"/>
                    <a:pt x="1" y="4"/>
                    <a:pt x="1" y="3"/>
                  </a:cubicBezTo>
                  <a:cubicBezTo>
                    <a:pt x="0" y="3"/>
                    <a:pt x="0" y="3"/>
                    <a:pt x="0" y="2"/>
                  </a:cubicBezTo>
                  <a:cubicBezTo>
                    <a:pt x="0" y="2"/>
                    <a:pt x="0" y="1"/>
                    <a:pt x="1" y="1"/>
                  </a:cubicBezTo>
                  <a:cubicBezTo>
                    <a:pt x="1" y="0"/>
                    <a:pt x="3" y="0"/>
                    <a:pt x="3" y="1"/>
                  </a:cubicBezTo>
                  <a:cubicBezTo>
                    <a:pt x="4" y="1"/>
                    <a:pt x="4" y="2"/>
                    <a:pt x="4" y="2"/>
                  </a:cubicBezTo>
                  <a:cubicBezTo>
                    <a:pt x="4" y="3"/>
                    <a:pt x="4" y="3"/>
                    <a:pt x="3" y="3"/>
                  </a:cubicBezTo>
                  <a:cubicBezTo>
                    <a:pt x="3" y="4"/>
                    <a:pt x="3" y="4"/>
                    <a:pt x="2" y="4"/>
                  </a:cubicBezTo>
                  <a:close/>
                </a:path>
              </a:pathLst>
            </a:custGeom>
            <a:solidFill>
              <a:srgbClr val="FDCE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69" name="Freeform 481"/>
            <p:cNvSpPr>
              <a:spLocks noEditPoints="1"/>
            </p:cNvSpPr>
            <p:nvPr/>
          </p:nvSpPr>
          <p:spPr bwMode="auto">
            <a:xfrm>
              <a:off x="4119564" y="1241426"/>
              <a:ext cx="17463" cy="525463"/>
            </a:xfrm>
            <a:custGeom>
              <a:avLst/>
              <a:gdLst>
                <a:gd name="T0" fmla="*/ 2 w 4"/>
                <a:gd name="T1" fmla="*/ 119 h 123"/>
                <a:gd name="T2" fmla="*/ 2 w 4"/>
                <a:gd name="T3" fmla="*/ 123 h 123"/>
                <a:gd name="T4" fmla="*/ 0 w 4"/>
                <a:gd name="T5" fmla="*/ 113 h 123"/>
                <a:gd name="T6" fmla="*/ 4 w 4"/>
                <a:gd name="T7" fmla="*/ 113 h 123"/>
                <a:gd name="T8" fmla="*/ 2 w 4"/>
                <a:gd name="T9" fmla="*/ 115 h 123"/>
                <a:gd name="T10" fmla="*/ 2 w 4"/>
                <a:gd name="T11" fmla="*/ 103 h 123"/>
                <a:gd name="T12" fmla="*/ 4 w 4"/>
                <a:gd name="T13" fmla="*/ 105 h 123"/>
                <a:gd name="T14" fmla="*/ 0 w 4"/>
                <a:gd name="T15" fmla="*/ 105 h 123"/>
                <a:gd name="T16" fmla="*/ 2 w 4"/>
                <a:gd name="T17" fmla="*/ 95 h 123"/>
                <a:gd name="T18" fmla="*/ 2 w 4"/>
                <a:gd name="T19" fmla="*/ 99 h 123"/>
                <a:gd name="T20" fmla="*/ 0 w 4"/>
                <a:gd name="T21" fmla="*/ 89 h 123"/>
                <a:gd name="T22" fmla="*/ 4 w 4"/>
                <a:gd name="T23" fmla="*/ 89 h 123"/>
                <a:gd name="T24" fmla="*/ 2 w 4"/>
                <a:gd name="T25" fmla="*/ 91 h 123"/>
                <a:gd name="T26" fmla="*/ 2 w 4"/>
                <a:gd name="T27" fmla="*/ 80 h 123"/>
                <a:gd name="T28" fmla="*/ 4 w 4"/>
                <a:gd name="T29" fmla="*/ 81 h 123"/>
                <a:gd name="T30" fmla="*/ 0 w 4"/>
                <a:gd name="T31" fmla="*/ 81 h 123"/>
                <a:gd name="T32" fmla="*/ 2 w 4"/>
                <a:gd name="T33" fmla="*/ 72 h 123"/>
                <a:gd name="T34" fmla="*/ 2 w 4"/>
                <a:gd name="T35" fmla="*/ 75 h 123"/>
                <a:gd name="T36" fmla="*/ 0 w 4"/>
                <a:gd name="T37" fmla="*/ 66 h 123"/>
                <a:gd name="T38" fmla="*/ 4 w 4"/>
                <a:gd name="T39" fmla="*/ 66 h 123"/>
                <a:gd name="T40" fmla="*/ 2 w 4"/>
                <a:gd name="T41" fmla="*/ 68 h 123"/>
                <a:gd name="T42" fmla="*/ 2 w 4"/>
                <a:gd name="T43" fmla="*/ 56 h 123"/>
                <a:gd name="T44" fmla="*/ 4 w 4"/>
                <a:gd name="T45" fmla="*/ 58 h 123"/>
                <a:gd name="T46" fmla="*/ 0 w 4"/>
                <a:gd name="T47" fmla="*/ 58 h 123"/>
                <a:gd name="T48" fmla="*/ 2 w 4"/>
                <a:gd name="T49" fmla="*/ 48 h 123"/>
                <a:gd name="T50" fmla="*/ 2 w 4"/>
                <a:gd name="T51" fmla="*/ 52 h 123"/>
                <a:gd name="T52" fmla="*/ 0 w 4"/>
                <a:gd name="T53" fmla="*/ 42 h 123"/>
                <a:gd name="T54" fmla="*/ 4 w 4"/>
                <a:gd name="T55" fmla="*/ 42 h 123"/>
                <a:gd name="T56" fmla="*/ 2 w 4"/>
                <a:gd name="T57" fmla="*/ 44 h 123"/>
                <a:gd name="T58" fmla="*/ 2 w 4"/>
                <a:gd name="T59" fmla="*/ 32 h 123"/>
                <a:gd name="T60" fmla="*/ 4 w 4"/>
                <a:gd name="T61" fmla="*/ 34 h 123"/>
                <a:gd name="T62" fmla="*/ 0 w 4"/>
                <a:gd name="T63" fmla="*/ 34 h 123"/>
                <a:gd name="T64" fmla="*/ 2 w 4"/>
                <a:gd name="T65" fmla="*/ 24 h 123"/>
                <a:gd name="T66" fmla="*/ 2 w 4"/>
                <a:gd name="T67" fmla="*/ 28 h 123"/>
                <a:gd name="T68" fmla="*/ 0 w 4"/>
                <a:gd name="T69" fmla="*/ 18 h 123"/>
                <a:gd name="T70" fmla="*/ 4 w 4"/>
                <a:gd name="T71" fmla="*/ 18 h 123"/>
                <a:gd name="T72" fmla="*/ 2 w 4"/>
                <a:gd name="T73" fmla="*/ 20 h 123"/>
                <a:gd name="T74" fmla="*/ 2 w 4"/>
                <a:gd name="T75" fmla="*/ 8 h 123"/>
                <a:gd name="T76" fmla="*/ 4 w 4"/>
                <a:gd name="T77" fmla="*/ 10 h 123"/>
                <a:gd name="T78" fmla="*/ 0 w 4"/>
                <a:gd name="T79" fmla="*/ 10 h 123"/>
                <a:gd name="T80" fmla="*/ 2 w 4"/>
                <a:gd name="T81" fmla="*/ 0 h 123"/>
                <a:gd name="T82" fmla="*/ 2 w 4"/>
                <a:gd name="T83" fmla="*/ 4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4" h="123">
                  <a:moveTo>
                    <a:pt x="0" y="121"/>
                  </a:moveTo>
                  <a:cubicBezTo>
                    <a:pt x="0" y="120"/>
                    <a:pt x="1" y="119"/>
                    <a:pt x="2" y="119"/>
                  </a:cubicBezTo>
                  <a:cubicBezTo>
                    <a:pt x="2" y="119"/>
                    <a:pt x="2" y="119"/>
                    <a:pt x="2" y="119"/>
                  </a:cubicBezTo>
                  <a:cubicBezTo>
                    <a:pt x="3" y="119"/>
                    <a:pt x="4" y="120"/>
                    <a:pt x="4" y="121"/>
                  </a:cubicBezTo>
                  <a:cubicBezTo>
                    <a:pt x="4" y="121"/>
                    <a:pt x="4" y="121"/>
                    <a:pt x="4" y="121"/>
                  </a:cubicBezTo>
                  <a:cubicBezTo>
                    <a:pt x="4" y="122"/>
                    <a:pt x="3" y="123"/>
                    <a:pt x="2" y="123"/>
                  </a:cubicBezTo>
                  <a:cubicBezTo>
                    <a:pt x="2" y="123"/>
                    <a:pt x="2" y="123"/>
                    <a:pt x="2" y="123"/>
                  </a:cubicBezTo>
                  <a:cubicBezTo>
                    <a:pt x="1" y="123"/>
                    <a:pt x="0" y="122"/>
                    <a:pt x="0" y="121"/>
                  </a:cubicBezTo>
                  <a:close/>
                  <a:moveTo>
                    <a:pt x="0" y="113"/>
                  </a:moveTo>
                  <a:cubicBezTo>
                    <a:pt x="0" y="112"/>
                    <a:pt x="1" y="111"/>
                    <a:pt x="2" y="111"/>
                  </a:cubicBezTo>
                  <a:cubicBezTo>
                    <a:pt x="2" y="111"/>
                    <a:pt x="2" y="111"/>
                    <a:pt x="2" y="111"/>
                  </a:cubicBezTo>
                  <a:cubicBezTo>
                    <a:pt x="3" y="111"/>
                    <a:pt x="4" y="112"/>
                    <a:pt x="4" y="113"/>
                  </a:cubicBezTo>
                  <a:cubicBezTo>
                    <a:pt x="4" y="113"/>
                    <a:pt x="4" y="113"/>
                    <a:pt x="4" y="113"/>
                  </a:cubicBezTo>
                  <a:cubicBezTo>
                    <a:pt x="4" y="114"/>
                    <a:pt x="3" y="115"/>
                    <a:pt x="2" y="115"/>
                  </a:cubicBezTo>
                  <a:cubicBezTo>
                    <a:pt x="2" y="115"/>
                    <a:pt x="2" y="115"/>
                    <a:pt x="2" y="115"/>
                  </a:cubicBezTo>
                  <a:cubicBezTo>
                    <a:pt x="1" y="115"/>
                    <a:pt x="0" y="114"/>
                    <a:pt x="0" y="113"/>
                  </a:cubicBezTo>
                  <a:close/>
                  <a:moveTo>
                    <a:pt x="0" y="105"/>
                  </a:moveTo>
                  <a:cubicBezTo>
                    <a:pt x="0" y="104"/>
                    <a:pt x="1" y="103"/>
                    <a:pt x="2" y="103"/>
                  </a:cubicBezTo>
                  <a:cubicBezTo>
                    <a:pt x="2" y="103"/>
                    <a:pt x="2" y="103"/>
                    <a:pt x="2" y="103"/>
                  </a:cubicBezTo>
                  <a:cubicBezTo>
                    <a:pt x="3" y="103"/>
                    <a:pt x="4" y="104"/>
                    <a:pt x="4" y="105"/>
                  </a:cubicBezTo>
                  <a:cubicBezTo>
                    <a:pt x="4" y="105"/>
                    <a:pt x="4" y="105"/>
                    <a:pt x="4" y="105"/>
                  </a:cubicBezTo>
                  <a:cubicBezTo>
                    <a:pt x="4" y="106"/>
                    <a:pt x="3" y="107"/>
                    <a:pt x="2" y="107"/>
                  </a:cubicBezTo>
                  <a:cubicBezTo>
                    <a:pt x="2" y="107"/>
                    <a:pt x="2" y="107"/>
                    <a:pt x="2" y="107"/>
                  </a:cubicBezTo>
                  <a:cubicBezTo>
                    <a:pt x="1" y="107"/>
                    <a:pt x="0" y="106"/>
                    <a:pt x="0" y="105"/>
                  </a:cubicBezTo>
                  <a:close/>
                  <a:moveTo>
                    <a:pt x="0" y="97"/>
                  </a:moveTo>
                  <a:cubicBezTo>
                    <a:pt x="0" y="96"/>
                    <a:pt x="1" y="95"/>
                    <a:pt x="2" y="95"/>
                  </a:cubicBezTo>
                  <a:cubicBezTo>
                    <a:pt x="2" y="95"/>
                    <a:pt x="2" y="95"/>
                    <a:pt x="2" y="95"/>
                  </a:cubicBezTo>
                  <a:cubicBezTo>
                    <a:pt x="3" y="95"/>
                    <a:pt x="4" y="96"/>
                    <a:pt x="4" y="97"/>
                  </a:cubicBezTo>
                  <a:cubicBezTo>
                    <a:pt x="4" y="97"/>
                    <a:pt x="4" y="97"/>
                    <a:pt x="4" y="97"/>
                  </a:cubicBezTo>
                  <a:cubicBezTo>
                    <a:pt x="4" y="98"/>
                    <a:pt x="3" y="99"/>
                    <a:pt x="2" y="99"/>
                  </a:cubicBezTo>
                  <a:cubicBezTo>
                    <a:pt x="2" y="99"/>
                    <a:pt x="2" y="99"/>
                    <a:pt x="2" y="99"/>
                  </a:cubicBezTo>
                  <a:cubicBezTo>
                    <a:pt x="1" y="99"/>
                    <a:pt x="0" y="98"/>
                    <a:pt x="0" y="97"/>
                  </a:cubicBezTo>
                  <a:close/>
                  <a:moveTo>
                    <a:pt x="0" y="89"/>
                  </a:moveTo>
                  <a:cubicBezTo>
                    <a:pt x="0" y="88"/>
                    <a:pt x="1" y="87"/>
                    <a:pt x="2" y="87"/>
                  </a:cubicBezTo>
                  <a:cubicBezTo>
                    <a:pt x="2" y="87"/>
                    <a:pt x="2" y="87"/>
                    <a:pt x="2" y="87"/>
                  </a:cubicBezTo>
                  <a:cubicBezTo>
                    <a:pt x="3" y="87"/>
                    <a:pt x="4" y="88"/>
                    <a:pt x="4" y="89"/>
                  </a:cubicBezTo>
                  <a:cubicBezTo>
                    <a:pt x="4" y="89"/>
                    <a:pt x="4" y="89"/>
                    <a:pt x="4" y="89"/>
                  </a:cubicBezTo>
                  <a:cubicBezTo>
                    <a:pt x="4" y="90"/>
                    <a:pt x="3" y="91"/>
                    <a:pt x="2" y="91"/>
                  </a:cubicBezTo>
                  <a:cubicBezTo>
                    <a:pt x="2" y="91"/>
                    <a:pt x="2" y="91"/>
                    <a:pt x="2" y="91"/>
                  </a:cubicBezTo>
                  <a:cubicBezTo>
                    <a:pt x="1" y="91"/>
                    <a:pt x="0" y="90"/>
                    <a:pt x="0" y="89"/>
                  </a:cubicBezTo>
                  <a:close/>
                  <a:moveTo>
                    <a:pt x="0" y="81"/>
                  </a:moveTo>
                  <a:cubicBezTo>
                    <a:pt x="0" y="80"/>
                    <a:pt x="1" y="80"/>
                    <a:pt x="2" y="80"/>
                  </a:cubicBezTo>
                  <a:cubicBezTo>
                    <a:pt x="2" y="80"/>
                    <a:pt x="2" y="80"/>
                    <a:pt x="2" y="80"/>
                  </a:cubicBezTo>
                  <a:cubicBezTo>
                    <a:pt x="3" y="80"/>
                    <a:pt x="4" y="80"/>
                    <a:pt x="4" y="81"/>
                  </a:cubicBezTo>
                  <a:cubicBezTo>
                    <a:pt x="4" y="81"/>
                    <a:pt x="4" y="81"/>
                    <a:pt x="4" y="81"/>
                  </a:cubicBezTo>
                  <a:cubicBezTo>
                    <a:pt x="4" y="83"/>
                    <a:pt x="3" y="83"/>
                    <a:pt x="2" y="83"/>
                  </a:cubicBezTo>
                  <a:cubicBezTo>
                    <a:pt x="2" y="83"/>
                    <a:pt x="2" y="83"/>
                    <a:pt x="2" y="83"/>
                  </a:cubicBezTo>
                  <a:cubicBezTo>
                    <a:pt x="1" y="83"/>
                    <a:pt x="0" y="83"/>
                    <a:pt x="0" y="81"/>
                  </a:cubicBezTo>
                  <a:close/>
                  <a:moveTo>
                    <a:pt x="0" y="74"/>
                  </a:moveTo>
                  <a:cubicBezTo>
                    <a:pt x="0" y="72"/>
                    <a:pt x="1" y="72"/>
                    <a:pt x="2" y="72"/>
                  </a:cubicBezTo>
                  <a:cubicBezTo>
                    <a:pt x="2" y="72"/>
                    <a:pt x="2" y="72"/>
                    <a:pt x="2" y="72"/>
                  </a:cubicBezTo>
                  <a:cubicBezTo>
                    <a:pt x="3" y="72"/>
                    <a:pt x="4" y="72"/>
                    <a:pt x="4" y="74"/>
                  </a:cubicBezTo>
                  <a:cubicBezTo>
                    <a:pt x="4" y="74"/>
                    <a:pt x="4" y="74"/>
                    <a:pt x="4" y="74"/>
                  </a:cubicBezTo>
                  <a:cubicBezTo>
                    <a:pt x="4" y="75"/>
                    <a:pt x="3" y="75"/>
                    <a:pt x="2" y="75"/>
                  </a:cubicBezTo>
                  <a:cubicBezTo>
                    <a:pt x="2" y="75"/>
                    <a:pt x="2" y="75"/>
                    <a:pt x="2" y="75"/>
                  </a:cubicBezTo>
                  <a:cubicBezTo>
                    <a:pt x="1" y="75"/>
                    <a:pt x="0" y="75"/>
                    <a:pt x="0" y="74"/>
                  </a:cubicBezTo>
                  <a:close/>
                  <a:moveTo>
                    <a:pt x="0" y="66"/>
                  </a:moveTo>
                  <a:cubicBezTo>
                    <a:pt x="0" y="65"/>
                    <a:pt x="1" y="64"/>
                    <a:pt x="2" y="64"/>
                  </a:cubicBezTo>
                  <a:cubicBezTo>
                    <a:pt x="2" y="64"/>
                    <a:pt x="2" y="64"/>
                    <a:pt x="2" y="64"/>
                  </a:cubicBezTo>
                  <a:cubicBezTo>
                    <a:pt x="3" y="64"/>
                    <a:pt x="4" y="65"/>
                    <a:pt x="4" y="66"/>
                  </a:cubicBezTo>
                  <a:cubicBezTo>
                    <a:pt x="4" y="66"/>
                    <a:pt x="4" y="66"/>
                    <a:pt x="4" y="66"/>
                  </a:cubicBezTo>
                  <a:cubicBezTo>
                    <a:pt x="4" y="67"/>
                    <a:pt x="3" y="68"/>
                    <a:pt x="2" y="68"/>
                  </a:cubicBezTo>
                  <a:cubicBezTo>
                    <a:pt x="2" y="68"/>
                    <a:pt x="2" y="68"/>
                    <a:pt x="2" y="68"/>
                  </a:cubicBezTo>
                  <a:cubicBezTo>
                    <a:pt x="1" y="68"/>
                    <a:pt x="0" y="67"/>
                    <a:pt x="0" y="66"/>
                  </a:cubicBezTo>
                  <a:close/>
                  <a:moveTo>
                    <a:pt x="0" y="58"/>
                  </a:moveTo>
                  <a:cubicBezTo>
                    <a:pt x="0" y="57"/>
                    <a:pt x="1" y="56"/>
                    <a:pt x="2" y="56"/>
                  </a:cubicBezTo>
                  <a:cubicBezTo>
                    <a:pt x="2" y="56"/>
                    <a:pt x="2" y="56"/>
                    <a:pt x="2" y="56"/>
                  </a:cubicBezTo>
                  <a:cubicBezTo>
                    <a:pt x="3" y="56"/>
                    <a:pt x="4" y="57"/>
                    <a:pt x="4" y="58"/>
                  </a:cubicBezTo>
                  <a:cubicBezTo>
                    <a:pt x="4" y="58"/>
                    <a:pt x="4" y="58"/>
                    <a:pt x="4" y="58"/>
                  </a:cubicBezTo>
                  <a:cubicBezTo>
                    <a:pt x="4" y="59"/>
                    <a:pt x="3" y="60"/>
                    <a:pt x="2" y="60"/>
                  </a:cubicBezTo>
                  <a:cubicBezTo>
                    <a:pt x="2" y="60"/>
                    <a:pt x="2" y="60"/>
                    <a:pt x="2" y="60"/>
                  </a:cubicBezTo>
                  <a:cubicBezTo>
                    <a:pt x="1" y="60"/>
                    <a:pt x="0" y="59"/>
                    <a:pt x="0" y="58"/>
                  </a:cubicBezTo>
                  <a:close/>
                  <a:moveTo>
                    <a:pt x="0" y="50"/>
                  </a:moveTo>
                  <a:cubicBezTo>
                    <a:pt x="0" y="49"/>
                    <a:pt x="1" y="48"/>
                    <a:pt x="2" y="48"/>
                  </a:cubicBezTo>
                  <a:cubicBezTo>
                    <a:pt x="2" y="48"/>
                    <a:pt x="2" y="48"/>
                    <a:pt x="2" y="48"/>
                  </a:cubicBezTo>
                  <a:cubicBezTo>
                    <a:pt x="3" y="48"/>
                    <a:pt x="4" y="49"/>
                    <a:pt x="4" y="50"/>
                  </a:cubicBezTo>
                  <a:cubicBezTo>
                    <a:pt x="4" y="50"/>
                    <a:pt x="4" y="50"/>
                    <a:pt x="4" y="50"/>
                  </a:cubicBezTo>
                  <a:cubicBezTo>
                    <a:pt x="4" y="51"/>
                    <a:pt x="3" y="52"/>
                    <a:pt x="2" y="52"/>
                  </a:cubicBezTo>
                  <a:cubicBezTo>
                    <a:pt x="2" y="52"/>
                    <a:pt x="2" y="52"/>
                    <a:pt x="2" y="52"/>
                  </a:cubicBezTo>
                  <a:cubicBezTo>
                    <a:pt x="1" y="52"/>
                    <a:pt x="0" y="51"/>
                    <a:pt x="0" y="50"/>
                  </a:cubicBezTo>
                  <a:close/>
                  <a:moveTo>
                    <a:pt x="0" y="42"/>
                  </a:moveTo>
                  <a:cubicBezTo>
                    <a:pt x="0" y="41"/>
                    <a:pt x="1" y="40"/>
                    <a:pt x="2" y="40"/>
                  </a:cubicBezTo>
                  <a:cubicBezTo>
                    <a:pt x="2" y="40"/>
                    <a:pt x="2" y="40"/>
                    <a:pt x="2" y="40"/>
                  </a:cubicBezTo>
                  <a:cubicBezTo>
                    <a:pt x="3" y="40"/>
                    <a:pt x="4" y="41"/>
                    <a:pt x="4" y="42"/>
                  </a:cubicBezTo>
                  <a:cubicBezTo>
                    <a:pt x="4" y="42"/>
                    <a:pt x="4" y="42"/>
                    <a:pt x="4" y="42"/>
                  </a:cubicBezTo>
                  <a:cubicBezTo>
                    <a:pt x="4" y="43"/>
                    <a:pt x="3" y="44"/>
                    <a:pt x="2" y="44"/>
                  </a:cubicBezTo>
                  <a:cubicBezTo>
                    <a:pt x="2" y="44"/>
                    <a:pt x="2" y="44"/>
                    <a:pt x="2" y="44"/>
                  </a:cubicBezTo>
                  <a:cubicBezTo>
                    <a:pt x="1" y="44"/>
                    <a:pt x="0" y="43"/>
                    <a:pt x="0" y="42"/>
                  </a:cubicBezTo>
                  <a:close/>
                  <a:moveTo>
                    <a:pt x="0" y="34"/>
                  </a:moveTo>
                  <a:cubicBezTo>
                    <a:pt x="0" y="33"/>
                    <a:pt x="1" y="32"/>
                    <a:pt x="2" y="32"/>
                  </a:cubicBezTo>
                  <a:cubicBezTo>
                    <a:pt x="2" y="32"/>
                    <a:pt x="2" y="32"/>
                    <a:pt x="2" y="32"/>
                  </a:cubicBezTo>
                  <a:cubicBezTo>
                    <a:pt x="3" y="32"/>
                    <a:pt x="4" y="33"/>
                    <a:pt x="4" y="34"/>
                  </a:cubicBezTo>
                  <a:cubicBezTo>
                    <a:pt x="4" y="34"/>
                    <a:pt x="4" y="34"/>
                    <a:pt x="4" y="34"/>
                  </a:cubicBezTo>
                  <a:cubicBezTo>
                    <a:pt x="4" y="35"/>
                    <a:pt x="3" y="36"/>
                    <a:pt x="2" y="36"/>
                  </a:cubicBezTo>
                  <a:cubicBezTo>
                    <a:pt x="2" y="36"/>
                    <a:pt x="2" y="36"/>
                    <a:pt x="2" y="36"/>
                  </a:cubicBezTo>
                  <a:cubicBezTo>
                    <a:pt x="1" y="36"/>
                    <a:pt x="0" y="35"/>
                    <a:pt x="0" y="34"/>
                  </a:cubicBezTo>
                  <a:close/>
                  <a:moveTo>
                    <a:pt x="0" y="26"/>
                  </a:moveTo>
                  <a:cubicBezTo>
                    <a:pt x="0" y="25"/>
                    <a:pt x="1" y="24"/>
                    <a:pt x="2" y="24"/>
                  </a:cubicBezTo>
                  <a:cubicBezTo>
                    <a:pt x="2" y="24"/>
                    <a:pt x="2" y="24"/>
                    <a:pt x="2" y="24"/>
                  </a:cubicBezTo>
                  <a:cubicBezTo>
                    <a:pt x="3" y="24"/>
                    <a:pt x="4" y="25"/>
                    <a:pt x="4" y="26"/>
                  </a:cubicBezTo>
                  <a:cubicBezTo>
                    <a:pt x="4" y="26"/>
                    <a:pt x="4" y="26"/>
                    <a:pt x="4" y="26"/>
                  </a:cubicBezTo>
                  <a:cubicBezTo>
                    <a:pt x="4" y="27"/>
                    <a:pt x="3" y="28"/>
                    <a:pt x="2" y="28"/>
                  </a:cubicBezTo>
                  <a:cubicBezTo>
                    <a:pt x="2" y="28"/>
                    <a:pt x="2" y="28"/>
                    <a:pt x="2" y="28"/>
                  </a:cubicBezTo>
                  <a:cubicBezTo>
                    <a:pt x="1" y="28"/>
                    <a:pt x="0" y="27"/>
                    <a:pt x="0" y="26"/>
                  </a:cubicBezTo>
                  <a:close/>
                  <a:moveTo>
                    <a:pt x="0" y="18"/>
                  </a:moveTo>
                  <a:cubicBezTo>
                    <a:pt x="0" y="17"/>
                    <a:pt x="1" y="16"/>
                    <a:pt x="2" y="16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3" y="16"/>
                    <a:pt x="4" y="17"/>
                    <a:pt x="4" y="18"/>
                  </a:cubicBezTo>
                  <a:cubicBezTo>
                    <a:pt x="4" y="18"/>
                    <a:pt x="4" y="18"/>
                    <a:pt x="4" y="18"/>
                  </a:cubicBezTo>
                  <a:cubicBezTo>
                    <a:pt x="4" y="19"/>
                    <a:pt x="3" y="20"/>
                    <a:pt x="2" y="20"/>
                  </a:cubicBezTo>
                  <a:cubicBezTo>
                    <a:pt x="2" y="20"/>
                    <a:pt x="2" y="20"/>
                    <a:pt x="2" y="20"/>
                  </a:cubicBezTo>
                  <a:cubicBezTo>
                    <a:pt x="1" y="20"/>
                    <a:pt x="0" y="19"/>
                    <a:pt x="0" y="18"/>
                  </a:cubicBezTo>
                  <a:close/>
                  <a:moveTo>
                    <a:pt x="0" y="10"/>
                  </a:moveTo>
                  <a:cubicBezTo>
                    <a:pt x="0" y="9"/>
                    <a:pt x="1" y="8"/>
                    <a:pt x="2" y="8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3" y="8"/>
                    <a:pt x="4" y="9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1"/>
                    <a:pt x="3" y="12"/>
                    <a:pt x="2" y="12"/>
                  </a:cubicBezTo>
                  <a:cubicBezTo>
                    <a:pt x="2" y="12"/>
                    <a:pt x="2" y="12"/>
                    <a:pt x="2" y="12"/>
                  </a:cubicBezTo>
                  <a:cubicBezTo>
                    <a:pt x="1" y="12"/>
                    <a:pt x="0" y="11"/>
                    <a:pt x="0" y="10"/>
                  </a:cubicBezTo>
                  <a:close/>
                  <a:moveTo>
                    <a:pt x="0" y="2"/>
                  </a:moveTo>
                  <a:cubicBezTo>
                    <a:pt x="0" y="1"/>
                    <a:pt x="1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0"/>
                    <a:pt x="4" y="1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3"/>
                    <a:pt x="3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1" y="4"/>
                    <a:pt x="0" y="3"/>
                    <a:pt x="0" y="2"/>
                  </a:cubicBezTo>
                  <a:close/>
                </a:path>
              </a:pathLst>
            </a:custGeom>
            <a:solidFill>
              <a:srgbClr val="FDCE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70" name="Freeform 482"/>
            <p:cNvSpPr>
              <a:spLocks/>
            </p:cNvSpPr>
            <p:nvPr/>
          </p:nvSpPr>
          <p:spPr bwMode="auto">
            <a:xfrm>
              <a:off x="4119564" y="1208089"/>
              <a:ext cx="17463" cy="17463"/>
            </a:xfrm>
            <a:custGeom>
              <a:avLst/>
              <a:gdLst>
                <a:gd name="T0" fmla="*/ 2 w 4"/>
                <a:gd name="T1" fmla="*/ 4 h 4"/>
                <a:gd name="T2" fmla="*/ 1 w 4"/>
                <a:gd name="T3" fmla="*/ 3 h 4"/>
                <a:gd name="T4" fmla="*/ 0 w 4"/>
                <a:gd name="T5" fmla="*/ 2 h 4"/>
                <a:gd name="T6" fmla="*/ 1 w 4"/>
                <a:gd name="T7" fmla="*/ 1 h 4"/>
                <a:gd name="T8" fmla="*/ 3 w 4"/>
                <a:gd name="T9" fmla="*/ 1 h 4"/>
                <a:gd name="T10" fmla="*/ 4 w 4"/>
                <a:gd name="T11" fmla="*/ 2 h 4"/>
                <a:gd name="T12" fmla="*/ 3 w 4"/>
                <a:gd name="T13" fmla="*/ 3 h 4"/>
                <a:gd name="T14" fmla="*/ 2 w 4"/>
                <a:gd name="T15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" h="4">
                  <a:moveTo>
                    <a:pt x="2" y="4"/>
                  </a:moveTo>
                  <a:cubicBezTo>
                    <a:pt x="2" y="4"/>
                    <a:pt x="1" y="4"/>
                    <a:pt x="1" y="3"/>
                  </a:cubicBezTo>
                  <a:cubicBezTo>
                    <a:pt x="0" y="3"/>
                    <a:pt x="0" y="3"/>
                    <a:pt x="0" y="2"/>
                  </a:cubicBezTo>
                  <a:cubicBezTo>
                    <a:pt x="0" y="2"/>
                    <a:pt x="0" y="1"/>
                    <a:pt x="1" y="1"/>
                  </a:cubicBezTo>
                  <a:cubicBezTo>
                    <a:pt x="2" y="0"/>
                    <a:pt x="3" y="0"/>
                    <a:pt x="3" y="1"/>
                  </a:cubicBezTo>
                  <a:cubicBezTo>
                    <a:pt x="4" y="1"/>
                    <a:pt x="4" y="2"/>
                    <a:pt x="4" y="2"/>
                  </a:cubicBezTo>
                  <a:cubicBezTo>
                    <a:pt x="4" y="3"/>
                    <a:pt x="4" y="3"/>
                    <a:pt x="3" y="3"/>
                  </a:cubicBezTo>
                  <a:cubicBezTo>
                    <a:pt x="3" y="4"/>
                    <a:pt x="3" y="4"/>
                    <a:pt x="2" y="4"/>
                  </a:cubicBezTo>
                  <a:close/>
                </a:path>
              </a:pathLst>
            </a:custGeom>
            <a:solidFill>
              <a:srgbClr val="FDCE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71" name="Freeform 483"/>
            <p:cNvSpPr>
              <a:spLocks/>
            </p:cNvSpPr>
            <p:nvPr/>
          </p:nvSpPr>
          <p:spPr bwMode="auto">
            <a:xfrm>
              <a:off x="4002089" y="925514"/>
              <a:ext cx="246063" cy="234950"/>
            </a:xfrm>
            <a:custGeom>
              <a:avLst/>
              <a:gdLst>
                <a:gd name="T0" fmla="*/ 29 w 155"/>
                <a:gd name="T1" fmla="*/ 0 h 148"/>
                <a:gd name="T2" fmla="*/ 0 w 155"/>
                <a:gd name="T3" fmla="*/ 92 h 148"/>
                <a:gd name="T4" fmla="*/ 77 w 155"/>
                <a:gd name="T5" fmla="*/ 148 h 148"/>
                <a:gd name="T6" fmla="*/ 155 w 155"/>
                <a:gd name="T7" fmla="*/ 92 h 148"/>
                <a:gd name="T8" fmla="*/ 125 w 155"/>
                <a:gd name="T9" fmla="*/ 0 h 148"/>
                <a:gd name="T10" fmla="*/ 29 w 155"/>
                <a:gd name="T11" fmla="*/ 0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5" h="148">
                  <a:moveTo>
                    <a:pt x="29" y="0"/>
                  </a:moveTo>
                  <a:lnTo>
                    <a:pt x="0" y="92"/>
                  </a:lnTo>
                  <a:lnTo>
                    <a:pt x="77" y="148"/>
                  </a:lnTo>
                  <a:lnTo>
                    <a:pt x="155" y="92"/>
                  </a:lnTo>
                  <a:lnTo>
                    <a:pt x="125" y="0"/>
                  </a:lnTo>
                  <a:lnTo>
                    <a:pt x="29" y="0"/>
                  </a:lnTo>
                  <a:close/>
                </a:path>
              </a:pathLst>
            </a:custGeom>
            <a:solidFill>
              <a:srgbClr val="FDD7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72" name="Freeform 484"/>
            <p:cNvSpPr>
              <a:spLocks/>
            </p:cNvSpPr>
            <p:nvPr/>
          </p:nvSpPr>
          <p:spPr bwMode="auto">
            <a:xfrm>
              <a:off x="4124326" y="925514"/>
              <a:ext cx="123825" cy="234950"/>
            </a:xfrm>
            <a:custGeom>
              <a:avLst/>
              <a:gdLst>
                <a:gd name="T0" fmla="*/ 48 w 78"/>
                <a:gd name="T1" fmla="*/ 0 h 148"/>
                <a:gd name="T2" fmla="*/ 78 w 78"/>
                <a:gd name="T3" fmla="*/ 92 h 148"/>
                <a:gd name="T4" fmla="*/ 0 w 78"/>
                <a:gd name="T5" fmla="*/ 148 h 148"/>
                <a:gd name="T6" fmla="*/ 48 w 78"/>
                <a:gd name="T7" fmla="*/ 0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8" h="148">
                  <a:moveTo>
                    <a:pt x="48" y="0"/>
                  </a:moveTo>
                  <a:lnTo>
                    <a:pt x="78" y="92"/>
                  </a:lnTo>
                  <a:lnTo>
                    <a:pt x="0" y="148"/>
                  </a:lnTo>
                  <a:lnTo>
                    <a:pt x="48" y="0"/>
                  </a:lnTo>
                  <a:close/>
                </a:path>
              </a:pathLst>
            </a:custGeom>
            <a:solidFill>
              <a:srgbClr val="FDCE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73" name="Freeform 485"/>
            <p:cNvSpPr>
              <a:spLocks/>
            </p:cNvSpPr>
            <p:nvPr/>
          </p:nvSpPr>
          <p:spPr bwMode="auto">
            <a:xfrm>
              <a:off x="4002089" y="925514"/>
              <a:ext cx="122238" cy="234950"/>
            </a:xfrm>
            <a:custGeom>
              <a:avLst/>
              <a:gdLst>
                <a:gd name="T0" fmla="*/ 29 w 77"/>
                <a:gd name="T1" fmla="*/ 0 h 148"/>
                <a:gd name="T2" fmla="*/ 77 w 77"/>
                <a:gd name="T3" fmla="*/ 148 h 148"/>
                <a:gd name="T4" fmla="*/ 0 w 77"/>
                <a:gd name="T5" fmla="*/ 92 h 148"/>
                <a:gd name="T6" fmla="*/ 29 w 77"/>
                <a:gd name="T7" fmla="*/ 0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7" h="148">
                  <a:moveTo>
                    <a:pt x="29" y="0"/>
                  </a:moveTo>
                  <a:lnTo>
                    <a:pt x="77" y="148"/>
                  </a:lnTo>
                  <a:lnTo>
                    <a:pt x="0" y="92"/>
                  </a:lnTo>
                  <a:lnTo>
                    <a:pt x="29" y="0"/>
                  </a:lnTo>
                  <a:close/>
                </a:path>
              </a:pathLst>
            </a:custGeom>
            <a:solidFill>
              <a:srgbClr val="FDE9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74" name="Freeform 486"/>
            <p:cNvSpPr>
              <a:spLocks/>
            </p:cNvSpPr>
            <p:nvPr/>
          </p:nvSpPr>
          <p:spPr bwMode="auto">
            <a:xfrm>
              <a:off x="4090989" y="965201"/>
              <a:ext cx="76200" cy="111125"/>
            </a:xfrm>
            <a:custGeom>
              <a:avLst/>
              <a:gdLst>
                <a:gd name="T0" fmla="*/ 1 w 18"/>
                <a:gd name="T1" fmla="*/ 26 h 26"/>
                <a:gd name="T2" fmla="*/ 1 w 18"/>
                <a:gd name="T3" fmla="*/ 26 h 26"/>
                <a:gd name="T4" fmla="*/ 0 w 18"/>
                <a:gd name="T5" fmla="*/ 25 h 26"/>
                <a:gd name="T6" fmla="*/ 0 w 18"/>
                <a:gd name="T7" fmla="*/ 23 h 26"/>
                <a:gd name="T8" fmla="*/ 1 w 18"/>
                <a:gd name="T9" fmla="*/ 19 h 26"/>
                <a:gd name="T10" fmla="*/ 3 w 18"/>
                <a:gd name="T11" fmla="*/ 16 h 26"/>
                <a:gd name="T12" fmla="*/ 5 w 18"/>
                <a:gd name="T13" fmla="*/ 14 h 26"/>
                <a:gd name="T14" fmla="*/ 7 w 18"/>
                <a:gd name="T15" fmla="*/ 12 h 26"/>
                <a:gd name="T16" fmla="*/ 9 w 18"/>
                <a:gd name="T17" fmla="*/ 11 h 26"/>
                <a:gd name="T18" fmla="*/ 11 w 18"/>
                <a:gd name="T19" fmla="*/ 10 h 26"/>
                <a:gd name="T20" fmla="*/ 12 w 18"/>
                <a:gd name="T21" fmla="*/ 9 h 26"/>
                <a:gd name="T22" fmla="*/ 13 w 18"/>
                <a:gd name="T23" fmla="*/ 7 h 26"/>
                <a:gd name="T24" fmla="*/ 9 w 18"/>
                <a:gd name="T25" fmla="*/ 4 h 26"/>
                <a:gd name="T26" fmla="*/ 5 w 18"/>
                <a:gd name="T27" fmla="*/ 5 h 26"/>
                <a:gd name="T28" fmla="*/ 3 w 18"/>
                <a:gd name="T29" fmla="*/ 6 h 26"/>
                <a:gd name="T30" fmla="*/ 3 w 18"/>
                <a:gd name="T31" fmla="*/ 5 h 26"/>
                <a:gd name="T32" fmla="*/ 2 w 18"/>
                <a:gd name="T33" fmla="*/ 4 h 26"/>
                <a:gd name="T34" fmla="*/ 2 w 18"/>
                <a:gd name="T35" fmla="*/ 3 h 26"/>
                <a:gd name="T36" fmla="*/ 2 w 18"/>
                <a:gd name="T37" fmla="*/ 2 h 26"/>
                <a:gd name="T38" fmla="*/ 3 w 18"/>
                <a:gd name="T39" fmla="*/ 2 h 26"/>
                <a:gd name="T40" fmla="*/ 4 w 18"/>
                <a:gd name="T41" fmla="*/ 1 h 26"/>
                <a:gd name="T42" fmla="*/ 6 w 18"/>
                <a:gd name="T43" fmla="*/ 1 h 26"/>
                <a:gd name="T44" fmla="*/ 9 w 18"/>
                <a:gd name="T45" fmla="*/ 0 h 26"/>
                <a:gd name="T46" fmla="*/ 15 w 18"/>
                <a:gd name="T47" fmla="*/ 2 h 26"/>
                <a:gd name="T48" fmla="*/ 18 w 18"/>
                <a:gd name="T49" fmla="*/ 7 h 26"/>
                <a:gd name="T50" fmla="*/ 17 w 18"/>
                <a:gd name="T51" fmla="*/ 10 h 26"/>
                <a:gd name="T52" fmla="*/ 15 w 18"/>
                <a:gd name="T53" fmla="*/ 12 h 26"/>
                <a:gd name="T54" fmla="*/ 13 w 18"/>
                <a:gd name="T55" fmla="*/ 14 h 26"/>
                <a:gd name="T56" fmla="*/ 10 w 18"/>
                <a:gd name="T57" fmla="*/ 16 h 26"/>
                <a:gd name="T58" fmla="*/ 7 w 18"/>
                <a:gd name="T59" fmla="*/ 18 h 26"/>
                <a:gd name="T60" fmla="*/ 6 w 18"/>
                <a:gd name="T61" fmla="*/ 21 h 26"/>
                <a:gd name="T62" fmla="*/ 6 w 18"/>
                <a:gd name="T63" fmla="*/ 22 h 26"/>
                <a:gd name="T64" fmla="*/ 16 w 18"/>
                <a:gd name="T65" fmla="*/ 22 h 26"/>
                <a:gd name="T66" fmla="*/ 17 w 18"/>
                <a:gd name="T67" fmla="*/ 22 h 26"/>
                <a:gd name="T68" fmla="*/ 18 w 18"/>
                <a:gd name="T69" fmla="*/ 23 h 26"/>
                <a:gd name="T70" fmla="*/ 18 w 18"/>
                <a:gd name="T71" fmla="*/ 25 h 26"/>
                <a:gd name="T72" fmla="*/ 17 w 18"/>
                <a:gd name="T73" fmla="*/ 26 h 26"/>
                <a:gd name="T74" fmla="*/ 17 w 18"/>
                <a:gd name="T75" fmla="*/ 26 h 26"/>
                <a:gd name="T76" fmla="*/ 1 w 18"/>
                <a:gd name="T77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8" h="26">
                  <a:moveTo>
                    <a:pt x="1" y="26"/>
                  </a:moveTo>
                  <a:cubicBezTo>
                    <a:pt x="1" y="26"/>
                    <a:pt x="1" y="26"/>
                    <a:pt x="1" y="26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22"/>
                    <a:pt x="1" y="20"/>
                    <a:pt x="1" y="19"/>
                  </a:cubicBezTo>
                  <a:cubicBezTo>
                    <a:pt x="1" y="18"/>
                    <a:pt x="2" y="17"/>
                    <a:pt x="3" y="16"/>
                  </a:cubicBezTo>
                  <a:cubicBezTo>
                    <a:pt x="3" y="15"/>
                    <a:pt x="4" y="15"/>
                    <a:pt x="5" y="14"/>
                  </a:cubicBezTo>
                  <a:cubicBezTo>
                    <a:pt x="6" y="13"/>
                    <a:pt x="7" y="13"/>
                    <a:pt x="7" y="12"/>
                  </a:cubicBezTo>
                  <a:cubicBezTo>
                    <a:pt x="8" y="12"/>
                    <a:pt x="9" y="12"/>
                    <a:pt x="9" y="11"/>
                  </a:cubicBezTo>
                  <a:cubicBezTo>
                    <a:pt x="10" y="11"/>
                    <a:pt x="11" y="10"/>
                    <a:pt x="11" y="10"/>
                  </a:cubicBezTo>
                  <a:cubicBezTo>
                    <a:pt x="12" y="9"/>
                    <a:pt x="12" y="9"/>
                    <a:pt x="12" y="9"/>
                  </a:cubicBezTo>
                  <a:cubicBezTo>
                    <a:pt x="13" y="8"/>
                    <a:pt x="13" y="8"/>
                    <a:pt x="13" y="7"/>
                  </a:cubicBezTo>
                  <a:cubicBezTo>
                    <a:pt x="13" y="5"/>
                    <a:pt x="11" y="4"/>
                    <a:pt x="9" y="4"/>
                  </a:cubicBezTo>
                  <a:cubicBezTo>
                    <a:pt x="7" y="4"/>
                    <a:pt x="6" y="5"/>
                    <a:pt x="5" y="5"/>
                  </a:cubicBezTo>
                  <a:cubicBezTo>
                    <a:pt x="5" y="5"/>
                    <a:pt x="4" y="6"/>
                    <a:pt x="3" y="6"/>
                  </a:cubicBezTo>
                  <a:cubicBezTo>
                    <a:pt x="3" y="6"/>
                    <a:pt x="3" y="6"/>
                    <a:pt x="3" y="5"/>
                  </a:cubicBezTo>
                  <a:cubicBezTo>
                    <a:pt x="2" y="5"/>
                    <a:pt x="2" y="5"/>
                    <a:pt x="2" y="4"/>
                  </a:cubicBezTo>
                  <a:cubicBezTo>
                    <a:pt x="2" y="4"/>
                    <a:pt x="2" y="3"/>
                    <a:pt x="2" y="3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3" y="2"/>
                  </a:cubicBezTo>
                  <a:cubicBezTo>
                    <a:pt x="3" y="1"/>
                    <a:pt x="4" y="1"/>
                    <a:pt x="4" y="1"/>
                  </a:cubicBezTo>
                  <a:cubicBezTo>
                    <a:pt x="5" y="1"/>
                    <a:pt x="6" y="1"/>
                    <a:pt x="6" y="1"/>
                  </a:cubicBezTo>
                  <a:cubicBezTo>
                    <a:pt x="7" y="0"/>
                    <a:pt x="8" y="0"/>
                    <a:pt x="9" y="0"/>
                  </a:cubicBezTo>
                  <a:cubicBezTo>
                    <a:pt x="12" y="0"/>
                    <a:pt x="14" y="1"/>
                    <a:pt x="15" y="2"/>
                  </a:cubicBezTo>
                  <a:cubicBezTo>
                    <a:pt x="17" y="3"/>
                    <a:pt x="18" y="5"/>
                    <a:pt x="18" y="7"/>
                  </a:cubicBezTo>
                  <a:cubicBezTo>
                    <a:pt x="18" y="8"/>
                    <a:pt x="18" y="9"/>
                    <a:pt x="17" y="10"/>
                  </a:cubicBezTo>
                  <a:cubicBezTo>
                    <a:pt x="17" y="11"/>
                    <a:pt x="16" y="11"/>
                    <a:pt x="15" y="12"/>
                  </a:cubicBezTo>
                  <a:cubicBezTo>
                    <a:pt x="15" y="13"/>
                    <a:pt x="14" y="13"/>
                    <a:pt x="13" y="14"/>
                  </a:cubicBezTo>
                  <a:cubicBezTo>
                    <a:pt x="12" y="15"/>
                    <a:pt x="11" y="15"/>
                    <a:pt x="10" y="16"/>
                  </a:cubicBezTo>
                  <a:cubicBezTo>
                    <a:pt x="9" y="16"/>
                    <a:pt x="8" y="17"/>
                    <a:pt x="7" y="18"/>
                  </a:cubicBezTo>
                  <a:cubicBezTo>
                    <a:pt x="6" y="19"/>
                    <a:pt x="6" y="20"/>
                    <a:pt x="6" y="21"/>
                  </a:cubicBezTo>
                  <a:cubicBezTo>
                    <a:pt x="6" y="22"/>
                    <a:pt x="6" y="22"/>
                    <a:pt x="6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8" y="22"/>
                    <a:pt x="18" y="22"/>
                    <a:pt x="18" y="23"/>
                  </a:cubicBezTo>
                  <a:cubicBezTo>
                    <a:pt x="18" y="25"/>
                    <a:pt x="18" y="25"/>
                    <a:pt x="18" y="25"/>
                  </a:cubicBezTo>
                  <a:cubicBezTo>
                    <a:pt x="18" y="25"/>
                    <a:pt x="18" y="26"/>
                    <a:pt x="17" y="26"/>
                  </a:cubicBezTo>
                  <a:cubicBezTo>
                    <a:pt x="17" y="26"/>
                    <a:pt x="17" y="26"/>
                    <a:pt x="17" y="26"/>
                  </a:cubicBezTo>
                  <a:lnTo>
                    <a:pt x="1" y="26"/>
                  </a:lnTo>
                  <a:close/>
                </a:path>
              </a:pathLst>
            </a:custGeom>
            <a:solidFill>
              <a:srgbClr val="5755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770" name="组合 769"/>
          <p:cNvGrpSpPr/>
          <p:nvPr/>
        </p:nvGrpSpPr>
        <p:grpSpPr>
          <a:xfrm>
            <a:off x="4314826" y="825501"/>
            <a:ext cx="504825" cy="111125"/>
            <a:chOff x="4314826" y="965201"/>
            <a:chExt cx="504825" cy="111125"/>
          </a:xfrm>
        </p:grpSpPr>
        <p:sp>
          <p:nvSpPr>
            <p:cNvPr id="575" name="Freeform 487"/>
            <p:cNvSpPr>
              <a:spLocks/>
            </p:cNvSpPr>
            <p:nvPr/>
          </p:nvSpPr>
          <p:spPr bwMode="auto">
            <a:xfrm>
              <a:off x="4314826" y="965201"/>
              <a:ext cx="73025" cy="111125"/>
            </a:xfrm>
            <a:custGeom>
              <a:avLst/>
              <a:gdLst>
                <a:gd name="T0" fmla="*/ 16 w 17"/>
                <a:gd name="T1" fmla="*/ 5 h 26"/>
                <a:gd name="T2" fmla="*/ 14 w 17"/>
                <a:gd name="T3" fmla="*/ 4 h 26"/>
                <a:gd name="T4" fmla="*/ 11 w 17"/>
                <a:gd name="T5" fmla="*/ 4 h 26"/>
                <a:gd name="T6" fmla="*/ 7 w 17"/>
                <a:gd name="T7" fmla="*/ 5 h 26"/>
                <a:gd name="T8" fmla="*/ 5 w 17"/>
                <a:gd name="T9" fmla="*/ 9 h 26"/>
                <a:gd name="T10" fmla="*/ 5 w 17"/>
                <a:gd name="T11" fmla="*/ 18 h 26"/>
                <a:gd name="T12" fmla="*/ 6 w 17"/>
                <a:gd name="T13" fmla="*/ 20 h 26"/>
                <a:gd name="T14" fmla="*/ 7 w 17"/>
                <a:gd name="T15" fmla="*/ 21 h 26"/>
                <a:gd name="T16" fmla="*/ 9 w 17"/>
                <a:gd name="T17" fmla="*/ 22 h 26"/>
                <a:gd name="T18" fmla="*/ 10 w 17"/>
                <a:gd name="T19" fmla="*/ 22 h 26"/>
                <a:gd name="T20" fmla="*/ 14 w 17"/>
                <a:gd name="T21" fmla="*/ 22 h 26"/>
                <a:gd name="T22" fmla="*/ 16 w 17"/>
                <a:gd name="T23" fmla="*/ 21 h 26"/>
                <a:gd name="T24" fmla="*/ 16 w 17"/>
                <a:gd name="T25" fmla="*/ 21 h 26"/>
                <a:gd name="T26" fmla="*/ 17 w 17"/>
                <a:gd name="T27" fmla="*/ 21 h 26"/>
                <a:gd name="T28" fmla="*/ 17 w 17"/>
                <a:gd name="T29" fmla="*/ 23 h 26"/>
                <a:gd name="T30" fmla="*/ 17 w 17"/>
                <a:gd name="T31" fmla="*/ 24 h 26"/>
                <a:gd name="T32" fmla="*/ 17 w 17"/>
                <a:gd name="T33" fmla="*/ 25 h 26"/>
                <a:gd name="T34" fmla="*/ 14 w 17"/>
                <a:gd name="T35" fmla="*/ 26 h 26"/>
                <a:gd name="T36" fmla="*/ 10 w 17"/>
                <a:gd name="T37" fmla="*/ 26 h 26"/>
                <a:gd name="T38" fmla="*/ 3 w 17"/>
                <a:gd name="T39" fmla="*/ 24 h 26"/>
                <a:gd name="T40" fmla="*/ 0 w 17"/>
                <a:gd name="T41" fmla="*/ 18 h 26"/>
                <a:gd name="T42" fmla="*/ 0 w 17"/>
                <a:gd name="T43" fmla="*/ 9 h 26"/>
                <a:gd name="T44" fmla="*/ 1 w 17"/>
                <a:gd name="T45" fmla="*/ 5 h 26"/>
                <a:gd name="T46" fmla="*/ 2 w 17"/>
                <a:gd name="T47" fmla="*/ 3 h 26"/>
                <a:gd name="T48" fmla="*/ 5 w 17"/>
                <a:gd name="T49" fmla="*/ 1 h 26"/>
                <a:gd name="T50" fmla="*/ 11 w 17"/>
                <a:gd name="T51" fmla="*/ 0 h 26"/>
                <a:gd name="T52" fmla="*/ 15 w 17"/>
                <a:gd name="T53" fmla="*/ 1 h 26"/>
                <a:gd name="T54" fmla="*/ 17 w 17"/>
                <a:gd name="T55" fmla="*/ 1 h 26"/>
                <a:gd name="T56" fmla="*/ 17 w 17"/>
                <a:gd name="T57" fmla="*/ 2 h 26"/>
                <a:gd name="T58" fmla="*/ 17 w 17"/>
                <a:gd name="T59" fmla="*/ 3 h 26"/>
                <a:gd name="T60" fmla="*/ 16 w 17"/>
                <a:gd name="T61" fmla="*/ 5 h 26"/>
                <a:gd name="T62" fmla="*/ 16 w 17"/>
                <a:gd name="T63" fmla="*/ 5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7" h="26">
                  <a:moveTo>
                    <a:pt x="16" y="5"/>
                  </a:moveTo>
                  <a:cubicBezTo>
                    <a:pt x="15" y="5"/>
                    <a:pt x="14" y="4"/>
                    <a:pt x="14" y="4"/>
                  </a:cubicBezTo>
                  <a:cubicBezTo>
                    <a:pt x="13" y="4"/>
                    <a:pt x="12" y="4"/>
                    <a:pt x="11" y="4"/>
                  </a:cubicBezTo>
                  <a:cubicBezTo>
                    <a:pt x="9" y="4"/>
                    <a:pt x="7" y="4"/>
                    <a:pt x="7" y="5"/>
                  </a:cubicBezTo>
                  <a:cubicBezTo>
                    <a:pt x="6" y="6"/>
                    <a:pt x="5" y="7"/>
                    <a:pt x="5" y="9"/>
                  </a:cubicBezTo>
                  <a:cubicBezTo>
                    <a:pt x="5" y="18"/>
                    <a:pt x="5" y="18"/>
                    <a:pt x="5" y="18"/>
                  </a:cubicBezTo>
                  <a:cubicBezTo>
                    <a:pt x="5" y="19"/>
                    <a:pt x="5" y="19"/>
                    <a:pt x="6" y="20"/>
                  </a:cubicBezTo>
                  <a:cubicBezTo>
                    <a:pt x="6" y="21"/>
                    <a:pt x="6" y="21"/>
                    <a:pt x="7" y="21"/>
                  </a:cubicBezTo>
                  <a:cubicBezTo>
                    <a:pt x="7" y="22"/>
                    <a:pt x="8" y="22"/>
                    <a:pt x="9" y="22"/>
                  </a:cubicBezTo>
                  <a:cubicBezTo>
                    <a:pt x="9" y="22"/>
                    <a:pt x="10" y="22"/>
                    <a:pt x="10" y="22"/>
                  </a:cubicBezTo>
                  <a:cubicBezTo>
                    <a:pt x="12" y="22"/>
                    <a:pt x="13" y="22"/>
                    <a:pt x="14" y="22"/>
                  </a:cubicBezTo>
                  <a:cubicBezTo>
                    <a:pt x="15" y="22"/>
                    <a:pt x="15" y="21"/>
                    <a:pt x="16" y="21"/>
                  </a:cubicBezTo>
                  <a:cubicBezTo>
                    <a:pt x="16" y="21"/>
                    <a:pt x="16" y="21"/>
                    <a:pt x="16" y="21"/>
                  </a:cubicBezTo>
                  <a:cubicBezTo>
                    <a:pt x="16" y="21"/>
                    <a:pt x="16" y="21"/>
                    <a:pt x="17" y="21"/>
                  </a:cubicBezTo>
                  <a:cubicBezTo>
                    <a:pt x="17" y="22"/>
                    <a:pt x="17" y="22"/>
                    <a:pt x="17" y="23"/>
                  </a:cubicBezTo>
                  <a:cubicBezTo>
                    <a:pt x="17" y="23"/>
                    <a:pt x="17" y="24"/>
                    <a:pt x="17" y="24"/>
                  </a:cubicBezTo>
                  <a:cubicBezTo>
                    <a:pt x="17" y="25"/>
                    <a:pt x="17" y="25"/>
                    <a:pt x="17" y="25"/>
                  </a:cubicBezTo>
                  <a:cubicBezTo>
                    <a:pt x="17" y="25"/>
                    <a:pt x="16" y="25"/>
                    <a:pt x="14" y="26"/>
                  </a:cubicBezTo>
                  <a:cubicBezTo>
                    <a:pt x="13" y="26"/>
                    <a:pt x="12" y="26"/>
                    <a:pt x="10" y="26"/>
                  </a:cubicBezTo>
                  <a:cubicBezTo>
                    <a:pt x="7" y="26"/>
                    <a:pt x="4" y="25"/>
                    <a:pt x="3" y="24"/>
                  </a:cubicBezTo>
                  <a:cubicBezTo>
                    <a:pt x="1" y="23"/>
                    <a:pt x="0" y="21"/>
                    <a:pt x="0" y="18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8"/>
                    <a:pt x="0" y="6"/>
                    <a:pt x="1" y="5"/>
                  </a:cubicBezTo>
                  <a:cubicBezTo>
                    <a:pt x="1" y="4"/>
                    <a:pt x="1" y="3"/>
                    <a:pt x="2" y="3"/>
                  </a:cubicBezTo>
                  <a:cubicBezTo>
                    <a:pt x="3" y="2"/>
                    <a:pt x="4" y="1"/>
                    <a:pt x="5" y="1"/>
                  </a:cubicBezTo>
                  <a:cubicBezTo>
                    <a:pt x="7" y="0"/>
                    <a:pt x="9" y="0"/>
                    <a:pt x="11" y="0"/>
                  </a:cubicBezTo>
                  <a:cubicBezTo>
                    <a:pt x="13" y="0"/>
                    <a:pt x="15" y="0"/>
                    <a:pt x="15" y="1"/>
                  </a:cubicBezTo>
                  <a:cubicBezTo>
                    <a:pt x="16" y="1"/>
                    <a:pt x="17" y="1"/>
                    <a:pt x="17" y="1"/>
                  </a:cubicBezTo>
                  <a:cubicBezTo>
                    <a:pt x="17" y="2"/>
                    <a:pt x="17" y="2"/>
                    <a:pt x="17" y="2"/>
                  </a:cubicBezTo>
                  <a:cubicBezTo>
                    <a:pt x="17" y="3"/>
                    <a:pt x="17" y="3"/>
                    <a:pt x="17" y="3"/>
                  </a:cubicBezTo>
                  <a:cubicBezTo>
                    <a:pt x="17" y="4"/>
                    <a:pt x="17" y="4"/>
                    <a:pt x="16" y="5"/>
                  </a:cubicBezTo>
                  <a:cubicBezTo>
                    <a:pt x="16" y="5"/>
                    <a:pt x="16" y="5"/>
                    <a:pt x="16" y="5"/>
                  </a:cubicBezTo>
                  <a:close/>
                </a:path>
              </a:pathLst>
            </a:custGeom>
            <a:solidFill>
              <a:srgbClr val="5755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76" name="Freeform 488"/>
            <p:cNvSpPr>
              <a:spLocks noEditPoints="1"/>
            </p:cNvSpPr>
            <p:nvPr/>
          </p:nvSpPr>
          <p:spPr bwMode="auto">
            <a:xfrm>
              <a:off x="4400551" y="990601"/>
              <a:ext cx="71438" cy="85725"/>
            </a:xfrm>
            <a:custGeom>
              <a:avLst/>
              <a:gdLst>
                <a:gd name="T0" fmla="*/ 14 w 17"/>
                <a:gd name="T1" fmla="*/ 20 h 20"/>
                <a:gd name="T2" fmla="*/ 13 w 17"/>
                <a:gd name="T3" fmla="*/ 20 h 20"/>
                <a:gd name="T4" fmla="*/ 12 w 17"/>
                <a:gd name="T5" fmla="*/ 18 h 20"/>
                <a:gd name="T6" fmla="*/ 12 w 17"/>
                <a:gd name="T7" fmla="*/ 18 h 20"/>
                <a:gd name="T8" fmla="*/ 10 w 17"/>
                <a:gd name="T9" fmla="*/ 20 h 20"/>
                <a:gd name="T10" fmla="*/ 7 w 17"/>
                <a:gd name="T11" fmla="*/ 20 h 20"/>
                <a:gd name="T12" fmla="*/ 4 w 17"/>
                <a:gd name="T13" fmla="*/ 20 h 20"/>
                <a:gd name="T14" fmla="*/ 2 w 17"/>
                <a:gd name="T15" fmla="*/ 18 h 20"/>
                <a:gd name="T16" fmla="*/ 1 w 17"/>
                <a:gd name="T17" fmla="*/ 15 h 20"/>
                <a:gd name="T18" fmla="*/ 0 w 17"/>
                <a:gd name="T19" fmla="*/ 10 h 20"/>
                <a:gd name="T20" fmla="*/ 2 w 17"/>
                <a:gd name="T21" fmla="*/ 3 h 20"/>
                <a:gd name="T22" fmla="*/ 7 w 17"/>
                <a:gd name="T23" fmla="*/ 0 h 20"/>
                <a:gd name="T24" fmla="*/ 10 w 17"/>
                <a:gd name="T25" fmla="*/ 1 h 20"/>
                <a:gd name="T26" fmla="*/ 12 w 17"/>
                <a:gd name="T27" fmla="*/ 2 h 20"/>
                <a:gd name="T28" fmla="*/ 12 w 17"/>
                <a:gd name="T29" fmla="*/ 2 h 20"/>
                <a:gd name="T30" fmla="*/ 13 w 17"/>
                <a:gd name="T31" fmla="*/ 1 h 20"/>
                <a:gd name="T32" fmla="*/ 15 w 17"/>
                <a:gd name="T33" fmla="*/ 1 h 20"/>
                <a:gd name="T34" fmla="*/ 17 w 17"/>
                <a:gd name="T35" fmla="*/ 1 h 20"/>
                <a:gd name="T36" fmla="*/ 17 w 17"/>
                <a:gd name="T37" fmla="*/ 2 h 20"/>
                <a:gd name="T38" fmla="*/ 17 w 17"/>
                <a:gd name="T39" fmla="*/ 18 h 20"/>
                <a:gd name="T40" fmla="*/ 17 w 17"/>
                <a:gd name="T41" fmla="*/ 19 h 20"/>
                <a:gd name="T42" fmla="*/ 15 w 17"/>
                <a:gd name="T43" fmla="*/ 20 h 20"/>
                <a:gd name="T44" fmla="*/ 14 w 17"/>
                <a:gd name="T45" fmla="*/ 20 h 20"/>
                <a:gd name="T46" fmla="*/ 12 w 17"/>
                <a:gd name="T47" fmla="*/ 8 h 20"/>
                <a:gd name="T48" fmla="*/ 12 w 17"/>
                <a:gd name="T49" fmla="*/ 6 h 20"/>
                <a:gd name="T50" fmla="*/ 11 w 17"/>
                <a:gd name="T51" fmla="*/ 5 h 20"/>
                <a:gd name="T52" fmla="*/ 10 w 17"/>
                <a:gd name="T53" fmla="*/ 4 h 20"/>
                <a:gd name="T54" fmla="*/ 8 w 17"/>
                <a:gd name="T55" fmla="*/ 4 h 20"/>
                <a:gd name="T56" fmla="*/ 6 w 17"/>
                <a:gd name="T57" fmla="*/ 5 h 20"/>
                <a:gd name="T58" fmla="*/ 5 w 17"/>
                <a:gd name="T59" fmla="*/ 9 h 20"/>
                <a:gd name="T60" fmla="*/ 5 w 17"/>
                <a:gd name="T61" fmla="*/ 12 h 20"/>
                <a:gd name="T62" fmla="*/ 6 w 17"/>
                <a:gd name="T63" fmla="*/ 15 h 20"/>
                <a:gd name="T64" fmla="*/ 9 w 17"/>
                <a:gd name="T65" fmla="*/ 17 h 20"/>
                <a:gd name="T66" fmla="*/ 10 w 17"/>
                <a:gd name="T67" fmla="*/ 16 h 20"/>
                <a:gd name="T68" fmla="*/ 11 w 17"/>
                <a:gd name="T69" fmla="*/ 16 h 20"/>
                <a:gd name="T70" fmla="*/ 12 w 17"/>
                <a:gd name="T71" fmla="*/ 15 h 20"/>
                <a:gd name="T72" fmla="*/ 12 w 17"/>
                <a:gd name="T73" fmla="*/ 14 h 20"/>
                <a:gd name="T74" fmla="*/ 12 w 17"/>
                <a:gd name="T75" fmla="*/ 8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7" h="20">
                  <a:moveTo>
                    <a:pt x="14" y="20"/>
                  </a:moveTo>
                  <a:cubicBezTo>
                    <a:pt x="13" y="20"/>
                    <a:pt x="13" y="20"/>
                    <a:pt x="13" y="20"/>
                  </a:cubicBezTo>
                  <a:cubicBezTo>
                    <a:pt x="12" y="19"/>
                    <a:pt x="12" y="19"/>
                    <a:pt x="12" y="18"/>
                  </a:cubicBezTo>
                  <a:cubicBezTo>
                    <a:pt x="12" y="18"/>
                    <a:pt x="12" y="18"/>
                    <a:pt x="12" y="18"/>
                  </a:cubicBezTo>
                  <a:cubicBezTo>
                    <a:pt x="12" y="19"/>
                    <a:pt x="11" y="19"/>
                    <a:pt x="10" y="20"/>
                  </a:cubicBezTo>
                  <a:cubicBezTo>
                    <a:pt x="9" y="20"/>
                    <a:pt x="8" y="20"/>
                    <a:pt x="7" y="20"/>
                  </a:cubicBezTo>
                  <a:cubicBezTo>
                    <a:pt x="6" y="20"/>
                    <a:pt x="5" y="20"/>
                    <a:pt x="4" y="20"/>
                  </a:cubicBezTo>
                  <a:cubicBezTo>
                    <a:pt x="4" y="19"/>
                    <a:pt x="3" y="19"/>
                    <a:pt x="2" y="18"/>
                  </a:cubicBezTo>
                  <a:cubicBezTo>
                    <a:pt x="2" y="17"/>
                    <a:pt x="1" y="16"/>
                    <a:pt x="1" y="15"/>
                  </a:cubicBezTo>
                  <a:cubicBezTo>
                    <a:pt x="1" y="14"/>
                    <a:pt x="0" y="12"/>
                    <a:pt x="0" y="10"/>
                  </a:cubicBezTo>
                  <a:cubicBezTo>
                    <a:pt x="0" y="7"/>
                    <a:pt x="1" y="5"/>
                    <a:pt x="2" y="3"/>
                  </a:cubicBezTo>
                  <a:cubicBezTo>
                    <a:pt x="3" y="1"/>
                    <a:pt x="5" y="0"/>
                    <a:pt x="7" y="0"/>
                  </a:cubicBezTo>
                  <a:cubicBezTo>
                    <a:pt x="8" y="0"/>
                    <a:pt x="9" y="0"/>
                    <a:pt x="10" y="1"/>
                  </a:cubicBezTo>
                  <a:cubicBezTo>
                    <a:pt x="11" y="1"/>
                    <a:pt x="12" y="2"/>
                    <a:pt x="12" y="2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2" y="1"/>
                    <a:pt x="13" y="1"/>
                    <a:pt x="13" y="1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16" y="1"/>
                    <a:pt x="16" y="1"/>
                    <a:pt x="17" y="1"/>
                  </a:cubicBezTo>
                  <a:cubicBezTo>
                    <a:pt x="17" y="1"/>
                    <a:pt x="17" y="2"/>
                    <a:pt x="17" y="2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16" y="20"/>
                    <a:pt x="16" y="20"/>
                    <a:pt x="15" y="20"/>
                  </a:cubicBezTo>
                  <a:lnTo>
                    <a:pt x="14" y="20"/>
                  </a:lnTo>
                  <a:close/>
                  <a:moveTo>
                    <a:pt x="12" y="8"/>
                  </a:moveTo>
                  <a:cubicBezTo>
                    <a:pt x="12" y="7"/>
                    <a:pt x="12" y="7"/>
                    <a:pt x="12" y="6"/>
                  </a:cubicBezTo>
                  <a:cubicBezTo>
                    <a:pt x="12" y="6"/>
                    <a:pt x="11" y="6"/>
                    <a:pt x="11" y="5"/>
                  </a:cubicBezTo>
                  <a:cubicBezTo>
                    <a:pt x="11" y="5"/>
                    <a:pt x="11" y="4"/>
                    <a:pt x="10" y="4"/>
                  </a:cubicBezTo>
                  <a:cubicBezTo>
                    <a:pt x="10" y="4"/>
                    <a:pt x="9" y="4"/>
                    <a:pt x="8" y="4"/>
                  </a:cubicBezTo>
                  <a:cubicBezTo>
                    <a:pt x="7" y="4"/>
                    <a:pt x="7" y="4"/>
                    <a:pt x="6" y="5"/>
                  </a:cubicBezTo>
                  <a:cubicBezTo>
                    <a:pt x="5" y="6"/>
                    <a:pt x="5" y="7"/>
                    <a:pt x="5" y="9"/>
                  </a:cubicBezTo>
                  <a:cubicBezTo>
                    <a:pt x="5" y="12"/>
                    <a:pt x="5" y="12"/>
                    <a:pt x="5" y="12"/>
                  </a:cubicBezTo>
                  <a:cubicBezTo>
                    <a:pt x="5" y="13"/>
                    <a:pt x="5" y="15"/>
                    <a:pt x="6" y="15"/>
                  </a:cubicBezTo>
                  <a:cubicBezTo>
                    <a:pt x="7" y="16"/>
                    <a:pt x="7" y="17"/>
                    <a:pt x="9" y="17"/>
                  </a:cubicBezTo>
                  <a:cubicBezTo>
                    <a:pt x="9" y="17"/>
                    <a:pt x="10" y="17"/>
                    <a:pt x="10" y="16"/>
                  </a:cubicBezTo>
                  <a:cubicBezTo>
                    <a:pt x="10" y="16"/>
                    <a:pt x="11" y="16"/>
                    <a:pt x="11" y="16"/>
                  </a:cubicBezTo>
                  <a:cubicBezTo>
                    <a:pt x="11" y="15"/>
                    <a:pt x="12" y="15"/>
                    <a:pt x="12" y="15"/>
                  </a:cubicBezTo>
                  <a:cubicBezTo>
                    <a:pt x="12" y="14"/>
                    <a:pt x="12" y="14"/>
                    <a:pt x="12" y="14"/>
                  </a:cubicBezTo>
                  <a:lnTo>
                    <a:pt x="12" y="8"/>
                  </a:lnTo>
                  <a:close/>
                </a:path>
              </a:pathLst>
            </a:custGeom>
            <a:solidFill>
              <a:srgbClr val="5755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77" name="Freeform 489"/>
            <p:cNvSpPr>
              <a:spLocks/>
            </p:cNvSpPr>
            <p:nvPr/>
          </p:nvSpPr>
          <p:spPr bwMode="auto">
            <a:xfrm>
              <a:off x="4489451" y="990601"/>
              <a:ext cx="68263" cy="85725"/>
            </a:xfrm>
            <a:custGeom>
              <a:avLst/>
              <a:gdLst>
                <a:gd name="T0" fmla="*/ 12 w 16"/>
                <a:gd name="T1" fmla="*/ 20 h 20"/>
                <a:gd name="T2" fmla="*/ 11 w 16"/>
                <a:gd name="T3" fmla="*/ 18 h 20"/>
                <a:gd name="T4" fmla="*/ 11 w 16"/>
                <a:gd name="T5" fmla="*/ 7 h 20"/>
                <a:gd name="T6" fmla="*/ 10 w 16"/>
                <a:gd name="T7" fmla="*/ 5 h 20"/>
                <a:gd name="T8" fmla="*/ 8 w 16"/>
                <a:gd name="T9" fmla="*/ 5 h 20"/>
                <a:gd name="T10" fmla="*/ 6 w 16"/>
                <a:gd name="T11" fmla="*/ 5 h 20"/>
                <a:gd name="T12" fmla="*/ 5 w 16"/>
                <a:gd name="T13" fmla="*/ 6 h 20"/>
                <a:gd name="T14" fmla="*/ 5 w 16"/>
                <a:gd name="T15" fmla="*/ 7 h 20"/>
                <a:gd name="T16" fmla="*/ 5 w 16"/>
                <a:gd name="T17" fmla="*/ 8 h 20"/>
                <a:gd name="T18" fmla="*/ 5 w 16"/>
                <a:gd name="T19" fmla="*/ 18 h 20"/>
                <a:gd name="T20" fmla="*/ 4 w 16"/>
                <a:gd name="T21" fmla="*/ 19 h 20"/>
                <a:gd name="T22" fmla="*/ 3 w 16"/>
                <a:gd name="T23" fmla="*/ 20 h 20"/>
                <a:gd name="T24" fmla="*/ 2 w 16"/>
                <a:gd name="T25" fmla="*/ 20 h 20"/>
                <a:gd name="T26" fmla="*/ 0 w 16"/>
                <a:gd name="T27" fmla="*/ 19 h 20"/>
                <a:gd name="T28" fmla="*/ 0 w 16"/>
                <a:gd name="T29" fmla="*/ 18 h 20"/>
                <a:gd name="T30" fmla="*/ 0 w 16"/>
                <a:gd name="T31" fmla="*/ 2 h 20"/>
                <a:gd name="T32" fmla="*/ 0 w 16"/>
                <a:gd name="T33" fmla="*/ 1 h 20"/>
                <a:gd name="T34" fmla="*/ 1 w 16"/>
                <a:gd name="T35" fmla="*/ 1 h 20"/>
                <a:gd name="T36" fmla="*/ 3 w 16"/>
                <a:gd name="T37" fmla="*/ 1 h 20"/>
                <a:gd name="T38" fmla="*/ 4 w 16"/>
                <a:gd name="T39" fmla="*/ 1 h 20"/>
                <a:gd name="T40" fmla="*/ 5 w 16"/>
                <a:gd name="T41" fmla="*/ 2 h 20"/>
                <a:gd name="T42" fmla="*/ 7 w 16"/>
                <a:gd name="T43" fmla="*/ 1 h 20"/>
                <a:gd name="T44" fmla="*/ 10 w 16"/>
                <a:gd name="T45" fmla="*/ 0 h 20"/>
                <a:gd name="T46" fmla="*/ 14 w 16"/>
                <a:gd name="T47" fmla="*/ 2 h 20"/>
                <a:gd name="T48" fmla="*/ 16 w 16"/>
                <a:gd name="T49" fmla="*/ 7 h 20"/>
                <a:gd name="T50" fmla="*/ 16 w 16"/>
                <a:gd name="T51" fmla="*/ 18 h 20"/>
                <a:gd name="T52" fmla="*/ 15 w 16"/>
                <a:gd name="T53" fmla="*/ 19 h 20"/>
                <a:gd name="T54" fmla="*/ 14 w 16"/>
                <a:gd name="T55" fmla="*/ 20 h 20"/>
                <a:gd name="T56" fmla="*/ 12 w 16"/>
                <a:gd name="T57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6" h="20">
                  <a:moveTo>
                    <a:pt x="12" y="20"/>
                  </a:moveTo>
                  <a:cubicBezTo>
                    <a:pt x="11" y="20"/>
                    <a:pt x="11" y="19"/>
                    <a:pt x="11" y="18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1" y="7"/>
                    <a:pt x="11" y="6"/>
                    <a:pt x="10" y="5"/>
                  </a:cubicBezTo>
                  <a:cubicBezTo>
                    <a:pt x="10" y="5"/>
                    <a:pt x="9" y="5"/>
                    <a:pt x="8" y="5"/>
                  </a:cubicBezTo>
                  <a:cubicBezTo>
                    <a:pt x="7" y="5"/>
                    <a:pt x="7" y="5"/>
                    <a:pt x="6" y="5"/>
                  </a:cubicBezTo>
                  <a:cubicBezTo>
                    <a:pt x="6" y="5"/>
                    <a:pt x="6" y="5"/>
                    <a:pt x="5" y="6"/>
                  </a:cubicBezTo>
                  <a:cubicBezTo>
                    <a:pt x="5" y="6"/>
                    <a:pt x="5" y="6"/>
                    <a:pt x="5" y="7"/>
                  </a:cubicBezTo>
                  <a:cubicBezTo>
                    <a:pt x="5" y="7"/>
                    <a:pt x="5" y="8"/>
                    <a:pt x="5" y="8"/>
                  </a:cubicBezTo>
                  <a:cubicBezTo>
                    <a:pt x="5" y="18"/>
                    <a:pt x="5" y="18"/>
                    <a:pt x="5" y="18"/>
                  </a:cubicBezTo>
                  <a:cubicBezTo>
                    <a:pt x="5" y="19"/>
                    <a:pt x="5" y="19"/>
                    <a:pt x="4" y="19"/>
                  </a:cubicBezTo>
                  <a:cubicBezTo>
                    <a:pt x="4" y="20"/>
                    <a:pt x="4" y="20"/>
                    <a:pt x="3" y="20"/>
                  </a:cubicBezTo>
                  <a:cubicBezTo>
                    <a:pt x="2" y="20"/>
                    <a:pt x="2" y="20"/>
                    <a:pt x="2" y="20"/>
                  </a:cubicBezTo>
                  <a:cubicBezTo>
                    <a:pt x="1" y="20"/>
                    <a:pt x="1" y="20"/>
                    <a:pt x="0" y="19"/>
                  </a:cubicBezTo>
                  <a:cubicBezTo>
                    <a:pt x="0" y="19"/>
                    <a:pt x="0" y="19"/>
                    <a:pt x="0" y="18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1"/>
                    <a:pt x="0" y="1"/>
                  </a:cubicBezTo>
                  <a:cubicBezTo>
                    <a:pt x="0" y="1"/>
                    <a:pt x="1" y="1"/>
                    <a:pt x="1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5" y="2"/>
                    <a:pt x="5" y="2"/>
                  </a:cubicBezTo>
                  <a:cubicBezTo>
                    <a:pt x="5" y="2"/>
                    <a:pt x="6" y="1"/>
                    <a:pt x="7" y="1"/>
                  </a:cubicBezTo>
                  <a:cubicBezTo>
                    <a:pt x="8" y="1"/>
                    <a:pt x="9" y="0"/>
                    <a:pt x="10" y="0"/>
                  </a:cubicBezTo>
                  <a:cubicBezTo>
                    <a:pt x="11" y="0"/>
                    <a:pt x="13" y="1"/>
                    <a:pt x="14" y="2"/>
                  </a:cubicBezTo>
                  <a:cubicBezTo>
                    <a:pt x="15" y="3"/>
                    <a:pt x="16" y="4"/>
                    <a:pt x="16" y="7"/>
                  </a:cubicBezTo>
                  <a:cubicBezTo>
                    <a:pt x="16" y="18"/>
                    <a:pt x="16" y="18"/>
                    <a:pt x="16" y="18"/>
                  </a:cubicBezTo>
                  <a:cubicBezTo>
                    <a:pt x="16" y="19"/>
                    <a:pt x="16" y="19"/>
                    <a:pt x="15" y="19"/>
                  </a:cubicBezTo>
                  <a:cubicBezTo>
                    <a:pt x="15" y="20"/>
                    <a:pt x="15" y="20"/>
                    <a:pt x="14" y="20"/>
                  </a:cubicBezTo>
                  <a:lnTo>
                    <a:pt x="12" y="20"/>
                  </a:lnTo>
                  <a:close/>
                </a:path>
              </a:pathLst>
            </a:custGeom>
            <a:solidFill>
              <a:srgbClr val="5755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78" name="Freeform 490"/>
            <p:cNvSpPr>
              <a:spLocks noEditPoints="1"/>
            </p:cNvSpPr>
            <p:nvPr/>
          </p:nvSpPr>
          <p:spPr bwMode="auto">
            <a:xfrm>
              <a:off x="4570414" y="990601"/>
              <a:ext cx="66675" cy="85725"/>
            </a:xfrm>
            <a:custGeom>
              <a:avLst/>
              <a:gdLst>
                <a:gd name="T0" fmla="*/ 13 w 16"/>
                <a:gd name="T1" fmla="*/ 20 h 20"/>
                <a:gd name="T2" fmla="*/ 12 w 16"/>
                <a:gd name="T3" fmla="*/ 20 h 20"/>
                <a:gd name="T4" fmla="*/ 12 w 16"/>
                <a:gd name="T5" fmla="*/ 18 h 20"/>
                <a:gd name="T6" fmla="*/ 12 w 16"/>
                <a:gd name="T7" fmla="*/ 18 h 20"/>
                <a:gd name="T8" fmla="*/ 10 w 16"/>
                <a:gd name="T9" fmla="*/ 20 h 20"/>
                <a:gd name="T10" fmla="*/ 7 w 16"/>
                <a:gd name="T11" fmla="*/ 20 h 20"/>
                <a:gd name="T12" fmla="*/ 4 w 16"/>
                <a:gd name="T13" fmla="*/ 20 h 20"/>
                <a:gd name="T14" fmla="*/ 2 w 16"/>
                <a:gd name="T15" fmla="*/ 18 h 20"/>
                <a:gd name="T16" fmla="*/ 1 w 16"/>
                <a:gd name="T17" fmla="*/ 15 h 20"/>
                <a:gd name="T18" fmla="*/ 0 w 16"/>
                <a:gd name="T19" fmla="*/ 10 h 20"/>
                <a:gd name="T20" fmla="*/ 2 w 16"/>
                <a:gd name="T21" fmla="*/ 3 h 20"/>
                <a:gd name="T22" fmla="*/ 6 w 16"/>
                <a:gd name="T23" fmla="*/ 0 h 20"/>
                <a:gd name="T24" fmla="*/ 10 w 16"/>
                <a:gd name="T25" fmla="*/ 1 h 20"/>
                <a:gd name="T26" fmla="*/ 12 w 16"/>
                <a:gd name="T27" fmla="*/ 2 h 20"/>
                <a:gd name="T28" fmla="*/ 12 w 16"/>
                <a:gd name="T29" fmla="*/ 2 h 20"/>
                <a:gd name="T30" fmla="*/ 13 w 16"/>
                <a:gd name="T31" fmla="*/ 1 h 20"/>
                <a:gd name="T32" fmla="*/ 15 w 16"/>
                <a:gd name="T33" fmla="*/ 1 h 20"/>
                <a:gd name="T34" fmla="*/ 16 w 16"/>
                <a:gd name="T35" fmla="*/ 1 h 20"/>
                <a:gd name="T36" fmla="*/ 16 w 16"/>
                <a:gd name="T37" fmla="*/ 2 h 20"/>
                <a:gd name="T38" fmla="*/ 16 w 16"/>
                <a:gd name="T39" fmla="*/ 18 h 20"/>
                <a:gd name="T40" fmla="*/ 16 w 16"/>
                <a:gd name="T41" fmla="*/ 19 h 20"/>
                <a:gd name="T42" fmla="*/ 15 w 16"/>
                <a:gd name="T43" fmla="*/ 20 h 20"/>
                <a:gd name="T44" fmla="*/ 13 w 16"/>
                <a:gd name="T45" fmla="*/ 20 h 20"/>
                <a:gd name="T46" fmla="*/ 12 w 16"/>
                <a:gd name="T47" fmla="*/ 8 h 20"/>
                <a:gd name="T48" fmla="*/ 11 w 16"/>
                <a:gd name="T49" fmla="*/ 6 h 20"/>
                <a:gd name="T50" fmla="*/ 11 w 16"/>
                <a:gd name="T51" fmla="*/ 5 h 20"/>
                <a:gd name="T52" fmla="*/ 10 w 16"/>
                <a:gd name="T53" fmla="*/ 4 h 20"/>
                <a:gd name="T54" fmla="*/ 8 w 16"/>
                <a:gd name="T55" fmla="*/ 4 h 20"/>
                <a:gd name="T56" fmla="*/ 6 w 16"/>
                <a:gd name="T57" fmla="*/ 5 h 20"/>
                <a:gd name="T58" fmla="*/ 5 w 16"/>
                <a:gd name="T59" fmla="*/ 9 h 20"/>
                <a:gd name="T60" fmla="*/ 5 w 16"/>
                <a:gd name="T61" fmla="*/ 12 h 20"/>
                <a:gd name="T62" fmla="*/ 6 w 16"/>
                <a:gd name="T63" fmla="*/ 15 h 20"/>
                <a:gd name="T64" fmla="*/ 8 w 16"/>
                <a:gd name="T65" fmla="*/ 17 h 20"/>
                <a:gd name="T66" fmla="*/ 10 w 16"/>
                <a:gd name="T67" fmla="*/ 16 h 20"/>
                <a:gd name="T68" fmla="*/ 11 w 16"/>
                <a:gd name="T69" fmla="*/ 16 h 20"/>
                <a:gd name="T70" fmla="*/ 11 w 16"/>
                <a:gd name="T71" fmla="*/ 15 h 20"/>
                <a:gd name="T72" fmla="*/ 12 w 16"/>
                <a:gd name="T73" fmla="*/ 14 h 20"/>
                <a:gd name="T74" fmla="*/ 12 w 16"/>
                <a:gd name="T75" fmla="*/ 8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6" h="20">
                  <a:moveTo>
                    <a:pt x="13" y="20"/>
                  </a:moveTo>
                  <a:cubicBezTo>
                    <a:pt x="13" y="20"/>
                    <a:pt x="12" y="20"/>
                    <a:pt x="12" y="20"/>
                  </a:cubicBezTo>
                  <a:cubicBezTo>
                    <a:pt x="12" y="19"/>
                    <a:pt x="12" y="19"/>
                    <a:pt x="12" y="18"/>
                  </a:cubicBezTo>
                  <a:cubicBezTo>
                    <a:pt x="12" y="18"/>
                    <a:pt x="12" y="18"/>
                    <a:pt x="12" y="18"/>
                  </a:cubicBezTo>
                  <a:cubicBezTo>
                    <a:pt x="11" y="19"/>
                    <a:pt x="11" y="19"/>
                    <a:pt x="10" y="20"/>
                  </a:cubicBezTo>
                  <a:cubicBezTo>
                    <a:pt x="9" y="20"/>
                    <a:pt x="8" y="20"/>
                    <a:pt x="7" y="20"/>
                  </a:cubicBezTo>
                  <a:cubicBezTo>
                    <a:pt x="6" y="20"/>
                    <a:pt x="5" y="20"/>
                    <a:pt x="4" y="20"/>
                  </a:cubicBezTo>
                  <a:cubicBezTo>
                    <a:pt x="3" y="19"/>
                    <a:pt x="2" y="19"/>
                    <a:pt x="2" y="18"/>
                  </a:cubicBezTo>
                  <a:cubicBezTo>
                    <a:pt x="1" y="17"/>
                    <a:pt x="1" y="16"/>
                    <a:pt x="1" y="15"/>
                  </a:cubicBezTo>
                  <a:cubicBezTo>
                    <a:pt x="0" y="14"/>
                    <a:pt x="0" y="12"/>
                    <a:pt x="0" y="10"/>
                  </a:cubicBezTo>
                  <a:cubicBezTo>
                    <a:pt x="0" y="7"/>
                    <a:pt x="1" y="5"/>
                    <a:pt x="2" y="3"/>
                  </a:cubicBezTo>
                  <a:cubicBezTo>
                    <a:pt x="3" y="1"/>
                    <a:pt x="4" y="0"/>
                    <a:pt x="6" y="0"/>
                  </a:cubicBezTo>
                  <a:cubicBezTo>
                    <a:pt x="8" y="0"/>
                    <a:pt x="9" y="0"/>
                    <a:pt x="10" y="1"/>
                  </a:cubicBezTo>
                  <a:cubicBezTo>
                    <a:pt x="11" y="1"/>
                    <a:pt x="11" y="2"/>
                    <a:pt x="12" y="2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2" y="1"/>
                    <a:pt x="12" y="1"/>
                    <a:pt x="13" y="1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16" y="1"/>
                    <a:pt x="16" y="1"/>
                    <a:pt x="16" y="1"/>
                  </a:cubicBezTo>
                  <a:cubicBezTo>
                    <a:pt x="16" y="1"/>
                    <a:pt x="16" y="2"/>
                    <a:pt x="16" y="2"/>
                  </a:cubicBezTo>
                  <a:cubicBezTo>
                    <a:pt x="16" y="18"/>
                    <a:pt x="16" y="18"/>
                    <a:pt x="16" y="18"/>
                  </a:cubicBezTo>
                  <a:cubicBezTo>
                    <a:pt x="16" y="19"/>
                    <a:pt x="16" y="19"/>
                    <a:pt x="16" y="19"/>
                  </a:cubicBezTo>
                  <a:cubicBezTo>
                    <a:pt x="16" y="20"/>
                    <a:pt x="16" y="20"/>
                    <a:pt x="15" y="20"/>
                  </a:cubicBezTo>
                  <a:lnTo>
                    <a:pt x="13" y="20"/>
                  </a:lnTo>
                  <a:close/>
                  <a:moveTo>
                    <a:pt x="12" y="8"/>
                  </a:moveTo>
                  <a:cubicBezTo>
                    <a:pt x="12" y="7"/>
                    <a:pt x="12" y="7"/>
                    <a:pt x="11" y="6"/>
                  </a:cubicBezTo>
                  <a:cubicBezTo>
                    <a:pt x="11" y="6"/>
                    <a:pt x="11" y="6"/>
                    <a:pt x="11" y="5"/>
                  </a:cubicBezTo>
                  <a:cubicBezTo>
                    <a:pt x="11" y="5"/>
                    <a:pt x="10" y="4"/>
                    <a:pt x="10" y="4"/>
                  </a:cubicBezTo>
                  <a:cubicBezTo>
                    <a:pt x="9" y="4"/>
                    <a:pt x="9" y="4"/>
                    <a:pt x="8" y="4"/>
                  </a:cubicBezTo>
                  <a:cubicBezTo>
                    <a:pt x="7" y="4"/>
                    <a:pt x="6" y="4"/>
                    <a:pt x="6" y="5"/>
                  </a:cubicBezTo>
                  <a:cubicBezTo>
                    <a:pt x="5" y="6"/>
                    <a:pt x="5" y="7"/>
                    <a:pt x="5" y="9"/>
                  </a:cubicBezTo>
                  <a:cubicBezTo>
                    <a:pt x="5" y="12"/>
                    <a:pt x="5" y="12"/>
                    <a:pt x="5" y="12"/>
                  </a:cubicBezTo>
                  <a:cubicBezTo>
                    <a:pt x="5" y="13"/>
                    <a:pt x="5" y="15"/>
                    <a:pt x="6" y="15"/>
                  </a:cubicBezTo>
                  <a:cubicBezTo>
                    <a:pt x="6" y="16"/>
                    <a:pt x="7" y="17"/>
                    <a:pt x="8" y="17"/>
                  </a:cubicBezTo>
                  <a:cubicBezTo>
                    <a:pt x="9" y="17"/>
                    <a:pt x="9" y="17"/>
                    <a:pt x="10" y="16"/>
                  </a:cubicBezTo>
                  <a:cubicBezTo>
                    <a:pt x="10" y="16"/>
                    <a:pt x="10" y="16"/>
                    <a:pt x="11" y="16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2" y="14"/>
                    <a:pt x="12" y="14"/>
                    <a:pt x="12" y="14"/>
                  </a:cubicBezTo>
                  <a:lnTo>
                    <a:pt x="12" y="8"/>
                  </a:lnTo>
                  <a:close/>
                </a:path>
              </a:pathLst>
            </a:custGeom>
            <a:solidFill>
              <a:srgbClr val="5755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79" name="Freeform 491"/>
            <p:cNvSpPr>
              <a:spLocks noEditPoints="1"/>
            </p:cNvSpPr>
            <p:nvPr/>
          </p:nvSpPr>
          <p:spPr bwMode="auto">
            <a:xfrm>
              <a:off x="4659314" y="965201"/>
              <a:ext cx="68263" cy="111125"/>
            </a:xfrm>
            <a:custGeom>
              <a:avLst/>
              <a:gdLst>
                <a:gd name="T0" fmla="*/ 13 w 16"/>
                <a:gd name="T1" fmla="*/ 26 h 26"/>
                <a:gd name="T2" fmla="*/ 12 w 16"/>
                <a:gd name="T3" fmla="*/ 26 h 26"/>
                <a:gd name="T4" fmla="*/ 12 w 16"/>
                <a:gd name="T5" fmla="*/ 25 h 26"/>
                <a:gd name="T6" fmla="*/ 6 w 16"/>
                <a:gd name="T7" fmla="*/ 26 h 26"/>
                <a:gd name="T8" fmla="*/ 3 w 16"/>
                <a:gd name="T9" fmla="*/ 26 h 26"/>
                <a:gd name="T10" fmla="*/ 1 w 16"/>
                <a:gd name="T11" fmla="*/ 24 h 26"/>
                <a:gd name="T12" fmla="*/ 0 w 16"/>
                <a:gd name="T13" fmla="*/ 21 h 26"/>
                <a:gd name="T14" fmla="*/ 0 w 16"/>
                <a:gd name="T15" fmla="*/ 16 h 26"/>
                <a:gd name="T16" fmla="*/ 1 w 16"/>
                <a:gd name="T17" fmla="*/ 9 h 26"/>
                <a:gd name="T18" fmla="*/ 6 w 16"/>
                <a:gd name="T19" fmla="*/ 6 h 26"/>
                <a:gd name="T20" fmla="*/ 9 w 16"/>
                <a:gd name="T21" fmla="*/ 7 h 26"/>
                <a:gd name="T22" fmla="*/ 12 w 16"/>
                <a:gd name="T23" fmla="*/ 8 h 26"/>
                <a:gd name="T24" fmla="*/ 12 w 16"/>
                <a:gd name="T25" fmla="*/ 1 h 26"/>
                <a:gd name="T26" fmla="*/ 13 w 16"/>
                <a:gd name="T27" fmla="*/ 0 h 26"/>
                <a:gd name="T28" fmla="*/ 15 w 16"/>
                <a:gd name="T29" fmla="*/ 0 h 26"/>
                <a:gd name="T30" fmla="*/ 16 w 16"/>
                <a:gd name="T31" fmla="*/ 0 h 26"/>
                <a:gd name="T32" fmla="*/ 16 w 16"/>
                <a:gd name="T33" fmla="*/ 1 h 26"/>
                <a:gd name="T34" fmla="*/ 16 w 16"/>
                <a:gd name="T35" fmla="*/ 24 h 26"/>
                <a:gd name="T36" fmla="*/ 16 w 16"/>
                <a:gd name="T37" fmla="*/ 25 h 26"/>
                <a:gd name="T38" fmla="*/ 15 w 16"/>
                <a:gd name="T39" fmla="*/ 26 h 26"/>
                <a:gd name="T40" fmla="*/ 13 w 16"/>
                <a:gd name="T41" fmla="*/ 26 h 26"/>
                <a:gd name="T42" fmla="*/ 11 w 16"/>
                <a:gd name="T43" fmla="*/ 13 h 26"/>
                <a:gd name="T44" fmla="*/ 11 w 16"/>
                <a:gd name="T45" fmla="*/ 12 h 26"/>
                <a:gd name="T46" fmla="*/ 10 w 16"/>
                <a:gd name="T47" fmla="*/ 11 h 26"/>
                <a:gd name="T48" fmla="*/ 9 w 16"/>
                <a:gd name="T49" fmla="*/ 10 h 26"/>
                <a:gd name="T50" fmla="*/ 8 w 16"/>
                <a:gd name="T51" fmla="*/ 10 h 26"/>
                <a:gd name="T52" fmla="*/ 5 w 16"/>
                <a:gd name="T53" fmla="*/ 11 h 26"/>
                <a:gd name="T54" fmla="*/ 4 w 16"/>
                <a:gd name="T55" fmla="*/ 15 h 26"/>
                <a:gd name="T56" fmla="*/ 4 w 16"/>
                <a:gd name="T57" fmla="*/ 18 h 26"/>
                <a:gd name="T58" fmla="*/ 5 w 16"/>
                <a:gd name="T59" fmla="*/ 21 h 26"/>
                <a:gd name="T60" fmla="*/ 8 w 16"/>
                <a:gd name="T61" fmla="*/ 23 h 26"/>
                <a:gd name="T62" fmla="*/ 9 w 16"/>
                <a:gd name="T63" fmla="*/ 22 h 26"/>
                <a:gd name="T64" fmla="*/ 10 w 16"/>
                <a:gd name="T65" fmla="*/ 22 h 26"/>
                <a:gd name="T66" fmla="*/ 11 w 16"/>
                <a:gd name="T67" fmla="*/ 21 h 26"/>
                <a:gd name="T68" fmla="*/ 11 w 16"/>
                <a:gd name="T69" fmla="*/ 20 h 26"/>
                <a:gd name="T70" fmla="*/ 11 w 16"/>
                <a:gd name="T71" fmla="*/ 13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6" h="26">
                  <a:moveTo>
                    <a:pt x="13" y="26"/>
                  </a:moveTo>
                  <a:cubicBezTo>
                    <a:pt x="12" y="26"/>
                    <a:pt x="12" y="26"/>
                    <a:pt x="12" y="26"/>
                  </a:cubicBezTo>
                  <a:cubicBezTo>
                    <a:pt x="12" y="26"/>
                    <a:pt x="12" y="25"/>
                    <a:pt x="12" y="25"/>
                  </a:cubicBezTo>
                  <a:cubicBezTo>
                    <a:pt x="10" y="26"/>
                    <a:pt x="8" y="26"/>
                    <a:pt x="6" y="26"/>
                  </a:cubicBezTo>
                  <a:cubicBezTo>
                    <a:pt x="5" y="26"/>
                    <a:pt x="4" y="26"/>
                    <a:pt x="3" y="26"/>
                  </a:cubicBezTo>
                  <a:cubicBezTo>
                    <a:pt x="3" y="25"/>
                    <a:pt x="2" y="25"/>
                    <a:pt x="1" y="24"/>
                  </a:cubicBezTo>
                  <a:cubicBezTo>
                    <a:pt x="1" y="23"/>
                    <a:pt x="0" y="22"/>
                    <a:pt x="0" y="21"/>
                  </a:cubicBezTo>
                  <a:cubicBezTo>
                    <a:pt x="0" y="20"/>
                    <a:pt x="0" y="18"/>
                    <a:pt x="0" y="16"/>
                  </a:cubicBezTo>
                  <a:cubicBezTo>
                    <a:pt x="0" y="13"/>
                    <a:pt x="0" y="11"/>
                    <a:pt x="1" y="9"/>
                  </a:cubicBezTo>
                  <a:cubicBezTo>
                    <a:pt x="2" y="7"/>
                    <a:pt x="4" y="6"/>
                    <a:pt x="6" y="6"/>
                  </a:cubicBezTo>
                  <a:cubicBezTo>
                    <a:pt x="7" y="6"/>
                    <a:pt x="8" y="6"/>
                    <a:pt x="9" y="7"/>
                  </a:cubicBezTo>
                  <a:cubicBezTo>
                    <a:pt x="10" y="7"/>
                    <a:pt x="11" y="7"/>
                    <a:pt x="12" y="8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2" y="0"/>
                    <a:pt x="12" y="0"/>
                    <a:pt x="13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5" y="0"/>
                    <a:pt x="16" y="0"/>
                    <a:pt x="16" y="0"/>
                  </a:cubicBezTo>
                  <a:cubicBezTo>
                    <a:pt x="16" y="0"/>
                    <a:pt x="16" y="1"/>
                    <a:pt x="16" y="1"/>
                  </a:cubicBezTo>
                  <a:cubicBezTo>
                    <a:pt x="16" y="24"/>
                    <a:pt x="16" y="24"/>
                    <a:pt x="16" y="24"/>
                  </a:cubicBezTo>
                  <a:cubicBezTo>
                    <a:pt x="16" y="25"/>
                    <a:pt x="16" y="25"/>
                    <a:pt x="16" y="25"/>
                  </a:cubicBezTo>
                  <a:cubicBezTo>
                    <a:pt x="16" y="26"/>
                    <a:pt x="15" y="26"/>
                    <a:pt x="15" y="26"/>
                  </a:cubicBezTo>
                  <a:lnTo>
                    <a:pt x="13" y="26"/>
                  </a:lnTo>
                  <a:close/>
                  <a:moveTo>
                    <a:pt x="11" y="13"/>
                  </a:moveTo>
                  <a:cubicBezTo>
                    <a:pt x="11" y="13"/>
                    <a:pt x="11" y="13"/>
                    <a:pt x="11" y="12"/>
                  </a:cubicBezTo>
                  <a:cubicBezTo>
                    <a:pt x="11" y="12"/>
                    <a:pt x="11" y="11"/>
                    <a:pt x="10" y="11"/>
                  </a:cubicBezTo>
                  <a:cubicBezTo>
                    <a:pt x="10" y="11"/>
                    <a:pt x="10" y="10"/>
                    <a:pt x="9" y="10"/>
                  </a:cubicBezTo>
                  <a:cubicBezTo>
                    <a:pt x="9" y="10"/>
                    <a:pt x="8" y="10"/>
                    <a:pt x="8" y="10"/>
                  </a:cubicBezTo>
                  <a:cubicBezTo>
                    <a:pt x="7" y="10"/>
                    <a:pt x="6" y="10"/>
                    <a:pt x="5" y="11"/>
                  </a:cubicBezTo>
                  <a:cubicBezTo>
                    <a:pt x="5" y="12"/>
                    <a:pt x="4" y="13"/>
                    <a:pt x="4" y="15"/>
                  </a:cubicBezTo>
                  <a:cubicBezTo>
                    <a:pt x="4" y="18"/>
                    <a:pt x="4" y="18"/>
                    <a:pt x="4" y="18"/>
                  </a:cubicBezTo>
                  <a:cubicBezTo>
                    <a:pt x="4" y="19"/>
                    <a:pt x="5" y="21"/>
                    <a:pt x="5" y="21"/>
                  </a:cubicBezTo>
                  <a:cubicBezTo>
                    <a:pt x="6" y="22"/>
                    <a:pt x="7" y="23"/>
                    <a:pt x="8" y="23"/>
                  </a:cubicBezTo>
                  <a:cubicBezTo>
                    <a:pt x="8" y="23"/>
                    <a:pt x="9" y="23"/>
                    <a:pt x="9" y="22"/>
                  </a:cubicBezTo>
                  <a:cubicBezTo>
                    <a:pt x="10" y="22"/>
                    <a:pt x="10" y="22"/>
                    <a:pt x="10" y="22"/>
                  </a:cubicBezTo>
                  <a:cubicBezTo>
                    <a:pt x="11" y="21"/>
                    <a:pt x="11" y="21"/>
                    <a:pt x="11" y="21"/>
                  </a:cubicBezTo>
                  <a:cubicBezTo>
                    <a:pt x="11" y="21"/>
                    <a:pt x="11" y="20"/>
                    <a:pt x="11" y="20"/>
                  </a:cubicBezTo>
                  <a:lnTo>
                    <a:pt x="11" y="13"/>
                  </a:lnTo>
                  <a:close/>
                </a:path>
              </a:pathLst>
            </a:custGeom>
            <a:solidFill>
              <a:srgbClr val="5755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80" name="Freeform 492"/>
            <p:cNvSpPr>
              <a:spLocks noEditPoints="1"/>
            </p:cNvSpPr>
            <p:nvPr/>
          </p:nvSpPr>
          <p:spPr bwMode="auto">
            <a:xfrm>
              <a:off x="4752976" y="990601"/>
              <a:ext cx="66675" cy="85725"/>
            </a:xfrm>
            <a:custGeom>
              <a:avLst/>
              <a:gdLst>
                <a:gd name="T0" fmla="*/ 13 w 16"/>
                <a:gd name="T1" fmla="*/ 20 h 20"/>
                <a:gd name="T2" fmla="*/ 12 w 16"/>
                <a:gd name="T3" fmla="*/ 20 h 20"/>
                <a:gd name="T4" fmla="*/ 11 w 16"/>
                <a:gd name="T5" fmla="*/ 18 h 20"/>
                <a:gd name="T6" fmla="*/ 11 w 16"/>
                <a:gd name="T7" fmla="*/ 18 h 20"/>
                <a:gd name="T8" fmla="*/ 9 w 16"/>
                <a:gd name="T9" fmla="*/ 20 h 20"/>
                <a:gd name="T10" fmla="*/ 6 w 16"/>
                <a:gd name="T11" fmla="*/ 20 h 20"/>
                <a:gd name="T12" fmla="*/ 4 w 16"/>
                <a:gd name="T13" fmla="*/ 20 h 20"/>
                <a:gd name="T14" fmla="*/ 1 w 16"/>
                <a:gd name="T15" fmla="*/ 18 h 20"/>
                <a:gd name="T16" fmla="*/ 0 w 16"/>
                <a:gd name="T17" fmla="*/ 15 h 20"/>
                <a:gd name="T18" fmla="*/ 0 w 16"/>
                <a:gd name="T19" fmla="*/ 10 h 20"/>
                <a:gd name="T20" fmla="*/ 1 w 16"/>
                <a:gd name="T21" fmla="*/ 3 h 20"/>
                <a:gd name="T22" fmla="*/ 6 w 16"/>
                <a:gd name="T23" fmla="*/ 0 h 20"/>
                <a:gd name="T24" fmla="*/ 9 w 16"/>
                <a:gd name="T25" fmla="*/ 1 h 20"/>
                <a:gd name="T26" fmla="*/ 11 w 16"/>
                <a:gd name="T27" fmla="*/ 2 h 20"/>
                <a:gd name="T28" fmla="*/ 11 w 16"/>
                <a:gd name="T29" fmla="*/ 2 h 20"/>
                <a:gd name="T30" fmla="*/ 12 w 16"/>
                <a:gd name="T31" fmla="*/ 1 h 20"/>
                <a:gd name="T32" fmla="*/ 14 w 16"/>
                <a:gd name="T33" fmla="*/ 1 h 20"/>
                <a:gd name="T34" fmla="*/ 16 w 16"/>
                <a:gd name="T35" fmla="*/ 1 h 20"/>
                <a:gd name="T36" fmla="*/ 16 w 16"/>
                <a:gd name="T37" fmla="*/ 2 h 20"/>
                <a:gd name="T38" fmla="*/ 16 w 16"/>
                <a:gd name="T39" fmla="*/ 18 h 20"/>
                <a:gd name="T40" fmla="*/ 16 w 16"/>
                <a:gd name="T41" fmla="*/ 19 h 20"/>
                <a:gd name="T42" fmla="*/ 15 w 16"/>
                <a:gd name="T43" fmla="*/ 20 h 20"/>
                <a:gd name="T44" fmla="*/ 13 w 16"/>
                <a:gd name="T45" fmla="*/ 20 h 20"/>
                <a:gd name="T46" fmla="*/ 11 w 16"/>
                <a:gd name="T47" fmla="*/ 8 h 20"/>
                <a:gd name="T48" fmla="*/ 11 w 16"/>
                <a:gd name="T49" fmla="*/ 6 h 20"/>
                <a:gd name="T50" fmla="*/ 10 w 16"/>
                <a:gd name="T51" fmla="*/ 5 h 20"/>
                <a:gd name="T52" fmla="*/ 9 w 16"/>
                <a:gd name="T53" fmla="*/ 4 h 20"/>
                <a:gd name="T54" fmla="*/ 8 w 16"/>
                <a:gd name="T55" fmla="*/ 4 h 20"/>
                <a:gd name="T56" fmla="*/ 5 w 16"/>
                <a:gd name="T57" fmla="*/ 5 h 20"/>
                <a:gd name="T58" fmla="*/ 4 w 16"/>
                <a:gd name="T59" fmla="*/ 9 h 20"/>
                <a:gd name="T60" fmla="*/ 4 w 16"/>
                <a:gd name="T61" fmla="*/ 12 h 20"/>
                <a:gd name="T62" fmla="*/ 5 w 16"/>
                <a:gd name="T63" fmla="*/ 15 h 20"/>
                <a:gd name="T64" fmla="*/ 8 w 16"/>
                <a:gd name="T65" fmla="*/ 17 h 20"/>
                <a:gd name="T66" fmla="*/ 9 w 16"/>
                <a:gd name="T67" fmla="*/ 16 h 20"/>
                <a:gd name="T68" fmla="*/ 10 w 16"/>
                <a:gd name="T69" fmla="*/ 16 h 20"/>
                <a:gd name="T70" fmla="*/ 11 w 16"/>
                <a:gd name="T71" fmla="*/ 15 h 20"/>
                <a:gd name="T72" fmla="*/ 11 w 16"/>
                <a:gd name="T73" fmla="*/ 14 h 20"/>
                <a:gd name="T74" fmla="*/ 11 w 16"/>
                <a:gd name="T75" fmla="*/ 8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6" h="20">
                  <a:moveTo>
                    <a:pt x="13" y="20"/>
                  </a:moveTo>
                  <a:cubicBezTo>
                    <a:pt x="12" y="20"/>
                    <a:pt x="12" y="20"/>
                    <a:pt x="12" y="20"/>
                  </a:cubicBezTo>
                  <a:cubicBezTo>
                    <a:pt x="12" y="19"/>
                    <a:pt x="11" y="19"/>
                    <a:pt x="11" y="18"/>
                  </a:cubicBezTo>
                  <a:cubicBezTo>
                    <a:pt x="11" y="18"/>
                    <a:pt x="11" y="18"/>
                    <a:pt x="11" y="18"/>
                  </a:cubicBezTo>
                  <a:cubicBezTo>
                    <a:pt x="11" y="19"/>
                    <a:pt x="10" y="19"/>
                    <a:pt x="9" y="20"/>
                  </a:cubicBezTo>
                  <a:cubicBezTo>
                    <a:pt x="8" y="20"/>
                    <a:pt x="7" y="20"/>
                    <a:pt x="6" y="20"/>
                  </a:cubicBezTo>
                  <a:cubicBezTo>
                    <a:pt x="5" y="20"/>
                    <a:pt x="4" y="20"/>
                    <a:pt x="4" y="20"/>
                  </a:cubicBezTo>
                  <a:cubicBezTo>
                    <a:pt x="3" y="19"/>
                    <a:pt x="2" y="19"/>
                    <a:pt x="1" y="18"/>
                  </a:cubicBezTo>
                  <a:cubicBezTo>
                    <a:pt x="1" y="17"/>
                    <a:pt x="0" y="16"/>
                    <a:pt x="0" y="15"/>
                  </a:cubicBezTo>
                  <a:cubicBezTo>
                    <a:pt x="0" y="14"/>
                    <a:pt x="0" y="12"/>
                    <a:pt x="0" y="10"/>
                  </a:cubicBezTo>
                  <a:cubicBezTo>
                    <a:pt x="0" y="7"/>
                    <a:pt x="0" y="5"/>
                    <a:pt x="1" y="3"/>
                  </a:cubicBezTo>
                  <a:cubicBezTo>
                    <a:pt x="2" y="1"/>
                    <a:pt x="4" y="0"/>
                    <a:pt x="6" y="0"/>
                  </a:cubicBezTo>
                  <a:cubicBezTo>
                    <a:pt x="7" y="0"/>
                    <a:pt x="8" y="0"/>
                    <a:pt x="9" y="1"/>
                  </a:cubicBezTo>
                  <a:cubicBezTo>
                    <a:pt x="10" y="1"/>
                    <a:pt x="11" y="2"/>
                    <a:pt x="11" y="2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1" y="1"/>
                    <a:pt x="12" y="1"/>
                    <a:pt x="12" y="1"/>
                  </a:cubicBezTo>
                  <a:cubicBezTo>
                    <a:pt x="14" y="1"/>
                    <a:pt x="14" y="1"/>
                    <a:pt x="14" y="1"/>
                  </a:cubicBezTo>
                  <a:cubicBezTo>
                    <a:pt x="15" y="1"/>
                    <a:pt x="16" y="1"/>
                    <a:pt x="16" y="1"/>
                  </a:cubicBezTo>
                  <a:cubicBezTo>
                    <a:pt x="16" y="1"/>
                    <a:pt x="16" y="2"/>
                    <a:pt x="16" y="2"/>
                  </a:cubicBezTo>
                  <a:cubicBezTo>
                    <a:pt x="16" y="18"/>
                    <a:pt x="16" y="18"/>
                    <a:pt x="16" y="18"/>
                  </a:cubicBezTo>
                  <a:cubicBezTo>
                    <a:pt x="16" y="19"/>
                    <a:pt x="16" y="19"/>
                    <a:pt x="16" y="19"/>
                  </a:cubicBezTo>
                  <a:cubicBezTo>
                    <a:pt x="16" y="20"/>
                    <a:pt x="15" y="20"/>
                    <a:pt x="15" y="20"/>
                  </a:cubicBezTo>
                  <a:lnTo>
                    <a:pt x="13" y="20"/>
                  </a:lnTo>
                  <a:close/>
                  <a:moveTo>
                    <a:pt x="11" y="8"/>
                  </a:moveTo>
                  <a:cubicBezTo>
                    <a:pt x="11" y="7"/>
                    <a:pt x="11" y="7"/>
                    <a:pt x="11" y="6"/>
                  </a:cubicBezTo>
                  <a:cubicBezTo>
                    <a:pt x="11" y="6"/>
                    <a:pt x="11" y="6"/>
                    <a:pt x="10" y="5"/>
                  </a:cubicBezTo>
                  <a:cubicBezTo>
                    <a:pt x="10" y="5"/>
                    <a:pt x="10" y="4"/>
                    <a:pt x="9" y="4"/>
                  </a:cubicBezTo>
                  <a:cubicBezTo>
                    <a:pt x="9" y="4"/>
                    <a:pt x="8" y="4"/>
                    <a:pt x="8" y="4"/>
                  </a:cubicBezTo>
                  <a:cubicBezTo>
                    <a:pt x="7" y="4"/>
                    <a:pt x="6" y="4"/>
                    <a:pt x="5" y="5"/>
                  </a:cubicBezTo>
                  <a:cubicBezTo>
                    <a:pt x="5" y="6"/>
                    <a:pt x="4" y="7"/>
                    <a:pt x="4" y="9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4" y="13"/>
                    <a:pt x="5" y="15"/>
                    <a:pt x="5" y="15"/>
                  </a:cubicBezTo>
                  <a:cubicBezTo>
                    <a:pt x="6" y="16"/>
                    <a:pt x="7" y="17"/>
                    <a:pt x="8" y="17"/>
                  </a:cubicBezTo>
                  <a:cubicBezTo>
                    <a:pt x="8" y="17"/>
                    <a:pt x="9" y="17"/>
                    <a:pt x="9" y="16"/>
                  </a:cubicBezTo>
                  <a:cubicBezTo>
                    <a:pt x="10" y="16"/>
                    <a:pt x="10" y="16"/>
                    <a:pt x="10" y="16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1" y="14"/>
                    <a:pt x="11" y="14"/>
                    <a:pt x="11" y="14"/>
                  </a:cubicBezTo>
                  <a:lnTo>
                    <a:pt x="11" y="8"/>
                  </a:lnTo>
                  <a:close/>
                </a:path>
              </a:pathLst>
            </a:custGeom>
            <a:solidFill>
              <a:srgbClr val="5755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773" name="组合 772"/>
          <p:cNvGrpSpPr/>
          <p:nvPr/>
        </p:nvGrpSpPr>
        <p:grpSpPr>
          <a:xfrm>
            <a:off x="3603626" y="368301"/>
            <a:ext cx="241301" cy="1276351"/>
            <a:chOff x="3603626" y="508001"/>
            <a:chExt cx="241301" cy="1276351"/>
          </a:xfrm>
        </p:grpSpPr>
        <p:sp>
          <p:nvSpPr>
            <p:cNvPr id="581" name="Freeform 493"/>
            <p:cNvSpPr>
              <a:spLocks/>
            </p:cNvSpPr>
            <p:nvPr/>
          </p:nvSpPr>
          <p:spPr bwMode="auto">
            <a:xfrm>
              <a:off x="3721101" y="1766889"/>
              <a:ext cx="17463" cy="17463"/>
            </a:xfrm>
            <a:custGeom>
              <a:avLst/>
              <a:gdLst>
                <a:gd name="T0" fmla="*/ 2 w 4"/>
                <a:gd name="T1" fmla="*/ 4 h 4"/>
                <a:gd name="T2" fmla="*/ 1 w 4"/>
                <a:gd name="T3" fmla="*/ 4 h 4"/>
                <a:gd name="T4" fmla="*/ 0 w 4"/>
                <a:gd name="T5" fmla="*/ 2 h 4"/>
                <a:gd name="T6" fmla="*/ 1 w 4"/>
                <a:gd name="T7" fmla="*/ 1 h 4"/>
                <a:gd name="T8" fmla="*/ 3 w 4"/>
                <a:gd name="T9" fmla="*/ 1 h 4"/>
                <a:gd name="T10" fmla="*/ 4 w 4"/>
                <a:gd name="T11" fmla="*/ 2 h 4"/>
                <a:gd name="T12" fmla="*/ 3 w 4"/>
                <a:gd name="T13" fmla="*/ 4 h 4"/>
                <a:gd name="T14" fmla="*/ 2 w 4"/>
                <a:gd name="T15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" h="4">
                  <a:moveTo>
                    <a:pt x="2" y="4"/>
                  </a:moveTo>
                  <a:cubicBezTo>
                    <a:pt x="1" y="4"/>
                    <a:pt x="1" y="4"/>
                    <a:pt x="1" y="4"/>
                  </a:cubicBezTo>
                  <a:cubicBezTo>
                    <a:pt x="0" y="3"/>
                    <a:pt x="0" y="3"/>
                    <a:pt x="0" y="2"/>
                  </a:cubicBezTo>
                  <a:cubicBezTo>
                    <a:pt x="0" y="2"/>
                    <a:pt x="0" y="1"/>
                    <a:pt x="1" y="1"/>
                  </a:cubicBezTo>
                  <a:cubicBezTo>
                    <a:pt x="1" y="0"/>
                    <a:pt x="3" y="0"/>
                    <a:pt x="3" y="1"/>
                  </a:cubicBezTo>
                  <a:cubicBezTo>
                    <a:pt x="4" y="1"/>
                    <a:pt x="4" y="2"/>
                    <a:pt x="4" y="2"/>
                  </a:cubicBezTo>
                  <a:cubicBezTo>
                    <a:pt x="4" y="3"/>
                    <a:pt x="4" y="3"/>
                    <a:pt x="3" y="4"/>
                  </a:cubicBezTo>
                  <a:cubicBezTo>
                    <a:pt x="3" y="4"/>
                    <a:pt x="2" y="4"/>
                    <a:pt x="2" y="4"/>
                  </a:cubicBezTo>
                  <a:close/>
                </a:path>
              </a:pathLst>
            </a:custGeom>
            <a:solidFill>
              <a:srgbClr val="B488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82" name="Freeform 494"/>
            <p:cNvSpPr>
              <a:spLocks noEditPoints="1"/>
            </p:cNvSpPr>
            <p:nvPr/>
          </p:nvSpPr>
          <p:spPr bwMode="auto">
            <a:xfrm>
              <a:off x="3721101" y="819151"/>
              <a:ext cx="17463" cy="935038"/>
            </a:xfrm>
            <a:custGeom>
              <a:avLst/>
              <a:gdLst>
                <a:gd name="T0" fmla="*/ 4 w 4"/>
                <a:gd name="T1" fmla="*/ 217 h 219"/>
                <a:gd name="T2" fmla="*/ 0 w 4"/>
                <a:gd name="T3" fmla="*/ 217 h 219"/>
                <a:gd name="T4" fmla="*/ 4 w 4"/>
                <a:gd name="T5" fmla="*/ 209 h 219"/>
                <a:gd name="T6" fmla="*/ 0 w 4"/>
                <a:gd name="T7" fmla="*/ 209 h 219"/>
                <a:gd name="T8" fmla="*/ 4 w 4"/>
                <a:gd name="T9" fmla="*/ 201 h 219"/>
                <a:gd name="T10" fmla="*/ 0 w 4"/>
                <a:gd name="T11" fmla="*/ 201 h 219"/>
                <a:gd name="T12" fmla="*/ 4 w 4"/>
                <a:gd name="T13" fmla="*/ 194 h 219"/>
                <a:gd name="T14" fmla="*/ 0 w 4"/>
                <a:gd name="T15" fmla="*/ 194 h 219"/>
                <a:gd name="T16" fmla="*/ 4 w 4"/>
                <a:gd name="T17" fmla="*/ 186 h 219"/>
                <a:gd name="T18" fmla="*/ 0 w 4"/>
                <a:gd name="T19" fmla="*/ 186 h 219"/>
                <a:gd name="T20" fmla="*/ 4 w 4"/>
                <a:gd name="T21" fmla="*/ 178 h 219"/>
                <a:gd name="T22" fmla="*/ 0 w 4"/>
                <a:gd name="T23" fmla="*/ 178 h 219"/>
                <a:gd name="T24" fmla="*/ 4 w 4"/>
                <a:gd name="T25" fmla="*/ 171 h 219"/>
                <a:gd name="T26" fmla="*/ 0 w 4"/>
                <a:gd name="T27" fmla="*/ 171 h 219"/>
                <a:gd name="T28" fmla="*/ 4 w 4"/>
                <a:gd name="T29" fmla="*/ 163 h 219"/>
                <a:gd name="T30" fmla="*/ 0 w 4"/>
                <a:gd name="T31" fmla="*/ 163 h 219"/>
                <a:gd name="T32" fmla="*/ 4 w 4"/>
                <a:gd name="T33" fmla="*/ 155 h 219"/>
                <a:gd name="T34" fmla="*/ 0 w 4"/>
                <a:gd name="T35" fmla="*/ 155 h 219"/>
                <a:gd name="T36" fmla="*/ 4 w 4"/>
                <a:gd name="T37" fmla="*/ 148 h 219"/>
                <a:gd name="T38" fmla="*/ 0 w 4"/>
                <a:gd name="T39" fmla="*/ 148 h 219"/>
                <a:gd name="T40" fmla="*/ 4 w 4"/>
                <a:gd name="T41" fmla="*/ 140 h 219"/>
                <a:gd name="T42" fmla="*/ 0 w 4"/>
                <a:gd name="T43" fmla="*/ 140 h 219"/>
                <a:gd name="T44" fmla="*/ 4 w 4"/>
                <a:gd name="T45" fmla="*/ 132 h 219"/>
                <a:gd name="T46" fmla="*/ 0 w 4"/>
                <a:gd name="T47" fmla="*/ 132 h 219"/>
                <a:gd name="T48" fmla="*/ 4 w 4"/>
                <a:gd name="T49" fmla="*/ 125 h 219"/>
                <a:gd name="T50" fmla="*/ 0 w 4"/>
                <a:gd name="T51" fmla="*/ 125 h 219"/>
                <a:gd name="T52" fmla="*/ 4 w 4"/>
                <a:gd name="T53" fmla="*/ 117 h 219"/>
                <a:gd name="T54" fmla="*/ 0 w 4"/>
                <a:gd name="T55" fmla="*/ 117 h 219"/>
                <a:gd name="T56" fmla="*/ 4 w 4"/>
                <a:gd name="T57" fmla="*/ 109 h 219"/>
                <a:gd name="T58" fmla="*/ 0 w 4"/>
                <a:gd name="T59" fmla="*/ 109 h 219"/>
                <a:gd name="T60" fmla="*/ 4 w 4"/>
                <a:gd name="T61" fmla="*/ 102 h 219"/>
                <a:gd name="T62" fmla="*/ 0 w 4"/>
                <a:gd name="T63" fmla="*/ 102 h 219"/>
                <a:gd name="T64" fmla="*/ 4 w 4"/>
                <a:gd name="T65" fmla="*/ 94 h 219"/>
                <a:gd name="T66" fmla="*/ 0 w 4"/>
                <a:gd name="T67" fmla="*/ 94 h 219"/>
                <a:gd name="T68" fmla="*/ 4 w 4"/>
                <a:gd name="T69" fmla="*/ 86 h 219"/>
                <a:gd name="T70" fmla="*/ 0 w 4"/>
                <a:gd name="T71" fmla="*/ 86 h 219"/>
                <a:gd name="T72" fmla="*/ 4 w 4"/>
                <a:gd name="T73" fmla="*/ 79 h 219"/>
                <a:gd name="T74" fmla="*/ 0 w 4"/>
                <a:gd name="T75" fmla="*/ 79 h 219"/>
                <a:gd name="T76" fmla="*/ 4 w 4"/>
                <a:gd name="T77" fmla="*/ 71 h 219"/>
                <a:gd name="T78" fmla="*/ 0 w 4"/>
                <a:gd name="T79" fmla="*/ 71 h 219"/>
                <a:gd name="T80" fmla="*/ 4 w 4"/>
                <a:gd name="T81" fmla="*/ 63 h 219"/>
                <a:gd name="T82" fmla="*/ 0 w 4"/>
                <a:gd name="T83" fmla="*/ 63 h 219"/>
                <a:gd name="T84" fmla="*/ 4 w 4"/>
                <a:gd name="T85" fmla="*/ 56 h 219"/>
                <a:gd name="T86" fmla="*/ 0 w 4"/>
                <a:gd name="T87" fmla="*/ 56 h 219"/>
                <a:gd name="T88" fmla="*/ 4 w 4"/>
                <a:gd name="T89" fmla="*/ 48 h 219"/>
                <a:gd name="T90" fmla="*/ 0 w 4"/>
                <a:gd name="T91" fmla="*/ 48 h 219"/>
                <a:gd name="T92" fmla="*/ 4 w 4"/>
                <a:gd name="T93" fmla="*/ 40 h 219"/>
                <a:gd name="T94" fmla="*/ 0 w 4"/>
                <a:gd name="T95" fmla="*/ 40 h 219"/>
                <a:gd name="T96" fmla="*/ 4 w 4"/>
                <a:gd name="T97" fmla="*/ 33 h 219"/>
                <a:gd name="T98" fmla="*/ 0 w 4"/>
                <a:gd name="T99" fmla="*/ 33 h 219"/>
                <a:gd name="T100" fmla="*/ 4 w 4"/>
                <a:gd name="T101" fmla="*/ 25 h 219"/>
                <a:gd name="T102" fmla="*/ 0 w 4"/>
                <a:gd name="T103" fmla="*/ 25 h 219"/>
                <a:gd name="T104" fmla="*/ 4 w 4"/>
                <a:gd name="T105" fmla="*/ 17 h 219"/>
                <a:gd name="T106" fmla="*/ 0 w 4"/>
                <a:gd name="T107" fmla="*/ 17 h 219"/>
                <a:gd name="T108" fmla="*/ 4 w 4"/>
                <a:gd name="T109" fmla="*/ 10 h 219"/>
                <a:gd name="T110" fmla="*/ 0 w 4"/>
                <a:gd name="T111" fmla="*/ 10 h 219"/>
                <a:gd name="T112" fmla="*/ 4 w 4"/>
                <a:gd name="T113" fmla="*/ 2 h 219"/>
                <a:gd name="T114" fmla="*/ 0 w 4"/>
                <a:gd name="T115" fmla="*/ 2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4" h="219">
                  <a:moveTo>
                    <a:pt x="0" y="217"/>
                  </a:moveTo>
                  <a:cubicBezTo>
                    <a:pt x="0" y="215"/>
                    <a:pt x="1" y="215"/>
                    <a:pt x="2" y="215"/>
                  </a:cubicBezTo>
                  <a:cubicBezTo>
                    <a:pt x="2" y="215"/>
                    <a:pt x="2" y="215"/>
                    <a:pt x="2" y="215"/>
                  </a:cubicBezTo>
                  <a:cubicBezTo>
                    <a:pt x="3" y="215"/>
                    <a:pt x="4" y="215"/>
                    <a:pt x="4" y="217"/>
                  </a:cubicBezTo>
                  <a:cubicBezTo>
                    <a:pt x="4" y="217"/>
                    <a:pt x="4" y="217"/>
                    <a:pt x="4" y="217"/>
                  </a:cubicBezTo>
                  <a:cubicBezTo>
                    <a:pt x="4" y="218"/>
                    <a:pt x="3" y="219"/>
                    <a:pt x="2" y="219"/>
                  </a:cubicBezTo>
                  <a:cubicBezTo>
                    <a:pt x="2" y="219"/>
                    <a:pt x="2" y="219"/>
                    <a:pt x="2" y="219"/>
                  </a:cubicBezTo>
                  <a:cubicBezTo>
                    <a:pt x="1" y="219"/>
                    <a:pt x="0" y="218"/>
                    <a:pt x="0" y="217"/>
                  </a:cubicBezTo>
                  <a:close/>
                  <a:moveTo>
                    <a:pt x="0" y="209"/>
                  </a:moveTo>
                  <a:cubicBezTo>
                    <a:pt x="0" y="208"/>
                    <a:pt x="1" y="207"/>
                    <a:pt x="2" y="207"/>
                  </a:cubicBezTo>
                  <a:cubicBezTo>
                    <a:pt x="2" y="207"/>
                    <a:pt x="2" y="207"/>
                    <a:pt x="2" y="207"/>
                  </a:cubicBezTo>
                  <a:cubicBezTo>
                    <a:pt x="3" y="207"/>
                    <a:pt x="4" y="208"/>
                    <a:pt x="4" y="209"/>
                  </a:cubicBezTo>
                  <a:cubicBezTo>
                    <a:pt x="4" y="209"/>
                    <a:pt x="4" y="209"/>
                    <a:pt x="4" y="209"/>
                  </a:cubicBezTo>
                  <a:cubicBezTo>
                    <a:pt x="4" y="210"/>
                    <a:pt x="3" y="211"/>
                    <a:pt x="2" y="211"/>
                  </a:cubicBezTo>
                  <a:cubicBezTo>
                    <a:pt x="2" y="211"/>
                    <a:pt x="2" y="211"/>
                    <a:pt x="2" y="211"/>
                  </a:cubicBezTo>
                  <a:cubicBezTo>
                    <a:pt x="1" y="211"/>
                    <a:pt x="0" y="210"/>
                    <a:pt x="0" y="209"/>
                  </a:cubicBezTo>
                  <a:close/>
                  <a:moveTo>
                    <a:pt x="0" y="201"/>
                  </a:moveTo>
                  <a:cubicBezTo>
                    <a:pt x="0" y="200"/>
                    <a:pt x="1" y="199"/>
                    <a:pt x="2" y="199"/>
                  </a:cubicBezTo>
                  <a:cubicBezTo>
                    <a:pt x="2" y="199"/>
                    <a:pt x="2" y="199"/>
                    <a:pt x="2" y="199"/>
                  </a:cubicBezTo>
                  <a:cubicBezTo>
                    <a:pt x="3" y="199"/>
                    <a:pt x="4" y="200"/>
                    <a:pt x="4" y="201"/>
                  </a:cubicBezTo>
                  <a:cubicBezTo>
                    <a:pt x="4" y="201"/>
                    <a:pt x="4" y="201"/>
                    <a:pt x="4" y="201"/>
                  </a:cubicBezTo>
                  <a:cubicBezTo>
                    <a:pt x="4" y="202"/>
                    <a:pt x="3" y="203"/>
                    <a:pt x="2" y="203"/>
                  </a:cubicBezTo>
                  <a:cubicBezTo>
                    <a:pt x="2" y="203"/>
                    <a:pt x="2" y="203"/>
                    <a:pt x="2" y="203"/>
                  </a:cubicBezTo>
                  <a:cubicBezTo>
                    <a:pt x="1" y="203"/>
                    <a:pt x="0" y="202"/>
                    <a:pt x="0" y="201"/>
                  </a:cubicBezTo>
                  <a:close/>
                  <a:moveTo>
                    <a:pt x="0" y="194"/>
                  </a:moveTo>
                  <a:cubicBezTo>
                    <a:pt x="0" y="193"/>
                    <a:pt x="1" y="192"/>
                    <a:pt x="2" y="192"/>
                  </a:cubicBezTo>
                  <a:cubicBezTo>
                    <a:pt x="2" y="192"/>
                    <a:pt x="2" y="192"/>
                    <a:pt x="2" y="192"/>
                  </a:cubicBezTo>
                  <a:cubicBezTo>
                    <a:pt x="3" y="192"/>
                    <a:pt x="4" y="193"/>
                    <a:pt x="4" y="194"/>
                  </a:cubicBezTo>
                  <a:cubicBezTo>
                    <a:pt x="4" y="194"/>
                    <a:pt x="4" y="194"/>
                    <a:pt x="4" y="194"/>
                  </a:cubicBezTo>
                  <a:cubicBezTo>
                    <a:pt x="4" y="195"/>
                    <a:pt x="3" y="196"/>
                    <a:pt x="2" y="196"/>
                  </a:cubicBezTo>
                  <a:cubicBezTo>
                    <a:pt x="2" y="196"/>
                    <a:pt x="2" y="196"/>
                    <a:pt x="2" y="196"/>
                  </a:cubicBezTo>
                  <a:cubicBezTo>
                    <a:pt x="1" y="196"/>
                    <a:pt x="0" y="195"/>
                    <a:pt x="0" y="194"/>
                  </a:cubicBezTo>
                  <a:close/>
                  <a:moveTo>
                    <a:pt x="0" y="186"/>
                  </a:moveTo>
                  <a:cubicBezTo>
                    <a:pt x="0" y="185"/>
                    <a:pt x="1" y="184"/>
                    <a:pt x="2" y="184"/>
                  </a:cubicBezTo>
                  <a:cubicBezTo>
                    <a:pt x="2" y="184"/>
                    <a:pt x="2" y="184"/>
                    <a:pt x="2" y="184"/>
                  </a:cubicBezTo>
                  <a:cubicBezTo>
                    <a:pt x="3" y="184"/>
                    <a:pt x="4" y="185"/>
                    <a:pt x="4" y="186"/>
                  </a:cubicBezTo>
                  <a:cubicBezTo>
                    <a:pt x="4" y="186"/>
                    <a:pt x="4" y="186"/>
                    <a:pt x="4" y="186"/>
                  </a:cubicBezTo>
                  <a:cubicBezTo>
                    <a:pt x="4" y="187"/>
                    <a:pt x="3" y="188"/>
                    <a:pt x="2" y="188"/>
                  </a:cubicBezTo>
                  <a:cubicBezTo>
                    <a:pt x="2" y="188"/>
                    <a:pt x="2" y="188"/>
                    <a:pt x="2" y="188"/>
                  </a:cubicBezTo>
                  <a:cubicBezTo>
                    <a:pt x="1" y="188"/>
                    <a:pt x="0" y="187"/>
                    <a:pt x="0" y="186"/>
                  </a:cubicBezTo>
                  <a:close/>
                  <a:moveTo>
                    <a:pt x="0" y="178"/>
                  </a:moveTo>
                  <a:cubicBezTo>
                    <a:pt x="0" y="177"/>
                    <a:pt x="1" y="176"/>
                    <a:pt x="2" y="176"/>
                  </a:cubicBezTo>
                  <a:cubicBezTo>
                    <a:pt x="2" y="176"/>
                    <a:pt x="2" y="176"/>
                    <a:pt x="2" y="176"/>
                  </a:cubicBezTo>
                  <a:cubicBezTo>
                    <a:pt x="3" y="176"/>
                    <a:pt x="4" y="177"/>
                    <a:pt x="4" y="178"/>
                  </a:cubicBezTo>
                  <a:cubicBezTo>
                    <a:pt x="4" y="178"/>
                    <a:pt x="4" y="178"/>
                    <a:pt x="4" y="178"/>
                  </a:cubicBezTo>
                  <a:cubicBezTo>
                    <a:pt x="4" y="179"/>
                    <a:pt x="3" y="180"/>
                    <a:pt x="2" y="180"/>
                  </a:cubicBezTo>
                  <a:cubicBezTo>
                    <a:pt x="2" y="180"/>
                    <a:pt x="2" y="180"/>
                    <a:pt x="2" y="180"/>
                  </a:cubicBezTo>
                  <a:cubicBezTo>
                    <a:pt x="1" y="180"/>
                    <a:pt x="0" y="179"/>
                    <a:pt x="0" y="178"/>
                  </a:cubicBezTo>
                  <a:close/>
                  <a:moveTo>
                    <a:pt x="0" y="171"/>
                  </a:moveTo>
                  <a:cubicBezTo>
                    <a:pt x="0" y="170"/>
                    <a:pt x="1" y="169"/>
                    <a:pt x="2" y="169"/>
                  </a:cubicBezTo>
                  <a:cubicBezTo>
                    <a:pt x="2" y="169"/>
                    <a:pt x="2" y="169"/>
                    <a:pt x="2" y="169"/>
                  </a:cubicBezTo>
                  <a:cubicBezTo>
                    <a:pt x="3" y="169"/>
                    <a:pt x="4" y="170"/>
                    <a:pt x="4" y="171"/>
                  </a:cubicBezTo>
                  <a:cubicBezTo>
                    <a:pt x="4" y="171"/>
                    <a:pt x="4" y="171"/>
                    <a:pt x="4" y="171"/>
                  </a:cubicBezTo>
                  <a:cubicBezTo>
                    <a:pt x="4" y="172"/>
                    <a:pt x="3" y="173"/>
                    <a:pt x="2" y="173"/>
                  </a:cubicBezTo>
                  <a:cubicBezTo>
                    <a:pt x="2" y="173"/>
                    <a:pt x="2" y="173"/>
                    <a:pt x="2" y="173"/>
                  </a:cubicBezTo>
                  <a:cubicBezTo>
                    <a:pt x="1" y="173"/>
                    <a:pt x="0" y="172"/>
                    <a:pt x="0" y="171"/>
                  </a:cubicBezTo>
                  <a:close/>
                  <a:moveTo>
                    <a:pt x="0" y="163"/>
                  </a:moveTo>
                  <a:cubicBezTo>
                    <a:pt x="0" y="162"/>
                    <a:pt x="1" y="161"/>
                    <a:pt x="2" y="161"/>
                  </a:cubicBezTo>
                  <a:cubicBezTo>
                    <a:pt x="2" y="161"/>
                    <a:pt x="2" y="161"/>
                    <a:pt x="2" y="161"/>
                  </a:cubicBezTo>
                  <a:cubicBezTo>
                    <a:pt x="3" y="161"/>
                    <a:pt x="4" y="162"/>
                    <a:pt x="4" y="163"/>
                  </a:cubicBezTo>
                  <a:cubicBezTo>
                    <a:pt x="4" y="163"/>
                    <a:pt x="4" y="163"/>
                    <a:pt x="4" y="163"/>
                  </a:cubicBezTo>
                  <a:cubicBezTo>
                    <a:pt x="4" y="164"/>
                    <a:pt x="3" y="165"/>
                    <a:pt x="2" y="165"/>
                  </a:cubicBezTo>
                  <a:cubicBezTo>
                    <a:pt x="2" y="165"/>
                    <a:pt x="2" y="165"/>
                    <a:pt x="2" y="165"/>
                  </a:cubicBezTo>
                  <a:cubicBezTo>
                    <a:pt x="1" y="165"/>
                    <a:pt x="0" y="164"/>
                    <a:pt x="0" y="163"/>
                  </a:cubicBezTo>
                  <a:close/>
                  <a:moveTo>
                    <a:pt x="0" y="155"/>
                  </a:moveTo>
                  <a:cubicBezTo>
                    <a:pt x="0" y="154"/>
                    <a:pt x="1" y="153"/>
                    <a:pt x="2" y="153"/>
                  </a:cubicBezTo>
                  <a:cubicBezTo>
                    <a:pt x="2" y="153"/>
                    <a:pt x="2" y="153"/>
                    <a:pt x="2" y="153"/>
                  </a:cubicBezTo>
                  <a:cubicBezTo>
                    <a:pt x="3" y="153"/>
                    <a:pt x="4" y="154"/>
                    <a:pt x="4" y="155"/>
                  </a:cubicBezTo>
                  <a:cubicBezTo>
                    <a:pt x="4" y="155"/>
                    <a:pt x="4" y="155"/>
                    <a:pt x="4" y="155"/>
                  </a:cubicBezTo>
                  <a:cubicBezTo>
                    <a:pt x="4" y="156"/>
                    <a:pt x="3" y="157"/>
                    <a:pt x="2" y="157"/>
                  </a:cubicBezTo>
                  <a:cubicBezTo>
                    <a:pt x="2" y="157"/>
                    <a:pt x="2" y="157"/>
                    <a:pt x="2" y="157"/>
                  </a:cubicBezTo>
                  <a:cubicBezTo>
                    <a:pt x="1" y="157"/>
                    <a:pt x="0" y="156"/>
                    <a:pt x="0" y="155"/>
                  </a:cubicBezTo>
                  <a:close/>
                  <a:moveTo>
                    <a:pt x="0" y="148"/>
                  </a:moveTo>
                  <a:cubicBezTo>
                    <a:pt x="0" y="147"/>
                    <a:pt x="1" y="146"/>
                    <a:pt x="2" y="146"/>
                  </a:cubicBezTo>
                  <a:cubicBezTo>
                    <a:pt x="2" y="146"/>
                    <a:pt x="2" y="146"/>
                    <a:pt x="2" y="146"/>
                  </a:cubicBezTo>
                  <a:cubicBezTo>
                    <a:pt x="3" y="146"/>
                    <a:pt x="4" y="147"/>
                    <a:pt x="4" y="148"/>
                  </a:cubicBezTo>
                  <a:cubicBezTo>
                    <a:pt x="4" y="148"/>
                    <a:pt x="4" y="148"/>
                    <a:pt x="4" y="148"/>
                  </a:cubicBezTo>
                  <a:cubicBezTo>
                    <a:pt x="4" y="149"/>
                    <a:pt x="3" y="150"/>
                    <a:pt x="2" y="150"/>
                  </a:cubicBezTo>
                  <a:cubicBezTo>
                    <a:pt x="2" y="150"/>
                    <a:pt x="2" y="150"/>
                    <a:pt x="2" y="150"/>
                  </a:cubicBezTo>
                  <a:cubicBezTo>
                    <a:pt x="1" y="150"/>
                    <a:pt x="0" y="149"/>
                    <a:pt x="0" y="148"/>
                  </a:cubicBezTo>
                  <a:close/>
                  <a:moveTo>
                    <a:pt x="0" y="140"/>
                  </a:moveTo>
                  <a:cubicBezTo>
                    <a:pt x="0" y="139"/>
                    <a:pt x="1" y="138"/>
                    <a:pt x="2" y="138"/>
                  </a:cubicBezTo>
                  <a:cubicBezTo>
                    <a:pt x="2" y="138"/>
                    <a:pt x="2" y="138"/>
                    <a:pt x="2" y="138"/>
                  </a:cubicBezTo>
                  <a:cubicBezTo>
                    <a:pt x="3" y="138"/>
                    <a:pt x="4" y="139"/>
                    <a:pt x="4" y="140"/>
                  </a:cubicBezTo>
                  <a:cubicBezTo>
                    <a:pt x="4" y="140"/>
                    <a:pt x="4" y="140"/>
                    <a:pt x="4" y="140"/>
                  </a:cubicBezTo>
                  <a:cubicBezTo>
                    <a:pt x="4" y="141"/>
                    <a:pt x="3" y="142"/>
                    <a:pt x="2" y="142"/>
                  </a:cubicBezTo>
                  <a:cubicBezTo>
                    <a:pt x="2" y="142"/>
                    <a:pt x="2" y="142"/>
                    <a:pt x="2" y="142"/>
                  </a:cubicBezTo>
                  <a:cubicBezTo>
                    <a:pt x="1" y="142"/>
                    <a:pt x="0" y="141"/>
                    <a:pt x="0" y="140"/>
                  </a:cubicBezTo>
                  <a:close/>
                  <a:moveTo>
                    <a:pt x="0" y="132"/>
                  </a:moveTo>
                  <a:cubicBezTo>
                    <a:pt x="0" y="131"/>
                    <a:pt x="1" y="130"/>
                    <a:pt x="2" y="130"/>
                  </a:cubicBezTo>
                  <a:cubicBezTo>
                    <a:pt x="2" y="130"/>
                    <a:pt x="2" y="130"/>
                    <a:pt x="2" y="130"/>
                  </a:cubicBezTo>
                  <a:cubicBezTo>
                    <a:pt x="3" y="130"/>
                    <a:pt x="4" y="131"/>
                    <a:pt x="4" y="132"/>
                  </a:cubicBezTo>
                  <a:cubicBezTo>
                    <a:pt x="4" y="132"/>
                    <a:pt x="4" y="132"/>
                    <a:pt x="4" y="132"/>
                  </a:cubicBezTo>
                  <a:cubicBezTo>
                    <a:pt x="4" y="133"/>
                    <a:pt x="3" y="134"/>
                    <a:pt x="2" y="134"/>
                  </a:cubicBezTo>
                  <a:cubicBezTo>
                    <a:pt x="2" y="134"/>
                    <a:pt x="2" y="134"/>
                    <a:pt x="2" y="134"/>
                  </a:cubicBezTo>
                  <a:cubicBezTo>
                    <a:pt x="1" y="134"/>
                    <a:pt x="0" y="133"/>
                    <a:pt x="0" y="132"/>
                  </a:cubicBezTo>
                  <a:close/>
                  <a:moveTo>
                    <a:pt x="0" y="125"/>
                  </a:moveTo>
                  <a:cubicBezTo>
                    <a:pt x="0" y="124"/>
                    <a:pt x="1" y="123"/>
                    <a:pt x="2" y="123"/>
                  </a:cubicBezTo>
                  <a:cubicBezTo>
                    <a:pt x="2" y="123"/>
                    <a:pt x="2" y="123"/>
                    <a:pt x="2" y="123"/>
                  </a:cubicBezTo>
                  <a:cubicBezTo>
                    <a:pt x="3" y="123"/>
                    <a:pt x="4" y="124"/>
                    <a:pt x="4" y="125"/>
                  </a:cubicBezTo>
                  <a:cubicBezTo>
                    <a:pt x="4" y="125"/>
                    <a:pt x="4" y="125"/>
                    <a:pt x="4" y="125"/>
                  </a:cubicBezTo>
                  <a:cubicBezTo>
                    <a:pt x="4" y="126"/>
                    <a:pt x="3" y="127"/>
                    <a:pt x="2" y="127"/>
                  </a:cubicBezTo>
                  <a:cubicBezTo>
                    <a:pt x="2" y="127"/>
                    <a:pt x="2" y="127"/>
                    <a:pt x="2" y="127"/>
                  </a:cubicBezTo>
                  <a:cubicBezTo>
                    <a:pt x="1" y="127"/>
                    <a:pt x="0" y="126"/>
                    <a:pt x="0" y="125"/>
                  </a:cubicBezTo>
                  <a:close/>
                  <a:moveTo>
                    <a:pt x="0" y="117"/>
                  </a:moveTo>
                  <a:cubicBezTo>
                    <a:pt x="0" y="116"/>
                    <a:pt x="1" y="115"/>
                    <a:pt x="2" y="115"/>
                  </a:cubicBezTo>
                  <a:cubicBezTo>
                    <a:pt x="2" y="115"/>
                    <a:pt x="2" y="115"/>
                    <a:pt x="2" y="115"/>
                  </a:cubicBezTo>
                  <a:cubicBezTo>
                    <a:pt x="3" y="115"/>
                    <a:pt x="4" y="116"/>
                    <a:pt x="4" y="117"/>
                  </a:cubicBezTo>
                  <a:cubicBezTo>
                    <a:pt x="4" y="117"/>
                    <a:pt x="4" y="117"/>
                    <a:pt x="4" y="117"/>
                  </a:cubicBezTo>
                  <a:cubicBezTo>
                    <a:pt x="4" y="118"/>
                    <a:pt x="3" y="119"/>
                    <a:pt x="2" y="119"/>
                  </a:cubicBezTo>
                  <a:cubicBezTo>
                    <a:pt x="2" y="119"/>
                    <a:pt x="2" y="119"/>
                    <a:pt x="2" y="119"/>
                  </a:cubicBezTo>
                  <a:cubicBezTo>
                    <a:pt x="1" y="119"/>
                    <a:pt x="0" y="118"/>
                    <a:pt x="0" y="117"/>
                  </a:cubicBezTo>
                  <a:close/>
                  <a:moveTo>
                    <a:pt x="0" y="109"/>
                  </a:moveTo>
                  <a:cubicBezTo>
                    <a:pt x="0" y="108"/>
                    <a:pt x="1" y="107"/>
                    <a:pt x="2" y="107"/>
                  </a:cubicBezTo>
                  <a:cubicBezTo>
                    <a:pt x="2" y="107"/>
                    <a:pt x="2" y="107"/>
                    <a:pt x="2" y="107"/>
                  </a:cubicBezTo>
                  <a:cubicBezTo>
                    <a:pt x="3" y="107"/>
                    <a:pt x="4" y="108"/>
                    <a:pt x="4" y="109"/>
                  </a:cubicBezTo>
                  <a:cubicBezTo>
                    <a:pt x="4" y="109"/>
                    <a:pt x="4" y="109"/>
                    <a:pt x="4" y="109"/>
                  </a:cubicBezTo>
                  <a:cubicBezTo>
                    <a:pt x="4" y="110"/>
                    <a:pt x="3" y="111"/>
                    <a:pt x="2" y="111"/>
                  </a:cubicBezTo>
                  <a:cubicBezTo>
                    <a:pt x="2" y="111"/>
                    <a:pt x="2" y="111"/>
                    <a:pt x="2" y="111"/>
                  </a:cubicBezTo>
                  <a:cubicBezTo>
                    <a:pt x="1" y="111"/>
                    <a:pt x="0" y="110"/>
                    <a:pt x="0" y="109"/>
                  </a:cubicBezTo>
                  <a:close/>
                  <a:moveTo>
                    <a:pt x="0" y="102"/>
                  </a:moveTo>
                  <a:cubicBezTo>
                    <a:pt x="0" y="101"/>
                    <a:pt x="1" y="100"/>
                    <a:pt x="2" y="100"/>
                  </a:cubicBezTo>
                  <a:cubicBezTo>
                    <a:pt x="2" y="100"/>
                    <a:pt x="2" y="100"/>
                    <a:pt x="2" y="100"/>
                  </a:cubicBezTo>
                  <a:cubicBezTo>
                    <a:pt x="3" y="100"/>
                    <a:pt x="4" y="101"/>
                    <a:pt x="4" y="102"/>
                  </a:cubicBezTo>
                  <a:cubicBezTo>
                    <a:pt x="4" y="102"/>
                    <a:pt x="4" y="102"/>
                    <a:pt x="4" y="102"/>
                  </a:cubicBezTo>
                  <a:cubicBezTo>
                    <a:pt x="4" y="103"/>
                    <a:pt x="3" y="104"/>
                    <a:pt x="2" y="104"/>
                  </a:cubicBezTo>
                  <a:cubicBezTo>
                    <a:pt x="2" y="104"/>
                    <a:pt x="2" y="104"/>
                    <a:pt x="2" y="104"/>
                  </a:cubicBezTo>
                  <a:cubicBezTo>
                    <a:pt x="1" y="104"/>
                    <a:pt x="0" y="103"/>
                    <a:pt x="0" y="102"/>
                  </a:cubicBezTo>
                  <a:close/>
                  <a:moveTo>
                    <a:pt x="0" y="94"/>
                  </a:moveTo>
                  <a:cubicBezTo>
                    <a:pt x="0" y="93"/>
                    <a:pt x="1" y="92"/>
                    <a:pt x="2" y="92"/>
                  </a:cubicBezTo>
                  <a:cubicBezTo>
                    <a:pt x="2" y="92"/>
                    <a:pt x="2" y="92"/>
                    <a:pt x="2" y="92"/>
                  </a:cubicBezTo>
                  <a:cubicBezTo>
                    <a:pt x="3" y="92"/>
                    <a:pt x="4" y="93"/>
                    <a:pt x="4" y="94"/>
                  </a:cubicBezTo>
                  <a:cubicBezTo>
                    <a:pt x="4" y="94"/>
                    <a:pt x="4" y="94"/>
                    <a:pt x="4" y="94"/>
                  </a:cubicBezTo>
                  <a:cubicBezTo>
                    <a:pt x="4" y="95"/>
                    <a:pt x="3" y="96"/>
                    <a:pt x="2" y="96"/>
                  </a:cubicBezTo>
                  <a:cubicBezTo>
                    <a:pt x="2" y="96"/>
                    <a:pt x="2" y="96"/>
                    <a:pt x="2" y="96"/>
                  </a:cubicBezTo>
                  <a:cubicBezTo>
                    <a:pt x="1" y="96"/>
                    <a:pt x="0" y="95"/>
                    <a:pt x="0" y="94"/>
                  </a:cubicBezTo>
                  <a:close/>
                  <a:moveTo>
                    <a:pt x="0" y="86"/>
                  </a:moveTo>
                  <a:cubicBezTo>
                    <a:pt x="0" y="85"/>
                    <a:pt x="1" y="84"/>
                    <a:pt x="2" y="84"/>
                  </a:cubicBezTo>
                  <a:cubicBezTo>
                    <a:pt x="2" y="84"/>
                    <a:pt x="2" y="84"/>
                    <a:pt x="2" y="84"/>
                  </a:cubicBezTo>
                  <a:cubicBezTo>
                    <a:pt x="3" y="84"/>
                    <a:pt x="4" y="85"/>
                    <a:pt x="4" y="86"/>
                  </a:cubicBezTo>
                  <a:cubicBezTo>
                    <a:pt x="4" y="86"/>
                    <a:pt x="4" y="86"/>
                    <a:pt x="4" y="86"/>
                  </a:cubicBezTo>
                  <a:cubicBezTo>
                    <a:pt x="4" y="87"/>
                    <a:pt x="3" y="88"/>
                    <a:pt x="2" y="88"/>
                  </a:cubicBezTo>
                  <a:cubicBezTo>
                    <a:pt x="2" y="88"/>
                    <a:pt x="2" y="88"/>
                    <a:pt x="2" y="88"/>
                  </a:cubicBezTo>
                  <a:cubicBezTo>
                    <a:pt x="1" y="88"/>
                    <a:pt x="0" y="87"/>
                    <a:pt x="0" y="86"/>
                  </a:cubicBezTo>
                  <a:close/>
                  <a:moveTo>
                    <a:pt x="0" y="79"/>
                  </a:moveTo>
                  <a:cubicBezTo>
                    <a:pt x="0" y="78"/>
                    <a:pt x="1" y="77"/>
                    <a:pt x="2" y="77"/>
                  </a:cubicBezTo>
                  <a:cubicBezTo>
                    <a:pt x="2" y="77"/>
                    <a:pt x="2" y="77"/>
                    <a:pt x="2" y="77"/>
                  </a:cubicBezTo>
                  <a:cubicBezTo>
                    <a:pt x="3" y="77"/>
                    <a:pt x="4" y="78"/>
                    <a:pt x="4" y="79"/>
                  </a:cubicBezTo>
                  <a:cubicBezTo>
                    <a:pt x="4" y="79"/>
                    <a:pt x="4" y="79"/>
                    <a:pt x="4" y="79"/>
                  </a:cubicBezTo>
                  <a:cubicBezTo>
                    <a:pt x="4" y="80"/>
                    <a:pt x="3" y="81"/>
                    <a:pt x="2" y="81"/>
                  </a:cubicBezTo>
                  <a:cubicBezTo>
                    <a:pt x="2" y="81"/>
                    <a:pt x="2" y="81"/>
                    <a:pt x="2" y="81"/>
                  </a:cubicBezTo>
                  <a:cubicBezTo>
                    <a:pt x="1" y="81"/>
                    <a:pt x="0" y="80"/>
                    <a:pt x="0" y="79"/>
                  </a:cubicBezTo>
                  <a:close/>
                  <a:moveTo>
                    <a:pt x="0" y="71"/>
                  </a:moveTo>
                  <a:cubicBezTo>
                    <a:pt x="0" y="70"/>
                    <a:pt x="1" y="69"/>
                    <a:pt x="2" y="69"/>
                  </a:cubicBezTo>
                  <a:cubicBezTo>
                    <a:pt x="2" y="69"/>
                    <a:pt x="2" y="69"/>
                    <a:pt x="2" y="69"/>
                  </a:cubicBezTo>
                  <a:cubicBezTo>
                    <a:pt x="3" y="69"/>
                    <a:pt x="4" y="70"/>
                    <a:pt x="4" y="71"/>
                  </a:cubicBezTo>
                  <a:cubicBezTo>
                    <a:pt x="4" y="71"/>
                    <a:pt x="4" y="71"/>
                    <a:pt x="4" y="71"/>
                  </a:cubicBezTo>
                  <a:cubicBezTo>
                    <a:pt x="4" y="72"/>
                    <a:pt x="3" y="73"/>
                    <a:pt x="2" y="73"/>
                  </a:cubicBezTo>
                  <a:cubicBezTo>
                    <a:pt x="2" y="73"/>
                    <a:pt x="2" y="73"/>
                    <a:pt x="2" y="73"/>
                  </a:cubicBezTo>
                  <a:cubicBezTo>
                    <a:pt x="1" y="73"/>
                    <a:pt x="0" y="72"/>
                    <a:pt x="0" y="71"/>
                  </a:cubicBezTo>
                  <a:close/>
                  <a:moveTo>
                    <a:pt x="0" y="63"/>
                  </a:moveTo>
                  <a:cubicBezTo>
                    <a:pt x="0" y="62"/>
                    <a:pt x="1" y="61"/>
                    <a:pt x="2" y="61"/>
                  </a:cubicBezTo>
                  <a:cubicBezTo>
                    <a:pt x="2" y="61"/>
                    <a:pt x="2" y="61"/>
                    <a:pt x="2" y="61"/>
                  </a:cubicBezTo>
                  <a:cubicBezTo>
                    <a:pt x="3" y="61"/>
                    <a:pt x="4" y="62"/>
                    <a:pt x="4" y="63"/>
                  </a:cubicBezTo>
                  <a:cubicBezTo>
                    <a:pt x="4" y="63"/>
                    <a:pt x="4" y="63"/>
                    <a:pt x="4" y="63"/>
                  </a:cubicBezTo>
                  <a:cubicBezTo>
                    <a:pt x="4" y="64"/>
                    <a:pt x="3" y="65"/>
                    <a:pt x="2" y="65"/>
                  </a:cubicBezTo>
                  <a:cubicBezTo>
                    <a:pt x="2" y="65"/>
                    <a:pt x="2" y="65"/>
                    <a:pt x="2" y="65"/>
                  </a:cubicBezTo>
                  <a:cubicBezTo>
                    <a:pt x="1" y="65"/>
                    <a:pt x="0" y="64"/>
                    <a:pt x="0" y="63"/>
                  </a:cubicBezTo>
                  <a:close/>
                  <a:moveTo>
                    <a:pt x="0" y="56"/>
                  </a:moveTo>
                  <a:cubicBezTo>
                    <a:pt x="0" y="55"/>
                    <a:pt x="1" y="54"/>
                    <a:pt x="2" y="54"/>
                  </a:cubicBezTo>
                  <a:cubicBezTo>
                    <a:pt x="2" y="54"/>
                    <a:pt x="2" y="54"/>
                    <a:pt x="2" y="54"/>
                  </a:cubicBezTo>
                  <a:cubicBezTo>
                    <a:pt x="3" y="54"/>
                    <a:pt x="4" y="55"/>
                    <a:pt x="4" y="56"/>
                  </a:cubicBezTo>
                  <a:cubicBezTo>
                    <a:pt x="4" y="56"/>
                    <a:pt x="4" y="56"/>
                    <a:pt x="4" y="56"/>
                  </a:cubicBezTo>
                  <a:cubicBezTo>
                    <a:pt x="4" y="57"/>
                    <a:pt x="3" y="58"/>
                    <a:pt x="2" y="58"/>
                  </a:cubicBezTo>
                  <a:cubicBezTo>
                    <a:pt x="2" y="58"/>
                    <a:pt x="2" y="58"/>
                    <a:pt x="2" y="58"/>
                  </a:cubicBezTo>
                  <a:cubicBezTo>
                    <a:pt x="1" y="58"/>
                    <a:pt x="0" y="57"/>
                    <a:pt x="0" y="56"/>
                  </a:cubicBezTo>
                  <a:close/>
                  <a:moveTo>
                    <a:pt x="0" y="48"/>
                  </a:moveTo>
                  <a:cubicBezTo>
                    <a:pt x="0" y="47"/>
                    <a:pt x="1" y="46"/>
                    <a:pt x="2" y="46"/>
                  </a:cubicBezTo>
                  <a:cubicBezTo>
                    <a:pt x="2" y="46"/>
                    <a:pt x="2" y="46"/>
                    <a:pt x="2" y="46"/>
                  </a:cubicBezTo>
                  <a:cubicBezTo>
                    <a:pt x="3" y="46"/>
                    <a:pt x="4" y="47"/>
                    <a:pt x="4" y="48"/>
                  </a:cubicBezTo>
                  <a:cubicBezTo>
                    <a:pt x="4" y="48"/>
                    <a:pt x="4" y="48"/>
                    <a:pt x="4" y="48"/>
                  </a:cubicBezTo>
                  <a:cubicBezTo>
                    <a:pt x="4" y="49"/>
                    <a:pt x="3" y="50"/>
                    <a:pt x="2" y="50"/>
                  </a:cubicBezTo>
                  <a:cubicBezTo>
                    <a:pt x="2" y="50"/>
                    <a:pt x="2" y="50"/>
                    <a:pt x="2" y="50"/>
                  </a:cubicBezTo>
                  <a:cubicBezTo>
                    <a:pt x="1" y="50"/>
                    <a:pt x="0" y="49"/>
                    <a:pt x="0" y="48"/>
                  </a:cubicBezTo>
                  <a:close/>
                  <a:moveTo>
                    <a:pt x="0" y="40"/>
                  </a:moveTo>
                  <a:cubicBezTo>
                    <a:pt x="0" y="39"/>
                    <a:pt x="1" y="38"/>
                    <a:pt x="2" y="38"/>
                  </a:cubicBezTo>
                  <a:cubicBezTo>
                    <a:pt x="2" y="38"/>
                    <a:pt x="2" y="38"/>
                    <a:pt x="2" y="38"/>
                  </a:cubicBezTo>
                  <a:cubicBezTo>
                    <a:pt x="3" y="38"/>
                    <a:pt x="4" y="39"/>
                    <a:pt x="4" y="40"/>
                  </a:cubicBezTo>
                  <a:cubicBezTo>
                    <a:pt x="4" y="40"/>
                    <a:pt x="4" y="40"/>
                    <a:pt x="4" y="40"/>
                  </a:cubicBezTo>
                  <a:cubicBezTo>
                    <a:pt x="4" y="41"/>
                    <a:pt x="3" y="42"/>
                    <a:pt x="2" y="42"/>
                  </a:cubicBezTo>
                  <a:cubicBezTo>
                    <a:pt x="2" y="42"/>
                    <a:pt x="2" y="42"/>
                    <a:pt x="2" y="42"/>
                  </a:cubicBezTo>
                  <a:cubicBezTo>
                    <a:pt x="1" y="42"/>
                    <a:pt x="0" y="41"/>
                    <a:pt x="0" y="40"/>
                  </a:cubicBezTo>
                  <a:close/>
                  <a:moveTo>
                    <a:pt x="0" y="33"/>
                  </a:moveTo>
                  <a:cubicBezTo>
                    <a:pt x="0" y="32"/>
                    <a:pt x="1" y="31"/>
                    <a:pt x="2" y="31"/>
                  </a:cubicBezTo>
                  <a:cubicBezTo>
                    <a:pt x="2" y="31"/>
                    <a:pt x="2" y="31"/>
                    <a:pt x="2" y="31"/>
                  </a:cubicBezTo>
                  <a:cubicBezTo>
                    <a:pt x="3" y="31"/>
                    <a:pt x="4" y="32"/>
                    <a:pt x="4" y="33"/>
                  </a:cubicBezTo>
                  <a:cubicBezTo>
                    <a:pt x="4" y="33"/>
                    <a:pt x="4" y="33"/>
                    <a:pt x="4" y="33"/>
                  </a:cubicBezTo>
                  <a:cubicBezTo>
                    <a:pt x="4" y="34"/>
                    <a:pt x="3" y="35"/>
                    <a:pt x="2" y="35"/>
                  </a:cubicBezTo>
                  <a:cubicBezTo>
                    <a:pt x="2" y="35"/>
                    <a:pt x="2" y="35"/>
                    <a:pt x="2" y="35"/>
                  </a:cubicBezTo>
                  <a:cubicBezTo>
                    <a:pt x="1" y="35"/>
                    <a:pt x="0" y="34"/>
                    <a:pt x="0" y="33"/>
                  </a:cubicBezTo>
                  <a:close/>
                  <a:moveTo>
                    <a:pt x="0" y="25"/>
                  </a:moveTo>
                  <a:cubicBezTo>
                    <a:pt x="0" y="24"/>
                    <a:pt x="1" y="23"/>
                    <a:pt x="2" y="23"/>
                  </a:cubicBezTo>
                  <a:cubicBezTo>
                    <a:pt x="2" y="23"/>
                    <a:pt x="2" y="23"/>
                    <a:pt x="2" y="23"/>
                  </a:cubicBezTo>
                  <a:cubicBezTo>
                    <a:pt x="3" y="23"/>
                    <a:pt x="4" y="24"/>
                    <a:pt x="4" y="2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4" y="26"/>
                    <a:pt x="3" y="27"/>
                    <a:pt x="2" y="27"/>
                  </a:cubicBezTo>
                  <a:cubicBezTo>
                    <a:pt x="2" y="27"/>
                    <a:pt x="2" y="27"/>
                    <a:pt x="2" y="27"/>
                  </a:cubicBezTo>
                  <a:cubicBezTo>
                    <a:pt x="1" y="27"/>
                    <a:pt x="0" y="26"/>
                    <a:pt x="0" y="25"/>
                  </a:cubicBezTo>
                  <a:close/>
                  <a:moveTo>
                    <a:pt x="0" y="17"/>
                  </a:moveTo>
                  <a:cubicBezTo>
                    <a:pt x="0" y="16"/>
                    <a:pt x="1" y="15"/>
                    <a:pt x="2" y="15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3" y="15"/>
                    <a:pt x="4" y="16"/>
                    <a:pt x="4" y="17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4" y="18"/>
                    <a:pt x="3" y="19"/>
                    <a:pt x="2" y="19"/>
                  </a:cubicBezTo>
                  <a:cubicBezTo>
                    <a:pt x="2" y="19"/>
                    <a:pt x="2" y="19"/>
                    <a:pt x="2" y="19"/>
                  </a:cubicBezTo>
                  <a:cubicBezTo>
                    <a:pt x="1" y="19"/>
                    <a:pt x="0" y="18"/>
                    <a:pt x="0" y="17"/>
                  </a:cubicBezTo>
                  <a:close/>
                  <a:moveTo>
                    <a:pt x="0" y="10"/>
                  </a:moveTo>
                  <a:cubicBezTo>
                    <a:pt x="0" y="9"/>
                    <a:pt x="1" y="8"/>
                    <a:pt x="2" y="8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3" y="8"/>
                    <a:pt x="4" y="9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1"/>
                    <a:pt x="3" y="12"/>
                    <a:pt x="2" y="12"/>
                  </a:cubicBezTo>
                  <a:cubicBezTo>
                    <a:pt x="2" y="12"/>
                    <a:pt x="2" y="12"/>
                    <a:pt x="2" y="12"/>
                  </a:cubicBezTo>
                  <a:cubicBezTo>
                    <a:pt x="1" y="12"/>
                    <a:pt x="0" y="11"/>
                    <a:pt x="0" y="10"/>
                  </a:cubicBezTo>
                  <a:close/>
                  <a:moveTo>
                    <a:pt x="0" y="2"/>
                  </a:moveTo>
                  <a:cubicBezTo>
                    <a:pt x="0" y="1"/>
                    <a:pt x="1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0"/>
                    <a:pt x="4" y="1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3"/>
                    <a:pt x="3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1" y="4"/>
                    <a:pt x="0" y="3"/>
                    <a:pt x="0" y="2"/>
                  </a:cubicBezTo>
                  <a:close/>
                </a:path>
              </a:pathLst>
            </a:custGeom>
            <a:solidFill>
              <a:srgbClr val="B488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83" name="Freeform 495"/>
            <p:cNvSpPr>
              <a:spLocks/>
            </p:cNvSpPr>
            <p:nvPr/>
          </p:nvSpPr>
          <p:spPr bwMode="auto">
            <a:xfrm>
              <a:off x="3721101" y="785814"/>
              <a:ext cx="17463" cy="15875"/>
            </a:xfrm>
            <a:custGeom>
              <a:avLst/>
              <a:gdLst>
                <a:gd name="T0" fmla="*/ 2 w 4"/>
                <a:gd name="T1" fmla="*/ 4 h 4"/>
                <a:gd name="T2" fmla="*/ 1 w 4"/>
                <a:gd name="T3" fmla="*/ 4 h 4"/>
                <a:gd name="T4" fmla="*/ 0 w 4"/>
                <a:gd name="T5" fmla="*/ 2 h 4"/>
                <a:gd name="T6" fmla="*/ 1 w 4"/>
                <a:gd name="T7" fmla="*/ 1 h 4"/>
                <a:gd name="T8" fmla="*/ 3 w 4"/>
                <a:gd name="T9" fmla="*/ 1 h 4"/>
                <a:gd name="T10" fmla="*/ 4 w 4"/>
                <a:gd name="T11" fmla="*/ 2 h 4"/>
                <a:gd name="T12" fmla="*/ 3 w 4"/>
                <a:gd name="T13" fmla="*/ 4 h 4"/>
                <a:gd name="T14" fmla="*/ 2 w 4"/>
                <a:gd name="T15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" h="4">
                  <a:moveTo>
                    <a:pt x="2" y="4"/>
                  </a:moveTo>
                  <a:cubicBezTo>
                    <a:pt x="1" y="4"/>
                    <a:pt x="1" y="4"/>
                    <a:pt x="1" y="4"/>
                  </a:cubicBezTo>
                  <a:cubicBezTo>
                    <a:pt x="0" y="3"/>
                    <a:pt x="0" y="3"/>
                    <a:pt x="0" y="2"/>
                  </a:cubicBezTo>
                  <a:cubicBezTo>
                    <a:pt x="0" y="2"/>
                    <a:pt x="0" y="1"/>
                    <a:pt x="1" y="1"/>
                  </a:cubicBezTo>
                  <a:cubicBezTo>
                    <a:pt x="1" y="0"/>
                    <a:pt x="3" y="0"/>
                    <a:pt x="3" y="1"/>
                  </a:cubicBezTo>
                  <a:cubicBezTo>
                    <a:pt x="4" y="1"/>
                    <a:pt x="4" y="2"/>
                    <a:pt x="4" y="2"/>
                  </a:cubicBezTo>
                  <a:cubicBezTo>
                    <a:pt x="4" y="3"/>
                    <a:pt x="4" y="3"/>
                    <a:pt x="3" y="4"/>
                  </a:cubicBezTo>
                  <a:cubicBezTo>
                    <a:pt x="3" y="4"/>
                    <a:pt x="2" y="4"/>
                    <a:pt x="2" y="4"/>
                  </a:cubicBezTo>
                  <a:close/>
                </a:path>
              </a:pathLst>
            </a:custGeom>
            <a:solidFill>
              <a:srgbClr val="B488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84" name="Freeform 496"/>
            <p:cNvSpPr>
              <a:spLocks/>
            </p:cNvSpPr>
            <p:nvPr/>
          </p:nvSpPr>
          <p:spPr bwMode="auto">
            <a:xfrm>
              <a:off x="3603626" y="508001"/>
              <a:ext cx="241300" cy="234950"/>
            </a:xfrm>
            <a:custGeom>
              <a:avLst/>
              <a:gdLst>
                <a:gd name="T0" fmla="*/ 29 w 152"/>
                <a:gd name="T1" fmla="*/ 0 h 148"/>
                <a:gd name="T2" fmla="*/ 0 w 152"/>
                <a:gd name="T3" fmla="*/ 91 h 148"/>
                <a:gd name="T4" fmla="*/ 77 w 152"/>
                <a:gd name="T5" fmla="*/ 148 h 148"/>
                <a:gd name="T6" fmla="*/ 152 w 152"/>
                <a:gd name="T7" fmla="*/ 91 h 148"/>
                <a:gd name="T8" fmla="*/ 122 w 152"/>
                <a:gd name="T9" fmla="*/ 0 h 148"/>
                <a:gd name="T10" fmla="*/ 29 w 152"/>
                <a:gd name="T11" fmla="*/ 0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2" h="148">
                  <a:moveTo>
                    <a:pt x="29" y="0"/>
                  </a:moveTo>
                  <a:lnTo>
                    <a:pt x="0" y="91"/>
                  </a:lnTo>
                  <a:lnTo>
                    <a:pt x="77" y="148"/>
                  </a:lnTo>
                  <a:lnTo>
                    <a:pt x="152" y="91"/>
                  </a:lnTo>
                  <a:lnTo>
                    <a:pt x="122" y="0"/>
                  </a:lnTo>
                  <a:lnTo>
                    <a:pt x="29" y="0"/>
                  </a:lnTo>
                  <a:close/>
                </a:path>
              </a:pathLst>
            </a:custGeom>
            <a:solidFill>
              <a:srgbClr val="B488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85" name="Freeform 497"/>
            <p:cNvSpPr>
              <a:spLocks/>
            </p:cNvSpPr>
            <p:nvPr/>
          </p:nvSpPr>
          <p:spPr bwMode="auto">
            <a:xfrm>
              <a:off x="3725864" y="508001"/>
              <a:ext cx="119063" cy="234950"/>
            </a:xfrm>
            <a:custGeom>
              <a:avLst/>
              <a:gdLst>
                <a:gd name="T0" fmla="*/ 45 w 75"/>
                <a:gd name="T1" fmla="*/ 0 h 148"/>
                <a:gd name="T2" fmla="*/ 75 w 75"/>
                <a:gd name="T3" fmla="*/ 91 h 148"/>
                <a:gd name="T4" fmla="*/ 0 w 75"/>
                <a:gd name="T5" fmla="*/ 148 h 148"/>
                <a:gd name="T6" fmla="*/ 45 w 75"/>
                <a:gd name="T7" fmla="*/ 0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5" h="148">
                  <a:moveTo>
                    <a:pt x="45" y="0"/>
                  </a:moveTo>
                  <a:lnTo>
                    <a:pt x="75" y="91"/>
                  </a:lnTo>
                  <a:lnTo>
                    <a:pt x="0" y="148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rgbClr val="955F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86" name="Freeform 498"/>
            <p:cNvSpPr>
              <a:spLocks/>
            </p:cNvSpPr>
            <p:nvPr/>
          </p:nvSpPr>
          <p:spPr bwMode="auto">
            <a:xfrm>
              <a:off x="3603626" y="508001"/>
              <a:ext cx="122238" cy="234950"/>
            </a:xfrm>
            <a:custGeom>
              <a:avLst/>
              <a:gdLst>
                <a:gd name="T0" fmla="*/ 29 w 77"/>
                <a:gd name="T1" fmla="*/ 0 h 148"/>
                <a:gd name="T2" fmla="*/ 77 w 77"/>
                <a:gd name="T3" fmla="*/ 148 h 148"/>
                <a:gd name="T4" fmla="*/ 0 w 77"/>
                <a:gd name="T5" fmla="*/ 91 h 148"/>
                <a:gd name="T6" fmla="*/ 29 w 77"/>
                <a:gd name="T7" fmla="*/ 0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7" h="148">
                  <a:moveTo>
                    <a:pt x="29" y="0"/>
                  </a:moveTo>
                  <a:lnTo>
                    <a:pt x="77" y="148"/>
                  </a:lnTo>
                  <a:lnTo>
                    <a:pt x="0" y="91"/>
                  </a:lnTo>
                  <a:lnTo>
                    <a:pt x="29" y="0"/>
                  </a:lnTo>
                  <a:close/>
                </a:path>
              </a:pathLst>
            </a:custGeom>
            <a:solidFill>
              <a:srgbClr val="CDA4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87" name="Freeform 499"/>
            <p:cNvSpPr>
              <a:spLocks/>
            </p:cNvSpPr>
            <p:nvPr/>
          </p:nvSpPr>
          <p:spPr bwMode="auto">
            <a:xfrm>
              <a:off x="3700464" y="541339"/>
              <a:ext cx="33338" cy="111125"/>
            </a:xfrm>
            <a:custGeom>
              <a:avLst/>
              <a:gdLst>
                <a:gd name="T0" fmla="*/ 5 w 8"/>
                <a:gd name="T1" fmla="*/ 26 h 26"/>
                <a:gd name="T2" fmla="*/ 4 w 8"/>
                <a:gd name="T3" fmla="*/ 25 h 26"/>
                <a:gd name="T4" fmla="*/ 4 w 8"/>
                <a:gd name="T5" fmla="*/ 24 h 26"/>
                <a:gd name="T6" fmla="*/ 4 w 8"/>
                <a:gd name="T7" fmla="*/ 6 h 26"/>
                <a:gd name="T8" fmla="*/ 3 w 8"/>
                <a:gd name="T9" fmla="*/ 6 h 26"/>
                <a:gd name="T10" fmla="*/ 1 w 8"/>
                <a:gd name="T11" fmla="*/ 6 h 26"/>
                <a:gd name="T12" fmla="*/ 0 w 8"/>
                <a:gd name="T13" fmla="*/ 5 h 26"/>
                <a:gd name="T14" fmla="*/ 0 w 8"/>
                <a:gd name="T15" fmla="*/ 5 h 26"/>
                <a:gd name="T16" fmla="*/ 0 w 8"/>
                <a:gd name="T17" fmla="*/ 5 h 26"/>
                <a:gd name="T18" fmla="*/ 0 w 8"/>
                <a:gd name="T19" fmla="*/ 3 h 26"/>
                <a:gd name="T20" fmla="*/ 0 w 8"/>
                <a:gd name="T21" fmla="*/ 2 h 26"/>
                <a:gd name="T22" fmla="*/ 1 w 8"/>
                <a:gd name="T23" fmla="*/ 2 h 26"/>
                <a:gd name="T24" fmla="*/ 4 w 8"/>
                <a:gd name="T25" fmla="*/ 1 h 26"/>
                <a:gd name="T26" fmla="*/ 4 w 8"/>
                <a:gd name="T27" fmla="*/ 1 h 26"/>
                <a:gd name="T28" fmla="*/ 5 w 8"/>
                <a:gd name="T29" fmla="*/ 0 h 26"/>
                <a:gd name="T30" fmla="*/ 7 w 8"/>
                <a:gd name="T31" fmla="*/ 0 h 26"/>
                <a:gd name="T32" fmla="*/ 8 w 8"/>
                <a:gd name="T33" fmla="*/ 1 h 26"/>
                <a:gd name="T34" fmla="*/ 8 w 8"/>
                <a:gd name="T35" fmla="*/ 2 h 26"/>
                <a:gd name="T36" fmla="*/ 8 w 8"/>
                <a:gd name="T37" fmla="*/ 24 h 26"/>
                <a:gd name="T38" fmla="*/ 8 w 8"/>
                <a:gd name="T39" fmla="*/ 25 h 26"/>
                <a:gd name="T40" fmla="*/ 7 w 8"/>
                <a:gd name="T41" fmla="*/ 26 h 26"/>
                <a:gd name="T42" fmla="*/ 5 w 8"/>
                <a:gd name="T43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8" h="26">
                  <a:moveTo>
                    <a:pt x="5" y="26"/>
                  </a:moveTo>
                  <a:cubicBezTo>
                    <a:pt x="4" y="26"/>
                    <a:pt x="4" y="25"/>
                    <a:pt x="4" y="25"/>
                  </a:cubicBezTo>
                  <a:cubicBezTo>
                    <a:pt x="4" y="25"/>
                    <a:pt x="4" y="25"/>
                    <a:pt x="4" y="24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3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6"/>
                    <a:pt x="0" y="6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2"/>
                    <a:pt x="0" y="2"/>
                  </a:cubicBezTo>
                  <a:cubicBezTo>
                    <a:pt x="0" y="2"/>
                    <a:pt x="1" y="2"/>
                    <a:pt x="1" y="2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8" y="0"/>
                    <a:pt x="8" y="1"/>
                    <a:pt x="8" y="1"/>
                  </a:cubicBezTo>
                  <a:cubicBezTo>
                    <a:pt x="8" y="1"/>
                    <a:pt x="8" y="1"/>
                    <a:pt x="8" y="2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8" y="25"/>
                    <a:pt x="8" y="25"/>
                    <a:pt x="8" y="25"/>
                  </a:cubicBezTo>
                  <a:cubicBezTo>
                    <a:pt x="8" y="25"/>
                    <a:pt x="8" y="26"/>
                    <a:pt x="7" y="26"/>
                  </a:cubicBezTo>
                  <a:lnTo>
                    <a:pt x="5" y="2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772" name="组合 771"/>
          <p:cNvGrpSpPr/>
          <p:nvPr/>
        </p:nvGrpSpPr>
        <p:grpSpPr>
          <a:xfrm>
            <a:off x="3913189" y="401639"/>
            <a:ext cx="436563" cy="111125"/>
            <a:chOff x="3913189" y="541339"/>
            <a:chExt cx="436563" cy="111125"/>
          </a:xfrm>
        </p:grpSpPr>
        <p:sp>
          <p:nvSpPr>
            <p:cNvPr id="588" name="Freeform 500"/>
            <p:cNvSpPr>
              <a:spLocks noEditPoints="1"/>
            </p:cNvSpPr>
            <p:nvPr/>
          </p:nvSpPr>
          <p:spPr bwMode="auto">
            <a:xfrm>
              <a:off x="3913189" y="546101"/>
              <a:ext cx="88900" cy="106363"/>
            </a:xfrm>
            <a:custGeom>
              <a:avLst/>
              <a:gdLst>
                <a:gd name="T0" fmla="*/ 17 w 21"/>
                <a:gd name="T1" fmla="*/ 25 h 25"/>
                <a:gd name="T2" fmla="*/ 16 w 21"/>
                <a:gd name="T3" fmla="*/ 25 h 25"/>
                <a:gd name="T4" fmla="*/ 16 w 21"/>
                <a:gd name="T5" fmla="*/ 24 h 25"/>
                <a:gd name="T6" fmla="*/ 15 w 21"/>
                <a:gd name="T7" fmla="*/ 20 h 25"/>
                <a:gd name="T8" fmla="*/ 6 w 21"/>
                <a:gd name="T9" fmla="*/ 20 h 25"/>
                <a:gd name="T10" fmla="*/ 5 w 21"/>
                <a:gd name="T11" fmla="*/ 24 h 25"/>
                <a:gd name="T12" fmla="*/ 5 w 21"/>
                <a:gd name="T13" fmla="*/ 25 h 25"/>
                <a:gd name="T14" fmla="*/ 4 w 21"/>
                <a:gd name="T15" fmla="*/ 25 h 25"/>
                <a:gd name="T16" fmla="*/ 1 w 21"/>
                <a:gd name="T17" fmla="*/ 25 h 25"/>
                <a:gd name="T18" fmla="*/ 0 w 21"/>
                <a:gd name="T19" fmla="*/ 25 h 25"/>
                <a:gd name="T20" fmla="*/ 0 w 21"/>
                <a:gd name="T21" fmla="*/ 23 h 25"/>
                <a:gd name="T22" fmla="*/ 8 w 21"/>
                <a:gd name="T23" fmla="*/ 1 h 25"/>
                <a:gd name="T24" fmla="*/ 8 w 21"/>
                <a:gd name="T25" fmla="*/ 0 h 25"/>
                <a:gd name="T26" fmla="*/ 9 w 21"/>
                <a:gd name="T27" fmla="*/ 0 h 25"/>
                <a:gd name="T28" fmla="*/ 12 w 21"/>
                <a:gd name="T29" fmla="*/ 0 h 25"/>
                <a:gd name="T30" fmla="*/ 13 w 21"/>
                <a:gd name="T31" fmla="*/ 0 h 25"/>
                <a:gd name="T32" fmla="*/ 14 w 21"/>
                <a:gd name="T33" fmla="*/ 1 h 25"/>
                <a:gd name="T34" fmla="*/ 21 w 21"/>
                <a:gd name="T35" fmla="*/ 23 h 25"/>
                <a:gd name="T36" fmla="*/ 21 w 21"/>
                <a:gd name="T37" fmla="*/ 25 h 25"/>
                <a:gd name="T38" fmla="*/ 20 w 21"/>
                <a:gd name="T39" fmla="*/ 25 h 25"/>
                <a:gd name="T40" fmla="*/ 17 w 21"/>
                <a:gd name="T41" fmla="*/ 25 h 25"/>
                <a:gd name="T42" fmla="*/ 11 w 21"/>
                <a:gd name="T43" fmla="*/ 7 h 25"/>
                <a:gd name="T44" fmla="*/ 8 w 21"/>
                <a:gd name="T45" fmla="*/ 16 h 25"/>
                <a:gd name="T46" fmla="*/ 13 w 21"/>
                <a:gd name="T47" fmla="*/ 16 h 25"/>
                <a:gd name="T48" fmla="*/ 11 w 21"/>
                <a:gd name="T49" fmla="*/ 7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1" h="25">
                  <a:moveTo>
                    <a:pt x="17" y="25"/>
                  </a:moveTo>
                  <a:cubicBezTo>
                    <a:pt x="17" y="25"/>
                    <a:pt x="17" y="25"/>
                    <a:pt x="16" y="25"/>
                  </a:cubicBezTo>
                  <a:cubicBezTo>
                    <a:pt x="16" y="25"/>
                    <a:pt x="16" y="25"/>
                    <a:pt x="16" y="24"/>
                  </a:cubicBezTo>
                  <a:cubicBezTo>
                    <a:pt x="15" y="20"/>
                    <a:pt x="15" y="20"/>
                    <a:pt x="15" y="20"/>
                  </a:cubicBezTo>
                  <a:cubicBezTo>
                    <a:pt x="6" y="20"/>
                    <a:pt x="6" y="20"/>
                    <a:pt x="6" y="20"/>
                  </a:cubicBezTo>
                  <a:cubicBezTo>
                    <a:pt x="5" y="24"/>
                    <a:pt x="5" y="24"/>
                    <a:pt x="5" y="24"/>
                  </a:cubicBezTo>
                  <a:cubicBezTo>
                    <a:pt x="5" y="24"/>
                    <a:pt x="5" y="25"/>
                    <a:pt x="5" y="2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1" y="25"/>
                    <a:pt x="1" y="25"/>
                    <a:pt x="1" y="25"/>
                  </a:cubicBezTo>
                  <a:cubicBezTo>
                    <a:pt x="1" y="25"/>
                    <a:pt x="0" y="25"/>
                    <a:pt x="0" y="25"/>
                  </a:cubicBezTo>
                  <a:cubicBezTo>
                    <a:pt x="0" y="25"/>
                    <a:pt x="0" y="24"/>
                    <a:pt x="0" y="23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1"/>
                    <a:pt x="8" y="0"/>
                    <a:pt x="8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0"/>
                    <a:pt x="13" y="0"/>
                    <a:pt x="13" y="0"/>
                  </a:cubicBezTo>
                  <a:cubicBezTo>
                    <a:pt x="13" y="0"/>
                    <a:pt x="14" y="1"/>
                    <a:pt x="14" y="1"/>
                  </a:cubicBezTo>
                  <a:cubicBezTo>
                    <a:pt x="21" y="23"/>
                    <a:pt x="21" y="23"/>
                    <a:pt x="21" y="23"/>
                  </a:cubicBezTo>
                  <a:cubicBezTo>
                    <a:pt x="21" y="24"/>
                    <a:pt x="21" y="25"/>
                    <a:pt x="21" y="25"/>
                  </a:cubicBezTo>
                  <a:cubicBezTo>
                    <a:pt x="21" y="25"/>
                    <a:pt x="20" y="25"/>
                    <a:pt x="20" y="25"/>
                  </a:cubicBezTo>
                  <a:lnTo>
                    <a:pt x="17" y="25"/>
                  </a:lnTo>
                  <a:close/>
                  <a:moveTo>
                    <a:pt x="11" y="7"/>
                  </a:moveTo>
                  <a:cubicBezTo>
                    <a:pt x="8" y="16"/>
                    <a:pt x="8" y="16"/>
                    <a:pt x="8" y="16"/>
                  </a:cubicBezTo>
                  <a:cubicBezTo>
                    <a:pt x="13" y="16"/>
                    <a:pt x="13" y="16"/>
                    <a:pt x="13" y="16"/>
                  </a:cubicBezTo>
                  <a:lnTo>
                    <a:pt x="11" y="7"/>
                  </a:lnTo>
                  <a:close/>
                </a:path>
              </a:pathLst>
            </a:custGeom>
            <a:solidFill>
              <a:srgbClr val="5755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89" name="Freeform 501"/>
            <p:cNvSpPr>
              <a:spLocks/>
            </p:cNvSpPr>
            <p:nvPr/>
          </p:nvSpPr>
          <p:spPr bwMode="auto">
            <a:xfrm>
              <a:off x="4014789" y="541339"/>
              <a:ext cx="20638" cy="111125"/>
            </a:xfrm>
            <a:custGeom>
              <a:avLst/>
              <a:gdLst>
                <a:gd name="T0" fmla="*/ 2 w 5"/>
                <a:gd name="T1" fmla="*/ 26 h 26"/>
                <a:gd name="T2" fmla="*/ 1 w 5"/>
                <a:gd name="T3" fmla="*/ 26 h 26"/>
                <a:gd name="T4" fmla="*/ 0 w 5"/>
                <a:gd name="T5" fmla="*/ 25 h 26"/>
                <a:gd name="T6" fmla="*/ 0 w 5"/>
                <a:gd name="T7" fmla="*/ 1 h 26"/>
                <a:gd name="T8" fmla="*/ 1 w 5"/>
                <a:gd name="T9" fmla="*/ 0 h 26"/>
                <a:gd name="T10" fmla="*/ 2 w 5"/>
                <a:gd name="T11" fmla="*/ 0 h 26"/>
                <a:gd name="T12" fmla="*/ 4 w 5"/>
                <a:gd name="T13" fmla="*/ 0 h 26"/>
                <a:gd name="T14" fmla="*/ 5 w 5"/>
                <a:gd name="T15" fmla="*/ 0 h 26"/>
                <a:gd name="T16" fmla="*/ 5 w 5"/>
                <a:gd name="T17" fmla="*/ 2 h 26"/>
                <a:gd name="T18" fmla="*/ 5 w 5"/>
                <a:gd name="T19" fmla="*/ 25 h 26"/>
                <a:gd name="T20" fmla="*/ 5 w 5"/>
                <a:gd name="T21" fmla="*/ 26 h 26"/>
                <a:gd name="T22" fmla="*/ 4 w 5"/>
                <a:gd name="T23" fmla="*/ 26 h 26"/>
                <a:gd name="T24" fmla="*/ 2 w 5"/>
                <a:gd name="T25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" h="26">
                  <a:moveTo>
                    <a:pt x="2" y="26"/>
                  </a:moveTo>
                  <a:cubicBezTo>
                    <a:pt x="1" y="26"/>
                    <a:pt x="1" y="26"/>
                    <a:pt x="1" y="26"/>
                  </a:cubicBezTo>
                  <a:cubicBezTo>
                    <a:pt x="0" y="26"/>
                    <a:pt x="0" y="25"/>
                    <a:pt x="0" y="25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1" y="0"/>
                  </a:cubicBezTo>
                  <a:cubicBezTo>
                    <a:pt x="1" y="0"/>
                    <a:pt x="1" y="0"/>
                    <a:pt x="2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5" y="0"/>
                    <a:pt x="5" y="0"/>
                  </a:cubicBezTo>
                  <a:cubicBezTo>
                    <a:pt x="5" y="1"/>
                    <a:pt x="5" y="1"/>
                    <a:pt x="5" y="2"/>
                  </a:cubicBezTo>
                  <a:cubicBezTo>
                    <a:pt x="5" y="25"/>
                    <a:pt x="5" y="25"/>
                    <a:pt x="5" y="25"/>
                  </a:cubicBezTo>
                  <a:cubicBezTo>
                    <a:pt x="5" y="25"/>
                    <a:pt x="5" y="26"/>
                    <a:pt x="5" y="26"/>
                  </a:cubicBezTo>
                  <a:cubicBezTo>
                    <a:pt x="5" y="26"/>
                    <a:pt x="4" y="26"/>
                    <a:pt x="4" y="26"/>
                  </a:cubicBezTo>
                  <a:lnTo>
                    <a:pt x="2" y="26"/>
                  </a:lnTo>
                  <a:close/>
                </a:path>
              </a:pathLst>
            </a:custGeom>
            <a:solidFill>
              <a:srgbClr val="5755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90" name="Freeform 502"/>
            <p:cNvSpPr>
              <a:spLocks noEditPoints="1"/>
            </p:cNvSpPr>
            <p:nvPr/>
          </p:nvSpPr>
          <p:spPr bwMode="auto">
            <a:xfrm>
              <a:off x="4048126" y="571501"/>
              <a:ext cx="71438" cy="80963"/>
            </a:xfrm>
            <a:custGeom>
              <a:avLst/>
              <a:gdLst>
                <a:gd name="T0" fmla="*/ 13 w 17"/>
                <a:gd name="T1" fmla="*/ 19 h 19"/>
                <a:gd name="T2" fmla="*/ 13 w 17"/>
                <a:gd name="T3" fmla="*/ 19 h 19"/>
                <a:gd name="T4" fmla="*/ 12 w 17"/>
                <a:gd name="T5" fmla="*/ 18 h 19"/>
                <a:gd name="T6" fmla="*/ 12 w 17"/>
                <a:gd name="T7" fmla="*/ 18 h 19"/>
                <a:gd name="T8" fmla="*/ 10 w 17"/>
                <a:gd name="T9" fmla="*/ 19 h 19"/>
                <a:gd name="T10" fmla="*/ 7 w 17"/>
                <a:gd name="T11" fmla="*/ 19 h 19"/>
                <a:gd name="T12" fmla="*/ 4 w 17"/>
                <a:gd name="T13" fmla="*/ 19 h 19"/>
                <a:gd name="T14" fmla="*/ 2 w 17"/>
                <a:gd name="T15" fmla="*/ 17 h 19"/>
                <a:gd name="T16" fmla="*/ 1 w 17"/>
                <a:gd name="T17" fmla="*/ 14 h 19"/>
                <a:gd name="T18" fmla="*/ 0 w 17"/>
                <a:gd name="T19" fmla="*/ 10 h 19"/>
                <a:gd name="T20" fmla="*/ 2 w 17"/>
                <a:gd name="T21" fmla="*/ 2 h 19"/>
                <a:gd name="T22" fmla="*/ 7 w 17"/>
                <a:gd name="T23" fmla="*/ 0 h 19"/>
                <a:gd name="T24" fmla="*/ 10 w 17"/>
                <a:gd name="T25" fmla="*/ 0 h 19"/>
                <a:gd name="T26" fmla="*/ 12 w 17"/>
                <a:gd name="T27" fmla="*/ 1 h 19"/>
                <a:gd name="T28" fmla="*/ 12 w 17"/>
                <a:gd name="T29" fmla="*/ 1 h 19"/>
                <a:gd name="T30" fmla="*/ 13 w 17"/>
                <a:gd name="T31" fmla="*/ 0 h 19"/>
                <a:gd name="T32" fmla="*/ 15 w 17"/>
                <a:gd name="T33" fmla="*/ 0 h 19"/>
                <a:gd name="T34" fmla="*/ 16 w 17"/>
                <a:gd name="T35" fmla="*/ 0 h 19"/>
                <a:gd name="T36" fmla="*/ 17 w 17"/>
                <a:gd name="T37" fmla="*/ 1 h 19"/>
                <a:gd name="T38" fmla="*/ 17 w 17"/>
                <a:gd name="T39" fmla="*/ 17 h 19"/>
                <a:gd name="T40" fmla="*/ 16 w 17"/>
                <a:gd name="T41" fmla="*/ 19 h 19"/>
                <a:gd name="T42" fmla="*/ 15 w 17"/>
                <a:gd name="T43" fmla="*/ 19 h 19"/>
                <a:gd name="T44" fmla="*/ 13 w 17"/>
                <a:gd name="T45" fmla="*/ 19 h 19"/>
                <a:gd name="T46" fmla="*/ 12 w 17"/>
                <a:gd name="T47" fmla="*/ 7 h 19"/>
                <a:gd name="T48" fmla="*/ 12 w 17"/>
                <a:gd name="T49" fmla="*/ 6 h 19"/>
                <a:gd name="T50" fmla="*/ 11 w 17"/>
                <a:gd name="T51" fmla="*/ 4 h 19"/>
                <a:gd name="T52" fmla="*/ 10 w 17"/>
                <a:gd name="T53" fmla="*/ 3 h 19"/>
                <a:gd name="T54" fmla="*/ 8 w 17"/>
                <a:gd name="T55" fmla="*/ 3 h 19"/>
                <a:gd name="T56" fmla="*/ 6 w 17"/>
                <a:gd name="T57" fmla="*/ 4 h 19"/>
                <a:gd name="T58" fmla="*/ 5 w 17"/>
                <a:gd name="T59" fmla="*/ 8 h 19"/>
                <a:gd name="T60" fmla="*/ 5 w 17"/>
                <a:gd name="T61" fmla="*/ 11 h 19"/>
                <a:gd name="T62" fmla="*/ 6 w 17"/>
                <a:gd name="T63" fmla="*/ 15 h 19"/>
                <a:gd name="T64" fmla="*/ 8 w 17"/>
                <a:gd name="T65" fmla="*/ 16 h 19"/>
                <a:gd name="T66" fmla="*/ 10 w 17"/>
                <a:gd name="T67" fmla="*/ 16 h 19"/>
                <a:gd name="T68" fmla="*/ 11 w 17"/>
                <a:gd name="T69" fmla="*/ 15 h 19"/>
                <a:gd name="T70" fmla="*/ 12 w 17"/>
                <a:gd name="T71" fmla="*/ 14 h 19"/>
                <a:gd name="T72" fmla="*/ 12 w 17"/>
                <a:gd name="T73" fmla="*/ 13 h 19"/>
                <a:gd name="T74" fmla="*/ 12 w 17"/>
                <a:gd name="T75" fmla="*/ 7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7" h="19">
                  <a:moveTo>
                    <a:pt x="13" y="19"/>
                  </a:moveTo>
                  <a:cubicBezTo>
                    <a:pt x="13" y="19"/>
                    <a:pt x="13" y="19"/>
                    <a:pt x="13" y="19"/>
                  </a:cubicBezTo>
                  <a:cubicBezTo>
                    <a:pt x="12" y="19"/>
                    <a:pt x="12" y="18"/>
                    <a:pt x="12" y="18"/>
                  </a:cubicBezTo>
                  <a:cubicBezTo>
                    <a:pt x="12" y="18"/>
                    <a:pt x="12" y="18"/>
                    <a:pt x="12" y="18"/>
                  </a:cubicBezTo>
                  <a:cubicBezTo>
                    <a:pt x="12" y="18"/>
                    <a:pt x="11" y="19"/>
                    <a:pt x="10" y="19"/>
                  </a:cubicBezTo>
                  <a:cubicBezTo>
                    <a:pt x="9" y="19"/>
                    <a:pt x="8" y="19"/>
                    <a:pt x="7" y="19"/>
                  </a:cubicBezTo>
                  <a:cubicBezTo>
                    <a:pt x="6" y="19"/>
                    <a:pt x="5" y="19"/>
                    <a:pt x="4" y="19"/>
                  </a:cubicBezTo>
                  <a:cubicBezTo>
                    <a:pt x="3" y="19"/>
                    <a:pt x="3" y="18"/>
                    <a:pt x="2" y="17"/>
                  </a:cubicBezTo>
                  <a:cubicBezTo>
                    <a:pt x="2" y="16"/>
                    <a:pt x="1" y="15"/>
                    <a:pt x="1" y="14"/>
                  </a:cubicBezTo>
                  <a:cubicBezTo>
                    <a:pt x="1" y="13"/>
                    <a:pt x="0" y="11"/>
                    <a:pt x="0" y="10"/>
                  </a:cubicBezTo>
                  <a:cubicBezTo>
                    <a:pt x="0" y="7"/>
                    <a:pt x="1" y="4"/>
                    <a:pt x="2" y="2"/>
                  </a:cubicBezTo>
                  <a:cubicBezTo>
                    <a:pt x="3" y="0"/>
                    <a:pt x="5" y="0"/>
                    <a:pt x="7" y="0"/>
                  </a:cubicBezTo>
                  <a:cubicBezTo>
                    <a:pt x="8" y="0"/>
                    <a:pt x="9" y="0"/>
                    <a:pt x="10" y="0"/>
                  </a:cubicBezTo>
                  <a:cubicBezTo>
                    <a:pt x="11" y="0"/>
                    <a:pt x="12" y="1"/>
                    <a:pt x="12" y="1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2" y="0"/>
                    <a:pt x="13" y="0"/>
                    <a:pt x="13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1"/>
                    <a:pt x="17" y="1"/>
                    <a:pt x="17" y="1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7" y="18"/>
                    <a:pt x="17" y="18"/>
                    <a:pt x="16" y="19"/>
                  </a:cubicBezTo>
                  <a:cubicBezTo>
                    <a:pt x="16" y="19"/>
                    <a:pt x="16" y="19"/>
                    <a:pt x="15" y="19"/>
                  </a:cubicBezTo>
                  <a:lnTo>
                    <a:pt x="13" y="19"/>
                  </a:lnTo>
                  <a:close/>
                  <a:moveTo>
                    <a:pt x="12" y="7"/>
                  </a:moveTo>
                  <a:cubicBezTo>
                    <a:pt x="12" y="7"/>
                    <a:pt x="12" y="6"/>
                    <a:pt x="12" y="6"/>
                  </a:cubicBezTo>
                  <a:cubicBezTo>
                    <a:pt x="12" y="5"/>
                    <a:pt x="11" y="5"/>
                    <a:pt x="11" y="4"/>
                  </a:cubicBezTo>
                  <a:cubicBezTo>
                    <a:pt x="11" y="4"/>
                    <a:pt x="10" y="4"/>
                    <a:pt x="10" y="3"/>
                  </a:cubicBezTo>
                  <a:cubicBezTo>
                    <a:pt x="10" y="3"/>
                    <a:pt x="9" y="3"/>
                    <a:pt x="8" y="3"/>
                  </a:cubicBezTo>
                  <a:cubicBezTo>
                    <a:pt x="7" y="3"/>
                    <a:pt x="6" y="3"/>
                    <a:pt x="6" y="4"/>
                  </a:cubicBezTo>
                  <a:cubicBezTo>
                    <a:pt x="5" y="5"/>
                    <a:pt x="5" y="6"/>
                    <a:pt x="5" y="8"/>
                  </a:cubicBezTo>
                  <a:cubicBezTo>
                    <a:pt x="5" y="11"/>
                    <a:pt x="5" y="11"/>
                    <a:pt x="5" y="11"/>
                  </a:cubicBezTo>
                  <a:cubicBezTo>
                    <a:pt x="5" y="13"/>
                    <a:pt x="5" y="14"/>
                    <a:pt x="6" y="15"/>
                  </a:cubicBezTo>
                  <a:cubicBezTo>
                    <a:pt x="6" y="16"/>
                    <a:pt x="7" y="16"/>
                    <a:pt x="8" y="16"/>
                  </a:cubicBezTo>
                  <a:cubicBezTo>
                    <a:pt x="9" y="16"/>
                    <a:pt x="9" y="16"/>
                    <a:pt x="10" y="16"/>
                  </a:cubicBezTo>
                  <a:cubicBezTo>
                    <a:pt x="10" y="15"/>
                    <a:pt x="11" y="15"/>
                    <a:pt x="11" y="15"/>
                  </a:cubicBezTo>
                  <a:cubicBezTo>
                    <a:pt x="11" y="14"/>
                    <a:pt x="11" y="14"/>
                    <a:pt x="12" y="14"/>
                  </a:cubicBezTo>
                  <a:cubicBezTo>
                    <a:pt x="12" y="14"/>
                    <a:pt x="12" y="13"/>
                    <a:pt x="12" y="13"/>
                  </a:cubicBezTo>
                  <a:lnTo>
                    <a:pt x="12" y="7"/>
                  </a:lnTo>
                  <a:close/>
                </a:path>
              </a:pathLst>
            </a:custGeom>
            <a:solidFill>
              <a:srgbClr val="5755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91" name="Freeform 503"/>
            <p:cNvSpPr>
              <a:spLocks/>
            </p:cNvSpPr>
            <p:nvPr/>
          </p:nvSpPr>
          <p:spPr bwMode="auto">
            <a:xfrm>
              <a:off x="4133851" y="566739"/>
              <a:ext cx="58738" cy="85725"/>
            </a:xfrm>
            <a:custGeom>
              <a:avLst/>
              <a:gdLst>
                <a:gd name="T0" fmla="*/ 7 w 14"/>
                <a:gd name="T1" fmla="*/ 20 h 20"/>
                <a:gd name="T2" fmla="*/ 3 w 14"/>
                <a:gd name="T3" fmla="*/ 20 h 20"/>
                <a:gd name="T4" fmla="*/ 1 w 14"/>
                <a:gd name="T5" fmla="*/ 19 h 20"/>
                <a:gd name="T6" fmla="*/ 0 w 14"/>
                <a:gd name="T7" fmla="*/ 19 h 20"/>
                <a:gd name="T8" fmla="*/ 0 w 14"/>
                <a:gd name="T9" fmla="*/ 17 h 20"/>
                <a:gd name="T10" fmla="*/ 1 w 14"/>
                <a:gd name="T11" fmla="*/ 16 h 20"/>
                <a:gd name="T12" fmla="*/ 1 w 14"/>
                <a:gd name="T13" fmla="*/ 16 h 20"/>
                <a:gd name="T14" fmla="*/ 3 w 14"/>
                <a:gd name="T15" fmla="*/ 16 h 20"/>
                <a:gd name="T16" fmla="*/ 6 w 14"/>
                <a:gd name="T17" fmla="*/ 17 h 20"/>
                <a:gd name="T18" fmla="*/ 8 w 14"/>
                <a:gd name="T19" fmla="*/ 16 h 20"/>
                <a:gd name="T20" fmla="*/ 9 w 14"/>
                <a:gd name="T21" fmla="*/ 15 h 20"/>
                <a:gd name="T22" fmla="*/ 8 w 14"/>
                <a:gd name="T23" fmla="*/ 13 h 20"/>
                <a:gd name="T24" fmla="*/ 6 w 14"/>
                <a:gd name="T25" fmla="*/ 12 h 20"/>
                <a:gd name="T26" fmla="*/ 4 w 14"/>
                <a:gd name="T27" fmla="*/ 10 h 20"/>
                <a:gd name="T28" fmla="*/ 2 w 14"/>
                <a:gd name="T29" fmla="*/ 9 h 20"/>
                <a:gd name="T30" fmla="*/ 1 w 14"/>
                <a:gd name="T31" fmla="*/ 8 h 20"/>
                <a:gd name="T32" fmla="*/ 1 w 14"/>
                <a:gd name="T33" fmla="*/ 6 h 20"/>
                <a:gd name="T34" fmla="*/ 1 w 14"/>
                <a:gd name="T35" fmla="*/ 3 h 20"/>
                <a:gd name="T36" fmla="*/ 3 w 14"/>
                <a:gd name="T37" fmla="*/ 2 h 20"/>
                <a:gd name="T38" fmla="*/ 5 w 14"/>
                <a:gd name="T39" fmla="*/ 1 h 20"/>
                <a:gd name="T40" fmla="*/ 8 w 14"/>
                <a:gd name="T41" fmla="*/ 0 h 20"/>
                <a:gd name="T42" fmla="*/ 11 w 14"/>
                <a:gd name="T43" fmla="*/ 1 h 20"/>
                <a:gd name="T44" fmla="*/ 13 w 14"/>
                <a:gd name="T45" fmla="*/ 1 h 20"/>
                <a:gd name="T46" fmla="*/ 13 w 14"/>
                <a:gd name="T47" fmla="*/ 2 h 20"/>
                <a:gd name="T48" fmla="*/ 13 w 14"/>
                <a:gd name="T49" fmla="*/ 3 h 20"/>
                <a:gd name="T50" fmla="*/ 12 w 14"/>
                <a:gd name="T51" fmla="*/ 4 h 20"/>
                <a:gd name="T52" fmla="*/ 12 w 14"/>
                <a:gd name="T53" fmla="*/ 4 h 20"/>
                <a:gd name="T54" fmla="*/ 10 w 14"/>
                <a:gd name="T55" fmla="*/ 4 h 20"/>
                <a:gd name="T56" fmla="*/ 8 w 14"/>
                <a:gd name="T57" fmla="*/ 4 h 20"/>
                <a:gd name="T58" fmla="*/ 5 w 14"/>
                <a:gd name="T59" fmla="*/ 6 h 20"/>
                <a:gd name="T60" fmla="*/ 6 w 14"/>
                <a:gd name="T61" fmla="*/ 7 h 20"/>
                <a:gd name="T62" fmla="*/ 9 w 14"/>
                <a:gd name="T63" fmla="*/ 8 h 20"/>
                <a:gd name="T64" fmla="*/ 11 w 14"/>
                <a:gd name="T65" fmla="*/ 9 h 20"/>
                <a:gd name="T66" fmla="*/ 13 w 14"/>
                <a:gd name="T67" fmla="*/ 11 h 20"/>
                <a:gd name="T68" fmla="*/ 14 w 14"/>
                <a:gd name="T69" fmla="*/ 13 h 20"/>
                <a:gd name="T70" fmla="*/ 14 w 14"/>
                <a:gd name="T71" fmla="*/ 15 h 20"/>
                <a:gd name="T72" fmla="*/ 13 w 14"/>
                <a:gd name="T73" fmla="*/ 18 h 20"/>
                <a:gd name="T74" fmla="*/ 12 w 14"/>
                <a:gd name="T75" fmla="*/ 19 h 20"/>
                <a:gd name="T76" fmla="*/ 10 w 14"/>
                <a:gd name="T77" fmla="*/ 20 h 20"/>
                <a:gd name="T78" fmla="*/ 7 w 14"/>
                <a:gd name="T79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4" h="20">
                  <a:moveTo>
                    <a:pt x="7" y="20"/>
                  </a:moveTo>
                  <a:cubicBezTo>
                    <a:pt x="5" y="20"/>
                    <a:pt x="4" y="20"/>
                    <a:pt x="3" y="20"/>
                  </a:cubicBezTo>
                  <a:cubicBezTo>
                    <a:pt x="2" y="20"/>
                    <a:pt x="1" y="19"/>
                    <a:pt x="1" y="19"/>
                  </a:cubicBezTo>
                  <a:cubicBezTo>
                    <a:pt x="1" y="19"/>
                    <a:pt x="0" y="19"/>
                    <a:pt x="0" y="19"/>
                  </a:cubicBezTo>
                  <a:cubicBezTo>
                    <a:pt x="0" y="18"/>
                    <a:pt x="0" y="18"/>
                    <a:pt x="0" y="17"/>
                  </a:cubicBezTo>
                  <a:cubicBezTo>
                    <a:pt x="1" y="17"/>
                    <a:pt x="1" y="17"/>
                    <a:pt x="1" y="16"/>
                  </a:cubicBezTo>
                  <a:cubicBezTo>
                    <a:pt x="1" y="16"/>
                    <a:pt x="1" y="16"/>
                    <a:pt x="1" y="16"/>
                  </a:cubicBezTo>
                  <a:cubicBezTo>
                    <a:pt x="2" y="16"/>
                    <a:pt x="3" y="16"/>
                    <a:pt x="3" y="16"/>
                  </a:cubicBezTo>
                  <a:cubicBezTo>
                    <a:pt x="4" y="17"/>
                    <a:pt x="5" y="17"/>
                    <a:pt x="6" y="17"/>
                  </a:cubicBezTo>
                  <a:cubicBezTo>
                    <a:pt x="7" y="17"/>
                    <a:pt x="8" y="17"/>
                    <a:pt x="8" y="16"/>
                  </a:cubicBezTo>
                  <a:cubicBezTo>
                    <a:pt x="9" y="16"/>
                    <a:pt x="9" y="16"/>
                    <a:pt x="9" y="15"/>
                  </a:cubicBezTo>
                  <a:cubicBezTo>
                    <a:pt x="9" y="14"/>
                    <a:pt x="9" y="14"/>
                    <a:pt x="8" y="13"/>
                  </a:cubicBezTo>
                  <a:cubicBezTo>
                    <a:pt x="8" y="13"/>
                    <a:pt x="7" y="12"/>
                    <a:pt x="6" y="12"/>
                  </a:cubicBezTo>
                  <a:cubicBezTo>
                    <a:pt x="5" y="11"/>
                    <a:pt x="5" y="11"/>
                    <a:pt x="4" y="10"/>
                  </a:cubicBezTo>
                  <a:cubicBezTo>
                    <a:pt x="3" y="10"/>
                    <a:pt x="3" y="10"/>
                    <a:pt x="2" y="9"/>
                  </a:cubicBezTo>
                  <a:cubicBezTo>
                    <a:pt x="2" y="9"/>
                    <a:pt x="2" y="8"/>
                    <a:pt x="1" y="8"/>
                  </a:cubicBezTo>
                  <a:cubicBezTo>
                    <a:pt x="1" y="7"/>
                    <a:pt x="1" y="7"/>
                    <a:pt x="1" y="6"/>
                  </a:cubicBezTo>
                  <a:cubicBezTo>
                    <a:pt x="1" y="5"/>
                    <a:pt x="1" y="4"/>
                    <a:pt x="1" y="3"/>
                  </a:cubicBezTo>
                  <a:cubicBezTo>
                    <a:pt x="2" y="3"/>
                    <a:pt x="2" y="2"/>
                    <a:pt x="3" y="2"/>
                  </a:cubicBezTo>
                  <a:cubicBezTo>
                    <a:pt x="4" y="1"/>
                    <a:pt x="4" y="1"/>
                    <a:pt x="5" y="1"/>
                  </a:cubicBezTo>
                  <a:cubicBezTo>
                    <a:pt x="6" y="1"/>
                    <a:pt x="7" y="0"/>
                    <a:pt x="8" y="0"/>
                  </a:cubicBezTo>
                  <a:cubicBezTo>
                    <a:pt x="9" y="0"/>
                    <a:pt x="10" y="1"/>
                    <a:pt x="11" y="1"/>
                  </a:cubicBezTo>
                  <a:cubicBezTo>
                    <a:pt x="12" y="1"/>
                    <a:pt x="13" y="1"/>
                    <a:pt x="13" y="1"/>
                  </a:cubicBezTo>
                  <a:cubicBezTo>
                    <a:pt x="13" y="1"/>
                    <a:pt x="13" y="1"/>
                    <a:pt x="13" y="2"/>
                  </a:cubicBezTo>
                  <a:cubicBezTo>
                    <a:pt x="13" y="2"/>
                    <a:pt x="13" y="2"/>
                    <a:pt x="13" y="3"/>
                  </a:cubicBezTo>
                  <a:cubicBezTo>
                    <a:pt x="13" y="3"/>
                    <a:pt x="13" y="4"/>
                    <a:pt x="12" y="4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1" y="4"/>
                    <a:pt x="11" y="4"/>
                    <a:pt x="10" y="4"/>
                  </a:cubicBezTo>
                  <a:cubicBezTo>
                    <a:pt x="9" y="4"/>
                    <a:pt x="9" y="4"/>
                    <a:pt x="8" y="4"/>
                  </a:cubicBezTo>
                  <a:cubicBezTo>
                    <a:pt x="6" y="4"/>
                    <a:pt x="5" y="4"/>
                    <a:pt x="5" y="6"/>
                  </a:cubicBezTo>
                  <a:cubicBezTo>
                    <a:pt x="5" y="6"/>
                    <a:pt x="6" y="6"/>
                    <a:pt x="6" y="7"/>
                  </a:cubicBezTo>
                  <a:cubicBezTo>
                    <a:pt x="7" y="7"/>
                    <a:pt x="8" y="8"/>
                    <a:pt x="9" y="8"/>
                  </a:cubicBezTo>
                  <a:cubicBezTo>
                    <a:pt x="9" y="9"/>
                    <a:pt x="10" y="9"/>
                    <a:pt x="11" y="9"/>
                  </a:cubicBezTo>
                  <a:cubicBezTo>
                    <a:pt x="12" y="10"/>
                    <a:pt x="12" y="10"/>
                    <a:pt x="13" y="11"/>
                  </a:cubicBezTo>
                  <a:cubicBezTo>
                    <a:pt x="13" y="11"/>
                    <a:pt x="13" y="12"/>
                    <a:pt x="14" y="13"/>
                  </a:cubicBezTo>
                  <a:cubicBezTo>
                    <a:pt x="14" y="13"/>
                    <a:pt x="14" y="14"/>
                    <a:pt x="14" y="15"/>
                  </a:cubicBezTo>
                  <a:cubicBezTo>
                    <a:pt x="14" y="16"/>
                    <a:pt x="14" y="17"/>
                    <a:pt x="13" y="18"/>
                  </a:cubicBezTo>
                  <a:cubicBezTo>
                    <a:pt x="13" y="18"/>
                    <a:pt x="12" y="19"/>
                    <a:pt x="12" y="19"/>
                  </a:cubicBezTo>
                  <a:cubicBezTo>
                    <a:pt x="11" y="20"/>
                    <a:pt x="10" y="20"/>
                    <a:pt x="10" y="20"/>
                  </a:cubicBezTo>
                  <a:cubicBezTo>
                    <a:pt x="9" y="20"/>
                    <a:pt x="8" y="20"/>
                    <a:pt x="7" y="20"/>
                  </a:cubicBezTo>
                  <a:close/>
                </a:path>
              </a:pathLst>
            </a:custGeom>
            <a:solidFill>
              <a:srgbClr val="5755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92" name="Freeform 504"/>
            <p:cNvSpPr>
              <a:spLocks/>
            </p:cNvSpPr>
            <p:nvPr/>
          </p:nvSpPr>
          <p:spPr bwMode="auto">
            <a:xfrm>
              <a:off x="4205289" y="541339"/>
              <a:ext cx="68263" cy="111125"/>
            </a:xfrm>
            <a:custGeom>
              <a:avLst/>
              <a:gdLst>
                <a:gd name="T0" fmla="*/ 12 w 16"/>
                <a:gd name="T1" fmla="*/ 26 h 26"/>
                <a:gd name="T2" fmla="*/ 11 w 16"/>
                <a:gd name="T3" fmla="*/ 26 h 26"/>
                <a:gd name="T4" fmla="*/ 10 w 16"/>
                <a:gd name="T5" fmla="*/ 25 h 26"/>
                <a:gd name="T6" fmla="*/ 5 w 16"/>
                <a:gd name="T7" fmla="*/ 19 h 26"/>
                <a:gd name="T8" fmla="*/ 5 w 16"/>
                <a:gd name="T9" fmla="*/ 24 h 26"/>
                <a:gd name="T10" fmla="*/ 5 w 16"/>
                <a:gd name="T11" fmla="*/ 26 h 26"/>
                <a:gd name="T12" fmla="*/ 4 w 16"/>
                <a:gd name="T13" fmla="*/ 26 h 26"/>
                <a:gd name="T14" fmla="*/ 2 w 16"/>
                <a:gd name="T15" fmla="*/ 26 h 26"/>
                <a:gd name="T16" fmla="*/ 1 w 16"/>
                <a:gd name="T17" fmla="*/ 26 h 26"/>
                <a:gd name="T18" fmla="*/ 0 w 16"/>
                <a:gd name="T19" fmla="*/ 24 h 26"/>
                <a:gd name="T20" fmla="*/ 0 w 16"/>
                <a:gd name="T21" fmla="*/ 1 h 26"/>
                <a:gd name="T22" fmla="*/ 1 w 16"/>
                <a:gd name="T23" fmla="*/ 0 h 26"/>
                <a:gd name="T24" fmla="*/ 2 w 16"/>
                <a:gd name="T25" fmla="*/ 0 h 26"/>
                <a:gd name="T26" fmla="*/ 4 w 16"/>
                <a:gd name="T27" fmla="*/ 0 h 26"/>
                <a:gd name="T28" fmla="*/ 5 w 16"/>
                <a:gd name="T29" fmla="*/ 0 h 26"/>
                <a:gd name="T30" fmla="*/ 5 w 16"/>
                <a:gd name="T31" fmla="*/ 1 h 26"/>
                <a:gd name="T32" fmla="*/ 5 w 16"/>
                <a:gd name="T33" fmla="*/ 13 h 26"/>
                <a:gd name="T34" fmla="*/ 10 w 16"/>
                <a:gd name="T35" fmla="*/ 8 h 26"/>
                <a:gd name="T36" fmla="*/ 10 w 16"/>
                <a:gd name="T37" fmla="*/ 7 h 26"/>
                <a:gd name="T38" fmla="*/ 11 w 16"/>
                <a:gd name="T39" fmla="*/ 7 h 26"/>
                <a:gd name="T40" fmla="*/ 14 w 16"/>
                <a:gd name="T41" fmla="*/ 7 h 26"/>
                <a:gd name="T42" fmla="*/ 15 w 16"/>
                <a:gd name="T43" fmla="*/ 7 h 26"/>
                <a:gd name="T44" fmla="*/ 15 w 16"/>
                <a:gd name="T45" fmla="*/ 9 h 26"/>
                <a:gd name="T46" fmla="*/ 8 w 16"/>
                <a:gd name="T47" fmla="*/ 16 h 26"/>
                <a:gd name="T48" fmla="*/ 15 w 16"/>
                <a:gd name="T49" fmla="*/ 25 h 26"/>
                <a:gd name="T50" fmla="*/ 16 w 16"/>
                <a:gd name="T51" fmla="*/ 26 h 26"/>
                <a:gd name="T52" fmla="*/ 14 w 16"/>
                <a:gd name="T53" fmla="*/ 26 h 26"/>
                <a:gd name="T54" fmla="*/ 12 w 16"/>
                <a:gd name="T55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6" h="26">
                  <a:moveTo>
                    <a:pt x="12" y="26"/>
                  </a:moveTo>
                  <a:cubicBezTo>
                    <a:pt x="11" y="26"/>
                    <a:pt x="11" y="26"/>
                    <a:pt x="11" y="26"/>
                  </a:cubicBezTo>
                  <a:cubicBezTo>
                    <a:pt x="11" y="26"/>
                    <a:pt x="10" y="25"/>
                    <a:pt x="10" y="25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5" y="24"/>
                    <a:pt x="5" y="24"/>
                    <a:pt x="5" y="24"/>
                  </a:cubicBezTo>
                  <a:cubicBezTo>
                    <a:pt x="5" y="25"/>
                    <a:pt x="5" y="25"/>
                    <a:pt x="5" y="26"/>
                  </a:cubicBezTo>
                  <a:cubicBezTo>
                    <a:pt x="5" y="26"/>
                    <a:pt x="4" y="26"/>
                    <a:pt x="4" y="26"/>
                  </a:cubicBezTo>
                  <a:cubicBezTo>
                    <a:pt x="2" y="26"/>
                    <a:pt x="2" y="26"/>
                    <a:pt x="2" y="26"/>
                  </a:cubicBezTo>
                  <a:cubicBezTo>
                    <a:pt x="1" y="26"/>
                    <a:pt x="1" y="26"/>
                    <a:pt x="1" y="26"/>
                  </a:cubicBezTo>
                  <a:cubicBezTo>
                    <a:pt x="0" y="25"/>
                    <a:pt x="0" y="25"/>
                    <a:pt x="0" y="24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1" y="0"/>
                  </a:cubicBezTo>
                  <a:cubicBezTo>
                    <a:pt x="1" y="0"/>
                    <a:pt x="1" y="0"/>
                    <a:pt x="2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5" y="0"/>
                    <a:pt x="5" y="0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10" y="8"/>
                    <a:pt x="10" y="7"/>
                    <a:pt x="10" y="7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4" y="7"/>
                    <a:pt x="14" y="7"/>
                    <a:pt x="14" y="7"/>
                  </a:cubicBezTo>
                  <a:cubicBezTo>
                    <a:pt x="15" y="7"/>
                    <a:pt x="15" y="7"/>
                    <a:pt x="15" y="7"/>
                  </a:cubicBezTo>
                  <a:cubicBezTo>
                    <a:pt x="15" y="8"/>
                    <a:pt x="15" y="8"/>
                    <a:pt x="15" y="9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15" y="25"/>
                    <a:pt x="15" y="25"/>
                    <a:pt x="15" y="25"/>
                  </a:cubicBezTo>
                  <a:cubicBezTo>
                    <a:pt x="16" y="25"/>
                    <a:pt x="16" y="26"/>
                    <a:pt x="16" y="26"/>
                  </a:cubicBezTo>
                  <a:cubicBezTo>
                    <a:pt x="16" y="26"/>
                    <a:pt x="15" y="26"/>
                    <a:pt x="14" y="26"/>
                  </a:cubicBezTo>
                  <a:lnTo>
                    <a:pt x="12" y="26"/>
                  </a:lnTo>
                  <a:close/>
                </a:path>
              </a:pathLst>
            </a:custGeom>
            <a:solidFill>
              <a:srgbClr val="5755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93" name="Freeform 505"/>
            <p:cNvSpPr>
              <a:spLocks noEditPoints="1"/>
            </p:cNvSpPr>
            <p:nvPr/>
          </p:nvSpPr>
          <p:spPr bwMode="auto">
            <a:xfrm>
              <a:off x="4281489" y="571501"/>
              <a:ext cx="68263" cy="80963"/>
            </a:xfrm>
            <a:custGeom>
              <a:avLst/>
              <a:gdLst>
                <a:gd name="T0" fmla="*/ 13 w 16"/>
                <a:gd name="T1" fmla="*/ 19 h 19"/>
                <a:gd name="T2" fmla="*/ 12 w 16"/>
                <a:gd name="T3" fmla="*/ 19 h 19"/>
                <a:gd name="T4" fmla="*/ 12 w 16"/>
                <a:gd name="T5" fmla="*/ 18 h 19"/>
                <a:gd name="T6" fmla="*/ 12 w 16"/>
                <a:gd name="T7" fmla="*/ 18 h 19"/>
                <a:gd name="T8" fmla="*/ 9 w 16"/>
                <a:gd name="T9" fmla="*/ 19 h 19"/>
                <a:gd name="T10" fmla="*/ 6 w 16"/>
                <a:gd name="T11" fmla="*/ 19 h 19"/>
                <a:gd name="T12" fmla="*/ 4 w 16"/>
                <a:gd name="T13" fmla="*/ 19 h 19"/>
                <a:gd name="T14" fmla="*/ 2 w 16"/>
                <a:gd name="T15" fmla="*/ 17 h 19"/>
                <a:gd name="T16" fmla="*/ 0 w 16"/>
                <a:gd name="T17" fmla="*/ 14 h 19"/>
                <a:gd name="T18" fmla="*/ 0 w 16"/>
                <a:gd name="T19" fmla="*/ 10 h 19"/>
                <a:gd name="T20" fmla="*/ 1 w 16"/>
                <a:gd name="T21" fmla="*/ 2 h 19"/>
                <a:gd name="T22" fmla="*/ 6 w 16"/>
                <a:gd name="T23" fmla="*/ 0 h 19"/>
                <a:gd name="T24" fmla="*/ 10 w 16"/>
                <a:gd name="T25" fmla="*/ 0 h 19"/>
                <a:gd name="T26" fmla="*/ 12 w 16"/>
                <a:gd name="T27" fmla="*/ 1 h 19"/>
                <a:gd name="T28" fmla="*/ 12 w 16"/>
                <a:gd name="T29" fmla="*/ 1 h 19"/>
                <a:gd name="T30" fmla="*/ 13 w 16"/>
                <a:gd name="T31" fmla="*/ 0 h 19"/>
                <a:gd name="T32" fmla="*/ 15 w 16"/>
                <a:gd name="T33" fmla="*/ 0 h 19"/>
                <a:gd name="T34" fmla="*/ 16 w 16"/>
                <a:gd name="T35" fmla="*/ 0 h 19"/>
                <a:gd name="T36" fmla="*/ 16 w 16"/>
                <a:gd name="T37" fmla="*/ 1 h 19"/>
                <a:gd name="T38" fmla="*/ 16 w 16"/>
                <a:gd name="T39" fmla="*/ 17 h 19"/>
                <a:gd name="T40" fmla="*/ 16 w 16"/>
                <a:gd name="T41" fmla="*/ 19 h 19"/>
                <a:gd name="T42" fmla="*/ 15 w 16"/>
                <a:gd name="T43" fmla="*/ 19 h 19"/>
                <a:gd name="T44" fmla="*/ 13 w 16"/>
                <a:gd name="T45" fmla="*/ 19 h 19"/>
                <a:gd name="T46" fmla="*/ 11 w 16"/>
                <a:gd name="T47" fmla="*/ 7 h 19"/>
                <a:gd name="T48" fmla="*/ 11 w 16"/>
                <a:gd name="T49" fmla="*/ 6 h 19"/>
                <a:gd name="T50" fmla="*/ 11 w 16"/>
                <a:gd name="T51" fmla="*/ 4 h 19"/>
                <a:gd name="T52" fmla="*/ 10 w 16"/>
                <a:gd name="T53" fmla="*/ 3 h 19"/>
                <a:gd name="T54" fmla="*/ 8 w 16"/>
                <a:gd name="T55" fmla="*/ 3 h 19"/>
                <a:gd name="T56" fmla="*/ 5 w 16"/>
                <a:gd name="T57" fmla="*/ 4 h 19"/>
                <a:gd name="T58" fmla="*/ 5 w 16"/>
                <a:gd name="T59" fmla="*/ 8 h 19"/>
                <a:gd name="T60" fmla="*/ 5 w 16"/>
                <a:gd name="T61" fmla="*/ 11 h 19"/>
                <a:gd name="T62" fmla="*/ 5 w 16"/>
                <a:gd name="T63" fmla="*/ 15 h 19"/>
                <a:gd name="T64" fmla="*/ 8 w 16"/>
                <a:gd name="T65" fmla="*/ 16 h 19"/>
                <a:gd name="T66" fmla="*/ 9 w 16"/>
                <a:gd name="T67" fmla="*/ 16 h 19"/>
                <a:gd name="T68" fmla="*/ 10 w 16"/>
                <a:gd name="T69" fmla="*/ 15 h 19"/>
                <a:gd name="T70" fmla="*/ 11 w 16"/>
                <a:gd name="T71" fmla="*/ 14 h 19"/>
                <a:gd name="T72" fmla="*/ 11 w 16"/>
                <a:gd name="T73" fmla="*/ 13 h 19"/>
                <a:gd name="T74" fmla="*/ 11 w 16"/>
                <a:gd name="T75" fmla="*/ 7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6" h="19">
                  <a:moveTo>
                    <a:pt x="13" y="19"/>
                  </a:moveTo>
                  <a:cubicBezTo>
                    <a:pt x="13" y="19"/>
                    <a:pt x="12" y="19"/>
                    <a:pt x="12" y="19"/>
                  </a:cubicBezTo>
                  <a:cubicBezTo>
                    <a:pt x="12" y="19"/>
                    <a:pt x="12" y="18"/>
                    <a:pt x="12" y="18"/>
                  </a:cubicBezTo>
                  <a:cubicBezTo>
                    <a:pt x="12" y="18"/>
                    <a:pt x="12" y="18"/>
                    <a:pt x="12" y="18"/>
                  </a:cubicBezTo>
                  <a:cubicBezTo>
                    <a:pt x="11" y="18"/>
                    <a:pt x="10" y="19"/>
                    <a:pt x="9" y="19"/>
                  </a:cubicBezTo>
                  <a:cubicBezTo>
                    <a:pt x="8" y="19"/>
                    <a:pt x="7" y="19"/>
                    <a:pt x="6" y="19"/>
                  </a:cubicBezTo>
                  <a:cubicBezTo>
                    <a:pt x="5" y="19"/>
                    <a:pt x="5" y="19"/>
                    <a:pt x="4" y="19"/>
                  </a:cubicBezTo>
                  <a:cubicBezTo>
                    <a:pt x="3" y="19"/>
                    <a:pt x="2" y="18"/>
                    <a:pt x="2" y="17"/>
                  </a:cubicBezTo>
                  <a:cubicBezTo>
                    <a:pt x="1" y="16"/>
                    <a:pt x="1" y="15"/>
                    <a:pt x="0" y="14"/>
                  </a:cubicBezTo>
                  <a:cubicBezTo>
                    <a:pt x="0" y="13"/>
                    <a:pt x="0" y="11"/>
                    <a:pt x="0" y="10"/>
                  </a:cubicBezTo>
                  <a:cubicBezTo>
                    <a:pt x="0" y="7"/>
                    <a:pt x="0" y="4"/>
                    <a:pt x="1" y="2"/>
                  </a:cubicBezTo>
                  <a:cubicBezTo>
                    <a:pt x="2" y="0"/>
                    <a:pt x="4" y="0"/>
                    <a:pt x="6" y="0"/>
                  </a:cubicBezTo>
                  <a:cubicBezTo>
                    <a:pt x="8" y="0"/>
                    <a:pt x="9" y="0"/>
                    <a:pt x="10" y="0"/>
                  </a:cubicBezTo>
                  <a:cubicBezTo>
                    <a:pt x="10" y="0"/>
                    <a:pt x="11" y="1"/>
                    <a:pt x="12" y="1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2" y="0"/>
                    <a:pt x="12" y="0"/>
                    <a:pt x="13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5" y="0"/>
                    <a:pt x="16" y="0"/>
                    <a:pt x="16" y="0"/>
                  </a:cubicBezTo>
                  <a:cubicBezTo>
                    <a:pt x="16" y="1"/>
                    <a:pt x="16" y="1"/>
                    <a:pt x="16" y="1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6" y="18"/>
                    <a:pt x="16" y="18"/>
                    <a:pt x="16" y="19"/>
                  </a:cubicBezTo>
                  <a:cubicBezTo>
                    <a:pt x="16" y="19"/>
                    <a:pt x="15" y="19"/>
                    <a:pt x="15" y="19"/>
                  </a:cubicBezTo>
                  <a:lnTo>
                    <a:pt x="13" y="19"/>
                  </a:lnTo>
                  <a:close/>
                  <a:moveTo>
                    <a:pt x="11" y="7"/>
                  </a:moveTo>
                  <a:cubicBezTo>
                    <a:pt x="11" y="7"/>
                    <a:pt x="11" y="6"/>
                    <a:pt x="11" y="6"/>
                  </a:cubicBezTo>
                  <a:cubicBezTo>
                    <a:pt x="11" y="5"/>
                    <a:pt x="11" y="5"/>
                    <a:pt x="11" y="4"/>
                  </a:cubicBezTo>
                  <a:cubicBezTo>
                    <a:pt x="10" y="4"/>
                    <a:pt x="10" y="4"/>
                    <a:pt x="10" y="3"/>
                  </a:cubicBezTo>
                  <a:cubicBezTo>
                    <a:pt x="9" y="3"/>
                    <a:pt x="9" y="3"/>
                    <a:pt x="8" y="3"/>
                  </a:cubicBezTo>
                  <a:cubicBezTo>
                    <a:pt x="7" y="3"/>
                    <a:pt x="6" y="3"/>
                    <a:pt x="5" y="4"/>
                  </a:cubicBezTo>
                  <a:cubicBezTo>
                    <a:pt x="5" y="5"/>
                    <a:pt x="5" y="6"/>
                    <a:pt x="5" y="8"/>
                  </a:cubicBezTo>
                  <a:cubicBezTo>
                    <a:pt x="5" y="11"/>
                    <a:pt x="5" y="11"/>
                    <a:pt x="5" y="11"/>
                  </a:cubicBezTo>
                  <a:cubicBezTo>
                    <a:pt x="5" y="13"/>
                    <a:pt x="5" y="14"/>
                    <a:pt x="5" y="15"/>
                  </a:cubicBezTo>
                  <a:cubicBezTo>
                    <a:pt x="6" y="16"/>
                    <a:pt x="7" y="16"/>
                    <a:pt x="8" y="16"/>
                  </a:cubicBezTo>
                  <a:cubicBezTo>
                    <a:pt x="9" y="16"/>
                    <a:pt x="9" y="16"/>
                    <a:pt x="9" y="16"/>
                  </a:cubicBezTo>
                  <a:cubicBezTo>
                    <a:pt x="10" y="15"/>
                    <a:pt x="10" y="15"/>
                    <a:pt x="10" y="15"/>
                  </a:cubicBezTo>
                  <a:cubicBezTo>
                    <a:pt x="11" y="14"/>
                    <a:pt x="11" y="14"/>
                    <a:pt x="11" y="14"/>
                  </a:cubicBezTo>
                  <a:cubicBezTo>
                    <a:pt x="11" y="14"/>
                    <a:pt x="11" y="13"/>
                    <a:pt x="11" y="13"/>
                  </a:cubicBezTo>
                  <a:lnTo>
                    <a:pt x="11" y="7"/>
                  </a:lnTo>
                  <a:close/>
                </a:path>
              </a:pathLst>
            </a:custGeom>
            <a:solidFill>
              <a:srgbClr val="5755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766" name="组合 765"/>
          <p:cNvGrpSpPr/>
          <p:nvPr/>
        </p:nvGrpSpPr>
        <p:grpSpPr>
          <a:xfrm>
            <a:off x="6283326" y="785814"/>
            <a:ext cx="246063" cy="1020762"/>
            <a:chOff x="6283326" y="925514"/>
            <a:chExt cx="246063" cy="1020762"/>
          </a:xfrm>
        </p:grpSpPr>
        <p:sp>
          <p:nvSpPr>
            <p:cNvPr id="661" name="Freeform 573"/>
            <p:cNvSpPr>
              <a:spLocks/>
            </p:cNvSpPr>
            <p:nvPr/>
          </p:nvSpPr>
          <p:spPr bwMode="auto">
            <a:xfrm>
              <a:off x="6402389" y="1930401"/>
              <a:ext cx="15875" cy="15875"/>
            </a:xfrm>
            <a:custGeom>
              <a:avLst/>
              <a:gdLst>
                <a:gd name="T0" fmla="*/ 2 w 4"/>
                <a:gd name="T1" fmla="*/ 4 h 4"/>
                <a:gd name="T2" fmla="*/ 1 w 4"/>
                <a:gd name="T3" fmla="*/ 4 h 4"/>
                <a:gd name="T4" fmla="*/ 0 w 4"/>
                <a:gd name="T5" fmla="*/ 2 h 4"/>
                <a:gd name="T6" fmla="*/ 1 w 4"/>
                <a:gd name="T7" fmla="*/ 1 h 4"/>
                <a:gd name="T8" fmla="*/ 4 w 4"/>
                <a:gd name="T9" fmla="*/ 1 h 4"/>
                <a:gd name="T10" fmla="*/ 4 w 4"/>
                <a:gd name="T11" fmla="*/ 2 h 4"/>
                <a:gd name="T12" fmla="*/ 4 w 4"/>
                <a:gd name="T13" fmla="*/ 4 h 4"/>
                <a:gd name="T14" fmla="*/ 2 w 4"/>
                <a:gd name="T15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" h="4">
                  <a:moveTo>
                    <a:pt x="2" y="4"/>
                  </a:moveTo>
                  <a:cubicBezTo>
                    <a:pt x="2" y="4"/>
                    <a:pt x="1" y="4"/>
                    <a:pt x="1" y="4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2"/>
                    <a:pt x="1" y="1"/>
                    <a:pt x="1" y="1"/>
                  </a:cubicBezTo>
                  <a:cubicBezTo>
                    <a:pt x="2" y="0"/>
                    <a:pt x="3" y="0"/>
                    <a:pt x="4" y="1"/>
                  </a:cubicBezTo>
                  <a:cubicBezTo>
                    <a:pt x="4" y="1"/>
                    <a:pt x="4" y="2"/>
                    <a:pt x="4" y="2"/>
                  </a:cubicBezTo>
                  <a:cubicBezTo>
                    <a:pt x="4" y="3"/>
                    <a:pt x="4" y="3"/>
                    <a:pt x="4" y="4"/>
                  </a:cubicBezTo>
                  <a:cubicBezTo>
                    <a:pt x="3" y="4"/>
                    <a:pt x="3" y="4"/>
                    <a:pt x="2" y="4"/>
                  </a:cubicBezTo>
                  <a:close/>
                </a:path>
              </a:pathLst>
            </a:custGeom>
            <a:solidFill>
              <a:srgbClr val="006A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62" name="Freeform 574"/>
            <p:cNvSpPr>
              <a:spLocks noEditPoints="1"/>
            </p:cNvSpPr>
            <p:nvPr/>
          </p:nvSpPr>
          <p:spPr bwMode="auto">
            <a:xfrm>
              <a:off x="6402389" y="1241426"/>
              <a:ext cx="15875" cy="671513"/>
            </a:xfrm>
            <a:custGeom>
              <a:avLst/>
              <a:gdLst>
                <a:gd name="T0" fmla="*/ 2 w 4"/>
                <a:gd name="T1" fmla="*/ 154 h 157"/>
                <a:gd name="T2" fmla="*/ 2 w 4"/>
                <a:gd name="T3" fmla="*/ 157 h 157"/>
                <a:gd name="T4" fmla="*/ 0 w 4"/>
                <a:gd name="T5" fmla="*/ 148 h 157"/>
                <a:gd name="T6" fmla="*/ 4 w 4"/>
                <a:gd name="T7" fmla="*/ 148 h 157"/>
                <a:gd name="T8" fmla="*/ 2 w 4"/>
                <a:gd name="T9" fmla="*/ 150 h 157"/>
                <a:gd name="T10" fmla="*/ 2 w 4"/>
                <a:gd name="T11" fmla="*/ 138 h 157"/>
                <a:gd name="T12" fmla="*/ 4 w 4"/>
                <a:gd name="T13" fmla="*/ 140 h 157"/>
                <a:gd name="T14" fmla="*/ 0 w 4"/>
                <a:gd name="T15" fmla="*/ 140 h 157"/>
                <a:gd name="T16" fmla="*/ 2 w 4"/>
                <a:gd name="T17" fmla="*/ 131 h 157"/>
                <a:gd name="T18" fmla="*/ 2 w 4"/>
                <a:gd name="T19" fmla="*/ 134 h 157"/>
                <a:gd name="T20" fmla="*/ 0 w 4"/>
                <a:gd name="T21" fmla="*/ 125 h 157"/>
                <a:gd name="T22" fmla="*/ 4 w 4"/>
                <a:gd name="T23" fmla="*/ 125 h 157"/>
                <a:gd name="T24" fmla="*/ 2 w 4"/>
                <a:gd name="T25" fmla="*/ 127 h 157"/>
                <a:gd name="T26" fmla="*/ 2 w 4"/>
                <a:gd name="T27" fmla="*/ 115 h 157"/>
                <a:gd name="T28" fmla="*/ 4 w 4"/>
                <a:gd name="T29" fmla="*/ 117 h 157"/>
                <a:gd name="T30" fmla="*/ 0 w 4"/>
                <a:gd name="T31" fmla="*/ 117 h 157"/>
                <a:gd name="T32" fmla="*/ 2 w 4"/>
                <a:gd name="T33" fmla="*/ 107 h 157"/>
                <a:gd name="T34" fmla="*/ 2 w 4"/>
                <a:gd name="T35" fmla="*/ 111 h 157"/>
                <a:gd name="T36" fmla="*/ 0 w 4"/>
                <a:gd name="T37" fmla="*/ 102 h 157"/>
                <a:gd name="T38" fmla="*/ 4 w 4"/>
                <a:gd name="T39" fmla="*/ 102 h 157"/>
                <a:gd name="T40" fmla="*/ 2 w 4"/>
                <a:gd name="T41" fmla="*/ 104 h 157"/>
                <a:gd name="T42" fmla="*/ 2 w 4"/>
                <a:gd name="T43" fmla="*/ 92 h 157"/>
                <a:gd name="T44" fmla="*/ 4 w 4"/>
                <a:gd name="T45" fmla="*/ 94 h 157"/>
                <a:gd name="T46" fmla="*/ 0 w 4"/>
                <a:gd name="T47" fmla="*/ 94 h 157"/>
                <a:gd name="T48" fmla="*/ 2 w 4"/>
                <a:gd name="T49" fmla="*/ 84 h 157"/>
                <a:gd name="T50" fmla="*/ 2 w 4"/>
                <a:gd name="T51" fmla="*/ 88 h 157"/>
                <a:gd name="T52" fmla="*/ 0 w 4"/>
                <a:gd name="T53" fmla="*/ 79 h 157"/>
                <a:gd name="T54" fmla="*/ 4 w 4"/>
                <a:gd name="T55" fmla="*/ 79 h 157"/>
                <a:gd name="T56" fmla="*/ 2 w 4"/>
                <a:gd name="T57" fmla="*/ 81 h 157"/>
                <a:gd name="T58" fmla="*/ 2 w 4"/>
                <a:gd name="T59" fmla="*/ 69 h 157"/>
                <a:gd name="T60" fmla="*/ 4 w 4"/>
                <a:gd name="T61" fmla="*/ 71 h 157"/>
                <a:gd name="T62" fmla="*/ 0 w 4"/>
                <a:gd name="T63" fmla="*/ 71 h 157"/>
                <a:gd name="T64" fmla="*/ 2 w 4"/>
                <a:gd name="T65" fmla="*/ 61 h 157"/>
                <a:gd name="T66" fmla="*/ 2 w 4"/>
                <a:gd name="T67" fmla="*/ 65 h 157"/>
                <a:gd name="T68" fmla="*/ 0 w 4"/>
                <a:gd name="T69" fmla="*/ 56 h 157"/>
                <a:gd name="T70" fmla="*/ 4 w 4"/>
                <a:gd name="T71" fmla="*/ 56 h 157"/>
                <a:gd name="T72" fmla="*/ 2 w 4"/>
                <a:gd name="T73" fmla="*/ 58 h 157"/>
                <a:gd name="T74" fmla="*/ 2 w 4"/>
                <a:gd name="T75" fmla="*/ 46 h 157"/>
                <a:gd name="T76" fmla="*/ 4 w 4"/>
                <a:gd name="T77" fmla="*/ 48 h 157"/>
                <a:gd name="T78" fmla="*/ 0 w 4"/>
                <a:gd name="T79" fmla="*/ 48 h 157"/>
                <a:gd name="T80" fmla="*/ 2 w 4"/>
                <a:gd name="T81" fmla="*/ 38 h 157"/>
                <a:gd name="T82" fmla="*/ 2 w 4"/>
                <a:gd name="T83" fmla="*/ 42 h 157"/>
                <a:gd name="T84" fmla="*/ 0 w 4"/>
                <a:gd name="T85" fmla="*/ 33 h 157"/>
                <a:gd name="T86" fmla="*/ 4 w 4"/>
                <a:gd name="T87" fmla="*/ 33 h 157"/>
                <a:gd name="T88" fmla="*/ 2 w 4"/>
                <a:gd name="T89" fmla="*/ 34 h 157"/>
                <a:gd name="T90" fmla="*/ 2 w 4"/>
                <a:gd name="T91" fmla="*/ 23 h 157"/>
                <a:gd name="T92" fmla="*/ 4 w 4"/>
                <a:gd name="T93" fmla="*/ 25 h 157"/>
                <a:gd name="T94" fmla="*/ 0 w 4"/>
                <a:gd name="T95" fmla="*/ 25 h 157"/>
                <a:gd name="T96" fmla="*/ 2 w 4"/>
                <a:gd name="T97" fmla="*/ 15 h 157"/>
                <a:gd name="T98" fmla="*/ 2 w 4"/>
                <a:gd name="T99" fmla="*/ 19 h 157"/>
                <a:gd name="T100" fmla="*/ 0 w 4"/>
                <a:gd name="T101" fmla="*/ 10 h 157"/>
                <a:gd name="T102" fmla="*/ 4 w 4"/>
                <a:gd name="T103" fmla="*/ 10 h 157"/>
                <a:gd name="T104" fmla="*/ 2 w 4"/>
                <a:gd name="T105" fmla="*/ 11 h 157"/>
                <a:gd name="T106" fmla="*/ 2 w 4"/>
                <a:gd name="T107" fmla="*/ 0 h 157"/>
                <a:gd name="T108" fmla="*/ 4 w 4"/>
                <a:gd name="T109" fmla="*/ 2 h 157"/>
                <a:gd name="T110" fmla="*/ 0 w 4"/>
                <a:gd name="T111" fmla="*/ 2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4" h="157">
                  <a:moveTo>
                    <a:pt x="0" y="156"/>
                  </a:moveTo>
                  <a:cubicBezTo>
                    <a:pt x="0" y="154"/>
                    <a:pt x="1" y="154"/>
                    <a:pt x="2" y="154"/>
                  </a:cubicBezTo>
                  <a:cubicBezTo>
                    <a:pt x="2" y="154"/>
                    <a:pt x="2" y="154"/>
                    <a:pt x="2" y="154"/>
                  </a:cubicBezTo>
                  <a:cubicBezTo>
                    <a:pt x="3" y="154"/>
                    <a:pt x="4" y="154"/>
                    <a:pt x="4" y="156"/>
                  </a:cubicBezTo>
                  <a:cubicBezTo>
                    <a:pt x="4" y="156"/>
                    <a:pt x="4" y="156"/>
                    <a:pt x="4" y="156"/>
                  </a:cubicBezTo>
                  <a:cubicBezTo>
                    <a:pt x="4" y="157"/>
                    <a:pt x="3" y="157"/>
                    <a:pt x="2" y="157"/>
                  </a:cubicBezTo>
                  <a:cubicBezTo>
                    <a:pt x="2" y="157"/>
                    <a:pt x="2" y="157"/>
                    <a:pt x="2" y="157"/>
                  </a:cubicBezTo>
                  <a:cubicBezTo>
                    <a:pt x="1" y="157"/>
                    <a:pt x="0" y="157"/>
                    <a:pt x="0" y="156"/>
                  </a:cubicBezTo>
                  <a:close/>
                  <a:moveTo>
                    <a:pt x="0" y="148"/>
                  </a:moveTo>
                  <a:cubicBezTo>
                    <a:pt x="0" y="147"/>
                    <a:pt x="1" y="146"/>
                    <a:pt x="2" y="146"/>
                  </a:cubicBezTo>
                  <a:cubicBezTo>
                    <a:pt x="2" y="146"/>
                    <a:pt x="2" y="146"/>
                    <a:pt x="2" y="146"/>
                  </a:cubicBezTo>
                  <a:cubicBezTo>
                    <a:pt x="3" y="146"/>
                    <a:pt x="4" y="147"/>
                    <a:pt x="4" y="148"/>
                  </a:cubicBezTo>
                  <a:cubicBezTo>
                    <a:pt x="4" y="148"/>
                    <a:pt x="4" y="148"/>
                    <a:pt x="4" y="148"/>
                  </a:cubicBezTo>
                  <a:cubicBezTo>
                    <a:pt x="4" y="149"/>
                    <a:pt x="3" y="150"/>
                    <a:pt x="2" y="150"/>
                  </a:cubicBezTo>
                  <a:cubicBezTo>
                    <a:pt x="2" y="150"/>
                    <a:pt x="2" y="150"/>
                    <a:pt x="2" y="150"/>
                  </a:cubicBezTo>
                  <a:cubicBezTo>
                    <a:pt x="1" y="150"/>
                    <a:pt x="0" y="149"/>
                    <a:pt x="0" y="148"/>
                  </a:cubicBezTo>
                  <a:close/>
                  <a:moveTo>
                    <a:pt x="0" y="140"/>
                  </a:moveTo>
                  <a:cubicBezTo>
                    <a:pt x="0" y="139"/>
                    <a:pt x="1" y="138"/>
                    <a:pt x="2" y="138"/>
                  </a:cubicBezTo>
                  <a:cubicBezTo>
                    <a:pt x="2" y="138"/>
                    <a:pt x="2" y="138"/>
                    <a:pt x="2" y="138"/>
                  </a:cubicBezTo>
                  <a:cubicBezTo>
                    <a:pt x="3" y="138"/>
                    <a:pt x="4" y="139"/>
                    <a:pt x="4" y="140"/>
                  </a:cubicBezTo>
                  <a:cubicBezTo>
                    <a:pt x="4" y="140"/>
                    <a:pt x="4" y="140"/>
                    <a:pt x="4" y="140"/>
                  </a:cubicBezTo>
                  <a:cubicBezTo>
                    <a:pt x="4" y="141"/>
                    <a:pt x="3" y="142"/>
                    <a:pt x="2" y="142"/>
                  </a:cubicBezTo>
                  <a:cubicBezTo>
                    <a:pt x="2" y="142"/>
                    <a:pt x="2" y="142"/>
                    <a:pt x="2" y="142"/>
                  </a:cubicBezTo>
                  <a:cubicBezTo>
                    <a:pt x="1" y="142"/>
                    <a:pt x="0" y="141"/>
                    <a:pt x="0" y="140"/>
                  </a:cubicBezTo>
                  <a:close/>
                  <a:moveTo>
                    <a:pt x="0" y="132"/>
                  </a:moveTo>
                  <a:cubicBezTo>
                    <a:pt x="0" y="131"/>
                    <a:pt x="1" y="131"/>
                    <a:pt x="2" y="131"/>
                  </a:cubicBezTo>
                  <a:cubicBezTo>
                    <a:pt x="2" y="131"/>
                    <a:pt x="2" y="131"/>
                    <a:pt x="2" y="131"/>
                  </a:cubicBezTo>
                  <a:cubicBezTo>
                    <a:pt x="3" y="131"/>
                    <a:pt x="4" y="131"/>
                    <a:pt x="4" y="132"/>
                  </a:cubicBezTo>
                  <a:cubicBezTo>
                    <a:pt x="4" y="132"/>
                    <a:pt x="4" y="132"/>
                    <a:pt x="4" y="132"/>
                  </a:cubicBezTo>
                  <a:cubicBezTo>
                    <a:pt x="4" y="134"/>
                    <a:pt x="3" y="134"/>
                    <a:pt x="2" y="134"/>
                  </a:cubicBezTo>
                  <a:cubicBezTo>
                    <a:pt x="2" y="134"/>
                    <a:pt x="2" y="134"/>
                    <a:pt x="2" y="134"/>
                  </a:cubicBezTo>
                  <a:cubicBezTo>
                    <a:pt x="1" y="134"/>
                    <a:pt x="0" y="134"/>
                    <a:pt x="0" y="132"/>
                  </a:cubicBezTo>
                  <a:close/>
                  <a:moveTo>
                    <a:pt x="0" y="125"/>
                  </a:moveTo>
                  <a:cubicBezTo>
                    <a:pt x="0" y="124"/>
                    <a:pt x="1" y="123"/>
                    <a:pt x="2" y="123"/>
                  </a:cubicBezTo>
                  <a:cubicBezTo>
                    <a:pt x="2" y="123"/>
                    <a:pt x="2" y="123"/>
                    <a:pt x="2" y="123"/>
                  </a:cubicBezTo>
                  <a:cubicBezTo>
                    <a:pt x="3" y="123"/>
                    <a:pt x="4" y="124"/>
                    <a:pt x="4" y="125"/>
                  </a:cubicBezTo>
                  <a:cubicBezTo>
                    <a:pt x="4" y="125"/>
                    <a:pt x="4" y="125"/>
                    <a:pt x="4" y="125"/>
                  </a:cubicBezTo>
                  <a:cubicBezTo>
                    <a:pt x="4" y="126"/>
                    <a:pt x="3" y="127"/>
                    <a:pt x="2" y="127"/>
                  </a:cubicBezTo>
                  <a:cubicBezTo>
                    <a:pt x="2" y="127"/>
                    <a:pt x="2" y="127"/>
                    <a:pt x="2" y="127"/>
                  </a:cubicBezTo>
                  <a:cubicBezTo>
                    <a:pt x="1" y="127"/>
                    <a:pt x="0" y="126"/>
                    <a:pt x="0" y="125"/>
                  </a:cubicBezTo>
                  <a:close/>
                  <a:moveTo>
                    <a:pt x="0" y="117"/>
                  </a:moveTo>
                  <a:cubicBezTo>
                    <a:pt x="0" y="116"/>
                    <a:pt x="1" y="115"/>
                    <a:pt x="2" y="115"/>
                  </a:cubicBezTo>
                  <a:cubicBezTo>
                    <a:pt x="2" y="115"/>
                    <a:pt x="2" y="115"/>
                    <a:pt x="2" y="115"/>
                  </a:cubicBezTo>
                  <a:cubicBezTo>
                    <a:pt x="3" y="115"/>
                    <a:pt x="4" y="116"/>
                    <a:pt x="4" y="117"/>
                  </a:cubicBezTo>
                  <a:cubicBezTo>
                    <a:pt x="4" y="117"/>
                    <a:pt x="4" y="117"/>
                    <a:pt x="4" y="117"/>
                  </a:cubicBezTo>
                  <a:cubicBezTo>
                    <a:pt x="4" y="118"/>
                    <a:pt x="3" y="119"/>
                    <a:pt x="2" y="119"/>
                  </a:cubicBezTo>
                  <a:cubicBezTo>
                    <a:pt x="2" y="119"/>
                    <a:pt x="2" y="119"/>
                    <a:pt x="2" y="119"/>
                  </a:cubicBezTo>
                  <a:cubicBezTo>
                    <a:pt x="1" y="119"/>
                    <a:pt x="0" y="118"/>
                    <a:pt x="0" y="117"/>
                  </a:cubicBezTo>
                  <a:close/>
                  <a:moveTo>
                    <a:pt x="0" y="109"/>
                  </a:moveTo>
                  <a:cubicBezTo>
                    <a:pt x="0" y="108"/>
                    <a:pt x="1" y="107"/>
                    <a:pt x="2" y="107"/>
                  </a:cubicBezTo>
                  <a:cubicBezTo>
                    <a:pt x="2" y="107"/>
                    <a:pt x="2" y="107"/>
                    <a:pt x="2" y="107"/>
                  </a:cubicBezTo>
                  <a:cubicBezTo>
                    <a:pt x="3" y="107"/>
                    <a:pt x="4" y="108"/>
                    <a:pt x="4" y="109"/>
                  </a:cubicBezTo>
                  <a:cubicBezTo>
                    <a:pt x="4" y="109"/>
                    <a:pt x="4" y="109"/>
                    <a:pt x="4" y="109"/>
                  </a:cubicBezTo>
                  <a:cubicBezTo>
                    <a:pt x="4" y="110"/>
                    <a:pt x="3" y="111"/>
                    <a:pt x="2" y="111"/>
                  </a:cubicBezTo>
                  <a:cubicBezTo>
                    <a:pt x="2" y="111"/>
                    <a:pt x="2" y="111"/>
                    <a:pt x="2" y="111"/>
                  </a:cubicBezTo>
                  <a:cubicBezTo>
                    <a:pt x="1" y="111"/>
                    <a:pt x="0" y="110"/>
                    <a:pt x="0" y="109"/>
                  </a:cubicBezTo>
                  <a:close/>
                  <a:moveTo>
                    <a:pt x="0" y="102"/>
                  </a:moveTo>
                  <a:cubicBezTo>
                    <a:pt x="0" y="101"/>
                    <a:pt x="1" y="100"/>
                    <a:pt x="2" y="100"/>
                  </a:cubicBezTo>
                  <a:cubicBezTo>
                    <a:pt x="2" y="100"/>
                    <a:pt x="2" y="100"/>
                    <a:pt x="2" y="100"/>
                  </a:cubicBezTo>
                  <a:cubicBezTo>
                    <a:pt x="3" y="100"/>
                    <a:pt x="4" y="101"/>
                    <a:pt x="4" y="102"/>
                  </a:cubicBezTo>
                  <a:cubicBezTo>
                    <a:pt x="4" y="102"/>
                    <a:pt x="4" y="102"/>
                    <a:pt x="4" y="102"/>
                  </a:cubicBezTo>
                  <a:cubicBezTo>
                    <a:pt x="4" y="103"/>
                    <a:pt x="3" y="104"/>
                    <a:pt x="2" y="104"/>
                  </a:cubicBezTo>
                  <a:cubicBezTo>
                    <a:pt x="2" y="104"/>
                    <a:pt x="2" y="104"/>
                    <a:pt x="2" y="104"/>
                  </a:cubicBezTo>
                  <a:cubicBezTo>
                    <a:pt x="1" y="104"/>
                    <a:pt x="0" y="103"/>
                    <a:pt x="0" y="102"/>
                  </a:cubicBezTo>
                  <a:close/>
                  <a:moveTo>
                    <a:pt x="0" y="94"/>
                  </a:moveTo>
                  <a:cubicBezTo>
                    <a:pt x="0" y="93"/>
                    <a:pt x="1" y="92"/>
                    <a:pt x="2" y="92"/>
                  </a:cubicBezTo>
                  <a:cubicBezTo>
                    <a:pt x="2" y="92"/>
                    <a:pt x="2" y="92"/>
                    <a:pt x="2" y="92"/>
                  </a:cubicBezTo>
                  <a:cubicBezTo>
                    <a:pt x="3" y="92"/>
                    <a:pt x="4" y="93"/>
                    <a:pt x="4" y="94"/>
                  </a:cubicBezTo>
                  <a:cubicBezTo>
                    <a:pt x="4" y="94"/>
                    <a:pt x="4" y="94"/>
                    <a:pt x="4" y="94"/>
                  </a:cubicBezTo>
                  <a:cubicBezTo>
                    <a:pt x="4" y="95"/>
                    <a:pt x="3" y="96"/>
                    <a:pt x="2" y="96"/>
                  </a:cubicBezTo>
                  <a:cubicBezTo>
                    <a:pt x="2" y="96"/>
                    <a:pt x="2" y="96"/>
                    <a:pt x="2" y="96"/>
                  </a:cubicBezTo>
                  <a:cubicBezTo>
                    <a:pt x="1" y="96"/>
                    <a:pt x="0" y="95"/>
                    <a:pt x="0" y="94"/>
                  </a:cubicBezTo>
                  <a:close/>
                  <a:moveTo>
                    <a:pt x="0" y="86"/>
                  </a:moveTo>
                  <a:cubicBezTo>
                    <a:pt x="0" y="85"/>
                    <a:pt x="1" y="84"/>
                    <a:pt x="2" y="84"/>
                  </a:cubicBezTo>
                  <a:cubicBezTo>
                    <a:pt x="2" y="84"/>
                    <a:pt x="2" y="84"/>
                    <a:pt x="2" y="84"/>
                  </a:cubicBezTo>
                  <a:cubicBezTo>
                    <a:pt x="3" y="84"/>
                    <a:pt x="4" y="85"/>
                    <a:pt x="4" y="86"/>
                  </a:cubicBezTo>
                  <a:cubicBezTo>
                    <a:pt x="4" y="86"/>
                    <a:pt x="4" y="86"/>
                    <a:pt x="4" y="86"/>
                  </a:cubicBezTo>
                  <a:cubicBezTo>
                    <a:pt x="4" y="87"/>
                    <a:pt x="3" y="88"/>
                    <a:pt x="2" y="88"/>
                  </a:cubicBezTo>
                  <a:cubicBezTo>
                    <a:pt x="2" y="88"/>
                    <a:pt x="2" y="88"/>
                    <a:pt x="2" y="88"/>
                  </a:cubicBezTo>
                  <a:cubicBezTo>
                    <a:pt x="1" y="88"/>
                    <a:pt x="0" y="87"/>
                    <a:pt x="0" y="86"/>
                  </a:cubicBezTo>
                  <a:close/>
                  <a:moveTo>
                    <a:pt x="0" y="79"/>
                  </a:moveTo>
                  <a:cubicBezTo>
                    <a:pt x="0" y="78"/>
                    <a:pt x="1" y="77"/>
                    <a:pt x="2" y="77"/>
                  </a:cubicBezTo>
                  <a:cubicBezTo>
                    <a:pt x="2" y="77"/>
                    <a:pt x="2" y="77"/>
                    <a:pt x="2" y="77"/>
                  </a:cubicBezTo>
                  <a:cubicBezTo>
                    <a:pt x="3" y="77"/>
                    <a:pt x="4" y="78"/>
                    <a:pt x="4" y="79"/>
                  </a:cubicBezTo>
                  <a:cubicBezTo>
                    <a:pt x="4" y="79"/>
                    <a:pt x="4" y="79"/>
                    <a:pt x="4" y="79"/>
                  </a:cubicBezTo>
                  <a:cubicBezTo>
                    <a:pt x="4" y="80"/>
                    <a:pt x="3" y="81"/>
                    <a:pt x="2" y="81"/>
                  </a:cubicBezTo>
                  <a:cubicBezTo>
                    <a:pt x="2" y="81"/>
                    <a:pt x="2" y="81"/>
                    <a:pt x="2" y="81"/>
                  </a:cubicBezTo>
                  <a:cubicBezTo>
                    <a:pt x="1" y="81"/>
                    <a:pt x="0" y="80"/>
                    <a:pt x="0" y="79"/>
                  </a:cubicBezTo>
                  <a:close/>
                  <a:moveTo>
                    <a:pt x="0" y="71"/>
                  </a:moveTo>
                  <a:cubicBezTo>
                    <a:pt x="0" y="70"/>
                    <a:pt x="1" y="69"/>
                    <a:pt x="2" y="69"/>
                  </a:cubicBezTo>
                  <a:cubicBezTo>
                    <a:pt x="2" y="69"/>
                    <a:pt x="2" y="69"/>
                    <a:pt x="2" y="69"/>
                  </a:cubicBezTo>
                  <a:cubicBezTo>
                    <a:pt x="3" y="69"/>
                    <a:pt x="4" y="70"/>
                    <a:pt x="4" y="71"/>
                  </a:cubicBezTo>
                  <a:cubicBezTo>
                    <a:pt x="4" y="71"/>
                    <a:pt x="4" y="71"/>
                    <a:pt x="4" y="71"/>
                  </a:cubicBezTo>
                  <a:cubicBezTo>
                    <a:pt x="4" y="72"/>
                    <a:pt x="3" y="73"/>
                    <a:pt x="2" y="73"/>
                  </a:cubicBezTo>
                  <a:cubicBezTo>
                    <a:pt x="2" y="73"/>
                    <a:pt x="2" y="73"/>
                    <a:pt x="2" y="73"/>
                  </a:cubicBezTo>
                  <a:cubicBezTo>
                    <a:pt x="1" y="73"/>
                    <a:pt x="0" y="72"/>
                    <a:pt x="0" y="71"/>
                  </a:cubicBezTo>
                  <a:close/>
                  <a:moveTo>
                    <a:pt x="0" y="63"/>
                  </a:moveTo>
                  <a:cubicBezTo>
                    <a:pt x="0" y="62"/>
                    <a:pt x="1" y="61"/>
                    <a:pt x="2" y="61"/>
                  </a:cubicBezTo>
                  <a:cubicBezTo>
                    <a:pt x="2" y="61"/>
                    <a:pt x="2" y="61"/>
                    <a:pt x="2" y="61"/>
                  </a:cubicBezTo>
                  <a:cubicBezTo>
                    <a:pt x="3" y="61"/>
                    <a:pt x="4" y="62"/>
                    <a:pt x="4" y="63"/>
                  </a:cubicBezTo>
                  <a:cubicBezTo>
                    <a:pt x="4" y="63"/>
                    <a:pt x="4" y="63"/>
                    <a:pt x="4" y="63"/>
                  </a:cubicBezTo>
                  <a:cubicBezTo>
                    <a:pt x="4" y="64"/>
                    <a:pt x="3" y="65"/>
                    <a:pt x="2" y="65"/>
                  </a:cubicBezTo>
                  <a:cubicBezTo>
                    <a:pt x="2" y="65"/>
                    <a:pt x="2" y="65"/>
                    <a:pt x="2" y="65"/>
                  </a:cubicBezTo>
                  <a:cubicBezTo>
                    <a:pt x="1" y="65"/>
                    <a:pt x="0" y="64"/>
                    <a:pt x="0" y="63"/>
                  </a:cubicBezTo>
                  <a:close/>
                  <a:moveTo>
                    <a:pt x="0" y="56"/>
                  </a:moveTo>
                  <a:cubicBezTo>
                    <a:pt x="0" y="55"/>
                    <a:pt x="1" y="54"/>
                    <a:pt x="2" y="54"/>
                  </a:cubicBezTo>
                  <a:cubicBezTo>
                    <a:pt x="2" y="54"/>
                    <a:pt x="2" y="54"/>
                    <a:pt x="2" y="54"/>
                  </a:cubicBezTo>
                  <a:cubicBezTo>
                    <a:pt x="3" y="54"/>
                    <a:pt x="4" y="55"/>
                    <a:pt x="4" y="56"/>
                  </a:cubicBezTo>
                  <a:cubicBezTo>
                    <a:pt x="4" y="56"/>
                    <a:pt x="4" y="56"/>
                    <a:pt x="4" y="56"/>
                  </a:cubicBezTo>
                  <a:cubicBezTo>
                    <a:pt x="4" y="57"/>
                    <a:pt x="3" y="58"/>
                    <a:pt x="2" y="58"/>
                  </a:cubicBezTo>
                  <a:cubicBezTo>
                    <a:pt x="2" y="58"/>
                    <a:pt x="2" y="58"/>
                    <a:pt x="2" y="58"/>
                  </a:cubicBezTo>
                  <a:cubicBezTo>
                    <a:pt x="1" y="58"/>
                    <a:pt x="0" y="57"/>
                    <a:pt x="0" y="56"/>
                  </a:cubicBezTo>
                  <a:close/>
                  <a:moveTo>
                    <a:pt x="0" y="48"/>
                  </a:moveTo>
                  <a:cubicBezTo>
                    <a:pt x="0" y="47"/>
                    <a:pt x="1" y="46"/>
                    <a:pt x="2" y="46"/>
                  </a:cubicBezTo>
                  <a:cubicBezTo>
                    <a:pt x="2" y="46"/>
                    <a:pt x="2" y="46"/>
                    <a:pt x="2" y="46"/>
                  </a:cubicBezTo>
                  <a:cubicBezTo>
                    <a:pt x="3" y="46"/>
                    <a:pt x="4" y="47"/>
                    <a:pt x="4" y="48"/>
                  </a:cubicBezTo>
                  <a:cubicBezTo>
                    <a:pt x="4" y="48"/>
                    <a:pt x="4" y="48"/>
                    <a:pt x="4" y="48"/>
                  </a:cubicBezTo>
                  <a:cubicBezTo>
                    <a:pt x="4" y="49"/>
                    <a:pt x="3" y="50"/>
                    <a:pt x="2" y="50"/>
                  </a:cubicBezTo>
                  <a:cubicBezTo>
                    <a:pt x="2" y="50"/>
                    <a:pt x="2" y="50"/>
                    <a:pt x="2" y="50"/>
                  </a:cubicBezTo>
                  <a:cubicBezTo>
                    <a:pt x="1" y="50"/>
                    <a:pt x="0" y="49"/>
                    <a:pt x="0" y="48"/>
                  </a:cubicBezTo>
                  <a:close/>
                  <a:moveTo>
                    <a:pt x="0" y="40"/>
                  </a:moveTo>
                  <a:cubicBezTo>
                    <a:pt x="0" y="39"/>
                    <a:pt x="1" y="38"/>
                    <a:pt x="2" y="38"/>
                  </a:cubicBezTo>
                  <a:cubicBezTo>
                    <a:pt x="2" y="38"/>
                    <a:pt x="2" y="38"/>
                    <a:pt x="2" y="38"/>
                  </a:cubicBezTo>
                  <a:cubicBezTo>
                    <a:pt x="3" y="38"/>
                    <a:pt x="4" y="39"/>
                    <a:pt x="4" y="40"/>
                  </a:cubicBezTo>
                  <a:cubicBezTo>
                    <a:pt x="4" y="40"/>
                    <a:pt x="4" y="40"/>
                    <a:pt x="4" y="40"/>
                  </a:cubicBezTo>
                  <a:cubicBezTo>
                    <a:pt x="4" y="41"/>
                    <a:pt x="3" y="42"/>
                    <a:pt x="2" y="42"/>
                  </a:cubicBezTo>
                  <a:cubicBezTo>
                    <a:pt x="2" y="42"/>
                    <a:pt x="2" y="42"/>
                    <a:pt x="2" y="42"/>
                  </a:cubicBezTo>
                  <a:cubicBezTo>
                    <a:pt x="1" y="42"/>
                    <a:pt x="0" y="41"/>
                    <a:pt x="0" y="40"/>
                  </a:cubicBezTo>
                  <a:close/>
                  <a:moveTo>
                    <a:pt x="0" y="33"/>
                  </a:moveTo>
                  <a:cubicBezTo>
                    <a:pt x="0" y="32"/>
                    <a:pt x="1" y="31"/>
                    <a:pt x="2" y="31"/>
                  </a:cubicBezTo>
                  <a:cubicBezTo>
                    <a:pt x="2" y="31"/>
                    <a:pt x="2" y="31"/>
                    <a:pt x="2" y="31"/>
                  </a:cubicBezTo>
                  <a:cubicBezTo>
                    <a:pt x="3" y="31"/>
                    <a:pt x="4" y="32"/>
                    <a:pt x="4" y="33"/>
                  </a:cubicBezTo>
                  <a:cubicBezTo>
                    <a:pt x="4" y="33"/>
                    <a:pt x="4" y="33"/>
                    <a:pt x="4" y="33"/>
                  </a:cubicBezTo>
                  <a:cubicBezTo>
                    <a:pt x="4" y="34"/>
                    <a:pt x="3" y="34"/>
                    <a:pt x="2" y="34"/>
                  </a:cubicBezTo>
                  <a:cubicBezTo>
                    <a:pt x="2" y="34"/>
                    <a:pt x="2" y="34"/>
                    <a:pt x="2" y="34"/>
                  </a:cubicBezTo>
                  <a:cubicBezTo>
                    <a:pt x="1" y="34"/>
                    <a:pt x="0" y="34"/>
                    <a:pt x="0" y="33"/>
                  </a:cubicBezTo>
                  <a:close/>
                  <a:moveTo>
                    <a:pt x="0" y="25"/>
                  </a:moveTo>
                  <a:cubicBezTo>
                    <a:pt x="0" y="24"/>
                    <a:pt x="1" y="23"/>
                    <a:pt x="2" y="23"/>
                  </a:cubicBezTo>
                  <a:cubicBezTo>
                    <a:pt x="2" y="23"/>
                    <a:pt x="2" y="23"/>
                    <a:pt x="2" y="23"/>
                  </a:cubicBezTo>
                  <a:cubicBezTo>
                    <a:pt x="3" y="23"/>
                    <a:pt x="4" y="24"/>
                    <a:pt x="4" y="2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4" y="26"/>
                    <a:pt x="3" y="27"/>
                    <a:pt x="2" y="27"/>
                  </a:cubicBezTo>
                  <a:cubicBezTo>
                    <a:pt x="2" y="27"/>
                    <a:pt x="2" y="27"/>
                    <a:pt x="2" y="27"/>
                  </a:cubicBezTo>
                  <a:cubicBezTo>
                    <a:pt x="1" y="27"/>
                    <a:pt x="0" y="26"/>
                    <a:pt x="0" y="25"/>
                  </a:cubicBezTo>
                  <a:close/>
                  <a:moveTo>
                    <a:pt x="0" y="17"/>
                  </a:moveTo>
                  <a:cubicBezTo>
                    <a:pt x="0" y="16"/>
                    <a:pt x="1" y="15"/>
                    <a:pt x="2" y="15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3" y="15"/>
                    <a:pt x="4" y="16"/>
                    <a:pt x="4" y="17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4" y="18"/>
                    <a:pt x="3" y="19"/>
                    <a:pt x="2" y="19"/>
                  </a:cubicBezTo>
                  <a:cubicBezTo>
                    <a:pt x="2" y="19"/>
                    <a:pt x="2" y="19"/>
                    <a:pt x="2" y="19"/>
                  </a:cubicBezTo>
                  <a:cubicBezTo>
                    <a:pt x="1" y="19"/>
                    <a:pt x="0" y="18"/>
                    <a:pt x="0" y="17"/>
                  </a:cubicBezTo>
                  <a:close/>
                  <a:moveTo>
                    <a:pt x="0" y="10"/>
                  </a:moveTo>
                  <a:cubicBezTo>
                    <a:pt x="0" y="8"/>
                    <a:pt x="1" y="8"/>
                    <a:pt x="2" y="8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3" y="8"/>
                    <a:pt x="4" y="8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1"/>
                    <a:pt x="3" y="11"/>
                    <a:pt x="2" y="11"/>
                  </a:cubicBezTo>
                  <a:cubicBezTo>
                    <a:pt x="2" y="11"/>
                    <a:pt x="2" y="11"/>
                    <a:pt x="2" y="11"/>
                  </a:cubicBezTo>
                  <a:cubicBezTo>
                    <a:pt x="1" y="11"/>
                    <a:pt x="0" y="11"/>
                    <a:pt x="0" y="10"/>
                  </a:cubicBezTo>
                  <a:close/>
                  <a:moveTo>
                    <a:pt x="0" y="2"/>
                  </a:moveTo>
                  <a:cubicBezTo>
                    <a:pt x="0" y="1"/>
                    <a:pt x="1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0"/>
                    <a:pt x="4" y="1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3"/>
                    <a:pt x="3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1" y="4"/>
                    <a:pt x="0" y="3"/>
                    <a:pt x="0" y="2"/>
                  </a:cubicBezTo>
                  <a:close/>
                </a:path>
              </a:pathLst>
            </a:custGeom>
            <a:solidFill>
              <a:srgbClr val="006A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63" name="Freeform 575"/>
            <p:cNvSpPr>
              <a:spLocks/>
            </p:cNvSpPr>
            <p:nvPr/>
          </p:nvSpPr>
          <p:spPr bwMode="auto">
            <a:xfrm>
              <a:off x="6402389" y="1208089"/>
              <a:ext cx="15875" cy="17463"/>
            </a:xfrm>
            <a:custGeom>
              <a:avLst/>
              <a:gdLst>
                <a:gd name="T0" fmla="*/ 2 w 4"/>
                <a:gd name="T1" fmla="*/ 4 h 4"/>
                <a:gd name="T2" fmla="*/ 1 w 4"/>
                <a:gd name="T3" fmla="*/ 4 h 4"/>
                <a:gd name="T4" fmla="*/ 0 w 4"/>
                <a:gd name="T5" fmla="*/ 2 h 4"/>
                <a:gd name="T6" fmla="*/ 1 w 4"/>
                <a:gd name="T7" fmla="*/ 1 h 4"/>
                <a:gd name="T8" fmla="*/ 4 w 4"/>
                <a:gd name="T9" fmla="*/ 1 h 4"/>
                <a:gd name="T10" fmla="*/ 4 w 4"/>
                <a:gd name="T11" fmla="*/ 2 h 4"/>
                <a:gd name="T12" fmla="*/ 4 w 4"/>
                <a:gd name="T13" fmla="*/ 3 h 4"/>
                <a:gd name="T14" fmla="*/ 2 w 4"/>
                <a:gd name="T15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" h="4">
                  <a:moveTo>
                    <a:pt x="2" y="4"/>
                  </a:moveTo>
                  <a:cubicBezTo>
                    <a:pt x="2" y="4"/>
                    <a:pt x="1" y="4"/>
                    <a:pt x="1" y="4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2"/>
                    <a:pt x="1" y="1"/>
                    <a:pt x="1" y="1"/>
                  </a:cubicBezTo>
                  <a:cubicBezTo>
                    <a:pt x="2" y="0"/>
                    <a:pt x="3" y="0"/>
                    <a:pt x="4" y="1"/>
                  </a:cubicBezTo>
                  <a:cubicBezTo>
                    <a:pt x="4" y="1"/>
                    <a:pt x="4" y="2"/>
                    <a:pt x="4" y="2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3" y="4"/>
                    <a:pt x="3" y="4"/>
                    <a:pt x="2" y="4"/>
                  </a:cubicBezTo>
                  <a:close/>
                </a:path>
              </a:pathLst>
            </a:custGeom>
            <a:solidFill>
              <a:srgbClr val="006A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64" name="Freeform 576"/>
            <p:cNvSpPr>
              <a:spLocks/>
            </p:cNvSpPr>
            <p:nvPr/>
          </p:nvSpPr>
          <p:spPr bwMode="auto">
            <a:xfrm>
              <a:off x="6283326" y="925514"/>
              <a:ext cx="246063" cy="234950"/>
            </a:xfrm>
            <a:custGeom>
              <a:avLst/>
              <a:gdLst>
                <a:gd name="T0" fmla="*/ 29 w 155"/>
                <a:gd name="T1" fmla="*/ 0 h 148"/>
                <a:gd name="T2" fmla="*/ 0 w 155"/>
                <a:gd name="T3" fmla="*/ 92 h 148"/>
                <a:gd name="T4" fmla="*/ 77 w 155"/>
                <a:gd name="T5" fmla="*/ 148 h 148"/>
                <a:gd name="T6" fmla="*/ 155 w 155"/>
                <a:gd name="T7" fmla="*/ 92 h 148"/>
                <a:gd name="T8" fmla="*/ 126 w 155"/>
                <a:gd name="T9" fmla="*/ 0 h 148"/>
                <a:gd name="T10" fmla="*/ 29 w 155"/>
                <a:gd name="T11" fmla="*/ 0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5" h="148">
                  <a:moveTo>
                    <a:pt x="29" y="0"/>
                  </a:moveTo>
                  <a:lnTo>
                    <a:pt x="0" y="92"/>
                  </a:lnTo>
                  <a:lnTo>
                    <a:pt x="77" y="148"/>
                  </a:lnTo>
                  <a:lnTo>
                    <a:pt x="155" y="92"/>
                  </a:lnTo>
                  <a:lnTo>
                    <a:pt x="126" y="0"/>
                  </a:lnTo>
                  <a:lnTo>
                    <a:pt x="29" y="0"/>
                  </a:lnTo>
                  <a:close/>
                </a:path>
              </a:pathLst>
            </a:custGeom>
            <a:solidFill>
              <a:srgbClr val="0252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65" name="Freeform 577"/>
            <p:cNvSpPr>
              <a:spLocks/>
            </p:cNvSpPr>
            <p:nvPr/>
          </p:nvSpPr>
          <p:spPr bwMode="auto">
            <a:xfrm>
              <a:off x="6405564" y="925514"/>
              <a:ext cx="123825" cy="234950"/>
            </a:xfrm>
            <a:custGeom>
              <a:avLst/>
              <a:gdLst>
                <a:gd name="T0" fmla="*/ 49 w 78"/>
                <a:gd name="T1" fmla="*/ 0 h 148"/>
                <a:gd name="T2" fmla="*/ 78 w 78"/>
                <a:gd name="T3" fmla="*/ 92 h 148"/>
                <a:gd name="T4" fmla="*/ 0 w 78"/>
                <a:gd name="T5" fmla="*/ 148 h 148"/>
                <a:gd name="T6" fmla="*/ 49 w 78"/>
                <a:gd name="T7" fmla="*/ 0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8" h="148">
                  <a:moveTo>
                    <a:pt x="49" y="0"/>
                  </a:moveTo>
                  <a:lnTo>
                    <a:pt x="78" y="92"/>
                  </a:lnTo>
                  <a:lnTo>
                    <a:pt x="0" y="148"/>
                  </a:lnTo>
                  <a:lnTo>
                    <a:pt x="49" y="0"/>
                  </a:lnTo>
                  <a:close/>
                </a:path>
              </a:pathLst>
            </a:custGeom>
            <a:solidFill>
              <a:srgbClr val="1D27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66" name="Freeform 578"/>
            <p:cNvSpPr>
              <a:spLocks/>
            </p:cNvSpPr>
            <p:nvPr/>
          </p:nvSpPr>
          <p:spPr bwMode="auto">
            <a:xfrm>
              <a:off x="6283326" y="925514"/>
              <a:ext cx="122238" cy="234950"/>
            </a:xfrm>
            <a:custGeom>
              <a:avLst/>
              <a:gdLst>
                <a:gd name="T0" fmla="*/ 29 w 77"/>
                <a:gd name="T1" fmla="*/ 0 h 148"/>
                <a:gd name="T2" fmla="*/ 77 w 77"/>
                <a:gd name="T3" fmla="*/ 148 h 148"/>
                <a:gd name="T4" fmla="*/ 0 w 77"/>
                <a:gd name="T5" fmla="*/ 92 h 148"/>
                <a:gd name="T6" fmla="*/ 29 w 77"/>
                <a:gd name="T7" fmla="*/ 0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7" h="148">
                  <a:moveTo>
                    <a:pt x="29" y="0"/>
                  </a:moveTo>
                  <a:lnTo>
                    <a:pt x="77" y="148"/>
                  </a:lnTo>
                  <a:lnTo>
                    <a:pt x="0" y="92"/>
                  </a:lnTo>
                  <a:lnTo>
                    <a:pt x="29" y="0"/>
                  </a:lnTo>
                  <a:close/>
                </a:path>
              </a:pathLst>
            </a:custGeom>
            <a:solidFill>
              <a:srgbClr val="006A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67" name="Freeform 579"/>
            <p:cNvSpPr>
              <a:spLocks/>
            </p:cNvSpPr>
            <p:nvPr/>
          </p:nvSpPr>
          <p:spPr bwMode="auto">
            <a:xfrm>
              <a:off x="6376989" y="968376"/>
              <a:ext cx="71438" cy="111125"/>
            </a:xfrm>
            <a:custGeom>
              <a:avLst/>
              <a:gdLst>
                <a:gd name="T0" fmla="*/ 8 w 17"/>
                <a:gd name="T1" fmla="*/ 26 h 26"/>
                <a:gd name="T2" fmla="*/ 4 w 17"/>
                <a:gd name="T3" fmla="*/ 25 h 26"/>
                <a:gd name="T4" fmla="*/ 1 w 17"/>
                <a:gd name="T5" fmla="*/ 24 h 26"/>
                <a:gd name="T6" fmla="*/ 1 w 17"/>
                <a:gd name="T7" fmla="*/ 23 h 26"/>
                <a:gd name="T8" fmla="*/ 1 w 17"/>
                <a:gd name="T9" fmla="*/ 22 h 26"/>
                <a:gd name="T10" fmla="*/ 1 w 17"/>
                <a:gd name="T11" fmla="*/ 21 h 26"/>
                <a:gd name="T12" fmla="*/ 2 w 17"/>
                <a:gd name="T13" fmla="*/ 20 h 26"/>
                <a:gd name="T14" fmla="*/ 4 w 17"/>
                <a:gd name="T15" fmla="*/ 21 h 26"/>
                <a:gd name="T16" fmla="*/ 8 w 17"/>
                <a:gd name="T17" fmla="*/ 21 h 26"/>
                <a:gd name="T18" fmla="*/ 11 w 17"/>
                <a:gd name="T19" fmla="*/ 21 h 26"/>
                <a:gd name="T20" fmla="*/ 12 w 17"/>
                <a:gd name="T21" fmla="*/ 18 h 26"/>
                <a:gd name="T22" fmla="*/ 12 w 17"/>
                <a:gd name="T23" fmla="*/ 17 h 26"/>
                <a:gd name="T24" fmla="*/ 10 w 17"/>
                <a:gd name="T25" fmla="*/ 15 h 26"/>
                <a:gd name="T26" fmla="*/ 9 w 17"/>
                <a:gd name="T27" fmla="*/ 15 h 26"/>
                <a:gd name="T28" fmla="*/ 7 w 17"/>
                <a:gd name="T29" fmla="*/ 14 h 26"/>
                <a:gd name="T30" fmla="*/ 6 w 17"/>
                <a:gd name="T31" fmla="*/ 14 h 26"/>
                <a:gd name="T32" fmla="*/ 6 w 17"/>
                <a:gd name="T33" fmla="*/ 13 h 26"/>
                <a:gd name="T34" fmla="*/ 6 w 17"/>
                <a:gd name="T35" fmla="*/ 12 h 26"/>
                <a:gd name="T36" fmla="*/ 6 w 17"/>
                <a:gd name="T37" fmla="*/ 11 h 26"/>
                <a:gd name="T38" fmla="*/ 7 w 17"/>
                <a:gd name="T39" fmla="*/ 11 h 26"/>
                <a:gd name="T40" fmla="*/ 11 w 17"/>
                <a:gd name="T41" fmla="*/ 10 h 26"/>
                <a:gd name="T42" fmla="*/ 12 w 17"/>
                <a:gd name="T43" fmla="*/ 7 h 26"/>
                <a:gd name="T44" fmla="*/ 11 w 17"/>
                <a:gd name="T45" fmla="*/ 5 h 26"/>
                <a:gd name="T46" fmla="*/ 7 w 17"/>
                <a:gd name="T47" fmla="*/ 4 h 26"/>
                <a:gd name="T48" fmla="*/ 5 w 17"/>
                <a:gd name="T49" fmla="*/ 4 h 26"/>
                <a:gd name="T50" fmla="*/ 3 w 17"/>
                <a:gd name="T51" fmla="*/ 5 h 26"/>
                <a:gd name="T52" fmla="*/ 2 w 17"/>
                <a:gd name="T53" fmla="*/ 5 h 26"/>
                <a:gd name="T54" fmla="*/ 1 w 17"/>
                <a:gd name="T55" fmla="*/ 4 h 26"/>
                <a:gd name="T56" fmla="*/ 1 w 17"/>
                <a:gd name="T57" fmla="*/ 2 h 26"/>
                <a:gd name="T58" fmla="*/ 1 w 17"/>
                <a:gd name="T59" fmla="*/ 1 h 26"/>
                <a:gd name="T60" fmla="*/ 2 w 17"/>
                <a:gd name="T61" fmla="*/ 1 h 26"/>
                <a:gd name="T62" fmla="*/ 4 w 17"/>
                <a:gd name="T63" fmla="*/ 0 h 26"/>
                <a:gd name="T64" fmla="*/ 5 w 17"/>
                <a:gd name="T65" fmla="*/ 0 h 26"/>
                <a:gd name="T66" fmla="*/ 8 w 17"/>
                <a:gd name="T67" fmla="*/ 0 h 26"/>
                <a:gd name="T68" fmla="*/ 14 w 17"/>
                <a:gd name="T69" fmla="*/ 1 h 26"/>
                <a:gd name="T70" fmla="*/ 16 w 17"/>
                <a:gd name="T71" fmla="*/ 6 h 26"/>
                <a:gd name="T72" fmla="*/ 15 w 17"/>
                <a:gd name="T73" fmla="*/ 10 h 26"/>
                <a:gd name="T74" fmla="*/ 13 w 17"/>
                <a:gd name="T75" fmla="*/ 13 h 26"/>
                <a:gd name="T76" fmla="*/ 15 w 17"/>
                <a:gd name="T77" fmla="*/ 15 h 26"/>
                <a:gd name="T78" fmla="*/ 17 w 17"/>
                <a:gd name="T79" fmla="*/ 19 h 26"/>
                <a:gd name="T80" fmla="*/ 16 w 17"/>
                <a:gd name="T81" fmla="*/ 22 h 26"/>
                <a:gd name="T82" fmla="*/ 14 w 17"/>
                <a:gd name="T83" fmla="*/ 24 h 26"/>
                <a:gd name="T84" fmla="*/ 11 w 17"/>
                <a:gd name="T85" fmla="*/ 25 h 26"/>
                <a:gd name="T86" fmla="*/ 8 w 17"/>
                <a:gd name="T87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7" h="26">
                  <a:moveTo>
                    <a:pt x="8" y="26"/>
                  </a:moveTo>
                  <a:cubicBezTo>
                    <a:pt x="7" y="26"/>
                    <a:pt x="5" y="25"/>
                    <a:pt x="4" y="25"/>
                  </a:cubicBezTo>
                  <a:cubicBezTo>
                    <a:pt x="2" y="25"/>
                    <a:pt x="1" y="24"/>
                    <a:pt x="1" y="24"/>
                  </a:cubicBezTo>
                  <a:cubicBezTo>
                    <a:pt x="0" y="24"/>
                    <a:pt x="0" y="24"/>
                    <a:pt x="1" y="23"/>
                  </a:cubicBezTo>
                  <a:cubicBezTo>
                    <a:pt x="1" y="23"/>
                    <a:pt x="1" y="22"/>
                    <a:pt x="1" y="22"/>
                  </a:cubicBezTo>
                  <a:cubicBezTo>
                    <a:pt x="1" y="21"/>
                    <a:pt x="1" y="21"/>
                    <a:pt x="1" y="21"/>
                  </a:cubicBezTo>
                  <a:cubicBezTo>
                    <a:pt x="2" y="20"/>
                    <a:pt x="2" y="20"/>
                    <a:pt x="2" y="20"/>
                  </a:cubicBezTo>
                  <a:cubicBezTo>
                    <a:pt x="3" y="20"/>
                    <a:pt x="4" y="21"/>
                    <a:pt x="4" y="21"/>
                  </a:cubicBezTo>
                  <a:cubicBezTo>
                    <a:pt x="5" y="21"/>
                    <a:pt x="7" y="21"/>
                    <a:pt x="8" y="21"/>
                  </a:cubicBezTo>
                  <a:cubicBezTo>
                    <a:pt x="9" y="21"/>
                    <a:pt x="10" y="21"/>
                    <a:pt x="11" y="21"/>
                  </a:cubicBezTo>
                  <a:cubicBezTo>
                    <a:pt x="12" y="20"/>
                    <a:pt x="12" y="19"/>
                    <a:pt x="12" y="18"/>
                  </a:cubicBezTo>
                  <a:cubicBezTo>
                    <a:pt x="12" y="18"/>
                    <a:pt x="12" y="17"/>
                    <a:pt x="12" y="17"/>
                  </a:cubicBezTo>
                  <a:cubicBezTo>
                    <a:pt x="11" y="16"/>
                    <a:pt x="11" y="16"/>
                    <a:pt x="10" y="15"/>
                  </a:cubicBezTo>
                  <a:cubicBezTo>
                    <a:pt x="10" y="15"/>
                    <a:pt x="9" y="15"/>
                    <a:pt x="9" y="15"/>
                  </a:cubicBezTo>
                  <a:cubicBezTo>
                    <a:pt x="8" y="14"/>
                    <a:pt x="8" y="14"/>
                    <a:pt x="7" y="14"/>
                  </a:cubicBezTo>
                  <a:cubicBezTo>
                    <a:pt x="6" y="14"/>
                    <a:pt x="6" y="14"/>
                    <a:pt x="6" y="14"/>
                  </a:cubicBezTo>
                  <a:cubicBezTo>
                    <a:pt x="6" y="14"/>
                    <a:pt x="6" y="14"/>
                    <a:pt x="6" y="13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6" y="11"/>
                    <a:pt x="6" y="11"/>
                    <a:pt x="6" y="11"/>
                  </a:cubicBezTo>
                  <a:cubicBezTo>
                    <a:pt x="6" y="11"/>
                    <a:pt x="7" y="11"/>
                    <a:pt x="7" y="11"/>
                  </a:cubicBezTo>
                  <a:cubicBezTo>
                    <a:pt x="9" y="11"/>
                    <a:pt x="10" y="10"/>
                    <a:pt x="11" y="10"/>
                  </a:cubicBezTo>
                  <a:cubicBezTo>
                    <a:pt x="11" y="9"/>
                    <a:pt x="12" y="8"/>
                    <a:pt x="12" y="7"/>
                  </a:cubicBezTo>
                  <a:cubicBezTo>
                    <a:pt x="12" y="6"/>
                    <a:pt x="12" y="5"/>
                    <a:pt x="11" y="5"/>
                  </a:cubicBezTo>
                  <a:cubicBezTo>
                    <a:pt x="10" y="4"/>
                    <a:pt x="9" y="4"/>
                    <a:pt x="7" y="4"/>
                  </a:cubicBezTo>
                  <a:cubicBezTo>
                    <a:pt x="6" y="4"/>
                    <a:pt x="6" y="4"/>
                    <a:pt x="5" y="4"/>
                  </a:cubicBezTo>
                  <a:cubicBezTo>
                    <a:pt x="4" y="4"/>
                    <a:pt x="3" y="5"/>
                    <a:pt x="3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4"/>
                    <a:pt x="2" y="4"/>
                    <a:pt x="1" y="4"/>
                  </a:cubicBezTo>
                  <a:cubicBezTo>
                    <a:pt x="1" y="3"/>
                    <a:pt x="1" y="3"/>
                    <a:pt x="1" y="2"/>
                  </a:cubicBezTo>
                  <a:cubicBezTo>
                    <a:pt x="1" y="2"/>
                    <a:pt x="1" y="2"/>
                    <a:pt x="1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3" y="1"/>
                    <a:pt x="3" y="0"/>
                    <a:pt x="4" y="0"/>
                  </a:cubicBezTo>
                  <a:cubicBezTo>
                    <a:pt x="4" y="0"/>
                    <a:pt x="5" y="0"/>
                    <a:pt x="5" y="0"/>
                  </a:cubicBezTo>
                  <a:cubicBezTo>
                    <a:pt x="6" y="0"/>
                    <a:pt x="7" y="0"/>
                    <a:pt x="8" y="0"/>
                  </a:cubicBezTo>
                  <a:cubicBezTo>
                    <a:pt x="11" y="0"/>
                    <a:pt x="13" y="0"/>
                    <a:pt x="14" y="1"/>
                  </a:cubicBezTo>
                  <a:cubicBezTo>
                    <a:pt x="16" y="3"/>
                    <a:pt x="16" y="4"/>
                    <a:pt x="16" y="6"/>
                  </a:cubicBezTo>
                  <a:cubicBezTo>
                    <a:pt x="16" y="8"/>
                    <a:pt x="16" y="9"/>
                    <a:pt x="15" y="10"/>
                  </a:cubicBezTo>
                  <a:cubicBezTo>
                    <a:pt x="15" y="11"/>
                    <a:pt x="14" y="12"/>
                    <a:pt x="13" y="13"/>
                  </a:cubicBezTo>
                  <a:cubicBezTo>
                    <a:pt x="14" y="13"/>
                    <a:pt x="15" y="14"/>
                    <a:pt x="15" y="15"/>
                  </a:cubicBezTo>
                  <a:cubicBezTo>
                    <a:pt x="16" y="16"/>
                    <a:pt x="17" y="17"/>
                    <a:pt x="17" y="19"/>
                  </a:cubicBezTo>
                  <a:cubicBezTo>
                    <a:pt x="17" y="20"/>
                    <a:pt x="16" y="21"/>
                    <a:pt x="16" y="22"/>
                  </a:cubicBezTo>
                  <a:cubicBezTo>
                    <a:pt x="15" y="23"/>
                    <a:pt x="15" y="23"/>
                    <a:pt x="14" y="24"/>
                  </a:cubicBezTo>
                  <a:cubicBezTo>
                    <a:pt x="13" y="24"/>
                    <a:pt x="12" y="25"/>
                    <a:pt x="11" y="25"/>
                  </a:cubicBezTo>
                  <a:cubicBezTo>
                    <a:pt x="10" y="26"/>
                    <a:pt x="9" y="26"/>
                    <a:pt x="8" y="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769" name="组合 768"/>
          <p:cNvGrpSpPr/>
          <p:nvPr/>
        </p:nvGrpSpPr>
        <p:grpSpPr>
          <a:xfrm>
            <a:off x="6600826" y="825501"/>
            <a:ext cx="479426" cy="139700"/>
            <a:chOff x="6600826" y="965201"/>
            <a:chExt cx="479426" cy="139700"/>
          </a:xfrm>
        </p:grpSpPr>
        <p:sp>
          <p:nvSpPr>
            <p:cNvPr id="668" name="Freeform 580"/>
            <p:cNvSpPr>
              <a:spLocks/>
            </p:cNvSpPr>
            <p:nvPr/>
          </p:nvSpPr>
          <p:spPr bwMode="auto">
            <a:xfrm>
              <a:off x="6600826" y="965201"/>
              <a:ext cx="68263" cy="111125"/>
            </a:xfrm>
            <a:custGeom>
              <a:avLst/>
              <a:gdLst>
                <a:gd name="T0" fmla="*/ 2 w 16"/>
                <a:gd name="T1" fmla="*/ 26 h 26"/>
                <a:gd name="T2" fmla="*/ 1 w 16"/>
                <a:gd name="T3" fmla="*/ 26 h 26"/>
                <a:gd name="T4" fmla="*/ 0 w 16"/>
                <a:gd name="T5" fmla="*/ 24 h 26"/>
                <a:gd name="T6" fmla="*/ 0 w 16"/>
                <a:gd name="T7" fmla="*/ 2 h 26"/>
                <a:gd name="T8" fmla="*/ 0 w 16"/>
                <a:gd name="T9" fmla="*/ 1 h 26"/>
                <a:gd name="T10" fmla="*/ 1 w 16"/>
                <a:gd name="T11" fmla="*/ 0 h 26"/>
                <a:gd name="T12" fmla="*/ 14 w 16"/>
                <a:gd name="T13" fmla="*/ 0 h 26"/>
                <a:gd name="T14" fmla="*/ 15 w 16"/>
                <a:gd name="T15" fmla="*/ 1 h 26"/>
                <a:gd name="T16" fmla="*/ 15 w 16"/>
                <a:gd name="T17" fmla="*/ 1 h 26"/>
                <a:gd name="T18" fmla="*/ 15 w 16"/>
                <a:gd name="T19" fmla="*/ 3 h 26"/>
                <a:gd name="T20" fmla="*/ 15 w 16"/>
                <a:gd name="T21" fmla="*/ 4 h 26"/>
                <a:gd name="T22" fmla="*/ 13 w 16"/>
                <a:gd name="T23" fmla="*/ 4 h 26"/>
                <a:gd name="T24" fmla="*/ 5 w 16"/>
                <a:gd name="T25" fmla="*/ 4 h 26"/>
                <a:gd name="T26" fmla="*/ 5 w 16"/>
                <a:gd name="T27" fmla="*/ 4 h 26"/>
                <a:gd name="T28" fmla="*/ 5 w 16"/>
                <a:gd name="T29" fmla="*/ 10 h 26"/>
                <a:gd name="T30" fmla="*/ 5 w 16"/>
                <a:gd name="T31" fmla="*/ 11 h 26"/>
                <a:gd name="T32" fmla="*/ 12 w 16"/>
                <a:gd name="T33" fmla="*/ 11 h 26"/>
                <a:gd name="T34" fmla="*/ 14 w 16"/>
                <a:gd name="T35" fmla="*/ 11 h 26"/>
                <a:gd name="T36" fmla="*/ 14 w 16"/>
                <a:gd name="T37" fmla="*/ 12 h 26"/>
                <a:gd name="T38" fmla="*/ 14 w 16"/>
                <a:gd name="T39" fmla="*/ 13 h 26"/>
                <a:gd name="T40" fmla="*/ 13 w 16"/>
                <a:gd name="T41" fmla="*/ 14 h 26"/>
                <a:gd name="T42" fmla="*/ 13 w 16"/>
                <a:gd name="T43" fmla="*/ 15 h 26"/>
                <a:gd name="T44" fmla="*/ 12 w 16"/>
                <a:gd name="T45" fmla="*/ 15 h 26"/>
                <a:gd name="T46" fmla="*/ 6 w 16"/>
                <a:gd name="T47" fmla="*/ 15 h 26"/>
                <a:gd name="T48" fmla="*/ 5 w 16"/>
                <a:gd name="T49" fmla="*/ 15 h 26"/>
                <a:gd name="T50" fmla="*/ 5 w 16"/>
                <a:gd name="T51" fmla="*/ 21 h 26"/>
                <a:gd name="T52" fmla="*/ 5 w 16"/>
                <a:gd name="T53" fmla="*/ 22 h 26"/>
                <a:gd name="T54" fmla="*/ 6 w 16"/>
                <a:gd name="T55" fmla="*/ 22 h 26"/>
                <a:gd name="T56" fmla="*/ 14 w 16"/>
                <a:gd name="T57" fmla="*/ 22 h 26"/>
                <a:gd name="T58" fmla="*/ 15 w 16"/>
                <a:gd name="T59" fmla="*/ 22 h 26"/>
                <a:gd name="T60" fmla="*/ 16 w 16"/>
                <a:gd name="T61" fmla="*/ 23 h 26"/>
                <a:gd name="T62" fmla="*/ 16 w 16"/>
                <a:gd name="T63" fmla="*/ 25 h 26"/>
                <a:gd name="T64" fmla="*/ 15 w 16"/>
                <a:gd name="T65" fmla="*/ 26 h 26"/>
                <a:gd name="T66" fmla="*/ 15 w 16"/>
                <a:gd name="T67" fmla="*/ 26 h 26"/>
                <a:gd name="T68" fmla="*/ 2 w 16"/>
                <a:gd name="T69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6" h="26">
                  <a:moveTo>
                    <a:pt x="2" y="26"/>
                  </a:moveTo>
                  <a:cubicBezTo>
                    <a:pt x="1" y="26"/>
                    <a:pt x="1" y="26"/>
                    <a:pt x="1" y="26"/>
                  </a:cubicBezTo>
                  <a:cubicBezTo>
                    <a:pt x="0" y="25"/>
                    <a:pt x="0" y="25"/>
                    <a:pt x="0" y="24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1"/>
                    <a:pt x="0" y="1"/>
                  </a:cubicBezTo>
                  <a:cubicBezTo>
                    <a:pt x="1" y="1"/>
                    <a:pt x="1" y="0"/>
                    <a:pt x="1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4" y="0"/>
                    <a:pt x="15" y="1"/>
                    <a:pt x="15" y="1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15" y="3"/>
                    <a:pt x="15" y="3"/>
                    <a:pt x="15" y="3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4" y="4"/>
                    <a:pt x="14" y="4"/>
                    <a:pt x="13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5" y="11"/>
                    <a:pt x="5" y="11"/>
                    <a:pt x="5" y="11"/>
                  </a:cubicBezTo>
                  <a:cubicBezTo>
                    <a:pt x="12" y="11"/>
                    <a:pt x="12" y="11"/>
                    <a:pt x="12" y="11"/>
                  </a:cubicBezTo>
                  <a:cubicBezTo>
                    <a:pt x="13" y="11"/>
                    <a:pt x="13" y="11"/>
                    <a:pt x="14" y="11"/>
                  </a:cubicBezTo>
                  <a:cubicBezTo>
                    <a:pt x="14" y="11"/>
                    <a:pt x="14" y="11"/>
                    <a:pt x="14" y="12"/>
                  </a:cubicBezTo>
                  <a:cubicBezTo>
                    <a:pt x="14" y="12"/>
                    <a:pt x="14" y="12"/>
                    <a:pt x="14" y="13"/>
                  </a:cubicBezTo>
                  <a:cubicBezTo>
                    <a:pt x="14" y="13"/>
                    <a:pt x="14" y="13"/>
                    <a:pt x="13" y="14"/>
                  </a:cubicBezTo>
                  <a:cubicBezTo>
                    <a:pt x="13" y="14"/>
                    <a:pt x="13" y="14"/>
                    <a:pt x="13" y="15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5" y="21"/>
                    <a:pt x="5" y="21"/>
                    <a:pt x="5" y="21"/>
                  </a:cubicBezTo>
                  <a:cubicBezTo>
                    <a:pt x="5" y="22"/>
                    <a:pt x="5" y="22"/>
                    <a:pt x="5" y="22"/>
                  </a:cubicBezTo>
                  <a:cubicBezTo>
                    <a:pt x="5" y="22"/>
                    <a:pt x="5" y="22"/>
                    <a:pt x="6" y="22"/>
                  </a:cubicBezTo>
                  <a:cubicBezTo>
                    <a:pt x="14" y="22"/>
                    <a:pt x="14" y="22"/>
                    <a:pt x="14" y="22"/>
                  </a:cubicBezTo>
                  <a:cubicBezTo>
                    <a:pt x="15" y="22"/>
                    <a:pt x="15" y="22"/>
                    <a:pt x="15" y="22"/>
                  </a:cubicBezTo>
                  <a:cubicBezTo>
                    <a:pt x="16" y="22"/>
                    <a:pt x="16" y="22"/>
                    <a:pt x="16" y="23"/>
                  </a:cubicBezTo>
                  <a:cubicBezTo>
                    <a:pt x="16" y="25"/>
                    <a:pt x="16" y="25"/>
                    <a:pt x="16" y="25"/>
                  </a:cubicBezTo>
                  <a:cubicBezTo>
                    <a:pt x="16" y="25"/>
                    <a:pt x="16" y="26"/>
                    <a:pt x="15" y="26"/>
                  </a:cubicBezTo>
                  <a:cubicBezTo>
                    <a:pt x="15" y="26"/>
                    <a:pt x="15" y="26"/>
                    <a:pt x="15" y="26"/>
                  </a:cubicBezTo>
                  <a:lnTo>
                    <a:pt x="2" y="26"/>
                  </a:lnTo>
                  <a:close/>
                </a:path>
              </a:pathLst>
            </a:custGeom>
            <a:solidFill>
              <a:srgbClr val="5755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69" name="Freeform 581"/>
            <p:cNvSpPr>
              <a:spLocks/>
            </p:cNvSpPr>
            <p:nvPr/>
          </p:nvSpPr>
          <p:spPr bwMode="auto">
            <a:xfrm>
              <a:off x="6689726" y="993776"/>
              <a:ext cx="65088" cy="82550"/>
            </a:xfrm>
            <a:custGeom>
              <a:avLst/>
              <a:gdLst>
                <a:gd name="T0" fmla="*/ 12 w 15"/>
                <a:gd name="T1" fmla="*/ 19 h 19"/>
                <a:gd name="T2" fmla="*/ 11 w 15"/>
                <a:gd name="T3" fmla="*/ 17 h 19"/>
                <a:gd name="T4" fmla="*/ 9 w 15"/>
                <a:gd name="T5" fmla="*/ 19 h 19"/>
                <a:gd name="T6" fmla="*/ 6 w 15"/>
                <a:gd name="T7" fmla="*/ 19 h 19"/>
                <a:gd name="T8" fmla="*/ 3 w 15"/>
                <a:gd name="T9" fmla="*/ 19 h 19"/>
                <a:gd name="T10" fmla="*/ 2 w 15"/>
                <a:gd name="T11" fmla="*/ 18 h 19"/>
                <a:gd name="T12" fmla="*/ 0 w 15"/>
                <a:gd name="T13" fmla="*/ 16 h 19"/>
                <a:gd name="T14" fmla="*/ 0 w 15"/>
                <a:gd name="T15" fmla="*/ 13 h 19"/>
                <a:gd name="T16" fmla="*/ 0 w 15"/>
                <a:gd name="T17" fmla="*/ 1 h 19"/>
                <a:gd name="T18" fmla="*/ 0 w 15"/>
                <a:gd name="T19" fmla="*/ 0 h 19"/>
                <a:gd name="T20" fmla="*/ 1 w 15"/>
                <a:gd name="T21" fmla="*/ 0 h 19"/>
                <a:gd name="T22" fmla="*/ 3 w 15"/>
                <a:gd name="T23" fmla="*/ 0 h 19"/>
                <a:gd name="T24" fmla="*/ 5 w 15"/>
                <a:gd name="T25" fmla="*/ 1 h 19"/>
                <a:gd name="T26" fmla="*/ 5 w 15"/>
                <a:gd name="T27" fmla="*/ 12 h 19"/>
                <a:gd name="T28" fmla="*/ 5 w 15"/>
                <a:gd name="T29" fmla="*/ 14 h 19"/>
                <a:gd name="T30" fmla="*/ 7 w 15"/>
                <a:gd name="T31" fmla="*/ 15 h 19"/>
                <a:gd name="T32" fmla="*/ 9 w 15"/>
                <a:gd name="T33" fmla="*/ 15 h 19"/>
                <a:gd name="T34" fmla="*/ 10 w 15"/>
                <a:gd name="T35" fmla="*/ 14 h 19"/>
                <a:gd name="T36" fmla="*/ 11 w 15"/>
                <a:gd name="T37" fmla="*/ 13 h 19"/>
                <a:gd name="T38" fmla="*/ 11 w 15"/>
                <a:gd name="T39" fmla="*/ 12 h 19"/>
                <a:gd name="T40" fmla="*/ 11 w 15"/>
                <a:gd name="T41" fmla="*/ 1 h 19"/>
                <a:gd name="T42" fmla="*/ 11 w 15"/>
                <a:gd name="T43" fmla="*/ 0 h 19"/>
                <a:gd name="T44" fmla="*/ 12 w 15"/>
                <a:gd name="T45" fmla="*/ 0 h 19"/>
                <a:gd name="T46" fmla="*/ 14 w 15"/>
                <a:gd name="T47" fmla="*/ 0 h 19"/>
                <a:gd name="T48" fmla="*/ 15 w 15"/>
                <a:gd name="T49" fmla="*/ 0 h 19"/>
                <a:gd name="T50" fmla="*/ 15 w 15"/>
                <a:gd name="T51" fmla="*/ 1 h 19"/>
                <a:gd name="T52" fmla="*/ 15 w 15"/>
                <a:gd name="T53" fmla="*/ 17 h 19"/>
                <a:gd name="T54" fmla="*/ 15 w 15"/>
                <a:gd name="T55" fmla="*/ 19 h 19"/>
                <a:gd name="T56" fmla="*/ 14 w 15"/>
                <a:gd name="T57" fmla="*/ 19 h 19"/>
                <a:gd name="T58" fmla="*/ 12 w 15"/>
                <a:gd name="T59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5" h="19">
                  <a:moveTo>
                    <a:pt x="12" y="19"/>
                  </a:moveTo>
                  <a:cubicBezTo>
                    <a:pt x="11" y="19"/>
                    <a:pt x="11" y="18"/>
                    <a:pt x="11" y="17"/>
                  </a:cubicBezTo>
                  <a:cubicBezTo>
                    <a:pt x="10" y="18"/>
                    <a:pt x="9" y="19"/>
                    <a:pt x="9" y="19"/>
                  </a:cubicBezTo>
                  <a:cubicBezTo>
                    <a:pt x="8" y="19"/>
                    <a:pt x="7" y="19"/>
                    <a:pt x="6" y="19"/>
                  </a:cubicBezTo>
                  <a:cubicBezTo>
                    <a:pt x="5" y="19"/>
                    <a:pt x="4" y="19"/>
                    <a:pt x="3" y="19"/>
                  </a:cubicBezTo>
                  <a:cubicBezTo>
                    <a:pt x="3" y="19"/>
                    <a:pt x="2" y="18"/>
                    <a:pt x="2" y="18"/>
                  </a:cubicBezTo>
                  <a:cubicBezTo>
                    <a:pt x="1" y="17"/>
                    <a:pt x="1" y="17"/>
                    <a:pt x="0" y="16"/>
                  </a:cubicBezTo>
                  <a:cubicBezTo>
                    <a:pt x="0" y="15"/>
                    <a:pt x="0" y="14"/>
                    <a:pt x="0" y="13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0"/>
                    <a:pt x="0" y="0"/>
                  </a:cubicBezTo>
                  <a:cubicBezTo>
                    <a:pt x="0" y="0"/>
                    <a:pt x="1" y="0"/>
                    <a:pt x="1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4" y="0"/>
                    <a:pt x="5" y="0"/>
                    <a:pt x="5" y="1"/>
                  </a:cubicBezTo>
                  <a:cubicBezTo>
                    <a:pt x="5" y="12"/>
                    <a:pt x="5" y="12"/>
                    <a:pt x="5" y="12"/>
                  </a:cubicBezTo>
                  <a:cubicBezTo>
                    <a:pt x="5" y="13"/>
                    <a:pt x="5" y="14"/>
                    <a:pt x="5" y="14"/>
                  </a:cubicBezTo>
                  <a:cubicBezTo>
                    <a:pt x="6" y="15"/>
                    <a:pt x="6" y="15"/>
                    <a:pt x="7" y="15"/>
                  </a:cubicBezTo>
                  <a:cubicBezTo>
                    <a:pt x="8" y="15"/>
                    <a:pt x="8" y="15"/>
                    <a:pt x="9" y="15"/>
                  </a:cubicBezTo>
                  <a:cubicBezTo>
                    <a:pt x="9" y="15"/>
                    <a:pt x="10" y="14"/>
                    <a:pt x="10" y="14"/>
                  </a:cubicBezTo>
                  <a:cubicBezTo>
                    <a:pt x="10" y="14"/>
                    <a:pt x="11" y="13"/>
                    <a:pt x="11" y="13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1" y="1"/>
                    <a:pt x="11" y="0"/>
                    <a:pt x="11" y="0"/>
                  </a:cubicBezTo>
                  <a:cubicBezTo>
                    <a:pt x="11" y="0"/>
                    <a:pt x="12" y="0"/>
                    <a:pt x="12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5" y="0"/>
                    <a:pt x="15" y="1"/>
                    <a:pt x="15" y="1"/>
                  </a:cubicBezTo>
                  <a:cubicBezTo>
                    <a:pt x="15" y="17"/>
                    <a:pt x="15" y="17"/>
                    <a:pt x="15" y="17"/>
                  </a:cubicBezTo>
                  <a:cubicBezTo>
                    <a:pt x="15" y="18"/>
                    <a:pt x="15" y="18"/>
                    <a:pt x="15" y="19"/>
                  </a:cubicBezTo>
                  <a:cubicBezTo>
                    <a:pt x="15" y="19"/>
                    <a:pt x="15" y="19"/>
                    <a:pt x="14" y="19"/>
                  </a:cubicBezTo>
                  <a:lnTo>
                    <a:pt x="12" y="19"/>
                  </a:lnTo>
                  <a:close/>
                </a:path>
              </a:pathLst>
            </a:custGeom>
            <a:solidFill>
              <a:srgbClr val="5755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70" name="Freeform 582"/>
            <p:cNvSpPr>
              <a:spLocks/>
            </p:cNvSpPr>
            <p:nvPr/>
          </p:nvSpPr>
          <p:spPr bwMode="auto">
            <a:xfrm>
              <a:off x="6775451" y="990601"/>
              <a:ext cx="46038" cy="85725"/>
            </a:xfrm>
            <a:custGeom>
              <a:avLst/>
              <a:gdLst>
                <a:gd name="T0" fmla="*/ 11 w 11"/>
                <a:gd name="T1" fmla="*/ 4 h 20"/>
                <a:gd name="T2" fmla="*/ 11 w 11"/>
                <a:gd name="T3" fmla="*/ 4 h 20"/>
                <a:gd name="T4" fmla="*/ 10 w 11"/>
                <a:gd name="T5" fmla="*/ 4 h 20"/>
                <a:gd name="T6" fmla="*/ 8 w 11"/>
                <a:gd name="T7" fmla="*/ 5 h 20"/>
                <a:gd name="T8" fmla="*/ 7 w 11"/>
                <a:gd name="T9" fmla="*/ 5 h 20"/>
                <a:gd name="T10" fmla="*/ 5 w 11"/>
                <a:gd name="T11" fmla="*/ 6 h 20"/>
                <a:gd name="T12" fmla="*/ 5 w 11"/>
                <a:gd name="T13" fmla="*/ 8 h 20"/>
                <a:gd name="T14" fmla="*/ 5 w 11"/>
                <a:gd name="T15" fmla="*/ 18 h 20"/>
                <a:gd name="T16" fmla="*/ 5 w 11"/>
                <a:gd name="T17" fmla="*/ 19 h 20"/>
                <a:gd name="T18" fmla="*/ 4 w 11"/>
                <a:gd name="T19" fmla="*/ 20 h 20"/>
                <a:gd name="T20" fmla="*/ 2 w 11"/>
                <a:gd name="T21" fmla="*/ 20 h 20"/>
                <a:gd name="T22" fmla="*/ 0 w 11"/>
                <a:gd name="T23" fmla="*/ 19 h 20"/>
                <a:gd name="T24" fmla="*/ 0 w 11"/>
                <a:gd name="T25" fmla="*/ 18 h 20"/>
                <a:gd name="T26" fmla="*/ 0 w 11"/>
                <a:gd name="T27" fmla="*/ 2 h 20"/>
                <a:gd name="T28" fmla="*/ 0 w 11"/>
                <a:gd name="T29" fmla="*/ 1 h 20"/>
                <a:gd name="T30" fmla="*/ 1 w 11"/>
                <a:gd name="T31" fmla="*/ 1 h 20"/>
                <a:gd name="T32" fmla="*/ 3 w 11"/>
                <a:gd name="T33" fmla="*/ 1 h 20"/>
                <a:gd name="T34" fmla="*/ 4 w 11"/>
                <a:gd name="T35" fmla="*/ 1 h 20"/>
                <a:gd name="T36" fmla="*/ 5 w 11"/>
                <a:gd name="T37" fmla="*/ 2 h 20"/>
                <a:gd name="T38" fmla="*/ 5 w 11"/>
                <a:gd name="T39" fmla="*/ 3 h 20"/>
                <a:gd name="T40" fmla="*/ 7 w 11"/>
                <a:gd name="T41" fmla="*/ 1 h 20"/>
                <a:gd name="T42" fmla="*/ 10 w 11"/>
                <a:gd name="T43" fmla="*/ 0 h 20"/>
                <a:gd name="T44" fmla="*/ 11 w 11"/>
                <a:gd name="T45" fmla="*/ 1 h 20"/>
                <a:gd name="T46" fmla="*/ 11 w 11"/>
                <a:gd name="T47" fmla="*/ 1 h 20"/>
                <a:gd name="T48" fmla="*/ 11 w 11"/>
                <a:gd name="T49" fmla="*/ 4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1" h="20">
                  <a:moveTo>
                    <a:pt x="11" y="4"/>
                  </a:moveTo>
                  <a:cubicBezTo>
                    <a:pt x="11" y="4"/>
                    <a:pt x="11" y="4"/>
                    <a:pt x="11" y="4"/>
                  </a:cubicBezTo>
                  <a:cubicBezTo>
                    <a:pt x="10" y="4"/>
                    <a:pt x="10" y="4"/>
                    <a:pt x="10" y="4"/>
                  </a:cubicBezTo>
                  <a:cubicBezTo>
                    <a:pt x="9" y="4"/>
                    <a:pt x="9" y="4"/>
                    <a:pt x="8" y="5"/>
                  </a:cubicBezTo>
                  <a:cubicBezTo>
                    <a:pt x="8" y="5"/>
                    <a:pt x="8" y="5"/>
                    <a:pt x="7" y="5"/>
                  </a:cubicBezTo>
                  <a:cubicBezTo>
                    <a:pt x="6" y="5"/>
                    <a:pt x="6" y="6"/>
                    <a:pt x="5" y="6"/>
                  </a:cubicBezTo>
                  <a:cubicBezTo>
                    <a:pt x="5" y="7"/>
                    <a:pt x="5" y="7"/>
                    <a:pt x="5" y="8"/>
                  </a:cubicBezTo>
                  <a:cubicBezTo>
                    <a:pt x="5" y="18"/>
                    <a:pt x="5" y="18"/>
                    <a:pt x="5" y="18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4" y="20"/>
                    <a:pt x="4" y="20"/>
                    <a:pt x="4" y="20"/>
                  </a:cubicBezTo>
                  <a:cubicBezTo>
                    <a:pt x="2" y="20"/>
                    <a:pt x="2" y="20"/>
                    <a:pt x="2" y="20"/>
                  </a:cubicBezTo>
                  <a:cubicBezTo>
                    <a:pt x="1" y="20"/>
                    <a:pt x="1" y="20"/>
                    <a:pt x="0" y="19"/>
                  </a:cubicBezTo>
                  <a:cubicBezTo>
                    <a:pt x="0" y="19"/>
                    <a:pt x="0" y="19"/>
                    <a:pt x="0" y="18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1"/>
                    <a:pt x="0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5" y="1"/>
                    <a:pt x="5" y="2"/>
                    <a:pt x="5" y="2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2"/>
                    <a:pt x="6" y="1"/>
                    <a:pt x="7" y="1"/>
                  </a:cubicBezTo>
                  <a:cubicBezTo>
                    <a:pt x="8" y="1"/>
                    <a:pt x="9" y="0"/>
                    <a:pt x="10" y="0"/>
                  </a:cubicBezTo>
                  <a:cubicBezTo>
                    <a:pt x="10" y="0"/>
                    <a:pt x="10" y="1"/>
                    <a:pt x="11" y="1"/>
                  </a:cubicBezTo>
                  <a:cubicBezTo>
                    <a:pt x="11" y="1"/>
                    <a:pt x="11" y="1"/>
                    <a:pt x="11" y="1"/>
                  </a:cubicBezTo>
                  <a:lnTo>
                    <a:pt x="11" y="4"/>
                  </a:lnTo>
                  <a:close/>
                </a:path>
              </a:pathLst>
            </a:custGeom>
            <a:solidFill>
              <a:srgbClr val="5755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71" name="Freeform 583"/>
            <p:cNvSpPr>
              <a:spLocks noEditPoints="1"/>
            </p:cNvSpPr>
            <p:nvPr/>
          </p:nvSpPr>
          <p:spPr bwMode="auto">
            <a:xfrm>
              <a:off x="6834189" y="990601"/>
              <a:ext cx="73025" cy="85725"/>
            </a:xfrm>
            <a:custGeom>
              <a:avLst/>
              <a:gdLst>
                <a:gd name="T0" fmla="*/ 8 w 17"/>
                <a:gd name="T1" fmla="*/ 20 h 20"/>
                <a:gd name="T2" fmla="*/ 5 w 17"/>
                <a:gd name="T3" fmla="*/ 20 h 20"/>
                <a:gd name="T4" fmla="*/ 2 w 17"/>
                <a:gd name="T5" fmla="*/ 18 h 20"/>
                <a:gd name="T6" fmla="*/ 0 w 17"/>
                <a:gd name="T7" fmla="*/ 15 h 20"/>
                <a:gd name="T8" fmla="*/ 0 w 17"/>
                <a:gd name="T9" fmla="*/ 10 h 20"/>
                <a:gd name="T10" fmla="*/ 0 w 17"/>
                <a:gd name="T11" fmla="*/ 6 h 20"/>
                <a:gd name="T12" fmla="*/ 2 w 17"/>
                <a:gd name="T13" fmla="*/ 2 h 20"/>
                <a:gd name="T14" fmla="*/ 5 w 17"/>
                <a:gd name="T15" fmla="*/ 1 h 20"/>
                <a:gd name="T16" fmla="*/ 9 w 17"/>
                <a:gd name="T17" fmla="*/ 0 h 20"/>
                <a:gd name="T18" fmla="*/ 15 w 17"/>
                <a:gd name="T19" fmla="*/ 2 h 20"/>
                <a:gd name="T20" fmla="*/ 17 w 17"/>
                <a:gd name="T21" fmla="*/ 10 h 20"/>
                <a:gd name="T22" fmla="*/ 15 w 17"/>
                <a:gd name="T23" fmla="*/ 18 h 20"/>
                <a:gd name="T24" fmla="*/ 8 w 17"/>
                <a:gd name="T25" fmla="*/ 20 h 20"/>
                <a:gd name="T26" fmla="*/ 12 w 17"/>
                <a:gd name="T27" fmla="*/ 8 h 20"/>
                <a:gd name="T28" fmla="*/ 12 w 17"/>
                <a:gd name="T29" fmla="*/ 5 h 20"/>
                <a:gd name="T30" fmla="*/ 8 w 17"/>
                <a:gd name="T31" fmla="*/ 4 h 20"/>
                <a:gd name="T32" fmla="*/ 6 w 17"/>
                <a:gd name="T33" fmla="*/ 5 h 20"/>
                <a:gd name="T34" fmla="*/ 4 w 17"/>
                <a:gd name="T35" fmla="*/ 9 h 20"/>
                <a:gd name="T36" fmla="*/ 4 w 17"/>
                <a:gd name="T37" fmla="*/ 12 h 20"/>
                <a:gd name="T38" fmla="*/ 6 w 17"/>
                <a:gd name="T39" fmla="*/ 15 h 20"/>
                <a:gd name="T40" fmla="*/ 9 w 17"/>
                <a:gd name="T41" fmla="*/ 17 h 20"/>
                <a:gd name="T42" fmla="*/ 11 w 17"/>
                <a:gd name="T43" fmla="*/ 15 h 20"/>
                <a:gd name="T44" fmla="*/ 12 w 17"/>
                <a:gd name="T45" fmla="*/ 11 h 20"/>
                <a:gd name="T46" fmla="*/ 12 w 17"/>
                <a:gd name="T47" fmla="*/ 8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7" h="20">
                  <a:moveTo>
                    <a:pt x="8" y="20"/>
                  </a:moveTo>
                  <a:cubicBezTo>
                    <a:pt x="7" y="20"/>
                    <a:pt x="6" y="20"/>
                    <a:pt x="5" y="20"/>
                  </a:cubicBezTo>
                  <a:cubicBezTo>
                    <a:pt x="4" y="19"/>
                    <a:pt x="3" y="19"/>
                    <a:pt x="2" y="18"/>
                  </a:cubicBezTo>
                  <a:cubicBezTo>
                    <a:pt x="1" y="17"/>
                    <a:pt x="1" y="16"/>
                    <a:pt x="0" y="15"/>
                  </a:cubicBezTo>
                  <a:cubicBezTo>
                    <a:pt x="0" y="14"/>
                    <a:pt x="0" y="12"/>
                    <a:pt x="0" y="10"/>
                  </a:cubicBezTo>
                  <a:cubicBezTo>
                    <a:pt x="0" y="8"/>
                    <a:pt x="0" y="7"/>
                    <a:pt x="0" y="6"/>
                  </a:cubicBezTo>
                  <a:cubicBezTo>
                    <a:pt x="1" y="4"/>
                    <a:pt x="1" y="3"/>
                    <a:pt x="2" y="2"/>
                  </a:cubicBezTo>
                  <a:cubicBezTo>
                    <a:pt x="3" y="2"/>
                    <a:pt x="4" y="1"/>
                    <a:pt x="5" y="1"/>
                  </a:cubicBezTo>
                  <a:cubicBezTo>
                    <a:pt x="6" y="0"/>
                    <a:pt x="7" y="0"/>
                    <a:pt x="9" y="0"/>
                  </a:cubicBezTo>
                  <a:cubicBezTo>
                    <a:pt x="11" y="0"/>
                    <a:pt x="14" y="1"/>
                    <a:pt x="15" y="2"/>
                  </a:cubicBezTo>
                  <a:cubicBezTo>
                    <a:pt x="16" y="4"/>
                    <a:pt x="17" y="7"/>
                    <a:pt x="17" y="10"/>
                  </a:cubicBezTo>
                  <a:cubicBezTo>
                    <a:pt x="17" y="13"/>
                    <a:pt x="16" y="16"/>
                    <a:pt x="15" y="18"/>
                  </a:cubicBezTo>
                  <a:cubicBezTo>
                    <a:pt x="13" y="19"/>
                    <a:pt x="11" y="20"/>
                    <a:pt x="8" y="20"/>
                  </a:cubicBezTo>
                  <a:close/>
                  <a:moveTo>
                    <a:pt x="12" y="8"/>
                  </a:moveTo>
                  <a:cubicBezTo>
                    <a:pt x="12" y="7"/>
                    <a:pt x="12" y="6"/>
                    <a:pt x="12" y="5"/>
                  </a:cubicBezTo>
                  <a:cubicBezTo>
                    <a:pt x="11" y="4"/>
                    <a:pt x="10" y="4"/>
                    <a:pt x="8" y="4"/>
                  </a:cubicBezTo>
                  <a:cubicBezTo>
                    <a:pt x="7" y="4"/>
                    <a:pt x="6" y="4"/>
                    <a:pt x="6" y="5"/>
                  </a:cubicBezTo>
                  <a:cubicBezTo>
                    <a:pt x="5" y="6"/>
                    <a:pt x="4" y="7"/>
                    <a:pt x="4" y="9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4" y="14"/>
                    <a:pt x="5" y="15"/>
                    <a:pt x="6" y="15"/>
                  </a:cubicBezTo>
                  <a:cubicBezTo>
                    <a:pt x="6" y="16"/>
                    <a:pt x="7" y="17"/>
                    <a:pt x="9" y="17"/>
                  </a:cubicBezTo>
                  <a:cubicBezTo>
                    <a:pt x="10" y="17"/>
                    <a:pt x="11" y="16"/>
                    <a:pt x="11" y="15"/>
                  </a:cubicBezTo>
                  <a:cubicBezTo>
                    <a:pt x="12" y="14"/>
                    <a:pt x="12" y="13"/>
                    <a:pt x="12" y="11"/>
                  </a:cubicBezTo>
                  <a:lnTo>
                    <a:pt x="12" y="8"/>
                  </a:lnTo>
                  <a:close/>
                </a:path>
              </a:pathLst>
            </a:custGeom>
            <a:solidFill>
              <a:srgbClr val="5755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72" name="Freeform 584"/>
            <p:cNvSpPr>
              <a:spLocks noEditPoints="1"/>
            </p:cNvSpPr>
            <p:nvPr/>
          </p:nvSpPr>
          <p:spPr bwMode="auto">
            <a:xfrm>
              <a:off x="6923089" y="990601"/>
              <a:ext cx="73025" cy="114300"/>
            </a:xfrm>
            <a:custGeom>
              <a:avLst/>
              <a:gdLst>
                <a:gd name="T0" fmla="*/ 10 w 17"/>
                <a:gd name="T1" fmla="*/ 20 h 27"/>
                <a:gd name="T2" fmla="*/ 7 w 17"/>
                <a:gd name="T3" fmla="*/ 19 h 27"/>
                <a:gd name="T4" fmla="*/ 5 w 17"/>
                <a:gd name="T5" fmla="*/ 18 h 27"/>
                <a:gd name="T6" fmla="*/ 5 w 17"/>
                <a:gd name="T7" fmla="*/ 25 h 27"/>
                <a:gd name="T8" fmla="*/ 5 w 17"/>
                <a:gd name="T9" fmla="*/ 26 h 27"/>
                <a:gd name="T10" fmla="*/ 4 w 17"/>
                <a:gd name="T11" fmla="*/ 27 h 27"/>
                <a:gd name="T12" fmla="*/ 2 w 17"/>
                <a:gd name="T13" fmla="*/ 27 h 27"/>
                <a:gd name="T14" fmla="*/ 1 w 17"/>
                <a:gd name="T15" fmla="*/ 26 h 27"/>
                <a:gd name="T16" fmla="*/ 0 w 17"/>
                <a:gd name="T17" fmla="*/ 25 h 27"/>
                <a:gd name="T18" fmla="*/ 0 w 17"/>
                <a:gd name="T19" fmla="*/ 2 h 27"/>
                <a:gd name="T20" fmla="*/ 1 w 17"/>
                <a:gd name="T21" fmla="*/ 1 h 27"/>
                <a:gd name="T22" fmla="*/ 2 w 17"/>
                <a:gd name="T23" fmla="*/ 0 h 27"/>
                <a:gd name="T24" fmla="*/ 4 w 17"/>
                <a:gd name="T25" fmla="*/ 0 h 27"/>
                <a:gd name="T26" fmla="*/ 5 w 17"/>
                <a:gd name="T27" fmla="*/ 2 h 27"/>
                <a:gd name="T28" fmla="*/ 5 w 17"/>
                <a:gd name="T29" fmla="*/ 2 h 27"/>
                <a:gd name="T30" fmla="*/ 7 w 17"/>
                <a:gd name="T31" fmla="*/ 0 h 27"/>
                <a:gd name="T32" fmla="*/ 10 w 17"/>
                <a:gd name="T33" fmla="*/ 0 h 27"/>
                <a:gd name="T34" fmla="*/ 15 w 17"/>
                <a:gd name="T35" fmla="*/ 3 h 27"/>
                <a:gd name="T36" fmla="*/ 17 w 17"/>
                <a:gd name="T37" fmla="*/ 10 h 27"/>
                <a:gd name="T38" fmla="*/ 16 w 17"/>
                <a:gd name="T39" fmla="*/ 14 h 27"/>
                <a:gd name="T40" fmla="*/ 15 w 17"/>
                <a:gd name="T41" fmla="*/ 18 h 27"/>
                <a:gd name="T42" fmla="*/ 13 w 17"/>
                <a:gd name="T43" fmla="*/ 19 h 27"/>
                <a:gd name="T44" fmla="*/ 10 w 17"/>
                <a:gd name="T45" fmla="*/ 20 h 27"/>
                <a:gd name="T46" fmla="*/ 12 w 17"/>
                <a:gd name="T47" fmla="*/ 9 h 27"/>
                <a:gd name="T48" fmla="*/ 11 w 17"/>
                <a:gd name="T49" fmla="*/ 5 h 27"/>
                <a:gd name="T50" fmla="*/ 9 w 17"/>
                <a:gd name="T51" fmla="*/ 3 h 27"/>
                <a:gd name="T52" fmla="*/ 7 w 17"/>
                <a:gd name="T53" fmla="*/ 4 h 27"/>
                <a:gd name="T54" fmla="*/ 6 w 17"/>
                <a:gd name="T55" fmla="*/ 5 h 27"/>
                <a:gd name="T56" fmla="*/ 5 w 17"/>
                <a:gd name="T57" fmla="*/ 6 h 27"/>
                <a:gd name="T58" fmla="*/ 5 w 17"/>
                <a:gd name="T59" fmla="*/ 7 h 27"/>
                <a:gd name="T60" fmla="*/ 5 w 17"/>
                <a:gd name="T61" fmla="*/ 14 h 27"/>
                <a:gd name="T62" fmla="*/ 5 w 17"/>
                <a:gd name="T63" fmla="*/ 14 h 27"/>
                <a:gd name="T64" fmla="*/ 6 w 17"/>
                <a:gd name="T65" fmla="*/ 15 h 27"/>
                <a:gd name="T66" fmla="*/ 7 w 17"/>
                <a:gd name="T67" fmla="*/ 16 h 27"/>
                <a:gd name="T68" fmla="*/ 9 w 17"/>
                <a:gd name="T69" fmla="*/ 16 h 27"/>
                <a:gd name="T70" fmla="*/ 11 w 17"/>
                <a:gd name="T71" fmla="*/ 15 h 27"/>
                <a:gd name="T72" fmla="*/ 12 w 17"/>
                <a:gd name="T73" fmla="*/ 12 h 27"/>
                <a:gd name="T74" fmla="*/ 12 w 17"/>
                <a:gd name="T75" fmla="*/ 9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7" h="27">
                  <a:moveTo>
                    <a:pt x="10" y="20"/>
                  </a:moveTo>
                  <a:cubicBezTo>
                    <a:pt x="9" y="20"/>
                    <a:pt x="8" y="20"/>
                    <a:pt x="7" y="19"/>
                  </a:cubicBezTo>
                  <a:cubicBezTo>
                    <a:pt x="6" y="19"/>
                    <a:pt x="6" y="19"/>
                    <a:pt x="5" y="18"/>
                  </a:cubicBezTo>
                  <a:cubicBezTo>
                    <a:pt x="5" y="25"/>
                    <a:pt x="5" y="25"/>
                    <a:pt x="5" y="25"/>
                  </a:cubicBezTo>
                  <a:cubicBezTo>
                    <a:pt x="5" y="26"/>
                    <a:pt x="5" y="26"/>
                    <a:pt x="5" y="26"/>
                  </a:cubicBezTo>
                  <a:cubicBezTo>
                    <a:pt x="5" y="26"/>
                    <a:pt x="4" y="27"/>
                    <a:pt x="4" y="27"/>
                  </a:cubicBezTo>
                  <a:cubicBezTo>
                    <a:pt x="2" y="27"/>
                    <a:pt x="2" y="27"/>
                    <a:pt x="2" y="27"/>
                  </a:cubicBezTo>
                  <a:cubicBezTo>
                    <a:pt x="1" y="27"/>
                    <a:pt x="1" y="26"/>
                    <a:pt x="1" y="26"/>
                  </a:cubicBezTo>
                  <a:cubicBezTo>
                    <a:pt x="0" y="26"/>
                    <a:pt x="0" y="26"/>
                    <a:pt x="0" y="25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1"/>
                    <a:pt x="1" y="1"/>
                  </a:cubicBezTo>
                  <a:cubicBezTo>
                    <a:pt x="1" y="1"/>
                    <a:pt x="1" y="0"/>
                    <a:pt x="2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5" y="1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6" y="1"/>
                    <a:pt x="6" y="1"/>
                    <a:pt x="7" y="0"/>
                  </a:cubicBezTo>
                  <a:cubicBezTo>
                    <a:pt x="8" y="0"/>
                    <a:pt x="9" y="0"/>
                    <a:pt x="10" y="0"/>
                  </a:cubicBezTo>
                  <a:cubicBezTo>
                    <a:pt x="13" y="0"/>
                    <a:pt x="14" y="1"/>
                    <a:pt x="15" y="3"/>
                  </a:cubicBezTo>
                  <a:cubicBezTo>
                    <a:pt x="16" y="4"/>
                    <a:pt x="17" y="7"/>
                    <a:pt x="17" y="10"/>
                  </a:cubicBezTo>
                  <a:cubicBezTo>
                    <a:pt x="17" y="12"/>
                    <a:pt x="17" y="13"/>
                    <a:pt x="16" y="14"/>
                  </a:cubicBezTo>
                  <a:cubicBezTo>
                    <a:pt x="16" y="16"/>
                    <a:pt x="15" y="17"/>
                    <a:pt x="15" y="18"/>
                  </a:cubicBezTo>
                  <a:cubicBezTo>
                    <a:pt x="14" y="18"/>
                    <a:pt x="14" y="19"/>
                    <a:pt x="13" y="19"/>
                  </a:cubicBezTo>
                  <a:cubicBezTo>
                    <a:pt x="12" y="20"/>
                    <a:pt x="11" y="20"/>
                    <a:pt x="10" y="20"/>
                  </a:cubicBezTo>
                  <a:close/>
                  <a:moveTo>
                    <a:pt x="12" y="9"/>
                  </a:moveTo>
                  <a:cubicBezTo>
                    <a:pt x="12" y="7"/>
                    <a:pt x="12" y="6"/>
                    <a:pt x="11" y="5"/>
                  </a:cubicBezTo>
                  <a:cubicBezTo>
                    <a:pt x="11" y="4"/>
                    <a:pt x="10" y="3"/>
                    <a:pt x="9" y="3"/>
                  </a:cubicBezTo>
                  <a:cubicBezTo>
                    <a:pt x="8" y="3"/>
                    <a:pt x="7" y="3"/>
                    <a:pt x="7" y="4"/>
                  </a:cubicBezTo>
                  <a:cubicBezTo>
                    <a:pt x="7" y="4"/>
                    <a:pt x="6" y="4"/>
                    <a:pt x="6" y="5"/>
                  </a:cubicBezTo>
                  <a:cubicBezTo>
                    <a:pt x="6" y="5"/>
                    <a:pt x="5" y="5"/>
                    <a:pt x="5" y="6"/>
                  </a:cubicBezTo>
                  <a:cubicBezTo>
                    <a:pt x="5" y="6"/>
                    <a:pt x="5" y="7"/>
                    <a:pt x="5" y="7"/>
                  </a:cubicBezTo>
                  <a:cubicBezTo>
                    <a:pt x="5" y="14"/>
                    <a:pt x="5" y="14"/>
                    <a:pt x="5" y="14"/>
                  </a:cubicBezTo>
                  <a:cubicBezTo>
                    <a:pt x="5" y="14"/>
                    <a:pt x="5" y="14"/>
                    <a:pt x="5" y="14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6" y="16"/>
                    <a:pt x="7" y="16"/>
                    <a:pt x="7" y="16"/>
                  </a:cubicBezTo>
                  <a:cubicBezTo>
                    <a:pt x="8" y="16"/>
                    <a:pt x="8" y="16"/>
                    <a:pt x="9" y="16"/>
                  </a:cubicBezTo>
                  <a:cubicBezTo>
                    <a:pt x="10" y="16"/>
                    <a:pt x="11" y="16"/>
                    <a:pt x="11" y="15"/>
                  </a:cubicBezTo>
                  <a:cubicBezTo>
                    <a:pt x="12" y="14"/>
                    <a:pt x="12" y="13"/>
                    <a:pt x="12" y="12"/>
                  </a:cubicBezTo>
                  <a:lnTo>
                    <a:pt x="12" y="9"/>
                  </a:lnTo>
                  <a:close/>
                </a:path>
              </a:pathLst>
            </a:custGeom>
            <a:solidFill>
              <a:srgbClr val="5755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73" name="Freeform 585"/>
            <p:cNvSpPr>
              <a:spLocks noEditPoints="1"/>
            </p:cNvSpPr>
            <p:nvPr/>
          </p:nvSpPr>
          <p:spPr bwMode="auto">
            <a:xfrm>
              <a:off x="7011989" y="990601"/>
              <a:ext cx="68263" cy="85725"/>
            </a:xfrm>
            <a:custGeom>
              <a:avLst/>
              <a:gdLst>
                <a:gd name="T0" fmla="*/ 5 w 16"/>
                <a:gd name="T1" fmla="*/ 12 h 20"/>
                <a:gd name="T2" fmla="*/ 6 w 16"/>
                <a:gd name="T3" fmla="*/ 15 h 20"/>
                <a:gd name="T4" fmla="*/ 10 w 16"/>
                <a:gd name="T5" fmla="*/ 16 h 20"/>
                <a:gd name="T6" fmla="*/ 13 w 16"/>
                <a:gd name="T7" fmla="*/ 16 h 20"/>
                <a:gd name="T8" fmla="*/ 15 w 16"/>
                <a:gd name="T9" fmla="*/ 16 h 20"/>
                <a:gd name="T10" fmla="*/ 16 w 16"/>
                <a:gd name="T11" fmla="*/ 16 h 20"/>
                <a:gd name="T12" fmla="*/ 16 w 16"/>
                <a:gd name="T13" fmla="*/ 16 h 20"/>
                <a:gd name="T14" fmla="*/ 16 w 16"/>
                <a:gd name="T15" fmla="*/ 18 h 20"/>
                <a:gd name="T16" fmla="*/ 16 w 16"/>
                <a:gd name="T17" fmla="*/ 19 h 20"/>
                <a:gd name="T18" fmla="*/ 15 w 16"/>
                <a:gd name="T19" fmla="*/ 20 h 20"/>
                <a:gd name="T20" fmla="*/ 14 w 16"/>
                <a:gd name="T21" fmla="*/ 20 h 20"/>
                <a:gd name="T22" fmla="*/ 13 w 16"/>
                <a:gd name="T23" fmla="*/ 20 h 20"/>
                <a:gd name="T24" fmla="*/ 11 w 16"/>
                <a:gd name="T25" fmla="*/ 20 h 20"/>
                <a:gd name="T26" fmla="*/ 9 w 16"/>
                <a:gd name="T27" fmla="*/ 20 h 20"/>
                <a:gd name="T28" fmla="*/ 2 w 16"/>
                <a:gd name="T29" fmla="*/ 18 h 20"/>
                <a:gd name="T30" fmla="*/ 0 w 16"/>
                <a:gd name="T31" fmla="*/ 10 h 20"/>
                <a:gd name="T32" fmla="*/ 2 w 16"/>
                <a:gd name="T33" fmla="*/ 3 h 20"/>
                <a:gd name="T34" fmla="*/ 8 w 16"/>
                <a:gd name="T35" fmla="*/ 0 h 20"/>
                <a:gd name="T36" fmla="*/ 14 w 16"/>
                <a:gd name="T37" fmla="*/ 2 h 20"/>
                <a:gd name="T38" fmla="*/ 16 w 16"/>
                <a:gd name="T39" fmla="*/ 8 h 20"/>
                <a:gd name="T40" fmla="*/ 16 w 16"/>
                <a:gd name="T41" fmla="*/ 10 h 20"/>
                <a:gd name="T42" fmla="*/ 16 w 16"/>
                <a:gd name="T43" fmla="*/ 11 h 20"/>
                <a:gd name="T44" fmla="*/ 15 w 16"/>
                <a:gd name="T45" fmla="*/ 12 h 20"/>
                <a:gd name="T46" fmla="*/ 5 w 16"/>
                <a:gd name="T47" fmla="*/ 12 h 20"/>
                <a:gd name="T48" fmla="*/ 8 w 16"/>
                <a:gd name="T49" fmla="*/ 3 h 20"/>
                <a:gd name="T50" fmla="*/ 6 w 16"/>
                <a:gd name="T51" fmla="*/ 5 h 20"/>
                <a:gd name="T52" fmla="*/ 5 w 16"/>
                <a:gd name="T53" fmla="*/ 8 h 20"/>
                <a:gd name="T54" fmla="*/ 5 w 16"/>
                <a:gd name="T55" fmla="*/ 8 h 20"/>
                <a:gd name="T56" fmla="*/ 12 w 16"/>
                <a:gd name="T57" fmla="*/ 8 h 20"/>
                <a:gd name="T58" fmla="*/ 11 w 16"/>
                <a:gd name="T59" fmla="*/ 5 h 20"/>
                <a:gd name="T60" fmla="*/ 8 w 16"/>
                <a:gd name="T61" fmla="*/ 3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6" h="20">
                  <a:moveTo>
                    <a:pt x="5" y="12"/>
                  </a:moveTo>
                  <a:cubicBezTo>
                    <a:pt x="5" y="13"/>
                    <a:pt x="5" y="15"/>
                    <a:pt x="6" y="15"/>
                  </a:cubicBezTo>
                  <a:cubicBezTo>
                    <a:pt x="7" y="16"/>
                    <a:pt x="8" y="16"/>
                    <a:pt x="10" y="16"/>
                  </a:cubicBezTo>
                  <a:cubicBezTo>
                    <a:pt x="11" y="16"/>
                    <a:pt x="12" y="16"/>
                    <a:pt x="13" y="16"/>
                  </a:cubicBezTo>
                  <a:cubicBezTo>
                    <a:pt x="14" y="16"/>
                    <a:pt x="14" y="16"/>
                    <a:pt x="15" y="16"/>
                  </a:cubicBezTo>
                  <a:cubicBezTo>
                    <a:pt x="15" y="15"/>
                    <a:pt x="16" y="15"/>
                    <a:pt x="16" y="16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6" y="18"/>
                    <a:pt x="16" y="18"/>
                    <a:pt x="16" y="18"/>
                  </a:cubicBezTo>
                  <a:cubicBezTo>
                    <a:pt x="16" y="19"/>
                    <a:pt x="16" y="19"/>
                    <a:pt x="16" y="19"/>
                  </a:cubicBezTo>
                  <a:cubicBezTo>
                    <a:pt x="16" y="19"/>
                    <a:pt x="15" y="19"/>
                    <a:pt x="15" y="20"/>
                  </a:cubicBezTo>
                  <a:cubicBezTo>
                    <a:pt x="15" y="20"/>
                    <a:pt x="14" y="20"/>
                    <a:pt x="14" y="20"/>
                  </a:cubicBezTo>
                  <a:cubicBezTo>
                    <a:pt x="14" y="20"/>
                    <a:pt x="13" y="20"/>
                    <a:pt x="13" y="20"/>
                  </a:cubicBezTo>
                  <a:cubicBezTo>
                    <a:pt x="12" y="20"/>
                    <a:pt x="12" y="20"/>
                    <a:pt x="11" y="20"/>
                  </a:cubicBezTo>
                  <a:cubicBezTo>
                    <a:pt x="10" y="20"/>
                    <a:pt x="10" y="20"/>
                    <a:pt x="9" y="20"/>
                  </a:cubicBezTo>
                  <a:cubicBezTo>
                    <a:pt x="6" y="20"/>
                    <a:pt x="4" y="19"/>
                    <a:pt x="2" y="18"/>
                  </a:cubicBezTo>
                  <a:cubicBezTo>
                    <a:pt x="1" y="16"/>
                    <a:pt x="0" y="14"/>
                    <a:pt x="0" y="10"/>
                  </a:cubicBezTo>
                  <a:cubicBezTo>
                    <a:pt x="0" y="7"/>
                    <a:pt x="1" y="4"/>
                    <a:pt x="2" y="3"/>
                  </a:cubicBezTo>
                  <a:cubicBezTo>
                    <a:pt x="3" y="1"/>
                    <a:pt x="6" y="0"/>
                    <a:pt x="8" y="0"/>
                  </a:cubicBezTo>
                  <a:cubicBezTo>
                    <a:pt x="11" y="0"/>
                    <a:pt x="13" y="1"/>
                    <a:pt x="14" y="2"/>
                  </a:cubicBezTo>
                  <a:cubicBezTo>
                    <a:pt x="16" y="3"/>
                    <a:pt x="16" y="5"/>
                    <a:pt x="16" y="8"/>
                  </a:cubicBezTo>
                  <a:cubicBezTo>
                    <a:pt x="16" y="10"/>
                    <a:pt x="16" y="10"/>
                    <a:pt x="16" y="10"/>
                  </a:cubicBezTo>
                  <a:cubicBezTo>
                    <a:pt x="16" y="10"/>
                    <a:pt x="16" y="11"/>
                    <a:pt x="16" y="11"/>
                  </a:cubicBezTo>
                  <a:cubicBezTo>
                    <a:pt x="16" y="12"/>
                    <a:pt x="15" y="12"/>
                    <a:pt x="15" y="12"/>
                  </a:cubicBezTo>
                  <a:lnTo>
                    <a:pt x="5" y="12"/>
                  </a:lnTo>
                  <a:close/>
                  <a:moveTo>
                    <a:pt x="8" y="3"/>
                  </a:moveTo>
                  <a:cubicBezTo>
                    <a:pt x="7" y="3"/>
                    <a:pt x="6" y="4"/>
                    <a:pt x="6" y="5"/>
                  </a:cubicBezTo>
                  <a:cubicBezTo>
                    <a:pt x="5" y="6"/>
                    <a:pt x="5" y="7"/>
                    <a:pt x="5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12" y="8"/>
                    <a:pt x="12" y="8"/>
                    <a:pt x="12" y="8"/>
                  </a:cubicBezTo>
                  <a:cubicBezTo>
                    <a:pt x="12" y="7"/>
                    <a:pt x="12" y="6"/>
                    <a:pt x="11" y="5"/>
                  </a:cubicBezTo>
                  <a:cubicBezTo>
                    <a:pt x="11" y="4"/>
                    <a:pt x="10" y="3"/>
                    <a:pt x="8" y="3"/>
                  </a:cubicBezTo>
                  <a:close/>
                </a:path>
              </a:pathLst>
            </a:custGeom>
            <a:solidFill>
              <a:srgbClr val="5755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767" name="组合 766"/>
          <p:cNvGrpSpPr/>
          <p:nvPr/>
        </p:nvGrpSpPr>
        <p:grpSpPr>
          <a:xfrm>
            <a:off x="7890346" y="798077"/>
            <a:ext cx="246063" cy="785812"/>
            <a:chOff x="7874001" y="925514"/>
            <a:chExt cx="246063" cy="785812"/>
          </a:xfrm>
        </p:grpSpPr>
        <p:sp>
          <p:nvSpPr>
            <p:cNvPr id="729" name="Freeform 641"/>
            <p:cNvSpPr>
              <a:spLocks/>
            </p:cNvSpPr>
            <p:nvPr/>
          </p:nvSpPr>
          <p:spPr bwMode="auto">
            <a:xfrm>
              <a:off x="7993064" y="1695451"/>
              <a:ext cx="15875" cy="15875"/>
            </a:xfrm>
            <a:custGeom>
              <a:avLst/>
              <a:gdLst>
                <a:gd name="T0" fmla="*/ 2 w 4"/>
                <a:gd name="T1" fmla="*/ 4 h 4"/>
                <a:gd name="T2" fmla="*/ 1 w 4"/>
                <a:gd name="T3" fmla="*/ 3 h 4"/>
                <a:gd name="T4" fmla="*/ 0 w 4"/>
                <a:gd name="T5" fmla="*/ 2 h 4"/>
                <a:gd name="T6" fmla="*/ 1 w 4"/>
                <a:gd name="T7" fmla="*/ 1 h 4"/>
                <a:gd name="T8" fmla="*/ 3 w 4"/>
                <a:gd name="T9" fmla="*/ 1 h 4"/>
                <a:gd name="T10" fmla="*/ 4 w 4"/>
                <a:gd name="T11" fmla="*/ 2 h 4"/>
                <a:gd name="T12" fmla="*/ 3 w 4"/>
                <a:gd name="T13" fmla="*/ 3 h 4"/>
                <a:gd name="T14" fmla="*/ 2 w 4"/>
                <a:gd name="T15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" h="4">
                  <a:moveTo>
                    <a:pt x="2" y="4"/>
                  </a:moveTo>
                  <a:cubicBezTo>
                    <a:pt x="2" y="4"/>
                    <a:pt x="1" y="4"/>
                    <a:pt x="1" y="3"/>
                  </a:cubicBezTo>
                  <a:cubicBezTo>
                    <a:pt x="0" y="3"/>
                    <a:pt x="0" y="2"/>
                    <a:pt x="0" y="2"/>
                  </a:cubicBezTo>
                  <a:cubicBezTo>
                    <a:pt x="0" y="1"/>
                    <a:pt x="0" y="1"/>
                    <a:pt x="1" y="1"/>
                  </a:cubicBezTo>
                  <a:cubicBezTo>
                    <a:pt x="1" y="0"/>
                    <a:pt x="3" y="0"/>
                    <a:pt x="3" y="1"/>
                  </a:cubicBezTo>
                  <a:cubicBezTo>
                    <a:pt x="4" y="1"/>
                    <a:pt x="4" y="1"/>
                    <a:pt x="4" y="2"/>
                  </a:cubicBezTo>
                  <a:cubicBezTo>
                    <a:pt x="4" y="2"/>
                    <a:pt x="4" y="3"/>
                    <a:pt x="3" y="3"/>
                  </a:cubicBezTo>
                  <a:cubicBezTo>
                    <a:pt x="3" y="4"/>
                    <a:pt x="3" y="4"/>
                    <a:pt x="2" y="4"/>
                  </a:cubicBezTo>
                  <a:close/>
                </a:path>
              </a:pathLst>
            </a:custGeom>
            <a:solidFill>
              <a:srgbClr val="6CC7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30" name="Freeform 642"/>
            <p:cNvSpPr>
              <a:spLocks noEditPoints="1"/>
            </p:cNvSpPr>
            <p:nvPr/>
          </p:nvSpPr>
          <p:spPr bwMode="auto">
            <a:xfrm>
              <a:off x="7993064" y="1241426"/>
              <a:ext cx="15875" cy="436563"/>
            </a:xfrm>
            <a:custGeom>
              <a:avLst/>
              <a:gdLst>
                <a:gd name="T0" fmla="*/ 2 w 4"/>
                <a:gd name="T1" fmla="*/ 98 h 102"/>
                <a:gd name="T2" fmla="*/ 4 w 4"/>
                <a:gd name="T3" fmla="*/ 100 h 102"/>
                <a:gd name="T4" fmla="*/ 2 w 4"/>
                <a:gd name="T5" fmla="*/ 102 h 102"/>
                <a:gd name="T6" fmla="*/ 0 w 4"/>
                <a:gd name="T7" fmla="*/ 100 h 102"/>
                <a:gd name="T8" fmla="*/ 2 w 4"/>
                <a:gd name="T9" fmla="*/ 91 h 102"/>
                <a:gd name="T10" fmla="*/ 4 w 4"/>
                <a:gd name="T11" fmla="*/ 93 h 102"/>
                <a:gd name="T12" fmla="*/ 2 w 4"/>
                <a:gd name="T13" fmla="*/ 95 h 102"/>
                <a:gd name="T14" fmla="*/ 0 w 4"/>
                <a:gd name="T15" fmla="*/ 93 h 102"/>
                <a:gd name="T16" fmla="*/ 2 w 4"/>
                <a:gd name="T17" fmla="*/ 83 h 102"/>
                <a:gd name="T18" fmla="*/ 4 w 4"/>
                <a:gd name="T19" fmla="*/ 85 h 102"/>
                <a:gd name="T20" fmla="*/ 2 w 4"/>
                <a:gd name="T21" fmla="*/ 87 h 102"/>
                <a:gd name="T22" fmla="*/ 0 w 4"/>
                <a:gd name="T23" fmla="*/ 85 h 102"/>
                <a:gd name="T24" fmla="*/ 2 w 4"/>
                <a:gd name="T25" fmla="*/ 76 h 102"/>
                <a:gd name="T26" fmla="*/ 4 w 4"/>
                <a:gd name="T27" fmla="*/ 78 h 102"/>
                <a:gd name="T28" fmla="*/ 2 w 4"/>
                <a:gd name="T29" fmla="*/ 80 h 102"/>
                <a:gd name="T30" fmla="*/ 0 w 4"/>
                <a:gd name="T31" fmla="*/ 78 h 102"/>
                <a:gd name="T32" fmla="*/ 2 w 4"/>
                <a:gd name="T33" fmla="*/ 68 h 102"/>
                <a:gd name="T34" fmla="*/ 4 w 4"/>
                <a:gd name="T35" fmla="*/ 70 h 102"/>
                <a:gd name="T36" fmla="*/ 2 w 4"/>
                <a:gd name="T37" fmla="*/ 72 h 102"/>
                <a:gd name="T38" fmla="*/ 0 w 4"/>
                <a:gd name="T39" fmla="*/ 70 h 102"/>
                <a:gd name="T40" fmla="*/ 2 w 4"/>
                <a:gd name="T41" fmla="*/ 60 h 102"/>
                <a:gd name="T42" fmla="*/ 4 w 4"/>
                <a:gd name="T43" fmla="*/ 62 h 102"/>
                <a:gd name="T44" fmla="*/ 2 w 4"/>
                <a:gd name="T45" fmla="*/ 64 h 102"/>
                <a:gd name="T46" fmla="*/ 0 w 4"/>
                <a:gd name="T47" fmla="*/ 62 h 102"/>
                <a:gd name="T48" fmla="*/ 2 w 4"/>
                <a:gd name="T49" fmla="*/ 53 h 102"/>
                <a:gd name="T50" fmla="*/ 4 w 4"/>
                <a:gd name="T51" fmla="*/ 55 h 102"/>
                <a:gd name="T52" fmla="*/ 2 w 4"/>
                <a:gd name="T53" fmla="*/ 57 h 102"/>
                <a:gd name="T54" fmla="*/ 0 w 4"/>
                <a:gd name="T55" fmla="*/ 55 h 102"/>
                <a:gd name="T56" fmla="*/ 2 w 4"/>
                <a:gd name="T57" fmla="*/ 45 h 102"/>
                <a:gd name="T58" fmla="*/ 4 w 4"/>
                <a:gd name="T59" fmla="*/ 47 h 102"/>
                <a:gd name="T60" fmla="*/ 2 w 4"/>
                <a:gd name="T61" fmla="*/ 49 h 102"/>
                <a:gd name="T62" fmla="*/ 0 w 4"/>
                <a:gd name="T63" fmla="*/ 47 h 102"/>
                <a:gd name="T64" fmla="*/ 2 w 4"/>
                <a:gd name="T65" fmla="*/ 38 h 102"/>
                <a:gd name="T66" fmla="*/ 4 w 4"/>
                <a:gd name="T67" fmla="*/ 40 h 102"/>
                <a:gd name="T68" fmla="*/ 2 w 4"/>
                <a:gd name="T69" fmla="*/ 42 h 102"/>
                <a:gd name="T70" fmla="*/ 0 w 4"/>
                <a:gd name="T71" fmla="*/ 40 h 102"/>
                <a:gd name="T72" fmla="*/ 2 w 4"/>
                <a:gd name="T73" fmla="*/ 30 h 102"/>
                <a:gd name="T74" fmla="*/ 4 w 4"/>
                <a:gd name="T75" fmla="*/ 32 h 102"/>
                <a:gd name="T76" fmla="*/ 2 w 4"/>
                <a:gd name="T77" fmla="*/ 34 h 102"/>
                <a:gd name="T78" fmla="*/ 0 w 4"/>
                <a:gd name="T79" fmla="*/ 32 h 102"/>
                <a:gd name="T80" fmla="*/ 2 w 4"/>
                <a:gd name="T81" fmla="*/ 23 h 102"/>
                <a:gd name="T82" fmla="*/ 4 w 4"/>
                <a:gd name="T83" fmla="*/ 24 h 102"/>
                <a:gd name="T84" fmla="*/ 2 w 4"/>
                <a:gd name="T85" fmla="*/ 26 h 102"/>
                <a:gd name="T86" fmla="*/ 0 w 4"/>
                <a:gd name="T87" fmla="*/ 24 h 102"/>
                <a:gd name="T88" fmla="*/ 2 w 4"/>
                <a:gd name="T89" fmla="*/ 15 h 102"/>
                <a:gd name="T90" fmla="*/ 4 w 4"/>
                <a:gd name="T91" fmla="*/ 17 h 102"/>
                <a:gd name="T92" fmla="*/ 2 w 4"/>
                <a:gd name="T93" fmla="*/ 19 h 102"/>
                <a:gd name="T94" fmla="*/ 0 w 4"/>
                <a:gd name="T95" fmla="*/ 17 h 102"/>
                <a:gd name="T96" fmla="*/ 2 w 4"/>
                <a:gd name="T97" fmla="*/ 7 h 102"/>
                <a:gd name="T98" fmla="*/ 4 w 4"/>
                <a:gd name="T99" fmla="*/ 9 h 102"/>
                <a:gd name="T100" fmla="*/ 2 w 4"/>
                <a:gd name="T101" fmla="*/ 11 h 102"/>
                <a:gd name="T102" fmla="*/ 0 w 4"/>
                <a:gd name="T103" fmla="*/ 9 h 102"/>
                <a:gd name="T104" fmla="*/ 2 w 4"/>
                <a:gd name="T105" fmla="*/ 0 h 102"/>
                <a:gd name="T106" fmla="*/ 4 w 4"/>
                <a:gd name="T107" fmla="*/ 2 h 102"/>
                <a:gd name="T108" fmla="*/ 2 w 4"/>
                <a:gd name="T109" fmla="*/ 4 h 102"/>
                <a:gd name="T110" fmla="*/ 0 w 4"/>
                <a:gd name="T111" fmla="*/ 2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4" h="102">
                  <a:moveTo>
                    <a:pt x="0" y="100"/>
                  </a:moveTo>
                  <a:cubicBezTo>
                    <a:pt x="0" y="99"/>
                    <a:pt x="1" y="98"/>
                    <a:pt x="2" y="98"/>
                  </a:cubicBezTo>
                  <a:cubicBezTo>
                    <a:pt x="2" y="98"/>
                    <a:pt x="2" y="98"/>
                    <a:pt x="2" y="98"/>
                  </a:cubicBezTo>
                  <a:cubicBezTo>
                    <a:pt x="3" y="98"/>
                    <a:pt x="4" y="99"/>
                    <a:pt x="4" y="100"/>
                  </a:cubicBezTo>
                  <a:cubicBezTo>
                    <a:pt x="4" y="100"/>
                    <a:pt x="4" y="100"/>
                    <a:pt x="4" y="100"/>
                  </a:cubicBezTo>
                  <a:cubicBezTo>
                    <a:pt x="4" y="101"/>
                    <a:pt x="3" y="102"/>
                    <a:pt x="2" y="102"/>
                  </a:cubicBezTo>
                  <a:cubicBezTo>
                    <a:pt x="2" y="102"/>
                    <a:pt x="2" y="102"/>
                    <a:pt x="2" y="102"/>
                  </a:cubicBezTo>
                  <a:cubicBezTo>
                    <a:pt x="1" y="102"/>
                    <a:pt x="0" y="101"/>
                    <a:pt x="0" y="100"/>
                  </a:cubicBezTo>
                  <a:close/>
                  <a:moveTo>
                    <a:pt x="0" y="93"/>
                  </a:moveTo>
                  <a:cubicBezTo>
                    <a:pt x="0" y="92"/>
                    <a:pt x="1" y="91"/>
                    <a:pt x="2" y="91"/>
                  </a:cubicBezTo>
                  <a:cubicBezTo>
                    <a:pt x="2" y="91"/>
                    <a:pt x="2" y="91"/>
                    <a:pt x="2" y="91"/>
                  </a:cubicBezTo>
                  <a:cubicBezTo>
                    <a:pt x="3" y="91"/>
                    <a:pt x="4" y="92"/>
                    <a:pt x="4" y="93"/>
                  </a:cubicBezTo>
                  <a:cubicBezTo>
                    <a:pt x="4" y="93"/>
                    <a:pt x="4" y="93"/>
                    <a:pt x="4" y="93"/>
                  </a:cubicBezTo>
                  <a:cubicBezTo>
                    <a:pt x="4" y="94"/>
                    <a:pt x="3" y="95"/>
                    <a:pt x="2" y="95"/>
                  </a:cubicBezTo>
                  <a:cubicBezTo>
                    <a:pt x="2" y="95"/>
                    <a:pt x="2" y="95"/>
                    <a:pt x="2" y="95"/>
                  </a:cubicBezTo>
                  <a:cubicBezTo>
                    <a:pt x="1" y="95"/>
                    <a:pt x="0" y="94"/>
                    <a:pt x="0" y="93"/>
                  </a:cubicBezTo>
                  <a:close/>
                  <a:moveTo>
                    <a:pt x="0" y="85"/>
                  </a:moveTo>
                  <a:cubicBezTo>
                    <a:pt x="0" y="84"/>
                    <a:pt x="1" y="83"/>
                    <a:pt x="2" y="83"/>
                  </a:cubicBezTo>
                  <a:cubicBezTo>
                    <a:pt x="2" y="83"/>
                    <a:pt x="2" y="83"/>
                    <a:pt x="2" y="83"/>
                  </a:cubicBezTo>
                  <a:cubicBezTo>
                    <a:pt x="3" y="83"/>
                    <a:pt x="4" y="84"/>
                    <a:pt x="4" y="85"/>
                  </a:cubicBezTo>
                  <a:cubicBezTo>
                    <a:pt x="4" y="85"/>
                    <a:pt x="4" y="85"/>
                    <a:pt x="4" y="85"/>
                  </a:cubicBezTo>
                  <a:cubicBezTo>
                    <a:pt x="4" y="86"/>
                    <a:pt x="3" y="87"/>
                    <a:pt x="2" y="87"/>
                  </a:cubicBezTo>
                  <a:cubicBezTo>
                    <a:pt x="2" y="87"/>
                    <a:pt x="2" y="87"/>
                    <a:pt x="2" y="87"/>
                  </a:cubicBezTo>
                  <a:cubicBezTo>
                    <a:pt x="1" y="87"/>
                    <a:pt x="0" y="86"/>
                    <a:pt x="0" y="85"/>
                  </a:cubicBezTo>
                  <a:close/>
                  <a:moveTo>
                    <a:pt x="0" y="78"/>
                  </a:moveTo>
                  <a:cubicBezTo>
                    <a:pt x="0" y="76"/>
                    <a:pt x="1" y="76"/>
                    <a:pt x="2" y="76"/>
                  </a:cubicBezTo>
                  <a:cubicBezTo>
                    <a:pt x="2" y="76"/>
                    <a:pt x="2" y="76"/>
                    <a:pt x="2" y="76"/>
                  </a:cubicBezTo>
                  <a:cubicBezTo>
                    <a:pt x="3" y="76"/>
                    <a:pt x="4" y="76"/>
                    <a:pt x="4" y="78"/>
                  </a:cubicBezTo>
                  <a:cubicBezTo>
                    <a:pt x="4" y="78"/>
                    <a:pt x="4" y="78"/>
                    <a:pt x="4" y="78"/>
                  </a:cubicBezTo>
                  <a:cubicBezTo>
                    <a:pt x="4" y="79"/>
                    <a:pt x="3" y="80"/>
                    <a:pt x="2" y="80"/>
                  </a:cubicBezTo>
                  <a:cubicBezTo>
                    <a:pt x="2" y="80"/>
                    <a:pt x="2" y="80"/>
                    <a:pt x="2" y="80"/>
                  </a:cubicBezTo>
                  <a:cubicBezTo>
                    <a:pt x="1" y="80"/>
                    <a:pt x="0" y="79"/>
                    <a:pt x="0" y="78"/>
                  </a:cubicBezTo>
                  <a:close/>
                  <a:moveTo>
                    <a:pt x="0" y="70"/>
                  </a:moveTo>
                  <a:cubicBezTo>
                    <a:pt x="0" y="69"/>
                    <a:pt x="1" y="68"/>
                    <a:pt x="2" y="68"/>
                  </a:cubicBezTo>
                  <a:cubicBezTo>
                    <a:pt x="2" y="68"/>
                    <a:pt x="2" y="68"/>
                    <a:pt x="2" y="68"/>
                  </a:cubicBezTo>
                  <a:cubicBezTo>
                    <a:pt x="3" y="68"/>
                    <a:pt x="4" y="69"/>
                    <a:pt x="4" y="70"/>
                  </a:cubicBezTo>
                  <a:cubicBezTo>
                    <a:pt x="4" y="70"/>
                    <a:pt x="4" y="70"/>
                    <a:pt x="4" y="70"/>
                  </a:cubicBezTo>
                  <a:cubicBezTo>
                    <a:pt x="4" y="71"/>
                    <a:pt x="3" y="72"/>
                    <a:pt x="2" y="72"/>
                  </a:cubicBezTo>
                  <a:cubicBezTo>
                    <a:pt x="2" y="72"/>
                    <a:pt x="2" y="72"/>
                    <a:pt x="2" y="72"/>
                  </a:cubicBezTo>
                  <a:cubicBezTo>
                    <a:pt x="1" y="72"/>
                    <a:pt x="0" y="71"/>
                    <a:pt x="0" y="70"/>
                  </a:cubicBezTo>
                  <a:close/>
                  <a:moveTo>
                    <a:pt x="0" y="62"/>
                  </a:moveTo>
                  <a:cubicBezTo>
                    <a:pt x="0" y="61"/>
                    <a:pt x="1" y="60"/>
                    <a:pt x="2" y="60"/>
                  </a:cubicBezTo>
                  <a:cubicBezTo>
                    <a:pt x="2" y="60"/>
                    <a:pt x="2" y="60"/>
                    <a:pt x="2" y="60"/>
                  </a:cubicBezTo>
                  <a:cubicBezTo>
                    <a:pt x="3" y="60"/>
                    <a:pt x="4" y="61"/>
                    <a:pt x="4" y="62"/>
                  </a:cubicBezTo>
                  <a:cubicBezTo>
                    <a:pt x="4" y="62"/>
                    <a:pt x="4" y="62"/>
                    <a:pt x="4" y="62"/>
                  </a:cubicBezTo>
                  <a:cubicBezTo>
                    <a:pt x="4" y="63"/>
                    <a:pt x="3" y="64"/>
                    <a:pt x="2" y="64"/>
                  </a:cubicBezTo>
                  <a:cubicBezTo>
                    <a:pt x="2" y="64"/>
                    <a:pt x="2" y="64"/>
                    <a:pt x="2" y="64"/>
                  </a:cubicBezTo>
                  <a:cubicBezTo>
                    <a:pt x="1" y="64"/>
                    <a:pt x="0" y="63"/>
                    <a:pt x="0" y="62"/>
                  </a:cubicBezTo>
                  <a:close/>
                  <a:moveTo>
                    <a:pt x="0" y="55"/>
                  </a:moveTo>
                  <a:cubicBezTo>
                    <a:pt x="0" y="54"/>
                    <a:pt x="1" y="53"/>
                    <a:pt x="2" y="53"/>
                  </a:cubicBezTo>
                  <a:cubicBezTo>
                    <a:pt x="2" y="53"/>
                    <a:pt x="2" y="53"/>
                    <a:pt x="2" y="53"/>
                  </a:cubicBezTo>
                  <a:cubicBezTo>
                    <a:pt x="3" y="53"/>
                    <a:pt x="4" y="54"/>
                    <a:pt x="4" y="55"/>
                  </a:cubicBezTo>
                  <a:cubicBezTo>
                    <a:pt x="4" y="55"/>
                    <a:pt x="4" y="55"/>
                    <a:pt x="4" y="55"/>
                  </a:cubicBezTo>
                  <a:cubicBezTo>
                    <a:pt x="4" y="56"/>
                    <a:pt x="3" y="57"/>
                    <a:pt x="2" y="57"/>
                  </a:cubicBezTo>
                  <a:cubicBezTo>
                    <a:pt x="2" y="57"/>
                    <a:pt x="2" y="57"/>
                    <a:pt x="2" y="57"/>
                  </a:cubicBezTo>
                  <a:cubicBezTo>
                    <a:pt x="1" y="57"/>
                    <a:pt x="0" y="56"/>
                    <a:pt x="0" y="55"/>
                  </a:cubicBezTo>
                  <a:close/>
                  <a:moveTo>
                    <a:pt x="0" y="47"/>
                  </a:moveTo>
                  <a:cubicBezTo>
                    <a:pt x="0" y="46"/>
                    <a:pt x="1" y="45"/>
                    <a:pt x="2" y="45"/>
                  </a:cubicBezTo>
                  <a:cubicBezTo>
                    <a:pt x="2" y="45"/>
                    <a:pt x="2" y="45"/>
                    <a:pt x="2" y="45"/>
                  </a:cubicBezTo>
                  <a:cubicBezTo>
                    <a:pt x="3" y="45"/>
                    <a:pt x="4" y="46"/>
                    <a:pt x="4" y="47"/>
                  </a:cubicBezTo>
                  <a:cubicBezTo>
                    <a:pt x="4" y="47"/>
                    <a:pt x="4" y="47"/>
                    <a:pt x="4" y="47"/>
                  </a:cubicBezTo>
                  <a:cubicBezTo>
                    <a:pt x="4" y="48"/>
                    <a:pt x="3" y="49"/>
                    <a:pt x="2" y="49"/>
                  </a:cubicBezTo>
                  <a:cubicBezTo>
                    <a:pt x="2" y="49"/>
                    <a:pt x="2" y="49"/>
                    <a:pt x="2" y="49"/>
                  </a:cubicBezTo>
                  <a:cubicBezTo>
                    <a:pt x="1" y="49"/>
                    <a:pt x="0" y="48"/>
                    <a:pt x="0" y="47"/>
                  </a:cubicBezTo>
                  <a:close/>
                  <a:moveTo>
                    <a:pt x="0" y="40"/>
                  </a:moveTo>
                  <a:cubicBezTo>
                    <a:pt x="0" y="39"/>
                    <a:pt x="1" y="38"/>
                    <a:pt x="2" y="38"/>
                  </a:cubicBezTo>
                  <a:cubicBezTo>
                    <a:pt x="2" y="38"/>
                    <a:pt x="2" y="38"/>
                    <a:pt x="2" y="38"/>
                  </a:cubicBezTo>
                  <a:cubicBezTo>
                    <a:pt x="3" y="38"/>
                    <a:pt x="4" y="39"/>
                    <a:pt x="4" y="40"/>
                  </a:cubicBezTo>
                  <a:cubicBezTo>
                    <a:pt x="4" y="40"/>
                    <a:pt x="4" y="40"/>
                    <a:pt x="4" y="40"/>
                  </a:cubicBezTo>
                  <a:cubicBezTo>
                    <a:pt x="4" y="41"/>
                    <a:pt x="3" y="42"/>
                    <a:pt x="2" y="42"/>
                  </a:cubicBezTo>
                  <a:cubicBezTo>
                    <a:pt x="2" y="42"/>
                    <a:pt x="2" y="42"/>
                    <a:pt x="2" y="42"/>
                  </a:cubicBezTo>
                  <a:cubicBezTo>
                    <a:pt x="1" y="42"/>
                    <a:pt x="0" y="41"/>
                    <a:pt x="0" y="40"/>
                  </a:cubicBezTo>
                  <a:close/>
                  <a:moveTo>
                    <a:pt x="0" y="32"/>
                  </a:moveTo>
                  <a:cubicBezTo>
                    <a:pt x="0" y="31"/>
                    <a:pt x="1" y="30"/>
                    <a:pt x="2" y="30"/>
                  </a:cubicBezTo>
                  <a:cubicBezTo>
                    <a:pt x="2" y="30"/>
                    <a:pt x="2" y="30"/>
                    <a:pt x="2" y="30"/>
                  </a:cubicBezTo>
                  <a:cubicBezTo>
                    <a:pt x="3" y="30"/>
                    <a:pt x="4" y="31"/>
                    <a:pt x="4" y="32"/>
                  </a:cubicBezTo>
                  <a:cubicBezTo>
                    <a:pt x="4" y="32"/>
                    <a:pt x="4" y="32"/>
                    <a:pt x="4" y="32"/>
                  </a:cubicBezTo>
                  <a:cubicBezTo>
                    <a:pt x="4" y="33"/>
                    <a:pt x="3" y="34"/>
                    <a:pt x="2" y="34"/>
                  </a:cubicBezTo>
                  <a:cubicBezTo>
                    <a:pt x="2" y="34"/>
                    <a:pt x="2" y="34"/>
                    <a:pt x="2" y="34"/>
                  </a:cubicBezTo>
                  <a:cubicBezTo>
                    <a:pt x="1" y="34"/>
                    <a:pt x="0" y="33"/>
                    <a:pt x="0" y="32"/>
                  </a:cubicBezTo>
                  <a:close/>
                  <a:moveTo>
                    <a:pt x="0" y="24"/>
                  </a:moveTo>
                  <a:cubicBezTo>
                    <a:pt x="0" y="23"/>
                    <a:pt x="1" y="23"/>
                    <a:pt x="2" y="23"/>
                  </a:cubicBezTo>
                  <a:cubicBezTo>
                    <a:pt x="2" y="23"/>
                    <a:pt x="2" y="23"/>
                    <a:pt x="2" y="23"/>
                  </a:cubicBezTo>
                  <a:cubicBezTo>
                    <a:pt x="3" y="23"/>
                    <a:pt x="4" y="23"/>
                    <a:pt x="4" y="24"/>
                  </a:cubicBezTo>
                  <a:cubicBezTo>
                    <a:pt x="4" y="24"/>
                    <a:pt x="4" y="24"/>
                    <a:pt x="4" y="24"/>
                  </a:cubicBezTo>
                  <a:cubicBezTo>
                    <a:pt x="4" y="26"/>
                    <a:pt x="3" y="26"/>
                    <a:pt x="2" y="26"/>
                  </a:cubicBezTo>
                  <a:cubicBezTo>
                    <a:pt x="2" y="26"/>
                    <a:pt x="2" y="26"/>
                    <a:pt x="2" y="26"/>
                  </a:cubicBezTo>
                  <a:cubicBezTo>
                    <a:pt x="1" y="26"/>
                    <a:pt x="0" y="26"/>
                    <a:pt x="0" y="24"/>
                  </a:cubicBezTo>
                  <a:close/>
                  <a:moveTo>
                    <a:pt x="0" y="17"/>
                  </a:moveTo>
                  <a:cubicBezTo>
                    <a:pt x="0" y="16"/>
                    <a:pt x="1" y="15"/>
                    <a:pt x="2" y="15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3" y="15"/>
                    <a:pt x="4" y="16"/>
                    <a:pt x="4" y="17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4" y="18"/>
                    <a:pt x="3" y="19"/>
                    <a:pt x="2" y="19"/>
                  </a:cubicBezTo>
                  <a:cubicBezTo>
                    <a:pt x="2" y="19"/>
                    <a:pt x="2" y="19"/>
                    <a:pt x="2" y="19"/>
                  </a:cubicBezTo>
                  <a:cubicBezTo>
                    <a:pt x="1" y="19"/>
                    <a:pt x="0" y="18"/>
                    <a:pt x="0" y="17"/>
                  </a:cubicBezTo>
                  <a:close/>
                  <a:moveTo>
                    <a:pt x="0" y="9"/>
                  </a:moveTo>
                  <a:cubicBezTo>
                    <a:pt x="0" y="8"/>
                    <a:pt x="1" y="7"/>
                    <a:pt x="2" y="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3" y="7"/>
                    <a:pt x="4" y="8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4" y="10"/>
                    <a:pt x="3" y="11"/>
                    <a:pt x="2" y="11"/>
                  </a:cubicBezTo>
                  <a:cubicBezTo>
                    <a:pt x="2" y="11"/>
                    <a:pt x="2" y="11"/>
                    <a:pt x="2" y="11"/>
                  </a:cubicBezTo>
                  <a:cubicBezTo>
                    <a:pt x="1" y="11"/>
                    <a:pt x="0" y="10"/>
                    <a:pt x="0" y="9"/>
                  </a:cubicBezTo>
                  <a:close/>
                  <a:moveTo>
                    <a:pt x="0" y="2"/>
                  </a:moveTo>
                  <a:cubicBezTo>
                    <a:pt x="0" y="1"/>
                    <a:pt x="1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0"/>
                    <a:pt x="4" y="1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3"/>
                    <a:pt x="3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1" y="4"/>
                    <a:pt x="0" y="3"/>
                    <a:pt x="0" y="2"/>
                  </a:cubicBezTo>
                  <a:close/>
                </a:path>
              </a:pathLst>
            </a:custGeom>
            <a:solidFill>
              <a:srgbClr val="6CC7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31" name="Freeform 643"/>
            <p:cNvSpPr>
              <a:spLocks/>
            </p:cNvSpPr>
            <p:nvPr/>
          </p:nvSpPr>
          <p:spPr bwMode="auto">
            <a:xfrm>
              <a:off x="7993064" y="1208089"/>
              <a:ext cx="15875" cy="17463"/>
            </a:xfrm>
            <a:custGeom>
              <a:avLst/>
              <a:gdLst>
                <a:gd name="T0" fmla="*/ 2 w 4"/>
                <a:gd name="T1" fmla="*/ 4 h 4"/>
                <a:gd name="T2" fmla="*/ 1 w 4"/>
                <a:gd name="T3" fmla="*/ 3 h 4"/>
                <a:gd name="T4" fmla="*/ 0 w 4"/>
                <a:gd name="T5" fmla="*/ 2 h 4"/>
                <a:gd name="T6" fmla="*/ 1 w 4"/>
                <a:gd name="T7" fmla="*/ 1 h 4"/>
                <a:gd name="T8" fmla="*/ 3 w 4"/>
                <a:gd name="T9" fmla="*/ 1 h 4"/>
                <a:gd name="T10" fmla="*/ 4 w 4"/>
                <a:gd name="T11" fmla="*/ 2 h 4"/>
                <a:gd name="T12" fmla="*/ 3 w 4"/>
                <a:gd name="T13" fmla="*/ 3 h 4"/>
                <a:gd name="T14" fmla="*/ 2 w 4"/>
                <a:gd name="T15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" h="4">
                  <a:moveTo>
                    <a:pt x="2" y="4"/>
                  </a:moveTo>
                  <a:cubicBezTo>
                    <a:pt x="2" y="4"/>
                    <a:pt x="1" y="4"/>
                    <a:pt x="1" y="3"/>
                  </a:cubicBezTo>
                  <a:cubicBezTo>
                    <a:pt x="0" y="3"/>
                    <a:pt x="0" y="3"/>
                    <a:pt x="0" y="2"/>
                  </a:cubicBezTo>
                  <a:cubicBezTo>
                    <a:pt x="0" y="2"/>
                    <a:pt x="0" y="1"/>
                    <a:pt x="1" y="1"/>
                  </a:cubicBezTo>
                  <a:cubicBezTo>
                    <a:pt x="1" y="0"/>
                    <a:pt x="3" y="0"/>
                    <a:pt x="3" y="1"/>
                  </a:cubicBezTo>
                  <a:cubicBezTo>
                    <a:pt x="4" y="1"/>
                    <a:pt x="4" y="2"/>
                    <a:pt x="4" y="2"/>
                  </a:cubicBezTo>
                  <a:cubicBezTo>
                    <a:pt x="4" y="3"/>
                    <a:pt x="4" y="3"/>
                    <a:pt x="3" y="3"/>
                  </a:cubicBezTo>
                  <a:cubicBezTo>
                    <a:pt x="3" y="4"/>
                    <a:pt x="3" y="4"/>
                    <a:pt x="2" y="4"/>
                  </a:cubicBezTo>
                  <a:close/>
                </a:path>
              </a:pathLst>
            </a:custGeom>
            <a:solidFill>
              <a:srgbClr val="6CC7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32" name="Freeform 644"/>
            <p:cNvSpPr>
              <a:spLocks/>
            </p:cNvSpPr>
            <p:nvPr/>
          </p:nvSpPr>
          <p:spPr bwMode="auto">
            <a:xfrm>
              <a:off x="7874001" y="925514"/>
              <a:ext cx="246063" cy="234950"/>
            </a:xfrm>
            <a:custGeom>
              <a:avLst/>
              <a:gdLst>
                <a:gd name="T0" fmla="*/ 29 w 155"/>
                <a:gd name="T1" fmla="*/ 0 h 148"/>
                <a:gd name="T2" fmla="*/ 0 w 155"/>
                <a:gd name="T3" fmla="*/ 92 h 148"/>
                <a:gd name="T4" fmla="*/ 77 w 155"/>
                <a:gd name="T5" fmla="*/ 148 h 148"/>
                <a:gd name="T6" fmla="*/ 155 w 155"/>
                <a:gd name="T7" fmla="*/ 92 h 148"/>
                <a:gd name="T8" fmla="*/ 125 w 155"/>
                <a:gd name="T9" fmla="*/ 0 h 148"/>
                <a:gd name="T10" fmla="*/ 29 w 155"/>
                <a:gd name="T11" fmla="*/ 0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5" h="148">
                  <a:moveTo>
                    <a:pt x="29" y="0"/>
                  </a:moveTo>
                  <a:lnTo>
                    <a:pt x="0" y="92"/>
                  </a:lnTo>
                  <a:lnTo>
                    <a:pt x="77" y="148"/>
                  </a:lnTo>
                  <a:lnTo>
                    <a:pt x="155" y="92"/>
                  </a:lnTo>
                  <a:lnTo>
                    <a:pt x="125" y="0"/>
                  </a:lnTo>
                  <a:lnTo>
                    <a:pt x="29" y="0"/>
                  </a:lnTo>
                  <a:close/>
                </a:path>
              </a:pathLst>
            </a:custGeom>
            <a:solidFill>
              <a:srgbClr val="6CC7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33" name="Freeform 645"/>
            <p:cNvSpPr>
              <a:spLocks/>
            </p:cNvSpPr>
            <p:nvPr/>
          </p:nvSpPr>
          <p:spPr bwMode="auto">
            <a:xfrm>
              <a:off x="7996239" y="925514"/>
              <a:ext cx="123825" cy="234950"/>
            </a:xfrm>
            <a:custGeom>
              <a:avLst/>
              <a:gdLst>
                <a:gd name="T0" fmla="*/ 48 w 78"/>
                <a:gd name="T1" fmla="*/ 0 h 148"/>
                <a:gd name="T2" fmla="*/ 78 w 78"/>
                <a:gd name="T3" fmla="*/ 92 h 148"/>
                <a:gd name="T4" fmla="*/ 0 w 78"/>
                <a:gd name="T5" fmla="*/ 148 h 148"/>
                <a:gd name="T6" fmla="*/ 48 w 78"/>
                <a:gd name="T7" fmla="*/ 0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8" h="148">
                  <a:moveTo>
                    <a:pt x="48" y="0"/>
                  </a:moveTo>
                  <a:lnTo>
                    <a:pt x="78" y="92"/>
                  </a:lnTo>
                  <a:lnTo>
                    <a:pt x="0" y="148"/>
                  </a:lnTo>
                  <a:lnTo>
                    <a:pt x="48" y="0"/>
                  </a:lnTo>
                  <a:close/>
                </a:path>
              </a:pathLst>
            </a:custGeom>
            <a:solidFill>
              <a:srgbClr val="00A8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34" name="Freeform 646"/>
            <p:cNvSpPr>
              <a:spLocks/>
            </p:cNvSpPr>
            <p:nvPr/>
          </p:nvSpPr>
          <p:spPr bwMode="auto">
            <a:xfrm>
              <a:off x="7874001" y="925514"/>
              <a:ext cx="122238" cy="234950"/>
            </a:xfrm>
            <a:custGeom>
              <a:avLst/>
              <a:gdLst>
                <a:gd name="T0" fmla="*/ 29 w 77"/>
                <a:gd name="T1" fmla="*/ 0 h 148"/>
                <a:gd name="T2" fmla="*/ 77 w 77"/>
                <a:gd name="T3" fmla="*/ 148 h 148"/>
                <a:gd name="T4" fmla="*/ 0 w 77"/>
                <a:gd name="T5" fmla="*/ 92 h 148"/>
                <a:gd name="T6" fmla="*/ 29 w 77"/>
                <a:gd name="T7" fmla="*/ 0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7" h="148">
                  <a:moveTo>
                    <a:pt x="29" y="0"/>
                  </a:moveTo>
                  <a:lnTo>
                    <a:pt x="77" y="148"/>
                  </a:lnTo>
                  <a:lnTo>
                    <a:pt x="0" y="92"/>
                  </a:lnTo>
                  <a:lnTo>
                    <a:pt x="29" y="0"/>
                  </a:lnTo>
                  <a:close/>
                </a:path>
              </a:pathLst>
            </a:custGeom>
            <a:solidFill>
              <a:srgbClr val="A0D8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35" name="Freeform 647"/>
            <p:cNvSpPr>
              <a:spLocks noEditPoints="1"/>
            </p:cNvSpPr>
            <p:nvPr/>
          </p:nvSpPr>
          <p:spPr bwMode="auto">
            <a:xfrm>
              <a:off x="7962901" y="968376"/>
              <a:ext cx="71438" cy="107950"/>
            </a:xfrm>
            <a:custGeom>
              <a:avLst/>
              <a:gdLst>
                <a:gd name="T0" fmla="*/ 15 w 17"/>
                <a:gd name="T1" fmla="*/ 20 h 25"/>
                <a:gd name="T2" fmla="*/ 15 w 17"/>
                <a:gd name="T3" fmla="*/ 24 h 25"/>
                <a:gd name="T4" fmla="*/ 15 w 17"/>
                <a:gd name="T5" fmla="*/ 25 h 25"/>
                <a:gd name="T6" fmla="*/ 14 w 17"/>
                <a:gd name="T7" fmla="*/ 25 h 25"/>
                <a:gd name="T8" fmla="*/ 12 w 17"/>
                <a:gd name="T9" fmla="*/ 25 h 25"/>
                <a:gd name="T10" fmla="*/ 11 w 17"/>
                <a:gd name="T11" fmla="*/ 25 h 25"/>
                <a:gd name="T12" fmla="*/ 11 w 17"/>
                <a:gd name="T13" fmla="*/ 24 h 25"/>
                <a:gd name="T14" fmla="*/ 11 w 17"/>
                <a:gd name="T15" fmla="*/ 20 h 25"/>
                <a:gd name="T16" fmla="*/ 1 w 17"/>
                <a:gd name="T17" fmla="*/ 20 h 25"/>
                <a:gd name="T18" fmla="*/ 0 w 17"/>
                <a:gd name="T19" fmla="*/ 20 h 25"/>
                <a:gd name="T20" fmla="*/ 0 w 17"/>
                <a:gd name="T21" fmla="*/ 19 h 25"/>
                <a:gd name="T22" fmla="*/ 0 w 17"/>
                <a:gd name="T23" fmla="*/ 18 h 25"/>
                <a:gd name="T24" fmla="*/ 0 w 17"/>
                <a:gd name="T25" fmla="*/ 17 h 25"/>
                <a:gd name="T26" fmla="*/ 0 w 17"/>
                <a:gd name="T27" fmla="*/ 16 h 25"/>
                <a:gd name="T28" fmla="*/ 10 w 17"/>
                <a:gd name="T29" fmla="*/ 1 h 25"/>
                <a:gd name="T30" fmla="*/ 11 w 17"/>
                <a:gd name="T31" fmla="*/ 0 h 25"/>
                <a:gd name="T32" fmla="*/ 12 w 17"/>
                <a:gd name="T33" fmla="*/ 0 h 25"/>
                <a:gd name="T34" fmla="*/ 14 w 17"/>
                <a:gd name="T35" fmla="*/ 0 h 25"/>
                <a:gd name="T36" fmla="*/ 15 w 17"/>
                <a:gd name="T37" fmla="*/ 0 h 25"/>
                <a:gd name="T38" fmla="*/ 15 w 17"/>
                <a:gd name="T39" fmla="*/ 1 h 25"/>
                <a:gd name="T40" fmla="*/ 15 w 17"/>
                <a:gd name="T41" fmla="*/ 16 h 25"/>
                <a:gd name="T42" fmla="*/ 16 w 17"/>
                <a:gd name="T43" fmla="*/ 16 h 25"/>
                <a:gd name="T44" fmla="*/ 17 w 17"/>
                <a:gd name="T45" fmla="*/ 16 h 25"/>
                <a:gd name="T46" fmla="*/ 17 w 17"/>
                <a:gd name="T47" fmla="*/ 17 h 25"/>
                <a:gd name="T48" fmla="*/ 17 w 17"/>
                <a:gd name="T49" fmla="*/ 19 h 25"/>
                <a:gd name="T50" fmla="*/ 17 w 17"/>
                <a:gd name="T51" fmla="*/ 20 h 25"/>
                <a:gd name="T52" fmla="*/ 16 w 17"/>
                <a:gd name="T53" fmla="*/ 20 h 25"/>
                <a:gd name="T54" fmla="*/ 15 w 17"/>
                <a:gd name="T55" fmla="*/ 20 h 25"/>
                <a:gd name="T56" fmla="*/ 11 w 17"/>
                <a:gd name="T57" fmla="*/ 7 h 25"/>
                <a:gd name="T58" fmla="*/ 8 w 17"/>
                <a:gd name="T59" fmla="*/ 12 h 25"/>
                <a:gd name="T60" fmla="*/ 5 w 17"/>
                <a:gd name="T61" fmla="*/ 16 h 25"/>
                <a:gd name="T62" fmla="*/ 11 w 17"/>
                <a:gd name="T63" fmla="*/ 16 h 25"/>
                <a:gd name="T64" fmla="*/ 11 w 17"/>
                <a:gd name="T65" fmla="*/ 7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7" h="25">
                  <a:moveTo>
                    <a:pt x="15" y="20"/>
                  </a:moveTo>
                  <a:cubicBezTo>
                    <a:pt x="15" y="24"/>
                    <a:pt x="15" y="24"/>
                    <a:pt x="15" y="24"/>
                  </a:cubicBezTo>
                  <a:cubicBezTo>
                    <a:pt x="15" y="24"/>
                    <a:pt x="15" y="25"/>
                    <a:pt x="15" y="25"/>
                  </a:cubicBezTo>
                  <a:cubicBezTo>
                    <a:pt x="15" y="25"/>
                    <a:pt x="15" y="25"/>
                    <a:pt x="14" y="25"/>
                  </a:cubicBezTo>
                  <a:cubicBezTo>
                    <a:pt x="12" y="25"/>
                    <a:pt x="12" y="25"/>
                    <a:pt x="12" y="25"/>
                  </a:cubicBezTo>
                  <a:cubicBezTo>
                    <a:pt x="12" y="25"/>
                    <a:pt x="12" y="25"/>
                    <a:pt x="11" y="25"/>
                  </a:cubicBezTo>
                  <a:cubicBezTo>
                    <a:pt x="11" y="24"/>
                    <a:pt x="11" y="24"/>
                    <a:pt x="11" y="24"/>
                  </a:cubicBezTo>
                  <a:cubicBezTo>
                    <a:pt x="11" y="20"/>
                    <a:pt x="11" y="20"/>
                    <a:pt x="11" y="20"/>
                  </a:cubicBezTo>
                  <a:cubicBezTo>
                    <a:pt x="1" y="20"/>
                    <a:pt x="1" y="20"/>
                    <a:pt x="1" y="20"/>
                  </a:cubicBezTo>
                  <a:cubicBezTo>
                    <a:pt x="1" y="20"/>
                    <a:pt x="0" y="20"/>
                    <a:pt x="0" y="20"/>
                  </a:cubicBezTo>
                  <a:cubicBezTo>
                    <a:pt x="0" y="20"/>
                    <a:pt x="0" y="20"/>
                    <a:pt x="0" y="19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7"/>
                    <a:pt x="0" y="16"/>
                    <a:pt x="0" y="16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11" y="1"/>
                    <a:pt x="11" y="1"/>
                    <a:pt x="11" y="0"/>
                  </a:cubicBezTo>
                  <a:cubicBezTo>
                    <a:pt x="11" y="0"/>
                    <a:pt x="12" y="0"/>
                    <a:pt x="12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5" y="0"/>
                    <a:pt x="15" y="1"/>
                    <a:pt x="15" y="1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7" y="16"/>
                    <a:pt x="17" y="16"/>
                    <a:pt x="17" y="16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17" y="19"/>
                    <a:pt x="17" y="20"/>
                    <a:pt x="17" y="20"/>
                  </a:cubicBezTo>
                  <a:cubicBezTo>
                    <a:pt x="17" y="20"/>
                    <a:pt x="17" y="20"/>
                    <a:pt x="16" y="20"/>
                  </a:cubicBezTo>
                  <a:lnTo>
                    <a:pt x="15" y="20"/>
                  </a:lnTo>
                  <a:close/>
                  <a:moveTo>
                    <a:pt x="11" y="7"/>
                  </a:moveTo>
                  <a:cubicBezTo>
                    <a:pt x="10" y="9"/>
                    <a:pt x="9" y="10"/>
                    <a:pt x="8" y="12"/>
                  </a:cubicBezTo>
                  <a:cubicBezTo>
                    <a:pt x="7" y="13"/>
                    <a:pt x="6" y="15"/>
                    <a:pt x="5" y="16"/>
                  </a:cubicBezTo>
                  <a:cubicBezTo>
                    <a:pt x="11" y="16"/>
                    <a:pt x="11" y="16"/>
                    <a:pt x="11" y="16"/>
                  </a:cubicBezTo>
                  <a:lnTo>
                    <a:pt x="11" y="7"/>
                  </a:lnTo>
                  <a:close/>
                </a:path>
              </a:pathLst>
            </a:custGeom>
            <a:solidFill>
              <a:srgbClr val="5755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768" name="组合 767"/>
          <p:cNvGrpSpPr/>
          <p:nvPr/>
        </p:nvGrpSpPr>
        <p:grpSpPr>
          <a:xfrm>
            <a:off x="8207846" y="837764"/>
            <a:ext cx="436563" cy="111125"/>
            <a:chOff x="8219751" y="1383864"/>
            <a:chExt cx="436563" cy="111125"/>
          </a:xfrm>
        </p:grpSpPr>
        <p:sp>
          <p:nvSpPr>
            <p:cNvPr id="736" name="Freeform 648"/>
            <p:cNvSpPr>
              <a:spLocks noEditPoints="1"/>
            </p:cNvSpPr>
            <p:nvPr/>
          </p:nvSpPr>
          <p:spPr bwMode="auto">
            <a:xfrm>
              <a:off x="8219751" y="1383864"/>
              <a:ext cx="80963" cy="111125"/>
            </a:xfrm>
            <a:custGeom>
              <a:avLst/>
              <a:gdLst>
                <a:gd name="T0" fmla="*/ 18 w 19"/>
                <a:gd name="T1" fmla="*/ 8 h 26"/>
                <a:gd name="T2" fmla="*/ 18 w 19"/>
                <a:gd name="T3" fmla="*/ 11 h 26"/>
                <a:gd name="T4" fmla="*/ 17 w 19"/>
                <a:gd name="T5" fmla="*/ 13 h 26"/>
                <a:gd name="T6" fmla="*/ 15 w 19"/>
                <a:gd name="T7" fmla="*/ 14 h 26"/>
                <a:gd name="T8" fmla="*/ 13 w 19"/>
                <a:gd name="T9" fmla="*/ 15 h 26"/>
                <a:gd name="T10" fmla="*/ 18 w 19"/>
                <a:gd name="T11" fmla="*/ 24 h 26"/>
                <a:gd name="T12" fmla="*/ 19 w 19"/>
                <a:gd name="T13" fmla="*/ 25 h 26"/>
                <a:gd name="T14" fmla="*/ 18 w 19"/>
                <a:gd name="T15" fmla="*/ 26 h 26"/>
                <a:gd name="T16" fmla="*/ 15 w 19"/>
                <a:gd name="T17" fmla="*/ 26 h 26"/>
                <a:gd name="T18" fmla="*/ 14 w 19"/>
                <a:gd name="T19" fmla="*/ 26 h 26"/>
                <a:gd name="T20" fmla="*/ 13 w 19"/>
                <a:gd name="T21" fmla="*/ 25 h 26"/>
                <a:gd name="T22" fmla="*/ 9 w 19"/>
                <a:gd name="T23" fmla="*/ 16 h 26"/>
                <a:gd name="T24" fmla="*/ 9 w 19"/>
                <a:gd name="T25" fmla="*/ 16 h 26"/>
                <a:gd name="T26" fmla="*/ 5 w 19"/>
                <a:gd name="T27" fmla="*/ 16 h 26"/>
                <a:gd name="T28" fmla="*/ 5 w 19"/>
                <a:gd name="T29" fmla="*/ 24 h 26"/>
                <a:gd name="T30" fmla="*/ 5 w 19"/>
                <a:gd name="T31" fmla="*/ 26 h 26"/>
                <a:gd name="T32" fmla="*/ 4 w 19"/>
                <a:gd name="T33" fmla="*/ 26 h 26"/>
                <a:gd name="T34" fmla="*/ 1 w 19"/>
                <a:gd name="T35" fmla="*/ 26 h 26"/>
                <a:gd name="T36" fmla="*/ 0 w 19"/>
                <a:gd name="T37" fmla="*/ 25 h 26"/>
                <a:gd name="T38" fmla="*/ 0 w 19"/>
                <a:gd name="T39" fmla="*/ 24 h 26"/>
                <a:gd name="T40" fmla="*/ 0 w 19"/>
                <a:gd name="T41" fmla="*/ 2 h 26"/>
                <a:gd name="T42" fmla="*/ 0 w 19"/>
                <a:gd name="T43" fmla="*/ 1 h 26"/>
                <a:gd name="T44" fmla="*/ 1 w 19"/>
                <a:gd name="T45" fmla="*/ 0 h 26"/>
                <a:gd name="T46" fmla="*/ 9 w 19"/>
                <a:gd name="T47" fmla="*/ 0 h 26"/>
                <a:gd name="T48" fmla="*/ 16 w 19"/>
                <a:gd name="T49" fmla="*/ 2 h 26"/>
                <a:gd name="T50" fmla="*/ 18 w 19"/>
                <a:gd name="T51" fmla="*/ 8 h 26"/>
                <a:gd name="T52" fmla="*/ 5 w 19"/>
                <a:gd name="T53" fmla="*/ 4 h 26"/>
                <a:gd name="T54" fmla="*/ 5 w 19"/>
                <a:gd name="T55" fmla="*/ 5 h 26"/>
                <a:gd name="T56" fmla="*/ 5 w 19"/>
                <a:gd name="T57" fmla="*/ 11 h 26"/>
                <a:gd name="T58" fmla="*/ 5 w 19"/>
                <a:gd name="T59" fmla="*/ 12 h 26"/>
                <a:gd name="T60" fmla="*/ 10 w 19"/>
                <a:gd name="T61" fmla="*/ 12 h 26"/>
                <a:gd name="T62" fmla="*/ 12 w 19"/>
                <a:gd name="T63" fmla="*/ 11 h 26"/>
                <a:gd name="T64" fmla="*/ 14 w 19"/>
                <a:gd name="T65" fmla="*/ 8 h 26"/>
                <a:gd name="T66" fmla="*/ 12 w 19"/>
                <a:gd name="T67" fmla="*/ 5 h 26"/>
                <a:gd name="T68" fmla="*/ 8 w 19"/>
                <a:gd name="T69" fmla="*/ 4 h 26"/>
                <a:gd name="T70" fmla="*/ 5 w 19"/>
                <a:gd name="T71" fmla="*/ 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9" h="26">
                  <a:moveTo>
                    <a:pt x="18" y="8"/>
                  </a:moveTo>
                  <a:cubicBezTo>
                    <a:pt x="18" y="9"/>
                    <a:pt x="18" y="10"/>
                    <a:pt x="18" y="11"/>
                  </a:cubicBezTo>
                  <a:cubicBezTo>
                    <a:pt x="18" y="11"/>
                    <a:pt x="17" y="12"/>
                    <a:pt x="17" y="13"/>
                  </a:cubicBezTo>
                  <a:cubicBezTo>
                    <a:pt x="16" y="13"/>
                    <a:pt x="16" y="14"/>
                    <a:pt x="15" y="14"/>
                  </a:cubicBezTo>
                  <a:cubicBezTo>
                    <a:pt x="15" y="14"/>
                    <a:pt x="14" y="15"/>
                    <a:pt x="13" y="15"/>
                  </a:cubicBezTo>
                  <a:cubicBezTo>
                    <a:pt x="18" y="24"/>
                    <a:pt x="18" y="24"/>
                    <a:pt x="18" y="24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19" y="26"/>
                    <a:pt x="18" y="26"/>
                    <a:pt x="18" y="26"/>
                  </a:cubicBezTo>
                  <a:cubicBezTo>
                    <a:pt x="15" y="26"/>
                    <a:pt x="15" y="26"/>
                    <a:pt x="15" y="26"/>
                  </a:cubicBezTo>
                  <a:cubicBezTo>
                    <a:pt x="14" y="26"/>
                    <a:pt x="14" y="26"/>
                    <a:pt x="14" y="26"/>
                  </a:cubicBezTo>
                  <a:cubicBezTo>
                    <a:pt x="14" y="25"/>
                    <a:pt x="13" y="25"/>
                    <a:pt x="13" y="25"/>
                  </a:cubicBezTo>
                  <a:cubicBezTo>
                    <a:pt x="9" y="16"/>
                    <a:pt x="9" y="16"/>
                    <a:pt x="9" y="16"/>
                  </a:cubicBezTo>
                  <a:cubicBezTo>
                    <a:pt x="9" y="16"/>
                    <a:pt x="9" y="16"/>
                    <a:pt x="9" y="16"/>
                  </a:cubicBezTo>
                  <a:cubicBezTo>
                    <a:pt x="5" y="16"/>
                    <a:pt x="5" y="16"/>
                    <a:pt x="5" y="16"/>
                  </a:cubicBezTo>
                  <a:cubicBezTo>
                    <a:pt x="5" y="24"/>
                    <a:pt x="5" y="24"/>
                    <a:pt x="5" y="24"/>
                  </a:cubicBezTo>
                  <a:cubicBezTo>
                    <a:pt x="5" y="25"/>
                    <a:pt x="5" y="25"/>
                    <a:pt x="5" y="26"/>
                  </a:cubicBezTo>
                  <a:cubicBezTo>
                    <a:pt x="5" y="26"/>
                    <a:pt x="4" y="26"/>
                    <a:pt x="4" y="26"/>
                  </a:cubicBezTo>
                  <a:cubicBezTo>
                    <a:pt x="1" y="26"/>
                    <a:pt x="1" y="26"/>
                    <a:pt x="1" y="26"/>
                  </a:cubicBezTo>
                  <a:cubicBezTo>
                    <a:pt x="1" y="26"/>
                    <a:pt x="0" y="26"/>
                    <a:pt x="0" y="25"/>
                  </a:cubicBezTo>
                  <a:cubicBezTo>
                    <a:pt x="0" y="25"/>
                    <a:pt x="0" y="25"/>
                    <a:pt x="0" y="24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0"/>
                    <a:pt x="1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12" y="0"/>
                    <a:pt x="14" y="1"/>
                    <a:pt x="16" y="2"/>
                  </a:cubicBezTo>
                  <a:cubicBezTo>
                    <a:pt x="18" y="4"/>
                    <a:pt x="18" y="6"/>
                    <a:pt x="18" y="8"/>
                  </a:cubicBezTo>
                  <a:close/>
                  <a:moveTo>
                    <a:pt x="5" y="4"/>
                  </a:moveTo>
                  <a:cubicBezTo>
                    <a:pt x="5" y="4"/>
                    <a:pt x="5" y="4"/>
                    <a:pt x="5" y="5"/>
                  </a:cubicBezTo>
                  <a:cubicBezTo>
                    <a:pt x="5" y="11"/>
                    <a:pt x="5" y="11"/>
                    <a:pt x="5" y="11"/>
                  </a:cubicBezTo>
                  <a:cubicBezTo>
                    <a:pt x="5" y="11"/>
                    <a:pt x="5" y="12"/>
                    <a:pt x="5" y="12"/>
                  </a:cubicBezTo>
                  <a:cubicBezTo>
                    <a:pt x="10" y="12"/>
                    <a:pt x="10" y="12"/>
                    <a:pt x="10" y="12"/>
                  </a:cubicBezTo>
                  <a:cubicBezTo>
                    <a:pt x="11" y="12"/>
                    <a:pt x="12" y="11"/>
                    <a:pt x="12" y="11"/>
                  </a:cubicBezTo>
                  <a:cubicBezTo>
                    <a:pt x="13" y="10"/>
                    <a:pt x="14" y="9"/>
                    <a:pt x="14" y="8"/>
                  </a:cubicBezTo>
                  <a:cubicBezTo>
                    <a:pt x="14" y="7"/>
                    <a:pt x="13" y="6"/>
                    <a:pt x="12" y="5"/>
                  </a:cubicBezTo>
                  <a:cubicBezTo>
                    <a:pt x="11" y="5"/>
                    <a:pt x="10" y="4"/>
                    <a:pt x="8" y="4"/>
                  </a:cubicBezTo>
                  <a:lnTo>
                    <a:pt x="5" y="4"/>
                  </a:lnTo>
                  <a:close/>
                </a:path>
              </a:pathLst>
            </a:custGeom>
            <a:solidFill>
              <a:srgbClr val="5755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37" name="Freeform 649"/>
            <p:cNvSpPr>
              <a:spLocks/>
            </p:cNvSpPr>
            <p:nvPr/>
          </p:nvSpPr>
          <p:spPr bwMode="auto">
            <a:xfrm>
              <a:off x="8321351" y="1412439"/>
              <a:ext cx="63500" cy="82550"/>
            </a:xfrm>
            <a:custGeom>
              <a:avLst/>
              <a:gdLst>
                <a:gd name="T0" fmla="*/ 12 w 15"/>
                <a:gd name="T1" fmla="*/ 19 h 19"/>
                <a:gd name="T2" fmla="*/ 11 w 15"/>
                <a:gd name="T3" fmla="*/ 17 h 19"/>
                <a:gd name="T4" fmla="*/ 8 w 15"/>
                <a:gd name="T5" fmla="*/ 19 h 19"/>
                <a:gd name="T6" fmla="*/ 5 w 15"/>
                <a:gd name="T7" fmla="*/ 19 h 19"/>
                <a:gd name="T8" fmla="*/ 3 w 15"/>
                <a:gd name="T9" fmla="*/ 19 h 19"/>
                <a:gd name="T10" fmla="*/ 1 w 15"/>
                <a:gd name="T11" fmla="*/ 18 h 19"/>
                <a:gd name="T12" fmla="*/ 0 w 15"/>
                <a:gd name="T13" fmla="*/ 16 h 19"/>
                <a:gd name="T14" fmla="*/ 0 w 15"/>
                <a:gd name="T15" fmla="*/ 13 h 19"/>
                <a:gd name="T16" fmla="*/ 0 w 15"/>
                <a:gd name="T17" fmla="*/ 1 h 19"/>
                <a:gd name="T18" fmla="*/ 0 w 15"/>
                <a:gd name="T19" fmla="*/ 0 h 19"/>
                <a:gd name="T20" fmla="*/ 1 w 15"/>
                <a:gd name="T21" fmla="*/ 0 h 19"/>
                <a:gd name="T22" fmla="*/ 3 w 15"/>
                <a:gd name="T23" fmla="*/ 0 h 19"/>
                <a:gd name="T24" fmla="*/ 4 w 15"/>
                <a:gd name="T25" fmla="*/ 1 h 19"/>
                <a:gd name="T26" fmla="*/ 4 w 15"/>
                <a:gd name="T27" fmla="*/ 12 h 19"/>
                <a:gd name="T28" fmla="*/ 5 w 15"/>
                <a:gd name="T29" fmla="*/ 14 h 19"/>
                <a:gd name="T30" fmla="*/ 7 w 15"/>
                <a:gd name="T31" fmla="*/ 15 h 19"/>
                <a:gd name="T32" fmla="*/ 9 w 15"/>
                <a:gd name="T33" fmla="*/ 15 h 19"/>
                <a:gd name="T34" fmla="*/ 10 w 15"/>
                <a:gd name="T35" fmla="*/ 14 h 19"/>
                <a:gd name="T36" fmla="*/ 10 w 15"/>
                <a:gd name="T37" fmla="*/ 13 h 19"/>
                <a:gd name="T38" fmla="*/ 11 w 15"/>
                <a:gd name="T39" fmla="*/ 12 h 19"/>
                <a:gd name="T40" fmla="*/ 11 w 15"/>
                <a:gd name="T41" fmla="*/ 1 h 19"/>
                <a:gd name="T42" fmla="*/ 11 w 15"/>
                <a:gd name="T43" fmla="*/ 0 h 19"/>
                <a:gd name="T44" fmla="*/ 12 w 15"/>
                <a:gd name="T45" fmla="*/ 0 h 19"/>
                <a:gd name="T46" fmla="*/ 14 w 15"/>
                <a:gd name="T47" fmla="*/ 0 h 19"/>
                <a:gd name="T48" fmla="*/ 15 w 15"/>
                <a:gd name="T49" fmla="*/ 0 h 19"/>
                <a:gd name="T50" fmla="*/ 15 w 15"/>
                <a:gd name="T51" fmla="*/ 1 h 19"/>
                <a:gd name="T52" fmla="*/ 15 w 15"/>
                <a:gd name="T53" fmla="*/ 17 h 19"/>
                <a:gd name="T54" fmla="*/ 15 w 15"/>
                <a:gd name="T55" fmla="*/ 19 h 19"/>
                <a:gd name="T56" fmla="*/ 14 w 15"/>
                <a:gd name="T57" fmla="*/ 19 h 19"/>
                <a:gd name="T58" fmla="*/ 12 w 15"/>
                <a:gd name="T59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5" h="19">
                  <a:moveTo>
                    <a:pt x="12" y="19"/>
                  </a:moveTo>
                  <a:cubicBezTo>
                    <a:pt x="11" y="19"/>
                    <a:pt x="11" y="18"/>
                    <a:pt x="11" y="17"/>
                  </a:cubicBezTo>
                  <a:cubicBezTo>
                    <a:pt x="10" y="18"/>
                    <a:pt x="9" y="19"/>
                    <a:pt x="8" y="19"/>
                  </a:cubicBezTo>
                  <a:cubicBezTo>
                    <a:pt x="8" y="19"/>
                    <a:pt x="7" y="19"/>
                    <a:pt x="5" y="19"/>
                  </a:cubicBezTo>
                  <a:cubicBezTo>
                    <a:pt x="5" y="19"/>
                    <a:pt x="4" y="19"/>
                    <a:pt x="3" y="19"/>
                  </a:cubicBezTo>
                  <a:cubicBezTo>
                    <a:pt x="3" y="19"/>
                    <a:pt x="2" y="18"/>
                    <a:pt x="1" y="18"/>
                  </a:cubicBezTo>
                  <a:cubicBezTo>
                    <a:pt x="1" y="17"/>
                    <a:pt x="0" y="17"/>
                    <a:pt x="0" y="16"/>
                  </a:cubicBezTo>
                  <a:cubicBezTo>
                    <a:pt x="0" y="15"/>
                    <a:pt x="0" y="14"/>
                    <a:pt x="0" y="13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0"/>
                    <a:pt x="0" y="0"/>
                  </a:cubicBezTo>
                  <a:cubicBezTo>
                    <a:pt x="0" y="0"/>
                    <a:pt x="0" y="0"/>
                    <a:pt x="1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4" y="0"/>
                    <a:pt x="4" y="0"/>
                    <a:pt x="4" y="1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4" y="13"/>
                    <a:pt x="4" y="14"/>
                    <a:pt x="5" y="14"/>
                  </a:cubicBezTo>
                  <a:cubicBezTo>
                    <a:pt x="5" y="15"/>
                    <a:pt x="6" y="15"/>
                    <a:pt x="7" y="15"/>
                  </a:cubicBezTo>
                  <a:cubicBezTo>
                    <a:pt x="8" y="15"/>
                    <a:pt x="8" y="15"/>
                    <a:pt x="9" y="15"/>
                  </a:cubicBezTo>
                  <a:cubicBezTo>
                    <a:pt x="9" y="15"/>
                    <a:pt x="10" y="14"/>
                    <a:pt x="10" y="14"/>
                  </a:cubicBezTo>
                  <a:cubicBezTo>
                    <a:pt x="10" y="14"/>
                    <a:pt x="10" y="13"/>
                    <a:pt x="10" y="13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1" y="1"/>
                    <a:pt x="11" y="0"/>
                    <a:pt x="11" y="0"/>
                  </a:cubicBezTo>
                  <a:cubicBezTo>
                    <a:pt x="11" y="0"/>
                    <a:pt x="11" y="0"/>
                    <a:pt x="12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4" y="0"/>
                    <a:pt x="15" y="0"/>
                    <a:pt x="15" y="0"/>
                  </a:cubicBezTo>
                  <a:cubicBezTo>
                    <a:pt x="15" y="0"/>
                    <a:pt x="15" y="1"/>
                    <a:pt x="15" y="1"/>
                  </a:cubicBezTo>
                  <a:cubicBezTo>
                    <a:pt x="15" y="17"/>
                    <a:pt x="15" y="17"/>
                    <a:pt x="15" y="17"/>
                  </a:cubicBezTo>
                  <a:cubicBezTo>
                    <a:pt x="15" y="18"/>
                    <a:pt x="15" y="18"/>
                    <a:pt x="15" y="19"/>
                  </a:cubicBezTo>
                  <a:cubicBezTo>
                    <a:pt x="15" y="19"/>
                    <a:pt x="14" y="19"/>
                    <a:pt x="14" y="19"/>
                  </a:cubicBezTo>
                  <a:lnTo>
                    <a:pt x="12" y="19"/>
                  </a:lnTo>
                  <a:close/>
                </a:path>
              </a:pathLst>
            </a:custGeom>
            <a:solidFill>
              <a:srgbClr val="5755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38" name="Freeform 650"/>
            <p:cNvSpPr>
              <a:spLocks/>
            </p:cNvSpPr>
            <p:nvPr/>
          </p:nvSpPr>
          <p:spPr bwMode="auto">
            <a:xfrm>
              <a:off x="8407076" y="1409264"/>
              <a:ext cx="53975" cy="85725"/>
            </a:xfrm>
            <a:custGeom>
              <a:avLst/>
              <a:gdLst>
                <a:gd name="T0" fmla="*/ 6 w 13"/>
                <a:gd name="T1" fmla="*/ 20 h 20"/>
                <a:gd name="T2" fmla="*/ 2 w 13"/>
                <a:gd name="T3" fmla="*/ 20 h 20"/>
                <a:gd name="T4" fmla="*/ 0 w 13"/>
                <a:gd name="T5" fmla="*/ 19 h 20"/>
                <a:gd name="T6" fmla="*/ 0 w 13"/>
                <a:gd name="T7" fmla="*/ 18 h 20"/>
                <a:gd name="T8" fmla="*/ 0 w 13"/>
                <a:gd name="T9" fmla="*/ 17 h 20"/>
                <a:gd name="T10" fmla="*/ 0 w 13"/>
                <a:gd name="T11" fmla="*/ 16 h 20"/>
                <a:gd name="T12" fmla="*/ 1 w 13"/>
                <a:gd name="T13" fmla="*/ 16 h 20"/>
                <a:gd name="T14" fmla="*/ 2 w 13"/>
                <a:gd name="T15" fmla="*/ 16 h 20"/>
                <a:gd name="T16" fmla="*/ 5 w 13"/>
                <a:gd name="T17" fmla="*/ 17 h 20"/>
                <a:gd name="T18" fmla="*/ 8 w 13"/>
                <a:gd name="T19" fmla="*/ 16 h 20"/>
                <a:gd name="T20" fmla="*/ 8 w 13"/>
                <a:gd name="T21" fmla="*/ 15 h 20"/>
                <a:gd name="T22" fmla="*/ 8 w 13"/>
                <a:gd name="T23" fmla="*/ 13 h 20"/>
                <a:gd name="T24" fmla="*/ 5 w 13"/>
                <a:gd name="T25" fmla="*/ 11 h 20"/>
                <a:gd name="T26" fmla="*/ 3 w 13"/>
                <a:gd name="T27" fmla="*/ 10 h 20"/>
                <a:gd name="T28" fmla="*/ 2 w 13"/>
                <a:gd name="T29" fmla="*/ 9 h 20"/>
                <a:gd name="T30" fmla="*/ 0 w 13"/>
                <a:gd name="T31" fmla="*/ 7 h 20"/>
                <a:gd name="T32" fmla="*/ 0 w 13"/>
                <a:gd name="T33" fmla="*/ 6 h 20"/>
                <a:gd name="T34" fmla="*/ 1 w 13"/>
                <a:gd name="T35" fmla="*/ 3 h 20"/>
                <a:gd name="T36" fmla="*/ 2 w 13"/>
                <a:gd name="T37" fmla="*/ 2 h 20"/>
                <a:gd name="T38" fmla="*/ 4 w 13"/>
                <a:gd name="T39" fmla="*/ 1 h 20"/>
                <a:gd name="T40" fmla="*/ 7 w 13"/>
                <a:gd name="T41" fmla="*/ 0 h 20"/>
                <a:gd name="T42" fmla="*/ 10 w 13"/>
                <a:gd name="T43" fmla="*/ 0 h 20"/>
                <a:gd name="T44" fmla="*/ 12 w 13"/>
                <a:gd name="T45" fmla="*/ 1 h 20"/>
                <a:gd name="T46" fmla="*/ 12 w 13"/>
                <a:gd name="T47" fmla="*/ 1 h 20"/>
                <a:gd name="T48" fmla="*/ 12 w 13"/>
                <a:gd name="T49" fmla="*/ 3 h 20"/>
                <a:gd name="T50" fmla="*/ 11 w 13"/>
                <a:gd name="T51" fmla="*/ 4 h 20"/>
                <a:gd name="T52" fmla="*/ 11 w 13"/>
                <a:gd name="T53" fmla="*/ 4 h 20"/>
                <a:gd name="T54" fmla="*/ 9 w 13"/>
                <a:gd name="T55" fmla="*/ 4 h 20"/>
                <a:gd name="T56" fmla="*/ 7 w 13"/>
                <a:gd name="T57" fmla="*/ 4 h 20"/>
                <a:gd name="T58" fmla="*/ 5 w 13"/>
                <a:gd name="T59" fmla="*/ 5 h 20"/>
                <a:gd name="T60" fmla="*/ 6 w 13"/>
                <a:gd name="T61" fmla="*/ 7 h 20"/>
                <a:gd name="T62" fmla="*/ 8 w 13"/>
                <a:gd name="T63" fmla="*/ 8 h 20"/>
                <a:gd name="T64" fmla="*/ 10 w 13"/>
                <a:gd name="T65" fmla="*/ 9 h 20"/>
                <a:gd name="T66" fmla="*/ 12 w 13"/>
                <a:gd name="T67" fmla="*/ 11 h 20"/>
                <a:gd name="T68" fmla="*/ 13 w 13"/>
                <a:gd name="T69" fmla="*/ 12 h 20"/>
                <a:gd name="T70" fmla="*/ 13 w 13"/>
                <a:gd name="T71" fmla="*/ 15 h 20"/>
                <a:gd name="T72" fmla="*/ 12 w 13"/>
                <a:gd name="T73" fmla="*/ 17 h 20"/>
                <a:gd name="T74" fmla="*/ 11 w 13"/>
                <a:gd name="T75" fmla="*/ 19 h 20"/>
                <a:gd name="T76" fmla="*/ 9 w 13"/>
                <a:gd name="T77" fmla="*/ 20 h 20"/>
                <a:gd name="T78" fmla="*/ 6 w 13"/>
                <a:gd name="T79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3" h="20">
                  <a:moveTo>
                    <a:pt x="6" y="20"/>
                  </a:moveTo>
                  <a:cubicBezTo>
                    <a:pt x="4" y="20"/>
                    <a:pt x="3" y="20"/>
                    <a:pt x="2" y="20"/>
                  </a:cubicBezTo>
                  <a:cubicBezTo>
                    <a:pt x="1" y="19"/>
                    <a:pt x="0" y="19"/>
                    <a:pt x="0" y="19"/>
                  </a:cubicBezTo>
                  <a:cubicBezTo>
                    <a:pt x="0" y="19"/>
                    <a:pt x="0" y="19"/>
                    <a:pt x="0" y="18"/>
                  </a:cubicBezTo>
                  <a:cubicBezTo>
                    <a:pt x="0" y="18"/>
                    <a:pt x="0" y="18"/>
                    <a:pt x="0" y="17"/>
                  </a:cubicBezTo>
                  <a:cubicBezTo>
                    <a:pt x="0" y="17"/>
                    <a:pt x="0" y="16"/>
                    <a:pt x="0" y="16"/>
                  </a:cubicBezTo>
                  <a:cubicBezTo>
                    <a:pt x="0" y="16"/>
                    <a:pt x="0" y="16"/>
                    <a:pt x="1" y="16"/>
                  </a:cubicBezTo>
                  <a:cubicBezTo>
                    <a:pt x="1" y="16"/>
                    <a:pt x="2" y="16"/>
                    <a:pt x="2" y="16"/>
                  </a:cubicBezTo>
                  <a:cubicBezTo>
                    <a:pt x="3" y="16"/>
                    <a:pt x="4" y="17"/>
                    <a:pt x="5" y="17"/>
                  </a:cubicBezTo>
                  <a:cubicBezTo>
                    <a:pt x="6" y="17"/>
                    <a:pt x="7" y="16"/>
                    <a:pt x="8" y="16"/>
                  </a:cubicBezTo>
                  <a:cubicBezTo>
                    <a:pt x="8" y="16"/>
                    <a:pt x="8" y="15"/>
                    <a:pt x="8" y="15"/>
                  </a:cubicBezTo>
                  <a:cubicBezTo>
                    <a:pt x="8" y="14"/>
                    <a:pt x="8" y="13"/>
                    <a:pt x="8" y="13"/>
                  </a:cubicBezTo>
                  <a:cubicBezTo>
                    <a:pt x="7" y="12"/>
                    <a:pt x="6" y="12"/>
                    <a:pt x="5" y="11"/>
                  </a:cubicBezTo>
                  <a:cubicBezTo>
                    <a:pt x="4" y="11"/>
                    <a:pt x="4" y="11"/>
                    <a:pt x="3" y="10"/>
                  </a:cubicBezTo>
                  <a:cubicBezTo>
                    <a:pt x="2" y="10"/>
                    <a:pt x="2" y="9"/>
                    <a:pt x="2" y="9"/>
                  </a:cubicBezTo>
                  <a:cubicBezTo>
                    <a:pt x="1" y="9"/>
                    <a:pt x="1" y="8"/>
                    <a:pt x="0" y="7"/>
                  </a:cubicBezTo>
                  <a:cubicBezTo>
                    <a:pt x="0" y="7"/>
                    <a:pt x="0" y="6"/>
                    <a:pt x="0" y="6"/>
                  </a:cubicBezTo>
                  <a:cubicBezTo>
                    <a:pt x="0" y="5"/>
                    <a:pt x="0" y="4"/>
                    <a:pt x="1" y="3"/>
                  </a:cubicBezTo>
                  <a:cubicBezTo>
                    <a:pt x="1" y="2"/>
                    <a:pt x="1" y="2"/>
                    <a:pt x="2" y="2"/>
                  </a:cubicBezTo>
                  <a:cubicBezTo>
                    <a:pt x="3" y="1"/>
                    <a:pt x="3" y="1"/>
                    <a:pt x="4" y="1"/>
                  </a:cubicBezTo>
                  <a:cubicBezTo>
                    <a:pt x="5" y="0"/>
                    <a:pt x="6" y="0"/>
                    <a:pt x="7" y="0"/>
                  </a:cubicBezTo>
                  <a:cubicBezTo>
                    <a:pt x="8" y="0"/>
                    <a:pt x="10" y="0"/>
                    <a:pt x="10" y="0"/>
                  </a:cubicBezTo>
                  <a:cubicBezTo>
                    <a:pt x="11" y="1"/>
                    <a:pt x="12" y="1"/>
                    <a:pt x="12" y="1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2" y="2"/>
                    <a:pt x="12" y="2"/>
                    <a:pt x="12" y="3"/>
                  </a:cubicBezTo>
                  <a:cubicBezTo>
                    <a:pt x="12" y="3"/>
                    <a:pt x="12" y="3"/>
                    <a:pt x="11" y="4"/>
                  </a:cubicBezTo>
                  <a:cubicBezTo>
                    <a:pt x="11" y="4"/>
                    <a:pt x="11" y="4"/>
                    <a:pt x="11" y="4"/>
                  </a:cubicBezTo>
                  <a:cubicBezTo>
                    <a:pt x="11" y="4"/>
                    <a:pt x="10" y="4"/>
                    <a:pt x="9" y="4"/>
                  </a:cubicBezTo>
                  <a:cubicBezTo>
                    <a:pt x="9" y="4"/>
                    <a:pt x="8" y="4"/>
                    <a:pt x="7" y="4"/>
                  </a:cubicBezTo>
                  <a:cubicBezTo>
                    <a:pt x="6" y="4"/>
                    <a:pt x="5" y="4"/>
                    <a:pt x="5" y="5"/>
                  </a:cubicBezTo>
                  <a:cubicBezTo>
                    <a:pt x="5" y="6"/>
                    <a:pt x="5" y="6"/>
                    <a:pt x="6" y="7"/>
                  </a:cubicBezTo>
                  <a:cubicBezTo>
                    <a:pt x="6" y="7"/>
                    <a:pt x="7" y="7"/>
                    <a:pt x="8" y="8"/>
                  </a:cubicBezTo>
                  <a:cubicBezTo>
                    <a:pt x="9" y="8"/>
                    <a:pt x="9" y="9"/>
                    <a:pt x="10" y="9"/>
                  </a:cubicBezTo>
                  <a:cubicBezTo>
                    <a:pt x="11" y="10"/>
                    <a:pt x="11" y="10"/>
                    <a:pt x="12" y="11"/>
                  </a:cubicBezTo>
                  <a:cubicBezTo>
                    <a:pt x="12" y="11"/>
                    <a:pt x="13" y="12"/>
                    <a:pt x="13" y="12"/>
                  </a:cubicBezTo>
                  <a:cubicBezTo>
                    <a:pt x="13" y="13"/>
                    <a:pt x="13" y="14"/>
                    <a:pt x="13" y="15"/>
                  </a:cubicBezTo>
                  <a:cubicBezTo>
                    <a:pt x="13" y="16"/>
                    <a:pt x="13" y="17"/>
                    <a:pt x="12" y="17"/>
                  </a:cubicBezTo>
                  <a:cubicBezTo>
                    <a:pt x="12" y="18"/>
                    <a:pt x="12" y="19"/>
                    <a:pt x="11" y="19"/>
                  </a:cubicBezTo>
                  <a:cubicBezTo>
                    <a:pt x="10" y="20"/>
                    <a:pt x="10" y="20"/>
                    <a:pt x="9" y="20"/>
                  </a:cubicBezTo>
                  <a:cubicBezTo>
                    <a:pt x="8" y="20"/>
                    <a:pt x="7" y="20"/>
                    <a:pt x="6" y="20"/>
                  </a:cubicBezTo>
                  <a:close/>
                </a:path>
              </a:pathLst>
            </a:custGeom>
            <a:solidFill>
              <a:srgbClr val="5755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39" name="Freeform 651"/>
            <p:cNvSpPr>
              <a:spLocks/>
            </p:cNvSpPr>
            <p:nvPr/>
          </p:nvSpPr>
          <p:spPr bwMode="auto">
            <a:xfrm>
              <a:off x="8473751" y="1409264"/>
              <a:ext cx="60325" cy="85725"/>
            </a:xfrm>
            <a:custGeom>
              <a:avLst/>
              <a:gdLst>
                <a:gd name="T0" fmla="*/ 7 w 14"/>
                <a:gd name="T1" fmla="*/ 20 h 20"/>
                <a:gd name="T2" fmla="*/ 3 w 14"/>
                <a:gd name="T3" fmla="*/ 20 h 20"/>
                <a:gd name="T4" fmla="*/ 1 w 14"/>
                <a:gd name="T5" fmla="*/ 19 h 20"/>
                <a:gd name="T6" fmla="*/ 0 w 14"/>
                <a:gd name="T7" fmla="*/ 18 h 20"/>
                <a:gd name="T8" fmla="*/ 0 w 14"/>
                <a:gd name="T9" fmla="*/ 17 h 20"/>
                <a:gd name="T10" fmla="*/ 1 w 14"/>
                <a:gd name="T11" fmla="*/ 16 h 20"/>
                <a:gd name="T12" fmla="*/ 1 w 14"/>
                <a:gd name="T13" fmla="*/ 16 h 20"/>
                <a:gd name="T14" fmla="*/ 3 w 14"/>
                <a:gd name="T15" fmla="*/ 16 h 20"/>
                <a:gd name="T16" fmla="*/ 6 w 14"/>
                <a:gd name="T17" fmla="*/ 17 h 20"/>
                <a:gd name="T18" fmla="*/ 8 w 14"/>
                <a:gd name="T19" fmla="*/ 16 h 20"/>
                <a:gd name="T20" fmla="*/ 9 w 14"/>
                <a:gd name="T21" fmla="*/ 15 h 20"/>
                <a:gd name="T22" fmla="*/ 8 w 14"/>
                <a:gd name="T23" fmla="*/ 13 h 20"/>
                <a:gd name="T24" fmla="*/ 6 w 14"/>
                <a:gd name="T25" fmla="*/ 11 h 20"/>
                <a:gd name="T26" fmla="*/ 4 w 14"/>
                <a:gd name="T27" fmla="*/ 10 h 20"/>
                <a:gd name="T28" fmla="*/ 2 w 14"/>
                <a:gd name="T29" fmla="*/ 9 h 20"/>
                <a:gd name="T30" fmla="*/ 1 w 14"/>
                <a:gd name="T31" fmla="*/ 7 h 20"/>
                <a:gd name="T32" fmla="*/ 1 w 14"/>
                <a:gd name="T33" fmla="*/ 6 h 20"/>
                <a:gd name="T34" fmla="*/ 1 w 14"/>
                <a:gd name="T35" fmla="*/ 3 h 20"/>
                <a:gd name="T36" fmla="*/ 3 w 14"/>
                <a:gd name="T37" fmla="*/ 2 h 20"/>
                <a:gd name="T38" fmla="*/ 5 w 14"/>
                <a:gd name="T39" fmla="*/ 1 h 20"/>
                <a:gd name="T40" fmla="*/ 8 w 14"/>
                <a:gd name="T41" fmla="*/ 0 h 20"/>
                <a:gd name="T42" fmla="*/ 11 w 14"/>
                <a:gd name="T43" fmla="*/ 0 h 20"/>
                <a:gd name="T44" fmla="*/ 13 w 14"/>
                <a:gd name="T45" fmla="*/ 1 h 20"/>
                <a:gd name="T46" fmla="*/ 13 w 14"/>
                <a:gd name="T47" fmla="*/ 1 h 20"/>
                <a:gd name="T48" fmla="*/ 13 w 14"/>
                <a:gd name="T49" fmla="*/ 3 h 20"/>
                <a:gd name="T50" fmla="*/ 12 w 14"/>
                <a:gd name="T51" fmla="*/ 4 h 20"/>
                <a:gd name="T52" fmla="*/ 12 w 14"/>
                <a:gd name="T53" fmla="*/ 4 h 20"/>
                <a:gd name="T54" fmla="*/ 10 w 14"/>
                <a:gd name="T55" fmla="*/ 4 h 20"/>
                <a:gd name="T56" fmla="*/ 8 w 14"/>
                <a:gd name="T57" fmla="*/ 4 h 20"/>
                <a:gd name="T58" fmla="*/ 5 w 14"/>
                <a:gd name="T59" fmla="*/ 5 h 20"/>
                <a:gd name="T60" fmla="*/ 6 w 14"/>
                <a:gd name="T61" fmla="*/ 7 h 20"/>
                <a:gd name="T62" fmla="*/ 8 w 14"/>
                <a:gd name="T63" fmla="*/ 8 h 20"/>
                <a:gd name="T64" fmla="*/ 11 w 14"/>
                <a:gd name="T65" fmla="*/ 9 h 20"/>
                <a:gd name="T66" fmla="*/ 12 w 14"/>
                <a:gd name="T67" fmla="*/ 11 h 20"/>
                <a:gd name="T68" fmla="*/ 13 w 14"/>
                <a:gd name="T69" fmla="*/ 12 h 20"/>
                <a:gd name="T70" fmla="*/ 14 w 14"/>
                <a:gd name="T71" fmla="*/ 15 h 20"/>
                <a:gd name="T72" fmla="*/ 13 w 14"/>
                <a:gd name="T73" fmla="*/ 17 h 20"/>
                <a:gd name="T74" fmla="*/ 12 w 14"/>
                <a:gd name="T75" fmla="*/ 19 h 20"/>
                <a:gd name="T76" fmla="*/ 9 w 14"/>
                <a:gd name="T77" fmla="*/ 20 h 20"/>
                <a:gd name="T78" fmla="*/ 7 w 14"/>
                <a:gd name="T79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4" h="20">
                  <a:moveTo>
                    <a:pt x="7" y="20"/>
                  </a:moveTo>
                  <a:cubicBezTo>
                    <a:pt x="5" y="20"/>
                    <a:pt x="4" y="20"/>
                    <a:pt x="3" y="20"/>
                  </a:cubicBezTo>
                  <a:cubicBezTo>
                    <a:pt x="2" y="19"/>
                    <a:pt x="1" y="19"/>
                    <a:pt x="1" y="19"/>
                  </a:cubicBezTo>
                  <a:cubicBezTo>
                    <a:pt x="0" y="19"/>
                    <a:pt x="0" y="19"/>
                    <a:pt x="0" y="18"/>
                  </a:cubicBezTo>
                  <a:cubicBezTo>
                    <a:pt x="0" y="18"/>
                    <a:pt x="0" y="18"/>
                    <a:pt x="0" y="17"/>
                  </a:cubicBezTo>
                  <a:cubicBezTo>
                    <a:pt x="0" y="17"/>
                    <a:pt x="1" y="16"/>
                    <a:pt x="1" y="16"/>
                  </a:cubicBezTo>
                  <a:cubicBezTo>
                    <a:pt x="1" y="16"/>
                    <a:pt x="1" y="16"/>
                    <a:pt x="1" y="16"/>
                  </a:cubicBezTo>
                  <a:cubicBezTo>
                    <a:pt x="2" y="16"/>
                    <a:pt x="3" y="16"/>
                    <a:pt x="3" y="16"/>
                  </a:cubicBezTo>
                  <a:cubicBezTo>
                    <a:pt x="4" y="16"/>
                    <a:pt x="5" y="17"/>
                    <a:pt x="6" y="17"/>
                  </a:cubicBezTo>
                  <a:cubicBezTo>
                    <a:pt x="7" y="17"/>
                    <a:pt x="8" y="16"/>
                    <a:pt x="8" y="16"/>
                  </a:cubicBezTo>
                  <a:cubicBezTo>
                    <a:pt x="9" y="16"/>
                    <a:pt x="9" y="15"/>
                    <a:pt x="9" y="15"/>
                  </a:cubicBezTo>
                  <a:cubicBezTo>
                    <a:pt x="9" y="14"/>
                    <a:pt x="9" y="13"/>
                    <a:pt x="8" y="13"/>
                  </a:cubicBezTo>
                  <a:cubicBezTo>
                    <a:pt x="8" y="12"/>
                    <a:pt x="7" y="12"/>
                    <a:pt x="6" y="11"/>
                  </a:cubicBezTo>
                  <a:cubicBezTo>
                    <a:pt x="5" y="11"/>
                    <a:pt x="4" y="11"/>
                    <a:pt x="4" y="10"/>
                  </a:cubicBezTo>
                  <a:cubicBezTo>
                    <a:pt x="3" y="10"/>
                    <a:pt x="3" y="9"/>
                    <a:pt x="2" y="9"/>
                  </a:cubicBezTo>
                  <a:cubicBezTo>
                    <a:pt x="2" y="9"/>
                    <a:pt x="1" y="8"/>
                    <a:pt x="1" y="7"/>
                  </a:cubicBezTo>
                  <a:cubicBezTo>
                    <a:pt x="1" y="7"/>
                    <a:pt x="1" y="6"/>
                    <a:pt x="1" y="6"/>
                  </a:cubicBezTo>
                  <a:cubicBezTo>
                    <a:pt x="1" y="5"/>
                    <a:pt x="1" y="4"/>
                    <a:pt x="1" y="3"/>
                  </a:cubicBezTo>
                  <a:cubicBezTo>
                    <a:pt x="2" y="2"/>
                    <a:pt x="2" y="2"/>
                    <a:pt x="3" y="2"/>
                  </a:cubicBezTo>
                  <a:cubicBezTo>
                    <a:pt x="3" y="1"/>
                    <a:pt x="4" y="1"/>
                    <a:pt x="5" y="1"/>
                  </a:cubicBezTo>
                  <a:cubicBezTo>
                    <a:pt x="6" y="0"/>
                    <a:pt x="7" y="0"/>
                    <a:pt x="8" y="0"/>
                  </a:cubicBezTo>
                  <a:cubicBezTo>
                    <a:pt x="9" y="0"/>
                    <a:pt x="10" y="0"/>
                    <a:pt x="11" y="0"/>
                  </a:cubicBezTo>
                  <a:cubicBezTo>
                    <a:pt x="12" y="1"/>
                    <a:pt x="13" y="1"/>
                    <a:pt x="13" y="1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3" y="2"/>
                    <a:pt x="13" y="2"/>
                    <a:pt x="13" y="3"/>
                  </a:cubicBezTo>
                  <a:cubicBezTo>
                    <a:pt x="13" y="3"/>
                    <a:pt x="12" y="3"/>
                    <a:pt x="12" y="4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1" y="4"/>
                    <a:pt x="11" y="4"/>
                    <a:pt x="10" y="4"/>
                  </a:cubicBezTo>
                  <a:cubicBezTo>
                    <a:pt x="9" y="4"/>
                    <a:pt x="9" y="4"/>
                    <a:pt x="8" y="4"/>
                  </a:cubicBezTo>
                  <a:cubicBezTo>
                    <a:pt x="6" y="4"/>
                    <a:pt x="5" y="4"/>
                    <a:pt x="5" y="5"/>
                  </a:cubicBezTo>
                  <a:cubicBezTo>
                    <a:pt x="5" y="6"/>
                    <a:pt x="6" y="6"/>
                    <a:pt x="6" y="7"/>
                  </a:cubicBezTo>
                  <a:cubicBezTo>
                    <a:pt x="7" y="7"/>
                    <a:pt x="8" y="7"/>
                    <a:pt x="8" y="8"/>
                  </a:cubicBezTo>
                  <a:cubicBezTo>
                    <a:pt x="9" y="8"/>
                    <a:pt x="10" y="9"/>
                    <a:pt x="11" y="9"/>
                  </a:cubicBezTo>
                  <a:cubicBezTo>
                    <a:pt x="11" y="10"/>
                    <a:pt x="12" y="10"/>
                    <a:pt x="12" y="11"/>
                  </a:cubicBezTo>
                  <a:cubicBezTo>
                    <a:pt x="13" y="11"/>
                    <a:pt x="13" y="12"/>
                    <a:pt x="13" y="12"/>
                  </a:cubicBezTo>
                  <a:cubicBezTo>
                    <a:pt x="14" y="13"/>
                    <a:pt x="14" y="14"/>
                    <a:pt x="14" y="15"/>
                  </a:cubicBezTo>
                  <a:cubicBezTo>
                    <a:pt x="14" y="16"/>
                    <a:pt x="14" y="17"/>
                    <a:pt x="13" y="17"/>
                  </a:cubicBezTo>
                  <a:cubicBezTo>
                    <a:pt x="13" y="18"/>
                    <a:pt x="12" y="19"/>
                    <a:pt x="12" y="19"/>
                  </a:cubicBezTo>
                  <a:cubicBezTo>
                    <a:pt x="11" y="20"/>
                    <a:pt x="10" y="20"/>
                    <a:pt x="9" y="20"/>
                  </a:cubicBezTo>
                  <a:cubicBezTo>
                    <a:pt x="9" y="20"/>
                    <a:pt x="8" y="20"/>
                    <a:pt x="7" y="20"/>
                  </a:cubicBezTo>
                  <a:close/>
                </a:path>
              </a:pathLst>
            </a:custGeom>
            <a:solidFill>
              <a:srgbClr val="5755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40" name="Freeform 652"/>
            <p:cNvSpPr>
              <a:spLocks noEditPoints="1"/>
            </p:cNvSpPr>
            <p:nvPr/>
          </p:nvSpPr>
          <p:spPr bwMode="auto">
            <a:xfrm>
              <a:off x="8554714" y="1383864"/>
              <a:ext cx="17463" cy="111125"/>
            </a:xfrm>
            <a:custGeom>
              <a:avLst/>
              <a:gdLst>
                <a:gd name="T0" fmla="*/ 1 w 4"/>
                <a:gd name="T1" fmla="*/ 4 h 26"/>
                <a:gd name="T2" fmla="*/ 0 w 4"/>
                <a:gd name="T3" fmla="*/ 4 h 26"/>
                <a:gd name="T4" fmla="*/ 0 w 4"/>
                <a:gd name="T5" fmla="*/ 3 h 26"/>
                <a:gd name="T6" fmla="*/ 0 w 4"/>
                <a:gd name="T7" fmla="*/ 1 h 26"/>
                <a:gd name="T8" fmla="*/ 0 w 4"/>
                <a:gd name="T9" fmla="*/ 0 h 26"/>
                <a:gd name="T10" fmla="*/ 1 w 4"/>
                <a:gd name="T11" fmla="*/ 0 h 26"/>
                <a:gd name="T12" fmla="*/ 3 w 4"/>
                <a:gd name="T13" fmla="*/ 0 h 26"/>
                <a:gd name="T14" fmla="*/ 4 w 4"/>
                <a:gd name="T15" fmla="*/ 1 h 26"/>
                <a:gd name="T16" fmla="*/ 4 w 4"/>
                <a:gd name="T17" fmla="*/ 2 h 26"/>
                <a:gd name="T18" fmla="*/ 4 w 4"/>
                <a:gd name="T19" fmla="*/ 3 h 26"/>
                <a:gd name="T20" fmla="*/ 4 w 4"/>
                <a:gd name="T21" fmla="*/ 4 h 26"/>
                <a:gd name="T22" fmla="*/ 3 w 4"/>
                <a:gd name="T23" fmla="*/ 4 h 26"/>
                <a:gd name="T24" fmla="*/ 1 w 4"/>
                <a:gd name="T25" fmla="*/ 4 h 26"/>
                <a:gd name="T26" fmla="*/ 1 w 4"/>
                <a:gd name="T27" fmla="*/ 26 h 26"/>
                <a:gd name="T28" fmla="*/ 0 w 4"/>
                <a:gd name="T29" fmla="*/ 26 h 26"/>
                <a:gd name="T30" fmla="*/ 0 w 4"/>
                <a:gd name="T31" fmla="*/ 24 h 26"/>
                <a:gd name="T32" fmla="*/ 0 w 4"/>
                <a:gd name="T33" fmla="*/ 8 h 26"/>
                <a:gd name="T34" fmla="*/ 0 w 4"/>
                <a:gd name="T35" fmla="*/ 7 h 26"/>
                <a:gd name="T36" fmla="*/ 1 w 4"/>
                <a:gd name="T37" fmla="*/ 7 h 26"/>
                <a:gd name="T38" fmla="*/ 3 w 4"/>
                <a:gd name="T39" fmla="*/ 7 h 26"/>
                <a:gd name="T40" fmla="*/ 4 w 4"/>
                <a:gd name="T41" fmla="*/ 7 h 26"/>
                <a:gd name="T42" fmla="*/ 4 w 4"/>
                <a:gd name="T43" fmla="*/ 8 h 26"/>
                <a:gd name="T44" fmla="*/ 4 w 4"/>
                <a:gd name="T45" fmla="*/ 24 h 26"/>
                <a:gd name="T46" fmla="*/ 4 w 4"/>
                <a:gd name="T47" fmla="*/ 26 h 26"/>
                <a:gd name="T48" fmla="*/ 3 w 4"/>
                <a:gd name="T49" fmla="*/ 26 h 26"/>
                <a:gd name="T50" fmla="*/ 1 w 4"/>
                <a:gd name="T51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4" h="26">
                  <a:moveTo>
                    <a:pt x="1" y="4"/>
                  </a:move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3"/>
                    <a:pt x="0" y="3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0"/>
                  </a:cubicBezTo>
                  <a:cubicBezTo>
                    <a:pt x="0" y="0"/>
                    <a:pt x="0" y="0"/>
                    <a:pt x="1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4" y="0"/>
                    <a:pt x="4" y="1"/>
                  </a:cubicBezTo>
                  <a:cubicBezTo>
                    <a:pt x="4" y="1"/>
                    <a:pt x="4" y="1"/>
                    <a:pt x="4" y="2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4" y="4"/>
                    <a:pt x="4" y="4"/>
                  </a:cubicBezTo>
                  <a:cubicBezTo>
                    <a:pt x="3" y="4"/>
                    <a:pt x="3" y="4"/>
                    <a:pt x="3" y="4"/>
                  </a:cubicBezTo>
                  <a:lnTo>
                    <a:pt x="1" y="4"/>
                  </a:lnTo>
                  <a:close/>
                  <a:moveTo>
                    <a:pt x="1" y="26"/>
                  </a:moveTo>
                  <a:cubicBezTo>
                    <a:pt x="0" y="26"/>
                    <a:pt x="0" y="26"/>
                    <a:pt x="0" y="26"/>
                  </a:cubicBezTo>
                  <a:cubicBezTo>
                    <a:pt x="0" y="25"/>
                    <a:pt x="0" y="25"/>
                    <a:pt x="0" y="24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8"/>
                    <a:pt x="0" y="7"/>
                    <a:pt x="0" y="7"/>
                  </a:cubicBezTo>
                  <a:cubicBezTo>
                    <a:pt x="0" y="7"/>
                    <a:pt x="0" y="7"/>
                    <a:pt x="1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7"/>
                    <a:pt x="4" y="7"/>
                    <a:pt x="4" y="7"/>
                  </a:cubicBezTo>
                  <a:cubicBezTo>
                    <a:pt x="4" y="7"/>
                    <a:pt x="4" y="8"/>
                    <a:pt x="4" y="8"/>
                  </a:cubicBezTo>
                  <a:cubicBezTo>
                    <a:pt x="4" y="24"/>
                    <a:pt x="4" y="24"/>
                    <a:pt x="4" y="24"/>
                  </a:cubicBezTo>
                  <a:cubicBezTo>
                    <a:pt x="4" y="25"/>
                    <a:pt x="4" y="25"/>
                    <a:pt x="4" y="26"/>
                  </a:cubicBezTo>
                  <a:cubicBezTo>
                    <a:pt x="4" y="26"/>
                    <a:pt x="3" y="26"/>
                    <a:pt x="3" y="26"/>
                  </a:cubicBezTo>
                  <a:lnTo>
                    <a:pt x="1" y="26"/>
                  </a:lnTo>
                  <a:close/>
                </a:path>
              </a:pathLst>
            </a:custGeom>
            <a:solidFill>
              <a:srgbClr val="5755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41" name="Freeform 653"/>
            <p:cNvSpPr>
              <a:spLocks noEditPoints="1"/>
            </p:cNvSpPr>
            <p:nvPr/>
          </p:nvSpPr>
          <p:spPr bwMode="auto">
            <a:xfrm>
              <a:off x="8589639" y="1409264"/>
              <a:ext cx="66675" cy="85725"/>
            </a:xfrm>
            <a:custGeom>
              <a:avLst/>
              <a:gdLst>
                <a:gd name="T0" fmla="*/ 13 w 16"/>
                <a:gd name="T1" fmla="*/ 20 h 20"/>
                <a:gd name="T2" fmla="*/ 12 w 16"/>
                <a:gd name="T3" fmla="*/ 20 h 20"/>
                <a:gd name="T4" fmla="*/ 11 w 16"/>
                <a:gd name="T5" fmla="*/ 18 h 20"/>
                <a:gd name="T6" fmla="*/ 11 w 16"/>
                <a:gd name="T7" fmla="*/ 18 h 20"/>
                <a:gd name="T8" fmla="*/ 9 w 16"/>
                <a:gd name="T9" fmla="*/ 20 h 20"/>
                <a:gd name="T10" fmla="*/ 6 w 16"/>
                <a:gd name="T11" fmla="*/ 20 h 20"/>
                <a:gd name="T12" fmla="*/ 3 w 16"/>
                <a:gd name="T13" fmla="*/ 20 h 20"/>
                <a:gd name="T14" fmla="*/ 1 w 16"/>
                <a:gd name="T15" fmla="*/ 18 h 20"/>
                <a:gd name="T16" fmla="*/ 0 w 16"/>
                <a:gd name="T17" fmla="*/ 15 h 20"/>
                <a:gd name="T18" fmla="*/ 0 w 16"/>
                <a:gd name="T19" fmla="*/ 10 h 20"/>
                <a:gd name="T20" fmla="*/ 1 w 16"/>
                <a:gd name="T21" fmla="*/ 3 h 20"/>
                <a:gd name="T22" fmla="*/ 6 w 16"/>
                <a:gd name="T23" fmla="*/ 0 h 20"/>
                <a:gd name="T24" fmla="*/ 9 w 16"/>
                <a:gd name="T25" fmla="*/ 1 h 20"/>
                <a:gd name="T26" fmla="*/ 11 w 16"/>
                <a:gd name="T27" fmla="*/ 2 h 20"/>
                <a:gd name="T28" fmla="*/ 11 w 16"/>
                <a:gd name="T29" fmla="*/ 2 h 20"/>
                <a:gd name="T30" fmla="*/ 12 w 16"/>
                <a:gd name="T31" fmla="*/ 1 h 20"/>
                <a:gd name="T32" fmla="*/ 14 w 16"/>
                <a:gd name="T33" fmla="*/ 1 h 20"/>
                <a:gd name="T34" fmla="*/ 16 w 16"/>
                <a:gd name="T35" fmla="*/ 1 h 20"/>
                <a:gd name="T36" fmla="*/ 16 w 16"/>
                <a:gd name="T37" fmla="*/ 2 h 20"/>
                <a:gd name="T38" fmla="*/ 16 w 16"/>
                <a:gd name="T39" fmla="*/ 18 h 20"/>
                <a:gd name="T40" fmla="*/ 16 w 16"/>
                <a:gd name="T41" fmla="*/ 19 h 20"/>
                <a:gd name="T42" fmla="*/ 15 w 16"/>
                <a:gd name="T43" fmla="*/ 20 h 20"/>
                <a:gd name="T44" fmla="*/ 13 w 16"/>
                <a:gd name="T45" fmla="*/ 20 h 20"/>
                <a:gd name="T46" fmla="*/ 11 w 16"/>
                <a:gd name="T47" fmla="*/ 8 h 20"/>
                <a:gd name="T48" fmla="*/ 11 w 16"/>
                <a:gd name="T49" fmla="*/ 6 h 20"/>
                <a:gd name="T50" fmla="*/ 10 w 16"/>
                <a:gd name="T51" fmla="*/ 5 h 20"/>
                <a:gd name="T52" fmla="*/ 9 w 16"/>
                <a:gd name="T53" fmla="*/ 4 h 20"/>
                <a:gd name="T54" fmla="*/ 8 w 16"/>
                <a:gd name="T55" fmla="*/ 4 h 20"/>
                <a:gd name="T56" fmla="*/ 5 w 16"/>
                <a:gd name="T57" fmla="*/ 5 h 20"/>
                <a:gd name="T58" fmla="*/ 4 w 16"/>
                <a:gd name="T59" fmla="*/ 9 h 20"/>
                <a:gd name="T60" fmla="*/ 4 w 16"/>
                <a:gd name="T61" fmla="*/ 12 h 20"/>
                <a:gd name="T62" fmla="*/ 5 w 16"/>
                <a:gd name="T63" fmla="*/ 15 h 20"/>
                <a:gd name="T64" fmla="*/ 8 w 16"/>
                <a:gd name="T65" fmla="*/ 17 h 20"/>
                <a:gd name="T66" fmla="*/ 9 w 16"/>
                <a:gd name="T67" fmla="*/ 16 h 20"/>
                <a:gd name="T68" fmla="*/ 10 w 16"/>
                <a:gd name="T69" fmla="*/ 16 h 20"/>
                <a:gd name="T70" fmla="*/ 11 w 16"/>
                <a:gd name="T71" fmla="*/ 15 h 20"/>
                <a:gd name="T72" fmla="*/ 11 w 16"/>
                <a:gd name="T73" fmla="*/ 14 h 20"/>
                <a:gd name="T74" fmla="*/ 11 w 16"/>
                <a:gd name="T75" fmla="*/ 8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6" h="20">
                  <a:moveTo>
                    <a:pt x="13" y="20"/>
                  </a:moveTo>
                  <a:cubicBezTo>
                    <a:pt x="12" y="20"/>
                    <a:pt x="12" y="20"/>
                    <a:pt x="12" y="20"/>
                  </a:cubicBezTo>
                  <a:cubicBezTo>
                    <a:pt x="12" y="19"/>
                    <a:pt x="11" y="19"/>
                    <a:pt x="11" y="18"/>
                  </a:cubicBezTo>
                  <a:cubicBezTo>
                    <a:pt x="11" y="18"/>
                    <a:pt x="11" y="18"/>
                    <a:pt x="11" y="18"/>
                  </a:cubicBezTo>
                  <a:cubicBezTo>
                    <a:pt x="11" y="19"/>
                    <a:pt x="10" y="19"/>
                    <a:pt x="9" y="20"/>
                  </a:cubicBezTo>
                  <a:cubicBezTo>
                    <a:pt x="8" y="20"/>
                    <a:pt x="7" y="20"/>
                    <a:pt x="6" y="20"/>
                  </a:cubicBezTo>
                  <a:cubicBezTo>
                    <a:pt x="5" y="20"/>
                    <a:pt x="4" y="20"/>
                    <a:pt x="3" y="20"/>
                  </a:cubicBezTo>
                  <a:cubicBezTo>
                    <a:pt x="3" y="19"/>
                    <a:pt x="2" y="19"/>
                    <a:pt x="1" y="18"/>
                  </a:cubicBezTo>
                  <a:cubicBezTo>
                    <a:pt x="1" y="17"/>
                    <a:pt x="0" y="16"/>
                    <a:pt x="0" y="15"/>
                  </a:cubicBezTo>
                  <a:cubicBezTo>
                    <a:pt x="0" y="14"/>
                    <a:pt x="0" y="12"/>
                    <a:pt x="0" y="10"/>
                  </a:cubicBezTo>
                  <a:cubicBezTo>
                    <a:pt x="0" y="7"/>
                    <a:pt x="0" y="5"/>
                    <a:pt x="1" y="3"/>
                  </a:cubicBezTo>
                  <a:cubicBezTo>
                    <a:pt x="2" y="1"/>
                    <a:pt x="4" y="0"/>
                    <a:pt x="6" y="0"/>
                  </a:cubicBezTo>
                  <a:cubicBezTo>
                    <a:pt x="7" y="0"/>
                    <a:pt x="8" y="0"/>
                    <a:pt x="9" y="1"/>
                  </a:cubicBezTo>
                  <a:cubicBezTo>
                    <a:pt x="10" y="1"/>
                    <a:pt x="11" y="2"/>
                    <a:pt x="11" y="2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1" y="1"/>
                    <a:pt x="12" y="1"/>
                    <a:pt x="12" y="1"/>
                  </a:cubicBezTo>
                  <a:cubicBezTo>
                    <a:pt x="14" y="1"/>
                    <a:pt x="14" y="1"/>
                    <a:pt x="14" y="1"/>
                  </a:cubicBezTo>
                  <a:cubicBezTo>
                    <a:pt x="15" y="1"/>
                    <a:pt x="16" y="1"/>
                    <a:pt x="16" y="1"/>
                  </a:cubicBezTo>
                  <a:cubicBezTo>
                    <a:pt x="16" y="1"/>
                    <a:pt x="16" y="2"/>
                    <a:pt x="16" y="2"/>
                  </a:cubicBezTo>
                  <a:cubicBezTo>
                    <a:pt x="16" y="18"/>
                    <a:pt x="16" y="18"/>
                    <a:pt x="16" y="18"/>
                  </a:cubicBezTo>
                  <a:cubicBezTo>
                    <a:pt x="16" y="19"/>
                    <a:pt x="16" y="19"/>
                    <a:pt x="16" y="19"/>
                  </a:cubicBezTo>
                  <a:cubicBezTo>
                    <a:pt x="16" y="20"/>
                    <a:pt x="15" y="20"/>
                    <a:pt x="15" y="20"/>
                  </a:cubicBezTo>
                  <a:lnTo>
                    <a:pt x="13" y="20"/>
                  </a:lnTo>
                  <a:close/>
                  <a:moveTo>
                    <a:pt x="11" y="8"/>
                  </a:moveTo>
                  <a:cubicBezTo>
                    <a:pt x="11" y="7"/>
                    <a:pt x="11" y="7"/>
                    <a:pt x="11" y="6"/>
                  </a:cubicBezTo>
                  <a:cubicBezTo>
                    <a:pt x="11" y="6"/>
                    <a:pt x="11" y="6"/>
                    <a:pt x="10" y="5"/>
                  </a:cubicBezTo>
                  <a:cubicBezTo>
                    <a:pt x="10" y="5"/>
                    <a:pt x="10" y="4"/>
                    <a:pt x="9" y="4"/>
                  </a:cubicBezTo>
                  <a:cubicBezTo>
                    <a:pt x="9" y="4"/>
                    <a:pt x="8" y="4"/>
                    <a:pt x="8" y="4"/>
                  </a:cubicBezTo>
                  <a:cubicBezTo>
                    <a:pt x="7" y="4"/>
                    <a:pt x="6" y="4"/>
                    <a:pt x="5" y="5"/>
                  </a:cubicBezTo>
                  <a:cubicBezTo>
                    <a:pt x="5" y="6"/>
                    <a:pt x="4" y="7"/>
                    <a:pt x="4" y="9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4" y="13"/>
                    <a:pt x="5" y="15"/>
                    <a:pt x="5" y="15"/>
                  </a:cubicBezTo>
                  <a:cubicBezTo>
                    <a:pt x="6" y="16"/>
                    <a:pt x="7" y="17"/>
                    <a:pt x="8" y="17"/>
                  </a:cubicBezTo>
                  <a:cubicBezTo>
                    <a:pt x="8" y="17"/>
                    <a:pt x="9" y="17"/>
                    <a:pt x="9" y="16"/>
                  </a:cubicBezTo>
                  <a:cubicBezTo>
                    <a:pt x="10" y="16"/>
                    <a:pt x="10" y="16"/>
                    <a:pt x="10" y="16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1" y="14"/>
                    <a:pt x="11" y="14"/>
                    <a:pt x="11" y="14"/>
                  </a:cubicBezTo>
                  <a:lnTo>
                    <a:pt x="11" y="8"/>
                  </a:lnTo>
                  <a:close/>
                </a:path>
              </a:pathLst>
            </a:custGeom>
            <a:solidFill>
              <a:srgbClr val="5755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1157" name="组合 1156"/>
          <p:cNvGrpSpPr/>
          <p:nvPr/>
        </p:nvGrpSpPr>
        <p:grpSpPr>
          <a:xfrm>
            <a:off x="3784601" y="3336925"/>
            <a:ext cx="246063" cy="2262188"/>
            <a:chOff x="3784601" y="3336925"/>
            <a:chExt cx="246063" cy="2262188"/>
          </a:xfrm>
        </p:grpSpPr>
        <p:sp>
          <p:nvSpPr>
            <p:cNvPr id="947" name="Freeform 768"/>
            <p:cNvSpPr>
              <a:spLocks/>
            </p:cNvSpPr>
            <p:nvPr/>
          </p:nvSpPr>
          <p:spPr bwMode="auto">
            <a:xfrm>
              <a:off x="3894139" y="3336925"/>
              <a:ext cx="17463" cy="17463"/>
            </a:xfrm>
            <a:custGeom>
              <a:avLst/>
              <a:gdLst>
                <a:gd name="T0" fmla="*/ 2 w 4"/>
                <a:gd name="T1" fmla="*/ 4 h 4"/>
                <a:gd name="T2" fmla="*/ 0 w 4"/>
                <a:gd name="T3" fmla="*/ 3 h 4"/>
                <a:gd name="T4" fmla="*/ 0 w 4"/>
                <a:gd name="T5" fmla="*/ 2 h 4"/>
                <a:gd name="T6" fmla="*/ 0 w 4"/>
                <a:gd name="T7" fmla="*/ 0 h 4"/>
                <a:gd name="T8" fmla="*/ 3 w 4"/>
                <a:gd name="T9" fmla="*/ 1 h 4"/>
                <a:gd name="T10" fmla="*/ 4 w 4"/>
                <a:gd name="T11" fmla="*/ 2 h 4"/>
                <a:gd name="T12" fmla="*/ 3 w 4"/>
                <a:gd name="T13" fmla="*/ 3 h 4"/>
                <a:gd name="T14" fmla="*/ 2 w 4"/>
                <a:gd name="T15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" h="4">
                  <a:moveTo>
                    <a:pt x="2" y="4"/>
                  </a:moveTo>
                  <a:cubicBezTo>
                    <a:pt x="1" y="4"/>
                    <a:pt x="1" y="4"/>
                    <a:pt x="0" y="3"/>
                  </a:cubicBezTo>
                  <a:cubicBezTo>
                    <a:pt x="0" y="3"/>
                    <a:pt x="0" y="2"/>
                    <a:pt x="0" y="2"/>
                  </a:cubicBezTo>
                  <a:cubicBezTo>
                    <a:pt x="0" y="1"/>
                    <a:pt x="0" y="1"/>
                    <a:pt x="0" y="0"/>
                  </a:cubicBezTo>
                  <a:cubicBezTo>
                    <a:pt x="1" y="0"/>
                    <a:pt x="3" y="0"/>
                    <a:pt x="3" y="1"/>
                  </a:cubicBezTo>
                  <a:cubicBezTo>
                    <a:pt x="4" y="1"/>
                    <a:pt x="4" y="1"/>
                    <a:pt x="4" y="2"/>
                  </a:cubicBezTo>
                  <a:cubicBezTo>
                    <a:pt x="4" y="2"/>
                    <a:pt x="4" y="3"/>
                    <a:pt x="3" y="3"/>
                  </a:cubicBezTo>
                  <a:cubicBezTo>
                    <a:pt x="3" y="4"/>
                    <a:pt x="2" y="4"/>
                    <a:pt x="2" y="4"/>
                  </a:cubicBezTo>
                  <a:close/>
                </a:path>
              </a:pathLst>
            </a:custGeom>
            <a:solidFill>
              <a:srgbClr val="EA560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48" name="Freeform 769"/>
            <p:cNvSpPr>
              <a:spLocks noEditPoints="1"/>
            </p:cNvSpPr>
            <p:nvPr/>
          </p:nvSpPr>
          <p:spPr bwMode="auto">
            <a:xfrm>
              <a:off x="3894139" y="3370263"/>
              <a:ext cx="17463" cy="1914525"/>
            </a:xfrm>
            <a:custGeom>
              <a:avLst/>
              <a:gdLst>
                <a:gd name="T0" fmla="*/ 0 w 4"/>
                <a:gd name="T1" fmla="*/ 449 h 450"/>
                <a:gd name="T2" fmla="*/ 0 w 4"/>
                <a:gd name="T3" fmla="*/ 441 h 450"/>
                <a:gd name="T4" fmla="*/ 0 w 4"/>
                <a:gd name="T5" fmla="*/ 433 h 450"/>
                <a:gd name="T6" fmla="*/ 0 w 4"/>
                <a:gd name="T7" fmla="*/ 425 h 450"/>
                <a:gd name="T8" fmla="*/ 0 w 4"/>
                <a:gd name="T9" fmla="*/ 418 h 450"/>
                <a:gd name="T10" fmla="*/ 0 w 4"/>
                <a:gd name="T11" fmla="*/ 410 h 450"/>
                <a:gd name="T12" fmla="*/ 0 w 4"/>
                <a:gd name="T13" fmla="*/ 402 h 450"/>
                <a:gd name="T14" fmla="*/ 0 w 4"/>
                <a:gd name="T15" fmla="*/ 395 h 450"/>
                <a:gd name="T16" fmla="*/ 0 w 4"/>
                <a:gd name="T17" fmla="*/ 387 h 450"/>
                <a:gd name="T18" fmla="*/ 0 w 4"/>
                <a:gd name="T19" fmla="*/ 379 h 450"/>
                <a:gd name="T20" fmla="*/ 0 w 4"/>
                <a:gd name="T21" fmla="*/ 371 h 450"/>
                <a:gd name="T22" fmla="*/ 0 w 4"/>
                <a:gd name="T23" fmla="*/ 364 h 450"/>
                <a:gd name="T24" fmla="*/ 0 w 4"/>
                <a:gd name="T25" fmla="*/ 356 h 450"/>
                <a:gd name="T26" fmla="*/ 0 w 4"/>
                <a:gd name="T27" fmla="*/ 348 h 450"/>
                <a:gd name="T28" fmla="*/ 0 w 4"/>
                <a:gd name="T29" fmla="*/ 341 h 450"/>
                <a:gd name="T30" fmla="*/ 0 w 4"/>
                <a:gd name="T31" fmla="*/ 333 h 450"/>
                <a:gd name="T32" fmla="*/ 0 w 4"/>
                <a:gd name="T33" fmla="*/ 325 h 450"/>
                <a:gd name="T34" fmla="*/ 0 w 4"/>
                <a:gd name="T35" fmla="*/ 318 h 450"/>
                <a:gd name="T36" fmla="*/ 0 w 4"/>
                <a:gd name="T37" fmla="*/ 310 h 450"/>
                <a:gd name="T38" fmla="*/ 0 w 4"/>
                <a:gd name="T39" fmla="*/ 302 h 450"/>
                <a:gd name="T40" fmla="*/ 0 w 4"/>
                <a:gd name="T41" fmla="*/ 294 h 450"/>
                <a:gd name="T42" fmla="*/ 0 w 4"/>
                <a:gd name="T43" fmla="*/ 287 h 450"/>
                <a:gd name="T44" fmla="*/ 0 w 4"/>
                <a:gd name="T45" fmla="*/ 279 h 450"/>
                <a:gd name="T46" fmla="*/ 0 w 4"/>
                <a:gd name="T47" fmla="*/ 271 h 450"/>
                <a:gd name="T48" fmla="*/ 0 w 4"/>
                <a:gd name="T49" fmla="*/ 264 h 450"/>
                <a:gd name="T50" fmla="*/ 0 w 4"/>
                <a:gd name="T51" fmla="*/ 256 h 450"/>
                <a:gd name="T52" fmla="*/ 0 w 4"/>
                <a:gd name="T53" fmla="*/ 248 h 450"/>
                <a:gd name="T54" fmla="*/ 0 w 4"/>
                <a:gd name="T55" fmla="*/ 240 h 450"/>
                <a:gd name="T56" fmla="*/ 0 w 4"/>
                <a:gd name="T57" fmla="*/ 233 h 450"/>
                <a:gd name="T58" fmla="*/ 0 w 4"/>
                <a:gd name="T59" fmla="*/ 225 h 450"/>
                <a:gd name="T60" fmla="*/ 0 w 4"/>
                <a:gd name="T61" fmla="*/ 217 h 450"/>
                <a:gd name="T62" fmla="*/ 0 w 4"/>
                <a:gd name="T63" fmla="*/ 210 h 450"/>
                <a:gd name="T64" fmla="*/ 0 w 4"/>
                <a:gd name="T65" fmla="*/ 202 h 450"/>
                <a:gd name="T66" fmla="*/ 0 w 4"/>
                <a:gd name="T67" fmla="*/ 194 h 450"/>
                <a:gd name="T68" fmla="*/ 0 w 4"/>
                <a:gd name="T69" fmla="*/ 187 h 450"/>
                <a:gd name="T70" fmla="*/ 0 w 4"/>
                <a:gd name="T71" fmla="*/ 179 h 450"/>
                <a:gd name="T72" fmla="*/ 0 w 4"/>
                <a:gd name="T73" fmla="*/ 171 h 450"/>
                <a:gd name="T74" fmla="*/ 0 w 4"/>
                <a:gd name="T75" fmla="*/ 163 h 450"/>
                <a:gd name="T76" fmla="*/ 0 w 4"/>
                <a:gd name="T77" fmla="*/ 156 h 450"/>
                <a:gd name="T78" fmla="*/ 0 w 4"/>
                <a:gd name="T79" fmla="*/ 148 h 450"/>
                <a:gd name="T80" fmla="*/ 0 w 4"/>
                <a:gd name="T81" fmla="*/ 140 h 450"/>
                <a:gd name="T82" fmla="*/ 0 w 4"/>
                <a:gd name="T83" fmla="*/ 133 h 450"/>
                <a:gd name="T84" fmla="*/ 0 w 4"/>
                <a:gd name="T85" fmla="*/ 125 h 450"/>
                <a:gd name="T86" fmla="*/ 0 w 4"/>
                <a:gd name="T87" fmla="*/ 117 h 450"/>
                <a:gd name="T88" fmla="*/ 0 w 4"/>
                <a:gd name="T89" fmla="*/ 109 h 450"/>
                <a:gd name="T90" fmla="*/ 0 w 4"/>
                <a:gd name="T91" fmla="*/ 102 h 450"/>
                <a:gd name="T92" fmla="*/ 0 w 4"/>
                <a:gd name="T93" fmla="*/ 94 h 450"/>
                <a:gd name="T94" fmla="*/ 0 w 4"/>
                <a:gd name="T95" fmla="*/ 86 h 450"/>
                <a:gd name="T96" fmla="*/ 0 w 4"/>
                <a:gd name="T97" fmla="*/ 79 h 450"/>
                <a:gd name="T98" fmla="*/ 0 w 4"/>
                <a:gd name="T99" fmla="*/ 71 h 450"/>
                <a:gd name="T100" fmla="*/ 0 w 4"/>
                <a:gd name="T101" fmla="*/ 63 h 450"/>
                <a:gd name="T102" fmla="*/ 0 w 4"/>
                <a:gd name="T103" fmla="*/ 56 h 450"/>
                <a:gd name="T104" fmla="*/ 0 w 4"/>
                <a:gd name="T105" fmla="*/ 48 h 450"/>
                <a:gd name="T106" fmla="*/ 0 w 4"/>
                <a:gd name="T107" fmla="*/ 40 h 450"/>
                <a:gd name="T108" fmla="*/ 0 w 4"/>
                <a:gd name="T109" fmla="*/ 32 h 450"/>
                <a:gd name="T110" fmla="*/ 0 w 4"/>
                <a:gd name="T111" fmla="*/ 25 h 450"/>
                <a:gd name="T112" fmla="*/ 0 w 4"/>
                <a:gd name="T113" fmla="*/ 17 h 450"/>
                <a:gd name="T114" fmla="*/ 0 w 4"/>
                <a:gd name="T115" fmla="*/ 9 h 450"/>
                <a:gd name="T116" fmla="*/ 0 w 4"/>
                <a:gd name="T117" fmla="*/ 2 h 4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4" h="450">
                  <a:moveTo>
                    <a:pt x="0" y="449"/>
                  </a:moveTo>
                  <a:cubicBezTo>
                    <a:pt x="0" y="447"/>
                    <a:pt x="1" y="447"/>
                    <a:pt x="2" y="447"/>
                  </a:cubicBezTo>
                  <a:cubicBezTo>
                    <a:pt x="2" y="447"/>
                    <a:pt x="2" y="447"/>
                    <a:pt x="2" y="447"/>
                  </a:cubicBezTo>
                  <a:cubicBezTo>
                    <a:pt x="3" y="447"/>
                    <a:pt x="4" y="447"/>
                    <a:pt x="4" y="449"/>
                  </a:cubicBezTo>
                  <a:cubicBezTo>
                    <a:pt x="4" y="449"/>
                    <a:pt x="4" y="449"/>
                    <a:pt x="4" y="449"/>
                  </a:cubicBezTo>
                  <a:cubicBezTo>
                    <a:pt x="4" y="450"/>
                    <a:pt x="3" y="450"/>
                    <a:pt x="2" y="450"/>
                  </a:cubicBezTo>
                  <a:cubicBezTo>
                    <a:pt x="2" y="450"/>
                    <a:pt x="2" y="450"/>
                    <a:pt x="2" y="450"/>
                  </a:cubicBezTo>
                  <a:cubicBezTo>
                    <a:pt x="1" y="450"/>
                    <a:pt x="0" y="450"/>
                    <a:pt x="0" y="449"/>
                  </a:cubicBezTo>
                  <a:close/>
                  <a:moveTo>
                    <a:pt x="0" y="441"/>
                  </a:moveTo>
                  <a:cubicBezTo>
                    <a:pt x="0" y="440"/>
                    <a:pt x="1" y="439"/>
                    <a:pt x="2" y="439"/>
                  </a:cubicBezTo>
                  <a:cubicBezTo>
                    <a:pt x="2" y="439"/>
                    <a:pt x="2" y="439"/>
                    <a:pt x="2" y="439"/>
                  </a:cubicBezTo>
                  <a:cubicBezTo>
                    <a:pt x="3" y="439"/>
                    <a:pt x="4" y="440"/>
                    <a:pt x="4" y="441"/>
                  </a:cubicBezTo>
                  <a:cubicBezTo>
                    <a:pt x="4" y="441"/>
                    <a:pt x="4" y="441"/>
                    <a:pt x="4" y="441"/>
                  </a:cubicBezTo>
                  <a:cubicBezTo>
                    <a:pt x="4" y="442"/>
                    <a:pt x="3" y="443"/>
                    <a:pt x="2" y="443"/>
                  </a:cubicBezTo>
                  <a:cubicBezTo>
                    <a:pt x="2" y="443"/>
                    <a:pt x="2" y="443"/>
                    <a:pt x="2" y="443"/>
                  </a:cubicBezTo>
                  <a:cubicBezTo>
                    <a:pt x="1" y="443"/>
                    <a:pt x="0" y="442"/>
                    <a:pt x="0" y="441"/>
                  </a:cubicBezTo>
                  <a:close/>
                  <a:moveTo>
                    <a:pt x="0" y="433"/>
                  </a:moveTo>
                  <a:cubicBezTo>
                    <a:pt x="0" y="432"/>
                    <a:pt x="1" y="431"/>
                    <a:pt x="2" y="431"/>
                  </a:cubicBezTo>
                  <a:cubicBezTo>
                    <a:pt x="2" y="431"/>
                    <a:pt x="2" y="431"/>
                    <a:pt x="2" y="431"/>
                  </a:cubicBezTo>
                  <a:cubicBezTo>
                    <a:pt x="3" y="431"/>
                    <a:pt x="4" y="432"/>
                    <a:pt x="4" y="433"/>
                  </a:cubicBezTo>
                  <a:cubicBezTo>
                    <a:pt x="4" y="433"/>
                    <a:pt x="4" y="433"/>
                    <a:pt x="4" y="433"/>
                  </a:cubicBezTo>
                  <a:cubicBezTo>
                    <a:pt x="4" y="434"/>
                    <a:pt x="3" y="435"/>
                    <a:pt x="2" y="435"/>
                  </a:cubicBezTo>
                  <a:cubicBezTo>
                    <a:pt x="2" y="435"/>
                    <a:pt x="2" y="435"/>
                    <a:pt x="2" y="435"/>
                  </a:cubicBezTo>
                  <a:cubicBezTo>
                    <a:pt x="1" y="435"/>
                    <a:pt x="0" y="434"/>
                    <a:pt x="0" y="433"/>
                  </a:cubicBezTo>
                  <a:close/>
                  <a:moveTo>
                    <a:pt x="0" y="425"/>
                  </a:moveTo>
                  <a:cubicBezTo>
                    <a:pt x="0" y="424"/>
                    <a:pt x="1" y="423"/>
                    <a:pt x="2" y="423"/>
                  </a:cubicBezTo>
                  <a:cubicBezTo>
                    <a:pt x="2" y="423"/>
                    <a:pt x="2" y="423"/>
                    <a:pt x="2" y="423"/>
                  </a:cubicBezTo>
                  <a:cubicBezTo>
                    <a:pt x="3" y="423"/>
                    <a:pt x="4" y="424"/>
                    <a:pt x="4" y="425"/>
                  </a:cubicBezTo>
                  <a:cubicBezTo>
                    <a:pt x="4" y="425"/>
                    <a:pt x="4" y="425"/>
                    <a:pt x="4" y="425"/>
                  </a:cubicBezTo>
                  <a:cubicBezTo>
                    <a:pt x="4" y="426"/>
                    <a:pt x="3" y="427"/>
                    <a:pt x="2" y="427"/>
                  </a:cubicBezTo>
                  <a:cubicBezTo>
                    <a:pt x="2" y="427"/>
                    <a:pt x="2" y="427"/>
                    <a:pt x="2" y="427"/>
                  </a:cubicBezTo>
                  <a:cubicBezTo>
                    <a:pt x="1" y="427"/>
                    <a:pt x="0" y="426"/>
                    <a:pt x="0" y="425"/>
                  </a:cubicBezTo>
                  <a:close/>
                  <a:moveTo>
                    <a:pt x="0" y="418"/>
                  </a:moveTo>
                  <a:cubicBezTo>
                    <a:pt x="0" y="417"/>
                    <a:pt x="1" y="416"/>
                    <a:pt x="2" y="416"/>
                  </a:cubicBezTo>
                  <a:cubicBezTo>
                    <a:pt x="2" y="416"/>
                    <a:pt x="2" y="416"/>
                    <a:pt x="2" y="416"/>
                  </a:cubicBezTo>
                  <a:cubicBezTo>
                    <a:pt x="3" y="416"/>
                    <a:pt x="4" y="417"/>
                    <a:pt x="4" y="418"/>
                  </a:cubicBezTo>
                  <a:cubicBezTo>
                    <a:pt x="4" y="418"/>
                    <a:pt x="4" y="418"/>
                    <a:pt x="4" y="418"/>
                  </a:cubicBezTo>
                  <a:cubicBezTo>
                    <a:pt x="4" y="419"/>
                    <a:pt x="3" y="420"/>
                    <a:pt x="2" y="420"/>
                  </a:cubicBezTo>
                  <a:cubicBezTo>
                    <a:pt x="2" y="420"/>
                    <a:pt x="2" y="420"/>
                    <a:pt x="2" y="420"/>
                  </a:cubicBezTo>
                  <a:cubicBezTo>
                    <a:pt x="1" y="420"/>
                    <a:pt x="0" y="419"/>
                    <a:pt x="0" y="418"/>
                  </a:cubicBezTo>
                  <a:close/>
                  <a:moveTo>
                    <a:pt x="0" y="410"/>
                  </a:moveTo>
                  <a:cubicBezTo>
                    <a:pt x="0" y="409"/>
                    <a:pt x="1" y="408"/>
                    <a:pt x="2" y="408"/>
                  </a:cubicBezTo>
                  <a:cubicBezTo>
                    <a:pt x="2" y="408"/>
                    <a:pt x="2" y="408"/>
                    <a:pt x="2" y="408"/>
                  </a:cubicBezTo>
                  <a:cubicBezTo>
                    <a:pt x="3" y="408"/>
                    <a:pt x="4" y="409"/>
                    <a:pt x="4" y="410"/>
                  </a:cubicBezTo>
                  <a:cubicBezTo>
                    <a:pt x="4" y="410"/>
                    <a:pt x="4" y="410"/>
                    <a:pt x="4" y="410"/>
                  </a:cubicBezTo>
                  <a:cubicBezTo>
                    <a:pt x="4" y="411"/>
                    <a:pt x="3" y="412"/>
                    <a:pt x="2" y="412"/>
                  </a:cubicBezTo>
                  <a:cubicBezTo>
                    <a:pt x="2" y="412"/>
                    <a:pt x="2" y="412"/>
                    <a:pt x="2" y="412"/>
                  </a:cubicBezTo>
                  <a:cubicBezTo>
                    <a:pt x="1" y="412"/>
                    <a:pt x="0" y="411"/>
                    <a:pt x="0" y="410"/>
                  </a:cubicBezTo>
                  <a:close/>
                  <a:moveTo>
                    <a:pt x="0" y="402"/>
                  </a:moveTo>
                  <a:cubicBezTo>
                    <a:pt x="0" y="401"/>
                    <a:pt x="1" y="400"/>
                    <a:pt x="2" y="400"/>
                  </a:cubicBezTo>
                  <a:cubicBezTo>
                    <a:pt x="2" y="400"/>
                    <a:pt x="2" y="400"/>
                    <a:pt x="2" y="400"/>
                  </a:cubicBezTo>
                  <a:cubicBezTo>
                    <a:pt x="3" y="400"/>
                    <a:pt x="4" y="401"/>
                    <a:pt x="4" y="402"/>
                  </a:cubicBezTo>
                  <a:cubicBezTo>
                    <a:pt x="4" y="402"/>
                    <a:pt x="4" y="402"/>
                    <a:pt x="4" y="402"/>
                  </a:cubicBezTo>
                  <a:cubicBezTo>
                    <a:pt x="4" y="403"/>
                    <a:pt x="3" y="404"/>
                    <a:pt x="2" y="404"/>
                  </a:cubicBezTo>
                  <a:cubicBezTo>
                    <a:pt x="2" y="404"/>
                    <a:pt x="2" y="404"/>
                    <a:pt x="2" y="404"/>
                  </a:cubicBezTo>
                  <a:cubicBezTo>
                    <a:pt x="1" y="404"/>
                    <a:pt x="0" y="403"/>
                    <a:pt x="0" y="402"/>
                  </a:cubicBezTo>
                  <a:close/>
                  <a:moveTo>
                    <a:pt x="0" y="395"/>
                  </a:moveTo>
                  <a:cubicBezTo>
                    <a:pt x="0" y="393"/>
                    <a:pt x="1" y="393"/>
                    <a:pt x="2" y="393"/>
                  </a:cubicBezTo>
                  <a:cubicBezTo>
                    <a:pt x="2" y="393"/>
                    <a:pt x="2" y="393"/>
                    <a:pt x="2" y="393"/>
                  </a:cubicBezTo>
                  <a:cubicBezTo>
                    <a:pt x="3" y="393"/>
                    <a:pt x="4" y="393"/>
                    <a:pt x="4" y="395"/>
                  </a:cubicBezTo>
                  <a:cubicBezTo>
                    <a:pt x="4" y="395"/>
                    <a:pt x="4" y="395"/>
                    <a:pt x="4" y="395"/>
                  </a:cubicBezTo>
                  <a:cubicBezTo>
                    <a:pt x="4" y="396"/>
                    <a:pt x="3" y="397"/>
                    <a:pt x="2" y="397"/>
                  </a:cubicBezTo>
                  <a:cubicBezTo>
                    <a:pt x="2" y="397"/>
                    <a:pt x="2" y="397"/>
                    <a:pt x="2" y="397"/>
                  </a:cubicBezTo>
                  <a:cubicBezTo>
                    <a:pt x="1" y="397"/>
                    <a:pt x="0" y="396"/>
                    <a:pt x="0" y="395"/>
                  </a:cubicBezTo>
                  <a:close/>
                  <a:moveTo>
                    <a:pt x="0" y="387"/>
                  </a:moveTo>
                  <a:cubicBezTo>
                    <a:pt x="0" y="386"/>
                    <a:pt x="1" y="385"/>
                    <a:pt x="2" y="385"/>
                  </a:cubicBezTo>
                  <a:cubicBezTo>
                    <a:pt x="2" y="385"/>
                    <a:pt x="2" y="385"/>
                    <a:pt x="2" y="385"/>
                  </a:cubicBezTo>
                  <a:cubicBezTo>
                    <a:pt x="3" y="385"/>
                    <a:pt x="4" y="386"/>
                    <a:pt x="4" y="387"/>
                  </a:cubicBezTo>
                  <a:cubicBezTo>
                    <a:pt x="4" y="387"/>
                    <a:pt x="4" y="387"/>
                    <a:pt x="4" y="387"/>
                  </a:cubicBezTo>
                  <a:cubicBezTo>
                    <a:pt x="4" y="388"/>
                    <a:pt x="3" y="389"/>
                    <a:pt x="2" y="389"/>
                  </a:cubicBezTo>
                  <a:cubicBezTo>
                    <a:pt x="2" y="389"/>
                    <a:pt x="2" y="389"/>
                    <a:pt x="2" y="389"/>
                  </a:cubicBezTo>
                  <a:cubicBezTo>
                    <a:pt x="1" y="389"/>
                    <a:pt x="0" y="388"/>
                    <a:pt x="0" y="387"/>
                  </a:cubicBezTo>
                  <a:close/>
                  <a:moveTo>
                    <a:pt x="0" y="379"/>
                  </a:moveTo>
                  <a:cubicBezTo>
                    <a:pt x="0" y="378"/>
                    <a:pt x="1" y="377"/>
                    <a:pt x="2" y="377"/>
                  </a:cubicBezTo>
                  <a:cubicBezTo>
                    <a:pt x="2" y="377"/>
                    <a:pt x="2" y="377"/>
                    <a:pt x="2" y="377"/>
                  </a:cubicBezTo>
                  <a:cubicBezTo>
                    <a:pt x="3" y="377"/>
                    <a:pt x="4" y="378"/>
                    <a:pt x="4" y="379"/>
                  </a:cubicBezTo>
                  <a:cubicBezTo>
                    <a:pt x="4" y="379"/>
                    <a:pt x="4" y="379"/>
                    <a:pt x="4" y="379"/>
                  </a:cubicBezTo>
                  <a:cubicBezTo>
                    <a:pt x="4" y="380"/>
                    <a:pt x="3" y="381"/>
                    <a:pt x="2" y="381"/>
                  </a:cubicBezTo>
                  <a:cubicBezTo>
                    <a:pt x="2" y="381"/>
                    <a:pt x="2" y="381"/>
                    <a:pt x="2" y="381"/>
                  </a:cubicBezTo>
                  <a:cubicBezTo>
                    <a:pt x="1" y="381"/>
                    <a:pt x="0" y="380"/>
                    <a:pt x="0" y="379"/>
                  </a:cubicBezTo>
                  <a:close/>
                  <a:moveTo>
                    <a:pt x="0" y="371"/>
                  </a:moveTo>
                  <a:cubicBezTo>
                    <a:pt x="0" y="370"/>
                    <a:pt x="1" y="370"/>
                    <a:pt x="2" y="370"/>
                  </a:cubicBezTo>
                  <a:cubicBezTo>
                    <a:pt x="2" y="370"/>
                    <a:pt x="2" y="370"/>
                    <a:pt x="2" y="370"/>
                  </a:cubicBezTo>
                  <a:cubicBezTo>
                    <a:pt x="3" y="370"/>
                    <a:pt x="4" y="370"/>
                    <a:pt x="4" y="371"/>
                  </a:cubicBezTo>
                  <a:cubicBezTo>
                    <a:pt x="4" y="371"/>
                    <a:pt x="4" y="371"/>
                    <a:pt x="4" y="371"/>
                  </a:cubicBezTo>
                  <a:cubicBezTo>
                    <a:pt x="4" y="373"/>
                    <a:pt x="3" y="373"/>
                    <a:pt x="2" y="373"/>
                  </a:cubicBezTo>
                  <a:cubicBezTo>
                    <a:pt x="2" y="373"/>
                    <a:pt x="2" y="373"/>
                    <a:pt x="2" y="373"/>
                  </a:cubicBezTo>
                  <a:cubicBezTo>
                    <a:pt x="1" y="373"/>
                    <a:pt x="0" y="373"/>
                    <a:pt x="0" y="371"/>
                  </a:cubicBezTo>
                  <a:close/>
                  <a:moveTo>
                    <a:pt x="0" y="364"/>
                  </a:moveTo>
                  <a:cubicBezTo>
                    <a:pt x="0" y="363"/>
                    <a:pt x="1" y="362"/>
                    <a:pt x="2" y="362"/>
                  </a:cubicBezTo>
                  <a:cubicBezTo>
                    <a:pt x="2" y="362"/>
                    <a:pt x="2" y="362"/>
                    <a:pt x="2" y="362"/>
                  </a:cubicBezTo>
                  <a:cubicBezTo>
                    <a:pt x="3" y="362"/>
                    <a:pt x="4" y="363"/>
                    <a:pt x="4" y="364"/>
                  </a:cubicBezTo>
                  <a:cubicBezTo>
                    <a:pt x="4" y="364"/>
                    <a:pt x="4" y="364"/>
                    <a:pt x="4" y="364"/>
                  </a:cubicBezTo>
                  <a:cubicBezTo>
                    <a:pt x="4" y="365"/>
                    <a:pt x="3" y="366"/>
                    <a:pt x="2" y="366"/>
                  </a:cubicBezTo>
                  <a:cubicBezTo>
                    <a:pt x="2" y="366"/>
                    <a:pt x="2" y="366"/>
                    <a:pt x="2" y="366"/>
                  </a:cubicBezTo>
                  <a:cubicBezTo>
                    <a:pt x="1" y="366"/>
                    <a:pt x="0" y="365"/>
                    <a:pt x="0" y="364"/>
                  </a:cubicBezTo>
                  <a:close/>
                  <a:moveTo>
                    <a:pt x="0" y="356"/>
                  </a:moveTo>
                  <a:cubicBezTo>
                    <a:pt x="0" y="355"/>
                    <a:pt x="1" y="354"/>
                    <a:pt x="2" y="354"/>
                  </a:cubicBezTo>
                  <a:cubicBezTo>
                    <a:pt x="2" y="354"/>
                    <a:pt x="2" y="354"/>
                    <a:pt x="2" y="354"/>
                  </a:cubicBezTo>
                  <a:cubicBezTo>
                    <a:pt x="3" y="354"/>
                    <a:pt x="4" y="355"/>
                    <a:pt x="4" y="356"/>
                  </a:cubicBezTo>
                  <a:cubicBezTo>
                    <a:pt x="4" y="356"/>
                    <a:pt x="4" y="356"/>
                    <a:pt x="4" y="356"/>
                  </a:cubicBezTo>
                  <a:cubicBezTo>
                    <a:pt x="4" y="357"/>
                    <a:pt x="3" y="358"/>
                    <a:pt x="2" y="358"/>
                  </a:cubicBezTo>
                  <a:cubicBezTo>
                    <a:pt x="2" y="358"/>
                    <a:pt x="2" y="358"/>
                    <a:pt x="2" y="358"/>
                  </a:cubicBezTo>
                  <a:cubicBezTo>
                    <a:pt x="1" y="358"/>
                    <a:pt x="0" y="357"/>
                    <a:pt x="0" y="356"/>
                  </a:cubicBezTo>
                  <a:close/>
                  <a:moveTo>
                    <a:pt x="0" y="348"/>
                  </a:moveTo>
                  <a:cubicBezTo>
                    <a:pt x="0" y="347"/>
                    <a:pt x="1" y="346"/>
                    <a:pt x="2" y="346"/>
                  </a:cubicBezTo>
                  <a:cubicBezTo>
                    <a:pt x="2" y="346"/>
                    <a:pt x="2" y="346"/>
                    <a:pt x="2" y="346"/>
                  </a:cubicBezTo>
                  <a:cubicBezTo>
                    <a:pt x="3" y="346"/>
                    <a:pt x="4" y="347"/>
                    <a:pt x="4" y="348"/>
                  </a:cubicBezTo>
                  <a:cubicBezTo>
                    <a:pt x="4" y="348"/>
                    <a:pt x="4" y="348"/>
                    <a:pt x="4" y="348"/>
                  </a:cubicBezTo>
                  <a:cubicBezTo>
                    <a:pt x="4" y="349"/>
                    <a:pt x="3" y="350"/>
                    <a:pt x="2" y="350"/>
                  </a:cubicBezTo>
                  <a:cubicBezTo>
                    <a:pt x="2" y="350"/>
                    <a:pt x="2" y="350"/>
                    <a:pt x="2" y="350"/>
                  </a:cubicBezTo>
                  <a:cubicBezTo>
                    <a:pt x="1" y="350"/>
                    <a:pt x="0" y="349"/>
                    <a:pt x="0" y="348"/>
                  </a:cubicBezTo>
                  <a:close/>
                  <a:moveTo>
                    <a:pt x="0" y="341"/>
                  </a:moveTo>
                  <a:cubicBezTo>
                    <a:pt x="0" y="340"/>
                    <a:pt x="1" y="339"/>
                    <a:pt x="2" y="339"/>
                  </a:cubicBezTo>
                  <a:cubicBezTo>
                    <a:pt x="2" y="339"/>
                    <a:pt x="2" y="339"/>
                    <a:pt x="2" y="339"/>
                  </a:cubicBezTo>
                  <a:cubicBezTo>
                    <a:pt x="3" y="339"/>
                    <a:pt x="4" y="340"/>
                    <a:pt x="4" y="341"/>
                  </a:cubicBezTo>
                  <a:cubicBezTo>
                    <a:pt x="4" y="341"/>
                    <a:pt x="4" y="341"/>
                    <a:pt x="4" y="341"/>
                  </a:cubicBezTo>
                  <a:cubicBezTo>
                    <a:pt x="4" y="342"/>
                    <a:pt x="3" y="343"/>
                    <a:pt x="2" y="343"/>
                  </a:cubicBezTo>
                  <a:cubicBezTo>
                    <a:pt x="2" y="343"/>
                    <a:pt x="2" y="343"/>
                    <a:pt x="2" y="343"/>
                  </a:cubicBezTo>
                  <a:cubicBezTo>
                    <a:pt x="1" y="343"/>
                    <a:pt x="0" y="342"/>
                    <a:pt x="0" y="341"/>
                  </a:cubicBezTo>
                  <a:close/>
                  <a:moveTo>
                    <a:pt x="0" y="333"/>
                  </a:moveTo>
                  <a:cubicBezTo>
                    <a:pt x="0" y="332"/>
                    <a:pt x="1" y="331"/>
                    <a:pt x="2" y="331"/>
                  </a:cubicBezTo>
                  <a:cubicBezTo>
                    <a:pt x="2" y="331"/>
                    <a:pt x="2" y="331"/>
                    <a:pt x="2" y="331"/>
                  </a:cubicBezTo>
                  <a:cubicBezTo>
                    <a:pt x="3" y="331"/>
                    <a:pt x="4" y="332"/>
                    <a:pt x="4" y="333"/>
                  </a:cubicBezTo>
                  <a:cubicBezTo>
                    <a:pt x="4" y="333"/>
                    <a:pt x="4" y="333"/>
                    <a:pt x="4" y="333"/>
                  </a:cubicBezTo>
                  <a:cubicBezTo>
                    <a:pt x="4" y="334"/>
                    <a:pt x="3" y="335"/>
                    <a:pt x="2" y="335"/>
                  </a:cubicBezTo>
                  <a:cubicBezTo>
                    <a:pt x="2" y="335"/>
                    <a:pt x="2" y="335"/>
                    <a:pt x="2" y="335"/>
                  </a:cubicBezTo>
                  <a:cubicBezTo>
                    <a:pt x="1" y="335"/>
                    <a:pt x="0" y="334"/>
                    <a:pt x="0" y="333"/>
                  </a:cubicBezTo>
                  <a:close/>
                  <a:moveTo>
                    <a:pt x="0" y="325"/>
                  </a:moveTo>
                  <a:cubicBezTo>
                    <a:pt x="0" y="324"/>
                    <a:pt x="1" y="323"/>
                    <a:pt x="2" y="323"/>
                  </a:cubicBezTo>
                  <a:cubicBezTo>
                    <a:pt x="2" y="323"/>
                    <a:pt x="2" y="323"/>
                    <a:pt x="2" y="323"/>
                  </a:cubicBezTo>
                  <a:cubicBezTo>
                    <a:pt x="3" y="323"/>
                    <a:pt x="4" y="324"/>
                    <a:pt x="4" y="325"/>
                  </a:cubicBezTo>
                  <a:cubicBezTo>
                    <a:pt x="4" y="325"/>
                    <a:pt x="4" y="325"/>
                    <a:pt x="4" y="325"/>
                  </a:cubicBezTo>
                  <a:cubicBezTo>
                    <a:pt x="4" y="326"/>
                    <a:pt x="3" y="327"/>
                    <a:pt x="2" y="327"/>
                  </a:cubicBezTo>
                  <a:cubicBezTo>
                    <a:pt x="2" y="327"/>
                    <a:pt x="2" y="327"/>
                    <a:pt x="2" y="327"/>
                  </a:cubicBezTo>
                  <a:cubicBezTo>
                    <a:pt x="1" y="327"/>
                    <a:pt x="0" y="326"/>
                    <a:pt x="0" y="325"/>
                  </a:cubicBezTo>
                  <a:close/>
                  <a:moveTo>
                    <a:pt x="0" y="318"/>
                  </a:moveTo>
                  <a:cubicBezTo>
                    <a:pt x="0" y="316"/>
                    <a:pt x="1" y="316"/>
                    <a:pt x="2" y="316"/>
                  </a:cubicBezTo>
                  <a:cubicBezTo>
                    <a:pt x="2" y="316"/>
                    <a:pt x="2" y="316"/>
                    <a:pt x="2" y="316"/>
                  </a:cubicBezTo>
                  <a:cubicBezTo>
                    <a:pt x="3" y="316"/>
                    <a:pt x="4" y="316"/>
                    <a:pt x="4" y="318"/>
                  </a:cubicBezTo>
                  <a:cubicBezTo>
                    <a:pt x="4" y="318"/>
                    <a:pt x="4" y="318"/>
                    <a:pt x="4" y="318"/>
                  </a:cubicBezTo>
                  <a:cubicBezTo>
                    <a:pt x="4" y="319"/>
                    <a:pt x="3" y="319"/>
                    <a:pt x="2" y="319"/>
                  </a:cubicBezTo>
                  <a:cubicBezTo>
                    <a:pt x="2" y="319"/>
                    <a:pt x="2" y="319"/>
                    <a:pt x="2" y="319"/>
                  </a:cubicBezTo>
                  <a:cubicBezTo>
                    <a:pt x="1" y="319"/>
                    <a:pt x="0" y="319"/>
                    <a:pt x="0" y="318"/>
                  </a:cubicBezTo>
                  <a:close/>
                  <a:moveTo>
                    <a:pt x="0" y="310"/>
                  </a:moveTo>
                  <a:cubicBezTo>
                    <a:pt x="0" y="309"/>
                    <a:pt x="1" y="308"/>
                    <a:pt x="2" y="308"/>
                  </a:cubicBezTo>
                  <a:cubicBezTo>
                    <a:pt x="2" y="308"/>
                    <a:pt x="2" y="308"/>
                    <a:pt x="2" y="308"/>
                  </a:cubicBezTo>
                  <a:cubicBezTo>
                    <a:pt x="3" y="308"/>
                    <a:pt x="4" y="309"/>
                    <a:pt x="4" y="310"/>
                  </a:cubicBezTo>
                  <a:cubicBezTo>
                    <a:pt x="4" y="310"/>
                    <a:pt x="4" y="310"/>
                    <a:pt x="4" y="310"/>
                  </a:cubicBezTo>
                  <a:cubicBezTo>
                    <a:pt x="4" y="311"/>
                    <a:pt x="3" y="312"/>
                    <a:pt x="2" y="312"/>
                  </a:cubicBezTo>
                  <a:cubicBezTo>
                    <a:pt x="2" y="312"/>
                    <a:pt x="2" y="312"/>
                    <a:pt x="2" y="312"/>
                  </a:cubicBezTo>
                  <a:cubicBezTo>
                    <a:pt x="1" y="312"/>
                    <a:pt x="0" y="311"/>
                    <a:pt x="0" y="310"/>
                  </a:cubicBezTo>
                  <a:close/>
                  <a:moveTo>
                    <a:pt x="0" y="302"/>
                  </a:moveTo>
                  <a:cubicBezTo>
                    <a:pt x="0" y="301"/>
                    <a:pt x="1" y="300"/>
                    <a:pt x="2" y="300"/>
                  </a:cubicBezTo>
                  <a:cubicBezTo>
                    <a:pt x="2" y="300"/>
                    <a:pt x="2" y="300"/>
                    <a:pt x="2" y="300"/>
                  </a:cubicBezTo>
                  <a:cubicBezTo>
                    <a:pt x="3" y="300"/>
                    <a:pt x="4" y="301"/>
                    <a:pt x="4" y="302"/>
                  </a:cubicBezTo>
                  <a:cubicBezTo>
                    <a:pt x="4" y="302"/>
                    <a:pt x="4" y="302"/>
                    <a:pt x="4" y="302"/>
                  </a:cubicBezTo>
                  <a:cubicBezTo>
                    <a:pt x="4" y="303"/>
                    <a:pt x="3" y="304"/>
                    <a:pt x="2" y="304"/>
                  </a:cubicBezTo>
                  <a:cubicBezTo>
                    <a:pt x="2" y="304"/>
                    <a:pt x="2" y="304"/>
                    <a:pt x="2" y="304"/>
                  </a:cubicBezTo>
                  <a:cubicBezTo>
                    <a:pt x="1" y="304"/>
                    <a:pt x="0" y="303"/>
                    <a:pt x="0" y="302"/>
                  </a:cubicBezTo>
                  <a:close/>
                  <a:moveTo>
                    <a:pt x="0" y="294"/>
                  </a:moveTo>
                  <a:cubicBezTo>
                    <a:pt x="0" y="293"/>
                    <a:pt x="1" y="292"/>
                    <a:pt x="2" y="292"/>
                  </a:cubicBezTo>
                  <a:cubicBezTo>
                    <a:pt x="2" y="292"/>
                    <a:pt x="2" y="292"/>
                    <a:pt x="2" y="292"/>
                  </a:cubicBezTo>
                  <a:cubicBezTo>
                    <a:pt x="3" y="292"/>
                    <a:pt x="4" y="293"/>
                    <a:pt x="4" y="294"/>
                  </a:cubicBezTo>
                  <a:cubicBezTo>
                    <a:pt x="4" y="294"/>
                    <a:pt x="4" y="294"/>
                    <a:pt x="4" y="294"/>
                  </a:cubicBezTo>
                  <a:cubicBezTo>
                    <a:pt x="4" y="295"/>
                    <a:pt x="3" y="296"/>
                    <a:pt x="2" y="296"/>
                  </a:cubicBezTo>
                  <a:cubicBezTo>
                    <a:pt x="2" y="296"/>
                    <a:pt x="2" y="296"/>
                    <a:pt x="2" y="296"/>
                  </a:cubicBezTo>
                  <a:cubicBezTo>
                    <a:pt x="1" y="296"/>
                    <a:pt x="0" y="295"/>
                    <a:pt x="0" y="294"/>
                  </a:cubicBezTo>
                  <a:close/>
                  <a:moveTo>
                    <a:pt x="0" y="287"/>
                  </a:moveTo>
                  <a:cubicBezTo>
                    <a:pt x="0" y="286"/>
                    <a:pt x="1" y="285"/>
                    <a:pt x="2" y="285"/>
                  </a:cubicBezTo>
                  <a:cubicBezTo>
                    <a:pt x="2" y="285"/>
                    <a:pt x="2" y="285"/>
                    <a:pt x="2" y="285"/>
                  </a:cubicBezTo>
                  <a:cubicBezTo>
                    <a:pt x="3" y="285"/>
                    <a:pt x="4" y="286"/>
                    <a:pt x="4" y="287"/>
                  </a:cubicBezTo>
                  <a:cubicBezTo>
                    <a:pt x="4" y="287"/>
                    <a:pt x="4" y="287"/>
                    <a:pt x="4" y="287"/>
                  </a:cubicBezTo>
                  <a:cubicBezTo>
                    <a:pt x="4" y="288"/>
                    <a:pt x="3" y="289"/>
                    <a:pt x="2" y="289"/>
                  </a:cubicBezTo>
                  <a:cubicBezTo>
                    <a:pt x="2" y="289"/>
                    <a:pt x="2" y="289"/>
                    <a:pt x="2" y="289"/>
                  </a:cubicBezTo>
                  <a:cubicBezTo>
                    <a:pt x="1" y="289"/>
                    <a:pt x="0" y="288"/>
                    <a:pt x="0" y="287"/>
                  </a:cubicBezTo>
                  <a:close/>
                  <a:moveTo>
                    <a:pt x="0" y="279"/>
                  </a:moveTo>
                  <a:cubicBezTo>
                    <a:pt x="0" y="278"/>
                    <a:pt x="1" y="277"/>
                    <a:pt x="2" y="277"/>
                  </a:cubicBezTo>
                  <a:cubicBezTo>
                    <a:pt x="2" y="277"/>
                    <a:pt x="2" y="277"/>
                    <a:pt x="2" y="277"/>
                  </a:cubicBezTo>
                  <a:cubicBezTo>
                    <a:pt x="3" y="277"/>
                    <a:pt x="4" y="278"/>
                    <a:pt x="4" y="279"/>
                  </a:cubicBezTo>
                  <a:cubicBezTo>
                    <a:pt x="4" y="279"/>
                    <a:pt x="4" y="279"/>
                    <a:pt x="4" y="279"/>
                  </a:cubicBezTo>
                  <a:cubicBezTo>
                    <a:pt x="4" y="280"/>
                    <a:pt x="3" y="281"/>
                    <a:pt x="2" y="281"/>
                  </a:cubicBezTo>
                  <a:cubicBezTo>
                    <a:pt x="2" y="281"/>
                    <a:pt x="2" y="281"/>
                    <a:pt x="2" y="281"/>
                  </a:cubicBezTo>
                  <a:cubicBezTo>
                    <a:pt x="1" y="281"/>
                    <a:pt x="0" y="280"/>
                    <a:pt x="0" y="279"/>
                  </a:cubicBezTo>
                  <a:close/>
                  <a:moveTo>
                    <a:pt x="0" y="271"/>
                  </a:moveTo>
                  <a:cubicBezTo>
                    <a:pt x="0" y="270"/>
                    <a:pt x="1" y="269"/>
                    <a:pt x="2" y="269"/>
                  </a:cubicBezTo>
                  <a:cubicBezTo>
                    <a:pt x="2" y="269"/>
                    <a:pt x="2" y="269"/>
                    <a:pt x="2" y="269"/>
                  </a:cubicBezTo>
                  <a:cubicBezTo>
                    <a:pt x="3" y="269"/>
                    <a:pt x="4" y="270"/>
                    <a:pt x="4" y="271"/>
                  </a:cubicBezTo>
                  <a:cubicBezTo>
                    <a:pt x="4" y="271"/>
                    <a:pt x="4" y="271"/>
                    <a:pt x="4" y="271"/>
                  </a:cubicBezTo>
                  <a:cubicBezTo>
                    <a:pt x="4" y="272"/>
                    <a:pt x="3" y="273"/>
                    <a:pt x="2" y="273"/>
                  </a:cubicBezTo>
                  <a:cubicBezTo>
                    <a:pt x="2" y="273"/>
                    <a:pt x="2" y="273"/>
                    <a:pt x="2" y="273"/>
                  </a:cubicBezTo>
                  <a:cubicBezTo>
                    <a:pt x="1" y="273"/>
                    <a:pt x="0" y="272"/>
                    <a:pt x="0" y="271"/>
                  </a:cubicBezTo>
                  <a:close/>
                  <a:moveTo>
                    <a:pt x="0" y="264"/>
                  </a:moveTo>
                  <a:cubicBezTo>
                    <a:pt x="0" y="263"/>
                    <a:pt x="1" y="262"/>
                    <a:pt x="2" y="262"/>
                  </a:cubicBezTo>
                  <a:cubicBezTo>
                    <a:pt x="2" y="262"/>
                    <a:pt x="2" y="262"/>
                    <a:pt x="2" y="262"/>
                  </a:cubicBezTo>
                  <a:cubicBezTo>
                    <a:pt x="3" y="262"/>
                    <a:pt x="4" y="263"/>
                    <a:pt x="4" y="264"/>
                  </a:cubicBezTo>
                  <a:cubicBezTo>
                    <a:pt x="4" y="264"/>
                    <a:pt x="4" y="264"/>
                    <a:pt x="4" y="264"/>
                  </a:cubicBezTo>
                  <a:cubicBezTo>
                    <a:pt x="4" y="265"/>
                    <a:pt x="3" y="266"/>
                    <a:pt x="2" y="266"/>
                  </a:cubicBezTo>
                  <a:cubicBezTo>
                    <a:pt x="2" y="266"/>
                    <a:pt x="2" y="266"/>
                    <a:pt x="2" y="266"/>
                  </a:cubicBezTo>
                  <a:cubicBezTo>
                    <a:pt x="1" y="266"/>
                    <a:pt x="0" y="265"/>
                    <a:pt x="0" y="264"/>
                  </a:cubicBezTo>
                  <a:close/>
                  <a:moveTo>
                    <a:pt x="0" y="256"/>
                  </a:moveTo>
                  <a:cubicBezTo>
                    <a:pt x="0" y="255"/>
                    <a:pt x="1" y="254"/>
                    <a:pt x="2" y="254"/>
                  </a:cubicBezTo>
                  <a:cubicBezTo>
                    <a:pt x="2" y="254"/>
                    <a:pt x="2" y="254"/>
                    <a:pt x="2" y="254"/>
                  </a:cubicBezTo>
                  <a:cubicBezTo>
                    <a:pt x="3" y="254"/>
                    <a:pt x="4" y="255"/>
                    <a:pt x="4" y="256"/>
                  </a:cubicBezTo>
                  <a:cubicBezTo>
                    <a:pt x="4" y="256"/>
                    <a:pt x="4" y="256"/>
                    <a:pt x="4" y="256"/>
                  </a:cubicBezTo>
                  <a:cubicBezTo>
                    <a:pt x="4" y="257"/>
                    <a:pt x="3" y="258"/>
                    <a:pt x="2" y="258"/>
                  </a:cubicBezTo>
                  <a:cubicBezTo>
                    <a:pt x="2" y="258"/>
                    <a:pt x="2" y="258"/>
                    <a:pt x="2" y="258"/>
                  </a:cubicBezTo>
                  <a:cubicBezTo>
                    <a:pt x="1" y="258"/>
                    <a:pt x="0" y="257"/>
                    <a:pt x="0" y="256"/>
                  </a:cubicBezTo>
                  <a:close/>
                  <a:moveTo>
                    <a:pt x="0" y="248"/>
                  </a:moveTo>
                  <a:cubicBezTo>
                    <a:pt x="0" y="247"/>
                    <a:pt x="1" y="246"/>
                    <a:pt x="2" y="246"/>
                  </a:cubicBezTo>
                  <a:cubicBezTo>
                    <a:pt x="2" y="246"/>
                    <a:pt x="2" y="246"/>
                    <a:pt x="2" y="246"/>
                  </a:cubicBezTo>
                  <a:cubicBezTo>
                    <a:pt x="3" y="246"/>
                    <a:pt x="4" y="247"/>
                    <a:pt x="4" y="248"/>
                  </a:cubicBezTo>
                  <a:cubicBezTo>
                    <a:pt x="4" y="248"/>
                    <a:pt x="4" y="248"/>
                    <a:pt x="4" y="248"/>
                  </a:cubicBezTo>
                  <a:cubicBezTo>
                    <a:pt x="4" y="249"/>
                    <a:pt x="3" y="250"/>
                    <a:pt x="2" y="250"/>
                  </a:cubicBezTo>
                  <a:cubicBezTo>
                    <a:pt x="2" y="250"/>
                    <a:pt x="2" y="250"/>
                    <a:pt x="2" y="250"/>
                  </a:cubicBezTo>
                  <a:cubicBezTo>
                    <a:pt x="1" y="250"/>
                    <a:pt x="0" y="249"/>
                    <a:pt x="0" y="248"/>
                  </a:cubicBezTo>
                  <a:close/>
                  <a:moveTo>
                    <a:pt x="0" y="240"/>
                  </a:moveTo>
                  <a:cubicBezTo>
                    <a:pt x="0" y="239"/>
                    <a:pt x="1" y="239"/>
                    <a:pt x="2" y="239"/>
                  </a:cubicBezTo>
                  <a:cubicBezTo>
                    <a:pt x="2" y="239"/>
                    <a:pt x="2" y="239"/>
                    <a:pt x="2" y="239"/>
                  </a:cubicBezTo>
                  <a:cubicBezTo>
                    <a:pt x="3" y="239"/>
                    <a:pt x="4" y="239"/>
                    <a:pt x="4" y="240"/>
                  </a:cubicBezTo>
                  <a:cubicBezTo>
                    <a:pt x="4" y="240"/>
                    <a:pt x="4" y="240"/>
                    <a:pt x="4" y="240"/>
                  </a:cubicBezTo>
                  <a:cubicBezTo>
                    <a:pt x="4" y="242"/>
                    <a:pt x="3" y="242"/>
                    <a:pt x="2" y="242"/>
                  </a:cubicBezTo>
                  <a:cubicBezTo>
                    <a:pt x="2" y="242"/>
                    <a:pt x="2" y="242"/>
                    <a:pt x="2" y="242"/>
                  </a:cubicBezTo>
                  <a:cubicBezTo>
                    <a:pt x="1" y="242"/>
                    <a:pt x="0" y="242"/>
                    <a:pt x="0" y="240"/>
                  </a:cubicBezTo>
                  <a:close/>
                  <a:moveTo>
                    <a:pt x="0" y="233"/>
                  </a:moveTo>
                  <a:cubicBezTo>
                    <a:pt x="0" y="232"/>
                    <a:pt x="1" y="231"/>
                    <a:pt x="2" y="231"/>
                  </a:cubicBezTo>
                  <a:cubicBezTo>
                    <a:pt x="2" y="231"/>
                    <a:pt x="2" y="231"/>
                    <a:pt x="2" y="231"/>
                  </a:cubicBezTo>
                  <a:cubicBezTo>
                    <a:pt x="3" y="231"/>
                    <a:pt x="4" y="232"/>
                    <a:pt x="4" y="233"/>
                  </a:cubicBezTo>
                  <a:cubicBezTo>
                    <a:pt x="4" y="233"/>
                    <a:pt x="4" y="233"/>
                    <a:pt x="4" y="233"/>
                  </a:cubicBezTo>
                  <a:cubicBezTo>
                    <a:pt x="4" y="234"/>
                    <a:pt x="3" y="235"/>
                    <a:pt x="2" y="235"/>
                  </a:cubicBezTo>
                  <a:cubicBezTo>
                    <a:pt x="2" y="235"/>
                    <a:pt x="2" y="235"/>
                    <a:pt x="2" y="235"/>
                  </a:cubicBezTo>
                  <a:cubicBezTo>
                    <a:pt x="1" y="235"/>
                    <a:pt x="0" y="234"/>
                    <a:pt x="0" y="233"/>
                  </a:cubicBezTo>
                  <a:close/>
                  <a:moveTo>
                    <a:pt x="0" y="225"/>
                  </a:moveTo>
                  <a:cubicBezTo>
                    <a:pt x="0" y="224"/>
                    <a:pt x="1" y="223"/>
                    <a:pt x="2" y="223"/>
                  </a:cubicBezTo>
                  <a:cubicBezTo>
                    <a:pt x="2" y="223"/>
                    <a:pt x="2" y="223"/>
                    <a:pt x="2" y="223"/>
                  </a:cubicBezTo>
                  <a:cubicBezTo>
                    <a:pt x="3" y="223"/>
                    <a:pt x="4" y="224"/>
                    <a:pt x="4" y="225"/>
                  </a:cubicBezTo>
                  <a:cubicBezTo>
                    <a:pt x="4" y="225"/>
                    <a:pt x="4" y="225"/>
                    <a:pt x="4" y="225"/>
                  </a:cubicBezTo>
                  <a:cubicBezTo>
                    <a:pt x="4" y="226"/>
                    <a:pt x="3" y="227"/>
                    <a:pt x="2" y="227"/>
                  </a:cubicBezTo>
                  <a:cubicBezTo>
                    <a:pt x="2" y="227"/>
                    <a:pt x="2" y="227"/>
                    <a:pt x="2" y="227"/>
                  </a:cubicBezTo>
                  <a:cubicBezTo>
                    <a:pt x="1" y="227"/>
                    <a:pt x="0" y="226"/>
                    <a:pt x="0" y="225"/>
                  </a:cubicBezTo>
                  <a:close/>
                  <a:moveTo>
                    <a:pt x="0" y="217"/>
                  </a:moveTo>
                  <a:cubicBezTo>
                    <a:pt x="0" y="216"/>
                    <a:pt x="1" y="215"/>
                    <a:pt x="2" y="215"/>
                  </a:cubicBezTo>
                  <a:cubicBezTo>
                    <a:pt x="2" y="215"/>
                    <a:pt x="2" y="215"/>
                    <a:pt x="2" y="215"/>
                  </a:cubicBezTo>
                  <a:cubicBezTo>
                    <a:pt x="3" y="215"/>
                    <a:pt x="4" y="216"/>
                    <a:pt x="4" y="217"/>
                  </a:cubicBezTo>
                  <a:cubicBezTo>
                    <a:pt x="4" y="217"/>
                    <a:pt x="4" y="217"/>
                    <a:pt x="4" y="217"/>
                  </a:cubicBezTo>
                  <a:cubicBezTo>
                    <a:pt x="4" y="218"/>
                    <a:pt x="3" y="219"/>
                    <a:pt x="2" y="219"/>
                  </a:cubicBezTo>
                  <a:cubicBezTo>
                    <a:pt x="2" y="219"/>
                    <a:pt x="2" y="219"/>
                    <a:pt x="2" y="219"/>
                  </a:cubicBezTo>
                  <a:cubicBezTo>
                    <a:pt x="1" y="219"/>
                    <a:pt x="0" y="218"/>
                    <a:pt x="0" y="217"/>
                  </a:cubicBezTo>
                  <a:close/>
                  <a:moveTo>
                    <a:pt x="0" y="210"/>
                  </a:moveTo>
                  <a:cubicBezTo>
                    <a:pt x="0" y="209"/>
                    <a:pt x="1" y="208"/>
                    <a:pt x="2" y="208"/>
                  </a:cubicBezTo>
                  <a:cubicBezTo>
                    <a:pt x="2" y="208"/>
                    <a:pt x="2" y="208"/>
                    <a:pt x="2" y="208"/>
                  </a:cubicBezTo>
                  <a:cubicBezTo>
                    <a:pt x="3" y="208"/>
                    <a:pt x="4" y="209"/>
                    <a:pt x="4" y="210"/>
                  </a:cubicBezTo>
                  <a:cubicBezTo>
                    <a:pt x="4" y="210"/>
                    <a:pt x="4" y="210"/>
                    <a:pt x="4" y="210"/>
                  </a:cubicBezTo>
                  <a:cubicBezTo>
                    <a:pt x="4" y="211"/>
                    <a:pt x="3" y="212"/>
                    <a:pt x="2" y="212"/>
                  </a:cubicBezTo>
                  <a:cubicBezTo>
                    <a:pt x="2" y="212"/>
                    <a:pt x="2" y="212"/>
                    <a:pt x="2" y="212"/>
                  </a:cubicBezTo>
                  <a:cubicBezTo>
                    <a:pt x="1" y="212"/>
                    <a:pt x="0" y="211"/>
                    <a:pt x="0" y="210"/>
                  </a:cubicBezTo>
                  <a:close/>
                  <a:moveTo>
                    <a:pt x="0" y="202"/>
                  </a:moveTo>
                  <a:cubicBezTo>
                    <a:pt x="0" y="201"/>
                    <a:pt x="1" y="200"/>
                    <a:pt x="2" y="200"/>
                  </a:cubicBezTo>
                  <a:cubicBezTo>
                    <a:pt x="2" y="200"/>
                    <a:pt x="2" y="200"/>
                    <a:pt x="2" y="200"/>
                  </a:cubicBezTo>
                  <a:cubicBezTo>
                    <a:pt x="3" y="200"/>
                    <a:pt x="4" y="201"/>
                    <a:pt x="4" y="202"/>
                  </a:cubicBezTo>
                  <a:cubicBezTo>
                    <a:pt x="4" y="202"/>
                    <a:pt x="4" y="202"/>
                    <a:pt x="4" y="202"/>
                  </a:cubicBezTo>
                  <a:cubicBezTo>
                    <a:pt x="4" y="203"/>
                    <a:pt x="3" y="204"/>
                    <a:pt x="2" y="204"/>
                  </a:cubicBezTo>
                  <a:cubicBezTo>
                    <a:pt x="2" y="204"/>
                    <a:pt x="2" y="204"/>
                    <a:pt x="2" y="204"/>
                  </a:cubicBezTo>
                  <a:cubicBezTo>
                    <a:pt x="1" y="204"/>
                    <a:pt x="0" y="203"/>
                    <a:pt x="0" y="202"/>
                  </a:cubicBezTo>
                  <a:close/>
                  <a:moveTo>
                    <a:pt x="0" y="194"/>
                  </a:moveTo>
                  <a:cubicBezTo>
                    <a:pt x="0" y="193"/>
                    <a:pt x="1" y="192"/>
                    <a:pt x="2" y="192"/>
                  </a:cubicBezTo>
                  <a:cubicBezTo>
                    <a:pt x="2" y="192"/>
                    <a:pt x="2" y="192"/>
                    <a:pt x="2" y="192"/>
                  </a:cubicBezTo>
                  <a:cubicBezTo>
                    <a:pt x="3" y="192"/>
                    <a:pt x="4" y="193"/>
                    <a:pt x="4" y="194"/>
                  </a:cubicBezTo>
                  <a:cubicBezTo>
                    <a:pt x="4" y="194"/>
                    <a:pt x="4" y="194"/>
                    <a:pt x="4" y="194"/>
                  </a:cubicBezTo>
                  <a:cubicBezTo>
                    <a:pt x="4" y="195"/>
                    <a:pt x="3" y="196"/>
                    <a:pt x="2" y="196"/>
                  </a:cubicBezTo>
                  <a:cubicBezTo>
                    <a:pt x="2" y="196"/>
                    <a:pt x="2" y="196"/>
                    <a:pt x="2" y="196"/>
                  </a:cubicBezTo>
                  <a:cubicBezTo>
                    <a:pt x="1" y="196"/>
                    <a:pt x="0" y="195"/>
                    <a:pt x="0" y="194"/>
                  </a:cubicBezTo>
                  <a:close/>
                  <a:moveTo>
                    <a:pt x="0" y="187"/>
                  </a:moveTo>
                  <a:cubicBezTo>
                    <a:pt x="0" y="185"/>
                    <a:pt x="1" y="185"/>
                    <a:pt x="2" y="185"/>
                  </a:cubicBezTo>
                  <a:cubicBezTo>
                    <a:pt x="2" y="185"/>
                    <a:pt x="2" y="185"/>
                    <a:pt x="2" y="185"/>
                  </a:cubicBezTo>
                  <a:cubicBezTo>
                    <a:pt x="3" y="185"/>
                    <a:pt x="4" y="185"/>
                    <a:pt x="4" y="187"/>
                  </a:cubicBezTo>
                  <a:cubicBezTo>
                    <a:pt x="4" y="187"/>
                    <a:pt x="4" y="187"/>
                    <a:pt x="4" y="187"/>
                  </a:cubicBezTo>
                  <a:cubicBezTo>
                    <a:pt x="4" y="188"/>
                    <a:pt x="3" y="188"/>
                    <a:pt x="2" y="188"/>
                  </a:cubicBezTo>
                  <a:cubicBezTo>
                    <a:pt x="2" y="188"/>
                    <a:pt x="2" y="188"/>
                    <a:pt x="2" y="188"/>
                  </a:cubicBezTo>
                  <a:cubicBezTo>
                    <a:pt x="1" y="188"/>
                    <a:pt x="0" y="188"/>
                    <a:pt x="0" y="187"/>
                  </a:cubicBezTo>
                  <a:close/>
                  <a:moveTo>
                    <a:pt x="0" y="179"/>
                  </a:moveTo>
                  <a:cubicBezTo>
                    <a:pt x="0" y="178"/>
                    <a:pt x="1" y="177"/>
                    <a:pt x="2" y="177"/>
                  </a:cubicBezTo>
                  <a:cubicBezTo>
                    <a:pt x="2" y="177"/>
                    <a:pt x="2" y="177"/>
                    <a:pt x="2" y="177"/>
                  </a:cubicBezTo>
                  <a:cubicBezTo>
                    <a:pt x="3" y="177"/>
                    <a:pt x="4" y="178"/>
                    <a:pt x="4" y="179"/>
                  </a:cubicBezTo>
                  <a:cubicBezTo>
                    <a:pt x="4" y="179"/>
                    <a:pt x="4" y="179"/>
                    <a:pt x="4" y="179"/>
                  </a:cubicBezTo>
                  <a:cubicBezTo>
                    <a:pt x="4" y="180"/>
                    <a:pt x="3" y="181"/>
                    <a:pt x="2" y="181"/>
                  </a:cubicBezTo>
                  <a:cubicBezTo>
                    <a:pt x="2" y="181"/>
                    <a:pt x="2" y="181"/>
                    <a:pt x="2" y="181"/>
                  </a:cubicBezTo>
                  <a:cubicBezTo>
                    <a:pt x="1" y="181"/>
                    <a:pt x="0" y="180"/>
                    <a:pt x="0" y="179"/>
                  </a:cubicBezTo>
                  <a:close/>
                  <a:moveTo>
                    <a:pt x="0" y="171"/>
                  </a:moveTo>
                  <a:cubicBezTo>
                    <a:pt x="0" y="170"/>
                    <a:pt x="1" y="169"/>
                    <a:pt x="2" y="169"/>
                  </a:cubicBezTo>
                  <a:cubicBezTo>
                    <a:pt x="2" y="169"/>
                    <a:pt x="2" y="169"/>
                    <a:pt x="2" y="169"/>
                  </a:cubicBezTo>
                  <a:cubicBezTo>
                    <a:pt x="3" y="169"/>
                    <a:pt x="4" y="170"/>
                    <a:pt x="4" y="171"/>
                  </a:cubicBezTo>
                  <a:cubicBezTo>
                    <a:pt x="4" y="171"/>
                    <a:pt x="4" y="171"/>
                    <a:pt x="4" y="171"/>
                  </a:cubicBezTo>
                  <a:cubicBezTo>
                    <a:pt x="4" y="172"/>
                    <a:pt x="3" y="173"/>
                    <a:pt x="2" y="173"/>
                  </a:cubicBezTo>
                  <a:cubicBezTo>
                    <a:pt x="2" y="173"/>
                    <a:pt x="2" y="173"/>
                    <a:pt x="2" y="173"/>
                  </a:cubicBezTo>
                  <a:cubicBezTo>
                    <a:pt x="1" y="173"/>
                    <a:pt x="0" y="172"/>
                    <a:pt x="0" y="171"/>
                  </a:cubicBezTo>
                  <a:close/>
                  <a:moveTo>
                    <a:pt x="0" y="163"/>
                  </a:moveTo>
                  <a:cubicBezTo>
                    <a:pt x="0" y="162"/>
                    <a:pt x="1" y="161"/>
                    <a:pt x="2" y="161"/>
                  </a:cubicBezTo>
                  <a:cubicBezTo>
                    <a:pt x="2" y="161"/>
                    <a:pt x="2" y="161"/>
                    <a:pt x="2" y="161"/>
                  </a:cubicBezTo>
                  <a:cubicBezTo>
                    <a:pt x="3" y="161"/>
                    <a:pt x="4" y="162"/>
                    <a:pt x="4" y="163"/>
                  </a:cubicBezTo>
                  <a:cubicBezTo>
                    <a:pt x="4" y="163"/>
                    <a:pt x="4" y="163"/>
                    <a:pt x="4" y="163"/>
                  </a:cubicBezTo>
                  <a:cubicBezTo>
                    <a:pt x="4" y="164"/>
                    <a:pt x="3" y="165"/>
                    <a:pt x="2" y="165"/>
                  </a:cubicBezTo>
                  <a:cubicBezTo>
                    <a:pt x="2" y="165"/>
                    <a:pt x="2" y="165"/>
                    <a:pt x="2" y="165"/>
                  </a:cubicBezTo>
                  <a:cubicBezTo>
                    <a:pt x="1" y="165"/>
                    <a:pt x="0" y="164"/>
                    <a:pt x="0" y="163"/>
                  </a:cubicBezTo>
                  <a:close/>
                  <a:moveTo>
                    <a:pt x="0" y="156"/>
                  </a:moveTo>
                  <a:cubicBezTo>
                    <a:pt x="0" y="155"/>
                    <a:pt x="1" y="154"/>
                    <a:pt x="2" y="154"/>
                  </a:cubicBezTo>
                  <a:cubicBezTo>
                    <a:pt x="2" y="154"/>
                    <a:pt x="2" y="154"/>
                    <a:pt x="2" y="154"/>
                  </a:cubicBezTo>
                  <a:cubicBezTo>
                    <a:pt x="3" y="154"/>
                    <a:pt x="4" y="155"/>
                    <a:pt x="4" y="156"/>
                  </a:cubicBezTo>
                  <a:cubicBezTo>
                    <a:pt x="4" y="156"/>
                    <a:pt x="4" y="156"/>
                    <a:pt x="4" y="156"/>
                  </a:cubicBezTo>
                  <a:cubicBezTo>
                    <a:pt x="4" y="157"/>
                    <a:pt x="3" y="158"/>
                    <a:pt x="2" y="158"/>
                  </a:cubicBezTo>
                  <a:cubicBezTo>
                    <a:pt x="2" y="158"/>
                    <a:pt x="2" y="158"/>
                    <a:pt x="2" y="158"/>
                  </a:cubicBezTo>
                  <a:cubicBezTo>
                    <a:pt x="1" y="158"/>
                    <a:pt x="0" y="157"/>
                    <a:pt x="0" y="156"/>
                  </a:cubicBezTo>
                  <a:close/>
                  <a:moveTo>
                    <a:pt x="0" y="148"/>
                  </a:moveTo>
                  <a:cubicBezTo>
                    <a:pt x="0" y="147"/>
                    <a:pt x="1" y="146"/>
                    <a:pt x="2" y="146"/>
                  </a:cubicBezTo>
                  <a:cubicBezTo>
                    <a:pt x="2" y="146"/>
                    <a:pt x="2" y="146"/>
                    <a:pt x="2" y="146"/>
                  </a:cubicBezTo>
                  <a:cubicBezTo>
                    <a:pt x="3" y="146"/>
                    <a:pt x="4" y="147"/>
                    <a:pt x="4" y="148"/>
                  </a:cubicBezTo>
                  <a:cubicBezTo>
                    <a:pt x="4" y="148"/>
                    <a:pt x="4" y="148"/>
                    <a:pt x="4" y="148"/>
                  </a:cubicBezTo>
                  <a:cubicBezTo>
                    <a:pt x="4" y="149"/>
                    <a:pt x="3" y="150"/>
                    <a:pt x="2" y="150"/>
                  </a:cubicBezTo>
                  <a:cubicBezTo>
                    <a:pt x="2" y="150"/>
                    <a:pt x="2" y="150"/>
                    <a:pt x="2" y="150"/>
                  </a:cubicBezTo>
                  <a:cubicBezTo>
                    <a:pt x="1" y="150"/>
                    <a:pt x="0" y="149"/>
                    <a:pt x="0" y="148"/>
                  </a:cubicBezTo>
                  <a:close/>
                  <a:moveTo>
                    <a:pt x="0" y="140"/>
                  </a:moveTo>
                  <a:cubicBezTo>
                    <a:pt x="0" y="139"/>
                    <a:pt x="1" y="138"/>
                    <a:pt x="2" y="138"/>
                  </a:cubicBezTo>
                  <a:cubicBezTo>
                    <a:pt x="2" y="138"/>
                    <a:pt x="2" y="138"/>
                    <a:pt x="2" y="138"/>
                  </a:cubicBezTo>
                  <a:cubicBezTo>
                    <a:pt x="3" y="138"/>
                    <a:pt x="4" y="139"/>
                    <a:pt x="4" y="140"/>
                  </a:cubicBezTo>
                  <a:cubicBezTo>
                    <a:pt x="4" y="140"/>
                    <a:pt x="4" y="140"/>
                    <a:pt x="4" y="140"/>
                  </a:cubicBezTo>
                  <a:cubicBezTo>
                    <a:pt x="4" y="141"/>
                    <a:pt x="3" y="142"/>
                    <a:pt x="2" y="142"/>
                  </a:cubicBezTo>
                  <a:cubicBezTo>
                    <a:pt x="2" y="142"/>
                    <a:pt x="2" y="142"/>
                    <a:pt x="2" y="142"/>
                  </a:cubicBezTo>
                  <a:cubicBezTo>
                    <a:pt x="1" y="142"/>
                    <a:pt x="0" y="141"/>
                    <a:pt x="0" y="140"/>
                  </a:cubicBezTo>
                  <a:close/>
                  <a:moveTo>
                    <a:pt x="0" y="133"/>
                  </a:moveTo>
                  <a:cubicBezTo>
                    <a:pt x="0" y="131"/>
                    <a:pt x="1" y="131"/>
                    <a:pt x="2" y="131"/>
                  </a:cubicBezTo>
                  <a:cubicBezTo>
                    <a:pt x="2" y="131"/>
                    <a:pt x="2" y="131"/>
                    <a:pt x="2" y="131"/>
                  </a:cubicBezTo>
                  <a:cubicBezTo>
                    <a:pt x="3" y="131"/>
                    <a:pt x="4" y="131"/>
                    <a:pt x="4" y="133"/>
                  </a:cubicBezTo>
                  <a:cubicBezTo>
                    <a:pt x="4" y="133"/>
                    <a:pt x="4" y="133"/>
                    <a:pt x="4" y="133"/>
                  </a:cubicBezTo>
                  <a:cubicBezTo>
                    <a:pt x="4" y="134"/>
                    <a:pt x="3" y="135"/>
                    <a:pt x="2" y="135"/>
                  </a:cubicBezTo>
                  <a:cubicBezTo>
                    <a:pt x="2" y="135"/>
                    <a:pt x="2" y="135"/>
                    <a:pt x="2" y="135"/>
                  </a:cubicBezTo>
                  <a:cubicBezTo>
                    <a:pt x="1" y="135"/>
                    <a:pt x="0" y="134"/>
                    <a:pt x="0" y="133"/>
                  </a:cubicBezTo>
                  <a:close/>
                  <a:moveTo>
                    <a:pt x="0" y="125"/>
                  </a:moveTo>
                  <a:cubicBezTo>
                    <a:pt x="0" y="124"/>
                    <a:pt x="1" y="123"/>
                    <a:pt x="2" y="123"/>
                  </a:cubicBezTo>
                  <a:cubicBezTo>
                    <a:pt x="2" y="123"/>
                    <a:pt x="2" y="123"/>
                    <a:pt x="2" y="123"/>
                  </a:cubicBezTo>
                  <a:cubicBezTo>
                    <a:pt x="3" y="123"/>
                    <a:pt x="4" y="124"/>
                    <a:pt x="4" y="125"/>
                  </a:cubicBezTo>
                  <a:cubicBezTo>
                    <a:pt x="4" y="125"/>
                    <a:pt x="4" y="125"/>
                    <a:pt x="4" y="125"/>
                  </a:cubicBezTo>
                  <a:cubicBezTo>
                    <a:pt x="4" y="126"/>
                    <a:pt x="3" y="127"/>
                    <a:pt x="2" y="127"/>
                  </a:cubicBezTo>
                  <a:cubicBezTo>
                    <a:pt x="2" y="127"/>
                    <a:pt x="2" y="127"/>
                    <a:pt x="2" y="127"/>
                  </a:cubicBezTo>
                  <a:cubicBezTo>
                    <a:pt x="1" y="127"/>
                    <a:pt x="0" y="126"/>
                    <a:pt x="0" y="125"/>
                  </a:cubicBezTo>
                  <a:close/>
                  <a:moveTo>
                    <a:pt x="0" y="117"/>
                  </a:moveTo>
                  <a:cubicBezTo>
                    <a:pt x="0" y="116"/>
                    <a:pt x="1" y="115"/>
                    <a:pt x="2" y="115"/>
                  </a:cubicBezTo>
                  <a:cubicBezTo>
                    <a:pt x="2" y="115"/>
                    <a:pt x="2" y="115"/>
                    <a:pt x="2" y="115"/>
                  </a:cubicBezTo>
                  <a:cubicBezTo>
                    <a:pt x="3" y="115"/>
                    <a:pt x="4" y="116"/>
                    <a:pt x="4" y="117"/>
                  </a:cubicBezTo>
                  <a:cubicBezTo>
                    <a:pt x="4" y="117"/>
                    <a:pt x="4" y="117"/>
                    <a:pt x="4" y="117"/>
                  </a:cubicBezTo>
                  <a:cubicBezTo>
                    <a:pt x="4" y="118"/>
                    <a:pt x="3" y="119"/>
                    <a:pt x="2" y="119"/>
                  </a:cubicBezTo>
                  <a:cubicBezTo>
                    <a:pt x="2" y="119"/>
                    <a:pt x="2" y="119"/>
                    <a:pt x="2" y="119"/>
                  </a:cubicBezTo>
                  <a:cubicBezTo>
                    <a:pt x="1" y="119"/>
                    <a:pt x="0" y="118"/>
                    <a:pt x="0" y="117"/>
                  </a:cubicBezTo>
                  <a:close/>
                  <a:moveTo>
                    <a:pt x="0" y="109"/>
                  </a:moveTo>
                  <a:cubicBezTo>
                    <a:pt x="0" y="108"/>
                    <a:pt x="1" y="108"/>
                    <a:pt x="2" y="108"/>
                  </a:cubicBezTo>
                  <a:cubicBezTo>
                    <a:pt x="2" y="108"/>
                    <a:pt x="2" y="108"/>
                    <a:pt x="2" y="108"/>
                  </a:cubicBezTo>
                  <a:cubicBezTo>
                    <a:pt x="3" y="108"/>
                    <a:pt x="4" y="108"/>
                    <a:pt x="4" y="109"/>
                  </a:cubicBezTo>
                  <a:cubicBezTo>
                    <a:pt x="4" y="109"/>
                    <a:pt x="4" y="109"/>
                    <a:pt x="4" y="109"/>
                  </a:cubicBezTo>
                  <a:cubicBezTo>
                    <a:pt x="4" y="110"/>
                    <a:pt x="3" y="111"/>
                    <a:pt x="2" y="111"/>
                  </a:cubicBezTo>
                  <a:cubicBezTo>
                    <a:pt x="2" y="111"/>
                    <a:pt x="2" y="111"/>
                    <a:pt x="2" y="111"/>
                  </a:cubicBezTo>
                  <a:cubicBezTo>
                    <a:pt x="1" y="111"/>
                    <a:pt x="0" y="110"/>
                    <a:pt x="0" y="109"/>
                  </a:cubicBezTo>
                  <a:close/>
                  <a:moveTo>
                    <a:pt x="0" y="102"/>
                  </a:moveTo>
                  <a:cubicBezTo>
                    <a:pt x="0" y="101"/>
                    <a:pt x="1" y="100"/>
                    <a:pt x="2" y="100"/>
                  </a:cubicBezTo>
                  <a:cubicBezTo>
                    <a:pt x="2" y="100"/>
                    <a:pt x="2" y="100"/>
                    <a:pt x="2" y="100"/>
                  </a:cubicBezTo>
                  <a:cubicBezTo>
                    <a:pt x="3" y="100"/>
                    <a:pt x="4" y="101"/>
                    <a:pt x="4" y="102"/>
                  </a:cubicBezTo>
                  <a:cubicBezTo>
                    <a:pt x="4" y="102"/>
                    <a:pt x="4" y="102"/>
                    <a:pt x="4" y="102"/>
                  </a:cubicBezTo>
                  <a:cubicBezTo>
                    <a:pt x="4" y="103"/>
                    <a:pt x="3" y="104"/>
                    <a:pt x="2" y="104"/>
                  </a:cubicBezTo>
                  <a:cubicBezTo>
                    <a:pt x="2" y="104"/>
                    <a:pt x="2" y="104"/>
                    <a:pt x="2" y="104"/>
                  </a:cubicBezTo>
                  <a:cubicBezTo>
                    <a:pt x="1" y="104"/>
                    <a:pt x="0" y="103"/>
                    <a:pt x="0" y="102"/>
                  </a:cubicBezTo>
                  <a:close/>
                  <a:moveTo>
                    <a:pt x="0" y="94"/>
                  </a:moveTo>
                  <a:cubicBezTo>
                    <a:pt x="0" y="93"/>
                    <a:pt x="1" y="92"/>
                    <a:pt x="2" y="92"/>
                  </a:cubicBezTo>
                  <a:cubicBezTo>
                    <a:pt x="2" y="92"/>
                    <a:pt x="2" y="92"/>
                    <a:pt x="2" y="92"/>
                  </a:cubicBezTo>
                  <a:cubicBezTo>
                    <a:pt x="3" y="92"/>
                    <a:pt x="4" y="93"/>
                    <a:pt x="4" y="94"/>
                  </a:cubicBezTo>
                  <a:cubicBezTo>
                    <a:pt x="4" y="94"/>
                    <a:pt x="4" y="94"/>
                    <a:pt x="4" y="94"/>
                  </a:cubicBezTo>
                  <a:cubicBezTo>
                    <a:pt x="4" y="95"/>
                    <a:pt x="3" y="96"/>
                    <a:pt x="2" y="96"/>
                  </a:cubicBezTo>
                  <a:cubicBezTo>
                    <a:pt x="2" y="96"/>
                    <a:pt x="2" y="96"/>
                    <a:pt x="2" y="96"/>
                  </a:cubicBezTo>
                  <a:cubicBezTo>
                    <a:pt x="1" y="96"/>
                    <a:pt x="0" y="95"/>
                    <a:pt x="0" y="94"/>
                  </a:cubicBezTo>
                  <a:close/>
                  <a:moveTo>
                    <a:pt x="0" y="86"/>
                  </a:moveTo>
                  <a:cubicBezTo>
                    <a:pt x="0" y="85"/>
                    <a:pt x="1" y="84"/>
                    <a:pt x="2" y="84"/>
                  </a:cubicBezTo>
                  <a:cubicBezTo>
                    <a:pt x="2" y="84"/>
                    <a:pt x="2" y="84"/>
                    <a:pt x="2" y="84"/>
                  </a:cubicBezTo>
                  <a:cubicBezTo>
                    <a:pt x="3" y="84"/>
                    <a:pt x="4" y="85"/>
                    <a:pt x="4" y="86"/>
                  </a:cubicBezTo>
                  <a:cubicBezTo>
                    <a:pt x="4" y="86"/>
                    <a:pt x="4" y="86"/>
                    <a:pt x="4" y="86"/>
                  </a:cubicBezTo>
                  <a:cubicBezTo>
                    <a:pt x="4" y="87"/>
                    <a:pt x="3" y="88"/>
                    <a:pt x="2" y="88"/>
                  </a:cubicBezTo>
                  <a:cubicBezTo>
                    <a:pt x="2" y="88"/>
                    <a:pt x="2" y="88"/>
                    <a:pt x="2" y="88"/>
                  </a:cubicBezTo>
                  <a:cubicBezTo>
                    <a:pt x="1" y="88"/>
                    <a:pt x="0" y="87"/>
                    <a:pt x="0" y="86"/>
                  </a:cubicBezTo>
                  <a:close/>
                  <a:moveTo>
                    <a:pt x="0" y="79"/>
                  </a:moveTo>
                  <a:cubicBezTo>
                    <a:pt x="0" y="78"/>
                    <a:pt x="1" y="77"/>
                    <a:pt x="2" y="77"/>
                  </a:cubicBezTo>
                  <a:cubicBezTo>
                    <a:pt x="2" y="77"/>
                    <a:pt x="2" y="77"/>
                    <a:pt x="2" y="77"/>
                  </a:cubicBezTo>
                  <a:cubicBezTo>
                    <a:pt x="3" y="77"/>
                    <a:pt x="4" y="78"/>
                    <a:pt x="4" y="79"/>
                  </a:cubicBezTo>
                  <a:cubicBezTo>
                    <a:pt x="4" y="79"/>
                    <a:pt x="4" y="79"/>
                    <a:pt x="4" y="79"/>
                  </a:cubicBezTo>
                  <a:cubicBezTo>
                    <a:pt x="4" y="80"/>
                    <a:pt x="3" y="81"/>
                    <a:pt x="2" y="81"/>
                  </a:cubicBezTo>
                  <a:cubicBezTo>
                    <a:pt x="2" y="81"/>
                    <a:pt x="2" y="81"/>
                    <a:pt x="2" y="81"/>
                  </a:cubicBezTo>
                  <a:cubicBezTo>
                    <a:pt x="1" y="81"/>
                    <a:pt x="0" y="80"/>
                    <a:pt x="0" y="79"/>
                  </a:cubicBezTo>
                  <a:close/>
                  <a:moveTo>
                    <a:pt x="0" y="71"/>
                  </a:moveTo>
                  <a:cubicBezTo>
                    <a:pt x="0" y="70"/>
                    <a:pt x="1" y="69"/>
                    <a:pt x="2" y="69"/>
                  </a:cubicBezTo>
                  <a:cubicBezTo>
                    <a:pt x="2" y="69"/>
                    <a:pt x="2" y="69"/>
                    <a:pt x="2" y="69"/>
                  </a:cubicBezTo>
                  <a:cubicBezTo>
                    <a:pt x="3" y="69"/>
                    <a:pt x="4" y="70"/>
                    <a:pt x="4" y="71"/>
                  </a:cubicBezTo>
                  <a:cubicBezTo>
                    <a:pt x="4" y="71"/>
                    <a:pt x="4" y="71"/>
                    <a:pt x="4" y="71"/>
                  </a:cubicBezTo>
                  <a:cubicBezTo>
                    <a:pt x="4" y="72"/>
                    <a:pt x="3" y="73"/>
                    <a:pt x="2" y="73"/>
                  </a:cubicBezTo>
                  <a:cubicBezTo>
                    <a:pt x="2" y="73"/>
                    <a:pt x="2" y="73"/>
                    <a:pt x="2" y="73"/>
                  </a:cubicBezTo>
                  <a:cubicBezTo>
                    <a:pt x="1" y="73"/>
                    <a:pt x="0" y="72"/>
                    <a:pt x="0" y="71"/>
                  </a:cubicBezTo>
                  <a:close/>
                  <a:moveTo>
                    <a:pt x="0" y="63"/>
                  </a:moveTo>
                  <a:cubicBezTo>
                    <a:pt x="0" y="62"/>
                    <a:pt x="1" y="61"/>
                    <a:pt x="2" y="61"/>
                  </a:cubicBezTo>
                  <a:cubicBezTo>
                    <a:pt x="2" y="61"/>
                    <a:pt x="2" y="61"/>
                    <a:pt x="2" y="61"/>
                  </a:cubicBezTo>
                  <a:cubicBezTo>
                    <a:pt x="3" y="61"/>
                    <a:pt x="4" y="62"/>
                    <a:pt x="4" y="63"/>
                  </a:cubicBezTo>
                  <a:cubicBezTo>
                    <a:pt x="4" y="63"/>
                    <a:pt x="4" y="63"/>
                    <a:pt x="4" y="63"/>
                  </a:cubicBezTo>
                  <a:cubicBezTo>
                    <a:pt x="4" y="64"/>
                    <a:pt x="3" y="65"/>
                    <a:pt x="2" y="65"/>
                  </a:cubicBezTo>
                  <a:cubicBezTo>
                    <a:pt x="2" y="65"/>
                    <a:pt x="2" y="65"/>
                    <a:pt x="2" y="65"/>
                  </a:cubicBezTo>
                  <a:cubicBezTo>
                    <a:pt x="1" y="65"/>
                    <a:pt x="0" y="64"/>
                    <a:pt x="0" y="63"/>
                  </a:cubicBezTo>
                  <a:close/>
                  <a:moveTo>
                    <a:pt x="0" y="56"/>
                  </a:moveTo>
                  <a:cubicBezTo>
                    <a:pt x="0" y="54"/>
                    <a:pt x="1" y="54"/>
                    <a:pt x="2" y="54"/>
                  </a:cubicBezTo>
                  <a:cubicBezTo>
                    <a:pt x="2" y="54"/>
                    <a:pt x="2" y="54"/>
                    <a:pt x="2" y="54"/>
                  </a:cubicBezTo>
                  <a:cubicBezTo>
                    <a:pt x="3" y="54"/>
                    <a:pt x="4" y="54"/>
                    <a:pt x="4" y="56"/>
                  </a:cubicBezTo>
                  <a:cubicBezTo>
                    <a:pt x="4" y="56"/>
                    <a:pt x="4" y="56"/>
                    <a:pt x="4" y="56"/>
                  </a:cubicBezTo>
                  <a:cubicBezTo>
                    <a:pt x="4" y="57"/>
                    <a:pt x="3" y="57"/>
                    <a:pt x="2" y="57"/>
                  </a:cubicBezTo>
                  <a:cubicBezTo>
                    <a:pt x="2" y="57"/>
                    <a:pt x="2" y="57"/>
                    <a:pt x="2" y="57"/>
                  </a:cubicBezTo>
                  <a:cubicBezTo>
                    <a:pt x="1" y="57"/>
                    <a:pt x="0" y="57"/>
                    <a:pt x="0" y="56"/>
                  </a:cubicBezTo>
                  <a:close/>
                  <a:moveTo>
                    <a:pt x="0" y="48"/>
                  </a:moveTo>
                  <a:cubicBezTo>
                    <a:pt x="0" y="47"/>
                    <a:pt x="1" y="46"/>
                    <a:pt x="2" y="46"/>
                  </a:cubicBezTo>
                  <a:cubicBezTo>
                    <a:pt x="2" y="46"/>
                    <a:pt x="2" y="46"/>
                    <a:pt x="2" y="46"/>
                  </a:cubicBezTo>
                  <a:cubicBezTo>
                    <a:pt x="3" y="46"/>
                    <a:pt x="4" y="47"/>
                    <a:pt x="4" y="48"/>
                  </a:cubicBezTo>
                  <a:cubicBezTo>
                    <a:pt x="4" y="48"/>
                    <a:pt x="4" y="48"/>
                    <a:pt x="4" y="48"/>
                  </a:cubicBezTo>
                  <a:cubicBezTo>
                    <a:pt x="4" y="49"/>
                    <a:pt x="3" y="50"/>
                    <a:pt x="2" y="50"/>
                  </a:cubicBezTo>
                  <a:cubicBezTo>
                    <a:pt x="2" y="50"/>
                    <a:pt x="2" y="50"/>
                    <a:pt x="2" y="50"/>
                  </a:cubicBezTo>
                  <a:cubicBezTo>
                    <a:pt x="1" y="50"/>
                    <a:pt x="0" y="49"/>
                    <a:pt x="0" y="48"/>
                  </a:cubicBezTo>
                  <a:close/>
                  <a:moveTo>
                    <a:pt x="0" y="40"/>
                  </a:moveTo>
                  <a:cubicBezTo>
                    <a:pt x="0" y="39"/>
                    <a:pt x="1" y="38"/>
                    <a:pt x="2" y="38"/>
                  </a:cubicBezTo>
                  <a:cubicBezTo>
                    <a:pt x="2" y="38"/>
                    <a:pt x="2" y="38"/>
                    <a:pt x="2" y="38"/>
                  </a:cubicBezTo>
                  <a:cubicBezTo>
                    <a:pt x="3" y="38"/>
                    <a:pt x="4" y="39"/>
                    <a:pt x="4" y="40"/>
                  </a:cubicBezTo>
                  <a:cubicBezTo>
                    <a:pt x="4" y="40"/>
                    <a:pt x="4" y="40"/>
                    <a:pt x="4" y="40"/>
                  </a:cubicBezTo>
                  <a:cubicBezTo>
                    <a:pt x="4" y="41"/>
                    <a:pt x="3" y="42"/>
                    <a:pt x="2" y="42"/>
                  </a:cubicBezTo>
                  <a:cubicBezTo>
                    <a:pt x="2" y="42"/>
                    <a:pt x="2" y="42"/>
                    <a:pt x="2" y="42"/>
                  </a:cubicBezTo>
                  <a:cubicBezTo>
                    <a:pt x="1" y="42"/>
                    <a:pt x="0" y="41"/>
                    <a:pt x="0" y="40"/>
                  </a:cubicBezTo>
                  <a:close/>
                  <a:moveTo>
                    <a:pt x="0" y="32"/>
                  </a:moveTo>
                  <a:cubicBezTo>
                    <a:pt x="0" y="31"/>
                    <a:pt x="1" y="30"/>
                    <a:pt x="2" y="30"/>
                  </a:cubicBezTo>
                  <a:cubicBezTo>
                    <a:pt x="2" y="30"/>
                    <a:pt x="2" y="30"/>
                    <a:pt x="2" y="30"/>
                  </a:cubicBezTo>
                  <a:cubicBezTo>
                    <a:pt x="3" y="30"/>
                    <a:pt x="4" y="31"/>
                    <a:pt x="4" y="32"/>
                  </a:cubicBezTo>
                  <a:cubicBezTo>
                    <a:pt x="4" y="32"/>
                    <a:pt x="4" y="32"/>
                    <a:pt x="4" y="32"/>
                  </a:cubicBezTo>
                  <a:cubicBezTo>
                    <a:pt x="4" y="33"/>
                    <a:pt x="3" y="34"/>
                    <a:pt x="2" y="34"/>
                  </a:cubicBezTo>
                  <a:cubicBezTo>
                    <a:pt x="2" y="34"/>
                    <a:pt x="2" y="34"/>
                    <a:pt x="2" y="34"/>
                  </a:cubicBezTo>
                  <a:cubicBezTo>
                    <a:pt x="1" y="34"/>
                    <a:pt x="0" y="33"/>
                    <a:pt x="0" y="32"/>
                  </a:cubicBezTo>
                  <a:close/>
                  <a:moveTo>
                    <a:pt x="0" y="25"/>
                  </a:moveTo>
                  <a:cubicBezTo>
                    <a:pt x="0" y="24"/>
                    <a:pt x="1" y="23"/>
                    <a:pt x="2" y="23"/>
                  </a:cubicBezTo>
                  <a:cubicBezTo>
                    <a:pt x="2" y="23"/>
                    <a:pt x="2" y="23"/>
                    <a:pt x="2" y="23"/>
                  </a:cubicBezTo>
                  <a:cubicBezTo>
                    <a:pt x="3" y="23"/>
                    <a:pt x="4" y="24"/>
                    <a:pt x="4" y="2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4" y="26"/>
                    <a:pt x="3" y="27"/>
                    <a:pt x="2" y="27"/>
                  </a:cubicBezTo>
                  <a:cubicBezTo>
                    <a:pt x="2" y="27"/>
                    <a:pt x="2" y="27"/>
                    <a:pt x="2" y="27"/>
                  </a:cubicBezTo>
                  <a:cubicBezTo>
                    <a:pt x="1" y="27"/>
                    <a:pt x="0" y="26"/>
                    <a:pt x="0" y="25"/>
                  </a:cubicBezTo>
                  <a:close/>
                  <a:moveTo>
                    <a:pt x="0" y="17"/>
                  </a:moveTo>
                  <a:cubicBezTo>
                    <a:pt x="0" y="16"/>
                    <a:pt x="1" y="15"/>
                    <a:pt x="2" y="15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3" y="15"/>
                    <a:pt x="4" y="16"/>
                    <a:pt x="4" y="17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4" y="18"/>
                    <a:pt x="3" y="19"/>
                    <a:pt x="2" y="19"/>
                  </a:cubicBezTo>
                  <a:cubicBezTo>
                    <a:pt x="2" y="19"/>
                    <a:pt x="2" y="19"/>
                    <a:pt x="2" y="19"/>
                  </a:cubicBezTo>
                  <a:cubicBezTo>
                    <a:pt x="1" y="19"/>
                    <a:pt x="0" y="18"/>
                    <a:pt x="0" y="17"/>
                  </a:cubicBezTo>
                  <a:close/>
                  <a:moveTo>
                    <a:pt x="0" y="9"/>
                  </a:moveTo>
                  <a:cubicBezTo>
                    <a:pt x="0" y="8"/>
                    <a:pt x="1" y="7"/>
                    <a:pt x="2" y="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3" y="7"/>
                    <a:pt x="4" y="8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4" y="10"/>
                    <a:pt x="3" y="11"/>
                    <a:pt x="2" y="11"/>
                  </a:cubicBezTo>
                  <a:cubicBezTo>
                    <a:pt x="2" y="11"/>
                    <a:pt x="2" y="11"/>
                    <a:pt x="2" y="11"/>
                  </a:cubicBezTo>
                  <a:cubicBezTo>
                    <a:pt x="1" y="11"/>
                    <a:pt x="0" y="10"/>
                    <a:pt x="0" y="9"/>
                  </a:cubicBezTo>
                  <a:close/>
                  <a:moveTo>
                    <a:pt x="0" y="2"/>
                  </a:moveTo>
                  <a:cubicBezTo>
                    <a:pt x="0" y="0"/>
                    <a:pt x="1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0"/>
                    <a:pt x="4" y="0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3"/>
                    <a:pt x="3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1" y="4"/>
                    <a:pt x="0" y="3"/>
                    <a:pt x="0" y="2"/>
                  </a:cubicBezTo>
                  <a:close/>
                </a:path>
              </a:pathLst>
            </a:custGeom>
            <a:solidFill>
              <a:srgbClr val="EA560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49" name="Freeform 770"/>
            <p:cNvSpPr>
              <a:spLocks/>
            </p:cNvSpPr>
            <p:nvPr/>
          </p:nvSpPr>
          <p:spPr bwMode="auto">
            <a:xfrm>
              <a:off x="3894139" y="5302250"/>
              <a:ext cx="17463" cy="15875"/>
            </a:xfrm>
            <a:custGeom>
              <a:avLst/>
              <a:gdLst>
                <a:gd name="T0" fmla="*/ 2 w 4"/>
                <a:gd name="T1" fmla="*/ 4 h 4"/>
                <a:gd name="T2" fmla="*/ 0 w 4"/>
                <a:gd name="T3" fmla="*/ 4 h 4"/>
                <a:gd name="T4" fmla="*/ 0 w 4"/>
                <a:gd name="T5" fmla="*/ 2 h 4"/>
                <a:gd name="T6" fmla="*/ 0 w 4"/>
                <a:gd name="T7" fmla="*/ 1 h 4"/>
                <a:gd name="T8" fmla="*/ 3 w 4"/>
                <a:gd name="T9" fmla="*/ 1 h 4"/>
                <a:gd name="T10" fmla="*/ 4 w 4"/>
                <a:gd name="T11" fmla="*/ 2 h 4"/>
                <a:gd name="T12" fmla="*/ 3 w 4"/>
                <a:gd name="T13" fmla="*/ 4 h 4"/>
                <a:gd name="T14" fmla="*/ 2 w 4"/>
                <a:gd name="T15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" h="4">
                  <a:moveTo>
                    <a:pt x="2" y="4"/>
                  </a:moveTo>
                  <a:cubicBezTo>
                    <a:pt x="1" y="4"/>
                    <a:pt x="1" y="4"/>
                    <a:pt x="0" y="4"/>
                  </a:cubicBezTo>
                  <a:cubicBezTo>
                    <a:pt x="0" y="3"/>
                    <a:pt x="0" y="3"/>
                    <a:pt x="0" y="2"/>
                  </a:cubicBezTo>
                  <a:cubicBezTo>
                    <a:pt x="0" y="2"/>
                    <a:pt x="0" y="1"/>
                    <a:pt x="0" y="1"/>
                  </a:cubicBezTo>
                  <a:cubicBezTo>
                    <a:pt x="1" y="0"/>
                    <a:pt x="2" y="0"/>
                    <a:pt x="3" y="1"/>
                  </a:cubicBezTo>
                  <a:cubicBezTo>
                    <a:pt x="4" y="1"/>
                    <a:pt x="4" y="2"/>
                    <a:pt x="4" y="2"/>
                  </a:cubicBezTo>
                  <a:cubicBezTo>
                    <a:pt x="4" y="3"/>
                    <a:pt x="4" y="3"/>
                    <a:pt x="3" y="4"/>
                  </a:cubicBezTo>
                  <a:cubicBezTo>
                    <a:pt x="3" y="4"/>
                    <a:pt x="2" y="4"/>
                    <a:pt x="2" y="4"/>
                  </a:cubicBezTo>
                  <a:close/>
                </a:path>
              </a:pathLst>
            </a:custGeom>
            <a:solidFill>
              <a:srgbClr val="EA560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50" name="Freeform 771"/>
            <p:cNvSpPr>
              <a:spLocks/>
            </p:cNvSpPr>
            <p:nvPr/>
          </p:nvSpPr>
          <p:spPr bwMode="auto">
            <a:xfrm>
              <a:off x="3784601" y="5365750"/>
              <a:ext cx="246063" cy="233363"/>
            </a:xfrm>
            <a:custGeom>
              <a:avLst/>
              <a:gdLst>
                <a:gd name="T0" fmla="*/ 125 w 155"/>
                <a:gd name="T1" fmla="*/ 147 h 147"/>
                <a:gd name="T2" fmla="*/ 155 w 155"/>
                <a:gd name="T3" fmla="*/ 56 h 147"/>
                <a:gd name="T4" fmla="*/ 77 w 155"/>
                <a:gd name="T5" fmla="*/ 0 h 147"/>
                <a:gd name="T6" fmla="*/ 0 w 155"/>
                <a:gd name="T7" fmla="*/ 56 h 147"/>
                <a:gd name="T8" fmla="*/ 29 w 155"/>
                <a:gd name="T9" fmla="*/ 147 h 147"/>
                <a:gd name="T10" fmla="*/ 125 w 155"/>
                <a:gd name="T11" fmla="*/ 147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5" h="147">
                  <a:moveTo>
                    <a:pt x="125" y="147"/>
                  </a:moveTo>
                  <a:lnTo>
                    <a:pt x="155" y="56"/>
                  </a:lnTo>
                  <a:lnTo>
                    <a:pt x="77" y="0"/>
                  </a:lnTo>
                  <a:lnTo>
                    <a:pt x="0" y="56"/>
                  </a:lnTo>
                  <a:lnTo>
                    <a:pt x="29" y="147"/>
                  </a:lnTo>
                  <a:lnTo>
                    <a:pt x="125" y="147"/>
                  </a:lnTo>
                  <a:close/>
                </a:path>
              </a:pathLst>
            </a:custGeom>
            <a:solidFill>
              <a:srgbClr val="EE76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51" name="Freeform 772"/>
            <p:cNvSpPr>
              <a:spLocks/>
            </p:cNvSpPr>
            <p:nvPr/>
          </p:nvSpPr>
          <p:spPr bwMode="auto">
            <a:xfrm>
              <a:off x="3784601" y="5365750"/>
              <a:ext cx="122238" cy="233363"/>
            </a:xfrm>
            <a:custGeom>
              <a:avLst/>
              <a:gdLst>
                <a:gd name="T0" fmla="*/ 29 w 77"/>
                <a:gd name="T1" fmla="*/ 147 h 147"/>
                <a:gd name="T2" fmla="*/ 0 w 77"/>
                <a:gd name="T3" fmla="*/ 56 h 147"/>
                <a:gd name="T4" fmla="*/ 77 w 77"/>
                <a:gd name="T5" fmla="*/ 0 h 147"/>
                <a:gd name="T6" fmla="*/ 29 w 77"/>
                <a:gd name="T7" fmla="*/ 147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7" h="147">
                  <a:moveTo>
                    <a:pt x="29" y="147"/>
                  </a:moveTo>
                  <a:lnTo>
                    <a:pt x="0" y="56"/>
                  </a:lnTo>
                  <a:lnTo>
                    <a:pt x="77" y="0"/>
                  </a:lnTo>
                  <a:lnTo>
                    <a:pt x="29" y="147"/>
                  </a:lnTo>
                  <a:close/>
                </a:path>
              </a:pathLst>
            </a:custGeom>
            <a:solidFill>
              <a:srgbClr val="F8B7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52" name="Freeform 773"/>
            <p:cNvSpPr>
              <a:spLocks/>
            </p:cNvSpPr>
            <p:nvPr/>
          </p:nvSpPr>
          <p:spPr bwMode="auto">
            <a:xfrm>
              <a:off x="3906839" y="5365750"/>
              <a:ext cx="123825" cy="233363"/>
            </a:xfrm>
            <a:custGeom>
              <a:avLst/>
              <a:gdLst>
                <a:gd name="T0" fmla="*/ 48 w 78"/>
                <a:gd name="T1" fmla="*/ 147 h 147"/>
                <a:gd name="T2" fmla="*/ 0 w 78"/>
                <a:gd name="T3" fmla="*/ 0 h 147"/>
                <a:gd name="T4" fmla="*/ 78 w 78"/>
                <a:gd name="T5" fmla="*/ 56 h 147"/>
                <a:gd name="T6" fmla="*/ 48 w 78"/>
                <a:gd name="T7" fmla="*/ 147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8" h="147">
                  <a:moveTo>
                    <a:pt x="48" y="147"/>
                  </a:moveTo>
                  <a:lnTo>
                    <a:pt x="0" y="0"/>
                  </a:lnTo>
                  <a:lnTo>
                    <a:pt x="78" y="56"/>
                  </a:lnTo>
                  <a:lnTo>
                    <a:pt x="48" y="147"/>
                  </a:lnTo>
                  <a:close/>
                </a:path>
              </a:pathLst>
            </a:custGeom>
            <a:solidFill>
              <a:srgbClr val="EA560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53" name="Freeform 774"/>
            <p:cNvSpPr>
              <a:spLocks/>
            </p:cNvSpPr>
            <p:nvPr/>
          </p:nvSpPr>
          <p:spPr bwMode="auto">
            <a:xfrm>
              <a:off x="3868739" y="5454650"/>
              <a:ext cx="73025" cy="106363"/>
            </a:xfrm>
            <a:custGeom>
              <a:avLst/>
              <a:gdLst>
                <a:gd name="T0" fmla="*/ 8 w 17"/>
                <a:gd name="T1" fmla="*/ 25 h 25"/>
                <a:gd name="T2" fmla="*/ 5 w 17"/>
                <a:gd name="T3" fmla="*/ 25 h 25"/>
                <a:gd name="T4" fmla="*/ 2 w 17"/>
                <a:gd name="T5" fmla="*/ 25 h 25"/>
                <a:gd name="T6" fmla="*/ 1 w 17"/>
                <a:gd name="T7" fmla="*/ 24 h 25"/>
                <a:gd name="T8" fmla="*/ 0 w 17"/>
                <a:gd name="T9" fmla="*/ 24 h 25"/>
                <a:gd name="T10" fmla="*/ 0 w 17"/>
                <a:gd name="T11" fmla="*/ 23 h 25"/>
                <a:gd name="T12" fmla="*/ 1 w 17"/>
                <a:gd name="T13" fmla="*/ 21 h 25"/>
                <a:gd name="T14" fmla="*/ 1 w 17"/>
                <a:gd name="T15" fmla="*/ 20 h 25"/>
                <a:gd name="T16" fmla="*/ 2 w 17"/>
                <a:gd name="T17" fmla="*/ 20 h 25"/>
                <a:gd name="T18" fmla="*/ 4 w 17"/>
                <a:gd name="T19" fmla="*/ 21 h 25"/>
                <a:gd name="T20" fmla="*/ 8 w 17"/>
                <a:gd name="T21" fmla="*/ 21 h 25"/>
                <a:gd name="T22" fmla="*/ 11 w 17"/>
                <a:gd name="T23" fmla="*/ 20 h 25"/>
                <a:gd name="T24" fmla="*/ 12 w 17"/>
                <a:gd name="T25" fmla="*/ 17 h 25"/>
                <a:gd name="T26" fmla="*/ 9 w 17"/>
                <a:gd name="T27" fmla="*/ 13 h 25"/>
                <a:gd name="T28" fmla="*/ 6 w 17"/>
                <a:gd name="T29" fmla="*/ 13 h 25"/>
                <a:gd name="T30" fmla="*/ 3 w 17"/>
                <a:gd name="T31" fmla="*/ 12 h 25"/>
                <a:gd name="T32" fmla="*/ 2 w 17"/>
                <a:gd name="T33" fmla="*/ 11 h 25"/>
                <a:gd name="T34" fmla="*/ 2 w 17"/>
                <a:gd name="T35" fmla="*/ 10 h 25"/>
                <a:gd name="T36" fmla="*/ 2 w 17"/>
                <a:gd name="T37" fmla="*/ 1 h 25"/>
                <a:gd name="T38" fmla="*/ 2 w 17"/>
                <a:gd name="T39" fmla="*/ 0 h 25"/>
                <a:gd name="T40" fmla="*/ 3 w 17"/>
                <a:gd name="T41" fmla="*/ 0 h 25"/>
                <a:gd name="T42" fmla="*/ 15 w 17"/>
                <a:gd name="T43" fmla="*/ 0 h 25"/>
                <a:gd name="T44" fmla="*/ 16 w 17"/>
                <a:gd name="T45" fmla="*/ 0 h 25"/>
                <a:gd name="T46" fmla="*/ 16 w 17"/>
                <a:gd name="T47" fmla="*/ 1 h 25"/>
                <a:gd name="T48" fmla="*/ 16 w 17"/>
                <a:gd name="T49" fmla="*/ 3 h 25"/>
                <a:gd name="T50" fmla="*/ 16 w 17"/>
                <a:gd name="T51" fmla="*/ 4 h 25"/>
                <a:gd name="T52" fmla="*/ 15 w 17"/>
                <a:gd name="T53" fmla="*/ 4 h 25"/>
                <a:gd name="T54" fmla="*/ 6 w 17"/>
                <a:gd name="T55" fmla="*/ 4 h 25"/>
                <a:gd name="T56" fmla="*/ 6 w 17"/>
                <a:gd name="T57" fmla="*/ 4 h 25"/>
                <a:gd name="T58" fmla="*/ 6 w 17"/>
                <a:gd name="T59" fmla="*/ 8 h 25"/>
                <a:gd name="T60" fmla="*/ 6 w 17"/>
                <a:gd name="T61" fmla="*/ 8 h 25"/>
                <a:gd name="T62" fmla="*/ 9 w 17"/>
                <a:gd name="T63" fmla="*/ 9 h 25"/>
                <a:gd name="T64" fmla="*/ 12 w 17"/>
                <a:gd name="T65" fmla="*/ 10 h 25"/>
                <a:gd name="T66" fmla="*/ 15 w 17"/>
                <a:gd name="T67" fmla="*/ 13 h 25"/>
                <a:gd name="T68" fmla="*/ 17 w 17"/>
                <a:gd name="T69" fmla="*/ 17 h 25"/>
                <a:gd name="T70" fmla="*/ 16 w 17"/>
                <a:gd name="T71" fmla="*/ 21 h 25"/>
                <a:gd name="T72" fmla="*/ 14 w 17"/>
                <a:gd name="T73" fmla="*/ 23 h 25"/>
                <a:gd name="T74" fmla="*/ 12 w 17"/>
                <a:gd name="T75" fmla="*/ 25 h 25"/>
                <a:gd name="T76" fmla="*/ 8 w 17"/>
                <a:gd name="T77" fmla="*/ 2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7" h="25">
                  <a:moveTo>
                    <a:pt x="8" y="25"/>
                  </a:moveTo>
                  <a:cubicBezTo>
                    <a:pt x="7" y="25"/>
                    <a:pt x="6" y="25"/>
                    <a:pt x="5" y="25"/>
                  </a:cubicBezTo>
                  <a:cubicBezTo>
                    <a:pt x="4" y="25"/>
                    <a:pt x="3" y="25"/>
                    <a:pt x="2" y="25"/>
                  </a:cubicBezTo>
                  <a:cubicBezTo>
                    <a:pt x="2" y="24"/>
                    <a:pt x="1" y="24"/>
                    <a:pt x="1" y="24"/>
                  </a:cubicBezTo>
                  <a:cubicBezTo>
                    <a:pt x="1" y="24"/>
                    <a:pt x="0" y="24"/>
                    <a:pt x="0" y="24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22"/>
                    <a:pt x="0" y="22"/>
                    <a:pt x="1" y="21"/>
                  </a:cubicBezTo>
                  <a:cubicBezTo>
                    <a:pt x="1" y="21"/>
                    <a:pt x="1" y="20"/>
                    <a:pt x="1" y="20"/>
                  </a:cubicBezTo>
                  <a:cubicBezTo>
                    <a:pt x="1" y="20"/>
                    <a:pt x="2" y="20"/>
                    <a:pt x="2" y="20"/>
                  </a:cubicBezTo>
                  <a:cubicBezTo>
                    <a:pt x="2" y="20"/>
                    <a:pt x="3" y="20"/>
                    <a:pt x="4" y="21"/>
                  </a:cubicBezTo>
                  <a:cubicBezTo>
                    <a:pt x="5" y="21"/>
                    <a:pt x="6" y="21"/>
                    <a:pt x="8" y="21"/>
                  </a:cubicBezTo>
                  <a:cubicBezTo>
                    <a:pt x="9" y="21"/>
                    <a:pt x="10" y="21"/>
                    <a:pt x="11" y="20"/>
                  </a:cubicBezTo>
                  <a:cubicBezTo>
                    <a:pt x="11" y="19"/>
                    <a:pt x="12" y="18"/>
                    <a:pt x="12" y="17"/>
                  </a:cubicBezTo>
                  <a:cubicBezTo>
                    <a:pt x="12" y="16"/>
                    <a:pt x="11" y="14"/>
                    <a:pt x="9" y="13"/>
                  </a:cubicBezTo>
                  <a:cubicBezTo>
                    <a:pt x="8" y="13"/>
                    <a:pt x="7" y="13"/>
                    <a:pt x="6" y="13"/>
                  </a:cubicBezTo>
                  <a:cubicBezTo>
                    <a:pt x="5" y="12"/>
                    <a:pt x="4" y="12"/>
                    <a:pt x="3" y="12"/>
                  </a:cubicBezTo>
                  <a:cubicBezTo>
                    <a:pt x="3" y="12"/>
                    <a:pt x="2" y="12"/>
                    <a:pt x="2" y="11"/>
                  </a:cubicBezTo>
                  <a:cubicBezTo>
                    <a:pt x="2" y="11"/>
                    <a:pt x="2" y="11"/>
                    <a:pt x="2" y="1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0"/>
                    <a:pt x="2" y="0"/>
                  </a:cubicBezTo>
                  <a:cubicBezTo>
                    <a:pt x="2" y="0"/>
                    <a:pt x="3" y="0"/>
                    <a:pt x="3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6" y="0"/>
                    <a:pt x="16" y="0"/>
                    <a:pt x="16" y="1"/>
                  </a:cubicBezTo>
                  <a:cubicBezTo>
                    <a:pt x="16" y="3"/>
                    <a:pt x="16" y="3"/>
                    <a:pt x="16" y="3"/>
                  </a:cubicBezTo>
                  <a:cubicBezTo>
                    <a:pt x="16" y="3"/>
                    <a:pt x="16" y="4"/>
                    <a:pt x="16" y="4"/>
                  </a:cubicBezTo>
                  <a:cubicBezTo>
                    <a:pt x="16" y="4"/>
                    <a:pt x="15" y="4"/>
                    <a:pt x="15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7" y="8"/>
                    <a:pt x="8" y="9"/>
                    <a:pt x="9" y="9"/>
                  </a:cubicBezTo>
                  <a:cubicBezTo>
                    <a:pt x="10" y="9"/>
                    <a:pt x="11" y="10"/>
                    <a:pt x="12" y="10"/>
                  </a:cubicBezTo>
                  <a:cubicBezTo>
                    <a:pt x="13" y="11"/>
                    <a:pt x="14" y="11"/>
                    <a:pt x="15" y="13"/>
                  </a:cubicBezTo>
                  <a:cubicBezTo>
                    <a:pt x="16" y="14"/>
                    <a:pt x="17" y="16"/>
                    <a:pt x="17" y="17"/>
                  </a:cubicBezTo>
                  <a:cubicBezTo>
                    <a:pt x="17" y="19"/>
                    <a:pt x="17" y="20"/>
                    <a:pt x="16" y="21"/>
                  </a:cubicBezTo>
                  <a:cubicBezTo>
                    <a:pt x="16" y="22"/>
                    <a:pt x="15" y="22"/>
                    <a:pt x="14" y="23"/>
                  </a:cubicBezTo>
                  <a:cubicBezTo>
                    <a:pt x="14" y="24"/>
                    <a:pt x="13" y="24"/>
                    <a:pt x="12" y="25"/>
                  </a:cubicBezTo>
                  <a:cubicBezTo>
                    <a:pt x="10" y="25"/>
                    <a:pt x="9" y="25"/>
                    <a:pt x="8" y="2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1156" name="组合 1155"/>
          <p:cNvGrpSpPr/>
          <p:nvPr/>
        </p:nvGrpSpPr>
        <p:grpSpPr>
          <a:xfrm>
            <a:off x="5000626" y="4583113"/>
            <a:ext cx="242888" cy="1377950"/>
            <a:chOff x="5000626" y="4583113"/>
            <a:chExt cx="242888" cy="1377950"/>
          </a:xfrm>
        </p:grpSpPr>
        <p:sp>
          <p:nvSpPr>
            <p:cNvPr id="954" name="Freeform 775"/>
            <p:cNvSpPr>
              <a:spLocks/>
            </p:cNvSpPr>
            <p:nvPr/>
          </p:nvSpPr>
          <p:spPr bwMode="auto">
            <a:xfrm>
              <a:off x="5106989" y="4583113"/>
              <a:ext cx="17463" cy="17463"/>
            </a:xfrm>
            <a:custGeom>
              <a:avLst/>
              <a:gdLst>
                <a:gd name="T0" fmla="*/ 2 w 4"/>
                <a:gd name="T1" fmla="*/ 4 h 4"/>
                <a:gd name="T2" fmla="*/ 1 w 4"/>
                <a:gd name="T3" fmla="*/ 3 h 4"/>
                <a:gd name="T4" fmla="*/ 0 w 4"/>
                <a:gd name="T5" fmla="*/ 2 h 4"/>
                <a:gd name="T6" fmla="*/ 1 w 4"/>
                <a:gd name="T7" fmla="*/ 0 h 4"/>
                <a:gd name="T8" fmla="*/ 4 w 4"/>
                <a:gd name="T9" fmla="*/ 0 h 4"/>
                <a:gd name="T10" fmla="*/ 4 w 4"/>
                <a:gd name="T11" fmla="*/ 2 h 4"/>
                <a:gd name="T12" fmla="*/ 4 w 4"/>
                <a:gd name="T13" fmla="*/ 3 h 4"/>
                <a:gd name="T14" fmla="*/ 2 w 4"/>
                <a:gd name="T15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" h="4">
                  <a:moveTo>
                    <a:pt x="2" y="4"/>
                  </a:moveTo>
                  <a:cubicBezTo>
                    <a:pt x="2" y="4"/>
                    <a:pt x="1" y="4"/>
                    <a:pt x="1" y="3"/>
                  </a:cubicBezTo>
                  <a:cubicBezTo>
                    <a:pt x="1" y="3"/>
                    <a:pt x="0" y="2"/>
                    <a:pt x="0" y="2"/>
                  </a:cubicBezTo>
                  <a:cubicBezTo>
                    <a:pt x="0" y="1"/>
                    <a:pt x="1" y="1"/>
                    <a:pt x="1" y="0"/>
                  </a:cubicBezTo>
                  <a:cubicBezTo>
                    <a:pt x="2" y="0"/>
                    <a:pt x="3" y="0"/>
                    <a:pt x="4" y="0"/>
                  </a:cubicBezTo>
                  <a:cubicBezTo>
                    <a:pt x="4" y="1"/>
                    <a:pt x="4" y="1"/>
                    <a:pt x="4" y="2"/>
                  </a:cubicBezTo>
                  <a:cubicBezTo>
                    <a:pt x="4" y="2"/>
                    <a:pt x="4" y="3"/>
                    <a:pt x="4" y="3"/>
                  </a:cubicBezTo>
                  <a:cubicBezTo>
                    <a:pt x="3" y="4"/>
                    <a:pt x="3" y="4"/>
                    <a:pt x="2" y="4"/>
                  </a:cubicBezTo>
                  <a:close/>
                </a:path>
              </a:pathLst>
            </a:custGeom>
            <a:solidFill>
              <a:srgbClr val="CC0F1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55" name="Freeform 776"/>
            <p:cNvSpPr>
              <a:spLocks noEditPoints="1"/>
            </p:cNvSpPr>
            <p:nvPr/>
          </p:nvSpPr>
          <p:spPr bwMode="auto">
            <a:xfrm>
              <a:off x="5106989" y="4616450"/>
              <a:ext cx="17463" cy="1033463"/>
            </a:xfrm>
            <a:custGeom>
              <a:avLst/>
              <a:gdLst>
                <a:gd name="T0" fmla="*/ 4 w 4"/>
                <a:gd name="T1" fmla="*/ 241 h 243"/>
                <a:gd name="T2" fmla="*/ 2 w 4"/>
                <a:gd name="T3" fmla="*/ 231 h 243"/>
                <a:gd name="T4" fmla="*/ 2 w 4"/>
                <a:gd name="T5" fmla="*/ 235 h 243"/>
                <a:gd name="T6" fmla="*/ 4 w 4"/>
                <a:gd name="T7" fmla="*/ 225 h 243"/>
                <a:gd name="T8" fmla="*/ 0 w 4"/>
                <a:gd name="T9" fmla="*/ 218 h 243"/>
                <a:gd name="T10" fmla="*/ 2 w 4"/>
                <a:gd name="T11" fmla="*/ 219 h 243"/>
                <a:gd name="T12" fmla="*/ 2 w 4"/>
                <a:gd name="T13" fmla="*/ 208 h 243"/>
                <a:gd name="T14" fmla="*/ 0 w 4"/>
                <a:gd name="T15" fmla="*/ 210 h 243"/>
                <a:gd name="T16" fmla="*/ 4 w 4"/>
                <a:gd name="T17" fmla="*/ 202 h 243"/>
                <a:gd name="T18" fmla="*/ 2 w 4"/>
                <a:gd name="T19" fmla="*/ 192 h 243"/>
                <a:gd name="T20" fmla="*/ 2 w 4"/>
                <a:gd name="T21" fmla="*/ 196 h 243"/>
                <a:gd name="T22" fmla="*/ 4 w 4"/>
                <a:gd name="T23" fmla="*/ 187 h 243"/>
                <a:gd name="T24" fmla="*/ 0 w 4"/>
                <a:gd name="T25" fmla="*/ 179 h 243"/>
                <a:gd name="T26" fmla="*/ 2 w 4"/>
                <a:gd name="T27" fmla="*/ 181 h 243"/>
                <a:gd name="T28" fmla="*/ 2 w 4"/>
                <a:gd name="T29" fmla="*/ 169 h 243"/>
                <a:gd name="T30" fmla="*/ 0 w 4"/>
                <a:gd name="T31" fmla="*/ 171 h 243"/>
                <a:gd name="T32" fmla="*/ 4 w 4"/>
                <a:gd name="T33" fmla="*/ 164 h 243"/>
                <a:gd name="T34" fmla="*/ 2 w 4"/>
                <a:gd name="T35" fmla="*/ 154 h 243"/>
                <a:gd name="T36" fmla="*/ 2 w 4"/>
                <a:gd name="T37" fmla="*/ 158 h 243"/>
                <a:gd name="T38" fmla="*/ 4 w 4"/>
                <a:gd name="T39" fmla="*/ 148 h 243"/>
                <a:gd name="T40" fmla="*/ 0 w 4"/>
                <a:gd name="T41" fmla="*/ 140 h 243"/>
                <a:gd name="T42" fmla="*/ 2 w 4"/>
                <a:gd name="T43" fmla="*/ 142 h 243"/>
                <a:gd name="T44" fmla="*/ 2 w 4"/>
                <a:gd name="T45" fmla="*/ 131 h 243"/>
                <a:gd name="T46" fmla="*/ 0 w 4"/>
                <a:gd name="T47" fmla="*/ 133 h 243"/>
                <a:gd name="T48" fmla="*/ 4 w 4"/>
                <a:gd name="T49" fmla="*/ 125 h 243"/>
                <a:gd name="T50" fmla="*/ 2 w 4"/>
                <a:gd name="T51" fmla="*/ 115 h 243"/>
                <a:gd name="T52" fmla="*/ 2 w 4"/>
                <a:gd name="T53" fmla="*/ 119 h 243"/>
                <a:gd name="T54" fmla="*/ 4 w 4"/>
                <a:gd name="T55" fmla="*/ 110 h 243"/>
                <a:gd name="T56" fmla="*/ 0 w 4"/>
                <a:gd name="T57" fmla="*/ 102 h 243"/>
                <a:gd name="T58" fmla="*/ 2 w 4"/>
                <a:gd name="T59" fmla="*/ 104 h 243"/>
                <a:gd name="T60" fmla="*/ 2 w 4"/>
                <a:gd name="T61" fmla="*/ 92 h 243"/>
                <a:gd name="T62" fmla="*/ 0 w 4"/>
                <a:gd name="T63" fmla="*/ 94 h 243"/>
                <a:gd name="T64" fmla="*/ 4 w 4"/>
                <a:gd name="T65" fmla="*/ 86 h 243"/>
                <a:gd name="T66" fmla="*/ 2 w 4"/>
                <a:gd name="T67" fmla="*/ 77 h 243"/>
                <a:gd name="T68" fmla="*/ 2 w 4"/>
                <a:gd name="T69" fmla="*/ 81 h 243"/>
                <a:gd name="T70" fmla="*/ 4 w 4"/>
                <a:gd name="T71" fmla="*/ 71 h 243"/>
                <a:gd name="T72" fmla="*/ 0 w 4"/>
                <a:gd name="T73" fmla="*/ 63 h 243"/>
                <a:gd name="T74" fmla="*/ 2 w 4"/>
                <a:gd name="T75" fmla="*/ 65 h 243"/>
                <a:gd name="T76" fmla="*/ 2 w 4"/>
                <a:gd name="T77" fmla="*/ 54 h 243"/>
                <a:gd name="T78" fmla="*/ 0 w 4"/>
                <a:gd name="T79" fmla="*/ 56 h 243"/>
                <a:gd name="T80" fmla="*/ 4 w 4"/>
                <a:gd name="T81" fmla="*/ 48 h 243"/>
                <a:gd name="T82" fmla="*/ 2 w 4"/>
                <a:gd name="T83" fmla="*/ 38 h 243"/>
                <a:gd name="T84" fmla="*/ 2 w 4"/>
                <a:gd name="T85" fmla="*/ 42 h 243"/>
                <a:gd name="T86" fmla="*/ 4 w 4"/>
                <a:gd name="T87" fmla="*/ 32 h 243"/>
                <a:gd name="T88" fmla="*/ 0 w 4"/>
                <a:gd name="T89" fmla="*/ 25 h 243"/>
                <a:gd name="T90" fmla="*/ 2 w 4"/>
                <a:gd name="T91" fmla="*/ 27 h 243"/>
                <a:gd name="T92" fmla="*/ 2 w 4"/>
                <a:gd name="T93" fmla="*/ 15 h 243"/>
                <a:gd name="T94" fmla="*/ 0 w 4"/>
                <a:gd name="T95" fmla="*/ 17 h 243"/>
                <a:gd name="T96" fmla="*/ 4 w 4"/>
                <a:gd name="T97" fmla="*/ 9 h 243"/>
                <a:gd name="T98" fmla="*/ 2 w 4"/>
                <a:gd name="T99" fmla="*/ 0 h 243"/>
                <a:gd name="T100" fmla="*/ 2 w 4"/>
                <a:gd name="T101" fmla="*/ 4 h 2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4" h="243">
                  <a:moveTo>
                    <a:pt x="0" y="241"/>
                  </a:moveTo>
                  <a:cubicBezTo>
                    <a:pt x="0" y="240"/>
                    <a:pt x="1" y="239"/>
                    <a:pt x="2" y="239"/>
                  </a:cubicBezTo>
                  <a:cubicBezTo>
                    <a:pt x="2" y="239"/>
                    <a:pt x="2" y="239"/>
                    <a:pt x="2" y="239"/>
                  </a:cubicBezTo>
                  <a:cubicBezTo>
                    <a:pt x="3" y="239"/>
                    <a:pt x="4" y="240"/>
                    <a:pt x="4" y="241"/>
                  </a:cubicBezTo>
                  <a:cubicBezTo>
                    <a:pt x="4" y="241"/>
                    <a:pt x="4" y="241"/>
                    <a:pt x="4" y="241"/>
                  </a:cubicBezTo>
                  <a:cubicBezTo>
                    <a:pt x="4" y="242"/>
                    <a:pt x="3" y="243"/>
                    <a:pt x="2" y="243"/>
                  </a:cubicBezTo>
                  <a:cubicBezTo>
                    <a:pt x="2" y="243"/>
                    <a:pt x="2" y="243"/>
                    <a:pt x="2" y="243"/>
                  </a:cubicBezTo>
                  <a:cubicBezTo>
                    <a:pt x="1" y="243"/>
                    <a:pt x="0" y="242"/>
                    <a:pt x="0" y="241"/>
                  </a:cubicBezTo>
                  <a:close/>
                  <a:moveTo>
                    <a:pt x="0" y="233"/>
                  </a:moveTo>
                  <a:cubicBezTo>
                    <a:pt x="0" y="232"/>
                    <a:pt x="1" y="231"/>
                    <a:pt x="2" y="231"/>
                  </a:cubicBezTo>
                  <a:cubicBezTo>
                    <a:pt x="2" y="231"/>
                    <a:pt x="2" y="231"/>
                    <a:pt x="2" y="231"/>
                  </a:cubicBezTo>
                  <a:cubicBezTo>
                    <a:pt x="3" y="231"/>
                    <a:pt x="4" y="232"/>
                    <a:pt x="4" y="233"/>
                  </a:cubicBezTo>
                  <a:cubicBezTo>
                    <a:pt x="4" y="233"/>
                    <a:pt x="4" y="233"/>
                    <a:pt x="4" y="233"/>
                  </a:cubicBezTo>
                  <a:cubicBezTo>
                    <a:pt x="4" y="234"/>
                    <a:pt x="3" y="235"/>
                    <a:pt x="2" y="235"/>
                  </a:cubicBezTo>
                  <a:cubicBezTo>
                    <a:pt x="2" y="235"/>
                    <a:pt x="2" y="235"/>
                    <a:pt x="2" y="235"/>
                  </a:cubicBezTo>
                  <a:cubicBezTo>
                    <a:pt x="1" y="235"/>
                    <a:pt x="0" y="234"/>
                    <a:pt x="0" y="233"/>
                  </a:cubicBezTo>
                  <a:close/>
                  <a:moveTo>
                    <a:pt x="0" y="225"/>
                  </a:moveTo>
                  <a:cubicBezTo>
                    <a:pt x="0" y="224"/>
                    <a:pt x="1" y="223"/>
                    <a:pt x="2" y="223"/>
                  </a:cubicBezTo>
                  <a:cubicBezTo>
                    <a:pt x="2" y="223"/>
                    <a:pt x="2" y="223"/>
                    <a:pt x="2" y="223"/>
                  </a:cubicBezTo>
                  <a:cubicBezTo>
                    <a:pt x="3" y="223"/>
                    <a:pt x="4" y="224"/>
                    <a:pt x="4" y="225"/>
                  </a:cubicBezTo>
                  <a:cubicBezTo>
                    <a:pt x="4" y="225"/>
                    <a:pt x="4" y="225"/>
                    <a:pt x="4" y="225"/>
                  </a:cubicBezTo>
                  <a:cubicBezTo>
                    <a:pt x="4" y="226"/>
                    <a:pt x="3" y="227"/>
                    <a:pt x="2" y="227"/>
                  </a:cubicBezTo>
                  <a:cubicBezTo>
                    <a:pt x="2" y="227"/>
                    <a:pt x="2" y="227"/>
                    <a:pt x="2" y="227"/>
                  </a:cubicBezTo>
                  <a:cubicBezTo>
                    <a:pt x="1" y="227"/>
                    <a:pt x="0" y="226"/>
                    <a:pt x="0" y="225"/>
                  </a:cubicBezTo>
                  <a:close/>
                  <a:moveTo>
                    <a:pt x="0" y="218"/>
                  </a:moveTo>
                  <a:cubicBezTo>
                    <a:pt x="0" y="216"/>
                    <a:pt x="1" y="216"/>
                    <a:pt x="2" y="216"/>
                  </a:cubicBezTo>
                  <a:cubicBezTo>
                    <a:pt x="2" y="216"/>
                    <a:pt x="2" y="216"/>
                    <a:pt x="2" y="216"/>
                  </a:cubicBezTo>
                  <a:cubicBezTo>
                    <a:pt x="3" y="216"/>
                    <a:pt x="4" y="216"/>
                    <a:pt x="4" y="218"/>
                  </a:cubicBezTo>
                  <a:cubicBezTo>
                    <a:pt x="4" y="218"/>
                    <a:pt x="4" y="218"/>
                    <a:pt x="4" y="218"/>
                  </a:cubicBezTo>
                  <a:cubicBezTo>
                    <a:pt x="4" y="219"/>
                    <a:pt x="3" y="219"/>
                    <a:pt x="2" y="219"/>
                  </a:cubicBezTo>
                  <a:cubicBezTo>
                    <a:pt x="2" y="219"/>
                    <a:pt x="2" y="219"/>
                    <a:pt x="2" y="219"/>
                  </a:cubicBezTo>
                  <a:cubicBezTo>
                    <a:pt x="1" y="219"/>
                    <a:pt x="0" y="219"/>
                    <a:pt x="0" y="218"/>
                  </a:cubicBezTo>
                  <a:close/>
                  <a:moveTo>
                    <a:pt x="0" y="210"/>
                  </a:moveTo>
                  <a:cubicBezTo>
                    <a:pt x="0" y="209"/>
                    <a:pt x="1" y="208"/>
                    <a:pt x="2" y="208"/>
                  </a:cubicBezTo>
                  <a:cubicBezTo>
                    <a:pt x="2" y="208"/>
                    <a:pt x="2" y="208"/>
                    <a:pt x="2" y="208"/>
                  </a:cubicBezTo>
                  <a:cubicBezTo>
                    <a:pt x="3" y="208"/>
                    <a:pt x="4" y="209"/>
                    <a:pt x="4" y="210"/>
                  </a:cubicBezTo>
                  <a:cubicBezTo>
                    <a:pt x="4" y="210"/>
                    <a:pt x="4" y="210"/>
                    <a:pt x="4" y="210"/>
                  </a:cubicBezTo>
                  <a:cubicBezTo>
                    <a:pt x="4" y="211"/>
                    <a:pt x="3" y="212"/>
                    <a:pt x="2" y="212"/>
                  </a:cubicBezTo>
                  <a:cubicBezTo>
                    <a:pt x="2" y="212"/>
                    <a:pt x="2" y="212"/>
                    <a:pt x="2" y="212"/>
                  </a:cubicBezTo>
                  <a:cubicBezTo>
                    <a:pt x="1" y="212"/>
                    <a:pt x="0" y="211"/>
                    <a:pt x="0" y="210"/>
                  </a:cubicBezTo>
                  <a:close/>
                  <a:moveTo>
                    <a:pt x="0" y="202"/>
                  </a:moveTo>
                  <a:cubicBezTo>
                    <a:pt x="0" y="201"/>
                    <a:pt x="1" y="200"/>
                    <a:pt x="2" y="200"/>
                  </a:cubicBezTo>
                  <a:cubicBezTo>
                    <a:pt x="2" y="200"/>
                    <a:pt x="2" y="200"/>
                    <a:pt x="2" y="200"/>
                  </a:cubicBezTo>
                  <a:cubicBezTo>
                    <a:pt x="3" y="200"/>
                    <a:pt x="4" y="201"/>
                    <a:pt x="4" y="202"/>
                  </a:cubicBezTo>
                  <a:cubicBezTo>
                    <a:pt x="4" y="202"/>
                    <a:pt x="4" y="202"/>
                    <a:pt x="4" y="202"/>
                  </a:cubicBezTo>
                  <a:cubicBezTo>
                    <a:pt x="4" y="203"/>
                    <a:pt x="3" y="204"/>
                    <a:pt x="2" y="204"/>
                  </a:cubicBezTo>
                  <a:cubicBezTo>
                    <a:pt x="2" y="204"/>
                    <a:pt x="2" y="204"/>
                    <a:pt x="2" y="204"/>
                  </a:cubicBezTo>
                  <a:cubicBezTo>
                    <a:pt x="1" y="204"/>
                    <a:pt x="0" y="203"/>
                    <a:pt x="0" y="202"/>
                  </a:cubicBezTo>
                  <a:close/>
                  <a:moveTo>
                    <a:pt x="0" y="194"/>
                  </a:moveTo>
                  <a:cubicBezTo>
                    <a:pt x="0" y="193"/>
                    <a:pt x="1" y="192"/>
                    <a:pt x="2" y="192"/>
                  </a:cubicBezTo>
                  <a:cubicBezTo>
                    <a:pt x="2" y="192"/>
                    <a:pt x="2" y="192"/>
                    <a:pt x="2" y="192"/>
                  </a:cubicBezTo>
                  <a:cubicBezTo>
                    <a:pt x="3" y="192"/>
                    <a:pt x="4" y="193"/>
                    <a:pt x="4" y="194"/>
                  </a:cubicBezTo>
                  <a:cubicBezTo>
                    <a:pt x="4" y="194"/>
                    <a:pt x="4" y="194"/>
                    <a:pt x="4" y="194"/>
                  </a:cubicBezTo>
                  <a:cubicBezTo>
                    <a:pt x="4" y="195"/>
                    <a:pt x="3" y="196"/>
                    <a:pt x="2" y="196"/>
                  </a:cubicBezTo>
                  <a:cubicBezTo>
                    <a:pt x="2" y="196"/>
                    <a:pt x="2" y="196"/>
                    <a:pt x="2" y="196"/>
                  </a:cubicBezTo>
                  <a:cubicBezTo>
                    <a:pt x="1" y="196"/>
                    <a:pt x="0" y="195"/>
                    <a:pt x="0" y="194"/>
                  </a:cubicBezTo>
                  <a:close/>
                  <a:moveTo>
                    <a:pt x="0" y="187"/>
                  </a:moveTo>
                  <a:cubicBezTo>
                    <a:pt x="0" y="186"/>
                    <a:pt x="1" y="185"/>
                    <a:pt x="2" y="185"/>
                  </a:cubicBezTo>
                  <a:cubicBezTo>
                    <a:pt x="2" y="185"/>
                    <a:pt x="2" y="185"/>
                    <a:pt x="2" y="185"/>
                  </a:cubicBezTo>
                  <a:cubicBezTo>
                    <a:pt x="3" y="185"/>
                    <a:pt x="4" y="186"/>
                    <a:pt x="4" y="187"/>
                  </a:cubicBezTo>
                  <a:cubicBezTo>
                    <a:pt x="4" y="187"/>
                    <a:pt x="4" y="187"/>
                    <a:pt x="4" y="187"/>
                  </a:cubicBezTo>
                  <a:cubicBezTo>
                    <a:pt x="4" y="188"/>
                    <a:pt x="3" y="189"/>
                    <a:pt x="2" y="189"/>
                  </a:cubicBezTo>
                  <a:cubicBezTo>
                    <a:pt x="2" y="189"/>
                    <a:pt x="2" y="189"/>
                    <a:pt x="2" y="189"/>
                  </a:cubicBezTo>
                  <a:cubicBezTo>
                    <a:pt x="1" y="189"/>
                    <a:pt x="0" y="188"/>
                    <a:pt x="0" y="187"/>
                  </a:cubicBezTo>
                  <a:close/>
                  <a:moveTo>
                    <a:pt x="0" y="179"/>
                  </a:moveTo>
                  <a:cubicBezTo>
                    <a:pt x="0" y="178"/>
                    <a:pt x="1" y="177"/>
                    <a:pt x="2" y="177"/>
                  </a:cubicBezTo>
                  <a:cubicBezTo>
                    <a:pt x="2" y="177"/>
                    <a:pt x="2" y="177"/>
                    <a:pt x="2" y="177"/>
                  </a:cubicBezTo>
                  <a:cubicBezTo>
                    <a:pt x="3" y="177"/>
                    <a:pt x="4" y="178"/>
                    <a:pt x="4" y="179"/>
                  </a:cubicBezTo>
                  <a:cubicBezTo>
                    <a:pt x="4" y="179"/>
                    <a:pt x="4" y="179"/>
                    <a:pt x="4" y="179"/>
                  </a:cubicBezTo>
                  <a:cubicBezTo>
                    <a:pt x="4" y="180"/>
                    <a:pt x="3" y="181"/>
                    <a:pt x="2" y="181"/>
                  </a:cubicBezTo>
                  <a:cubicBezTo>
                    <a:pt x="2" y="181"/>
                    <a:pt x="2" y="181"/>
                    <a:pt x="2" y="181"/>
                  </a:cubicBezTo>
                  <a:cubicBezTo>
                    <a:pt x="1" y="181"/>
                    <a:pt x="0" y="180"/>
                    <a:pt x="0" y="179"/>
                  </a:cubicBezTo>
                  <a:close/>
                  <a:moveTo>
                    <a:pt x="0" y="171"/>
                  </a:moveTo>
                  <a:cubicBezTo>
                    <a:pt x="0" y="170"/>
                    <a:pt x="1" y="169"/>
                    <a:pt x="2" y="169"/>
                  </a:cubicBezTo>
                  <a:cubicBezTo>
                    <a:pt x="2" y="169"/>
                    <a:pt x="2" y="169"/>
                    <a:pt x="2" y="169"/>
                  </a:cubicBezTo>
                  <a:cubicBezTo>
                    <a:pt x="3" y="169"/>
                    <a:pt x="4" y="170"/>
                    <a:pt x="4" y="171"/>
                  </a:cubicBezTo>
                  <a:cubicBezTo>
                    <a:pt x="4" y="171"/>
                    <a:pt x="4" y="171"/>
                    <a:pt x="4" y="171"/>
                  </a:cubicBezTo>
                  <a:cubicBezTo>
                    <a:pt x="4" y="172"/>
                    <a:pt x="3" y="173"/>
                    <a:pt x="2" y="173"/>
                  </a:cubicBezTo>
                  <a:cubicBezTo>
                    <a:pt x="2" y="173"/>
                    <a:pt x="2" y="173"/>
                    <a:pt x="2" y="173"/>
                  </a:cubicBezTo>
                  <a:cubicBezTo>
                    <a:pt x="1" y="173"/>
                    <a:pt x="0" y="172"/>
                    <a:pt x="0" y="171"/>
                  </a:cubicBezTo>
                  <a:close/>
                  <a:moveTo>
                    <a:pt x="0" y="164"/>
                  </a:moveTo>
                  <a:cubicBezTo>
                    <a:pt x="0" y="162"/>
                    <a:pt x="1" y="162"/>
                    <a:pt x="2" y="162"/>
                  </a:cubicBezTo>
                  <a:cubicBezTo>
                    <a:pt x="2" y="162"/>
                    <a:pt x="2" y="162"/>
                    <a:pt x="2" y="162"/>
                  </a:cubicBezTo>
                  <a:cubicBezTo>
                    <a:pt x="3" y="162"/>
                    <a:pt x="4" y="162"/>
                    <a:pt x="4" y="164"/>
                  </a:cubicBezTo>
                  <a:cubicBezTo>
                    <a:pt x="4" y="164"/>
                    <a:pt x="4" y="164"/>
                    <a:pt x="4" y="164"/>
                  </a:cubicBezTo>
                  <a:cubicBezTo>
                    <a:pt x="4" y="165"/>
                    <a:pt x="3" y="166"/>
                    <a:pt x="2" y="166"/>
                  </a:cubicBezTo>
                  <a:cubicBezTo>
                    <a:pt x="2" y="166"/>
                    <a:pt x="2" y="166"/>
                    <a:pt x="2" y="166"/>
                  </a:cubicBezTo>
                  <a:cubicBezTo>
                    <a:pt x="1" y="166"/>
                    <a:pt x="0" y="165"/>
                    <a:pt x="0" y="164"/>
                  </a:cubicBezTo>
                  <a:close/>
                  <a:moveTo>
                    <a:pt x="0" y="156"/>
                  </a:moveTo>
                  <a:cubicBezTo>
                    <a:pt x="0" y="155"/>
                    <a:pt x="1" y="154"/>
                    <a:pt x="2" y="154"/>
                  </a:cubicBezTo>
                  <a:cubicBezTo>
                    <a:pt x="2" y="154"/>
                    <a:pt x="2" y="154"/>
                    <a:pt x="2" y="154"/>
                  </a:cubicBezTo>
                  <a:cubicBezTo>
                    <a:pt x="3" y="154"/>
                    <a:pt x="4" y="155"/>
                    <a:pt x="4" y="156"/>
                  </a:cubicBezTo>
                  <a:cubicBezTo>
                    <a:pt x="4" y="156"/>
                    <a:pt x="4" y="156"/>
                    <a:pt x="4" y="156"/>
                  </a:cubicBezTo>
                  <a:cubicBezTo>
                    <a:pt x="4" y="157"/>
                    <a:pt x="3" y="158"/>
                    <a:pt x="2" y="158"/>
                  </a:cubicBezTo>
                  <a:cubicBezTo>
                    <a:pt x="2" y="158"/>
                    <a:pt x="2" y="158"/>
                    <a:pt x="2" y="158"/>
                  </a:cubicBezTo>
                  <a:cubicBezTo>
                    <a:pt x="1" y="158"/>
                    <a:pt x="0" y="157"/>
                    <a:pt x="0" y="156"/>
                  </a:cubicBezTo>
                  <a:close/>
                  <a:moveTo>
                    <a:pt x="0" y="148"/>
                  </a:moveTo>
                  <a:cubicBezTo>
                    <a:pt x="0" y="147"/>
                    <a:pt x="1" y="146"/>
                    <a:pt x="2" y="146"/>
                  </a:cubicBezTo>
                  <a:cubicBezTo>
                    <a:pt x="2" y="146"/>
                    <a:pt x="2" y="146"/>
                    <a:pt x="2" y="146"/>
                  </a:cubicBezTo>
                  <a:cubicBezTo>
                    <a:pt x="3" y="146"/>
                    <a:pt x="4" y="147"/>
                    <a:pt x="4" y="148"/>
                  </a:cubicBezTo>
                  <a:cubicBezTo>
                    <a:pt x="4" y="148"/>
                    <a:pt x="4" y="148"/>
                    <a:pt x="4" y="148"/>
                  </a:cubicBezTo>
                  <a:cubicBezTo>
                    <a:pt x="4" y="149"/>
                    <a:pt x="3" y="150"/>
                    <a:pt x="2" y="150"/>
                  </a:cubicBezTo>
                  <a:cubicBezTo>
                    <a:pt x="2" y="150"/>
                    <a:pt x="2" y="150"/>
                    <a:pt x="2" y="150"/>
                  </a:cubicBezTo>
                  <a:cubicBezTo>
                    <a:pt x="1" y="150"/>
                    <a:pt x="0" y="149"/>
                    <a:pt x="0" y="148"/>
                  </a:cubicBezTo>
                  <a:close/>
                  <a:moveTo>
                    <a:pt x="0" y="140"/>
                  </a:moveTo>
                  <a:cubicBezTo>
                    <a:pt x="0" y="139"/>
                    <a:pt x="1" y="138"/>
                    <a:pt x="2" y="138"/>
                  </a:cubicBezTo>
                  <a:cubicBezTo>
                    <a:pt x="2" y="138"/>
                    <a:pt x="2" y="138"/>
                    <a:pt x="2" y="138"/>
                  </a:cubicBezTo>
                  <a:cubicBezTo>
                    <a:pt x="3" y="138"/>
                    <a:pt x="4" y="139"/>
                    <a:pt x="4" y="140"/>
                  </a:cubicBezTo>
                  <a:cubicBezTo>
                    <a:pt x="4" y="140"/>
                    <a:pt x="4" y="140"/>
                    <a:pt x="4" y="140"/>
                  </a:cubicBezTo>
                  <a:cubicBezTo>
                    <a:pt x="4" y="141"/>
                    <a:pt x="3" y="142"/>
                    <a:pt x="2" y="142"/>
                  </a:cubicBezTo>
                  <a:cubicBezTo>
                    <a:pt x="2" y="142"/>
                    <a:pt x="2" y="142"/>
                    <a:pt x="2" y="142"/>
                  </a:cubicBezTo>
                  <a:cubicBezTo>
                    <a:pt x="1" y="142"/>
                    <a:pt x="0" y="141"/>
                    <a:pt x="0" y="140"/>
                  </a:cubicBezTo>
                  <a:close/>
                  <a:moveTo>
                    <a:pt x="0" y="133"/>
                  </a:moveTo>
                  <a:cubicBezTo>
                    <a:pt x="0" y="132"/>
                    <a:pt x="1" y="131"/>
                    <a:pt x="2" y="131"/>
                  </a:cubicBezTo>
                  <a:cubicBezTo>
                    <a:pt x="2" y="131"/>
                    <a:pt x="2" y="131"/>
                    <a:pt x="2" y="131"/>
                  </a:cubicBezTo>
                  <a:cubicBezTo>
                    <a:pt x="3" y="131"/>
                    <a:pt x="4" y="132"/>
                    <a:pt x="4" y="133"/>
                  </a:cubicBezTo>
                  <a:cubicBezTo>
                    <a:pt x="4" y="133"/>
                    <a:pt x="4" y="133"/>
                    <a:pt x="4" y="133"/>
                  </a:cubicBezTo>
                  <a:cubicBezTo>
                    <a:pt x="4" y="134"/>
                    <a:pt x="3" y="135"/>
                    <a:pt x="2" y="135"/>
                  </a:cubicBezTo>
                  <a:cubicBezTo>
                    <a:pt x="2" y="135"/>
                    <a:pt x="2" y="135"/>
                    <a:pt x="2" y="135"/>
                  </a:cubicBezTo>
                  <a:cubicBezTo>
                    <a:pt x="1" y="135"/>
                    <a:pt x="0" y="134"/>
                    <a:pt x="0" y="133"/>
                  </a:cubicBezTo>
                  <a:close/>
                  <a:moveTo>
                    <a:pt x="0" y="125"/>
                  </a:moveTo>
                  <a:cubicBezTo>
                    <a:pt x="0" y="124"/>
                    <a:pt x="1" y="123"/>
                    <a:pt x="2" y="123"/>
                  </a:cubicBezTo>
                  <a:cubicBezTo>
                    <a:pt x="2" y="123"/>
                    <a:pt x="2" y="123"/>
                    <a:pt x="2" y="123"/>
                  </a:cubicBezTo>
                  <a:cubicBezTo>
                    <a:pt x="3" y="123"/>
                    <a:pt x="4" y="124"/>
                    <a:pt x="4" y="125"/>
                  </a:cubicBezTo>
                  <a:cubicBezTo>
                    <a:pt x="4" y="125"/>
                    <a:pt x="4" y="125"/>
                    <a:pt x="4" y="125"/>
                  </a:cubicBezTo>
                  <a:cubicBezTo>
                    <a:pt x="4" y="126"/>
                    <a:pt x="3" y="127"/>
                    <a:pt x="2" y="127"/>
                  </a:cubicBezTo>
                  <a:cubicBezTo>
                    <a:pt x="2" y="127"/>
                    <a:pt x="2" y="127"/>
                    <a:pt x="2" y="127"/>
                  </a:cubicBezTo>
                  <a:cubicBezTo>
                    <a:pt x="1" y="127"/>
                    <a:pt x="0" y="126"/>
                    <a:pt x="0" y="125"/>
                  </a:cubicBezTo>
                  <a:close/>
                  <a:moveTo>
                    <a:pt x="0" y="117"/>
                  </a:moveTo>
                  <a:cubicBezTo>
                    <a:pt x="0" y="116"/>
                    <a:pt x="1" y="115"/>
                    <a:pt x="2" y="115"/>
                  </a:cubicBezTo>
                  <a:cubicBezTo>
                    <a:pt x="2" y="115"/>
                    <a:pt x="2" y="115"/>
                    <a:pt x="2" y="115"/>
                  </a:cubicBezTo>
                  <a:cubicBezTo>
                    <a:pt x="3" y="115"/>
                    <a:pt x="4" y="116"/>
                    <a:pt x="4" y="117"/>
                  </a:cubicBezTo>
                  <a:cubicBezTo>
                    <a:pt x="4" y="117"/>
                    <a:pt x="4" y="117"/>
                    <a:pt x="4" y="117"/>
                  </a:cubicBezTo>
                  <a:cubicBezTo>
                    <a:pt x="4" y="118"/>
                    <a:pt x="3" y="119"/>
                    <a:pt x="2" y="119"/>
                  </a:cubicBezTo>
                  <a:cubicBezTo>
                    <a:pt x="2" y="119"/>
                    <a:pt x="2" y="119"/>
                    <a:pt x="2" y="119"/>
                  </a:cubicBezTo>
                  <a:cubicBezTo>
                    <a:pt x="1" y="119"/>
                    <a:pt x="0" y="118"/>
                    <a:pt x="0" y="117"/>
                  </a:cubicBezTo>
                  <a:close/>
                  <a:moveTo>
                    <a:pt x="0" y="110"/>
                  </a:moveTo>
                  <a:cubicBezTo>
                    <a:pt x="0" y="108"/>
                    <a:pt x="1" y="108"/>
                    <a:pt x="2" y="108"/>
                  </a:cubicBezTo>
                  <a:cubicBezTo>
                    <a:pt x="2" y="108"/>
                    <a:pt x="2" y="108"/>
                    <a:pt x="2" y="108"/>
                  </a:cubicBezTo>
                  <a:cubicBezTo>
                    <a:pt x="3" y="108"/>
                    <a:pt x="4" y="108"/>
                    <a:pt x="4" y="110"/>
                  </a:cubicBezTo>
                  <a:cubicBezTo>
                    <a:pt x="4" y="110"/>
                    <a:pt x="4" y="110"/>
                    <a:pt x="4" y="110"/>
                  </a:cubicBezTo>
                  <a:cubicBezTo>
                    <a:pt x="4" y="111"/>
                    <a:pt x="3" y="111"/>
                    <a:pt x="2" y="111"/>
                  </a:cubicBezTo>
                  <a:cubicBezTo>
                    <a:pt x="2" y="111"/>
                    <a:pt x="2" y="111"/>
                    <a:pt x="2" y="111"/>
                  </a:cubicBezTo>
                  <a:cubicBezTo>
                    <a:pt x="1" y="111"/>
                    <a:pt x="0" y="111"/>
                    <a:pt x="0" y="110"/>
                  </a:cubicBezTo>
                  <a:close/>
                  <a:moveTo>
                    <a:pt x="0" y="102"/>
                  </a:moveTo>
                  <a:cubicBezTo>
                    <a:pt x="0" y="101"/>
                    <a:pt x="1" y="100"/>
                    <a:pt x="2" y="100"/>
                  </a:cubicBezTo>
                  <a:cubicBezTo>
                    <a:pt x="2" y="100"/>
                    <a:pt x="2" y="100"/>
                    <a:pt x="2" y="100"/>
                  </a:cubicBezTo>
                  <a:cubicBezTo>
                    <a:pt x="3" y="100"/>
                    <a:pt x="4" y="101"/>
                    <a:pt x="4" y="102"/>
                  </a:cubicBezTo>
                  <a:cubicBezTo>
                    <a:pt x="4" y="102"/>
                    <a:pt x="4" y="102"/>
                    <a:pt x="4" y="102"/>
                  </a:cubicBezTo>
                  <a:cubicBezTo>
                    <a:pt x="4" y="103"/>
                    <a:pt x="3" y="104"/>
                    <a:pt x="2" y="104"/>
                  </a:cubicBezTo>
                  <a:cubicBezTo>
                    <a:pt x="2" y="104"/>
                    <a:pt x="2" y="104"/>
                    <a:pt x="2" y="104"/>
                  </a:cubicBezTo>
                  <a:cubicBezTo>
                    <a:pt x="1" y="104"/>
                    <a:pt x="0" y="103"/>
                    <a:pt x="0" y="102"/>
                  </a:cubicBezTo>
                  <a:close/>
                  <a:moveTo>
                    <a:pt x="0" y="94"/>
                  </a:moveTo>
                  <a:cubicBezTo>
                    <a:pt x="0" y="93"/>
                    <a:pt x="1" y="92"/>
                    <a:pt x="2" y="92"/>
                  </a:cubicBezTo>
                  <a:cubicBezTo>
                    <a:pt x="2" y="92"/>
                    <a:pt x="2" y="92"/>
                    <a:pt x="2" y="92"/>
                  </a:cubicBezTo>
                  <a:cubicBezTo>
                    <a:pt x="3" y="92"/>
                    <a:pt x="4" y="93"/>
                    <a:pt x="4" y="94"/>
                  </a:cubicBezTo>
                  <a:cubicBezTo>
                    <a:pt x="4" y="94"/>
                    <a:pt x="4" y="94"/>
                    <a:pt x="4" y="94"/>
                  </a:cubicBezTo>
                  <a:cubicBezTo>
                    <a:pt x="4" y="95"/>
                    <a:pt x="3" y="96"/>
                    <a:pt x="2" y="96"/>
                  </a:cubicBezTo>
                  <a:cubicBezTo>
                    <a:pt x="2" y="96"/>
                    <a:pt x="2" y="96"/>
                    <a:pt x="2" y="96"/>
                  </a:cubicBezTo>
                  <a:cubicBezTo>
                    <a:pt x="1" y="96"/>
                    <a:pt x="0" y="95"/>
                    <a:pt x="0" y="94"/>
                  </a:cubicBezTo>
                  <a:close/>
                  <a:moveTo>
                    <a:pt x="0" y="86"/>
                  </a:moveTo>
                  <a:cubicBezTo>
                    <a:pt x="0" y="85"/>
                    <a:pt x="1" y="84"/>
                    <a:pt x="2" y="84"/>
                  </a:cubicBezTo>
                  <a:cubicBezTo>
                    <a:pt x="2" y="84"/>
                    <a:pt x="2" y="84"/>
                    <a:pt x="2" y="84"/>
                  </a:cubicBezTo>
                  <a:cubicBezTo>
                    <a:pt x="3" y="84"/>
                    <a:pt x="4" y="85"/>
                    <a:pt x="4" y="86"/>
                  </a:cubicBezTo>
                  <a:cubicBezTo>
                    <a:pt x="4" y="86"/>
                    <a:pt x="4" y="86"/>
                    <a:pt x="4" y="86"/>
                  </a:cubicBezTo>
                  <a:cubicBezTo>
                    <a:pt x="4" y="87"/>
                    <a:pt x="3" y="88"/>
                    <a:pt x="2" y="88"/>
                  </a:cubicBezTo>
                  <a:cubicBezTo>
                    <a:pt x="2" y="88"/>
                    <a:pt x="2" y="88"/>
                    <a:pt x="2" y="88"/>
                  </a:cubicBezTo>
                  <a:cubicBezTo>
                    <a:pt x="1" y="88"/>
                    <a:pt x="0" y="87"/>
                    <a:pt x="0" y="86"/>
                  </a:cubicBezTo>
                  <a:close/>
                  <a:moveTo>
                    <a:pt x="0" y="79"/>
                  </a:moveTo>
                  <a:cubicBezTo>
                    <a:pt x="0" y="78"/>
                    <a:pt x="1" y="77"/>
                    <a:pt x="2" y="77"/>
                  </a:cubicBezTo>
                  <a:cubicBezTo>
                    <a:pt x="2" y="77"/>
                    <a:pt x="2" y="77"/>
                    <a:pt x="2" y="77"/>
                  </a:cubicBezTo>
                  <a:cubicBezTo>
                    <a:pt x="3" y="77"/>
                    <a:pt x="4" y="78"/>
                    <a:pt x="4" y="79"/>
                  </a:cubicBezTo>
                  <a:cubicBezTo>
                    <a:pt x="4" y="79"/>
                    <a:pt x="4" y="79"/>
                    <a:pt x="4" y="79"/>
                  </a:cubicBezTo>
                  <a:cubicBezTo>
                    <a:pt x="4" y="80"/>
                    <a:pt x="3" y="81"/>
                    <a:pt x="2" y="81"/>
                  </a:cubicBezTo>
                  <a:cubicBezTo>
                    <a:pt x="2" y="81"/>
                    <a:pt x="2" y="81"/>
                    <a:pt x="2" y="81"/>
                  </a:cubicBezTo>
                  <a:cubicBezTo>
                    <a:pt x="1" y="81"/>
                    <a:pt x="0" y="80"/>
                    <a:pt x="0" y="79"/>
                  </a:cubicBezTo>
                  <a:close/>
                  <a:moveTo>
                    <a:pt x="0" y="71"/>
                  </a:moveTo>
                  <a:cubicBezTo>
                    <a:pt x="0" y="70"/>
                    <a:pt x="1" y="69"/>
                    <a:pt x="2" y="69"/>
                  </a:cubicBezTo>
                  <a:cubicBezTo>
                    <a:pt x="2" y="69"/>
                    <a:pt x="2" y="69"/>
                    <a:pt x="2" y="69"/>
                  </a:cubicBezTo>
                  <a:cubicBezTo>
                    <a:pt x="3" y="69"/>
                    <a:pt x="4" y="70"/>
                    <a:pt x="4" y="71"/>
                  </a:cubicBezTo>
                  <a:cubicBezTo>
                    <a:pt x="4" y="71"/>
                    <a:pt x="4" y="71"/>
                    <a:pt x="4" y="71"/>
                  </a:cubicBezTo>
                  <a:cubicBezTo>
                    <a:pt x="4" y="72"/>
                    <a:pt x="3" y="73"/>
                    <a:pt x="2" y="73"/>
                  </a:cubicBezTo>
                  <a:cubicBezTo>
                    <a:pt x="2" y="73"/>
                    <a:pt x="2" y="73"/>
                    <a:pt x="2" y="73"/>
                  </a:cubicBezTo>
                  <a:cubicBezTo>
                    <a:pt x="1" y="73"/>
                    <a:pt x="0" y="72"/>
                    <a:pt x="0" y="71"/>
                  </a:cubicBezTo>
                  <a:close/>
                  <a:moveTo>
                    <a:pt x="0" y="63"/>
                  </a:moveTo>
                  <a:cubicBezTo>
                    <a:pt x="0" y="62"/>
                    <a:pt x="1" y="61"/>
                    <a:pt x="2" y="61"/>
                  </a:cubicBezTo>
                  <a:cubicBezTo>
                    <a:pt x="2" y="61"/>
                    <a:pt x="2" y="61"/>
                    <a:pt x="2" y="61"/>
                  </a:cubicBezTo>
                  <a:cubicBezTo>
                    <a:pt x="3" y="61"/>
                    <a:pt x="4" y="62"/>
                    <a:pt x="4" y="63"/>
                  </a:cubicBezTo>
                  <a:cubicBezTo>
                    <a:pt x="4" y="63"/>
                    <a:pt x="4" y="63"/>
                    <a:pt x="4" y="63"/>
                  </a:cubicBezTo>
                  <a:cubicBezTo>
                    <a:pt x="4" y="64"/>
                    <a:pt x="3" y="65"/>
                    <a:pt x="2" y="65"/>
                  </a:cubicBezTo>
                  <a:cubicBezTo>
                    <a:pt x="2" y="65"/>
                    <a:pt x="2" y="65"/>
                    <a:pt x="2" y="65"/>
                  </a:cubicBezTo>
                  <a:cubicBezTo>
                    <a:pt x="1" y="65"/>
                    <a:pt x="0" y="64"/>
                    <a:pt x="0" y="63"/>
                  </a:cubicBezTo>
                  <a:close/>
                  <a:moveTo>
                    <a:pt x="0" y="56"/>
                  </a:moveTo>
                  <a:cubicBezTo>
                    <a:pt x="0" y="54"/>
                    <a:pt x="1" y="54"/>
                    <a:pt x="2" y="54"/>
                  </a:cubicBezTo>
                  <a:cubicBezTo>
                    <a:pt x="2" y="54"/>
                    <a:pt x="2" y="54"/>
                    <a:pt x="2" y="54"/>
                  </a:cubicBezTo>
                  <a:cubicBezTo>
                    <a:pt x="3" y="54"/>
                    <a:pt x="4" y="54"/>
                    <a:pt x="4" y="56"/>
                  </a:cubicBezTo>
                  <a:cubicBezTo>
                    <a:pt x="4" y="56"/>
                    <a:pt x="4" y="56"/>
                    <a:pt x="4" y="56"/>
                  </a:cubicBezTo>
                  <a:cubicBezTo>
                    <a:pt x="4" y="57"/>
                    <a:pt x="3" y="57"/>
                    <a:pt x="2" y="57"/>
                  </a:cubicBezTo>
                  <a:cubicBezTo>
                    <a:pt x="2" y="57"/>
                    <a:pt x="2" y="57"/>
                    <a:pt x="2" y="57"/>
                  </a:cubicBezTo>
                  <a:cubicBezTo>
                    <a:pt x="1" y="57"/>
                    <a:pt x="0" y="57"/>
                    <a:pt x="0" y="56"/>
                  </a:cubicBezTo>
                  <a:close/>
                  <a:moveTo>
                    <a:pt x="0" y="48"/>
                  </a:moveTo>
                  <a:cubicBezTo>
                    <a:pt x="0" y="47"/>
                    <a:pt x="1" y="46"/>
                    <a:pt x="2" y="46"/>
                  </a:cubicBezTo>
                  <a:cubicBezTo>
                    <a:pt x="2" y="46"/>
                    <a:pt x="2" y="46"/>
                    <a:pt x="2" y="46"/>
                  </a:cubicBezTo>
                  <a:cubicBezTo>
                    <a:pt x="3" y="46"/>
                    <a:pt x="4" y="47"/>
                    <a:pt x="4" y="48"/>
                  </a:cubicBezTo>
                  <a:cubicBezTo>
                    <a:pt x="4" y="48"/>
                    <a:pt x="4" y="48"/>
                    <a:pt x="4" y="48"/>
                  </a:cubicBezTo>
                  <a:cubicBezTo>
                    <a:pt x="4" y="49"/>
                    <a:pt x="3" y="50"/>
                    <a:pt x="2" y="50"/>
                  </a:cubicBezTo>
                  <a:cubicBezTo>
                    <a:pt x="2" y="50"/>
                    <a:pt x="2" y="50"/>
                    <a:pt x="2" y="50"/>
                  </a:cubicBezTo>
                  <a:cubicBezTo>
                    <a:pt x="1" y="50"/>
                    <a:pt x="0" y="49"/>
                    <a:pt x="0" y="48"/>
                  </a:cubicBezTo>
                  <a:close/>
                  <a:moveTo>
                    <a:pt x="0" y="40"/>
                  </a:moveTo>
                  <a:cubicBezTo>
                    <a:pt x="0" y="39"/>
                    <a:pt x="1" y="38"/>
                    <a:pt x="2" y="38"/>
                  </a:cubicBezTo>
                  <a:cubicBezTo>
                    <a:pt x="2" y="38"/>
                    <a:pt x="2" y="38"/>
                    <a:pt x="2" y="38"/>
                  </a:cubicBezTo>
                  <a:cubicBezTo>
                    <a:pt x="3" y="38"/>
                    <a:pt x="4" y="39"/>
                    <a:pt x="4" y="40"/>
                  </a:cubicBezTo>
                  <a:cubicBezTo>
                    <a:pt x="4" y="40"/>
                    <a:pt x="4" y="40"/>
                    <a:pt x="4" y="40"/>
                  </a:cubicBezTo>
                  <a:cubicBezTo>
                    <a:pt x="4" y="41"/>
                    <a:pt x="3" y="42"/>
                    <a:pt x="2" y="42"/>
                  </a:cubicBezTo>
                  <a:cubicBezTo>
                    <a:pt x="2" y="42"/>
                    <a:pt x="2" y="42"/>
                    <a:pt x="2" y="42"/>
                  </a:cubicBezTo>
                  <a:cubicBezTo>
                    <a:pt x="1" y="42"/>
                    <a:pt x="0" y="41"/>
                    <a:pt x="0" y="40"/>
                  </a:cubicBezTo>
                  <a:close/>
                  <a:moveTo>
                    <a:pt x="0" y="32"/>
                  </a:moveTo>
                  <a:cubicBezTo>
                    <a:pt x="0" y="31"/>
                    <a:pt x="1" y="30"/>
                    <a:pt x="2" y="30"/>
                  </a:cubicBezTo>
                  <a:cubicBezTo>
                    <a:pt x="2" y="30"/>
                    <a:pt x="2" y="30"/>
                    <a:pt x="2" y="30"/>
                  </a:cubicBezTo>
                  <a:cubicBezTo>
                    <a:pt x="3" y="30"/>
                    <a:pt x="4" y="31"/>
                    <a:pt x="4" y="32"/>
                  </a:cubicBezTo>
                  <a:cubicBezTo>
                    <a:pt x="4" y="32"/>
                    <a:pt x="4" y="32"/>
                    <a:pt x="4" y="32"/>
                  </a:cubicBezTo>
                  <a:cubicBezTo>
                    <a:pt x="4" y="33"/>
                    <a:pt x="3" y="34"/>
                    <a:pt x="2" y="34"/>
                  </a:cubicBezTo>
                  <a:cubicBezTo>
                    <a:pt x="2" y="34"/>
                    <a:pt x="2" y="34"/>
                    <a:pt x="2" y="34"/>
                  </a:cubicBezTo>
                  <a:cubicBezTo>
                    <a:pt x="1" y="34"/>
                    <a:pt x="0" y="33"/>
                    <a:pt x="0" y="32"/>
                  </a:cubicBezTo>
                  <a:close/>
                  <a:moveTo>
                    <a:pt x="0" y="25"/>
                  </a:moveTo>
                  <a:cubicBezTo>
                    <a:pt x="0" y="24"/>
                    <a:pt x="1" y="23"/>
                    <a:pt x="2" y="23"/>
                  </a:cubicBezTo>
                  <a:cubicBezTo>
                    <a:pt x="2" y="23"/>
                    <a:pt x="2" y="23"/>
                    <a:pt x="2" y="23"/>
                  </a:cubicBezTo>
                  <a:cubicBezTo>
                    <a:pt x="3" y="23"/>
                    <a:pt x="4" y="24"/>
                    <a:pt x="4" y="2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4" y="26"/>
                    <a:pt x="3" y="27"/>
                    <a:pt x="2" y="27"/>
                  </a:cubicBezTo>
                  <a:cubicBezTo>
                    <a:pt x="2" y="27"/>
                    <a:pt x="2" y="27"/>
                    <a:pt x="2" y="27"/>
                  </a:cubicBezTo>
                  <a:cubicBezTo>
                    <a:pt x="1" y="27"/>
                    <a:pt x="0" y="26"/>
                    <a:pt x="0" y="25"/>
                  </a:cubicBezTo>
                  <a:close/>
                  <a:moveTo>
                    <a:pt x="0" y="17"/>
                  </a:moveTo>
                  <a:cubicBezTo>
                    <a:pt x="0" y="16"/>
                    <a:pt x="1" y="15"/>
                    <a:pt x="2" y="15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3" y="15"/>
                    <a:pt x="4" y="16"/>
                    <a:pt x="4" y="17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4" y="18"/>
                    <a:pt x="3" y="19"/>
                    <a:pt x="2" y="19"/>
                  </a:cubicBezTo>
                  <a:cubicBezTo>
                    <a:pt x="2" y="19"/>
                    <a:pt x="2" y="19"/>
                    <a:pt x="2" y="19"/>
                  </a:cubicBezTo>
                  <a:cubicBezTo>
                    <a:pt x="1" y="19"/>
                    <a:pt x="0" y="18"/>
                    <a:pt x="0" y="17"/>
                  </a:cubicBezTo>
                  <a:close/>
                  <a:moveTo>
                    <a:pt x="0" y="9"/>
                  </a:moveTo>
                  <a:cubicBezTo>
                    <a:pt x="0" y="8"/>
                    <a:pt x="1" y="7"/>
                    <a:pt x="2" y="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3" y="7"/>
                    <a:pt x="4" y="8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4" y="10"/>
                    <a:pt x="3" y="11"/>
                    <a:pt x="2" y="11"/>
                  </a:cubicBezTo>
                  <a:cubicBezTo>
                    <a:pt x="2" y="11"/>
                    <a:pt x="2" y="11"/>
                    <a:pt x="2" y="11"/>
                  </a:cubicBezTo>
                  <a:cubicBezTo>
                    <a:pt x="1" y="11"/>
                    <a:pt x="0" y="10"/>
                    <a:pt x="0" y="9"/>
                  </a:cubicBezTo>
                  <a:close/>
                  <a:moveTo>
                    <a:pt x="0" y="2"/>
                  </a:moveTo>
                  <a:cubicBezTo>
                    <a:pt x="0" y="0"/>
                    <a:pt x="1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0"/>
                    <a:pt x="4" y="0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3"/>
                    <a:pt x="3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1" y="4"/>
                    <a:pt x="0" y="3"/>
                    <a:pt x="0" y="2"/>
                  </a:cubicBezTo>
                  <a:close/>
                </a:path>
              </a:pathLst>
            </a:custGeom>
            <a:solidFill>
              <a:srgbClr val="CC0F1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56" name="Freeform 777"/>
            <p:cNvSpPr>
              <a:spLocks/>
            </p:cNvSpPr>
            <p:nvPr/>
          </p:nvSpPr>
          <p:spPr bwMode="auto">
            <a:xfrm>
              <a:off x="5106989" y="5662613"/>
              <a:ext cx="17463" cy="17463"/>
            </a:xfrm>
            <a:custGeom>
              <a:avLst/>
              <a:gdLst>
                <a:gd name="T0" fmla="*/ 2 w 4"/>
                <a:gd name="T1" fmla="*/ 4 h 4"/>
                <a:gd name="T2" fmla="*/ 1 w 4"/>
                <a:gd name="T3" fmla="*/ 4 h 4"/>
                <a:gd name="T4" fmla="*/ 0 w 4"/>
                <a:gd name="T5" fmla="*/ 2 h 4"/>
                <a:gd name="T6" fmla="*/ 1 w 4"/>
                <a:gd name="T7" fmla="*/ 1 h 4"/>
                <a:gd name="T8" fmla="*/ 4 w 4"/>
                <a:gd name="T9" fmla="*/ 1 h 4"/>
                <a:gd name="T10" fmla="*/ 4 w 4"/>
                <a:gd name="T11" fmla="*/ 2 h 4"/>
                <a:gd name="T12" fmla="*/ 4 w 4"/>
                <a:gd name="T13" fmla="*/ 4 h 4"/>
                <a:gd name="T14" fmla="*/ 2 w 4"/>
                <a:gd name="T15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" h="4">
                  <a:moveTo>
                    <a:pt x="2" y="4"/>
                  </a:moveTo>
                  <a:cubicBezTo>
                    <a:pt x="2" y="4"/>
                    <a:pt x="1" y="4"/>
                    <a:pt x="1" y="4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2"/>
                    <a:pt x="1" y="1"/>
                    <a:pt x="1" y="1"/>
                  </a:cubicBezTo>
                  <a:cubicBezTo>
                    <a:pt x="2" y="0"/>
                    <a:pt x="3" y="0"/>
                    <a:pt x="4" y="1"/>
                  </a:cubicBezTo>
                  <a:cubicBezTo>
                    <a:pt x="4" y="1"/>
                    <a:pt x="4" y="2"/>
                    <a:pt x="4" y="2"/>
                  </a:cubicBezTo>
                  <a:cubicBezTo>
                    <a:pt x="4" y="3"/>
                    <a:pt x="4" y="3"/>
                    <a:pt x="4" y="4"/>
                  </a:cubicBezTo>
                  <a:cubicBezTo>
                    <a:pt x="3" y="4"/>
                    <a:pt x="3" y="4"/>
                    <a:pt x="2" y="4"/>
                  </a:cubicBezTo>
                  <a:close/>
                </a:path>
              </a:pathLst>
            </a:custGeom>
            <a:solidFill>
              <a:srgbClr val="CC0F1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57" name="Freeform 778"/>
            <p:cNvSpPr>
              <a:spLocks/>
            </p:cNvSpPr>
            <p:nvPr/>
          </p:nvSpPr>
          <p:spPr bwMode="auto">
            <a:xfrm>
              <a:off x="5000626" y="5727700"/>
              <a:ext cx="242888" cy="233363"/>
            </a:xfrm>
            <a:custGeom>
              <a:avLst/>
              <a:gdLst>
                <a:gd name="T0" fmla="*/ 123 w 153"/>
                <a:gd name="T1" fmla="*/ 147 h 147"/>
                <a:gd name="T2" fmla="*/ 153 w 153"/>
                <a:gd name="T3" fmla="*/ 56 h 147"/>
                <a:gd name="T4" fmla="*/ 78 w 153"/>
                <a:gd name="T5" fmla="*/ 0 h 147"/>
                <a:gd name="T6" fmla="*/ 0 w 153"/>
                <a:gd name="T7" fmla="*/ 56 h 147"/>
                <a:gd name="T8" fmla="*/ 30 w 153"/>
                <a:gd name="T9" fmla="*/ 147 h 147"/>
                <a:gd name="T10" fmla="*/ 123 w 153"/>
                <a:gd name="T11" fmla="*/ 147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3" h="147">
                  <a:moveTo>
                    <a:pt x="123" y="147"/>
                  </a:moveTo>
                  <a:lnTo>
                    <a:pt x="153" y="56"/>
                  </a:lnTo>
                  <a:lnTo>
                    <a:pt x="78" y="0"/>
                  </a:lnTo>
                  <a:lnTo>
                    <a:pt x="0" y="56"/>
                  </a:lnTo>
                  <a:lnTo>
                    <a:pt x="30" y="147"/>
                  </a:lnTo>
                  <a:lnTo>
                    <a:pt x="123" y="147"/>
                  </a:lnTo>
                  <a:close/>
                </a:path>
              </a:pathLst>
            </a:custGeom>
            <a:solidFill>
              <a:srgbClr val="E541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58" name="Freeform 779"/>
            <p:cNvSpPr>
              <a:spLocks/>
            </p:cNvSpPr>
            <p:nvPr/>
          </p:nvSpPr>
          <p:spPr bwMode="auto">
            <a:xfrm>
              <a:off x="5000626" y="5727700"/>
              <a:ext cx="123825" cy="233363"/>
            </a:xfrm>
            <a:custGeom>
              <a:avLst/>
              <a:gdLst>
                <a:gd name="T0" fmla="*/ 30 w 78"/>
                <a:gd name="T1" fmla="*/ 147 h 147"/>
                <a:gd name="T2" fmla="*/ 0 w 78"/>
                <a:gd name="T3" fmla="*/ 56 h 147"/>
                <a:gd name="T4" fmla="*/ 78 w 78"/>
                <a:gd name="T5" fmla="*/ 0 h 147"/>
                <a:gd name="T6" fmla="*/ 30 w 78"/>
                <a:gd name="T7" fmla="*/ 147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8" h="147">
                  <a:moveTo>
                    <a:pt x="30" y="147"/>
                  </a:moveTo>
                  <a:lnTo>
                    <a:pt x="0" y="56"/>
                  </a:lnTo>
                  <a:lnTo>
                    <a:pt x="78" y="0"/>
                  </a:lnTo>
                  <a:lnTo>
                    <a:pt x="30" y="147"/>
                  </a:lnTo>
                  <a:close/>
                </a:path>
              </a:pathLst>
            </a:custGeom>
            <a:solidFill>
              <a:srgbClr val="EA58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59" name="Freeform 780"/>
            <p:cNvSpPr>
              <a:spLocks/>
            </p:cNvSpPr>
            <p:nvPr/>
          </p:nvSpPr>
          <p:spPr bwMode="auto">
            <a:xfrm>
              <a:off x="5124451" y="5727700"/>
              <a:ext cx="119063" cy="233363"/>
            </a:xfrm>
            <a:custGeom>
              <a:avLst/>
              <a:gdLst>
                <a:gd name="T0" fmla="*/ 45 w 75"/>
                <a:gd name="T1" fmla="*/ 147 h 147"/>
                <a:gd name="T2" fmla="*/ 0 w 75"/>
                <a:gd name="T3" fmla="*/ 0 h 147"/>
                <a:gd name="T4" fmla="*/ 75 w 75"/>
                <a:gd name="T5" fmla="*/ 56 h 147"/>
                <a:gd name="T6" fmla="*/ 45 w 75"/>
                <a:gd name="T7" fmla="*/ 147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5" h="147">
                  <a:moveTo>
                    <a:pt x="45" y="147"/>
                  </a:moveTo>
                  <a:lnTo>
                    <a:pt x="0" y="0"/>
                  </a:lnTo>
                  <a:lnTo>
                    <a:pt x="75" y="56"/>
                  </a:lnTo>
                  <a:lnTo>
                    <a:pt x="45" y="147"/>
                  </a:lnTo>
                  <a:close/>
                </a:path>
              </a:pathLst>
            </a:custGeom>
            <a:solidFill>
              <a:srgbClr val="CC0F1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60" name="Freeform 781"/>
            <p:cNvSpPr>
              <a:spLocks noEditPoints="1"/>
            </p:cNvSpPr>
            <p:nvPr/>
          </p:nvSpPr>
          <p:spPr bwMode="auto">
            <a:xfrm>
              <a:off x="5091114" y="5811838"/>
              <a:ext cx="71438" cy="111125"/>
            </a:xfrm>
            <a:custGeom>
              <a:avLst/>
              <a:gdLst>
                <a:gd name="T0" fmla="*/ 8 w 17"/>
                <a:gd name="T1" fmla="*/ 26 h 26"/>
                <a:gd name="T2" fmla="*/ 5 w 17"/>
                <a:gd name="T3" fmla="*/ 26 h 26"/>
                <a:gd name="T4" fmla="*/ 2 w 17"/>
                <a:gd name="T5" fmla="*/ 24 h 26"/>
                <a:gd name="T6" fmla="*/ 0 w 17"/>
                <a:gd name="T7" fmla="*/ 22 h 26"/>
                <a:gd name="T8" fmla="*/ 0 w 17"/>
                <a:gd name="T9" fmla="*/ 19 h 26"/>
                <a:gd name="T10" fmla="*/ 0 w 17"/>
                <a:gd name="T11" fmla="*/ 9 h 26"/>
                <a:gd name="T12" fmla="*/ 2 w 17"/>
                <a:gd name="T13" fmla="*/ 2 h 26"/>
                <a:gd name="T14" fmla="*/ 9 w 17"/>
                <a:gd name="T15" fmla="*/ 0 h 26"/>
                <a:gd name="T16" fmla="*/ 10 w 17"/>
                <a:gd name="T17" fmla="*/ 0 h 26"/>
                <a:gd name="T18" fmla="*/ 12 w 17"/>
                <a:gd name="T19" fmla="*/ 0 h 26"/>
                <a:gd name="T20" fmla="*/ 14 w 17"/>
                <a:gd name="T21" fmla="*/ 1 h 26"/>
                <a:gd name="T22" fmla="*/ 15 w 17"/>
                <a:gd name="T23" fmla="*/ 1 h 26"/>
                <a:gd name="T24" fmla="*/ 15 w 17"/>
                <a:gd name="T25" fmla="*/ 2 h 26"/>
                <a:gd name="T26" fmla="*/ 15 w 17"/>
                <a:gd name="T27" fmla="*/ 3 h 26"/>
                <a:gd name="T28" fmla="*/ 14 w 17"/>
                <a:gd name="T29" fmla="*/ 5 h 26"/>
                <a:gd name="T30" fmla="*/ 14 w 17"/>
                <a:gd name="T31" fmla="*/ 5 h 26"/>
                <a:gd name="T32" fmla="*/ 13 w 17"/>
                <a:gd name="T33" fmla="*/ 5 h 26"/>
                <a:gd name="T34" fmla="*/ 13 w 17"/>
                <a:gd name="T35" fmla="*/ 5 h 26"/>
                <a:gd name="T36" fmla="*/ 11 w 17"/>
                <a:gd name="T37" fmla="*/ 5 h 26"/>
                <a:gd name="T38" fmla="*/ 9 w 17"/>
                <a:gd name="T39" fmla="*/ 4 h 26"/>
                <a:gd name="T40" fmla="*/ 6 w 17"/>
                <a:gd name="T41" fmla="*/ 5 h 26"/>
                <a:gd name="T42" fmla="*/ 5 w 17"/>
                <a:gd name="T43" fmla="*/ 6 h 26"/>
                <a:gd name="T44" fmla="*/ 4 w 17"/>
                <a:gd name="T45" fmla="*/ 7 h 26"/>
                <a:gd name="T46" fmla="*/ 4 w 17"/>
                <a:gd name="T47" fmla="*/ 9 h 26"/>
                <a:gd name="T48" fmla="*/ 4 w 17"/>
                <a:gd name="T49" fmla="*/ 9 h 26"/>
                <a:gd name="T50" fmla="*/ 4 w 17"/>
                <a:gd name="T51" fmla="*/ 10 h 26"/>
                <a:gd name="T52" fmla="*/ 5 w 17"/>
                <a:gd name="T53" fmla="*/ 9 h 26"/>
                <a:gd name="T54" fmla="*/ 7 w 17"/>
                <a:gd name="T55" fmla="*/ 9 h 26"/>
                <a:gd name="T56" fmla="*/ 9 w 17"/>
                <a:gd name="T57" fmla="*/ 8 h 26"/>
                <a:gd name="T58" fmla="*/ 12 w 17"/>
                <a:gd name="T59" fmla="*/ 9 h 26"/>
                <a:gd name="T60" fmla="*/ 15 w 17"/>
                <a:gd name="T61" fmla="*/ 10 h 26"/>
                <a:gd name="T62" fmla="*/ 16 w 17"/>
                <a:gd name="T63" fmla="*/ 13 h 26"/>
                <a:gd name="T64" fmla="*/ 17 w 17"/>
                <a:gd name="T65" fmla="*/ 17 h 26"/>
                <a:gd name="T66" fmla="*/ 16 w 17"/>
                <a:gd name="T67" fmla="*/ 21 h 26"/>
                <a:gd name="T68" fmla="*/ 15 w 17"/>
                <a:gd name="T69" fmla="*/ 24 h 26"/>
                <a:gd name="T70" fmla="*/ 13 w 17"/>
                <a:gd name="T71" fmla="*/ 25 h 26"/>
                <a:gd name="T72" fmla="*/ 8 w 17"/>
                <a:gd name="T73" fmla="*/ 26 h 26"/>
                <a:gd name="T74" fmla="*/ 9 w 17"/>
                <a:gd name="T75" fmla="*/ 13 h 26"/>
                <a:gd name="T76" fmla="*/ 6 w 17"/>
                <a:gd name="T77" fmla="*/ 13 h 26"/>
                <a:gd name="T78" fmla="*/ 5 w 17"/>
                <a:gd name="T79" fmla="*/ 14 h 26"/>
                <a:gd name="T80" fmla="*/ 4 w 17"/>
                <a:gd name="T81" fmla="*/ 14 h 26"/>
                <a:gd name="T82" fmla="*/ 4 w 17"/>
                <a:gd name="T83" fmla="*/ 18 h 26"/>
                <a:gd name="T84" fmla="*/ 5 w 17"/>
                <a:gd name="T85" fmla="*/ 21 h 26"/>
                <a:gd name="T86" fmla="*/ 8 w 17"/>
                <a:gd name="T87" fmla="*/ 22 h 26"/>
                <a:gd name="T88" fmla="*/ 11 w 17"/>
                <a:gd name="T89" fmla="*/ 21 h 26"/>
                <a:gd name="T90" fmla="*/ 12 w 17"/>
                <a:gd name="T91" fmla="*/ 17 h 26"/>
                <a:gd name="T92" fmla="*/ 11 w 17"/>
                <a:gd name="T93" fmla="*/ 14 h 26"/>
                <a:gd name="T94" fmla="*/ 9 w 17"/>
                <a:gd name="T95" fmla="*/ 13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7" h="26">
                  <a:moveTo>
                    <a:pt x="8" y="26"/>
                  </a:moveTo>
                  <a:cubicBezTo>
                    <a:pt x="7" y="26"/>
                    <a:pt x="6" y="26"/>
                    <a:pt x="5" y="26"/>
                  </a:cubicBezTo>
                  <a:cubicBezTo>
                    <a:pt x="4" y="25"/>
                    <a:pt x="3" y="25"/>
                    <a:pt x="2" y="24"/>
                  </a:cubicBezTo>
                  <a:cubicBezTo>
                    <a:pt x="1" y="24"/>
                    <a:pt x="1" y="23"/>
                    <a:pt x="0" y="22"/>
                  </a:cubicBezTo>
                  <a:cubicBezTo>
                    <a:pt x="0" y="21"/>
                    <a:pt x="0" y="20"/>
                    <a:pt x="0" y="19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6"/>
                    <a:pt x="0" y="4"/>
                    <a:pt x="2" y="2"/>
                  </a:cubicBezTo>
                  <a:cubicBezTo>
                    <a:pt x="3" y="1"/>
                    <a:pt x="5" y="0"/>
                    <a:pt x="9" y="0"/>
                  </a:cubicBezTo>
                  <a:cubicBezTo>
                    <a:pt x="9" y="0"/>
                    <a:pt x="10" y="0"/>
                    <a:pt x="10" y="0"/>
                  </a:cubicBezTo>
                  <a:cubicBezTo>
                    <a:pt x="11" y="0"/>
                    <a:pt x="11" y="0"/>
                    <a:pt x="12" y="0"/>
                  </a:cubicBezTo>
                  <a:cubicBezTo>
                    <a:pt x="13" y="1"/>
                    <a:pt x="13" y="1"/>
                    <a:pt x="14" y="1"/>
                  </a:cubicBezTo>
                  <a:cubicBezTo>
                    <a:pt x="14" y="1"/>
                    <a:pt x="14" y="1"/>
                    <a:pt x="15" y="1"/>
                  </a:cubicBezTo>
                  <a:cubicBezTo>
                    <a:pt x="15" y="1"/>
                    <a:pt x="15" y="1"/>
                    <a:pt x="15" y="2"/>
                  </a:cubicBezTo>
                  <a:cubicBezTo>
                    <a:pt x="15" y="2"/>
                    <a:pt x="15" y="3"/>
                    <a:pt x="15" y="3"/>
                  </a:cubicBezTo>
                  <a:cubicBezTo>
                    <a:pt x="15" y="4"/>
                    <a:pt x="14" y="4"/>
                    <a:pt x="14" y="5"/>
                  </a:cubicBezTo>
                  <a:cubicBezTo>
                    <a:pt x="14" y="5"/>
                    <a:pt x="14" y="5"/>
                    <a:pt x="14" y="5"/>
                  </a:cubicBezTo>
                  <a:cubicBezTo>
                    <a:pt x="14" y="5"/>
                    <a:pt x="13" y="5"/>
                    <a:pt x="13" y="5"/>
                  </a:cubicBezTo>
                  <a:cubicBezTo>
                    <a:pt x="13" y="5"/>
                    <a:pt x="13" y="5"/>
                    <a:pt x="13" y="5"/>
                  </a:cubicBezTo>
                  <a:cubicBezTo>
                    <a:pt x="13" y="5"/>
                    <a:pt x="12" y="5"/>
                    <a:pt x="11" y="5"/>
                  </a:cubicBezTo>
                  <a:cubicBezTo>
                    <a:pt x="11" y="4"/>
                    <a:pt x="10" y="4"/>
                    <a:pt x="9" y="4"/>
                  </a:cubicBezTo>
                  <a:cubicBezTo>
                    <a:pt x="8" y="4"/>
                    <a:pt x="7" y="4"/>
                    <a:pt x="6" y="5"/>
                  </a:cubicBezTo>
                  <a:cubicBezTo>
                    <a:pt x="6" y="5"/>
                    <a:pt x="5" y="5"/>
                    <a:pt x="5" y="6"/>
                  </a:cubicBezTo>
                  <a:cubicBezTo>
                    <a:pt x="5" y="6"/>
                    <a:pt x="4" y="6"/>
                    <a:pt x="4" y="7"/>
                  </a:cubicBezTo>
                  <a:cubicBezTo>
                    <a:pt x="4" y="8"/>
                    <a:pt x="4" y="8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5" y="10"/>
                    <a:pt x="5" y="9"/>
                  </a:cubicBezTo>
                  <a:cubicBezTo>
                    <a:pt x="5" y="9"/>
                    <a:pt x="6" y="9"/>
                    <a:pt x="7" y="9"/>
                  </a:cubicBezTo>
                  <a:cubicBezTo>
                    <a:pt x="7" y="8"/>
                    <a:pt x="8" y="8"/>
                    <a:pt x="9" y="8"/>
                  </a:cubicBezTo>
                  <a:cubicBezTo>
                    <a:pt x="10" y="8"/>
                    <a:pt x="11" y="9"/>
                    <a:pt x="12" y="9"/>
                  </a:cubicBezTo>
                  <a:cubicBezTo>
                    <a:pt x="13" y="9"/>
                    <a:pt x="14" y="10"/>
                    <a:pt x="15" y="10"/>
                  </a:cubicBezTo>
                  <a:cubicBezTo>
                    <a:pt x="15" y="11"/>
                    <a:pt x="16" y="12"/>
                    <a:pt x="16" y="13"/>
                  </a:cubicBezTo>
                  <a:cubicBezTo>
                    <a:pt x="17" y="14"/>
                    <a:pt x="17" y="16"/>
                    <a:pt x="17" y="17"/>
                  </a:cubicBezTo>
                  <a:cubicBezTo>
                    <a:pt x="17" y="18"/>
                    <a:pt x="17" y="20"/>
                    <a:pt x="16" y="21"/>
                  </a:cubicBezTo>
                  <a:cubicBezTo>
                    <a:pt x="16" y="22"/>
                    <a:pt x="16" y="23"/>
                    <a:pt x="15" y="24"/>
                  </a:cubicBezTo>
                  <a:cubicBezTo>
                    <a:pt x="14" y="24"/>
                    <a:pt x="14" y="25"/>
                    <a:pt x="13" y="25"/>
                  </a:cubicBezTo>
                  <a:cubicBezTo>
                    <a:pt x="11" y="26"/>
                    <a:pt x="10" y="26"/>
                    <a:pt x="8" y="26"/>
                  </a:cubicBezTo>
                  <a:close/>
                  <a:moveTo>
                    <a:pt x="9" y="13"/>
                  </a:moveTo>
                  <a:cubicBezTo>
                    <a:pt x="8" y="13"/>
                    <a:pt x="7" y="13"/>
                    <a:pt x="6" y="13"/>
                  </a:cubicBezTo>
                  <a:cubicBezTo>
                    <a:pt x="6" y="13"/>
                    <a:pt x="5" y="13"/>
                    <a:pt x="5" y="14"/>
                  </a:cubicBezTo>
                  <a:cubicBezTo>
                    <a:pt x="4" y="14"/>
                    <a:pt x="4" y="14"/>
                    <a:pt x="4" y="14"/>
                  </a:cubicBezTo>
                  <a:cubicBezTo>
                    <a:pt x="4" y="18"/>
                    <a:pt x="4" y="18"/>
                    <a:pt x="4" y="18"/>
                  </a:cubicBezTo>
                  <a:cubicBezTo>
                    <a:pt x="4" y="19"/>
                    <a:pt x="5" y="20"/>
                    <a:pt x="5" y="21"/>
                  </a:cubicBezTo>
                  <a:cubicBezTo>
                    <a:pt x="6" y="22"/>
                    <a:pt x="7" y="22"/>
                    <a:pt x="8" y="22"/>
                  </a:cubicBezTo>
                  <a:cubicBezTo>
                    <a:pt x="10" y="22"/>
                    <a:pt x="10" y="22"/>
                    <a:pt x="11" y="21"/>
                  </a:cubicBezTo>
                  <a:cubicBezTo>
                    <a:pt x="12" y="20"/>
                    <a:pt x="12" y="19"/>
                    <a:pt x="12" y="17"/>
                  </a:cubicBezTo>
                  <a:cubicBezTo>
                    <a:pt x="12" y="15"/>
                    <a:pt x="12" y="14"/>
                    <a:pt x="11" y="14"/>
                  </a:cubicBezTo>
                  <a:cubicBezTo>
                    <a:pt x="11" y="13"/>
                    <a:pt x="10" y="13"/>
                    <a:pt x="9" y="1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1153" name="组合 1152"/>
          <p:cNvGrpSpPr/>
          <p:nvPr/>
        </p:nvGrpSpPr>
        <p:grpSpPr>
          <a:xfrm>
            <a:off x="5310189" y="5811838"/>
            <a:ext cx="1031875" cy="111125"/>
            <a:chOff x="5310189" y="5811838"/>
            <a:chExt cx="1031875" cy="111125"/>
          </a:xfrm>
        </p:grpSpPr>
        <p:sp>
          <p:nvSpPr>
            <p:cNvPr id="961" name="Freeform 782"/>
            <p:cNvSpPr>
              <a:spLocks/>
            </p:cNvSpPr>
            <p:nvPr/>
          </p:nvSpPr>
          <p:spPr bwMode="auto">
            <a:xfrm>
              <a:off x="5310189" y="5811838"/>
              <a:ext cx="77788" cy="111125"/>
            </a:xfrm>
            <a:custGeom>
              <a:avLst/>
              <a:gdLst>
                <a:gd name="T0" fmla="*/ 8 w 18"/>
                <a:gd name="T1" fmla="*/ 26 h 26"/>
                <a:gd name="T2" fmla="*/ 3 w 18"/>
                <a:gd name="T3" fmla="*/ 26 h 26"/>
                <a:gd name="T4" fmla="*/ 0 w 18"/>
                <a:gd name="T5" fmla="*/ 25 h 26"/>
                <a:gd name="T6" fmla="*/ 0 w 18"/>
                <a:gd name="T7" fmla="*/ 24 h 26"/>
                <a:gd name="T8" fmla="*/ 0 w 18"/>
                <a:gd name="T9" fmla="*/ 23 h 26"/>
                <a:gd name="T10" fmla="*/ 0 w 18"/>
                <a:gd name="T11" fmla="*/ 21 h 26"/>
                <a:gd name="T12" fmla="*/ 1 w 18"/>
                <a:gd name="T13" fmla="*/ 21 h 26"/>
                <a:gd name="T14" fmla="*/ 3 w 18"/>
                <a:gd name="T15" fmla="*/ 22 h 26"/>
                <a:gd name="T16" fmla="*/ 7 w 18"/>
                <a:gd name="T17" fmla="*/ 22 h 26"/>
                <a:gd name="T18" fmla="*/ 11 w 18"/>
                <a:gd name="T19" fmla="*/ 21 h 26"/>
                <a:gd name="T20" fmla="*/ 12 w 18"/>
                <a:gd name="T21" fmla="*/ 19 h 26"/>
                <a:gd name="T22" fmla="*/ 11 w 18"/>
                <a:gd name="T23" fmla="*/ 17 h 26"/>
                <a:gd name="T24" fmla="*/ 8 w 18"/>
                <a:gd name="T25" fmla="*/ 15 h 26"/>
                <a:gd name="T26" fmla="*/ 5 w 18"/>
                <a:gd name="T27" fmla="*/ 13 h 26"/>
                <a:gd name="T28" fmla="*/ 3 w 18"/>
                <a:gd name="T29" fmla="*/ 12 h 26"/>
                <a:gd name="T30" fmla="*/ 1 w 18"/>
                <a:gd name="T31" fmla="*/ 10 h 26"/>
                <a:gd name="T32" fmla="*/ 1 w 18"/>
                <a:gd name="T33" fmla="*/ 7 h 26"/>
                <a:gd name="T34" fmla="*/ 1 w 18"/>
                <a:gd name="T35" fmla="*/ 4 h 26"/>
                <a:gd name="T36" fmla="*/ 3 w 18"/>
                <a:gd name="T37" fmla="*/ 2 h 26"/>
                <a:gd name="T38" fmla="*/ 6 w 18"/>
                <a:gd name="T39" fmla="*/ 1 h 26"/>
                <a:gd name="T40" fmla="*/ 10 w 18"/>
                <a:gd name="T41" fmla="*/ 0 h 26"/>
                <a:gd name="T42" fmla="*/ 13 w 18"/>
                <a:gd name="T43" fmla="*/ 0 h 26"/>
                <a:gd name="T44" fmla="*/ 14 w 18"/>
                <a:gd name="T45" fmla="*/ 0 h 26"/>
                <a:gd name="T46" fmla="*/ 15 w 18"/>
                <a:gd name="T47" fmla="*/ 0 h 26"/>
                <a:gd name="T48" fmla="*/ 16 w 18"/>
                <a:gd name="T49" fmla="*/ 1 h 26"/>
                <a:gd name="T50" fmla="*/ 16 w 18"/>
                <a:gd name="T51" fmla="*/ 2 h 26"/>
                <a:gd name="T52" fmla="*/ 16 w 18"/>
                <a:gd name="T53" fmla="*/ 3 h 26"/>
                <a:gd name="T54" fmla="*/ 16 w 18"/>
                <a:gd name="T55" fmla="*/ 4 h 26"/>
                <a:gd name="T56" fmla="*/ 15 w 18"/>
                <a:gd name="T57" fmla="*/ 5 h 26"/>
                <a:gd name="T58" fmla="*/ 13 w 18"/>
                <a:gd name="T59" fmla="*/ 4 h 26"/>
                <a:gd name="T60" fmla="*/ 10 w 18"/>
                <a:gd name="T61" fmla="*/ 4 h 26"/>
                <a:gd name="T62" fmla="*/ 7 w 18"/>
                <a:gd name="T63" fmla="*/ 5 h 26"/>
                <a:gd name="T64" fmla="*/ 6 w 18"/>
                <a:gd name="T65" fmla="*/ 7 h 26"/>
                <a:gd name="T66" fmla="*/ 7 w 18"/>
                <a:gd name="T67" fmla="*/ 9 h 26"/>
                <a:gd name="T68" fmla="*/ 10 w 18"/>
                <a:gd name="T69" fmla="*/ 11 h 26"/>
                <a:gd name="T70" fmla="*/ 16 w 18"/>
                <a:gd name="T71" fmla="*/ 14 h 26"/>
                <a:gd name="T72" fmla="*/ 18 w 18"/>
                <a:gd name="T73" fmla="*/ 19 h 26"/>
                <a:gd name="T74" fmla="*/ 17 w 18"/>
                <a:gd name="T75" fmla="*/ 22 h 26"/>
                <a:gd name="T76" fmla="*/ 14 w 18"/>
                <a:gd name="T77" fmla="*/ 25 h 26"/>
                <a:gd name="T78" fmla="*/ 11 w 18"/>
                <a:gd name="T79" fmla="*/ 26 h 26"/>
                <a:gd name="T80" fmla="*/ 8 w 18"/>
                <a:gd name="T81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8" h="26">
                  <a:moveTo>
                    <a:pt x="8" y="26"/>
                  </a:moveTo>
                  <a:cubicBezTo>
                    <a:pt x="6" y="26"/>
                    <a:pt x="4" y="26"/>
                    <a:pt x="3" y="26"/>
                  </a:cubicBezTo>
                  <a:cubicBezTo>
                    <a:pt x="1" y="25"/>
                    <a:pt x="0" y="25"/>
                    <a:pt x="0" y="25"/>
                  </a:cubicBezTo>
                  <a:cubicBezTo>
                    <a:pt x="0" y="25"/>
                    <a:pt x="0" y="24"/>
                    <a:pt x="0" y="24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22"/>
                    <a:pt x="0" y="22"/>
                    <a:pt x="0" y="21"/>
                  </a:cubicBezTo>
                  <a:cubicBezTo>
                    <a:pt x="1" y="21"/>
                    <a:pt x="1" y="21"/>
                    <a:pt x="1" y="21"/>
                  </a:cubicBezTo>
                  <a:cubicBezTo>
                    <a:pt x="2" y="21"/>
                    <a:pt x="3" y="21"/>
                    <a:pt x="3" y="22"/>
                  </a:cubicBezTo>
                  <a:cubicBezTo>
                    <a:pt x="4" y="22"/>
                    <a:pt x="6" y="22"/>
                    <a:pt x="7" y="22"/>
                  </a:cubicBezTo>
                  <a:cubicBezTo>
                    <a:pt x="9" y="22"/>
                    <a:pt x="10" y="22"/>
                    <a:pt x="11" y="21"/>
                  </a:cubicBezTo>
                  <a:cubicBezTo>
                    <a:pt x="12" y="21"/>
                    <a:pt x="12" y="20"/>
                    <a:pt x="12" y="19"/>
                  </a:cubicBezTo>
                  <a:cubicBezTo>
                    <a:pt x="12" y="18"/>
                    <a:pt x="12" y="17"/>
                    <a:pt x="11" y="17"/>
                  </a:cubicBezTo>
                  <a:cubicBezTo>
                    <a:pt x="11" y="16"/>
                    <a:pt x="10" y="15"/>
                    <a:pt x="8" y="15"/>
                  </a:cubicBezTo>
                  <a:cubicBezTo>
                    <a:pt x="7" y="14"/>
                    <a:pt x="6" y="14"/>
                    <a:pt x="5" y="13"/>
                  </a:cubicBezTo>
                  <a:cubicBezTo>
                    <a:pt x="4" y="13"/>
                    <a:pt x="3" y="12"/>
                    <a:pt x="3" y="12"/>
                  </a:cubicBezTo>
                  <a:cubicBezTo>
                    <a:pt x="2" y="11"/>
                    <a:pt x="2" y="11"/>
                    <a:pt x="1" y="10"/>
                  </a:cubicBezTo>
                  <a:cubicBezTo>
                    <a:pt x="1" y="9"/>
                    <a:pt x="1" y="8"/>
                    <a:pt x="1" y="7"/>
                  </a:cubicBezTo>
                  <a:cubicBezTo>
                    <a:pt x="1" y="6"/>
                    <a:pt x="1" y="5"/>
                    <a:pt x="1" y="4"/>
                  </a:cubicBezTo>
                  <a:cubicBezTo>
                    <a:pt x="2" y="3"/>
                    <a:pt x="2" y="3"/>
                    <a:pt x="3" y="2"/>
                  </a:cubicBezTo>
                  <a:cubicBezTo>
                    <a:pt x="4" y="1"/>
                    <a:pt x="5" y="1"/>
                    <a:pt x="6" y="1"/>
                  </a:cubicBezTo>
                  <a:cubicBezTo>
                    <a:pt x="7" y="0"/>
                    <a:pt x="8" y="0"/>
                    <a:pt x="10" y="0"/>
                  </a:cubicBezTo>
                  <a:cubicBezTo>
                    <a:pt x="11" y="0"/>
                    <a:pt x="12" y="0"/>
                    <a:pt x="13" y="0"/>
                  </a:cubicBezTo>
                  <a:cubicBezTo>
                    <a:pt x="13" y="0"/>
                    <a:pt x="14" y="0"/>
                    <a:pt x="14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6" y="1"/>
                    <a:pt x="16" y="1"/>
                    <a:pt x="16" y="1"/>
                  </a:cubicBezTo>
                  <a:cubicBezTo>
                    <a:pt x="16" y="1"/>
                    <a:pt x="16" y="1"/>
                    <a:pt x="16" y="2"/>
                  </a:cubicBezTo>
                  <a:cubicBezTo>
                    <a:pt x="16" y="2"/>
                    <a:pt x="16" y="2"/>
                    <a:pt x="16" y="3"/>
                  </a:cubicBezTo>
                  <a:cubicBezTo>
                    <a:pt x="16" y="3"/>
                    <a:pt x="16" y="4"/>
                    <a:pt x="16" y="4"/>
                  </a:cubicBezTo>
                  <a:cubicBezTo>
                    <a:pt x="16" y="5"/>
                    <a:pt x="15" y="5"/>
                    <a:pt x="15" y="5"/>
                  </a:cubicBezTo>
                  <a:cubicBezTo>
                    <a:pt x="15" y="5"/>
                    <a:pt x="14" y="4"/>
                    <a:pt x="13" y="4"/>
                  </a:cubicBezTo>
                  <a:cubicBezTo>
                    <a:pt x="12" y="4"/>
                    <a:pt x="11" y="4"/>
                    <a:pt x="10" y="4"/>
                  </a:cubicBezTo>
                  <a:cubicBezTo>
                    <a:pt x="8" y="4"/>
                    <a:pt x="7" y="4"/>
                    <a:pt x="7" y="5"/>
                  </a:cubicBezTo>
                  <a:cubicBezTo>
                    <a:pt x="6" y="5"/>
                    <a:pt x="6" y="6"/>
                    <a:pt x="6" y="7"/>
                  </a:cubicBezTo>
                  <a:cubicBezTo>
                    <a:pt x="6" y="8"/>
                    <a:pt x="6" y="8"/>
                    <a:pt x="7" y="9"/>
                  </a:cubicBezTo>
                  <a:cubicBezTo>
                    <a:pt x="7" y="9"/>
                    <a:pt x="9" y="10"/>
                    <a:pt x="10" y="11"/>
                  </a:cubicBezTo>
                  <a:cubicBezTo>
                    <a:pt x="13" y="12"/>
                    <a:pt x="15" y="13"/>
                    <a:pt x="16" y="14"/>
                  </a:cubicBezTo>
                  <a:cubicBezTo>
                    <a:pt x="17" y="15"/>
                    <a:pt x="18" y="17"/>
                    <a:pt x="18" y="19"/>
                  </a:cubicBezTo>
                  <a:cubicBezTo>
                    <a:pt x="18" y="20"/>
                    <a:pt x="17" y="22"/>
                    <a:pt x="17" y="22"/>
                  </a:cubicBezTo>
                  <a:cubicBezTo>
                    <a:pt x="16" y="23"/>
                    <a:pt x="15" y="24"/>
                    <a:pt x="14" y="25"/>
                  </a:cubicBezTo>
                  <a:cubicBezTo>
                    <a:pt x="14" y="25"/>
                    <a:pt x="12" y="26"/>
                    <a:pt x="11" y="26"/>
                  </a:cubicBezTo>
                  <a:cubicBezTo>
                    <a:pt x="10" y="26"/>
                    <a:pt x="9" y="26"/>
                    <a:pt x="8" y="26"/>
                  </a:cubicBezTo>
                  <a:close/>
                </a:path>
              </a:pathLst>
            </a:custGeom>
            <a:solidFill>
              <a:srgbClr val="5755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62" name="Freeform 783"/>
            <p:cNvSpPr>
              <a:spLocks noEditPoints="1"/>
            </p:cNvSpPr>
            <p:nvPr/>
          </p:nvSpPr>
          <p:spPr bwMode="auto">
            <a:xfrm>
              <a:off x="5400676" y="5837238"/>
              <a:ext cx="71438" cy="85725"/>
            </a:xfrm>
            <a:custGeom>
              <a:avLst/>
              <a:gdLst>
                <a:gd name="T0" fmla="*/ 8 w 17"/>
                <a:gd name="T1" fmla="*/ 20 h 20"/>
                <a:gd name="T2" fmla="*/ 5 w 17"/>
                <a:gd name="T3" fmla="*/ 20 h 20"/>
                <a:gd name="T4" fmla="*/ 2 w 17"/>
                <a:gd name="T5" fmla="*/ 18 h 20"/>
                <a:gd name="T6" fmla="*/ 0 w 17"/>
                <a:gd name="T7" fmla="*/ 15 h 20"/>
                <a:gd name="T8" fmla="*/ 0 w 17"/>
                <a:gd name="T9" fmla="*/ 10 h 20"/>
                <a:gd name="T10" fmla="*/ 0 w 17"/>
                <a:gd name="T11" fmla="*/ 6 h 20"/>
                <a:gd name="T12" fmla="*/ 2 w 17"/>
                <a:gd name="T13" fmla="*/ 3 h 20"/>
                <a:gd name="T14" fmla="*/ 5 w 17"/>
                <a:gd name="T15" fmla="*/ 1 h 20"/>
                <a:gd name="T16" fmla="*/ 9 w 17"/>
                <a:gd name="T17" fmla="*/ 0 h 20"/>
                <a:gd name="T18" fmla="*/ 15 w 17"/>
                <a:gd name="T19" fmla="*/ 3 h 20"/>
                <a:gd name="T20" fmla="*/ 17 w 17"/>
                <a:gd name="T21" fmla="*/ 10 h 20"/>
                <a:gd name="T22" fmla="*/ 15 w 17"/>
                <a:gd name="T23" fmla="*/ 18 h 20"/>
                <a:gd name="T24" fmla="*/ 8 w 17"/>
                <a:gd name="T25" fmla="*/ 20 h 20"/>
                <a:gd name="T26" fmla="*/ 12 w 17"/>
                <a:gd name="T27" fmla="*/ 9 h 20"/>
                <a:gd name="T28" fmla="*/ 12 w 17"/>
                <a:gd name="T29" fmla="*/ 5 h 20"/>
                <a:gd name="T30" fmla="*/ 9 w 17"/>
                <a:gd name="T31" fmla="*/ 4 h 20"/>
                <a:gd name="T32" fmla="*/ 6 w 17"/>
                <a:gd name="T33" fmla="*/ 5 h 20"/>
                <a:gd name="T34" fmla="*/ 4 w 17"/>
                <a:gd name="T35" fmla="*/ 9 h 20"/>
                <a:gd name="T36" fmla="*/ 4 w 17"/>
                <a:gd name="T37" fmla="*/ 12 h 20"/>
                <a:gd name="T38" fmla="*/ 6 w 17"/>
                <a:gd name="T39" fmla="*/ 16 h 20"/>
                <a:gd name="T40" fmla="*/ 9 w 17"/>
                <a:gd name="T41" fmla="*/ 17 h 20"/>
                <a:gd name="T42" fmla="*/ 11 w 17"/>
                <a:gd name="T43" fmla="*/ 15 h 20"/>
                <a:gd name="T44" fmla="*/ 12 w 17"/>
                <a:gd name="T45" fmla="*/ 12 h 20"/>
                <a:gd name="T46" fmla="*/ 12 w 17"/>
                <a:gd name="T47" fmla="*/ 9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7" h="20">
                  <a:moveTo>
                    <a:pt x="8" y="20"/>
                  </a:moveTo>
                  <a:cubicBezTo>
                    <a:pt x="7" y="20"/>
                    <a:pt x="6" y="20"/>
                    <a:pt x="5" y="20"/>
                  </a:cubicBezTo>
                  <a:cubicBezTo>
                    <a:pt x="4" y="19"/>
                    <a:pt x="3" y="19"/>
                    <a:pt x="2" y="18"/>
                  </a:cubicBezTo>
                  <a:cubicBezTo>
                    <a:pt x="1" y="17"/>
                    <a:pt x="1" y="16"/>
                    <a:pt x="0" y="15"/>
                  </a:cubicBezTo>
                  <a:cubicBezTo>
                    <a:pt x="0" y="14"/>
                    <a:pt x="0" y="12"/>
                    <a:pt x="0" y="10"/>
                  </a:cubicBezTo>
                  <a:cubicBezTo>
                    <a:pt x="0" y="9"/>
                    <a:pt x="0" y="7"/>
                    <a:pt x="0" y="6"/>
                  </a:cubicBezTo>
                  <a:cubicBezTo>
                    <a:pt x="1" y="4"/>
                    <a:pt x="1" y="3"/>
                    <a:pt x="2" y="3"/>
                  </a:cubicBezTo>
                  <a:cubicBezTo>
                    <a:pt x="3" y="2"/>
                    <a:pt x="4" y="1"/>
                    <a:pt x="5" y="1"/>
                  </a:cubicBezTo>
                  <a:cubicBezTo>
                    <a:pt x="6" y="1"/>
                    <a:pt x="7" y="0"/>
                    <a:pt x="9" y="0"/>
                  </a:cubicBezTo>
                  <a:cubicBezTo>
                    <a:pt x="11" y="0"/>
                    <a:pt x="14" y="1"/>
                    <a:pt x="15" y="3"/>
                  </a:cubicBezTo>
                  <a:cubicBezTo>
                    <a:pt x="16" y="4"/>
                    <a:pt x="17" y="7"/>
                    <a:pt x="17" y="10"/>
                  </a:cubicBezTo>
                  <a:cubicBezTo>
                    <a:pt x="17" y="14"/>
                    <a:pt x="16" y="16"/>
                    <a:pt x="15" y="18"/>
                  </a:cubicBezTo>
                  <a:cubicBezTo>
                    <a:pt x="13" y="19"/>
                    <a:pt x="11" y="20"/>
                    <a:pt x="8" y="20"/>
                  </a:cubicBezTo>
                  <a:close/>
                  <a:moveTo>
                    <a:pt x="12" y="9"/>
                  </a:moveTo>
                  <a:cubicBezTo>
                    <a:pt x="12" y="7"/>
                    <a:pt x="12" y="6"/>
                    <a:pt x="12" y="5"/>
                  </a:cubicBezTo>
                  <a:cubicBezTo>
                    <a:pt x="11" y="4"/>
                    <a:pt x="10" y="4"/>
                    <a:pt x="9" y="4"/>
                  </a:cubicBezTo>
                  <a:cubicBezTo>
                    <a:pt x="7" y="4"/>
                    <a:pt x="6" y="4"/>
                    <a:pt x="6" y="5"/>
                  </a:cubicBezTo>
                  <a:cubicBezTo>
                    <a:pt x="5" y="6"/>
                    <a:pt x="4" y="7"/>
                    <a:pt x="4" y="9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4" y="14"/>
                    <a:pt x="5" y="15"/>
                    <a:pt x="6" y="16"/>
                  </a:cubicBezTo>
                  <a:cubicBezTo>
                    <a:pt x="6" y="16"/>
                    <a:pt x="7" y="17"/>
                    <a:pt x="9" y="17"/>
                  </a:cubicBezTo>
                  <a:cubicBezTo>
                    <a:pt x="10" y="17"/>
                    <a:pt x="11" y="16"/>
                    <a:pt x="11" y="15"/>
                  </a:cubicBezTo>
                  <a:cubicBezTo>
                    <a:pt x="12" y="14"/>
                    <a:pt x="12" y="13"/>
                    <a:pt x="12" y="12"/>
                  </a:cubicBezTo>
                  <a:lnTo>
                    <a:pt x="12" y="9"/>
                  </a:lnTo>
                  <a:close/>
                </a:path>
              </a:pathLst>
            </a:custGeom>
            <a:solidFill>
              <a:srgbClr val="5755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63" name="Freeform 784"/>
            <p:cNvSpPr>
              <a:spLocks/>
            </p:cNvSpPr>
            <p:nvPr/>
          </p:nvSpPr>
          <p:spPr bwMode="auto">
            <a:xfrm>
              <a:off x="5492751" y="5842000"/>
              <a:ext cx="63500" cy="80963"/>
            </a:xfrm>
            <a:custGeom>
              <a:avLst/>
              <a:gdLst>
                <a:gd name="T0" fmla="*/ 12 w 15"/>
                <a:gd name="T1" fmla="*/ 19 h 19"/>
                <a:gd name="T2" fmla="*/ 11 w 15"/>
                <a:gd name="T3" fmla="*/ 18 h 19"/>
                <a:gd name="T4" fmla="*/ 8 w 15"/>
                <a:gd name="T5" fmla="*/ 19 h 19"/>
                <a:gd name="T6" fmla="*/ 5 w 15"/>
                <a:gd name="T7" fmla="*/ 19 h 19"/>
                <a:gd name="T8" fmla="*/ 3 w 15"/>
                <a:gd name="T9" fmla="*/ 19 h 19"/>
                <a:gd name="T10" fmla="*/ 1 w 15"/>
                <a:gd name="T11" fmla="*/ 18 h 19"/>
                <a:gd name="T12" fmla="*/ 0 w 15"/>
                <a:gd name="T13" fmla="*/ 16 h 19"/>
                <a:gd name="T14" fmla="*/ 0 w 15"/>
                <a:gd name="T15" fmla="*/ 13 h 19"/>
                <a:gd name="T16" fmla="*/ 0 w 15"/>
                <a:gd name="T17" fmla="*/ 2 h 19"/>
                <a:gd name="T18" fmla="*/ 0 w 15"/>
                <a:gd name="T19" fmla="*/ 0 h 19"/>
                <a:gd name="T20" fmla="*/ 1 w 15"/>
                <a:gd name="T21" fmla="*/ 0 h 19"/>
                <a:gd name="T22" fmla="*/ 3 w 15"/>
                <a:gd name="T23" fmla="*/ 0 h 19"/>
                <a:gd name="T24" fmla="*/ 4 w 15"/>
                <a:gd name="T25" fmla="*/ 2 h 19"/>
                <a:gd name="T26" fmla="*/ 4 w 15"/>
                <a:gd name="T27" fmla="*/ 12 h 19"/>
                <a:gd name="T28" fmla="*/ 5 w 15"/>
                <a:gd name="T29" fmla="*/ 14 h 19"/>
                <a:gd name="T30" fmla="*/ 7 w 15"/>
                <a:gd name="T31" fmla="*/ 15 h 19"/>
                <a:gd name="T32" fmla="*/ 9 w 15"/>
                <a:gd name="T33" fmla="*/ 15 h 19"/>
                <a:gd name="T34" fmla="*/ 10 w 15"/>
                <a:gd name="T35" fmla="*/ 14 h 19"/>
                <a:gd name="T36" fmla="*/ 11 w 15"/>
                <a:gd name="T37" fmla="*/ 13 h 19"/>
                <a:gd name="T38" fmla="*/ 11 w 15"/>
                <a:gd name="T39" fmla="*/ 12 h 19"/>
                <a:gd name="T40" fmla="*/ 11 w 15"/>
                <a:gd name="T41" fmla="*/ 2 h 19"/>
                <a:gd name="T42" fmla="*/ 11 w 15"/>
                <a:gd name="T43" fmla="*/ 0 h 19"/>
                <a:gd name="T44" fmla="*/ 12 w 15"/>
                <a:gd name="T45" fmla="*/ 0 h 19"/>
                <a:gd name="T46" fmla="*/ 14 w 15"/>
                <a:gd name="T47" fmla="*/ 0 h 19"/>
                <a:gd name="T48" fmla="*/ 15 w 15"/>
                <a:gd name="T49" fmla="*/ 0 h 19"/>
                <a:gd name="T50" fmla="*/ 15 w 15"/>
                <a:gd name="T51" fmla="*/ 2 h 19"/>
                <a:gd name="T52" fmla="*/ 15 w 15"/>
                <a:gd name="T53" fmla="*/ 18 h 19"/>
                <a:gd name="T54" fmla="*/ 15 w 15"/>
                <a:gd name="T55" fmla="*/ 19 h 19"/>
                <a:gd name="T56" fmla="*/ 14 w 15"/>
                <a:gd name="T57" fmla="*/ 19 h 19"/>
                <a:gd name="T58" fmla="*/ 12 w 15"/>
                <a:gd name="T59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5" h="19">
                  <a:moveTo>
                    <a:pt x="12" y="19"/>
                  </a:moveTo>
                  <a:cubicBezTo>
                    <a:pt x="11" y="19"/>
                    <a:pt x="11" y="19"/>
                    <a:pt x="11" y="18"/>
                  </a:cubicBezTo>
                  <a:cubicBezTo>
                    <a:pt x="10" y="18"/>
                    <a:pt x="9" y="19"/>
                    <a:pt x="8" y="19"/>
                  </a:cubicBezTo>
                  <a:cubicBezTo>
                    <a:pt x="8" y="19"/>
                    <a:pt x="7" y="19"/>
                    <a:pt x="5" y="19"/>
                  </a:cubicBezTo>
                  <a:cubicBezTo>
                    <a:pt x="5" y="19"/>
                    <a:pt x="4" y="19"/>
                    <a:pt x="3" y="19"/>
                  </a:cubicBezTo>
                  <a:cubicBezTo>
                    <a:pt x="3" y="19"/>
                    <a:pt x="2" y="18"/>
                    <a:pt x="1" y="18"/>
                  </a:cubicBezTo>
                  <a:cubicBezTo>
                    <a:pt x="1" y="17"/>
                    <a:pt x="1" y="17"/>
                    <a:pt x="0" y="16"/>
                  </a:cubicBezTo>
                  <a:cubicBezTo>
                    <a:pt x="0" y="15"/>
                    <a:pt x="0" y="14"/>
                    <a:pt x="0" y="13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0" y="1"/>
                    <a:pt x="0" y="0"/>
                  </a:cubicBezTo>
                  <a:cubicBezTo>
                    <a:pt x="0" y="0"/>
                    <a:pt x="1" y="0"/>
                    <a:pt x="1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4" y="0"/>
                    <a:pt x="4" y="0"/>
                    <a:pt x="4" y="2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4" y="13"/>
                    <a:pt x="5" y="14"/>
                    <a:pt x="5" y="14"/>
                  </a:cubicBezTo>
                  <a:cubicBezTo>
                    <a:pt x="5" y="15"/>
                    <a:pt x="6" y="15"/>
                    <a:pt x="7" y="15"/>
                  </a:cubicBezTo>
                  <a:cubicBezTo>
                    <a:pt x="8" y="15"/>
                    <a:pt x="8" y="15"/>
                    <a:pt x="9" y="15"/>
                  </a:cubicBezTo>
                  <a:cubicBezTo>
                    <a:pt x="9" y="15"/>
                    <a:pt x="10" y="14"/>
                    <a:pt x="10" y="14"/>
                  </a:cubicBezTo>
                  <a:cubicBezTo>
                    <a:pt x="10" y="14"/>
                    <a:pt x="10" y="13"/>
                    <a:pt x="11" y="13"/>
                  </a:cubicBezTo>
                  <a:cubicBezTo>
                    <a:pt x="11" y="13"/>
                    <a:pt x="11" y="12"/>
                    <a:pt x="11" y="12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1" y="1"/>
                    <a:pt x="11" y="1"/>
                    <a:pt x="11" y="0"/>
                  </a:cubicBezTo>
                  <a:cubicBezTo>
                    <a:pt x="11" y="0"/>
                    <a:pt x="11" y="0"/>
                    <a:pt x="12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4" y="0"/>
                    <a:pt x="15" y="0"/>
                    <a:pt x="15" y="0"/>
                  </a:cubicBezTo>
                  <a:cubicBezTo>
                    <a:pt x="15" y="1"/>
                    <a:pt x="15" y="1"/>
                    <a:pt x="15" y="2"/>
                  </a:cubicBezTo>
                  <a:cubicBezTo>
                    <a:pt x="15" y="18"/>
                    <a:pt x="15" y="18"/>
                    <a:pt x="15" y="18"/>
                  </a:cubicBezTo>
                  <a:cubicBezTo>
                    <a:pt x="15" y="18"/>
                    <a:pt x="15" y="18"/>
                    <a:pt x="15" y="19"/>
                  </a:cubicBezTo>
                  <a:cubicBezTo>
                    <a:pt x="15" y="19"/>
                    <a:pt x="15" y="19"/>
                    <a:pt x="14" y="19"/>
                  </a:cubicBezTo>
                  <a:lnTo>
                    <a:pt x="12" y="19"/>
                  </a:lnTo>
                  <a:close/>
                </a:path>
              </a:pathLst>
            </a:custGeom>
            <a:solidFill>
              <a:srgbClr val="5755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64" name="Freeform 785"/>
            <p:cNvSpPr>
              <a:spLocks/>
            </p:cNvSpPr>
            <p:nvPr/>
          </p:nvSpPr>
          <p:spPr bwMode="auto">
            <a:xfrm>
              <a:off x="5573714" y="5821363"/>
              <a:ext cx="46038" cy="101600"/>
            </a:xfrm>
            <a:custGeom>
              <a:avLst/>
              <a:gdLst>
                <a:gd name="T0" fmla="*/ 7 w 11"/>
                <a:gd name="T1" fmla="*/ 9 h 24"/>
                <a:gd name="T2" fmla="*/ 7 w 11"/>
                <a:gd name="T3" fmla="*/ 19 h 24"/>
                <a:gd name="T4" fmla="*/ 8 w 11"/>
                <a:gd name="T5" fmla="*/ 21 h 24"/>
                <a:gd name="T6" fmla="*/ 9 w 11"/>
                <a:gd name="T7" fmla="*/ 21 h 24"/>
                <a:gd name="T8" fmla="*/ 10 w 11"/>
                <a:gd name="T9" fmla="*/ 20 h 24"/>
                <a:gd name="T10" fmla="*/ 10 w 11"/>
                <a:gd name="T11" fmla="*/ 21 h 24"/>
                <a:gd name="T12" fmla="*/ 11 w 11"/>
                <a:gd name="T13" fmla="*/ 22 h 24"/>
                <a:gd name="T14" fmla="*/ 11 w 11"/>
                <a:gd name="T15" fmla="*/ 23 h 24"/>
                <a:gd name="T16" fmla="*/ 10 w 11"/>
                <a:gd name="T17" fmla="*/ 24 h 24"/>
                <a:gd name="T18" fmla="*/ 9 w 11"/>
                <a:gd name="T19" fmla="*/ 24 h 24"/>
                <a:gd name="T20" fmla="*/ 7 w 11"/>
                <a:gd name="T21" fmla="*/ 24 h 24"/>
                <a:gd name="T22" fmla="*/ 5 w 11"/>
                <a:gd name="T23" fmla="*/ 24 h 24"/>
                <a:gd name="T24" fmla="*/ 4 w 11"/>
                <a:gd name="T25" fmla="*/ 23 h 24"/>
                <a:gd name="T26" fmla="*/ 3 w 11"/>
                <a:gd name="T27" fmla="*/ 21 h 24"/>
                <a:gd name="T28" fmla="*/ 3 w 11"/>
                <a:gd name="T29" fmla="*/ 19 h 24"/>
                <a:gd name="T30" fmla="*/ 3 w 11"/>
                <a:gd name="T31" fmla="*/ 9 h 24"/>
                <a:gd name="T32" fmla="*/ 1 w 11"/>
                <a:gd name="T33" fmla="*/ 9 h 24"/>
                <a:gd name="T34" fmla="*/ 0 w 11"/>
                <a:gd name="T35" fmla="*/ 8 h 24"/>
                <a:gd name="T36" fmla="*/ 0 w 11"/>
                <a:gd name="T37" fmla="*/ 7 h 24"/>
                <a:gd name="T38" fmla="*/ 0 w 11"/>
                <a:gd name="T39" fmla="*/ 6 h 24"/>
                <a:gd name="T40" fmla="*/ 0 w 11"/>
                <a:gd name="T41" fmla="*/ 5 h 24"/>
                <a:gd name="T42" fmla="*/ 2 w 11"/>
                <a:gd name="T43" fmla="*/ 5 h 24"/>
                <a:gd name="T44" fmla="*/ 3 w 11"/>
                <a:gd name="T45" fmla="*/ 5 h 24"/>
                <a:gd name="T46" fmla="*/ 3 w 11"/>
                <a:gd name="T47" fmla="*/ 2 h 24"/>
                <a:gd name="T48" fmla="*/ 3 w 11"/>
                <a:gd name="T49" fmla="*/ 1 h 24"/>
                <a:gd name="T50" fmla="*/ 4 w 11"/>
                <a:gd name="T51" fmla="*/ 1 h 24"/>
                <a:gd name="T52" fmla="*/ 5 w 11"/>
                <a:gd name="T53" fmla="*/ 1 h 24"/>
                <a:gd name="T54" fmla="*/ 6 w 11"/>
                <a:gd name="T55" fmla="*/ 1 h 24"/>
                <a:gd name="T56" fmla="*/ 7 w 11"/>
                <a:gd name="T57" fmla="*/ 1 h 24"/>
                <a:gd name="T58" fmla="*/ 7 w 11"/>
                <a:gd name="T59" fmla="*/ 2 h 24"/>
                <a:gd name="T60" fmla="*/ 7 w 11"/>
                <a:gd name="T61" fmla="*/ 5 h 24"/>
                <a:gd name="T62" fmla="*/ 10 w 11"/>
                <a:gd name="T63" fmla="*/ 5 h 24"/>
                <a:gd name="T64" fmla="*/ 11 w 11"/>
                <a:gd name="T65" fmla="*/ 5 h 24"/>
                <a:gd name="T66" fmla="*/ 11 w 11"/>
                <a:gd name="T67" fmla="*/ 6 h 24"/>
                <a:gd name="T68" fmla="*/ 11 w 11"/>
                <a:gd name="T69" fmla="*/ 8 h 24"/>
                <a:gd name="T70" fmla="*/ 11 w 11"/>
                <a:gd name="T71" fmla="*/ 8 h 24"/>
                <a:gd name="T72" fmla="*/ 10 w 11"/>
                <a:gd name="T73" fmla="*/ 9 h 24"/>
                <a:gd name="T74" fmla="*/ 7 w 11"/>
                <a:gd name="T75" fmla="*/ 9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1" h="24">
                  <a:moveTo>
                    <a:pt x="7" y="9"/>
                  </a:moveTo>
                  <a:cubicBezTo>
                    <a:pt x="7" y="19"/>
                    <a:pt x="7" y="19"/>
                    <a:pt x="7" y="19"/>
                  </a:cubicBezTo>
                  <a:cubicBezTo>
                    <a:pt x="7" y="20"/>
                    <a:pt x="8" y="21"/>
                    <a:pt x="8" y="21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9" y="21"/>
                    <a:pt x="10" y="20"/>
                    <a:pt x="10" y="20"/>
                  </a:cubicBezTo>
                  <a:cubicBezTo>
                    <a:pt x="10" y="20"/>
                    <a:pt x="10" y="21"/>
                    <a:pt x="10" y="21"/>
                  </a:cubicBezTo>
                  <a:cubicBezTo>
                    <a:pt x="11" y="21"/>
                    <a:pt x="11" y="22"/>
                    <a:pt x="11" y="22"/>
                  </a:cubicBezTo>
                  <a:cubicBezTo>
                    <a:pt x="11" y="22"/>
                    <a:pt x="11" y="23"/>
                    <a:pt x="11" y="23"/>
                  </a:cubicBezTo>
                  <a:cubicBezTo>
                    <a:pt x="11" y="24"/>
                    <a:pt x="11" y="24"/>
                    <a:pt x="10" y="24"/>
                  </a:cubicBezTo>
                  <a:cubicBezTo>
                    <a:pt x="10" y="24"/>
                    <a:pt x="10" y="24"/>
                    <a:pt x="9" y="24"/>
                  </a:cubicBezTo>
                  <a:cubicBezTo>
                    <a:pt x="9" y="24"/>
                    <a:pt x="8" y="24"/>
                    <a:pt x="7" y="24"/>
                  </a:cubicBezTo>
                  <a:cubicBezTo>
                    <a:pt x="6" y="24"/>
                    <a:pt x="6" y="24"/>
                    <a:pt x="5" y="24"/>
                  </a:cubicBezTo>
                  <a:cubicBezTo>
                    <a:pt x="4" y="24"/>
                    <a:pt x="4" y="23"/>
                    <a:pt x="4" y="23"/>
                  </a:cubicBezTo>
                  <a:cubicBezTo>
                    <a:pt x="3" y="22"/>
                    <a:pt x="3" y="22"/>
                    <a:pt x="3" y="21"/>
                  </a:cubicBezTo>
                  <a:cubicBezTo>
                    <a:pt x="3" y="21"/>
                    <a:pt x="3" y="20"/>
                    <a:pt x="3" y="19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1" y="9"/>
                    <a:pt x="1" y="9"/>
                    <a:pt x="0" y="8"/>
                  </a:cubicBezTo>
                  <a:cubicBezTo>
                    <a:pt x="0" y="8"/>
                    <a:pt x="0" y="8"/>
                    <a:pt x="0" y="7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6"/>
                    <a:pt x="0" y="5"/>
                    <a:pt x="0" y="5"/>
                  </a:cubicBezTo>
                  <a:cubicBezTo>
                    <a:pt x="1" y="5"/>
                    <a:pt x="1" y="5"/>
                    <a:pt x="2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1"/>
                    <a:pt x="3" y="1"/>
                  </a:cubicBezTo>
                  <a:cubicBezTo>
                    <a:pt x="3" y="1"/>
                    <a:pt x="4" y="1"/>
                    <a:pt x="4" y="1"/>
                  </a:cubicBezTo>
                  <a:cubicBezTo>
                    <a:pt x="4" y="1"/>
                    <a:pt x="5" y="1"/>
                    <a:pt x="5" y="1"/>
                  </a:cubicBezTo>
                  <a:cubicBezTo>
                    <a:pt x="5" y="1"/>
                    <a:pt x="5" y="1"/>
                    <a:pt x="6" y="1"/>
                  </a:cubicBezTo>
                  <a:cubicBezTo>
                    <a:pt x="6" y="0"/>
                    <a:pt x="7" y="0"/>
                    <a:pt x="7" y="1"/>
                  </a:cubicBezTo>
                  <a:cubicBezTo>
                    <a:pt x="7" y="1"/>
                    <a:pt x="7" y="1"/>
                    <a:pt x="7" y="2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11" y="8"/>
                    <a:pt x="11" y="8"/>
                    <a:pt x="11" y="8"/>
                  </a:cubicBezTo>
                  <a:cubicBezTo>
                    <a:pt x="11" y="8"/>
                    <a:pt x="11" y="8"/>
                    <a:pt x="11" y="8"/>
                  </a:cubicBezTo>
                  <a:cubicBezTo>
                    <a:pt x="11" y="9"/>
                    <a:pt x="11" y="9"/>
                    <a:pt x="10" y="9"/>
                  </a:cubicBezTo>
                  <a:lnTo>
                    <a:pt x="7" y="9"/>
                  </a:lnTo>
                  <a:close/>
                </a:path>
              </a:pathLst>
            </a:custGeom>
            <a:solidFill>
              <a:srgbClr val="5755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65" name="Freeform 786"/>
            <p:cNvSpPr>
              <a:spLocks/>
            </p:cNvSpPr>
            <p:nvPr/>
          </p:nvSpPr>
          <p:spPr bwMode="auto">
            <a:xfrm>
              <a:off x="5637214" y="5811838"/>
              <a:ext cx="68263" cy="111125"/>
            </a:xfrm>
            <a:custGeom>
              <a:avLst/>
              <a:gdLst>
                <a:gd name="T0" fmla="*/ 12 w 16"/>
                <a:gd name="T1" fmla="*/ 26 h 26"/>
                <a:gd name="T2" fmla="*/ 12 w 16"/>
                <a:gd name="T3" fmla="*/ 26 h 26"/>
                <a:gd name="T4" fmla="*/ 11 w 16"/>
                <a:gd name="T5" fmla="*/ 24 h 26"/>
                <a:gd name="T6" fmla="*/ 11 w 16"/>
                <a:gd name="T7" fmla="*/ 14 h 26"/>
                <a:gd name="T8" fmla="*/ 11 w 16"/>
                <a:gd name="T9" fmla="*/ 12 h 26"/>
                <a:gd name="T10" fmla="*/ 8 w 16"/>
                <a:gd name="T11" fmla="*/ 11 h 26"/>
                <a:gd name="T12" fmla="*/ 7 w 16"/>
                <a:gd name="T13" fmla="*/ 11 h 26"/>
                <a:gd name="T14" fmla="*/ 6 w 16"/>
                <a:gd name="T15" fmla="*/ 12 h 26"/>
                <a:gd name="T16" fmla="*/ 5 w 16"/>
                <a:gd name="T17" fmla="*/ 13 h 26"/>
                <a:gd name="T18" fmla="*/ 5 w 16"/>
                <a:gd name="T19" fmla="*/ 14 h 26"/>
                <a:gd name="T20" fmla="*/ 5 w 16"/>
                <a:gd name="T21" fmla="*/ 24 h 26"/>
                <a:gd name="T22" fmla="*/ 5 w 16"/>
                <a:gd name="T23" fmla="*/ 26 h 26"/>
                <a:gd name="T24" fmla="*/ 4 w 16"/>
                <a:gd name="T25" fmla="*/ 26 h 26"/>
                <a:gd name="T26" fmla="*/ 2 w 16"/>
                <a:gd name="T27" fmla="*/ 26 h 26"/>
                <a:gd name="T28" fmla="*/ 1 w 16"/>
                <a:gd name="T29" fmla="*/ 26 h 26"/>
                <a:gd name="T30" fmla="*/ 0 w 16"/>
                <a:gd name="T31" fmla="*/ 24 h 26"/>
                <a:gd name="T32" fmla="*/ 0 w 16"/>
                <a:gd name="T33" fmla="*/ 2 h 26"/>
                <a:gd name="T34" fmla="*/ 1 w 16"/>
                <a:gd name="T35" fmla="*/ 1 h 26"/>
                <a:gd name="T36" fmla="*/ 2 w 16"/>
                <a:gd name="T37" fmla="*/ 0 h 26"/>
                <a:gd name="T38" fmla="*/ 4 w 16"/>
                <a:gd name="T39" fmla="*/ 0 h 26"/>
                <a:gd name="T40" fmla="*/ 5 w 16"/>
                <a:gd name="T41" fmla="*/ 1 h 26"/>
                <a:gd name="T42" fmla="*/ 5 w 16"/>
                <a:gd name="T43" fmla="*/ 2 h 26"/>
                <a:gd name="T44" fmla="*/ 5 w 16"/>
                <a:gd name="T45" fmla="*/ 8 h 26"/>
                <a:gd name="T46" fmla="*/ 7 w 16"/>
                <a:gd name="T47" fmla="*/ 7 h 26"/>
                <a:gd name="T48" fmla="*/ 10 w 16"/>
                <a:gd name="T49" fmla="*/ 6 h 26"/>
                <a:gd name="T50" fmla="*/ 12 w 16"/>
                <a:gd name="T51" fmla="*/ 7 h 26"/>
                <a:gd name="T52" fmla="*/ 14 w 16"/>
                <a:gd name="T53" fmla="*/ 8 h 26"/>
                <a:gd name="T54" fmla="*/ 15 w 16"/>
                <a:gd name="T55" fmla="*/ 10 h 26"/>
                <a:gd name="T56" fmla="*/ 16 w 16"/>
                <a:gd name="T57" fmla="*/ 13 h 26"/>
                <a:gd name="T58" fmla="*/ 16 w 16"/>
                <a:gd name="T59" fmla="*/ 24 h 26"/>
                <a:gd name="T60" fmla="*/ 16 w 16"/>
                <a:gd name="T61" fmla="*/ 26 h 26"/>
                <a:gd name="T62" fmla="*/ 15 w 16"/>
                <a:gd name="T63" fmla="*/ 26 h 26"/>
                <a:gd name="T64" fmla="*/ 12 w 16"/>
                <a:gd name="T65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6" h="26">
                  <a:moveTo>
                    <a:pt x="12" y="26"/>
                  </a:moveTo>
                  <a:cubicBezTo>
                    <a:pt x="12" y="26"/>
                    <a:pt x="12" y="26"/>
                    <a:pt x="12" y="26"/>
                  </a:cubicBezTo>
                  <a:cubicBezTo>
                    <a:pt x="11" y="25"/>
                    <a:pt x="11" y="25"/>
                    <a:pt x="11" y="24"/>
                  </a:cubicBezTo>
                  <a:cubicBezTo>
                    <a:pt x="11" y="14"/>
                    <a:pt x="11" y="14"/>
                    <a:pt x="11" y="14"/>
                  </a:cubicBezTo>
                  <a:cubicBezTo>
                    <a:pt x="11" y="13"/>
                    <a:pt x="11" y="12"/>
                    <a:pt x="11" y="12"/>
                  </a:cubicBezTo>
                  <a:cubicBezTo>
                    <a:pt x="10" y="11"/>
                    <a:pt x="9" y="11"/>
                    <a:pt x="8" y="11"/>
                  </a:cubicBezTo>
                  <a:cubicBezTo>
                    <a:pt x="8" y="11"/>
                    <a:pt x="7" y="11"/>
                    <a:pt x="7" y="11"/>
                  </a:cubicBezTo>
                  <a:cubicBezTo>
                    <a:pt x="6" y="11"/>
                    <a:pt x="6" y="11"/>
                    <a:pt x="6" y="12"/>
                  </a:cubicBezTo>
                  <a:cubicBezTo>
                    <a:pt x="5" y="12"/>
                    <a:pt x="5" y="13"/>
                    <a:pt x="5" y="13"/>
                  </a:cubicBezTo>
                  <a:cubicBezTo>
                    <a:pt x="5" y="13"/>
                    <a:pt x="5" y="14"/>
                    <a:pt x="5" y="14"/>
                  </a:cubicBezTo>
                  <a:cubicBezTo>
                    <a:pt x="5" y="24"/>
                    <a:pt x="5" y="24"/>
                    <a:pt x="5" y="24"/>
                  </a:cubicBezTo>
                  <a:cubicBezTo>
                    <a:pt x="5" y="25"/>
                    <a:pt x="5" y="25"/>
                    <a:pt x="5" y="26"/>
                  </a:cubicBezTo>
                  <a:cubicBezTo>
                    <a:pt x="4" y="26"/>
                    <a:pt x="4" y="26"/>
                    <a:pt x="4" y="26"/>
                  </a:cubicBezTo>
                  <a:cubicBezTo>
                    <a:pt x="2" y="26"/>
                    <a:pt x="2" y="26"/>
                    <a:pt x="2" y="26"/>
                  </a:cubicBezTo>
                  <a:cubicBezTo>
                    <a:pt x="1" y="26"/>
                    <a:pt x="1" y="26"/>
                    <a:pt x="1" y="26"/>
                  </a:cubicBezTo>
                  <a:cubicBezTo>
                    <a:pt x="0" y="25"/>
                    <a:pt x="0" y="25"/>
                    <a:pt x="0" y="24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0" y="1"/>
                    <a:pt x="1" y="1"/>
                  </a:cubicBezTo>
                  <a:cubicBezTo>
                    <a:pt x="1" y="0"/>
                    <a:pt x="1" y="0"/>
                    <a:pt x="2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5" y="1"/>
                  </a:cubicBezTo>
                  <a:cubicBezTo>
                    <a:pt x="5" y="1"/>
                    <a:pt x="5" y="1"/>
                    <a:pt x="5" y="2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6" y="8"/>
                    <a:pt x="6" y="7"/>
                    <a:pt x="7" y="7"/>
                  </a:cubicBezTo>
                  <a:cubicBezTo>
                    <a:pt x="8" y="7"/>
                    <a:pt x="9" y="6"/>
                    <a:pt x="10" y="6"/>
                  </a:cubicBezTo>
                  <a:cubicBezTo>
                    <a:pt x="11" y="6"/>
                    <a:pt x="12" y="7"/>
                    <a:pt x="12" y="7"/>
                  </a:cubicBezTo>
                  <a:cubicBezTo>
                    <a:pt x="13" y="7"/>
                    <a:pt x="14" y="7"/>
                    <a:pt x="14" y="8"/>
                  </a:cubicBezTo>
                  <a:cubicBezTo>
                    <a:pt x="15" y="8"/>
                    <a:pt x="15" y="9"/>
                    <a:pt x="15" y="10"/>
                  </a:cubicBezTo>
                  <a:cubicBezTo>
                    <a:pt x="16" y="11"/>
                    <a:pt x="16" y="12"/>
                    <a:pt x="16" y="13"/>
                  </a:cubicBezTo>
                  <a:cubicBezTo>
                    <a:pt x="16" y="24"/>
                    <a:pt x="16" y="24"/>
                    <a:pt x="16" y="24"/>
                  </a:cubicBezTo>
                  <a:cubicBezTo>
                    <a:pt x="16" y="25"/>
                    <a:pt x="16" y="25"/>
                    <a:pt x="16" y="26"/>
                  </a:cubicBezTo>
                  <a:cubicBezTo>
                    <a:pt x="16" y="26"/>
                    <a:pt x="15" y="26"/>
                    <a:pt x="15" y="26"/>
                  </a:cubicBezTo>
                  <a:lnTo>
                    <a:pt x="12" y="26"/>
                  </a:lnTo>
                  <a:close/>
                </a:path>
              </a:pathLst>
            </a:custGeom>
            <a:solidFill>
              <a:srgbClr val="5755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66" name="Freeform 787"/>
            <p:cNvSpPr>
              <a:spLocks noEditPoints="1"/>
            </p:cNvSpPr>
            <p:nvPr/>
          </p:nvSpPr>
          <p:spPr bwMode="auto">
            <a:xfrm>
              <a:off x="5776914" y="5816600"/>
              <a:ext cx="88900" cy="106363"/>
            </a:xfrm>
            <a:custGeom>
              <a:avLst/>
              <a:gdLst>
                <a:gd name="T0" fmla="*/ 17 w 21"/>
                <a:gd name="T1" fmla="*/ 25 h 25"/>
                <a:gd name="T2" fmla="*/ 16 w 21"/>
                <a:gd name="T3" fmla="*/ 25 h 25"/>
                <a:gd name="T4" fmla="*/ 16 w 21"/>
                <a:gd name="T5" fmla="*/ 24 h 25"/>
                <a:gd name="T6" fmla="*/ 14 w 21"/>
                <a:gd name="T7" fmla="*/ 19 h 25"/>
                <a:gd name="T8" fmla="*/ 6 w 21"/>
                <a:gd name="T9" fmla="*/ 19 h 25"/>
                <a:gd name="T10" fmla="*/ 5 w 21"/>
                <a:gd name="T11" fmla="*/ 24 h 25"/>
                <a:gd name="T12" fmla="*/ 4 w 21"/>
                <a:gd name="T13" fmla="*/ 25 h 25"/>
                <a:gd name="T14" fmla="*/ 3 w 21"/>
                <a:gd name="T15" fmla="*/ 25 h 25"/>
                <a:gd name="T16" fmla="*/ 1 w 21"/>
                <a:gd name="T17" fmla="*/ 25 h 25"/>
                <a:gd name="T18" fmla="*/ 0 w 21"/>
                <a:gd name="T19" fmla="*/ 25 h 25"/>
                <a:gd name="T20" fmla="*/ 0 w 21"/>
                <a:gd name="T21" fmla="*/ 23 h 25"/>
                <a:gd name="T22" fmla="*/ 7 w 21"/>
                <a:gd name="T23" fmla="*/ 1 h 25"/>
                <a:gd name="T24" fmla="*/ 8 w 21"/>
                <a:gd name="T25" fmla="*/ 0 h 25"/>
                <a:gd name="T26" fmla="*/ 9 w 21"/>
                <a:gd name="T27" fmla="*/ 0 h 25"/>
                <a:gd name="T28" fmla="*/ 12 w 21"/>
                <a:gd name="T29" fmla="*/ 0 h 25"/>
                <a:gd name="T30" fmla="*/ 13 w 21"/>
                <a:gd name="T31" fmla="*/ 0 h 25"/>
                <a:gd name="T32" fmla="*/ 13 w 21"/>
                <a:gd name="T33" fmla="*/ 1 h 25"/>
                <a:gd name="T34" fmla="*/ 20 w 21"/>
                <a:gd name="T35" fmla="*/ 23 h 25"/>
                <a:gd name="T36" fmla="*/ 21 w 21"/>
                <a:gd name="T37" fmla="*/ 25 h 25"/>
                <a:gd name="T38" fmla="*/ 19 w 21"/>
                <a:gd name="T39" fmla="*/ 25 h 25"/>
                <a:gd name="T40" fmla="*/ 17 w 21"/>
                <a:gd name="T41" fmla="*/ 25 h 25"/>
                <a:gd name="T42" fmla="*/ 10 w 21"/>
                <a:gd name="T43" fmla="*/ 6 h 25"/>
                <a:gd name="T44" fmla="*/ 7 w 21"/>
                <a:gd name="T45" fmla="*/ 16 h 25"/>
                <a:gd name="T46" fmla="*/ 13 w 21"/>
                <a:gd name="T47" fmla="*/ 16 h 25"/>
                <a:gd name="T48" fmla="*/ 10 w 21"/>
                <a:gd name="T49" fmla="*/ 6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1" h="25">
                  <a:moveTo>
                    <a:pt x="17" y="25"/>
                  </a:moveTo>
                  <a:cubicBezTo>
                    <a:pt x="16" y="25"/>
                    <a:pt x="16" y="25"/>
                    <a:pt x="16" y="25"/>
                  </a:cubicBezTo>
                  <a:cubicBezTo>
                    <a:pt x="16" y="25"/>
                    <a:pt x="16" y="24"/>
                    <a:pt x="16" y="24"/>
                  </a:cubicBezTo>
                  <a:cubicBezTo>
                    <a:pt x="14" y="19"/>
                    <a:pt x="14" y="19"/>
                    <a:pt x="14" y="19"/>
                  </a:cubicBezTo>
                  <a:cubicBezTo>
                    <a:pt x="6" y="19"/>
                    <a:pt x="6" y="19"/>
                    <a:pt x="6" y="19"/>
                  </a:cubicBezTo>
                  <a:cubicBezTo>
                    <a:pt x="5" y="24"/>
                    <a:pt x="5" y="24"/>
                    <a:pt x="5" y="24"/>
                  </a:cubicBezTo>
                  <a:cubicBezTo>
                    <a:pt x="5" y="24"/>
                    <a:pt x="4" y="25"/>
                    <a:pt x="4" y="25"/>
                  </a:cubicBezTo>
                  <a:cubicBezTo>
                    <a:pt x="4" y="25"/>
                    <a:pt x="4" y="25"/>
                    <a:pt x="3" y="25"/>
                  </a:cubicBezTo>
                  <a:cubicBezTo>
                    <a:pt x="1" y="25"/>
                    <a:pt x="1" y="25"/>
                    <a:pt x="1" y="25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25"/>
                    <a:pt x="0" y="24"/>
                    <a:pt x="0" y="23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7" y="1"/>
                    <a:pt x="8" y="0"/>
                    <a:pt x="8" y="0"/>
                  </a:cubicBezTo>
                  <a:cubicBezTo>
                    <a:pt x="8" y="0"/>
                    <a:pt x="9" y="0"/>
                    <a:pt x="9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0"/>
                    <a:pt x="13" y="0"/>
                    <a:pt x="13" y="0"/>
                  </a:cubicBezTo>
                  <a:cubicBezTo>
                    <a:pt x="13" y="0"/>
                    <a:pt x="13" y="1"/>
                    <a:pt x="13" y="1"/>
                  </a:cubicBezTo>
                  <a:cubicBezTo>
                    <a:pt x="20" y="23"/>
                    <a:pt x="20" y="23"/>
                    <a:pt x="20" y="23"/>
                  </a:cubicBezTo>
                  <a:cubicBezTo>
                    <a:pt x="21" y="24"/>
                    <a:pt x="21" y="25"/>
                    <a:pt x="21" y="25"/>
                  </a:cubicBezTo>
                  <a:cubicBezTo>
                    <a:pt x="20" y="25"/>
                    <a:pt x="20" y="25"/>
                    <a:pt x="19" y="25"/>
                  </a:cubicBezTo>
                  <a:lnTo>
                    <a:pt x="17" y="25"/>
                  </a:lnTo>
                  <a:close/>
                  <a:moveTo>
                    <a:pt x="10" y="6"/>
                  </a:moveTo>
                  <a:cubicBezTo>
                    <a:pt x="7" y="16"/>
                    <a:pt x="7" y="16"/>
                    <a:pt x="7" y="16"/>
                  </a:cubicBezTo>
                  <a:cubicBezTo>
                    <a:pt x="13" y="16"/>
                    <a:pt x="13" y="16"/>
                    <a:pt x="13" y="16"/>
                  </a:cubicBezTo>
                  <a:lnTo>
                    <a:pt x="10" y="6"/>
                  </a:lnTo>
                  <a:close/>
                </a:path>
              </a:pathLst>
            </a:custGeom>
            <a:solidFill>
              <a:srgbClr val="5755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67" name="Freeform 788"/>
            <p:cNvSpPr>
              <a:spLocks/>
            </p:cNvSpPr>
            <p:nvPr/>
          </p:nvSpPr>
          <p:spPr bwMode="auto">
            <a:xfrm>
              <a:off x="5878514" y="5842000"/>
              <a:ext cx="111125" cy="80963"/>
            </a:xfrm>
            <a:custGeom>
              <a:avLst/>
              <a:gdLst>
                <a:gd name="T0" fmla="*/ 22 w 26"/>
                <a:gd name="T1" fmla="*/ 19 h 19"/>
                <a:gd name="T2" fmla="*/ 21 w 26"/>
                <a:gd name="T3" fmla="*/ 19 h 19"/>
                <a:gd name="T4" fmla="*/ 21 w 26"/>
                <a:gd name="T5" fmla="*/ 17 h 19"/>
                <a:gd name="T6" fmla="*/ 21 w 26"/>
                <a:gd name="T7" fmla="*/ 7 h 19"/>
                <a:gd name="T8" fmla="*/ 21 w 26"/>
                <a:gd name="T9" fmla="*/ 5 h 19"/>
                <a:gd name="T10" fmla="*/ 19 w 26"/>
                <a:gd name="T11" fmla="*/ 4 h 19"/>
                <a:gd name="T12" fmla="*/ 16 w 26"/>
                <a:gd name="T13" fmla="*/ 5 h 19"/>
                <a:gd name="T14" fmla="*/ 15 w 26"/>
                <a:gd name="T15" fmla="*/ 7 h 19"/>
                <a:gd name="T16" fmla="*/ 15 w 26"/>
                <a:gd name="T17" fmla="*/ 17 h 19"/>
                <a:gd name="T18" fmla="*/ 15 w 26"/>
                <a:gd name="T19" fmla="*/ 19 h 19"/>
                <a:gd name="T20" fmla="*/ 14 w 26"/>
                <a:gd name="T21" fmla="*/ 19 h 19"/>
                <a:gd name="T22" fmla="*/ 12 w 26"/>
                <a:gd name="T23" fmla="*/ 19 h 19"/>
                <a:gd name="T24" fmla="*/ 11 w 26"/>
                <a:gd name="T25" fmla="*/ 17 h 19"/>
                <a:gd name="T26" fmla="*/ 11 w 26"/>
                <a:gd name="T27" fmla="*/ 7 h 19"/>
                <a:gd name="T28" fmla="*/ 10 w 26"/>
                <a:gd name="T29" fmla="*/ 5 h 19"/>
                <a:gd name="T30" fmla="*/ 8 w 26"/>
                <a:gd name="T31" fmla="*/ 4 h 19"/>
                <a:gd name="T32" fmla="*/ 7 w 26"/>
                <a:gd name="T33" fmla="*/ 4 h 19"/>
                <a:gd name="T34" fmla="*/ 6 w 26"/>
                <a:gd name="T35" fmla="*/ 5 h 19"/>
                <a:gd name="T36" fmla="*/ 5 w 26"/>
                <a:gd name="T37" fmla="*/ 6 h 19"/>
                <a:gd name="T38" fmla="*/ 5 w 26"/>
                <a:gd name="T39" fmla="*/ 7 h 19"/>
                <a:gd name="T40" fmla="*/ 5 w 26"/>
                <a:gd name="T41" fmla="*/ 17 h 19"/>
                <a:gd name="T42" fmla="*/ 5 w 26"/>
                <a:gd name="T43" fmla="*/ 19 h 19"/>
                <a:gd name="T44" fmla="*/ 4 w 26"/>
                <a:gd name="T45" fmla="*/ 19 h 19"/>
                <a:gd name="T46" fmla="*/ 2 w 26"/>
                <a:gd name="T47" fmla="*/ 19 h 19"/>
                <a:gd name="T48" fmla="*/ 1 w 26"/>
                <a:gd name="T49" fmla="*/ 19 h 19"/>
                <a:gd name="T50" fmla="*/ 0 w 26"/>
                <a:gd name="T51" fmla="*/ 17 h 19"/>
                <a:gd name="T52" fmla="*/ 0 w 26"/>
                <a:gd name="T53" fmla="*/ 1 h 19"/>
                <a:gd name="T54" fmla="*/ 1 w 26"/>
                <a:gd name="T55" fmla="*/ 0 h 19"/>
                <a:gd name="T56" fmla="*/ 2 w 26"/>
                <a:gd name="T57" fmla="*/ 0 h 19"/>
                <a:gd name="T58" fmla="*/ 4 w 26"/>
                <a:gd name="T59" fmla="*/ 0 h 19"/>
                <a:gd name="T60" fmla="*/ 5 w 26"/>
                <a:gd name="T61" fmla="*/ 1 h 19"/>
                <a:gd name="T62" fmla="*/ 7 w 26"/>
                <a:gd name="T63" fmla="*/ 0 h 19"/>
                <a:gd name="T64" fmla="*/ 10 w 26"/>
                <a:gd name="T65" fmla="*/ 0 h 19"/>
                <a:gd name="T66" fmla="*/ 13 w 26"/>
                <a:gd name="T67" fmla="*/ 0 h 19"/>
                <a:gd name="T68" fmla="*/ 14 w 26"/>
                <a:gd name="T69" fmla="*/ 2 h 19"/>
                <a:gd name="T70" fmla="*/ 17 w 26"/>
                <a:gd name="T71" fmla="*/ 0 h 19"/>
                <a:gd name="T72" fmla="*/ 20 w 26"/>
                <a:gd name="T73" fmla="*/ 0 h 19"/>
                <a:gd name="T74" fmla="*/ 24 w 26"/>
                <a:gd name="T75" fmla="*/ 1 h 19"/>
                <a:gd name="T76" fmla="*/ 26 w 26"/>
                <a:gd name="T77" fmla="*/ 6 h 19"/>
                <a:gd name="T78" fmla="*/ 26 w 26"/>
                <a:gd name="T79" fmla="*/ 17 h 19"/>
                <a:gd name="T80" fmla="*/ 25 w 26"/>
                <a:gd name="T81" fmla="*/ 19 h 19"/>
                <a:gd name="T82" fmla="*/ 24 w 26"/>
                <a:gd name="T83" fmla="*/ 19 h 19"/>
                <a:gd name="T84" fmla="*/ 22 w 26"/>
                <a:gd name="T85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6" h="19">
                  <a:moveTo>
                    <a:pt x="22" y="19"/>
                  </a:moveTo>
                  <a:cubicBezTo>
                    <a:pt x="22" y="19"/>
                    <a:pt x="21" y="19"/>
                    <a:pt x="21" y="19"/>
                  </a:cubicBezTo>
                  <a:cubicBezTo>
                    <a:pt x="21" y="18"/>
                    <a:pt x="21" y="18"/>
                    <a:pt x="21" y="17"/>
                  </a:cubicBezTo>
                  <a:cubicBezTo>
                    <a:pt x="21" y="7"/>
                    <a:pt x="21" y="7"/>
                    <a:pt x="21" y="7"/>
                  </a:cubicBezTo>
                  <a:cubicBezTo>
                    <a:pt x="21" y="6"/>
                    <a:pt x="21" y="5"/>
                    <a:pt x="21" y="5"/>
                  </a:cubicBezTo>
                  <a:cubicBezTo>
                    <a:pt x="20" y="4"/>
                    <a:pt x="20" y="4"/>
                    <a:pt x="19" y="4"/>
                  </a:cubicBezTo>
                  <a:cubicBezTo>
                    <a:pt x="18" y="4"/>
                    <a:pt x="17" y="4"/>
                    <a:pt x="16" y="5"/>
                  </a:cubicBezTo>
                  <a:cubicBezTo>
                    <a:pt x="16" y="5"/>
                    <a:pt x="15" y="6"/>
                    <a:pt x="15" y="7"/>
                  </a:cubicBezTo>
                  <a:cubicBezTo>
                    <a:pt x="15" y="17"/>
                    <a:pt x="15" y="17"/>
                    <a:pt x="15" y="17"/>
                  </a:cubicBezTo>
                  <a:cubicBezTo>
                    <a:pt x="15" y="18"/>
                    <a:pt x="15" y="18"/>
                    <a:pt x="15" y="19"/>
                  </a:cubicBezTo>
                  <a:cubicBezTo>
                    <a:pt x="15" y="19"/>
                    <a:pt x="15" y="19"/>
                    <a:pt x="14" y="19"/>
                  </a:cubicBezTo>
                  <a:cubicBezTo>
                    <a:pt x="12" y="19"/>
                    <a:pt x="12" y="19"/>
                    <a:pt x="12" y="19"/>
                  </a:cubicBezTo>
                  <a:cubicBezTo>
                    <a:pt x="11" y="19"/>
                    <a:pt x="11" y="18"/>
                    <a:pt x="11" y="17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1" y="6"/>
                    <a:pt x="11" y="5"/>
                    <a:pt x="10" y="5"/>
                  </a:cubicBezTo>
                  <a:cubicBezTo>
                    <a:pt x="10" y="4"/>
                    <a:pt x="9" y="4"/>
                    <a:pt x="8" y="4"/>
                  </a:cubicBezTo>
                  <a:cubicBezTo>
                    <a:pt x="8" y="4"/>
                    <a:pt x="7" y="4"/>
                    <a:pt x="7" y="4"/>
                  </a:cubicBezTo>
                  <a:cubicBezTo>
                    <a:pt x="6" y="4"/>
                    <a:pt x="6" y="4"/>
                    <a:pt x="6" y="5"/>
                  </a:cubicBezTo>
                  <a:cubicBezTo>
                    <a:pt x="5" y="5"/>
                    <a:pt x="5" y="6"/>
                    <a:pt x="5" y="6"/>
                  </a:cubicBezTo>
                  <a:cubicBezTo>
                    <a:pt x="5" y="6"/>
                    <a:pt x="5" y="7"/>
                    <a:pt x="5" y="7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5" y="18"/>
                    <a:pt x="5" y="18"/>
                    <a:pt x="5" y="19"/>
                  </a:cubicBezTo>
                  <a:cubicBezTo>
                    <a:pt x="5" y="19"/>
                    <a:pt x="4" y="19"/>
                    <a:pt x="4" y="19"/>
                  </a:cubicBezTo>
                  <a:cubicBezTo>
                    <a:pt x="2" y="19"/>
                    <a:pt x="2" y="19"/>
                    <a:pt x="2" y="19"/>
                  </a:cubicBezTo>
                  <a:cubicBezTo>
                    <a:pt x="1" y="19"/>
                    <a:pt x="1" y="19"/>
                    <a:pt x="1" y="19"/>
                  </a:cubicBezTo>
                  <a:cubicBezTo>
                    <a:pt x="1" y="18"/>
                    <a:pt x="0" y="18"/>
                    <a:pt x="0" y="17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1" y="0"/>
                    <a:pt x="1" y="0"/>
                  </a:cubicBezTo>
                  <a:cubicBezTo>
                    <a:pt x="1" y="0"/>
                    <a:pt x="1" y="0"/>
                    <a:pt x="2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5" y="0"/>
                    <a:pt x="5" y="1"/>
                  </a:cubicBezTo>
                  <a:cubicBezTo>
                    <a:pt x="6" y="1"/>
                    <a:pt x="6" y="0"/>
                    <a:pt x="7" y="0"/>
                  </a:cubicBezTo>
                  <a:cubicBezTo>
                    <a:pt x="8" y="0"/>
                    <a:pt x="9" y="0"/>
                    <a:pt x="10" y="0"/>
                  </a:cubicBezTo>
                  <a:cubicBezTo>
                    <a:pt x="11" y="0"/>
                    <a:pt x="12" y="0"/>
                    <a:pt x="13" y="0"/>
                  </a:cubicBezTo>
                  <a:cubicBezTo>
                    <a:pt x="13" y="1"/>
                    <a:pt x="14" y="1"/>
                    <a:pt x="14" y="2"/>
                  </a:cubicBezTo>
                  <a:cubicBezTo>
                    <a:pt x="15" y="1"/>
                    <a:pt x="16" y="1"/>
                    <a:pt x="17" y="0"/>
                  </a:cubicBezTo>
                  <a:cubicBezTo>
                    <a:pt x="18" y="0"/>
                    <a:pt x="19" y="0"/>
                    <a:pt x="20" y="0"/>
                  </a:cubicBezTo>
                  <a:cubicBezTo>
                    <a:pt x="22" y="0"/>
                    <a:pt x="23" y="0"/>
                    <a:pt x="24" y="1"/>
                  </a:cubicBezTo>
                  <a:cubicBezTo>
                    <a:pt x="25" y="2"/>
                    <a:pt x="26" y="3"/>
                    <a:pt x="26" y="6"/>
                  </a:cubicBezTo>
                  <a:cubicBezTo>
                    <a:pt x="26" y="17"/>
                    <a:pt x="26" y="17"/>
                    <a:pt x="26" y="17"/>
                  </a:cubicBezTo>
                  <a:cubicBezTo>
                    <a:pt x="26" y="18"/>
                    <a:pt x="26" y="18"/>
                    <a:pt x="25" y="19"/>
                  </a:cubicBezTo>
                  <a:cubicBezTo>
                    <a:pt x="25" y="19"/>
                    <a:pt x="25" y="19"/>
                    <a:pt x="24" y="19"/>
                  </a:cubicBezTo>
                  <a:lnTo>
                    <a:pt x="22" y="19"/>
                  </a:lnTo>
                  <a:close/>
                </a:path>
              </a:pathLst>
            </a:custGeom>
            <a:solidFill>
              <a:srgbClr val="5755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68" name="Freeform 789"/>
            <p:cNvSpPr>
              <a:spLocks noEditPoints="1"/>
            </p:cNvSpPr>
            <p:nvPr/>
          </p:nvSpPr>
          <p:spPr bwMode="auto">
            <a:xfrm>
              <a:off x="6007101" y="5837238"/>
              <a:ext cx="71438" cy="85725"/>
            </a:xfrm>
            <a:custGeom>
              <a:avLst/>
              <a:gdLst>
                <a:gd name="T0" fmla="*/ 5 w 17"/>
                <a:gd name="T1" fmla="*/ 12 h 20"/>
                <a:gd name="T2" fmla="*/ 6 w 17"/>
                <a:gd name="T3" fmla="*/ 15 h 20"/>
                <a:gd name="T4" fmla="*/ 10 w 17"/>
                <a:gd name="T5" fmla="*/ 17 h 20"/>
                <a:gd name="T6" fmla="*/ 13 w 17"/>
                <a:gd name="T7" fmla="*/ 16 h 20"/>
                <a:gd name="T8" fmla="*/ 15 w 17"/>
                <a:gd name="T9" fmla="*/ 16 h 20"/>
                <a:gd name="T10" fmla="*/ 16 w 17"/>
                <a:gd name="T11" fmla="*/ 16 h 20"/>
                <a:gd name="T12" fmla="*/ 17 w 17"/>
                <a:gd name="T13" fmla="*/ 17 h 20"/>
                <a:gd name="T14" fmla="*/ 17 w 17"/>
                <a:gd name="T15" fmla="*/ 18 h 20"/>
                <a:gd name="T16" fmla="*/ 16 w 17"/>
                <a:gd name="T17" fmla="*/ 19 h 20"/>
                <a:gd name="T18" fmla="*/ 15 w 17"/>
                <a:gd name="T19" fmla="*/ 20 h 20"/>
                <a:gd name="T20" fmla="*/ 14 w 17"/>
                <a:gd name="T21" fmla="*/ 20 h 20"/>
                <a:gd name="T22" fmla="*/ 13 w 17"/>
                <a:gd name="T23" fmla="*/ 20 h 20"/>
                <a:gd name="T24" fmla="*/ 11 w 17"/>
                <a:gd name="T25" fmla="*/ 20 h 20"/>
                <a:gd name="T26" fmla="*/ 10 w 17"/>
                <a:gd name="T27" fmla="*/ 20 h 20"/>
                <a:gd name="T28" fmla="*/ 3 w 17"/>
                <a:gd name="T29" fmla="*/ 18 h 20"/>
                <a:gd name="T30" fmla="*/ 0 w 17"/>
                <a:gd name="T31" fmla="*/ 11 h 20"/>
                <a:gd name="T32" fmla="*/ 2 w 17"/>
                <a:gd name="T33" fmla="*/ 3 h 20"/>
                <a:gd name="T34" fmla="*/ 9 w 17"/>
                <a:gd name="T35" fmla="*/ 0 h 20"/>
                <a:gd name="T36" fmla="*/ 15 w 17"/>
                <a:gd name="T37" fmla="*/ 2 h 20"/>
                <a:gd name="T38" fmla="*/ 17 w 17"/>
                <a:gd name="T39" fmla="*/ 8 h 20"/>
                <a:gd name="T40" fmla="*/ 17 w 17"/>
                <a:gd name="T41" fmla="*/ 10 h 20"/>
                <a:gd name="T42" fmla="*/ 17 w 17"/>
                <a:gd name="T43" fmla="*/ 11 h 20"/>
                <a:gd name="T44" fmla="*/ 15 w 17"/>
                <a:gd name="T45" fmla="*/ 12 h 20"/>
                <a:gd name="T46" fmla="*/ 5 w 17"/>
                <a:gd name="T47" fmla="*/ 12 h 20"/>
                <a:gd name="T48" fmla="*/ 9 w 17"/>
                <a:gd name="T49" fmla="*/ 4 h 20"/>
                <a:gd name="T50" fmla="*/ 6 w 17"/>
                <a:gd name="T51" fmla="*/ 5 h 20"/>
                <a:gd name="T52" fmla="*/ 5 w 17"/>
                <a:gd name="T53" fmla="*/ 8 h 20"/>
                <a:gd name="T54" fmla="*/ 5 w 17"/>
                <a:gd name="T55" fmla="*/ 8 h 20"/>
                <a:gd name="T56" fmla="*/ 12 w 17"/>
                <a:gd name="T57" fmla="*/ 8 h 20"/>
                <a:gd name="T58" fmla="*/ 11 w 17"/>
                <a:gd name="T59" fmla="*/ 5 h 20"/>
                <a:gd name="T60" fmla="*/ 9 w 17"/>
                <a:gd name="T61" fmla="*/ 4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7" h="20">
                  <a:moveTo>
                    <a:pt x="5" y="12"/>
                  </a:moveTo>
                  <a:cubicBezTo>
                    <a:pt x="5" y="14"/>
                    <a:pt x="5" y="15"/>
                    <a:pt x="6" y="15"/>
                  </a:cubicBezTo>
                  <a:cubicBezTo>
                    <a:pt x="7" y="16"/>
                    <a:pt x="8" y="17"/>
                    <a:pt x="10" y="17"/>
                  </a:cubicBezTo>
                  <a:cubicBezTo>
                    <a:pt x="11" y="17"/>
                    <a:pt x="12" y="16"/>
                    <a:pt x="13" y="16"/>
                  </a:cubicBezTo>
                  <a:cubicBezTo>
                    <a:pt x="14" y="16"/>
                    <a:pt x="15" y="16"/>
                    <a:pt x="15" y="16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6" y="16"/>
                    <a:pt x="17" y="16"/>
                    <a:pt x="17" y="17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7" y="19"/>
                    <a:pt x="16" y="19"/>
                    <a:pt x="16" y="19"/>
                  </a:cubicBezTo>
                  <a:cubicBezTo>
                    <a:pt x="16" y="19"/>
                    <a:pt x="16" y="20"/>
                    <a:pt x="15" y="20"/>
                  </a:cubicBezTo>
                  <a:cubicBezTo>
                    <a:pt x="15" y="20"/>
                    <a:pt x="15" y="20"/>
                    <a:pt x="14" y="20"/>
                  </a:cubicBezTo>
                  <a:cubicBezTo>
                    <a:pt x="14" y="20"/>
                    <a:pt x="14" y="20"/>
                    <a:pt x="13" y="20"/>
                  </a:cubicBezTo>
                  <a:cubicBezTo>
                    <a:pt x="13" y="20"/>
                    <a:pt x="12" y="20"/>
                    <a:pt x="11" y="20"/>
                  </a:cubicBezTo>
                  <a:cubicBezTo>
                    <a:pt x="11" y="20"/>
                    <a:pt x="10" y="20"/>
                    <a:pt x="10" y="20"/>
                  </a:cubicBezTo>
                  <a:cubicBezTo>
                    <a:pt x="7" y="20"/>
                    <a:pt x="4" y="20"/>
                    <a:pt x="3" y="18"/>
                  </a:cubicBezTo>
                  <a:cubicBezTo>
                    <a:pt x="1" y="17"/>
                    <a:pt x="0" y="14"/>
                    <a:pt x="0" y="11"/>
                  </a:cubicBezTo>
                  <a:cubicBezTo>
                    <a:pt x="0" y="7"/>
                    <a:pt x="1" y="5"/>
                    <a:pt x="2" y="3"/>
                  </a:cubicBezTo>
                  <a:cubicBezTo>
                    <a:pt x="4" y="1"/>
                    <a:pt x="6" y="0"/>
                    <a:pt x="9" y="0"/>
                  </a:cubicBezTo>
                  <a:cubicBezTo>
                    <a:pt x="11" y="0"/>
                    <a:pt x="13" y="1"/>
                    <a:pt x="15" y="2"/>
                  </a:cubicBezTo>
                  <a:cubicBezTo>
                    <a:pt x="16" y="4"/>
                    <a:pt x="17" y="6"/>
                    <a:pt x="17" y="8"/>
                  </a:cubicBezTo>
                  <a:cubicBezTo>
                    <a:pt x="17" y="10"/>
                    <a:pt x="17" y="10"/>
                    <a:pt x="17" y="10"/>
                  </a:cubicBezTo>
                  <a:cubicBezTo>
                    <a:pt x="17" y="11"/>
                    <a:pt x="17" y="11"/>
                    <a:pt x="17" y="11"/>
                  </a:cubicBezTo>
                  <a:cubicBezTo>
                    <a:pt x="16" y="12"/>
                    <a:pt x="16" y="12"/>
                    <a:pt x="15" y="12"/>
                  </a:cubicBezTo>
                  <a:lnTo>
                    <a:pt x="5" y="12"/>
                  </a:lnTo>
                  <a:close/>
                  <a:moveTo>
                    <a:pt x="9" y="4"/>
                  </a:moveTo>
                  <a:cubicBezTo>
                    <a:pt x="7" y="4"/>
                    <a:pt x="6" y="4"/>
                    <a:pt x="6" y="5"/>
                  </a:cubicBezTo>
                  <a:cubicBezTo>
                    <a:pt x="5" y="6"/>
                    <a:pt x="5" y="7"/>
                    <a:pt x="5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12" y="8"/>
                    <a:pt x="12" y="8"/>
                    <a:pt x="12" y="8"/>
                  </a:cubicBezTo>
                  <a:cubicBezTo>
                    <a:pt x="12" y="7"/>
                    <a:pt x="12" y="6"/>
                    <a:pt x="11" y="5"/>
                  </a:cubicBezTo>
                  <a:cubicBezTo>
                    <a:pt x="11" y="4"/>
                    <a:pt x="10" y="4"/>
                    <a:pt x="9" y="4"/>
                  </a:cubicBezTo>
                  <a:close/>
                </a:path>
              </a:pathLst>
            </a:custGeom>
            <a:solidFill>
              <a:srgbClr val="5755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69" name="Freeform 790"/>
            <p:cNvSpPr>
              <a:spLocks/>
            </p:cNvSpPr>
            <p:nvPr/>
          </p:nvSpPr>
          <p:spPr bwMode="auto">
            <a:xfrm>
              <a:off x="6096001" y="5842000"/>
              <a:ext cx="46038" cy="80963"/>
            </a:xfrm>
            <a:custGeom>
              <a:avLst/>
              <a:gdLst>
                <a:gd name="T0" fmla="*/ 11 w 11"/>
                <a:gd name="T1" fmla="*/ 3 h 19"/>
                <a:gd name="T2" fmla="*/ 11 w 11"/>
                <a:gd name="T3" fmla="*/ 3 h 19"/>
                <a:gd name="T4" fmla="*/ 10 w 11"/>
                <a:gd name="T5" fmla="*/ 4 h 19"/>
                <a:gd name="T6" fmla="*/ 9 w 11"/>
                <a:gd name="T7" fmla="*/ 4 h 19"/>
                <a:gd name="T8" fmla="*/ 7 w 11"/>
                <a:gd name="T9" fmla="*/ 4 h 19"/>
                <a:gd name="T10" fmla="*/ 5 w 11"/>
                <a:gd name="T11" fmla="*/ 6 h 19"/>
                <a:gd name="T12" fmla="*/ 5 w 11"/>
                <a:gd name="T13" fmla="*/ 7 h 19"/>
                <a:gd name="T14" fmla="*/ 5 w 11"/>
                <a:gd name="T15" fmla="*/ 17 h 19"/>
                <a:gd name="T16" fmla="*/ 5 w 11"/>
                <a:gd name="T17" fmla="*/ 19 h 19"/>
                <a:gd name="T18" fmla="*/ 4 w 11"/>
                <a:gd name="T19" fmla="*/ 19 h 19"/>
                <a:gd name="T20" fmla="*/ 2 w 11"/>
                <a:gd name="T21" fmla="*/ 19 h 19"/>
                <a:gd name="T22" fmla="*/ 0 w 11"/>
                <a:gd name="T23" fmla="*/ 19 h 19"/>
                <a:gd name="T24" fmla="*/ 0 w 11"/>
                <a:gd name="T25" fmla="*/ 17 h 19"/>
                <a:gd name="T26" fmla="*/ 0 w 11"/>
                <a:gd name="T27" fmla="*/ 1 h 19"/>
                <a:gd name="T28" fmla="*/ 0 w 11"/>
                <a:gd name="T29" fmla="*/ 0 h 19"/>
                <a:gd name="T30" fmla="*/ 1 w 11"/>
                <a:gd name="T31" fmla="*/ 0 h 19"/>
                <a:gd name="T32" fmla="*/ 3 w 11"/>
                <a:gd name="T33" fmla="*/ 0 h 19"/>
                <a:gd name="T34" fmla="*/ 4 w 11"/>
                <a:gd name="T35" fmla="*/ 0 h 19"/>
                <a:gd name="T36" fmla="*/ 5 w 11"/>
                <a:gd name="T37" fmla="*/ 1 h 19"/>
                <a:gd name="T38" fmla="*/ 5 w 11"/>
                <a:gd name="T39" fmla="*/ 2 h 19"/>
                <a:gd name="T40" fmla="*/ 7 w 11"/>
                <a:gd name="T41" fmla="*/ 0 h 19"/>
                <a:gd name="T42" fmla="*/ 10 w 11"/>
                <a:gd name="T43" fmla="*/ 0 h 19"/>
                <a:gd name="T44" fmla="*/ 11 w 11"/>
                <a:gd name="T45" fmla="*/ 0 h 19"/>
                <a:gd name="T46" fmla="*/ 11 w 11"/>
                <a:gd name="T47" fmla="*/ 0 h 19"/>
                <a:gd name="T48" fmla="*/ 11 w 11"/>
                <a:gd name="T49" fmla="*/ 3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1" h="19">
                  <a:moveTo>
                    <a:pt x="11" y="3"/>
                  </a:moveTo>
                  <a:cubicBezTo>
                    <a:pt x="11" y="3"/>
                    <a:pt x="11" y="3"/>
                    <a:pt x="11" y="3"/>
                  </a:cubicBezTo>
                  <a:cubicBezTo>
                    <a:pt x="10" y="3"/>
                    <a:pt x="10" y="4"/>
                    <a:pt x="10" y="4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8" y="4"/>
                    <a:pt x="8" y="4"/>
                    <a:pt x="7" y="4"/>
                  </a:cubicBezTo>
                  <a:cubicBezTo>
                    <a:pt x="6" y="5"/>
                    <a:pt x="6" y="5"/>
                    <a:pt x="5" y="6"/>
                  </a:cubicBezTo>
                  <a:cubicBezTo>
                    <a:pt x="5" y="6"/>
                    <a:pt x="5" y="7"/>
                    <a:pt x="5" y="7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5" y="18"/>
                    <a:pt x="5" y="18"/>
                    <a:pt x="5" y="19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2" y="19"/>
                    <a:pt x="2" y="19"/>
                    <a:pt x="2" y="19"/>
                  </a:cubicBezTo>
                  <a:cubicBezTo>
                    <a:pt x="1" y="19"/>
                    <a:pt x="1" y="19"/>
                    <a:pt x="0" y="19"/>
                  </a:cubicBezTo>
                  <a:cubicBezTo>
                    <a:pt x="0" y="18"/>
                    <a:pt x="0" y="18"/>
                    <a:pt x="0" y="17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5" y="0"/>
                    <a:pt x="5" y="1"/>
                    <a:pt x="5" y="1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1"/>
                    <a:pt x="6" y="1"/>
                    <a:pt x="7" y="0"/>
                  </a:cubicBezTo>
                  <a:cubicBezTo>
                    <a:pt x="8" y="0"/>
                    <a:pt x="9" y="0"/>
                    <a:pt x="10" y="0"/>
                  </a:cubicBezTo>
                  <a:cubicBezTo>
                    <a:pt x="10" y="0"/>
                    <a:pt x="10" y="0"/>
                    <a:pt x="11" y="0"/>
                  </a:cubicBezTo>
                  <a:cubicBezTo>
                    <a:pt x="11" y="0"/>
                    <a:pt x="11" y="0"/>
                    <a:pt x="11" y="0"/>
                  </a:cubicBezTo>
                  <a:lnTo>
                    <a:pt x="11" y="3"/>
                  </a:lnTo>
                  <a:close/>
                </a:path>
              </a:pathLst>
            </a:custGeom>
            <a:solidFill>
              <a:srgbClr val="5755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70" name="Freeform 791"/>
            <p:cNvSpPr>
              <a:spLocks noEditPoints="1"/>
            </p:cNvSpPr>
            <p:nvPr/>
          </p:nvSpPr>
          <p:spPr bwMode="auto">
            <a:xfrm>
              <a:off x="6159501" y="5811838"/>
              <a:ext cx="15875" cy="111125"/>
            </a:xfrm>
            <a:custGeom>
              <a:avLst/>
              <a:gdLst>
                <a:gd name="T0" fmla="*/ 1 w 4"/>
                <a:gd name="T1" fmla="*/ 4 h 26"/>
                <a:gd name="T2" fmla="*/ 0 w 4"/>
                <a:gd name="T3" fmla="*/ 4 h 26"/>
                <a:gd name="T4" fmla="*/ 0 w 4"/>
                <a:gd name="T5" fmla="*/ 3 h 26"/>
                <a:gd name="T6" fmla="*/ 0 w 4"/>
                <a:gd name="T7" fmla="*/ 2 h 26"/>
                <a:gd name="T8" fmla="*/ 0 w 4"/>
                <a:gd name="T9" fmla="*/ 1 h 26"/>
                <a:gd name="T10" fmla="*/ 1 w 4"/>
                <a:gd name="T11" fmla="*/ 0 h 26"/>
                <a:gd name="T12" fmla="*/ 3 w 4"/>
                <a:gd name="T13" fmla="*/ 0 h 26"/>
                <a:gd name="T14" fmla="*/ 4 w 4"/>
                <a:gd name="T15" fmla="*/ 1 h 26"/>
                <a:gd name="T16" fmla="*/ 4 w 4"/>
                <a:gd name="T17" fmla="*/ 2 h 26"/>
                <a:gd name="T18" fmla="*/ 4 w 4"/>
                <a:gd name="T19" fmla="*/ 3 h 26"/>
                <a:gd name="T20" fmla="*/ 4 w 4"/>
                <a:gd name="T21" fmla="*/ 4 h 26"/>
                <a:gd name="T22" fmla="*/ 3 w 4"/>
                <a:gd name="T23" fmla="*/ 4 h 26"/>
                <a:gd name="T24" fmla="*/ 1 w 4"/>
                <a:gd name="T25" fmla="*/ 4 h 26"/>
                <a:gd name="T26" fmla="*/ 1 w 4"/>
                <a:gd name="T27" fmla="*/ 26 h 26"/>
                <a:gd name="T28" fmla="*/ 0 w 4"/>
                <a:gd name="T29" fmla="*/ 26 h 26"/>
                <a:gd name="T30" fmla="*/ 0 w 4"/>
                <a:gd name="T31" fmla="*/ 25 h 26"/>
                <a:gd name="T32" fmla="*/ 0 w 4"/>
                <a:gd name="T33" fmla="*/ 8 h 26"/>
                <a:gd name="T34" fmla="*/ 0 w 4"/>
                <a:gd name="T35" fmla="*/ 7 h 26"/>
                <a:gd name="T36" fmla="*/ 1 w 4"/>
                <a:gd name="T37" fmla="*/ 7 h 26"/>
                <a:gd name="T38" fmla="*/ 3 w 4"/>
                <a:gd name="T39" fmla="*/ 7 h 26"/>
                <a:gd name="T40" fmla="*/ 4 w 4"/>
                <a:gd name="T41" fmla="*/ 7 h 26"/>
                <a:gd name="T42" fmla="*/ 4 w 4"/>
                <a:gd name="T43" fmla="*/ 8 h 26"/>
                <a:gd name="T44" fmla="*/ 4 w 4"/>
                <a:gd name="T45" fmla="*/ 25 h 26"/>
                <a:gd name="T46" fmla="*/ 4 w 4"/>
                <a:gd name="T47" fmla="*/ 26 h 26"/>
                <a:gd name="T48" fmla="*/ 3 w 4"/>
                <a:gd name="T49" fmla="*/ 26 h 26"/>
                <a:gd name="T50" fmla="*/ 1 w 4"/>
                <a:gd name="T51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4" h="26">
                  <a:moveTo>
                    <a:pt x="1" y="4"/>
                  </a:move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3"/>
                    <a:pt x="0" y="3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1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4" y="0"/>
                    <a:pt x="4" y="1"/>
                  </a:cubicBezTo>
                  <a:cubicBezTo>
                    <a:pt x="4" y="1"/>
                    <a:pt x="4" y="1"/>
                    <a:pt x="4" y="2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4" y="4"/>
                    <a:pt x="4" y="4"/>
                  </a:cubicBezTo>
                  <a:cubicBezTo>
                    <a:pt x="3" y="4"/>
                    <a:pt x="3" y="4"/>
                    <a:pt x="3" y="4"/>
                  </a:cubicBezTo>
                  <a:lnTo>
                    <a:pt x="1" y="4"/>
                  </a:lnTo>
                  <a:close/>
                  <a:moveTo>
                    <a:pt x="1" y="26"/>
                  </a:moveTo>
                  <a:cubicBezTo>
                    <a:pt x="0" y="26"/>
                    <a:pt x="0" y="26"/>
                    <a:pt x="0" y="26"/>
                  </a:cubicBezTo>
                  <a:cubicBezTo>
                    <a:pt x="0" y="26"/>
                    <a:pt x="0" y="25"/>
                    <a:pt x="0" y="25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8"/>
                    <a:pt x="0" y="7"/>
                    <a:pt x="0" y="7"/>
                  </a:cubicBezTo>
                  <a:cubicBezTo>
                    <a:pt x="0" y="7"/>
                    <a:pt x="0" y="7"/>
                    <a:pt x="1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7"/>
                    <a:pt x="3" y="7"/>
                    <a:pt x="4" y="7"/>
                  </a:cubicBezTo>
                  <a:cubicBezTo>
                    <a:pt x="4" y="7"/>
                    <a:pt x="4" y="8"/>
                    <a:pt x="4" y="8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4" y="25"/>
                    <a:pt x="4" y="26"/>
                    <a:pt x="4" y="26"/>
                  </a:cubicBezTo>
                  <a:cubicBezTo>
                    <a:pt x="4" y="26"/>
                    <a:pt x="3" y="26"/>
                    <a:pt x="3" y="26"/>
                  </a:cubicBezTo>
                  <a:lnTo>
                    <a:pt x="1" y="26"/>
                  </a:lnTo>
                  <a:close/>
                </a:path>
              </a:pathLst>
            </a:custGeom>
            <a:solidFill>
              <a:srgbClr val="5755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71" name="Freeform 792"/>
            <p:cNvSpPr>
              <a:spLocks/>
            </p:cNvSpPr>
            <p:nvPr/>
          </p:nvSpPr>
          <p:spPr bwMode="auto">
            <a:xfrm>
              <a:off x="6192839" y="5837238"/>
              <a:ext cx="68263" cy="85725"/>
            </a:xfrm>
            <a:custGeom>
              <a:avLst/>
              <a:gdLst>
                <a:gd name="T0" fmla="*/ 9 w 16"/>
                <a:gd name="T1" fmla="*/ 20 h 20"/>
                <a:gd name="T2" fmla="*/ 5 w 16"/>
                <a:gd name="T3" fmla="*/ 20 h 20"/>
                <a:gd name="T4" fmla="*/ 2 w 16"/>
                <a:gd name="T5" fmla="*/ 18 h 20"/>
                <a:gd name="T6" fmla="*/ 1 w 16"/>
                <a:gd name="T7" fmla="*/ 15 h 20"/>
                <a:gd name="T8" fmla="*/ 0 w 16"/>
                <a:gd name="T9" fmla="*/ 11 h 20"/>
                <a:gd name="T10" fmla="*/ 2 w 16"/>
                <a:gd name="T11" fmla="*/ 3 h 20"/>
                <a:gd name="T12" fmla="*/ 9 w 16"/>
                <a:gd name="T13" fmla="*/ 0 h 20"/>
                <a:gd name="T14" fmla="*/ 13 w 16"/>
                <a:gd name="T15" fmla="*/ 1 h 20"/>
                <a:gd name="T16" fmla="*/ 16 w 16"/>
                <a:gd name="T17" fmla="*/ 3 h 20"/>
                <a:gd name="T18" fmla="*/ 16 w 16"/>
                <a:gd name="T19" fmla="*/ 4 h 20"/>
                <a:gd name="T20" fmla="*/ 15 w 16"/>
                <a:gd name="T21" fmla="*/ 5 h 20"/>
                <a:gd name="T22" fmla="*/ 13 w 16"/>
                <a:gd name="T23" fmla="*/ 5 h 20"/>
                <a:gd name="T24" fmla="*/ 12 w 16"/>
                <a:gd name="T25" fmla="*/ 5 h 20"/>
                <a:gd name="T26" fmla="*/ 11 w 16"/>
                <a:gd name="T27" fmla="*/ 4 h 20"/>
                <a:gd name="T28" fmla="*/ 9 w 16"/>
                <a:gd name="T29" fmla="*/ 4 h 20"/>
                <a:gd name="T30" fmla="*/ 6 w 16"/>
                <a:gd name="T31" fmla="*/ 5 h 20"/>
                <a:gd name="T32" fmla="*/ 5 w 16"/>
                <a:gd name="T33" fmla="*/ 9 h 20"/>
                <a:gd name="T34" fmla="*/ 5 w 16"/>
                <a:gd name="T35" fmla="*/ 12 h 20"/>
                <a:gd name="T36" fmla="*/ 6 w 16"/>
                <a:gd name="T37" fmla="*/ 16 h 20"/>
                <a:gd name="T38" fmla="*/ 9 w 16"/>
                <a:gd name="T39" fmla="*/ 17 h 20"/>
                <a:gd name="T40" fmla="*/ 11 w 16"/>
                <a:gd name="T41" fmla="*/ 16 h 20"/>
                <a:gd name="T42" fmla="*/ 12 w 16"/>
                <a:gd name="T43" fmla="*/ 15 h 20"/>
                <a:gd name="T44" fmla="*/ 13 w 16"/>
                <a:gd name="T45" fmla="*/ 15 h 20"/>
                <a:gd name="T46" fmla="*/ 14 w 16"/>
                <a:gd name="T47" fmla="*/ 15 h 20"/>
                <a:gd name="T48" fmla="*/ 16 w 16"/>
                <a:gd name="T49" fmla="*/ 16 h 20"/>
                <a:gd name="T50" fmla="*/ 16 w 16"/>
                <a:gd name="T51" fmla="*/ 17 h 20"/>
                <a:gd name="T52" fmla="*/ 13 w 16"/>
                <a:gd name="T53" fmla="*/ 19 h 20"/>
                <a:gd name="T54" fmla="*/ 9 w 16"/>
                <a:gd name="T55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6" h="20">
                  <a:moveTo>
                    <a:pt x="9" y="20"/>
                  </a:moveTo>
                  <a:cubicBezTo>
                    <a:pt x="7" y="20"/>
                    <a:pt x="6" y="20"/>
                    <a:pt x="5" y="20"/>
                  </a:cubicBezTo>
                  <a:cubicBezTo>
                    <a:pt x="4" y="20"/>
                    <a:pt x="3" y="19"/>
                    <a:pt x="2" y="18"/>
                  </a:cubicBezTo>
                  <a:cubicBezTo>
                    <a:pt x="2" y="18"/>
                    <a:pt x="1" y="17"/>
                    <a:pt x="1" y="15"/>
                  </a:cubicBezTo>
                  <a:cubicBezTo>
                    <a:pt x="0" y="14"/>
                    <a:pt x="0" y="12"/>
                    <a:pt x="0" y="11"/>
                  </a:cubicBezTo>
                  <a:cubicBezTo>
                    <a:pt x="0" y="7"/>
                    <a:pt x="1" y="4"/>
                    <a:pt x="2" y="3"/>
                  </a:cubicBezTo>
                  <a:cubicBezTo>
                    <a:pt x="4" y="1"/>
                    <a:pt x="6" y="0"/>
                    <a:pt x="9" y="0"/>
                  </a:cubicBezTo>
                  <a:cubicBezTo>
                    <a:pt x="11" y="0"/>
                    <a:pt x="12" y="1"/>
                    <a:pt x="13" y="1"/>
                  </a:cubicBezTo>
                  <a:cubicBezTo>
                    <a:pt x="14" y="2"/>
                    <a:pt x="15" y="2"/>
                    <a:pt x="16" y="3"/>
                  </a:cubicBezTo>
                  <a:cubicBezTo>
                    <a:pt x="16" y="3"/>
                    <a:pt x="16" y="4"/>
                    <a:pt x="16" y="4"/>
                  </a:cubicBezTo>
                  <a:cubicBezTo>
                    <a:pt x="16" y="4"/>
                    <a:pt x="15" y="5"/>
                    <a:pt x="15" y="5"/>
                  </a:cubicBezTo>
                  <a:cubicBezTo>
                    <a:pt x="14" y="5"/>
                    <a:pt x="14" y="5"/>
                    <a:pt x="13" y="5"/>
                  </a:cubicBezTo>
                  <a:cubicBezTo>
                    <a:pt x="13" y="6"/>
                    <a:pt x="12" y="6"/>
                    <a:pt x="12" y="5"/>
                  </a:cubicBezTo>
                  <a:cubicBezTo>
                    <a:pt x="12" y="5"/>
                    <a:pt x="12" y="5"/>
                    <a:pt x="11" y="4"/>
                  </a:cubicBezTo>
                  <a:cubicBezTo>
                    <a:pt x="11" y="4"/>
                    <a:pt x="10" y="4"/>
                    <a:pt x="9" y="4"/>
                  </a:cubicBezTo>
                  <a:cubicBezTo>
                    <a:pt x="8" y="4"/>
                    <a:pt x="7" y="4"/>
                    <a:pt x="6" y="5"/>
                  </a:cubicBezTo>
                  <a:cubicBezTo>
                    <a:pt x="5" y="6"/>
                    <a:pt x="5" y="7"/>
                    <a:pt x="5" y="9"/>
                  </a:cubicBezTo>
                  <a:cubicBezTo>
                    <a:pt x="5" y="12"/>
                    <a:pt x="5" y="12"/>
                    <a:pt x="5" y="12"/>
                  </a:cubicBezTo>
                  <a:cubicBezTo>
                    <a:pt x="5" y="14"/>
                    <a:pt x="5" y="15"/>
                    <a:pt x="6" y="16"/>
                  </a:cubicBezTo>
                  <a:cubicBezTo>
                    <a:pt x="7" y="17"/>
                    <a:pt x="8" y="17"/>
                    <a:pt x="9" y="17"/>
                  </a:cubicBezTo>
                  <a:cubicBezTo>
                    <a:pt x="10" y="17"/>
                    <a:pt x="10" y="17"/>
                    <a:pt x="11" y="16"/>
                  </a:cubicBezTo>
                  <a:cubicBezTo>
                    <a:pt x="12" y="16"/>
                    <a:pt x="12" y="16"/>
                    <a:pt x="12" y="15"/>
                  </a:cubicBezTo>
                  <a:cubicBezTo>
                    <a:pt x="12" y="15"/>
                    <a:pt x="13" y="15"/>
                    <a:pt x="13" y="15"/>
                  </a:cubicBezTo>
                  <a:cubicBezTo>
                    <a:pt x="14" y="15"/>
                    <a:pt x="14" y="15"/>
                    <a:pt x="14" y="15"/>
                  </a:cubicBezTo>
                  <a:cubicBezTo>
                    <a:pt x="15" y="16"/>
                    <a:pt x="15" y="16"/>
                    <a:pt x="16" y="16"/>
                  </a:cubicBezTo>
                  <a:cubicBezTo>
                    <a:pt x="16" y="16"/>
                    <a:pt x="16" y="17"/>
                    <a:pt x="16" y="17"/>
                  </a:cubicBezTo>
                  <a:cubicBezTo>
                    <a:pt x="15" y="18"/>
                    <a:pt x="14" y="19"/>
                    <a:pt x="13" y="19"/>
                  </a:cubicBezTo>
                  <a:cubicBezTo>
                    <a:pt x="12" y="20"/>
                    <a:pt x="11" y="20"/>
                    <a:pt x="9" y="20"/>
                  </a:cubicBezTo>
                  <a:close/>
                </a:path>
              </a:pathLst>
            </a:custGeom>
            <a:solidFill>
              <a:srgbClr val="5755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72" name="Freeform 793"/>
            <p:cNvSpPr>
              <a:spLocks noEditPoints="1"/>
            </p:cNvSpPr>
            <p:nvPr/>
          </p:nvSpPr>
          <p:spPr bwMode="auto">
            <a:xfrm>
              <a:off x="6269039" y="5837238"/>
              <a:ext cx="73025" cy="85725"/>
            </a:xfrm>
            <a:custGeom>
              <a:avLst/>
              <a:gdLst>
                <a:gd name="T0" fmla="*/ 13 w 17"/>
                <a:gd name="T1" fmla="*/ 20 h 20"/>
                <a:gd name="T2" fmla="*/ 12 w 17"/>
                <a:gd name="T3" fmla="*/ 20 h 20"/>
                <a:gd name="T4" fmla="*/ 12 w 17"/>
                <a:gd name="T5" fmla="*/ 19 h 20"/>
                <a:gd name="T6" fmla="*/ 12 w 17"/>
                <a:gd name="T7" fmla="*/ 19 h 20"/>
                <a:gd name="T8" fmla="*/ 10 w 17"/>
                <a:gd name="T9" fmla="*/ 20 h 20"/>
                <a:gd name="T10" fmla="*/ 7 w 17"/>
                <a:gd name="T11" fmla="*/ 20 h 20"/>
                <a:gd name="T12" fmla="*/ 4 w 17"/>
                <a:gd name="T13" fmla="*/ 20 h 20"/>
                <a:gd name="T14" fmla="*/ 2 w 17"/>
                <a:gd name="T15" fmla="*/ 18 h 20"/>
                <a:gd name="T16" fmla="*/ 1 w 17"/>
                <a:gd name="T17" fmla="*/ 15 h 20"/>
                <a:gd name="T18" fmla="*/ 0 w 17"/>
                <a:gd name="T19" fmla="*/ 11 h 20"/>
                <a:gd name="T20" fmla="*/ 2 w 17"/>
                <a:gd name="T21" fmla="*/ 3 h 20"/>
                <a:gd name="T22" fmla="*/ 7 w 17"/>
                <a:gd name="T23" fmla="*/ 0 h 20"/>
                <a:gd name="T24" fmla="*/ 10 w 17"/>
                <a:gd name="T25" fmla="*/ 1 h 20"/>
                <a:gd name="T26" fmla="*/ 12 w 17"/>
                <a:gd name="T27" fmla="*/ 2 h 20"/>
                <a:gd name="T28" fmla="*/ 12 w 17"/>
                <a:gd name="T29" fmla="*/ 2 h 20"/>
                <a:gd name="T30" fmla="*/ 13 w 17"/>
                <a:gd name="T31" fmla="*/ 1 h 20"/>
                <a:gd name="T32" fmla="*/ 15 w 17"/>
                <a:gd name="T33" fmla="*/ 1 h 20"/>
                <a:gd name="T34" fmla="*/ 16 w 17"/>
                <a:gd name="T35" fmla="*/ 1 h 20"/>
                <a:gd name="T36" fmla="*/ 17 w 17"/>
                <a:gd name="T37" fmla="*/ 2 h 20"/>
                <a:gd name="T38" fmla="*/ 17 w 17"/>
                <a:gd name="T39" fmla="*/ 18 h 20"/>
                <a:gd name="T40" fmla="*/ 16 w 17"/>
                <a:gd name="T41" fmla="*/ 20 h 20"/>
                <a:gd name="T42" fmla="*/ 15 w 17"/>
                <a:gd name="T43" fmla="*/ 20 h 20"/>
                <a:gd name="T44" fmla="*/ 13 w 17"/>
                <a:gd name="T45" fmla="*/ 20 h 20"/>
                <a:gd name="T46" fmla="*/ 12 w 17"/>
                <a:gd name="T47" fmla="*/ 8 h 20"/>
                <a:gd name="T48" fmla="*/ 12 w 17"/>
                <a:gd name="T49" fmla="*/ 7 h 20"/>
                <a:gd name="T50" fmla="*/ 11 w 17"/>
                <a:gd name="T51" fmla="*/ 5 h 20"/>
                <a:gd name="T52" fmla="*/ 10 w 17"/>
                <a:gd name="T53" fmla="*/ 4 h 20"/>
                <a:gd name="T54" fmla="*/ 8 w 17"/>
                <a:gd name="T55" fmla="*/ 4 h 20"/>
                <a:gd name="T56" fmla="*/ 6 w 17"/>
                <a:gd name="T57" fmla="*/ 5 h 20"/>
                <a:gd name="T58" fmla="*/ 5 w 17"/>
                <a:gd name="T59" fmla="*/ 9 h 20"/>
                <a:gd name="T60" fmla="*/ 5 w 17"/>
                <a:gd name="T61" fmla="*/ 12 h 20"/>
                <a:gd name="T62" fmla="*/ 6 w 17"/>
                <a:gd name="T63" fmla="*/ 16 h 20"/>
                <a:gd name="T64" fmla="*/ 8 w 17"/>
                <a:gd name="T65" fmla="*/ 17 h 20"/>
                <a:gd name="T66" fmla="*/ 10 w 17"/>
                <a:gd name="T67" fmla="*/ 17 h 20"/>
                <a:gd name="T68" fmla="*/ 11 w 17"/>
                <a:gd name="T69" fmla="*/ 16 h 20"/>
                <a:gd name="T70" fmla="*/ 12 w 17"/>
                <a:gd name="T71" fmla="*/ 15 h 20"/>
                <a:gd name="T72" fmla="*/ 12 w 17"/>
                <a:gd name="T73" fmla="*/ 14 h 20"/>
                <a:gd name="T74" fmla="*/ 12 w 17"/>
                <a:gd name="T75" fmla="*/ 8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7" h="20">
                  <a:moveTo>
                    <a:pt x="13" y="20"/>
                  </a:moveTo>
                  <a:cubicBezTo>
                    <a:pt x="13" y="20"/>
                    <a:pt x="13" y="20"/>
                    <a:pt x="12" y="20"/>
                  </a:cubicBezTo>
                  <a:cubicBezTo>
                    <a:pt x="12" y="20"/>
                    <a:pt x="12" y="19"/>
                    <a:pt x="12" y="19"/>
                  </a:cubicBezTo>
                  <a:cubicBezTo>
                    <a:pt x="12" y="19"/>
                    <a:pt x="12" y="19"/>
                    <a:pt x="12" y="19"/>
                  </a:cubicBezTo>
                  <a:cubicBezTo>
                    <a:pt x="11" y="19"/>
                    <a:pt x="11" y="19"/>
                    <a:pt x="10" y="20"/>
                  </a:cubicBezTo>
                  <a:cubicBezTo>
                    <a:pt x="9" y="20"/>
                    <a:pt x="8" y="20"/>
                    <a:pt x="7" y="20"/>
                  </a:cubicBezTo>
                  <a:cubicBezTo>
                    <a:pt x="6" y="20"/>
                    <a:pt x="5" y="20"/>
                    <a:pt x="4" y="20"/>
                  </a:cubicBezTo>
                  <a:cubicBezTo>
                    <a:pt x="3" y="20"/>
                    <a:pt x="3" y="19"/>
                    <a:pt x="2" y="18"/>
                  </a:cubicBezTo>
                  <a:cubicBezTo>
                    <a:pt x="2" y="17"/>
                    <a:pt x="1" y="16"/>
                    <a:pt x="1" y="15"/>
                  </a:cubicBezTo>
                  <a:cubicBezTo>
                    <a:pt x="0" y="14"/>
                    <a:pt x="0" y="12"/>
                    <a:pt x="0" y="11"/>
                  </a:cubicBezTo>
                  <a:cubicBezTo>
                    <a:pt x="0" y="7"/>
                    <a:pt x="1" y="5"/>
                    <a:pt x="2" y="3"/>
                  </a:cubicBezTo>
                  <a:cubicBezTo>
                    <a:pt x="3" y="1"/>
                    <a:pt x="4" y="0"/>
                    <a:pt x="7" y="0"/>
                  </a:cubicBezTo>
                  <a:cubicBezTo>
                    <a:pt x="8" y="0"/>
                    <a:pt x="9" y="1"/>
                    <a:pt x="10" y="1"/>
                  </a:cubicBezTo>
                  <a:cubicBezTo>
                    <a:pt x="11" y="1"/>
                    <a:pt x="11" y="2"/>
                    <a:pt x="12" y="2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2" y="1"/>
                    <a:pt x="12" y="1"/>
                    <a:pt x="13" y="1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16" y="1"/>
                    <a:pt x="16" y="1"/>
                    <a:pt x="16" y="1"/>
                  </a:cubicBezTo>
                  <a:cubicBezTo>
                    <a:pt x="17" y="1"/>
                    <a:pt x="17" y="2"/>
                    <a:pt x="17" y="2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7" y="19"/>
                    <a:pt x="17" y="19"/>
                    <a:pt x="16" y="20"/>
                  </a:cubicBezTo>
                  <a:cubicBezTo>
                    <a:pt x="16" y="20"/>
                    <a:pt x="16" y="20"/>
                    <a:pt x="15" y="20"/>
                  </a:cubicBezTo>
                  <a:lnTo>
                    <a:pt x="13" y="20"/>
                  </a:lnTo>
                  <a:close/>
                  <a:moveTo>
                    <a:pt x="12" y="8"/>
                  </a:moveTo>
                  <a:cubicBezTo>
                    <a:pt x="12" y="7"/>
                    <a:pt x="12" y="7"/>
                    <a:pt x="12" y="7"/>
                  </a:cubicBezTo>
                  <a:cubicBezTo>
                    <a:pt x="11" y="6"/>
                    <a:pt x="11" y="6"/>
                    <a:pt x="11" y="5"/>
                  </a:cubicBezTo>
                  <a:cubicBezTo>
                    <a:pt x="11" y="5"/>
                    <a:pt x="10" y="5"/>
                    <a:pt x="10" y="4"/>
                  </a:cubicBezTo>
                  <a:cubicBezTo>
                    <a:pt x="9" y="4"/>
                    <a:pt x="9" y="4"/>
                    <a:pt x="8" y="4"/>
                  </a:cubicBezTo>
                  <a:cubicBezTo>
                    <a:pt x="7" y="4"/>
                    <a:pt x="6" y="4"/>
                    <a:pt x="6" y="5"/>
                  </a:cubicBezTo>
                  <a:cubicBezTo>
                    <a:pt x="5" y="6"/>
                    <a:pt x="5" y="7"/>
                    <a:pt x="5" y="9"/>
                  </a:cubicBezTo>
                  <a:cubicBezTo>
                    <a:pt x="5" y="12"/>
                    <a:pt x="5" y="12"/>
                    <a:pt x="5" y="12"/>
                  </a:cubicBezTo>
                  <a:cubicBezTo>
                    <a:pt x="5" y="13"/>
                    <a:pt x="5" y="15"/>
                    <a:pt x="6" y="16"/>
                  </a:cubicBezTo>
                  <a:cubicBezTo>
                    <a:pt x="6" y="16"/>
                    <a:pt x="7" y="17"/>
                    <a:pt x="8" y="17"/>
                  </a:cubicBezTo>
                  <a:cubicBezTo>
                    <a:pt x="9" y="17"/>
                    <a:pt x="9" y="17"/>
                    <a:pt x="10" y="17"/>
                  </a:cubicBezTo>
                  <a:cubicBezTo>
                    <a:pt x="10" y="16"/>
                    <a:pt x="11" y="16"/>
                    <a:pt x="11" y="16"/>
                  </a:cubicBezTo>
                  <a:cubicBezTo>
                    <a:pt x="11" y="15"/>
                    <a:pt x="11" y="15"/>
                    <a:pt x="12" y="15"/>
                  </a:cubicBezTo>
                  <a:cubicBezTo>
                    <a:pt x="12" y="14"/>
                    <a:pt x="12" y="14"/>
                    <a:pt x="12" y="14"/>
                  </a:cubicBezTo>
                  <a:lnTo>
                    <a:pt x="12" y="8"/>
                  </a:lnTo>
                  <a:close/>
                </a:path>
              </a:pathLst>
            </a:custGeom>
            <a:solidFill>
              <a:srgbClr val="5755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1154" name="组合 1153"/>
          <p:cNvGrpSpPr/>
          <p:nvPr/>
        </p:nvGrpSpPr>
        <p:grpSpPr>
          <a:xfrm>
            <a:off x="4084639" y="5451475"/>
            <a:ext cx="941387" cy="109538"/>
            <a:chOff x="4084639" y="5451475"/>
            <a:chExt cx="941387" cy="109538"/>
          </a:xfrm>
        </p:grpSpPr>
        <p:sp>
          <p:nvSpPr>
            <p:cNvPr id="989" name="Freeform 810"/>
            <p:cNvSpPr>
              <a:spLocks/>
            </p:cNvSpPr>
            <p:nvPr/>
          </p:nvSpPr>
          <p:spPr bwMode="auto">
            <a:xfrm>
              <a:off x="4084639" y="5454650"/>
              <a:ext cx="80963" cy="106363"/>
            </a:xfrm>
            <a:custGeom>
              <a:avLst/>
              <a:gdLst>
                <a:gd name="T0" fmla="*/ 9 w 19"/>
                <a:gd name="T1" fmla="*/ 25 h 25"/>
                <a:gd name="T2" fmla="*/ 6 w 19"/>
                <a:gd name="T3" fmla="*/ 25 h 25"/>
                <a:gd name="T4" fmla="*/ 3 w 19"/>
                <a:gd name="T5" fmla="*/ 24 h 25"/>
                <a:gd name="T6" fmla="*/ 1 w 19"/>
                <a:gd name="T7" fmla="*/ 21 h 25"/>
                <a:gd name="T8" fmla="*/ 0 w 19"/>
                <a:gd name="T9" fmla="*/ 17 h 25"/>
                <a:gd name="T10" fmla="*/ 0 w 19"/>
                <a:gd name="T11" fmla="*/ 1 h 25"/>
                <a:gd name="T12" fmla="*/ 1 w 19"/>
                <a:gd name="T13" fmla="*/ 0 h 25"/>
                <a:gd name="T14" fmla="*/ 1 w 19"/>
                <a:gd name="T15" fmla="*/ 0 h 25"/>
                <a:gd name="T16" fmla="*/ 4 w 19"/>
                <a:gd name="T17" fmla="*/ 0 h 25"/>
                <a:gd name="T18" fmla="*/ 5 w 19"/>
                <a:gd name="T19" fmla="*/ 0 h 25"/>
                <a:gd name="T20" fmla="*/ 5 w 19"/>
                <a:gd name="T21" fmla="*/ 1 h 25"/>
                <a:gd name="T22" fmla="*/ 5 w 19"/>
                <a:gd name="T23" fmla="*/ 16 h 25"/>
                <a:gd name="T24" fmla="*/ 6 w 19"/>
                <a:gd name="T25" fmla="*/ 20 h 25"/>
                <a:gd name="T26" fmla="*/ 9 w 19"/>
                <a:gd name="T27" fmla="*/ 21 h 25"/>
                <a:gd name="T28" fmla="*/ 13 w 19"/>
                <a:gd name="T29" fmla="*/ 20 h 25"/>
                <a:gd name="T30" fmla="*/ 14 w 19"/>
                <a:gd name="T31" fmla="*/ 16 h 25"/>
                <a:gd name="T32" fmla="*/ 14 w 19"/>
                <a:gd name="T33" fmla="*/ 1 h 25"/>
                <a:gd name="T34" fmla="*/ 14 w 19"/>
                <a:gd name="T35" fmla="*/ 0 h 25"/>
                <a:gd name="T36" fmla="*/ 15 w 19"/>
                <a:gd name="T37" fmla="*/ 0 h 25"/>
                <a:gd name="T38" fmla="*/ 17 w 19"/>
                <a:gd name="T39" fmla="*/ 0 h 25"/>
                <a:gd name="T40" fmla="*/ 18 w 19"/>
                <a:gd name="T41" fmla="*/ 0 h 25"/>
                <a:gd name="T42" fmla="*/ 19 w 19"/>
                <a:gd name="T43" fmla="*/ 1 h 25"/>
                <a:gd name="T44" fmla="*/ 19 w 19"/>
                <a:gd name="T45" fmla="*/ 17 h 25"/>
                <a:gd name="T46" fmla="*/ 18 w 19"/>
                <a:gd name="T47" fmla="*/ 21 h 25"/>
                <a:gd name="T48" fmla="*/ 16 w 19"/>
                <a:gd name="T49" fmla="*/ 24 h 25"/>
                <a:gd name="T50" fmla="*/ 13 w 19"/>
                <a:gd name="T51" fmla="*/ 25 h 25"/>
                <a:gd name="T52" fmla="*/ 9 w 19"/>
                <a:gd name="T53" fmla="*/ 2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9" h="25">
                  <a:moveTo>
                    <a:pt x="9" y="25"/>
                  </a:moveTo>
                  <a:cubicBezTo>
                    <a:pt x="8" y="25"/>
                    <a:pt x="7" y="25"/>
                    <a:pt x="6" y="25"/>
                  </a:cubicBezTo>
                  <a:cubicBezTo>
                    <a:pt x="5" y="25"/>
                    <a:pt x="4" y="24"/>
                    <a:pt x="3" y="24"/>
                  </a:cubicBezTo>
                  <a:cubicBezTo>
                    <a:pt x="2" y="23"/>
                    <a:pt x="2" y="22"/>
                    <a:pt x="1" y="21"/>
                  </a:cubicBezTo>
                  <a:cubicBezTo>
                    <a:pt x="1" y="20"/>
                    <a:pt x="0" y="19"/>
                    <a:pt x="0" y="17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5" y="0"/>
                    <a:pt x="5" y="0"/>
                  </a:cubicBezTo>
                  <a:cubicBezTo>
                    <a:pt x="5" y="0"/>
                    <a:pt x="5" y="0"/>
                    <a:pt x="5" y="1"/>
                  </a:cubicBezTo>
                  <a:cubicBezTo>
                    <a:pt x="5" y="16"/>
                    <a:pt x="5" y="16"/>
                    <a:pt x="5" y="16"/>
                  </a:cubicBezTo>
                  <a:cubicBezTo>
                    <a:pt x="5" y="18"/>
                    <a:pt x="6" y="19"/>
                    <a:pt x="6" y="20"/>
                  </a:cubicBezTo>
                  <a:cubicBezTo>
                    <a:pt x="7" y="21"/>
                    <a:pt x="8" y="21"/>
                    <a:pt x="9" y="21"/>
                  </a:cubicBezTo>
                  <a:cubicBezTo>
                    <a:pt x="11" y="21"/>
                    <a:pt x="12" y="21"/>
                    <a:pt x="13" y="20"/>
                  </a:cubicBezTo>
                  <a:cubicBezTo>
                    <a:pt x="14" y="19"/>
                    <a:pt x="14" y="18"/>
                    <a:pt x="14" y="16"/>
                  </a:cubicBezTo>
                  <a:cubicBezTo>
                    <a:pt x="14" y="1"/>
                    <a:pt x="14" y="1"/>
                    <a:pt x="14" y="1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4" y="0"/>
                    <a:pt x="15" y="0"/>
                    <a:pt x="15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9" y="0"/>
                    <a:pt x="19" y="0"/>
                    <a:pt x="19" y="1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9" y="19"/>
                    <a:pt x="18" y="20"/>
                    <a:pt x="18" y="21"/>
                  </a:cubicBezTo>
                  <a:cubicBezTo>
                    <a:pt x="17" y="22"/>
                    <a:pt x="16" y="23"/>
                    <a:pt x="16" y="24"/>
                  </a:cubicBezTo>
                  <a:cubicBezTo>
                    <a:pt x="15" y="25"/>
                    <a:pt x="14" y="25"/>
                    <a:pt x="13" y="25"/>
                  </a:cubicBezTo>
                  <a:cubicBezTo>
                    <a:pt x="11" y="25"/>
                    <a:pt x="10" y="25"/>
                    <a:pt x="9" y="25"/>
                  </a:cubicBezTo>
                  <a:close/>
                </a:path>
              </a:pathLst>
            </a:custGeom>
            <a:solidFill>
              <a:srgbClr val="5755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90" name="Freeform 811"/>
            <p:cNvSpPr>
              <a:spLocks/>
            </p:cNvSpPr>
            <p:nvPr/>
          </p:nvSpPr>
          <p:spPr bwMode="auto">
            <a:xfrm>
              <a:off x="4178301" y="5480050"/>
              <a:ext cx="68263" cy="80963"/>
            </a:xfrm>
            <a:custGeom>
              <a:avLst/>
              <a:gdLst>
                <a:gd name="T0" fmla="*/ 12 w 16"/>
                <a:gd name="T1" fmla="*/ 19 h 19"/>
                <a:gd name="T2" fmla="*/ 11 w 16"/>
                <a:gd name="T3" fmla="*/ 17 h 19"/>
                <a:gd name="T4" fmla="*/ 11 w 16"/>
                <a:gd name="T5" fmla="*/ 7 h 19"/>
                <a:gd name="T6" fmla="*/ 10 w 16"/>
                <a:gd name="T7" fmla="*/ 5 h 19"/>
                <a:gd name="T8" fmla="*/ 8 w 16"/>
                <a:gd name="T9" fmla="*/ 4 h 19"/>
                <a:gd name="T10" fmla="*/ 7 w 16"/>
                <a:gd name="T11" fmla="*/ 4 h 19"/>
                <a:gd name="T12" fmla="*/ 5 w 16"/>
                <a:gd name="T13" fmla="*/ 5 h 19"/>
                <a:gd name="T14" fmla="*/ 5 w 16"/>
                <a:gd name="T15" fmla="*/ 6 h 19"/>
                <a:gd name="T16" fmla="*/ 5 w 16"/>
                <a:gd name="T17" fmla="*/ 7 h 19"/>
                <a:gd name="T18" fmla="*/ 5 w 16"/>
                <a:gd name="T19" fmla="*/ 17 h 19"/>
                <a:gd name="T20" fmla="*/ 4 w 16"/>
                <a:gd name="T21" fmla="*/ 19 h 19"/>
                <a:gd name="T22" fmla="*/ 3 w 16"/>
                <a:gd name="T23" fmla="*/ 19 h 19"/>
                <a:gd name="T24" fmla="*/ 2 w 16"/>
                <a:gd name="T25" fmla="*/ 19 h 19"/>
                <a:gd name="T26" fmla="*/ 0 w 16"/>
                <a:gd name="T27" fmla="*/ 19 h 19"/>
                <a:gd name="T28" fmla="*/ 0 w 16"/>
                <a:gd name="T29" fmla="*/ 17 h 19"/>
                <a:gd name="T30" fmla="*/ 0 w 16"/>
                <a:gd name="T31" fmla="*/ 1 h 19"/>
                <a:gd name="T32" fmla="*/ 0 w 16"/>
                <a:gd name="T33" fmla="*/ 0 h 19"/>
                <a:gd name="T34" fmla="*/ 1 w 16"/>
                <a:gd name="T35" fmla="*/ 0 h 19"/>
                <a:gd name="T36" fmla="*/ 3 w 16"/>
                <a:gd name="T37" fmla="*/ 0 h 19"/>
                <a:gd name="T38" fmla="*/ 4 w 16"/>
                <a:gd name="T39" fmla="*/ 0 h 19"/>
                <a:gd name="T40" fmla="*/ 5 w 16"/>
                <a:gd name="T41" fmla="*/ 1 h 19"/>
                <a:gd name="T42" fmla="*/ 7 w 16"/>
                <a:gd name="T43" fmla="*/ 0 h 19"/>
                <a:gd name="T44" fmla="*/ 10 w 16"/>
                <a:gd name="T45" fmla="*/ 0 h 19"/>
                <a:gd name="T46" fmla="*/ 14 w 16"/>
                <a:gd name="T47" fmla="*/ 1 h 19"/>
                <a:gd name="T48" fmla="*/ 16 w 16"/>
                <a:gd name="T49" fmla="*/ 6 h 19"/>
                <a:gd name="T50" fmla="*/ 16 w 16"/>
                <a:gd name="T51" fmla="*/ 17 h 19"/>
                <a:gd name="T52" fmla="*/ 15 w 16"/>
                <a:gd name="T53" fmla="*/ 19 h 19"/>
                <a:gd name="T54" fmla="*/ 14 w 16"/>
                <a:gd name="T55" fmla="*/ 19 h 19"/>
                <a:gd name="T56" fmla="*/ 12 w 16"/>
                <a:gd name="T57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6" h="19">
                  <a:moveTo>
                    <a:pt x="12" y="19"/>
                  </a:moveTo>
                  <a:cubicBezTo>
                    <a:pt x="11" y="19"/>
                    <a:pt x="11" y="19"/>
                    <a:pt x="11" y="17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1" y="6"/>
                    <a:pt x="11" y="5"/>
                    <a:pt x="10" y="5"/>
                  </a:cubicBezTo>
                  <a:cubicBezTo>
                    <a:pt x="10" y="4"/>
                    <a:pt x="9" y="4"/>
                    <a:pt x="8" y="4"/>
                  </a:cubicBezTo>
                  <a:cubicBezTo>
                    <a:pt x="8" y="4"/>
                    <a:pt x="7" y="4"/>
                    <a:pt x="7" y="4"/>
                  </a:cubicBezTo>
                  <a:cubicBezTo>
                    <a:pt x="6" y="4"/>
                    <a:pt x="6" y="5"/>
                    <a:pt x="5" y="5"/>
                  </a:cubicBezTo>
                  <a:cubicBezTo>
                    <a:pt x="5" y="5"/>
                    <a:pt x="5" y="6"/>
                    <a:pt x="5" y="6"/>
                  </a:cubicBezTo>
                  <a:cubicBezTo>
                    <a:pt x="5" y="6"/>
                    <a:pt x="5" y="7"/>
                    <a:pt x="5" y="7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5" y="18"/>
                    <a:pt x="5" y="18"/>
                    <a:pt x="4" y="19"/>
                  </a:cubicBezTo>
                  <a:cubicBezTo>
                    <a:pt x="4" y="19"/>
                    <a:pt x="4" y="19"/>
                    <a:pt x="3" y="19"/>
                  </a:cubicBezTo>
                  <a:cubicBezTo>
                    <a:pt x="2" y="19"/>
                    <a:pt x="2" y="19"/>
                    <a:pt x="2" y="19"/>
                  </a:cubicBezTo>
                  <a:cubicBezTo>
                    <a:pt x="1" y="19"/>
                    <a:pt x="1" y="19"/>
                    <a:pt x="0" y="19"/>
                  </a:cubicBezTo>
                  <a:cubicBezTo>
                    <a:pt x="0" y="18"/>
                    <a:pt x="0" y="18"/>
                    <a:pt x="0" y="17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5" y="1"/>
                    <a:pt x="5" y="1"/>
                  </a:cubicBezTo>
                  <a:cubicBezTo>
                    <a:pt x="5" y="1"/>
                    <a:pt x="6" y="0"/>
                    <a:pt x="7" y="0"/>
                  </a:cubicBezTo>
                  <a:cubicBezTo>
                    <a:pt x="8" y="0"/>
                    <a:pt x="9" y="0"/>
                    <a:pt x="10" y="0"/>
                  </a:cubicBezTo>
                  <a:cubicBezTo>
                    <a:pt x="12" y="0"/>
                    <a:pt x="13" y="0"/>
                    <a:pt x="14" y="1"/>
                  </a:cubicBezTo>
                  <a:cubicBezTo>
                    <a:pt x="15" y="2"/>
                    <a:pt x="16" y="4"/>
                    <a:pt x="16" y="6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6" y="18"/>
                    <a:pt x="16" y="18"/>
                    <a:pt x="15" y="19"/>
                  </a:cubicBezTo>
                  <a:cubicBezTo>
                    <a:pt x="15" y="19"/>
                    <a:pt x="15" y="19"/>
                    <a:pt x="14" y="19"/>
                  </a:cubicBezTo>
                  <a:lnTo>
                    <a:pt x="12" y="19"/>
                  </a:lnTo>
                  <a:close/>
                </a:path>
              </a:pathLst>
            </a:custGeom>
            <a:solidFill>
              <a:srgbClr val="5755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91" name="Freeform 812"/>
            <p:cNvSpPr>
              <a:spLocks noEditPoints="1"/>
            </p:cNvSpPr>
            <p:nvPr/>
          </p:nvSpPr>
          <p:spPr bwMode="auto">
            <a:xfrm>
              <a:off x="4264026" y="5451475"/>
              <a:ext cx="20638" cy="109538"/>
            </a:xfrm>
            <a:custGeom>
              <a:avLst/>
              <a:gdLst>
                <a:gd name="T0" fmla="*/ 2 w 5"/>
                <a:gd name="T1" fmla="*/ 4 h 26"/>
                <a:gd name="T2" fmla="*/ 1 w 5"/>
                <a:gd name="T3" fmla="*/ 4 h 26"/>
                <a:gd name="T4" fmla="*/ 0 w 5"/>
                <a:gd name="T5" fmla="*/ 3 h 26"/>
                <a:gd name="T6" fmla="*/ 0 w 5"/>
                <a:gd name="T7" fmla="*/ 2 h 26"/>
                <a:gd name="T8" fmla="*/ 1 w 5"/>
                <a:gd name="T9" fmla="*/ 1 h 26"/>
                <a:gd name="T10" fmla="*/ 2 w 5"/>
                <a:gd name="T11" fmla="*/ 0 h 26"/>
                <a:gd name="T12" fmla="*/ 4 w 5"/>
                <a:gd name="T13" fmla="*/ 0 h 26"/>
                <a:gd name="T14" fmla="*/ 4 w 5"/>
                <a:gd name="T15" fmla="*/ 1 h 26"/>
                <a:gd name="T16" fmla="*/ 5 w 5"/>
                <a:gd name="T17" fmla="*/ 2 h 26"/>
                <a:gd name="T18" fmla="*/ 5 w 5"/>
                <a:gd name="T19" fmla="*/ 3 h 26"/>
                <a:gd name="T20" fmla="*/ 4 w 5"/>
                <a:gd name="T21" fmla="*/ 4 h 26"/>
                <a:gd name="T22" fmla="*/ 4 w 5"/>
                <a:gd name="T23" fmla="*/ 4 h 26"/>
                <a:gd name="T24" fmla="*/ 2 w 5"/>
                <a:gd name="T25" fmla="*/ 4 h 26"/>
                <a:gd name="T26" fmla="*/ 1 w 5"/>
                <a:gd name="T27" fmla="*/ 26 h 26"/>
                <a:gd name="T28" fmla="*/ 1 w 5"/>
                <a:gd name="T29" fmla="*/ 26 h 26"/>
                <a:gd name="T30" fmla="*/ 0 w 5"/>
                <a:gd name="T31" fmla="*/ 25 h 26"/>
                <a:gd name="T32" fmla="*/ 0 w 5"/>
                <a:gd name="T33" fmla="*/ 8 h 26"/>
                <a:gd name="T34" fmla="*/ 1 w 5"/>
                <a:gd name="T35" fmla="*/ 7 h 26"/>
                <a:gd name="T36" fmla="*/ 1 w 5"/>
                <a:gd name="T37" fmla="*/ 7 h 26"/>
                <a:gd name="T38" fmla="*/ 3 w 5"/>
                <a:gd name="T39" fmla="*/ 7 h 26"/>
                <a:gd name="T40" fmla="*/ 4 w 5"/>
                <a:gd name="T41" fmla="*/ 7 h 26"/>
                <a:gd name="T42" fmla="*/ 5 w 5"/>
                <a:gd name="T43" fmla="*/ 8 h 26"/>
                <a:gd name="T44" fmla="*/ 5 w 5"/>
                <a:gd name="T45" fmla="*/ 25 h 26"/>
                <a:gd name="T46" fmla="*/ 4 w 5"/>
                <a:gd name="T47" fmla="*/ 26 h 26"/>
                <a:gd name="T48" fmla="*/ 4 w 5"/>
                <a:gd name="T49" fmla="*/ 26 h 26"/>
                <a:gd name="T50" fmla="*/ 1 w 5"/>
                <a:gd name="T51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" h="26">
                  <a:moveTo>
                    <a:pt x="2" y="4"/>
                  </a:moveTo>
                  <a:cubicBezTo>
                    <a:pt x="1" y="4"/>
                    <a:pt x="1" y="4"/>
                    <a:pt x="1" y="4"/>
                  </a:cubicBezTo>
                  <a:cubicBezTo>
                    <a:pt x="0" y="4"/>
                    <a:pt x="0" y="3"/>
                    <a:pt x="0" y="3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0" y="1"/>
                    <a:pt x="1" y="1"/>
                  </a:cubicBezTo>
                  <a:cubicBezTo>
                    <a:pt x="1" y="0"/>
                    <a:pt x="1" y="0"/>
                    <a:pt x="2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1"/>
                  </a:cubicBezTo>
                  <a:cubicBezTo>
                    <a:pt x="5" y="1"/>
                    <a:pt x="5" y="1"/>
                    <a:pt x="5" y="2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5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lnTo>
                    <a:pt x="2" y="4"/>
                  </a:lnTo>
                  <a:close/>
                  <a:moveTo>
                    <a:pt x="1" y="26"/>
                  </a:moveTo>
                  <a:cubicBezTo>
                    <a:pt x="1" y="26"/>
                    <a:pt x="1" y="26"/>
                    <a:pt x="1" y="26"/>
                  </a:cubicBezTo>
                  <a:cubicBezTo>
                    <a:pt x="0" y="26"/>
                    <a:pt x="0" y="25"/>
                    <a:pt x="0" y="25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8"/>
                    <a:pt x="0" y="8"/>
                    <a:pt x="1" y="7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5" y="7"/>
                    <a:pt x="5" y="8"/>
                    <a:pt x="5" y="8"/>
                  </a:cubicBezTo>
                  <a:cubicBezTo>
                    <a:pt x="5" y="25"/>
                    <a:pt x="5" y="25"/>
                    <a:pt x="5" y="25"/>
                  </a:cubicBezTo>
                  <a:cubicBezTo>
                    <a:pt x="5" y="25"/>
                    <a:pt x="5" y="26"/>
                    <a:pt x="4" y="26"/>
                  </a:cubicBezTo>
                  <a:cubicBezTo>
                    <a:pt x="4" y="26"/>
                    <a:pt x="4" y="26"/>
                    <a:pt x="4" y="26"/>
                  </a:cubicBezTo>
                  <a:lnTo>
                    <a:pt x="1" y="26"/>
                  </a:lnTo>
                  <a:close/>
                </a:path>
              </a:pathLst>
            </a:custGeom>
            <a:solidFill>
              <a:srgbClr val="5755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92" name="Freeform 813"/>
            <p:cNvSpPr>
              <a:spLocks/>
            </p:cNvSpPr>
            <p:nvPr/>
          </p:nvSpPr>
          <p:spPr bwMode="auto">
            <a:xfrm>
              <a:off x="4297364" y="5459413"/>
              <a:ext cx="50800" cy="101600"/>
            </a:xfrm>
            <a:custGeom>
              <a:avLst/>
              <a:gdLst>
                <a:gd name="T0" fmla="*/ 8 w 12"/>
                <a:gd name="T1" fmla="*/ 9 h 24"/>
                <a:gd name="T2" fmla="*/ 8 w 12"/>
                <a:gd name="T3" fmla="*/ 19 h 24"/>
                <a:gd name="T4" fmla="*/ 9 w 12"/>
                <a:gd name="T5" fmla="*/ 21 h 24"/>
                <a:gd name="T6" fmla="*/ 9 w 12"/>
                <a:gd name="T7" fmla="*/ 21 h 24"/>
                <a:gd name="T8" fmla="*/ 10 w 12"/>
                <a:gd name="T9" fmla="*/ 20 h 24"/>
                <a:gd name="T10" fmla="*/ 11 w 12"/>
                <a:gd name="T11" fmla="*/ 21 h 24"/>
                <a:gd name="T12" fmla="*/ 11 w 12"/>
                <a:gd name="T13" fmla="*/ 22 h 24"/>
                <a:gd name="T14" fmla="*/ 11 w 12"/>
                <a:gd name="T15" fmla="*/ 23 h 24"/>
                <a:gd name="T16" fmla="*/ 11 w 12"/>
                <a:gd name="T17" fmla="*/ 24 h 24"/>
                <a:gd name="T18" fmla="*/ 9 w 12"/>
                <a:gd name="T19" fmla="*/ 24 h 24"/>
                <a:gd name="T20" fmla="*/ 7 w 12"/>
                <a:gd name="T21" fmla="*/ 24 h 24"/>
                <a:gd name="T22" fmla="*/ 5 w 12"/>
                <a:gd name="T23" fmla="*/ 24 h 24"/>
                <a:gd name="T24" fmla="*/ 4 w 12"/>
                <a:gd name="T25" fmla="*/ 23 h 24"/>
                <a:gd name="T26" fmla="*/ 3 w 12"/>
                <a:gd name="T27" fmla="*/ 21 h 24"/>
                <a:gd name="T28" fmla="*/ 3 w 12"/>
                <a:gd name="T29" fmla="*/ 19 h 24"/>
                <a:gd name="T30" fmla="*/ 3 w 12"/>
                <a:gd name="T31" fmla="*/ 9 h 24"/>
                <a:gd name="T32" fmla="*/ 2 w 12"/>
                <a:gd name="T33" fmla="*/ 9 h 24"/>
                <a:gd name="T34" fmla="*/ 1 w 12"/>
                <a:gd name="T35" fmla="*/ 8 h 24"/>
                <a:gd name="T36" fmla="*/ 0 w 12"/>
                <a:gd name="T37" fmla="*/ 8 h 24"/>
                <a:gd name="T38" fmla="*/ 0 w 12"/>
                <a:gd name="T39" fmla="*/ 6 h 24"/>
                <a:gd name="T40" fmla="*/ 1 w 12"/>
                <a:gd name="T41" fmla="*/ 5 h 24"/>
                <a:gd name="T42" fmla="*/ 2 w 12"/>
                <a:gd name="T43" fmla="*/ 5 h 24"/>
                <a:gd name="T44" fmla="*/ 3 w 12"/>
                <a:gd name="T45" fmla="*/ 5 h 24"/>
                <a:gd name="T46" fmla="*/ 3 w 12"/>
                <a:gd name="T47" fmla="*/ 2 h 24"/>
                <a:gd name="T48" fmla="*/ 3 w 12"/>
                <a:gd name="T49" fmla="*/ 1 h 24"/>
                <a:gd name="T50" fmla="*/ 4 w 12"/>
                <a:gd name="T51" fmla="*/ 1 h 24"/>
                <a:gd name="T52" fmla="*/ 5 w 12"/>
                <a:gd name="T53" fmla="*/ 1 h 24"/>
                <a:gd name="T54" fmla="*/ 6 w 12"/>
                <a:gd name="T55" fmla="*/ 1 h 24"/>
                <a:gd name="T56" fmla="*/ 7 w 12"/>
                <a:gd name="T57" fmla="*/ 1 h 24"/>
                <a:gd name="T58" fmla="*/ 7 w 12"/>
                <a:gd name="T59" fmla="*/ 2 h 24"/>
                <a:gd name="T60" fmla="*/ 7 w 12"/>
                <a:gd name="T61" fmla="*/ 5 h 24"/>
                <a:gd name="T62" fmla="*/ 10 w 12"/>
                <a:gd name="T63" fmla="*/ 5 h 24"/>
                <a:gd name="T64" fmla="*/ 11 w 12"/>
                <a:gd name="T65" fmla="*/ 5 h 24"/>
                <a:gd name="T66" fmla="*/ 12 w 12"/>
                <a:gd name="T67" fmla="*/ 6 h 24"/>
                <a:gd name="T68" fmla="*/ 12 w 12"/>
                <a:gd name="T69" fmla="*/ 8 h 24"/>
                <a:gd name="T70" fmla="*/ 11 w 12"/>
                <a:gd name="T71" fmla="*/ 8 h 24"/>
                <a:gd name="T72" fmla="*/ 10 w 12"/>
                <a:gd name="T73" fmla="*/ 9 h 24"/>
                <a:gd name="T74" fmla="*/ 8 w 12"/>
                <a:gd name="T75" fmla="*/ 9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2" h="24">
                  <a:moveTo>
                    <a:pt x="8" y="9"/>
                  </a:moveTo>
                  <a:cubicBezTo>
                    <a:pt x="8" y="19"/>
                    <a:pt x="8" y="19"/>
                    <a:pt x="8" y="19"/>
                  </a:cubicBezTo>
                  <a:cubicBezTo>
                    <a:pt x="8" y="20"/>
                    <a:pt x="8" y="21"/>
                    <a:pt x="9" y="21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10" y="21"/>
                    <a:pt x="10" y="20"/>
                    <a:pt x="10" y="20"/>
                  </a:cubicBezTo>
                  <a:cubicBezTo>
                    <a:pt x="10" y="20"/>
                    <a:pt x="11" y="21"/>
                    <a:pt x="11" y="21"/>
                  </a:cubicBezTo>
                  <a:cubicBezTo>
                    <a:pt x="11" y="21"/>
                    <a:pt x="11" y="22"/>
                    <a:pt x="11" y="22"/>
                  </a:cubicBezTo>
                  <a:cubicBezTo>
                    <a:pt x="11" y="22"/>
                    <a:pt x="11" y="23"/>
                    <a:pt x="11" y="23"/>
                  </a:cubicBezTo>
                  <a:cubicBezTo>
                    <a:pt x="11" y="24"/>
                    <a:pt x="11" y="24"/>
                    <a:pt x="11" y="24"/>
                  </a:cubicBezTo>
                  <a:cubicBezTo>
                    <a:pt x="10" y="24"/>
                    <a:pt x="10" y="24"/>
                    <a:pt x="9" y="24"/>
                  </a:cubicBezTo>
                  <a:cubicBezTo>
                    <a:pt x="9" y="24"/>
                    <a:pt x="8" y="24"/>
                    <a:pt x="7" y="24"/>
                  </a:cubicBezTo>
                  <a:cubicBezTo>
                    <a:pt x="6" y="24"/>
                    <a:pt x="6" y="24"/>
                    <a:pt x="5" y="24"/>
                  </a:cubicBezTo>
                  <a:cubicBezTo>
                    <a:pt x="5" y="24"/>
                    <a:pt x="4" y="23"/>
                    <a:pt x="4" y="23"/>
                  </a:cubicBezTo>
                  <a:cubicBezTo>
                    <a:pt x="3" y="22"/>
                    <a:pt x="3" y="22"/>
                    <a:pt x="3" y="21"/>
                  </a:cubicBezTo>
                  <a:cubicBezTo>
                    <a:pt x="3" y="21"/>
                    <a:pt x="3" y="20"/>
                    <a:pt x="3" y="19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1" y="9"/>
                    <a:pt x="1" y="9"/>
                    <a:pt x="1" y="8"/>
                  </a:cubicBezTo>
                  <a:cubicBezTo>
                    <a:pt x="1" y="8"/>
                    <a:pt x="0" y="8"/>
                    <a:pt x="0" y="8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6"/>
                    <a:pt x="1" y="6"/>
                    <a:pt x="1" y="5"/>
                  </a:cubicBezTo>
                  <a:cubicBezTo>
                    <a:pt x="1" y="5"/>
                    <a:pt x="1" y="5"/>
                    <a:pt x="2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1"/>
                    <a:pt x="3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6" y="1"/>
                    <a:pt x="6" y="1"/>
                  </a:cubicBezTo>
                  <a:cubicBezTo>
                    <a:pt x="6" y="0"/>
                    <a:pt x="7" y="0"/>
                    <a:pt x="7" y="1"/>
                  </a:cubicBezTo>
                  <a:cubicBezTo>
                    <a:pt x="7" y="1"/>
                    <a:pt x="7" y="1"/>
                    <a:pt x="7" y="2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12" y="6"/>
                    <a:pt x="12" y="6"/>
                    <a:pt x="12" y="6"/>
                  </a:cubicBezTo>
                  <a:cubicBezTo>
                    <a:pt x="12" y="8"/>
                    <a:pt x="12" y="8"/>
                    <a:pt x="12" y="8"/>
                  </a:cubicBezTo>
                  <a:cubicBezTo>
                    <a:pt x="12" y="8"/>
                    <a:pt x="12" y="8"/>
                    <a:pt x="11" y="8"/>
                  </a:cubicBezTo>
                  <a:cubicBezTo>
                    <a:pt x="11" y="9"/>
                    <a:pt x="11" y="9"/>
                    <a:pt x="10" y="9"/>
                  </a:cubicBezTo>
                  <a:lnTo>
                    <a:pt x="8" y="9"/>
                  </a:lnTo>
                  <a:close/>
                </a:path>
              </a:pathLst>
            </a:custGeom>
            <a:solidFill>
              <a:srgbClr val="5755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93" name="Freeform 814"/>
            <p:cNvSpPr>
              <a:spLocks noEditPoints="1"/>
            </p:cNvSpPr>
            <p:nvPr/>
          </p:nvSpPr>
          <p:spPr bwMode="auto">
            <a:xfrm>
              <a:off x="4360864" y="5476875"/>
              <a:ext cx="71438" cy="84138"/>
            </a:xfrm>
            <a:custGeom>
              <a:avLst/>
              <a:gdLst>
                <a:gd name="T0" fmla="*/ 5 w 17"/>
                <a:gd name="T1" fmla="*/ 12 h 20"/>
                <a:gd name="T2" fmla="*/ 6 w 17"/>
                <a:gd name="T3" fmla="*/ 16 h 20"/>
                <a:gd name="T4" fmla="*/ 10 w 17"/>
                <a:gd name="T5" fmla="*/ 17 h 20"/>
                <a:gd name="T6" fmla="*/ 13 w 17"/>
                <a:gd name="T7" fmla="*/ 16 h 20"/>
                <a:gd name="T8" fmla="*/ 15 w 17"/>
                <a:gd name="T9" fmla="*/ 16 h 20"/>
                <a:gd name="T10" fmla="*/ 16 w 17"/>
                <a:gd name="T11" fmla="*/ 16 h 20"/>
                <a:gd name="T12" fmla="*/ 16 w 17"/>
                <a:gd name="T13" fmla="*/ 17 h 20"/>
                <a:gd name="T14" fmla="*/ 16 w 17"/>
                <a:gd name="T15" fmla="*/ 18 h 20"/>
                <a:gd name="T16" fmla="*/ 16 w 17"/>
                <a:gd name="T17" fmla="*/ 19 h 20"/>
                <a:gd name="T18" fmla="*/ 15 w 17"/>
                <a:gd name="T19" fmla="*/ 20 h 20"/>
                <a:gd name="T20" fmla="*/ 14 w 17"/>
                <a:gd name="T21" fmla="*/ 20 h 20"/>
                <a:gd name="T22" fmla="*/ 13 w 17"/>
                <a:gd name="T23" fmla="*/ 20 h 20"/>
                <a:gd name="T24" fmla="*/ 11 w 17"/>
                <a:gd name="T25" fmla="*/ 20 h 20"/>
                <a:gd name="T26" fmla="*/ 10 w 17"/>
                <a:gd name="T27" fmla="*/ 20 h 20"/>
                <a:gd name="T28" fmla="*/ 2 w 17"/>
                <a:gd name="T29" fmla="*/ 18 h 20"/>
                <a:gd name="T30" fmla="*/ 0 w 17"/>
                <a:gd name="T31" fmla="*/ 11 h 20"/>
                <a:gd name="T32" fmla="*/ 2 w 17"/>
                <a:gd name="T33" fmla="*/ 3 h 20"/>
                <a:gd name="T34" fmla="*/ 9 w 17"/>
                <a:gd name="T35" fmla="*/ 0 h 20"/>
                <a:gd name="T36" fmla="*/ 15 w 17"/>
                <a:gd name="T37" fmla="*/ 2 h 20"/>
                <a:gd name="T38" fmla="*/ 17 w 17"/>
                <a:gd name="T39" fmla="*/ 8 h 20"/>
                <a:gd name="T40" fmla="*/ 17 w 17"/>
                <a:gd name="T41" fmla="*/ 10 h 20"/>
                <a:gd name="T42" fmla="*/ 16 w 17"/>
                <a:gd name="T43" fmla="*/ 11 h 20"/>
                <a:gd name="T44" fmla="*/ 15 w 17"/>
                <a:gd name="T45" fmla="*/ 12 h 20"/>
                <a:gd name="T46" fmla="*/ 5 w 17"/>
                <a:gd name="T47" fmla="*/ 12 h 20"/>
                <a:gd name="T48" fmla="*/ 8 w 17"/>
                <a:gd name="T49" fmla="*/ 4 h 20"/>
                <a:gd name="T50" fmla="*/ 6 w 17"/>
                <a:gd name="T51" fmla="*/ 5 h 20"/>
                <a:gd name="T52" fmla="*/ 5 w 17"/>
                <a:gd name="T53" fmla="*/ 8 h 20"/>
                <a:gd name="T54" fmla="*/ 5 w 17"/>
                <a:gd name="T55" fmla="*/ 9 h 20"/>
                <a:gd name="T56" fmla="*/ 12 w 17"/>
                <a:gd name="T57" fmla="*/ 9 h 20"/>
                <a:gd name="T58" fmla="*/ 11 w 17"/>
                <a:gd name="T59" fmla="*/ 5 h 20"/>
                <a:gd name="T60" fmla="*/ 8 w 17"/>
                <a:gd name="T61" fmla="*/ 4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7" h="20">
                  <a:moveTo>
                    <a:pt x="5" y="12"/>
                  </a:moveTo>
                  <a:cubicBezTo>
                    <a:pt x="5" y="14"/>
                    <a:pt x="5" y="15"/>
                    <a:pt x="6" y="16"/>
                  </a:cubicBezTo>
                  <a:cubicBezTo>
                    <a:pt x="7" y="16"/>
                    <a:pt x="8" y="17"/>
                    <a:pt x="10" y="17"/>
                  </a:cubicBezTo>
                  <a:cubicBezTo>
                    <a:pt x="11" y="17"/>
                    <a:pt x="12" y="16"/>
                    <a:pt x="13" y="16"/>
                  </a:cubicBezTo>
                  <a:cubicBezTo>
                    <a:pt x="14" y="16"/>
                    <a:pt x="14" y="16"/>
                    <a:pt x="15" y="16"/>
                  </a:cubicBezTo>
                  <a:cubicBezTo>
                    <a:pt x="15" y="16"/>
                    <a:pt x="16" y="16"/>
                    <a:pt x="16" y="16"/>
                  </a:cubicBezTo>
                  <a:cubicBezTo>
                    <a:pt x="16" y="16"/>
                    <a:pt x="16" y="16"/>
                    <a:pt x="16" y="17"/>
                  </a:cubicBezTo>
                  <a:cubicBezTo>
                    <a:pt x="16" y="18"/>
                    <a:pt x="16" y="18"/>
                    <a:pt x="16" y="18"/>
                  </a:cubicBezTo>
                  <a:cubicBezTo>
                    <a:pt x="16" y="19"/>
                    <a:pt x="16" y="19"/>
                    <a:pt x="16" y="19"/>
                  </a:cubicBezTo>
                  <a:cubicBezTo>
                    <a:pt x="16" y="19"/>
                    <a:pt x="16" y="20"/>
                    <a:pt x="15" y="20"/>
                  </a:cubicBezTo>
                  <a:cubicBezTo>
                    <a:pt x="15" y="20"/>
                    <a:pt x="15" y="20"/>
                    <a:pt x="14" y="20"/>
                  </a:cubicBezTo>
                  <a:cubicBezTo>
                    <a:pt x="14" y="20"/>
                    <a:pt x="13" y="20"/>
                    <a:pt x="13" y="20"/>
                  </a:cubicBezTo>
                  <a:cubicBezTo>
                    <a:pt x="12" y="20"/>
                    <a:pt x="12" y="20"/>
                    <a:pt x="11" y="20"/>
                  </a:cubicBezTo>
                  <a:cubicBezTo>
                    <a:pt x="11" y="20"/>
                    <a:pt x="10" y="20"/>
                    <a:pt x="10" y="20"/>
                  </a:cubicBezTo>
                  <a:cubicBezTo>
                    <a:pt x="6" y="20"/>
                    <a:pt x="4" y="20"/>
                    <a:pt x="2" y="18"/>
                  </a:cubicBezTo>
                  <a:cubicBezTo>
                    <a:pt x="1" y="17"/>
                    <a:pt x="0" y="14"/>
                    <a:pt x="0" y="11"/>
                  </a:cubicBezTo>
                  <a:cubicBezTo>
                    <a:pt x="0" y="7"/>
                    <a:pt x="1" y="5"/>
                    <a:pt x="2" y="3"/>
                  </a:cubicBezTo>
                  <a:cubicBezTo>
                    <a:pt x="4" y="1"/>
                    <a:pt x="6" y="0"/>
                    <a:pt x="9" y="0"/>
                  </a:cubicBezTo>
                  <a:cubicBezTo>
                    <a:pt x="11" y="0"/>
                    <a:pt x="13" y="1"/>
                    <a:pt x="15" y="2"/>
                  </a:cubicBezTo>
                  <a:cubicBezTo>
                    <a:pt x="16" y="4"/>
                    <a:pt x="17" y="6"/>
                    <a:pt x="17" y="8"/>
                  </a:cubicBezTo>
                  <a:cubicBezTo>
                    <a:pt x="17" y="10"/>
                    <a:pt x="17" y="10"/>
                    <a:pt x="17" y="10"/>
                  </a:cubicBezTo>
                  <a:cubicBezTo>
                    <a:pt x="17" y="11"/>
                    <a:pt x="17" y="11"/>
                    <a:pt x="16" y="11"/>
                  </a:cubicBezTo>
                  <a:cubicBezTo>
                    <a:pt x="16" y="12"/>
                    <a:pt x="16" y="12"/>
                    <a:pt x="15" y="12"/>
                  </a:cubicBezTo>
                  <a:lnTo>
                    <a:pt x="5" y="12"/>
                  </a:lnTo>
                  <a:close/>
                  <a:moveTo>
                    <a:pt x="8" y="4"/>
                  </a:moveTo>
                  <a:cubicBezTo>
                    <a:pt x="7" y="4"/>
                    <a:pt x="6" y="4"/>
                    <a:pt x="6" y="5"/>
                  </a:cubicBezTo>
                  <a:cubicBezTo>
                    <a:pt x="5" y="6"/>
                    <a:pt x="5" y="7"/>
                    <a:pt x="5" y="8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12" y="9"/>
                    <a:pt x="12" y="9"/>
                    <a:pt x="12" y="9"/>
                  </a:cubicBezTo>
                  <a:cubicBezTo>
                    <a:pt x="12" y="7"/>
                    <a:pt x="12" y="6"/>
                    <a:pt x="11" y="5"/>
                  </a:cubicBezTo>
                  <a:cubicBezTo>
                    <a:pt x="11" y="4"/>
                    <a:pt x="10" y="4"/>
                    <a:pt x="8" y="4"/>
                  </a:cubicBezTo>
                  <a:close/>
                </a:path>
              </a:pathLst>
            </a:custGeom>
            <a:solidFill>
              <a:srgbClr val="5755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94" name="Freeform 815"/>
            <p:cNvSpPr>
              <a:spLocks noEditPoints="1"/>
            </p:cNvSpPr>
            <p:nvPr/>
          </p:nvSpPr>
          <p:spPr bwMode="auto">
            <a:xfrm>
              <a:off x="4449764" y="5451475"/>
              <a:ext cx="73025" cy="109538"/>
            </a:xfrm>
            <a:custGeom>
              <a:avLst/>
              <a:gdLst>
                <a:gd name="T0" fmla="*/ 13 w 17"/>
                <a:gd name="T1" fmla="*/ 26 h 26"/>
                <a:gd name="T2" fmla="*/ 12 w 17"/>
                <a:gd name="T3" fmla="*/ 26 h 26"/>
                <a:gd name="T4" fmla="*/ 12 w 17"/>
                <a:gd name="T5" fmla="*/ 25 h 26"/>
                <a:gd name="T6" fmla="*/ 7 w 17"/>
                <a:gd name="T7" fmla="*/ 26 h 26"/>
                <a:gd name="T8" fmla="*/ 4 w 17"/>
                <a:gd name="T9" fmla="*/ 26 h 26"/>
                <a:gd name="T10" fmla="*/ 2 w 17"/>
                <a:gd name="T11" fmla="*/ 24 h 26"/>
                <a:gd name="T12" fmla="*/ 1 w 17"/>
                <a:gd name="T13" fmla="*/ 21 h 26"/>
                <a:gd name="T14" fmla="*/ 0 w 17"/>
                <a:gd name="T15" fmla="*/ 17 h 26"/>
                <a:gd name="T16" fmla="*/ 2 w 17"/>
                <a:gd name="T17" fmla="*/ 9 h 26"/>
                <a:gd name="T18" fmla="*/ 7 w 17"/>
                <a:gd name="T19" fmla="*/ 6 h 26"/>
                <a:gd name="T20" fmla="*/ 10 w 17"/>
                <a:gd name="T21" fmla="*/ 7 h 26"/>
                <a:gd name="T22" fmla="*/ 12 w 17"/>
                <a:gd name="T23" fmla="*/ 8 h 26"/>
                <a:gd name="T24" fmla="*/ 12 w 17"/>
                <a:gd name="T25" fmla="*/ 2 h 26"/>
                <a:gd name="T26" fmla="*/ 13 w 17"/>
                <a:gd name="T27" fmla="*/ 0 h 26"/>
                <a:gd name="T28" fmla="*/ 15 w 17"/>
                <a:gd name="T29" fmla="*/ 0 h 26"/>
                <a:gd name="T30" fmla="*/ 16 w 17"/>
                <a:gd name="T31" fmla="*/ 0 h 26"/>
                <a:gd name="T32" fmla="*/ 17 w 17"/>
                <a:gd name="T33" fmla="*/ 1 h 26"/>
                <a:gd name="T34" fmla="*/ 17 w 17"/>
                <a:gd name="T35" fmla="*/ 24 h 26"/>
                <a:gd name="T36" fmla="*/ 16 w 17"/>
                <a:gd name="T37" fmla="*/ 26 h 26"/>
                <a:gd name="T38" fmla="*/ 15 w 17"/>
                <a:gd name="T39" fmla="*/ 26 h 26"/>
                <a:gd name="T40" fmla="*/ 13 w 17"/>
                <a:gd name="T41" fmla="*/ 26 h 26"/>
                <a:gd name="T42" fmla="*/ 12 w 17"/>
                <a:gd name="T43" fmla="*/ 14 h 26"/>
                <a:gd name="T44" fmla="*/ 12 w 17"/>
                <a:gd name="T45" fmla="*/ 12 h 26"/>
                <a:gd name="T46" fmla="*/ 11 w 17"/>
                <a:gd name="T47" fmla="*/ 11 h 26"/>
                <a:gd name="T48" fmla="*/ 10 w 17"/>
                <a:gd name="T49" fmla="*/ 10 h 26"/>
                <a:gd name="T50" fmla="*/ 8 w 17"/>
                <a:gd name="T51" fmla="*/ 10 h 26"/>
                <a:gd name="T52" fmla="*/ 6 w 17"/>
                <a:gd name="T53" fmla="*/ 11 h 26"/>
                <a:gd name="T54" fmla="*/ 5 w 17"/>
                <a:gd name="T55" fmla="*/ 15 h 26"/>
                <a:gd name="T56" fmla="*/ 5 w 17"/>
                <a:gd name="T57" fmla="*/ 18 h 26"/>
                <a:gd name="T58" fmla="*/ 6 w 17"/>
                <a:gd name="T59" fmla="*/ 22 h 26"/>
                <a:gd name="T60" fmla="*/ 8 w 17"/>
                <a:gd name="T61" fmla="*/ 23 h 26"/>
                <a:gd name="T62" fmla="*/ 10 w 17"/>
                <a:gd name="T63" fmla="*/ 23 h 26"/>
                <a:gd name="T64" fmla="*/ 11 w 17"/>
                <a:gd name="T65" fmla="*/ 22 h 26"/>
                <a:gd name="T66" fmla="*/ 12 w 17"/>
                <a:gd name="T67" fmla="*/ 21 h 26"/>
                <a:gd name="T68" fmla="*/ 12 w 17"/>
                <a:gd name="T69" fmla="*/ 20 h 26"/>
                <a:gd name="T70" fmla="*/ 12 w 17"/>
                <a:gd name="T71" fmla="*/ 1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7" h="26">
                  <a:moveTo>
                    <a:pt x="13" y="26"/>
                  </a:moveTo>
                  <a:cubicBezTo>
                    <a:pt x="13" y="26"/>
                    <a:pt x="13" y="26"/>
                    <a:pt x="12" y="26"/>
                  </a:cubicBezTo>
                  <a:cubicBezTo>
                    <a:pt x="12" y="26"/>
                    <a:pt x="12" y="25"/>
                    <a:pt x="12" y="25"/>
                  </a:cubicBezTo>
                  <a:cubicBezTo>
                    <a:pt x="11" y="26"/>
                    <a:pt x="9" y="26"/>
                    <a:pt x="7" y="26"/>
                  </a:cubicBezTo>
                  <a:cubicBezTo>
                    <a:pt x="6" y="26"/>
                    <a:pt x="5" y="26"/>
                    <a:pt x="4" y="26"/>
                  </a:cubicBezTo>
                  <a:cubicBezTo>
                    <a:pt x="3" y="26"/>
                    <a:pt x="3" y="25"/>
                    <a:pt x="2" y="24"/>
                  </a:cubicBezTo>
                  <a:cubicBezTo>
                    <a:pt x="1" y="23"/>
                    <a:pt x="1" y="22"/>
                    <a:pt x="1" y="21"/>
                  </a:cubicBezTo>
                  <a:cubicBezTo>
                    <a:pt x="0" y="20"/>
                    <a:pt x="0" y="18"/>
                    <a:pt x="0" y="17"/>
                  </a:cubicBezTo>
                  <a:cubicBezTo>
                    <a:pt x="0" y="13"/>
                    <a:pt x="1" y="11"/>
                    <a:pt x="2" y="9"/>
                  </a:cubicBezTo>
                  <a:cubicBezTo>
                    <a:pt x="3" y="7"/>
                    <a:pt x="4" y="6"/>
                    <a:pt x="7" y="6"/>
                  </a:cubicBezTo>
                  <a:cubicBezTo>
                    <a:pt x="8" y="6"/>
                    <a:pt x="9" y="7"/>
                    <a:pt x="10" y="7"/>
                  </a:cubicBezTo>
                  <a:cubicBezTo>
                    <a:pt x="11" y="7"/>
                    <a:pt x="11" y="8"/>
                    <a:pt x="12" y="8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2" y="1"/>
                    <a:pt x="12" y="0"/>
                    <a:pt x="13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1"/>
                    <a:pt x="17" y="1"/>
                    <a:pt x="17" y="1"/>
                  </a:cubicBezTo>
                  <a:cubicBezTo>
                    <a:pt x="17" y="24"/>
                    <a:pt x="17" y="24"/>
                    <a:pt x="17" y="24"/>
                  </a:cubicBezTo>
                  <a:cubicBezTo>
                    <a:pt x="17" y="25"/>
                    <a:pt x="17" y="25"/>
                    <a:pt x="16" y="26"/>
                  </a:cubicBezTo>
                  <a:cubicBezTo>
                    <a:pt x="16" y="26"/>
                    <a:pt x="16" y="26"/>
                    <a:pt x="15" y="26"/>
                  </a:cubicBezTo>
                  <a:lnTo>
                    <a:pt x="13" y="26"/>
                  </a:lnTo>
                  <a:close/>
                  <a:moveTo>
                    <a:pt x="12" y="14"/>
                  </a:moveTo>
                  <a:cubicBezTo>
                    <a:pt x="12" y="13"/>
                    <a:pt x="12" y="13"/>
                    <a:pt x="12" y="12"/>
                  </a:cubicBezTo>
                  <a:cubicBezTo>
                    <a:pt x="11" y="12"/>
                    <a:pt x="11" y="12"/>
                    <a:pt x="11" y="11"/>
                  </a:cubicBezTo>
                  <a:cubicBezTo>
                    <a:pt x="11" y="11"/>
                    <a:pt x="10" y="11"/>
                    <a:pt x="10" y="10"/>
                  </a:cubicBezTo>
                  <a:cubicBezTo>
                    <a:pt x="9" y="10"/>
                    <a:pt x="9" y="10"/>
                    <a:pt x="8" y="10"/>
                  </a:cubicBezTo>
                  <a:cubicBezTo>
                    <a:pt x="7" y="10"/>
                    <a:pt x="6" y="10"/>
                    <a:pt x="6" y="11"/>
                  </a:cubicBezTo>
                  <a:cubicBezTo>
                    <a:pt x="5" y="12"/>
                    <a:pt x="5" y="14"/>
                    <a:pt x="5" y="15"/>
                  </a:cubicBezTo>
                  <a:cubicBezTo>
                    <a:pt x="5" y="18"/>
                    <a:pt x="5" y="18"/>
                    <a:pt x="5" y="18"/>
                  </a:cubicBezTo>
                  <a:cubicBezTo>
                    <a:pt x="5" y="19"/>
                    <a:pt x="5" y="21"/>
                    <a:pt x="6" y="22"/>
                  </a:cubicBezTo>
                  <a:cubicBezTo>
                    <a:pt x="6" y="23"/>
                    <a:pt x="7" y="23"/>
                    <a:pt x="8" y="23"/>
                  </a:cubicBezTo>
                  <a:cubicBezTo>
                    <a:pt x="9" y="23"/>
                    <a:pt x="9" y="23"/>
                    <a:pt x="10" y="23"/>
                  </a:cubicBezTo>
                  <a:cubicBezTo>
                    <a:pt x="10" y="22"/>
                    <a:pt x="11" y="22"/>
                    <a:pt x="11" y="22"/>
                  </a:cubicBezTo>
                  <a:cubicBezTo>
                    <a:pt x="11" y="22"/>
                    <a:pt x="11" y="21"/>
                    <a:pt x="12" y="21"/>
                  </a:cubicBezTo>
                  <a:cubicBezTo>
                    <a:pt x="12" y="21"/>
                    <a:pt x="12" y="21"/>
                    <a:pt x="12" y="20"/>
                  </a:cubicBezTo>
                  <a:lnTo>
                    <a:pt x="12" y="14"/>
                  </a:lnTo>
                  <a:close/>
                </a:path>
              </a:pathLst>
            </a:custGeom>
            <a:solidFill>
              <a:srgbClr val="5755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95" name="Freeform 816"/>
            <p:cNvSpPr>
              <a:spLocks/>
            </p:cNvSpPr>
            <p:nvPr/>
          </p:nvSpPr>
          <p:spPr bwMode="auto">
            <a:xfrm>
              <a:off x="4589464" y="5451475"/>
              <a:ext cx="76200" cy="109538"/>
            </a:xfrm>
            <a:custGeom>
              <a:avLst/>
              <a:gdLst>
                <a:gd name="T0" fmla="*/ 8 w 18"/>
                <a:gd name="T1" fmla="*/ 26 h 26"/>
                <a:gd name="T2" fmla="*/ 3 w 18"/>
                <a:gd name="T3" fmla="*/ 26 h 26"/>
                <a:gd name="T4" fmla="*/ 1 w 18"/>
                <a:gd name="T5" fmla="*/ 25 h 26"/>
                <a:gd name="T6" fmla="*/ 1 w 18"/>
                <a:gd name="T7" fmla="*/ 24 h 26"/>
                <a:gd name="T8" fmla="*/ 1 w 18"/>
                <a:gd name="T9" fmla="*/ 23 h 26"/>
                <a:gd name="T10" fmla="*/ 1 w 18"/>
                <a:gd name="T11" fmla="*/ 21 h 26"/>
                <a:gd name="T12" fmla="*/ 2 w 18"/>
                <a:gd name="T13" fmla="*/ 21 h 26"/>
                <a:gd name="T14" fmla="*/ 4 w 18"/>
                <a:gd name="T15" fmla="*/ 22 h 26"/>
                <a:gd name="T16" fmla="*/ 8 w 18"/>
                <a:gd name="T17" fmla="*/ 22 h 26"/>
                <a:gd name="T18" fmla="*/ 12 w 18"/>
                <a:gd name="T19" fmla="*/ 21 h 26"/>
                <a:gd name="T20" fmla="*/ 13 w 18"/>
                <a:gd name="T21" fmla="*/ 19 h 26"/>
                <a:gd name="T22" fmla="*/ 12 w 18"/>
                <a:gd name="T23" fmla="*/ 17 h 26"/>
                <a:gd name="T24" fmla="*/ 9 w 18"/>
                <a:gd name="T25" fmla="*/ 15 h 26"/>
                <a:gd name="T26" fmla="*/ 6 w 18"/>
                <a:gd name="T27" fmla="*/ 14 h 26"/>
                <a:gd name="T28" fmla="*/ 4 w 18"/>
                <a:gd name="T29" fmla="*/ 12 h 26"/>
                <a:gd name="T30" fmla="*/ 2 w 18"/>
                <a:gd name="T31" fmla="*/ 10 h 26"/>
                <a:gd name="T32" fmla="*/ 1 w 18"/>
                <a:gd name="T33" fmla="*/ 7 h 26"/>
                <a:gd name="T34" fmla="*/ 2 w 18"/>
                <a:gd name="T35" fmla="*/ 4 h 26"/>
                <a:gd name="T36" fmla="*/ 4 w 18"/>
                <a:gd name="T37" fmla="*/ 2 h 26"/>
                <a:gd name="T38" fmla="*/ 6 w 18"/>
                <a:gd name="T39" fmla="*/ 1 h 26"/>
                <a:gd name="T40" fmla="*/ 11 w 18"/>
                <a:gd name="T41" fmla="*/ 0 h 26"/>
                <a:gd name="T42" fmla="*/ 13 w 18"/>
                <a:gd name="T43" fmla="*/ 0 h 26"/>
                <a:gd name="T44" fmla="*/ 15 w 18"/>
                <a:gd name="T45" fmla="*/ 0 h 26"/>
                <a:gd name="T46" fmla="*/ 16 w 18"/>
                <a:gd name="T47" fmla="*/ 1 h 26"/>
                <a:gd name="T48" fmla="*/ 17 w 18"/>
                <a:gd name="T49" fmla="*/ 1 h 26"/>
                <a:gd name="T50" fmla="*/ 17 w 18"/>
                <a:gd name="T51" fmla="*/ 2 h 26"/>
                <a:gd name="T52" fmla="*/ 17 w 18"/>
                <a:gd name="T53" fmla="*/ 3 h 26"/>
                <a:gd name="T54" fmla="*/ 17 w 18"/>
                <a:gd name="T55" fmla="*/ 4 h 26"/>
                <a:gd name="T56" fmla="*/ 16 w 18"/>
                <a:gd name="T57" fmla="*/ 5 h 26"/>
                <a:gd name="T58" fmla="*/ 14 w 18"/>
                <a:gd name="T59" fmla="*/ 4 h 26"/>
                <a:gd name="T60" fmla="*/ 11 w 18"/>
                <a:gd name="T61" fmla="*/ 4 h 26"/>
                <a:gd name="T62" fmla="*/ 7 w 18"/>
                <a:gd name="T63" fmla="*/ 5 h 26"/>
                <a:gd name="T64" fmla="*/ 6 w 18"/>
                <a:gd name="T65" fmla="*/ 7 h 26"/>
                <a:gd name="T66" fmla="*/ 7 w 18"/>
                <a:gd name="T67" fmla="*/ 9 h 26"/>
                <a:gd name="T68" fmla="*/ 11 w 18"/>
                <a:gd name="T69" fmla="*/ 11 h 26"/>
                <a:gd name="T70" fmla="*/ 17 w 18"/>
                <a:gd name="T71" fmla="*/ 14 h 26"/>
                <a:gd name="T72" fmla="*/ 18 w 18"/>
                <a:gd name="T73" fmla="*/ 19 h 26"/>
                <a:gd name="T74" fmla="*/ 17 w 18"/>
                <a:gd name="T75" fmla="*/ 22 h 26"/>
                <a:gd name="T76" fmla="*/ 15 w 18"/>
                <a:gd name="T77" fmla="*/ 25 h 26"/>
                <a:gd name="T78" fmla="*/ 12 w 18"/>
                <a:gd name="T79" fmla="*/ 26 h 26"/>
                <a:gd name="T80" fmla="*/ 8 w 18"/>
                <a:gd name="T81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8" h="26">
                  <a:moveTo>
                    <a:pt x="8" y="26"/>
                  </a:moveTo>
                  <a:cubicBezTo>
                    <a:pt x="6" y="26"/>
                    <a:pt x="5" y="26"/>
                    <a:pt x="3" y="26"/>
                  </a:cubicBezTo>
                  <a:cubicBezTo>
                    <a:pt x="2" y="25"/>
                    <a:pt x="1" y="25"/>
                    <a:pt x="1" y="25"/>
                  </a:cubicBezTo>
                  <a:cubicBezTo>
                    <a:pt x="1" y="25"/>
                    <a:pt x="0" y="24"/>
                    <a:pt x="1" y="24"/>
                  </a:cubicBezTo>
                  <a:cubicBezTo>
                    <a:pt x="1" y="24"/>
                    <a:pt x="1" y="23"/>
                    <a:pt x="1" y="23"/>
                  </a:cubicBezTo>
                  <a:cubicBezTo>
                    <a:pt x="1" y="22"/>
                    <a:pt x="1" y="22"/>
                    <a:pt x="1" y="21"/>
                  </a:cubicBezTo>
                  <a:cubicBezTo>
                    <a:pt x="1" y="21"/>
                    <a:pt x="1" y="21"/>
                    <a:pt x="2" y="21"/>
                  </a:cubicBezTo>
                  <a:cubicBezTo>
                    <a:pt x="2" y="21"/>
                    <a:pt x="3" y="21"/>
                    <a:pt x="4" y="22"/>
                  </a:cubicBezTo>
                  <a:cubicBezTo>
                    <a:pt x="5" y="22"/>
                    <a:pt x="6" y="22"/>
                    <a:pt x="8" y="22"/>
                  </a:cubicBezTo>
                  <a:cubicBezTo>
                    <a:pt x="9" y="22"/>
                    <a:pt x="11" y="22"/>
                    <a:pt x="12" y="21"/>
                  </a:cubicBezTo>
                  <a:cubicBezTo>
                    <a:pt x="13" y="21"/>
                    <a:pt x="13" y="20"/>
                    <a:pt x="13" y="19"/>
                  </a:cubicBezTo>
                  <a:cubicBezTo>
                    <a:pt x="13" y="18"/>
                    <a:pt x="13" y="17"/>
                    <a:pt x="12" y="17"/>
                  </a:cubicBezTo>
                  <a:cubicBezTo>
                    <a:pt x="12" y="16"/>
                    <a:pt x="10" y="15"/>
                    <a:pt x="9" y="15"/>
                  </a:cubicBezTo>
                  <a:cubicBezTo>
                    <a:pt x="8" y="14"/>
                    <a:pt x="7" y="14"/>
                    <a:pt x="6" y="14"/>
                  </a:cubicBezTo>
                  <a:cubicBezTo>
                    <a:pt x="5" y="13"/>
                    <a:pt x="4" y="13"/>
                    <a:pt x="4" y="12"/>
                  </a:cubicBezTo>
                  <a:cubicBezTo>
                    <a:pt x="3" y="11"/>
                    <a:pt x="2" y="11"/>
                    <a:pt x="2" y="10"/>
                  </a:cubicBezTo>
                  <a:cubicBezTo>
                    <a:pt x="2" y="9"/>
                    <a:pt x="1" y="8"/>
                    <a:pt x="1" y="7"/>
                  </a:cubicBezTo>
                  <a:cubicBezTo>
                    <a:pt x="1" y="6"/>
                    <a:pt x="2" y="5"/>
                    <a:pt x="2" y="4"/>
                  </a:cubicBezTo>
                  <a:cubicBezTo>
                    <a:pt x="2" y="3"/>
                    <a:pt x="3" y="3"/>
                    <a:pt x="4" y="2"/>
                  </a:cubicBezTo>
                  <a:cubicBezTo>
                    <a:pt x="4" y="1"/>
                    <a:pt x="5" y="1"/>
                    <a:pt x="6" y="1"/>
                  </a:cubicBezTo>
                  <a:cubicBezTo>
                    <a:pt x="8" y="0"/>
                    <a:pt x="9" y="0"/>
                    <a:pt x="11" y="0"/>
                  </a:cubicBezTo>
                  <a:cubicBezTo>
                    <a:pt x="12" y="0"/>
                    <a:pt x="13" y="0"/>
                    <a:pt x="13" y="0"/>
                  </a:cubicBezTo>
                  <a:cubicBezTo>
                    <a:pt x="14" y="0"/>
                    <a:pt x="15" y="0"/>
                    <a:pt x="15" y="0"/>
                  </a:cubicBezTo>
                  <a:cubicBezTo>
                    <a:pt x="15" y="0"/>
                    <a:pt x="16" y="0"/>
                    <a:pt x="16" y="1"/>
                  </a:cubicBezTo>
                  <a:cubicBezTo>
                    <a:pt x="16" y="1"/>
                    <a:pt x="17" y="1"/>
                    <a:pt x="17" y="1"/>
                  </a:cubicBezTo>
                  <a:cubicBezTo>
                    <a:pt x="17" y="1"/>
                    <a:pt x="17" y="1"/>
                    <a:pt x="17" y="2"/>
                  </a:cubicBezTo>
                  <a:cubicBezTo>
                    <a:pt x="17" y="2"/>
                    <a:pt x="17" y="2"/>
                    <a:pt x="17" y="3"/>
                  </a:cubicBezTo>
                  <a:cubicBezTo>
                    <a:pt x="17" y="4"/>
                    <a:pt x="17" y="4"/>
                    <a:pt x="17" y="4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15" y="5"/>
                    <a:pt x="15" y="5"/>
                    <a:pt x="14" y="4"/>
                  </a:cubicBezTo>
                  <a:cubicBezTo>
                    <a:pt x="13" y="4"/>
                    <a:pt x="12" y="4"/>
                    <a:pt x="11" y="4"/>
                  </a:cubicBezTo>
                  <a:cubicBezTo>
                    <a:pt x="9" y="4"/>
                    <a:pt x="8" y="4"/>
                    <a:pt x="7" y="5"/>
                  </a:cubicBezTo>
                  <a:cubicBezTo>
                    <a:pt x="7" y="5"/>
                    <a:pt x="6" y="6"/>
                    <a:pt x="6" y="7"/>
                  </a:cubicBezTo>
                  <a:cubicBezTo>
                    <a:pt x="6" y="8"/>
                    <a:pt x="7" y="8"/>
                    <a:pt x="7" y="9"/>
                  </a:cubicBezTo>
                  <a:cubicBezTo>
                    <a:pt x="8" y="9"/>
                    <a:pt x="9" y="10"/>
                    <a:pt x="11" y="11"/>
                  </a:cubicBezTo>
                  <a:cubicBezTo>
                    <a:pt x="13" y="12"/>
                    <a:pt x="15" y="13"/>
                    <a:pt x="17" y="14"/>
                  </a:cubicBezTo>
                  <a:cubicBezTo>
                    <a:pt x="18" y="15"/>
                    <a:pt x="18" y="17"/>
                    <a:pt x="18" y="19"/>
                  </a:cubicBezTo>
                  <a:cubicBezTo>
                    <a:pt x="18" y="20"/>
                    <a:pt x="18" y="22"/>
                    <a:pt x="17" y="22"/>
                  </a:cubicBezTo>
                  <a:cubicBezTo>
                    <a:pt x="17" y="23"/>
                    <a:pt x="16" y="24"/>
                    <a:pt x="15" y="25"/>
                  </a:cubicBezTo>
                  <a:cubicBezTo>
                    <a:pt x="14" y="25"/>
                    <a:pt x="13" y="26"/>
                    <a:pt x="12" y="26"/>
                  </a:cubicBezTo>
                  <a:cubicBezTo>
                    <a:pt x="11" y="26"/>
                    <a:pt x="10" y="26"/>
                    <a:pt x="8" y="26"/>
                  </a:cubicBezTo>
                  <a:close/>
                </a:path>
              </a:pathLst>
            </a:custGeom>
            <a:solidFill>
              <a:srgbClr val="5755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96" name="Freeform 817"/>
            <p:cNvSpPr>
              <a:spLocks/>
            </p:cNvSpPr>
            <p:nvPr/>
          </p:nvSpPr>
          <p:spPr bwMode="auto">
            <a:xfrm>
              <a:off x="4678364" y="5459413"/>
              <a:ext cx="47625" cy="101600"/>
            </a:xfrm>
            <a:custGeom>
              <a:avLst/>
              <a:gdLst>
                <a:gd name="T0" fmla="*/ 7 w 11"/>
                <a:gd name="T1" fmla="*/ 9 h 24"/>
                <a:gd name="T2" fmla="*/ 7 w 11"/>
                <a:gd name="T3" fmla="*/ 19 h 24"/>
                <a:gd name="T4" fmla="*/ 8 w 11"/>
                <a:gd name="T5" fmla="*/ 21 h 24"/>
                <a:gd name="T6" fmla="*/ 9 w 11"/>
                <a:gd name="T7" fmla="*/ 21 h 24"/>
                <a:gd name="T8" fmla="*/ 10 w 11"/>
                <a:gd name="T9" fmla="*/ 20 h 24"/>
                <a:gd name="T10" fmla="*/ 10 w 11"/>
                <a:gd name="T11" fmla="*/ 21 h 24"/>
                <a:gd name="T12" fmla="*/ 10 w 11"/>
                <a:gd name="T13" fmla="*/ 22 h 24"/>
                <a:gd name="T14" fmla="*/ 10 w 11"/>
                <a:gd name="T15" fmla="*/ 23 h 24"/>
                <a:gd name="T16" fmla="*/ 10 w 11"/>
                <a:gd name="T17" fmla="*/ 24 h 24"/>
                <a:gd name="T18" fmla="*/ 9 w 11"/>
                <a:gd name="T19" fmla="*/ 24 h 24"/>
                <a:gd name="T20" fmla="*/ 7 w 11"/>
                <a:gd name="T21" fmla="*/ 24 h 24"/>
                <a:gd name="T22" fmla="*/ 5 w 11"/>
                <a:gd name="T23" fmla="*/ 24 h 24"/>
                <a:gd name="T24" fmla="*/ 3 w 11"/>
                <a:gd name="T25" fmla="*/ 23 h 24"/>
                <a:gd name="T26" fmla="*/ 3 w 11"/>
                <a:gd name="T27" fmla="*/ 21 h 24"/>
                <a:gd name="T28" fmla="*/ 2 w 11"/>
                <a:gd name="T29" fmla="*/ 19 h 24"/>
                <a:gd name="T30" fmla="*/ 2 w 11"/>
                <a:gd name="T31" fmla="*/ 9 h 24"/>
                <a:gd name="T32" fmla="*/ 1 w 11"/>
                <a:gd name="T33" fmla="*/ 9 h 24"/>
                <a:gd name="T34" fmla="*/ 0 w 11"/>
                <a:gd name="T35" fmla="*/ 8 h 24"/>
                <a:gd name="T36" fmla="*/ 0 w 11"/>
                <a:gd name="T37" fmla="*/ 8 h 24"/>
                <a:gd name="T38" fmla="*/ 0 w 11"/>
                <a:gd name="T39" fmla="*/ 6 h 24"/>
                <a:gd name="T40" fmla="*/ 0 w 11"/>
                <a:gd name="T41" fmla="*/ 5 h 24"/>
                <a:gd name="T42" fmla="*/ 1 w 11"/>
                <a:gd name="T43" fmla="*/ 5 h 24"/>
                <a:gd name="T44" fmla="*/ 3 w 11"/>
                <a:gd name="T45" fmla="*/ 5 h 24"/>
                <a:gd name="T46" fmla="*/ 3 w 11"/>
                <a:gd name="T47" fmla="*/ 2 h 24"/>
                <a:gd name="T48" fmla="*/ 3 w 11"/>
                <a:gd name="T49" fmla="*/ 1 h 24"/>
                <a:gd name="T50" fmla="*/ 4 w 11"/>
                <a:gd name="T51" fmla="*/ 1 h 24"/>
                <a:gd name="T52" fmla="*/ 5 w 11"/>
                <a:gd name="T53" fmla="*/ 1 h 24"/>
                <a:gd name="T54" fmla="*/ 6 w 11"/>
                <a:gd name="T55" fmla="*/ 1 h 24"/>
                <a:gd name="T56" fmla="*/ 7 w 11"/>
                <a:gd name="T57" fmla="*/ 1 h 24"/>
                <a:gd name="T58" fmla="*/ 7 w 11"/>
                <a:gd name="T59" fmla="*/ 2 h 24"/>
                <a:gd name="T60" fmla="*/ 7 w 11"/>
                <a:gd name="T61" fmla="*/ 5 h 24"/>
                <a:gd name="T62" fmla="*/ 10 w 11"/>
                <a:gd name="T63" fmla="*/ 5 h 24"/>
                <a:gd name="T64" fmla="*/ 11 w 11"/>
                <a:gd name="T65" fmla="*/ 5 h 24"/>
                <a:gd name="T66" fmla="*/ 11 w 11"/>
                <a:gd name="T67" fmla="*/ 6 h 24"/>
                <a:gd name="T68" fmla="*/ 11 w 11"/>
                <a:gd name="T69" fmla="*/ 8 h 24"/>
                <a:gd name="T70" fmla="*/ 11 w 11"/>
                <a:gd name="T71" fmla="*/ 8 h 24"/>
                <a:gd name="T72" fmla="*/ 10 w 11"/>
                <a:gd name="T73" fmla="*/ 9 h 24"/>
                <a:gd name="T74" fmla="*/ 7 w 11"/>
                <a:gd name="T75" fmla="*/ 9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1" h="24">
                  <a:moveTo>
                    <a:pt x="7" y="9"/>
                  </a:moveTo>
                  <a:cubicBezTo>
                    <a:pt x="7" y="19"/>
                    <a:pt x="7" y="19"/>
                    <a:pt x="7" y="19"/>
                  </a:cubicBezTo>
                  <a:cubicBezTo>
                    <a:pt x="7" y="20"/>
                    <a:pt x="8" y="21"/>
                    <a:pt x="8" y="21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9" y="21"/>
                    <a:pt x="10" y="20"/>
                    <a:pt x="10" y="20"/>
                  </a:cubicBezTo>
                  <a:cubicBezTo>
                    <a:pt x="10" y="20"/>
                    <a:pt x="10" y="21"/>
                    <a:pt x="10" y="21"/>
                  </a:cubicBezTo>
                  <a:cubicBezTo>
                    <a:pt x="10" y="21"/>
                    <a:pt x="10" y="22"/>
                    <a:pt x="10" y="22"/>
                  </a:cubicBezTo>
                  <a:cubicBezTo>
                    <a:pt x="10" y="22"/>
                    <a:pt x="11" y="23"/>
                    <a:pt x="10" y="23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10" y="24"/>
                    <a:pt x="10" y="24"/>
                    <a:pt x="9" y="24"/>
                  </a:cubicBezTo>
                  <a:cubicBezTo>
                    <a:pt x="8" y="24"/>
                    <a:pt x="8" y="24"/>
                    <a:pt x="7" y="24"/>
                  </a:cubicBezTo>
                  <a:cubicBezTo>
                    <a:pt x="6" y="24"/>
                    <a:pt x="5" y="24"/>
                    <a:pt x="5" y="24"/>
                  </a:cubicBezTo>
                  <a:cubicBezTo>
                    <a:pt x="4" y="24"/>
                    <a:pt x="4" y="23"/>
                    <a:pt x="3" y="23"/>
                  </a:cubicBezTo>
                  <a:cubicBezTo>
                    <a:pt x="3" y="22"/>
                    <a:pt x="3" y="22"/>
                    <a:pt x="3" y="21"/>
                  </a:cubicBezTo>
                  <a:cubicBezTo>
                    <a:pt x="3" y="21"/>
                    <a:pt x="2" y="20"/>
                    <a:pt x="2" y="19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1" y="9"/>
                    <a:pt x="0" y="9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6"/>
                    <a:pt x="0" y="6"/>
                    <a:pt x="0" y="5"/>
                  </a:cubicBezTo>
                  <a:cubicBezTo>
                    <a:pt x="0" y="5"/>
                    <a:pt x="1" y="5"/>
                    <a:pt x="1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1"/>
                    <a:pt x="3" y="1"/>
                  </a:cubicBezTo>
                  <a:cubicBezTo>
                    <a:pt x="3" y="1"/>
                    <a:pt x="4" y="1"/>
                    <a:pt x="4" y="1"/>
                  </a:cubicBezTo>
                  <a:cubicBezTo>
                    <a:pt x="4" y="1"/>
                    <a:pt x="5" y="1"/>
                    <a:pt x="5" y="1"/>
                  </a:cubicBezTo>
                  <a:cubicBezTo>
                    <a:pt x="5" y="1"/>
                    <a:pt x="5" y="1"/>
                    <a:pt x="6" y="1"/>
                  </a:cubicBezTo>
                  <a:cubicBezTo>
                    <a:pt x="6" y="0"/>
                    <a:pt x="6" y="0"/>
                    <a:pt x="7" y="1"/>
                  </a:cubicBezTo>
                  <a:cubicBezTo>
                    <a:pt x="7" y="1"/>
                    <a:pt x="7" y="1"/>
                    <a:pt x="7" y="2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11" y="8"/>
                    <a:pt x="11" y="8"/>
                    <a:pt x="11" y="8"/>
                  </a:cubicBezTo>
                  <a:cubicBezTo>
                    <a:pt x="11" y="8"/>
                    <a:pt x="11" y="8"/>
                    <a:pt x="11" y="8"/>
                  </a:cubicBezTo>
                  <a:cubicBezTo>
                    <a:pt x="11" y="9"/>
                    <a:pt x="11" y="9"/>
                    <a:pt x="10" y="9"/>
                  </a:cubicBezTo>
                  <a:lnTo>
                    <a:pt x="7" y="9"/>
                  </a:lnTo>
                  <a:close/>
                </a:path>
              </a:pathLst>
            </a:custGeom>
            <a:solidFill>
              <a:srgbClr val="5755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97" name="Freeform 818"/>
            <p:cNvSpPr>
              <a:spLocks noEditPoints="1"/>
            </p:cNvSpPr>
            <p:nvPr/>
          </p:nvSpPr>
          <p:spPr bwMode="auto">
            <a:xfrm>
              <a:off x="4738689" y="5476875"/>
              <a:ext cx="68263" cy="84138"/>
            </a:xfrm>
            <a:custGeom>
              <a:avLst/>
              <a:gdLst>
                <a:gd name="T0" fmla="*/ 13 w 16"/>
                <a:gd name="T1" fmla="*/ 20 h 20"/>
                <a:gd name="T2" fmla="*/ 12 w 16"/>
                <a:gd name="T3" fmla="*/ 20 h 20"/>
                <a:gd name="T4" fmla="*/ 12 w 16"/>
                <a:gd name="T5" fmla="*/ 19 h 20"/>
                <a:gd name="T6" fmla="*/ 12 w 16"/>
                <a:gd name="T7" fmla="*/ 19 h 20"/>
                <a:gd name="T8" fmla="*/ 9 w 16"/>
                <a:gd name="T9" fmla="*/ 20 h 20"/>
                <a:gd name="T10" fmla="*/ 6 w 16"/>
                <a:gd name="T11" fmla="*/ 20 h 20"/>
                <a:gd name="T12" fmla="*/ 4 w 16"/>
                <a:gd name="T13" fmla="*/ 20 h 20"/>
                <a:gd name="T14" fmla="*/ 2 w 16"/>
                <a:gd name="T15" fmla="*/ 18 h 20"/>
                <a:gd name="T16" fmla="*/ 0 w 16"/>
                <a:gd name="T17" fmla="*/ 15 h 20"/>
                <a:gd name="T18" fmla="*/ 0 w 16"/>
                <a:gd name="T19" fmla="*/ 11 h 20"/>
                <a:gd name="T20" fmla="*/ 2 w 16"/>
                <a:gd name="T21" fmla="*/ 3 h 20"/>
                <a:gd name="T22" fmla="*/ 6 w 16"/>
                <a:gd name="T23" fmla="*/ 0 h 20"/>
                <a:gd name="T24" fmla="*/ 10 w 16"/>
                <a:gd name="T25" fmla="*/ 1 h 20"/>
                <a:gd name="T26" fmla="*/ 12 w 16"/>
                <a:gd name="T27" fmla="*/ 2 h 20"/>
                <a:gd name="T28" fmla="*/ 12 w 16"/>
                <a:gd name="T29" fmla="*/ 2 h 20"/>
                <a:gd name="T30" fmla="*/ 13 w 16"/>
                <a:gd name="T31" fmla="*/ 1 h 20"/>
                <a:gd name="T32" fmla="*/ 15 w 16"/>
                <a:gd name="T33" fmla="*/ 1 h 20"/>
                <a:gd name="T34" fmla="*/ 16 w 16"/>
                <a:gd name="T35" fmla="*/ 1 h 20"/>
                <a:gd name="T36" fmla="*/ 16 w 16"/>
                <a:gd name="T37" fmla="*/ 2 h 20"/>
                <a:gd name="T38" fmla="*/ 16 w 16"/>
                <a:gd name="T39" fmla="*/ 18 h 20"/>
                <a:gd name="T40" fmla="*/ 16 w 16"/>
                <a:gd name="T41" fmla="*/ 20 h 20"/>
                <a:gd name="T42" fmla="*/ 15 w 16"/>
                <a:gd name="T43" fmla="*/ 20 h 20"/>
                <a:gd name="T44" fmla="*/ 13 w 16"/>
                <a:gd name="T45" fmla="*/ 20 h 20"/>
                <a:gd name="T46" fmla="*/ 11 w 16"/>
                <a:gd name="T47" fmla="*/ 8 h 20"/>
                <a:gd name="T48" fmla="*/ 11 w 16"/>
                <a:gd name="T49" fmla="*/ 7 h 20"/>
                <a:gd name="T50" fmla="*/ 11 w 16"/>
                <a:gd name="T51" fmla="*/ 5 h 20"/>
                <a:gd name="T52" fmla="*/ 10 w 16"/>
                <a:gd name="T53" fmla="*/ 4 h 20"/>
                <a:gd name="T54" fmla="*/ 8 w 16"/>
                <a:gd name="T55" fmla="*/ 4 h 20"/>
                <a:gd name="T56" fmla="*/ 6 w 16"/>
                <a:gd name="T57" fmla="*/ 5 h 20"/>
                <a:gd name="T58" fmla="*/ 5 w 16"/>
                <a:gd name="T59" fmla="*/ 9 h 20"/>
                <a:gd name="T60" fmla="*/ 5 w 16"/>
                <a:gd name="T61" fmla="*/ 12 h 20"/>
                <a:gd name="T62" fmla="*/ 6 w 16"/>
                <a:gd name="T63" fmla="*/ 16 h 20"/>
                <a:gd name="T64" fmla="*/ 8 w 16"/>
                <a:gd name="T65" fmla="*/ 17 h 20"/>
                <a:gd name="T66" fmla="*/ 10 w 16"/>
                <a:gd name="T67" fmla="*/ 17 h 20"/>
                <a:gd name="T68" fmla="*/ 11 w 16"/>
                <a:gd name="T69" fmla="*/ 16 h 20"/>
                <a:gd name="T70" fmla="*/ 11 w 16"/>
                <a:gd name="T71" fmla="*/ 15 h 20"/>
                <a:gd name="T72" fmla="*/ 11 w 16"/>
                <a:gd name="T73" fmla="*/ 14 h 20"/>
                <a:gd name="T74" fmla="*/ 11 w 16"/>
                <a:gd name="T75" fmla="*/ 8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6" h="20">
                  <a:moveTo>
                    <a:pt x="13" y="20"/>
                  </a:moveTo>
                  <a:cubicBezTo>
                    <a:pt x="13" y="20"/>
                    <a:pt x="12" y="20"/>
                    <a:pt x="12" y="20"/>
                  </a:cubicBezTo>
                  <a:cubicBezTo>
                    <a:pt x="12" y="20"/>
                    <a:pt x="12" y="19"/>
                    <a:pt x="12" y="19"/>
                  </a:cubicBezTo>
                  <a:cubicBezTo>
                    <a:pt x="12" y="19"/>
                    <a:pt x="12" y="19"/>
                    <a:pt x="12" y="19"/>
                  </a:cubicBezTo>
                  <a:cubicBezTo>
                    <a:pt x="11" y="19"/>
                    <a:pt x="10" y="20"/>
                    <a:pt x="9" y="20"/>
                  </a:cubicBezTo>
                  <a:cubicBezTo>
                    <a:pt x="9" y="20"/>
                    <a:pt x="8" y="20"/>
                    <a:pt x="6" y="20"/>
                  </a:cubicBezTo>
                  <a:cubicBezTo>
                    <a:pt x="5" y="20"/>
                    <a:pt x="5" y="20"/>
                    <a:pt x="4" y="20"/>
                  </a:cubicBezTo>
                  <a:cubicBezTo>
                    <a:pt x="3" y="20"/>
                    <a:pt x="2" y="19"/>
                    <a:pt x="2" y="18"/>
                  </a:cubicBezTo>
                  <a:cubicBezTo>
                    <a:pt x="1" y="17"/>
                    <a:pt x="1" y="16"/>
                    <a:pt x="0" y="15"/>
                  </a:cubicBezTo>
                  <a:cubicBezTo>
                    <a:pt x="0" y="14"/>
                    <a:pt x="0" y="12"/>
                    <a:pt x="0" y="11"/>
                  </a:cubicBezTo>
                  <a:cubicBezTo>
                    <a:pt x="0" y="8"/>
                    <a:pt x="0" y="5"/>
                    <a:pt x="2" y="3"/>
                  </a:cubicBezTo>
                  <a:cubicBezTo>
                    <a:pt x="3" y="1"/>
                    <a:pt x="4" y="0"/>
                    <a:pt x="6" y="0"/>
                  </a:cubicBezTo>
                  <a:cubicBezTo>
                    <a:pt x="8" y="0"/>
                    <a:pt x="9" y="1"/>
                    <a:pt x="10" y="1"/>
                  </a:cubicBezTo>
                  <a:cubicBezTo>
                    <a:pt x="10" y="1"/>
                    <a:pt x="11" y="2"/>
                    <a:pt x="12" y="2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2" y="1"/>
                    <a:pt x="12" y="1"/>
                    <a:pt x="13" y="1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16" y="1"/>
                    <a:pt x="16" y="1"/>
                    <a:pt x="16" y="1"/>
                  </a:cubicBezTo>
                  <a:cubicBezTo>
                    <a:pt x="16" y="2"/>
                    <a:pt x="16" y="2"/>
                    <a:pt x="16" y="2"/>
                  </a:cubicBezTo>
                  <a:cubicBezTo>
                    <a:pt x="16" y="18"/>
                    <a:pt x="16" y="18"/>
                    <a:pt x="16" y="18"/>
                  </a:cubicBezTo>
                  <a:cubicBezTo>
                    <a:pt x="16" y="19"/>
                    <a:pt x="16" y="19"/>
                    <a:pt x="16" y="20"/>
                  </a:cubicBezTo>
                  <a:cubicBezTo>
                    <a:pt x="16" y="20"/>
                    <a:pt x="16" y="20"/>
                    <a:pt x="15" y="20"/>
                  </a:cubicBezTo>
                  <a:lnTo>
                    <a:pt x="13" y="20"/>
                  </a:lnTo>
                  <a:close/>
                  <a:moveTo>
                    <a:pt x="11" y="8"/>
                  </a:moveTo>
                  <a:cubicBezTo>
                    <a:pt x="11" y="7"/>
                    <a:pt x="11" y="7"/>
                    <a:pt x="11" y="7"/>
                  </a:cubicBezTo>
                  <a:cubicBezTo>
                    <a:pt x="11" y="6"/>
                    <a:pt x="11" y="6"/>
                    <a:pt x="11" y="5"/>
                  </a:cubicBezTo>
                  <a:cubicBezTo>
                    <a:pt x="10" y="5"/>
                    <a:pt x="10" y="5"/>
                    <a:pt x="10" y="4"/>
                  </a:cubicBezTo>
                  <a:cubicBezTo>
                    <a:pt x="9" y="4"/>
                    <a:pt x="9" y="4"/>
                    <a:pt x="8" y="4"/>
                  </a:cubicBezTo>
                  <a:cubicBezTo>
                    <a:pt x="7" y="4"/>
                    <a:pt x="6" y="4"/>
                    <a:pt x="6" y="5"/>
                  </a:cubicBezTo>
                  <a:cubicBezTo>
                    <a:pt x="5" y="6"/>
                    <a:pt x="5" y="7"/>
                    <a:pt x="5" y="9"/>
                  </a:cubicBezTo>
                  <a:cubicBezTo>
                    <a:pt x="5" y="12"/>
                    <a:pt x="5" y="12"/>
                    <a:pt x="5" y="12"/>
                  </a:cubicBezTo>
                  <a:cubicBezTo>
                    <a:pt x="5" y="13"/>
                    <a:pt x="5" y="15"/>
                    <a:pt x="6" y="16"/>
                  </a:cubicBezTo>
                  <a:cubicBezTo>
                    <a:pt x="6" y="17"/>
                    <a:pt x="7" y="17"/>
                    <a:pt x="8" y="17"/>
                  </a:cubicBezTo>
                  <a:cubicBezTo>
                    <a:pt x="9" y="17"/>
                    <a:pt x="9" y="17"/>
                    <a:pt x="10" y="17"/>
                  </a:cubicBezTo>
                  <a:cubicBezTo>
                    <a:pt x="10" y="16"/>
                    <a:pt x="10" y="16"/>
                    <a:pt x="11" y="16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1" y="14"/>
                    <a:pt x="11" y="14"/>
                    <a:pt x="11" y="14"/>
                  </a:cubicBezTo>
                  <a:lnTo>
                    <a:pt x="11" y="8"/>
                  </a:lnTo>
                  <a:close/>
                </a:path>
              </a:pathLst>
            </a:custGeom>
            <a:solidFill>
              <a:srgbClr val="5755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98" name="Freeform 819"/>
            <p:cNvSpPr>
              <a:spLocks/>
            </p:cNvSpPr>
            <p:nvPr/>
          </p:nvSpPr>
          <p:spPr bwMode="auto">
            <a:xfrm>
              <a:off x="4822826" y="5459413"/>
              <a:ext cx="47625" cy="101600"/>
            </a:xfrm>
            <a:custGeom>
              <a:avLst/>
              <a:gdLst>
                <a:gd name="T0" fmla="*/ 7 w 11"/>
                <a:gd name="T1" fmla="*/ 9 h 24"/>
                <a:gd name="T2" fmla="*/ 7 w 11"/>
                <a:gd name="T3" fmla="*/ 19 h 24"/>
                <a:gd name="T4" fmla="*/ 8 w 11"/>
                <a:gd name="T5" fmla="*/ 21 h 24"/>
                <a:gd name="T6" fmla="*/ 9 w 11"/>
                <a:gd name="T7" fmla="*/ 21 h 24"/>
                <a:gd name="T8" fmla="*/ 9 w 11"/>
                <a:gd name="T9" fmla="*/ 20 h 24"/>
                <a:gd name="T10" fmla="*/ 10 w 11"/>
                <a:gd name="T11" fmla="*/ 21 h 24"/>
                <a:gd name="T12" fmla="*/ 10 w 11"/>
                <a:gd name="T13" fmla="*/ 22 h 24"/>
                <a:gd name="T14" fmla="*/ 10 w 11"/>
                <a:gd name="T15" fmla="*/ 23 h 24"/>
                <a:gd name="T16" fmla="*/ 10 w 11"/>
                <a:gd name="T17" fmla="*/ 24 h 24"/>
                <a:gd name="T18" fmla="*/ 9 w 11"/>
                <a:gd name="T19" fmla="*/ 24 h 24"/>
                <a:gd name="T20" fmla="*/ 7 w 11"/>
                <a:gd name="T21" fmla="*/ 24 h 24"/>
                <a:gd name="T22" fmla="*/ 4 w 11"/>
                <a:gd name="T23" fmla="*/ 24 h 24"/>
                <a:gd name="T24" fmla="*/ 3 w 11"/>
                <a:gd name="T25" fmla="*/ 23 h 24"/>
                <a:gd name="T26" fmla="*/ 2 w 11"/>
                <a:gd name="T27" fmla="*/ 21 h 24"/>
                <a:gd name="T28" fmla="*/ 2 w 11"/>
                <a:gd name="T29" fmla="*/ 19 h 24"/>
                <a:gd name="T30" fmla="*/ 2 w 11"/>
                <a:gd name="T31" fmla="*/ 9 h 24"/>
                <a:gd name="T32" fmla="*/ 1 w 11"/>
                <a:gd name="T33" fmla="*/ 9 h 24"/>
                <a:gd name="T34" fmla="*/ 0 w 11"/>
                <a:gd name="T35" fmla="*/ 8 h 24"/>
                <a:gd name="T36" fmla="*/ 0 w 11"/>
                <a:gd name="T37" fmla="*/ 8 h 24"/>
                <a:gd name="T38" fmla="*/ 0 w 11"/>
                <a:gd name="T39" fmla="*/ 6 h 24"/>
                <a:gd name="T40" fmla="*/ 0 w 11"/>
                <a:gd name="T41" fmla="*/ 5 h 24"/>
                <a:gd name="T42" fmla="*/ 1 w 11"/>
                <a:gd name="T43" fmla="*/ 5 h 24"/>
                <a:gd name="T44" fmla="*/ 2 w 11"/>
                <a:gd name="T45" fmla="*/ 5 h 24"/>
                <a:gd name="T46" fmla="*/ 2 w 11"/>
                <a:gd name="T47" fmla="*/ 2 h 24"/>
                <a:gd name="T48" fmla="*/ 3 w 11"/>
                <a:gd name="T49" fmla="*/ 1 h 24"/>
                <a:gd name="T50" fmla="*/ 4 w 11"/>
                <a:gd name="T51" fmla="*/ 1 h 24"/>
                <a:gd name="T52" fmla="*/ 4 w 11"/>
                <a:gd name="T53" fmla="*/ 1 h 24"/>
                <a:gd name="T54" fmla="*/ 5 w 11"/>
                <a:gd name="T55" fmla="*/ 1 h 24"/>
                <a:gd name="T56" fmla="*/ 6 w 11"/>
                <a:gd name="T57" fmla="*/ 1 h 24"/>
                <a:gd name="T58" fmla="*/ 7 w 11"/>
                <a:gd name="T59" fmla="*/ 2 h 24"/>
                <a:gd name="T60" fmla="*/ 7 w 11"/>
                <a:gd name="T61" fmla="*/ 5 h 24"/>
                <a:gd name="T62" fmla="*/ 10 w 11"/>
                <a:gd name="T63" fmla="*/ 5 h 24"/>
                <a:gd name="T64" fmla="*/ 11 w 11"/>
                <a:gd name="T65" fmla="*/ 5 h 24"/>
                <a:gd name="T66" fmla="*/ 11 w 11"/>
                <a:gd name="T67" fmla="*/ 6 h 24"/>
                <a:gd name="T68" fmla="*/ 11 w 11"/>
                <a:gd name="T69" fmla="*/ 8 h 24"/>
                <a:gd name="T70" fmla="*/ 11 w 11"/>
                <a:gd name="T71" fmla="*/ 8 h 24"/>
                <a:gd name="T72" fmla="*/ 10 w 11"/>
                <a:gd name="T73" fmla="*/ 9 h 24"/>
                <a:gd name="T74" fmla="*/ 7 w 11"/>
                <a:gd name="T75" fmla="*/ 9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1" h="24">
                  <a:moveTo>
                    <a:pt x="7" y="9"/>
                  </a:moveTo>
                  <a:cubicBezTo>
                    <a:pt x="7" y="19"/>
                    <a:pt x="7" y="19"/>
                    <a:pt x="7" y="19"/>
                  </a:cubicBezTo>
                  <a:cubicBezTo>
                    <a:pt x="7" y="20"/>
                    <a:pt x="7" y="21"/>
                    <a:pt x="8" y="21"/>
                  </a:cubicBezTo>
                  <a:cubicBezTo>
                    <a:pt x="8" y="21"/>
                    <a:pt x="8" y="21"/>
                    <a:pt x="9" y="21"/>
                  </a:cubicBezTo>
                  <a:cubicBezTo>
                    <a:pt x="9" y="21"/>
                    <a:pt x="9" y="20"/>
                    <a:pt x="9" y="20"/>
                  </a:cubicBezTo>
                  <a:cubicBezTo>
                    <a:pt x="10" y="20"/>
                    <a:pt x="10" y="21"/>
                    <a:pt x="10" y="21"/>
                  </a:cubicBezTo>
                  <a:cubicBezTo>
                    <a:pt x="10" y="21"/>
                    <a:pt x="10" y="22"/>
                    <a:pt x="10" y="22"/>
                  </a:cubicBezTo>
                  <a:cubicBezTo>
                    <a:pt x="10" y="22"/>
                    <a:pt x="10" y="23"/>
                    <a:pt x="10" y="23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10" y="24"/>
                    <a:pt x="9" y="24"/>
                    <a:pt x="9" y="24"/>
                  </a:cubicBezTo>
                  <a:cubicBezTo>
                    <a:pt x="8" y="24"/>
                    <a:pt x="7" y="24"/>
                    <a:pt x="7" y="24"/>
                  </a:cubicBezTo>
                  <a:cubicBezTo>
                    <a:pt x="6" y="24"/>
                    <a:pt x="5" y="24"/>
                    <a:pt x="4" y="24"/>
                  </a:cubicBezTo>
                  <a:cubicBezTo>
                    <a:pt x="4" y="24"/>
                    <a:pt x="3" y="23"/>
                    <a:pt x="3" y="23"/>
                  </a:cubicBezTo>
                  <a:cubicBezTo>
                    <a:pt x="3" y="22"/>
                    <a:pt x="2" y="22"/>
                    <a:pt x="2" y="21"/>
                  </a:cubicBezTo>
                  <a:cubicBezTo>
                    <a:pt x="2" y="21"/>
                    <a:pt x="2" y="20"/>
                    <a:pt x="2" y="19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0" y="9"/>
                    <a:pt x="0" y="9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6"/>
                    <a:pt x="0" y="6"/>
                    <a:pt x="0" y="5"/>
                  </a:cubicBezTo>
                  <a:cubicBezTo>
                    <a:pt x="0" y="5"/>
                    <a:pt x="0" y="5"/>
                    <a:pt x="1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1"/>
                    <a:pt x="3" y="1"/>
                  </a:cubicBezTo>
                  <a:cubicBezTo>
                    <a:pt x="3" y="1"/>
                    <a:pt x="3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6" y="0"/>
                    <a:pt x="6" y="0"/>
                    <a:pt x="6" y="1"/>
                  </a:cubicBezTo>
                  <a:cubicBezTo>
                    <a:pt x="6" y="1"/>
                    <a:pt x="7" y="1"/>
                    <a:pt x="7" y="2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0" y="5"/>
                    <a:pt x="10" y="5"/>
                    <a:pt x="11" y="5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11" y="8"/>
                    <a:pt x="11" y="8"/>
                    <a:pt x="11" y="8"/>
                  </a:cubicBezTo>
                  <a:cubicBezTo>
                    <a:pt x="11" y="8"/>
                    <a:pt x="11" y="8"/>
                    <a:pt x="11" y="8"/>
                  </a:cubicBezTo>
                  <a:cubicBezTo>
                    <a:pt x="10" y="9"/>
                    <a:pt x="10" y="9"/>
                    <a:pt x="10" y="9"/>
                  </a:cubicBezTo>
                  <a:lnTo>
                    <a:pt x="7" y="9"/>
                  </a:lnTo>
                  <a:close/>
                </a:path>
              </a:pathLst>
            </a:custGeom>
            <a:solidFill>
              <a:srgbClr val="5755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99" name="Freeform 820"/>
            <p:cNvSpPr>
              <a:spLocks noEditPoints="1"/>
            </p:cNvSpPr>
            <p:nvPr/>
          </p:nvSpPr>
          <p:spPr bwMode="auto">
            <a:xfrm>
              <a:off x="4883151" y="5476875"/>
              <a:ext cx="71438" cy="84138"/>
            </a:xfrm>
            <a:custGeom>
              <a:avLst/>
              <a:gdLst>
                <a:gd name="T0" fmla="*/ 5 w 17"/>
                <a:gd name="T1" fmla="*/ 12 h 20"/>
                <a:gd name="T2" fmla="*/ 6 w 17"/>
                <a:gd name="T3" fmla="*/ 16 h 20"/>
                <a:gd name="T4" fmla="*/ 10 w 17"/>
                <a:gd name="T5" fmla="*/ 17 h 20"/>
                <a:gd name="T6" fmla="*/ 13 w 17"/>
                <a:gd name="T7" fmla="*/ 16 h 20"/>
                <a:gd name="T8" fmla="*/ 15 w 17"/>
                <a:gd name="T9" fmla="*/ 16 h 20"/>
                <a:gd name="T10" fmla="*/ 16 w 17"/>
                <a:gd name="T11" fmla="*/ 16 h 20"/>
                <a:gd name="T12" fmla="*/ 17 w 17"/>
                <a:gd name="T13" fmla="*/ 17 h 20"/>
                <a:gd name="T14" fmla="*/ 17 w 17"/>
                <a:gd name="T15" fmla="*/ 18 h 20"/>
                <a:gd name="T16" fmla="*/ 16 w 17"/>
                <a:gd name="T17" fmla="*/ 19 h 20"/>
                <a:gd name="T18" fmla="*/ 15 w 17"/>
                <a:gd name="T19" fmla="*/ 20 h 20"/>
                <a:gd name="T20" fmla="*/ 14 w 17"/>
                <a:gd name="T21" fmla="*/ 20 h 20"/>
                <a:gd name="T22" fmla="*/ 13 w 17"/>
                <a:gd name="T23" fmla="*/ 20 h 20"/>
                <a:gd name="T24" fmla="*/ 11 w 17"/>
                <a:gd name="T25" fmla="*/ 20 h 20"/>
                <a:gd name="T26" fmla="*/ 10 w 17"/>
                <a:gd name="T27" fmla="*/ 20 h 20"/>
                <a:gd name="T28" fmla="*/ 3 w 17"/>
                <a:gd name="T29" fmla="*/ 18 h 20"/>
                <a:gd name="T30" fmla="*/ 0 w 17"/>
                <a:gd name="T31" fmla="*/ 11 h 20"/>
                <a:gd name="T32" fmla="*/ 2 w 17"/>
                <a:gd name="T33" fmla="*/ 3 h 20"/>
                <a:gd name="T34" fmla="*/ 9 w 17"/>
                <a:gd name="T35" fmla="*/ 0 h 20"/>
                <a:gd name="T36" fmla="*/ 15 w 17"/>
                <a:gd name="T37" fmla="*/ 2 h 20"/>
                <a:gd name="T38" fmla="*/ 17 w 17"/>
                <a:gd name="T39" fmla="*/ 8 h 20"/>
                <a:gd name="T40" fmla="*/ 17 w 17"/>
                <a:gd name="T41" fmla="*/ 10 h 20"/>
                <a:gd name="T42" fmla="*/ 17 w 17"/>
                <a:gd name="T43" fmla="*/ 11 h 20"/>
                <a:gd name="T44" fmla="*/ 15 w 17"/>
                <a:gd name="T45" fmla="*/ 12 h 20"/>
                <a:gd name="T46" fmla="*/ 5 w 17"/>
                <a:gd name="T47" fmla="*/ 12 h 20"/>
                <a:gd name="T48" fmla="*/ 9 w 17"/>
                <a:gd name="T49" fmla="*/ 4 h 20"/>
                <a:gd name="T50" fmla="*/ 6 w 17"/>
                <a:gd name="T51" fmla="*/ 5 h 20"/>
                <a:gd name="T52" fmla="*/ 5 w 17"/>
                <a:gd name="T53" fmla="*/ 8 h 20"/>
                <a:gd name="T54" fmla="*/ 5 w 17"/>
                <a:gd name="T55" fmla="*/ 9 h 20"/>
                <a:gd name="T56" fmla="*/ 12 w 17"/>
                <a:gd name="T57" fmla="*/ 9 h 20"/>
                <a:gd name="T58" fmla="*/ 11 w 17"/>
                <a:gd name="T59" fmla="*/ 5 h 20"/>
                <a:gd name="T60" fmla="*/ 9 w 17"/>
                <a:gd name="T61" fmla="*/ 4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7" h="20">
                  <a:moveTo>
                    <a:pt x="5" y="12"/>
                  </a:moveTo>
                  <a:cubicBezTo>
                    <a:pt x="5" y="14"/>
                    <a:pt x="6" y="15"/>
                    <a:pt x="6" y="16"/>
                  </a:cubicBezTo>
                  <a:cubicBezTo>
                    <a:pt x="7" y="16"/>
                    <a:pt x="8" y="17"/>
                    <a:pt x="10" y="17"/>
                  </a:cubicBezTo>
                  <a:cubicBezTo>
                    <a:pt x="11" y="17"/>
                    <a:pt x="12" y="16"/>
                    <a:pt x="13" y="16"/>
                  </a:cubicBezTo>
                  <a:cubicBezTo>
                    <a:pt x="14" y="16"/>
                    <a:pt x="15" y="16"/>
                    <a:pt x="15" y="16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6" y="16"/>
                    <a:pt x="17" y="16"/>
                    <a:pt x="17" y="17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7" y="19"/>
                    <a:pt x="17" y="19"/>
                    <a:pt x="16" y="19"/>
                  </a:cubicBezTo>
                  <a:cubicBezTo>
                    <a:pt x="16" y="19"/>
                    <a:pt x="16" y="20"/>
                    <a:pt x="15" y="20"/>
                  </a:cubicBezTo>
                  <a:cubicBezTo>
                    <a:pt x="15" y="20"/>
                    <a:pt x="15" y="20"/>
                    <a:pt x="14" y="20"/>
                  </a:cubicBezTo>
                  <a:cubicBezTo>
                    <a:pt x="14" y="20"/>
                    <a:pt x="14" y="20"/>
                    <a:pt x="13" y="20"/>
                  </a:cubicBezTo>
                  <a:cubicBezTo>
                    <a:pt x="13" y="20"/>
                    <a:pt x="12" y="20"/>
                    <a:pt x="11" y="20"/>
                  </a:cubicBezTo>
                  <a:cubicBezTo>
                    <a:pt x="11" y="20"/>
                    <a:pt x="10" y="20"/>
                    <a:pt x="10" y="20"/>
                  </a:cubicBezTo>
                  <a:cubicBezTo>
                    <a:pt x="7" y="20"/>
                    <a:pt x="4" y="20"/>
                    <a:pt x="3" y="18"/>
                  </a:cubicBezTo>
                  <a:cubicBezTo>
                    <a:pt x="1" y="17"/>
                    <a:pt x="0" y="14"/>
                    <a:pt x="0" y="11"/>
                  </a:cubicBezTo>
                  <a:cubicBezTo>
                    <a:pt x="0" y="7"/>
                    <a:pt x="1" y="5"/>
                    <a:pt x="2" y="3"/>
                  </a:cubicBezTo>
                  <a:cubicBezTo>
                    <a:pt x="4" y="1"/>
                    <a:pt x="6" y="0"/>
                    <a:pt x="9" y="0"/>
                  </a:cubicBezTo>
                  <a:cubicBezTo>
                    <a:pt x="11" y="0"/>
                    <a:pt x="13" y="1"/>
                    <a:pt x="15" y="2"/>
                  </a:cubicBezTo>
                  <a:cubicBezTo>
                    <a:pt x="16" y="4"/>
                    <a:pt x="17" y="6"/>
                    <a:pt x="17" y="8"/>
                  </a:cubicBezTo>
                  <a:cubicBezTo>
                    <a:pt x="17" y="10"/>
                    <a:pt x="17" y="10"/>
                    <a:pt x="17" y="10"/>
                  </a:cubicBezTo>
                  <a:cubicBezTo>
                    <a:pt x="17" y="11"/>
                    <a:pt x="17" y="11"/>
                    <a:pt x="17" y="11"/>
                  </a:cubicBezTo>
                  <a:cubicBezTo>
                    <a:pt x="16" y="12"/>
                    <a:pt x="16" y="12"/>
                    <a:pt x="15" y="12"/>
                  </a:cubicBezTo>
                  <a:lnTo>
                    <a:pt x="5" y="12"/>
                  </a:lnTo>
                  <a:close/>
                  <a:moveTo>
                    <a:pt x="9" y="4"/>
                  </a:moveTo>
                  <a:cubicBezTo>
                    <a:pt x="7" y="4"/>
                    <a:pt x="6" y="4"/>
                    <a:pt x="6" y="5"/>
                  </a:cubicBezTo>
                  <a:cubicBezTo>
                    <a:pt x="5" y="6"/>
                    <a:pt x="5" y="7"/>
                    <a:pt x="5" y="8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12" y="9"/>
                    <a:pt x="12" y="9"/>
                    <a:pt x="12" y="9"/>
                  </a:cubicBezTo>
                  <a:cubicBezTo>
                    <a:pt x="12" y="7"/>
                    <a:pt x="12" y="6"/>
                    <a:pt x="11" y="5"/>
                  </a:cubicBezTo>
                  <a:cubicBezTo>
                    <a:pt x="11" y="4"/>
                    <a:pt x="10" y="4"/>
                    <a:pt x="9" y="4"/>
                  </a:cubicBezTo>
                  <a:close/>
                </a:path>
              </a:pathLst>
            </a:custGeom>
            <a:solidFill>
              <a:srgbClr val="5755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000" name="Freeform 821"/>
            <p:cNvSpPr>
              <a:spLocks/>
            </p:cNvSpPr>
            <p:nvPr/>
          </p:nvSpPr>
          <p:spPr bwMode="auto">
            <a:xfrm>
              <a:off x="4972051" y="5476875"/>
              <a:ext cx="53975" cy="84138"/>
            </a:xfrm>
            <a:custGeom>
              <a:avLst/>
              <a:gdLst>
                <a:gd name="T0" fmla="*/ 6 w 13"/>
                <a:gd name="T1" fmla="*/ 20 h 20"/>
                <a:gd name="T2" fmla="*/ 2 w 13"/>
                <a:gd name="T3" fmla="*/ 20 h 20"/>
                <a:gd name="T4" fmla="*/ 0 w 13"/>
                <a:gd name="T5" fmla="*/ 19 h 20"/>
                <a:gd name="T6" fmla="*/ 0 w 13"/>
                <a:gd name="T7" fmla="*/ 19 h 20"/>
                <a:gd name="T8" fmla="*/ 0 w 13"/>
                <a:gd name="T9" fmla="*/ 17 h 20"/>
                <a:gd name="T10" fmla="*/ 0 w 13"/>
                <a:gd name="T11" fmla="*/ 16 h 20"/>
                <a:gd name="T12" fmla="*/ 1 w 13"/>
                <a:gd name="T13" fmla="*/ 16 h 20"/>
                <a:gd name="T14" fmla="*/ 3 w 13"/>
                <a:gd name="T15" fmla="*/ 16 h 20"/>
                <a:gd name="T16" fmla="*/ 5 w 13"/>
                <a:gd name="T17" fmla="*/ 17 h 20"/>
                <a:gd name="T18" fmla="*/ 8 w 13"/>
                <a:gd name="T19" fmla="*/ 16 h 20"/>
                <a:gd name="T20" fmla="*/ 9 w 13"/>
                <a:gd name="T21" fmla="*/ 15 h 20"/>
                <a:gd name="T22" fmla="*/ 8 w 13"/>
                <a:gd name="T23" fmla="*/ 13 h 20"/>
                <a:gd name="T24" fmla="*/ 5 w 13"/>
                <a:gd name="T25" fmla="*/ 12 h 20"/>
                <a:gd name="T26" fmla="*/ 3 w 13"/>
                <a:gd name="T27" fmla="*/ 10 h 20"/>
                <a:gd name="T28" fmla="*/ 2 w 13"/>
                <a:gd name="T29" fmla="*/ 9 h 20"/>
                <a:gd name="T30" fmla="*/ 1 w 13"/>
                <a:gd name="T31" fmla="*/ 8 h 20"/>
                <a:gd name="T32" fmla="*/ 0 w 13"/>
                <a:gd name="T33" fmla="*/ 6 h 20"/>
                <a:gd name="T34" fmla="*/ 1 w 13"/>
                <a:gd name="T35" fmla="*/ 3 h 20"/>
                <a:gd name="T36" fmla="*/ 2 w 13"/>
                <a:gd name="T37" fmla="*/ 2 h 20"/>
                <a:gd name="T38" fmla="*/ 5 w 13"/>
                <a:gd name="T39" fmla="*/ 1 h 20"/>
                <a:gd name="T40" fmla="*/ 7 w 13"/>
                <a:gd name="T41" fmla="*/ 0 h 20"/>
                <a:gd name="T42" fmla="*/ 11 w 13"/>
                <a:gd name="T43" fmla="*/ 1 h 20"/>
                <a:gd name="T44" fmla="*/ 12 w 13"/>
                <a:gd name="T45" fmla="*/ 1 h 20"/>
                <a:gd name="T46" fmla="*/ 12 w 13"/>
                <a:gd name="T47" fmla="*/ 2 h 20"/>
                <a:gd name="T48" fmla="*/ 12 w 13"/>
                <a:gd name="T49" fmla="*/ 3 h 20"/>
                <a:gd name="T50" fmla="*/ 12 w 13"/>
                <a:gd name="T51" fmla="*/ 4 h 20"/>
                <a:gd name="T52" fmla="*/ 11 w 13"/>
                <a:gd name="T53" fmla="*/ 4 h 20"/>
                <a:gd name="T54" fmla="*/ 10 w 13"/>
                <a:gd name="T55" fmla="*/ 4 h 20"/>
                <a:gd name="T56" fmla="*/ 8 w 13"/>
                <a:gd name="T57" fmla="*/ 4 h 20"/>
                <a:gd name="T58" fmla="*/ 5 w 13"/>
                <a:gd name="T59" fmla="*/ 6 h 20"/>
                <a:gd name="T60" fmla="*/ 6 w 13"/>
                <a:gd name="T61" fmla="*/ 7 h 20"/>
                <a:gd name="T62" fmla="*/ 8 w 13"/>
                <a:gd name="T63" fmla="*/ 8 h 20"/>
                <a:gd name="T64" fmla="*/ 10 w 13"/>
                <a:gd name="T65" fmla="*/ 9 h 20"/>
                <a:gd name="T66" fmla="*/ 12 w 13"/>
                <a:gd name="T67" fmla="*/ 11 h 20"/>
                <a:gd name="T68" fmla="*/ 13 w 13"/>
                <a:gd name="T69" fmla="*/ 13 h 20"/>
                <a:gd name="T70" fmla="*/ 13 w 13"/>
                <a:gd name="T71" fmla="*/ 15 h 20"/>
                <a:gd name="T72" fmla="*/ 13 w 13"/>
                <a:gd name="T73" fmla="*/ 18 h 20"/>
                <a:gd name="T74" fmla="*/ 11 w 13"/>
                <a:gd name="T75" fmla="*/ 19 h 20"/>
                <a:gd name="T76" fmla="*/ 9 w 13"/>
                <a:gd name="T77" fmla="*/ 20 h 20"/>
                <a:gd name="T78" fmla="*/ 6 w 13"/>
                <a:gd name="T79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3" h="20">
                  <a:moveTo>
                    <a:pt x="6" y="20"/>
                  </a:moveTo>
                  <a:cubicBezTo>
                    <a:pt x="5" y="20"/>
                    <a:pt x="3" y="20"/>
                    <a:pt x="2" y="20"/>
                  </a:cubicBezTo>
                  <a:cubicBezTo>
                    <a:pt x="1" y="20"/>
                    <a:pt x="0" y="1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18"/>
                    <a:pt x="0" y="18"/>
                    <a:pt x="0" y="17"/>
                  </a:cubicBezTo>
                  <a:cubicBezTo>
                    <a:pt x="0" y="17"/>
                    <a:pt x="0" y="17"/>
                    <a:pt x="0" y="16"/>
                  </a:cubicBezTo>
                  <a:cubicBezTo>
                    <a:pt x="0" y="16"/>
                    <a:pt x="1" y="16"/>
                    <a:pt x="1" y="16"/>
                  </a:cubicBezTo>
                  <a:cubicBezTo>
                    <a:pt x="1" y="16"/>
                    <a:pt x="2" y="16"/>
                    <a:pt x="3" y="16"/>
                  </a:cubicBezTo>
                  <a:cubicBezTo>
                    <a:pt x="3" y="17"/>
                    <a:pt x="4" y="17"/>
                    <a:pt x="5" y="17"/>
                  </a:cubicBezTo>
                  <a:cubicBezTo>
                    <a:pt x="7" y="17"/>
                    <a:pt x="7" y="17"/>
                    <a:pt x="8" y="16"/>
                  </a:cubicBezTo>
                  <a:cubicBezTo>
                    <a:pt x="8" y="16"/>
                    <a:pt x="9" y="15"/>
                    <a:pt x="9" y="15"/>
                  </a:cubicBezTo>
                  <a:cubicBezTo>
                    <a:pt x="9" y="14"/>
                    <a:pt x="8" y="14"/>
                    <a:pt x="8" y="13"/>
                  </a:cubicBezTo>
                  <a:cubicBezTo>
                    <a:pt x="7" y="13"/>
                    <a:pt x="6" y="12"/>
                    <a:pt x="5" y="12"/>
                  </a:cubicBezTo>
                  <a:cubicBezTo>
                    <a:pt x="5" y="11"/>
                    <a:pt x="4" y="11"/>
                    <a:pt x="3" y="10"/>
                  </a:cubicBezTo>
                  <a:cubicBezTo>
                    <a:pt x="3" y="10"/>
                    <a:pt x="2" y="10"/>
                    <a:pt x="2" y="9"/>
                  </a:cubicBezTo>
                  <a:cubicBezTo>
                    <a:pt x="1" y="9"/>
                    <a:pt x="1" y="8"/>
                    <a:pt x="1" y="8"/>
                  </a:cubicBezTo>
                  <a:cubicBezTo>
                    <a:pt x="0" y="7"/>
                    <a:pt x="0" y="6"/>
                    <a:pt x="0" y="6"/>
                  </a:cubicBezTo>
                  <a:cubicBezTo>
                    <a:pt x="0" y="5"/>
                    <a:pt x="0" y="4"/>
                    <a:pt x="1" y="3"/>
                  </a:cubicBezTo>
                  <a:cubicBezTo>
                    <a:pt x="1" y="3"/>
                    <a:pt x="2" y="2"/>
                    <a:pt x="2" y="2"/>
                  </a:cubicBezTo>
                  <a:cubicBezTo>
                    <a:pt x="3" y="1"/>
                    <a:pt x="4" y="1"/>
                    <a:pt x="5" y="1"/>
                  </a:cubicBezTo>
                  <a:cubicBezTo>
                    <a:pt x="5" y="1"/>
                    <a:pt x="6" y="0"/>
                    <a:pt x="7" y="0"/>
                  </a:cubicBezTo>
                  <a:cubicBezTo>
                    <a:pt x="9" y="0"/>
                    <a:pt x="10" y="0"/>
                    <a:pt x="11" y="1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2" y="1"/>
                    <a:pt x="13" y="1"/>
                    <a:pt x="12" y="2"/>
                  </a:cubicBezTo>
                  <a:cubicBezTo>
                    <a:pt x="12" y="2"/>
                    <a:pt x="12" y="2"/>
                    <a:pt x="12" y="3"/>
                  </a:cubicBezTo>
                  <a:cubicBezTo>
                    <a:pt x="12" y="3"/>
                    <a:pt x="12" y="4"/>
                    <a:pt x="12" y="4"/>
                  </a:cubicBezTo>
                  <a:cubicBezTo>
                    <a:pt x="12" y="4"/>
                    <a:pt x="11" y="4"/>
                    <a:pt x="11" y="4"/>
                  </a:cubicBezTo>
                  <a:cubicBezTo>
                    <a:pt x="11" y="4"/>
                    <a:pt x="10" y="4"/>
                    <a:pt x="10" y="4"/>
                  </a:cubicBezTo>
                  <a:cubicBezTo>
                    <a:pt x="9" y="4"/>
                    <a:pt x="8" y="4"/>
                    <a:pt x="8" y="4"/>
                  </a:cubicBezTo>
                  <a:cubicBezTo>
                    <a:pt x="6" y="4"/>
                    <a:pt x="5" y="4"/>
                    <a:pt x="5" y="6"/>
                  </a:cubicBezTo>
                  <a:cubicBezTo>
                    <a:pt x="5" y="6"/>
                    <a:pt x="5" y="6"/>
                    <a:pt x="6" y="7"/>
                  </a:cubicBezTo>
                  <a:cubicBezTo>
                    <a:pt x="6" y="7"/>
                    <a:pt x="7" y="8"/>
                    <a:pt x="8" y="8"/>
                  </a:cubicBezTo>
                  <a:cubicBezTo>
                    <a:pt x="9" y="9"/>
                    <a:pt x="10" y="9"/>
                    <a:pt x="10" y="9"/>
                  </a:cubicBezTo>
                  <a:cubicBezTo>
                    <a:pt x="11" y="10"/>
                    <a:pt x="12" y="10"/>
                    <a:pt x="12" y="11"/>
                  </a:cubicBezTo>
                  <a:cubicBezTo>
                    <a:pt x="12" y="11"/>
                    <a:pt x="13" y="12"/>
                    <a:pt x="13" y="13"/>
                  </a:cubicBezTo>
                  <a:cubicBezTo>
                    <a:pt x="13" y="13"/>
                    <a:pt x="13" y="14"/>
                    <a:pt x="13" y="15"/>
                  </a:cubicBezTo>
                  <a:cubicBezTo>
                    <a:pt x="13" y="16"/>
                    <a:pt x="13" y="17"/>
                    <a:pt x="13" y="18"/>
                  </a:cubicBezTo>
                  <a:cubicBezTo>
                    <a:pt x="12" y="18"/>
                    <a:pt x="12" y="19"/>
                    <a:pt x="11" y="19"/>
                  </a:cubicBezTo>
                  <a:cubicBezTo>
                    <a:pt x="11" y="20"/>
                    <a:pt x="10" y="20"/>
                    <a:pt x="9" y="20"/>
                  </a:cubicBezTo>
                  <a:cubicBezTo>
                    <a:pt x="8" y="20"/>
                    <a:pt x="7" y="20"/>
                    <a:pt x="6" y="20"/>
                  </a:cubicBezTo>
                  <a:close/>
                </a:path>
              </a:pathLst>
            </a:custGeom>
            <a:solidFill>
              <a:srgbClr val="5755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1152" name="组合 1151"/>
          <p:cNvGrpSpPr/>
          <p:nvPr/>
        </p:nvGrpSpPr>
        <p:grpSpPr>
          <a:xfrm>
            <a:off x="5768976" y="3881438"/>
            <a:ext cx="241301" cy="1717675"/>
            <a:chOff x="5768976" y="3881438"/>
            <a:chExt cx="241301" cy="1717675"/>
          </a:xfrm>
        </p:grpSpPr>
        <p:sp>
          <p:nvSpPr>
            <p:cNvPr id="1056" name="Freeform 877"/>
            <p:cNvSpPr>
              <a:spLocks/>
            </p:cNvSpPr>
            <p:nvPr/>
          </p:nvSpPr>
          <p:spPr bwMode="auto">
            <a:xfrm>
              <a:off x="5875339" y="3881438"/>
              <a:ext cx="15875" cy="17463"/>
            </a:xfrm>
            <a:custGeom>
              <a:avLst/>
              <a:gdLst>
                <a:gd name="T0" fmla="*/ 2 w 4"/>
                <a:gd name="T1" fmla="*/ 4 h 4"/>
                <a:gd name="T2" fmla="*/ 1 w 4"/>
                <a:gd name="T3" fmla="*/ 4 h 4"/>
                <a:gd name="T4" fmla="*/ 0 w 4"/>
                <a:gd name="T5" fmla="*/ 2 h 4"/>
                <a:gd name="T6" fmla="*/ 1 w 4"/>
                <a:gd name="T7" fmla="*/ 1 h 4"/>
                <a:gd name="T8" fmla="*/ 4 w 4"/>
                <a:gd name="T9" fmla="*/ 1 h 4"/>
                <a:gd name="T10" fmla="*/ 4 w 4"/>
                <a:gd name="T11" fmla="*/ 2 h 4"/>
                <a:gd name="T12" fmla="*/ 4 w 4"/>
                <a:gd name="T13" fmla="*/ 4 h 4"/>
                <a:gd name="T14" fmla="*/ 2 w 4"/>
                <a:gd name="T15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" h="4">
                  <a:moveTo>
                    <a:pt x="2" y="4"/>
                  </a:moveTo>
                  <a:cubicBezTo>
                    <a:pt x="2" y="4"/>
                    <a:pt x="1" y="4"/>
                    <a:pt x="1" y="4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2"/>
                    <a:pt x="1" y="1"/>
                    <a:pt x="1" y="1"/>
                  </a:cubicBezTo>
                  <a:cubicBezTo>
                    <a:pt x="2" y="0"/>
                    <a:pt x="3" y="0"/>
                    <a:pt x="4" y="1"/>
                  </a:cubicBezTo>
                  <a:cubicBezTo>
                    <a:pt x="4" y="1"/>
                    <a:pt x="4" y="2"/>
                    <a:pt x="4" y="2"/>
                  </a:cubicBezTo>
                  <a:cubicBezTo>
                    <a:pt x="4" y="3"/>
                    <a:pt x="4" y="3"/>
                    <a:pt x="4" y="4"/>
                  </a:cubicBezTo>
                  <a:cubicBezTo>
                    <a:pt x="3" y="4"/>
                    <a:pt x="3" y="4"/>
                    <a:pt x="2" y="4"/>
                  </a:cubicBezTo>
                  <a:close/>
                </a:path>
              </a:pathLst>
            </a:custGeom>
            <a:solidFill>
              <a:srgbClr val="7435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057" name="Freeform 878"/>
            <p:cNvSpPr>
              <a:spLocks noEditPoints="1"/>
            </p:cNvSpPr>
            <p:nvPr/>
          </p:nvSpPr>
          <p:spPr bwMode="auto">
            <a:xfrm>
              <a:off x="5875339" y="3914775"/>
              <a:ext cx="15875" cy="1370013"/>
            </a:xfrm>
            <a:custGeom>
              <a:avLst/>
              <a:gdLst>
                <a:gd name="T0" fmla="*/ 2 w 4"/>
                <a:gd name="T1" fmla="*/ 322 h 322"/>
                <a:gd name="T2" fmla="*/ 4 w 4"/>
                <a:gd name="T3" fmla="*/ 313 h 322"/>
                <a:gd name="T4" fmla="*/ 2 w 4"/>
                <a:gd name="T5" fmla="*/ 303 h 322"/>
                <a:gd name="T6" fmla="*/ 0 w 4"/>
                <a:gd name="T7" fmla="*/ 305 h 322"/>
                <a:gd name="T8" fmla="*/ 2 w 4"/>
                <a:gd name="T9" fmla="*/ 299 h 322"/>
                <a:gd name="T10" fmla="*/ 4 w 4"/>
                <a:gd name="T11" fmla="*/ 289 h 322"/>
                <a:gd name="T12" fmla="*/ 2 w 4"/>
                <a:gd name="T13" fmla="*/ 280 h 322"/>
                <a:gd name="T14" fmla="*/ 0 w 4"/>
                <a:gd name="T15" fmla="*/ 282 h 322"/>
                <a:gd name="T16" fmla="*/ 2 w 4"/>
                <a:gd name="T17" fmla="*/ 276 h 322"/>
                <a:gd name="T18" fmla="*/ 4 w 4"/>
                <a:gd name="T19" fmla="*/ 266 h 322"/>
                <a:gd name="T20" fmla="*/ 2 w 4"/>
                <a:gd name="T21" fmla="*/ 256 h 322"/>
                <a:gd name="T22" fmla="*/ 0 w 4"/>
                <a:gd name="T23" fmla="*/ 258 h 322"/>
                <a:gd name="T24" fmla="*/ 2 w 4"/>
                <a:gd name="T25" fmla="*/ 252 h 322"/>
                <a:gd name="T26" fmla="*/ 4 w 4"/>
                <a:gd name="T27" fmla="*/ 243 h 322"/>
                <a:gd name="T28" fmla="*/ 2 w 4"/>
                <a:gd name="T29" fmla="*/ 233 h 322"/>
                <a:gd name="T30" fmla="*/ 0 w 4"/>
                <a:gd name="T31" fmla="*/ 235 h 322"/>
                <a:gd name="T32" fmla="*/ 2 w 4"/>
                <a:gd name="T33" fmla="*/ 229 h 322"/>
                <a:gd name="T34" fmla="*/ 4 w 4"/>
                <a:gd name="T35" fmla="*/ 219 h 322"/>
                <a:gd name="T36" fmla="*/ 2 w 4"/>
                <a:gd name="T37" fmla="*/ 210 h 322"/>
                <a:gd name="T38" fmla="*/ 0 w 4"/>
                <a:gd name="T39" fmla="*/ 212 h 322"/>
                <a:gd name="T40" fmla="*/ 2 w 4"/>
                <a:gd name="T41" fmla="*/ 206 h 322"/>
                <a:gd name="T42" fmla="*/ 4 w 4"/>
                <a:gd name="T43" fmla="*/ 196 h 322"/>
                <a:gd name="T44" fmla="*/ 2 w 4"/>
                <a:gd name="T45" fmla="*/ 186 h 322"/>
                <a:gd name="T46" fmla="*/ 0 w 4"/>
                <a:gd name="T47" fmla="*/ 188 h 322"/>
                <a:gd name="T48" fmla="*/ 2 w 4"/>
                <a:gd name="T49" fmla="*/ 183 h 322"/>
                <a:gd name="T50" fmla="*/ 4 w 4"/>
                <a:gd name="T51" fmla="*/ 173 h 322"/>
                <a:gd name="T52" fmla="*/ 2 w 4"/>
                <a:gd name="T53" fmla="*/ 163 h 322"/>
                <a:gd name="T54" fmla="*/ 0 w 4"/>
                <a:gd name="T55" fmla="*/ 165 h 322"/>
                <a:gd name="T56" fmla="*/ 2 w 4"/>
                <a:gd name="T57" fmla="*/ 159 h 322"/>
                <a:gd name="T58" fmla="*/ 4 w 4"/>
                <a:gd name="T59" fmla="*/ 150 h 322"/>
                <a:gd name="T60" fmla="*/ 2 w 4"/>
                <a:gd name="T61" fmla="*/ 140 h 322"/>
                <a:gd name="T62" fmla="*/ 0 w 4"/>
                <a:gd name="T63" fmla="*/ 142 h 322"/>
                <a:gd name="T64" fmla="*/ 2 w 4"/>
                <a:gd name="T65" fmla="*/ 136 h 322"/>
                <a:gd name="T66" fmla="*/ 4 w 4"/>
                <a:gd name="T67" fmla="*/ 126 h 322"/>
                <a:gd name="T68" fmla="*/ 2 w 4"/>
                <a:gd name="T69" fmla="*/ 117 h 322"/>
                <a:gd name="T70" fmla="*/ 0 w 4"/>
                <a:gd name="T71" fmla="*/ 119 h 322"/>
                <a:gd name="T72" fmla="*/ 2 w 4"/>
                <a:gd name="T73" fmla="*/ 113 h 322"/>
                <a:gd name="T74" fmla="*/ 4 w 4"/>
                <a:gd name="T75" fmla="*/ 103 h 322"/>
                <a:gd name="T76" fmla="*/ 2 w 4"/>
                <a:gd name="T77" fmla="*/ 93 h 322"/>
                <a:gd name="T78" fmla="*/ 0 w 4"/>
                <a:gd name="T79" fmla="*/ 95 h 322"/>
                <a:gd name="T80" fmla="*/ 2 w 4"/>
                <a:gd name="T81" fmla="*/ 89 h 322"/>
                <a:gd name="T82" fmla="*/ 4 w 4"/>
                <a:gd name="T83" fmla="*/ 80 h 322"/>
                <a:gd name="T84" fmla="*/ 2 w 4"/>
                <a:gd name="T85" fmla="*/ 70 h 322"/>
                <a:gd name="T86" fmla="*/ 0 w 4"/>
                <a:gd name="T87" fmla="*/ 72 h 322"/>
                <a:gd name="T88" fmla="*/ 2 w 4"/>
                <a:gd name="T89" fmla="*/ 66 h 322"/>
                <a:gd name="T90" fmla="*/ 4 w 4"/>
                <a:gd name="T91" fmla="*/ 56 h 322"/>
                <a:gd name="T92" fmla="*/ 2 w 4"/>
                <a:gd name="T93" fmla="*/ 47 h 322"/>
                <a:gd name="T94" fmla="*/ 0 w 4"/>
                <a:gd name="T95" fmla="*/ 49 h 322"/>
                <a:gd name="T96" fmla="*/ 2 w 4"/>
                <a:gd name="T97" fmla="*/ 43 h 322"/>
                <a:gd name="T98" fmla="*/ 4 w 4"/>
                <a:gd name="T99" fmla="*/ 33 h 322"/>
                <a:gd name="T100" fmla="*/ 2 w 4"/>
                <a:gd name="T101" fmla="*/ 23 h 322"/>
                <a:gd name="T102" fmla="*/ 0 w 4"/>
                <a:gd name="T103" fmla="*/ 25 h 322"/>
                <a:gd name="T104" fmla="*/ 2 w 4"/>
                <a:gd name="T105" fmla="*/ 19 h 322"/>
                <a:gd name="T106" fmla="*/ 4 w 4"/>
                <a:gd name="T107" fmla="*/ 10 h 322"/>
                <a:gd name="T108" fmla="*/ 2 w 4"/>
                <a:gd name="T109" fmla="*/ 0 h 322"/>
                <a:gd name="T110" fmla="*/ 0 w 4"/>
                <a:gd name="T111" fmla="*/ 2 h 3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4" h="322">
                  <a:moveTo>
                    <a:pt x="0" y="320"/>
                  </a:moveTo>
                  <a:cubicBezTo>
                    <a:pt x="0" y="319"/>
                    <a:pt x="1" y="319"/>
                    <a:pt x="2" y="319"/>
                  </a:cubicBezTo>
                  <a:cubicBezTo>
                    <a:pt x="2" y="319"/>
                    <a:pt x="2" y="319"/>
                    <a:pt x="2" y="319"/>
                  </a:cubicBezTo>
                  <a:cubicBezTo>
                    <a:pt x="3" y="319"/>
                    <a:pt x="4" y="319"/>
                    <a:pt x="4" y="320"/>
                  </a:cubicBezTo>
                  <a:cubicBezTo>
                    <a:pt x="4" y="320"/>
                    <a:pt x="4" y="320"/>
                    <a:pt x="4" y="320"/>
                  </a:cubicBezTo>
                  <a:cubicBezTo>
                    <a:pt x="4" y="322"/>
                    <a:pt x="3" y="322"/>
                    <a:pt x="2" y="322"/>
                  </a:cubicBezTo>
                  <a:cubicBezTo>
                    <a:pt x="2" y="322"/>
                    <a:pt x="2" y="322"/>
                    <a:pt x="2" y="322"/>
                  </a:cubicBezTo>
                  <a:cubicBezTo>
                    <a:pt x="1" y="322"/>
                    <a:pt x="0" y="322"/>
                    <a:pt x="0" y="320"/>
                  </a:cubicBezTo>
                  <a:close/>
                  <a:moveTo>
                    <a:pt x="0" y="313"/>
                  </a:moveTo>
                  <a:cubicBezTo>
                    <a:pt x="0" y="312"/>
                    <a:pt x="1" y="311"/>
                    <a:pt x="2" y="311"/>
                  </a:cubicBezTo>
                  <a:cubicBezTo>
                    <a:pt x="2" y="311"/>
                    <a:pt x="2" y="311"/>
                    <a:pt x="2" y="311"/>
                  </a:cubicBezTo>
                  <a:cubicBezTo>
                    <a:pt x="3" y="311"/>
                    <a:pt x="4" y="312"/>
                    <a:pt x="4" y="313"/>
                  </a:cubicBezTo>
                  <a:cubicBezTo>
                    <a:pt x="4" y="313"/>
                    <a:pt x="4" y="313"/>
                    <a:pt x="4" y="313"/>
                  </a:cubicBezTo>
                  <a:cubicBezTo>
                    <a:pt x="4" y="314"/>
                    <a:pt x="3" y="315"/>
                    <a:pt x="2" y="315"/>
                  </a:cubicBezTo>
                  <a:cubicBezTo>
                    <a:pt x="2" y="315"/>
                    <a:pt x="2" y="315"/>
                    <a:pt x="2" y="315"/>
                  </a:cubicBezTo>
                  <a:cubicBezTo>
                    <a:pt x="1" y="315"/>
                    <a:pt x="0" y="314"/>
                    <a:pt x="0" y="313"/>
                  </a:cubicBezTo>
                  <a:close/>
                  <a:moveTo>
                    <a:pt x="0" y="305"/>
                  </a:moveTo>
                  <a:cubicBezTo>
                    <a:pt x="0" y="304"/>
                    <a:pt x="1" y="303"/>
                    <a:pt x="2" y="303"/>
                  </a:cubicBezTo>
                  <a:cubicBezTo>
                    <a:pt x="2" y="303"/>
                    <a:pt x="2" y="303"/>
                    <a:pt x="2" y="303"/>
                  </a:cubicBezTo>
                  <a:cubicBezTo>
                    <a:pt x="3" y="303"/>
                    <a:pt x="4" y="304"/>
                    <a:pt x="4" y="305"/>
                  </a:cubicBezTo>
                  <a:cubicBezTo>
                    <a:pt x="4" y="305"/>
                    <a:pt x="4" y="305"/>
                    <a:pt x="4" y="305"/>
                  </a:cubicBezTo>
                  <a:cubicBezTo>
                    <a:pt x="4" y="306"/>
                    <a:pt x="3" y="307"/>
                    <a:pt x="2" y="307"/>
                  </a:cubicBezTo>
                  <a:cubicBezTo>
                    <a:pt x="2" y="307"/>
                    <a:pt x="2" y="307"/>
                    <a:pt x="2" y="307"/>
                  </a:cubicBezTo>
                  <a:cubicBezTo>
                    <a:pt x="1" y="307"/>
                    <a:pt x="0" y="306"/>
                    <a:pt x="0" y="305"/>
                  </a:cubicBezTo>
                  <a:close/>
                  <a:moveTo>
                    <a:pt x="0" y="297"/>
                  </a:moveTo>
                  <a:cubicBezTo>
                    <a:pt x="0" y="296"/>
                    <a:pt x="1" y="295"/>
                    <a:pt x="2" y="295"/>
                  </a:cubicBezTo>
                  <a:cubicBezTo>
                    <a:pt x="2" y="295"/>
                    <a:pt x="2" y="295"/>
                    <a:pt x="2" y="295"/>
                  </a:cubicBezTo>
                  <a:cubicBezTo>
                    <a:pt x="3" y="295"/>
                    <a:pt x="4" y="296"/>
                    <a:pt x="4" y="297"/>
                  </a:cubicBezTo>
                  <a:cubicBezTo>
                    <a:pt x="4" y="297"/>
                    <a:pt x="4" y="297"/>
                    <a:pt x="4" y="297"/>
                  </a:cubicBezTo>
                  <a:cubicBezTo>
                    <a:pt x="4" y="298"/>
                    <a:pt x="3" y="299"/>
                    <a:pt x="2" y="299"/>
                  </a:cubicBezTo>
                  <a:cubicBezTo>
                    <a:pt x="2" y="299"/>
                    <a:pt x="2" y="299"/>
                    <a:pt x="2" y="299"/>
                  </a:cubicBezTo>
                  <a:cubicBezTo>
                    <a:pt x="1" y="299"/>
                    <a:pt x="0" y="298"/>
                    <a:pt x="0" y="297"/>
                  </a:cubicBezTo>
                  <a:close/>
                  <a:moveTo>
                    <a:pt x="0" y="289"/>
                  </a:moveTo>
                  <a:cubicBezTo>
                    <a:pt x="0" y="288"/>
                    <a:pt x="1" y="287"/>
                    <a:pt x="2" y="287"/>
                  </a:cubicBezTo>
                  <a:cubicBezTo>
                    <a:pt x="2" y="287"/>
                    <a:pt x="2" y="287"/>
                    <a:pt x="2" y="287"/>
                  </a:cubicBezTo>
                  <a:cubicBezTo>
                    <a:pt x="3" y="287"/>
                    <a:pt x="4" y="288"/>
                    <a:pt x="4" y="289"/>
                  </a:cubicBezTo>
                  <a:cubicBezTo>
                    <a:pt x="4" y="289"/>
                    <a:pt x="4" y="289"/>
                    <a:pt x="4" y="289"/>
                  </a:cubicBezTo>
                  <a:cubicBezTo>
                    <a:pt x="4" y="290"/>
                    <a:pt x="3" y="291"/>
                    <a:pt x="2" y="291"/>
                  </a:cubicBezTo>
                  <a:cubicBezTo>
                    <a:pt x="2" y="291"/>
                    <a:pt x="2" y="291"/>
                    <a:pt x="2" y="291"/>
                  </a:cubicBezTo>
                  <a:cubicBezTo>
                    <a:pt x="1" y="291"/>
                    <a:pt x="0" y="290"/>
                    <a:pt x="0" y="289"/>
                  </a:cubicBezTo>
                  <a:close/>
                  <a:moveTo>
                    <a:pt x="0" y="282"/>
                  </a:moveTo>
                  <a:cubicBezTo>
                    <a:pt x="0" y="281"/>
                    <a:pt x="1" y="280"/>
                    <a:pt x="2" y="280"/>
                  </a:cubicBezTo>
                  <a:cubicBezTo>
                    <a:pt x="2" y="280"/>
                    <a:pt x="2" y="280"/>
                    <a:pt x="2" y="280"/>
                  </a:cubicBezTo>
                  <a:cubicBezTo>
                    <a:pt x="3" y="280"/>
                    <a:pt x="4" y="281"/>
                    <a:pt x="4" y="282"/>
                  </a:cubicBezTo>
                  <a:cubicBezTo>
                    <a:pt x="4" y="282"/>
                    <a:pt x="4" y="282"/>
                    <a:pt x="4" y="282"/>
                  </a:cubicBezTo>
                  <a:cubicBezTo>
                    <a:pt x="4" y="283"/>
                    <a:pt x="3" y="284"/>
                    <a:pt x="2" y="284"/>
                  </a:cubicBezTo>
                  <a:cubicBezTo>
                    <a:pt x="2" y="284"/>
                    <a:pt x="2" y="284"/>
                    <a:pt x="2" y="284"/>
                  </a:cubicBezTo>
                  <a:cubicBezTo>
                    <a:pt x="1" y="284"/>
                    <a:pt x="0" y="283"/>
                    <a:pt x="0" y="282"/>
                  </a:cubicBezTo>
                  <a:close/>
                  <a:moveTo>
                    <a:pt x="0" y="274"/>
                  </a:moveTo>
                  <a:cubicBezTo>
                    <a:pt x="0" y="273"/>
                    <a:pt x="1" y="272"/>
                    <a:pt x="2" y="272"/>
                  </a:cubicBezTo>
                  <a:cubicBezTo>
                    <a:pt x="2" y="272"/>
                    <a:pt x="2" y="272"/>
                    <a:pt x="2" y="272"/>
                  </a:cubicBezTo>
                  <a:cubicBezTo>
                    <a:pt x="3" y="272"/>
                    <a:pt x="4" y="273"/>
                    <a:pt x="4" y="274"/>
                  </a:cubicBezTo>
                  <a:cubicBezTo>
                    <a:pt x="4" y="274"/>
                    <a:pt x="4" y="274"/>
                    <a:pt x="4" y="274"/>
                  </a:cubicBezTo>
                  <a:cubicBezTo>
                    <a:pt x="4" y="275"/>
                    <a:pt x="3" y="276"/>
                    <a:pt x="2" y="276"/>
                  </a:cubicBezTo>
                  <a:cubicBezTo>
                    <a:pt x="2" y="276"/>
                    <a:pt x="2" y="276"/>
                    <a:pt x="2" y="276"/>
                  </a:cubicBezTo>
                  <a:cubicBezTo>
                    <a:pt x="1" y="276"/>
                    <a:pt x="0" y="275"/>
                    <a:pt x="0" y="274"/>
                  </a:cubicBezTo>
                  <a:close/>
                  <a:moveTo>
                    <a:pt x="0" y="266"/>
                  </a:moveTo>
                  <a:cubicBezTo>
                    <a:pt x="0" y="265"/>
                    <a:pt x="1" y="264"/>
                    <a:pt x="2" y="264"/>
                  </a:cubicBezTo>
                  <a:cubicBezTo>
                    <a:pt x="2" y="264"/>
                    <a:pt x="2" y="264"/>
                    <a:pt x="2" y="264"/>
                  </a:cubicBezTo>
                  <a:cubicBezTo>
                    <a:pt x="3" y="264"/>
                    <a:pt x="4" y="265"/>
                    <a:pt x="4" y="266"/>
                  </a:cubicBezTo>
                  <a:cubicBezTo>
                    <a:pt x="4" y="266"/>
                    <a:pt x="4" y="266"/>
                    <a:pt x="4" y="266"/>
                  </a:cubicBezTo>
                  <a:cubicBezTo>
                    <a:pt x="4" y="267"/>
                    <a:pt x="3" y="268"/>
                    <a:pt x="2" y="268"/>
                  </a:cubicBezTo>
                  <a:cubicBezTo>
                    <a:pt x="2" y="268"/>
                    <a:pt x="2" y="268"/>
                    <a:pt x="2" y="268"/>
                  </a:cubicBezTo>
                  <a:cubicBezTo>
                    <a:pt x="1" y="268"/>
                    <a:pt x="0" y="267"/>
                    <a:pt x="0" y="266"/>
                  </a:cubicBezTo>
                  <a:close/>
                  <a:moveTo>
                    <a:pt x="0" y="258"/>
                  </a:moveTo>
                  <a:cubicBezTo>
                    <a:pt x="0" y="257"/>
                    <a:pt x="1" y="256"/>
                    <a:pt x="2" y="256"/>
                  </a:cubicBezTo>
                  <a:cubicBezTo>
                    <a:pt x="2" y="256"/>
                    <a:pt x="2" y="256"/>
                    <a:pt x="2" y="256"/>
                  </a:cubicBezTo>
                  <a:cubicBezTo>
                    <a:pt x="3" y="256"/>
                    <a:pt x="4" y="257"/>
                    <a:pt x="4" y="258"/>
                  </a:cubicBezTo>
                  <a:cubicBezTo>
                    <a:pt x="4" y="258"/>
                    <a:pt x="4" y="258"/>
                    <a:pt x="4" y="258"/>
                  </a:cubicBezTo>
                  <a:cubicBezTo>
                    <a:pt x="4" y="259"/>
                    <a:pt x="3" y="260"/>
                    <a:pt x="2" y="260"/>
                  </a:cubicBezTo>
                  <a:cubicBezTo>
                    <a:pt x="2" y="260"/>
                    <a:pt x="2" y="260"/>
                    <a:pt x="2" y="260"/>
                  </a:cubicBezTo>
                  <a:cubicBezTo>
                    <a:pt x="1" y="260"/>
                    <a:pt x="0" y="259"/>
                    <a:pt x="0" y="258"/>
                  </a:cubicBezTo>
                  <a:close/>
                  <a:moveTo>
                    <a:pt x="0" y="251"/>
                  </a:moveTo>
                  <a:cubicBezTo>
                    <a:pt x="0" y="250"/>
                    <a:pt x="1" y="249"/>
                    <a:pt x="2" y="249"/>
                  </a:cubicBezTo>
                  <a:cubicBezTo>
                    <a:pt x="2" y="249"/>
                    <a:pt x="2" y="249"/>
                    <a:pt x="2" y="249"/>
                  </a:cubicBezTo>
                  <a:cubicBezTo>
                    <a:pt x="3" y="249"/>
                    <a:pt x="4" y="250"/>
                    <a:pt x="4" y="251"/>
                  </a:cubicBezTo>
                  <a:cubicBezTo>
                    <a:pt x="4" y="251"/>
                    <a:pt x="4" y="251"/>
                    <a:pt x="4" y="251"/>
                  </a:cubicBezTo>
                  <a:cubicBezTo>
                    <a:pt x="4" y="252"/>
                    <a:pt x="3" y="252"/>
                    <a:pt x="2" y="252"/>
                  </a:cubicBezTo>
                  <a:cubicBezTo>
                    <a:pt x="2" y="252"/>
                    <a:pt x="2" y="252"/>
                    <a:pt x="2" y="252"/>
                  </a:cubicBezTo>
                  <a:cubicBezTo>
                    <a:pt x="1" y="252"/>
                    <a:pt x="0" y="252"/>
                    <a:pt x="0" y="251"/>
                  </a:cubicBezTo>
                  <a:close/>
                  <a:moveTo>
                    <a:pt x="0" y="243"/>
                  </a:moveTo>
                  <a:cubicBezTo>
                    <a:pt x="0" y="242"/>
                    <a:pt x="1" y="241"/>
                    <a:pt x="2" y="241"/>
                  </a:cubicBezTo>
                  <a:cubicBezTo>
                    <a:pt x="2" y="241"/>
                    <a:pt x="2" y="241"/>
                    <a:pt x="2" y="241"/>
                  </a:cubicBezTo>
                  <a:cubicBezTo>
                    <a:pt x="3" y="241"/>
                    <a:pt x="4" y="242"/>
                    <a:pt x="4" y="243"/>
                  </a:cubicBezTo>
                  <a:cubicBezTo>
                    <a:pt x="4" y="243"/>
                    <a:pt x="4" y="243"/>
                    <a:pt x="4" y="243"/>
                  </a:cubicBezTo>
                  <a:cubicBezTo>
                    <a:pt x="4" y="244"/>
                    <a:pt x="3" y="245"/>
                    <a:pt x="2" y="245"/>
                  </a:cubicBezTo>
                  <a:cubicBezTo>
                    <a:pt x="2" y="245"/>
                    <a:pt x="2" y="245"/>
                    <a:pt x="2" y="245"/>
                  </a:cubicBezTo>
                  <a:cubicBezTo>
                    <a:pt x="1" y="245"/>
                    <a:pt x="0" y="244"/>
                    <a:pt x="0" y="243"/>
                  </a:cubicBezTo>
                  <a:close/>
                  <a:moveTo>
                    <a:pt x="0" y="235"/>
                  </a:moveTo>
                  <a:cubicBezTo>
                    <a:pt x="0" y="234"/>
                    <a:pt x="1" y="233"/>
                    <a:pt x="2" y="233"/>
                  </a:cubicBezTo>
                  <a:cubicBezTo>
                    <a:pt x="2" y="233"/>
                    <a:pt x="2" y="233"/>
                    <a:pt x="2" y="233"/>
                  </a:cubicBezTo>
                  <a:cubicBezTo>
                    <a:pt x="3" y="233"/>
                    <a:pt x="4" y="234"/>
                    <a:pt x="4" y="235"/>
                  </a:cubicBezTo>
                  <a:cubicBezTo>
                    <a:pt x="4" y="235"/>
                    <a:pt x="4" y="235"/>
                    <a:pt x="4" y="235"/>
                  </a:cubicBezTo>
                  <a:cubicBezTo>
                    <a:pt x="4" y="236"/>
                    <a:pt x="3" y="237"/>
                    <a:pt x="2" y="237"/>
                  </a:cubicBezTo>
                  <a:cubicBezTo>
                    <a:pt x="2" y="237"/>
                    <a:pt x="2" y="237"/>
                    <a:pt x="2" y="237"/>
                  </a:cubicBezTo>
                  <a:cubicBezTo>
                    <a:pt x="1" y="237"/>
                    <a:pt x="0" y="236"/>
                    <a:pt x="0" y="235"/>
                  </a:cubicBezTo>
                  <a:close/>
                  <a:moveTo>
                    <a:pt x="0" y="227"/>
                  </a:moveTo>
                  <a:cubicBezTo>
                    <a:pt x="0" y="226"/>
                    <a:pt x="1" y="225"/>
                    <a:pt x="2" y="225"/>
                  </a:cubicBezTo>
                  <a:cubicBezTo>
                    <a:pt x="2" y="225"/>
                    <a:pt x="2" y="225"/>
                    <a:pt x="2" y="225"/>
                  </a:cubicBezTo>
                  <a:cubicBezTo>
                    <a:pt x="3" y="225"/>
                    <a:pt x="4" y="226"/>
                    <a:pt x="4" y="227"/>
                  </a:cubicBezTo>
                  <a:cubicBezTo>
                    <a:pt x="4" y="227"/>
                    <a:pt x="4" y="227"/>
                    <a:pt x="4" y="227"/>
                  </a:cubicBezTo>
                  <a:cubicBezTo>
                    <a:pt x="4" y="228"/>
                    <a:pt x="3" y="229"/>
                    <a:pt x="2" y="229"/>
                  </a:cubicBezTo>
                  <a:cubicBezTo>
                    <a:pt x="2" y="229"/>
                    <a:pt x="2" y="229"/>
                    <a:pt x="2" y="229"/>
                  </a:cubicBezTo>
                  <a:cubicBezTo>
                    <a:pt x="1" y="229"/>
                    <a:pt x="0" y="228"/>
                    <a:pt x="0" y="227"/>
                  </a:cubicBezTo>
                  <a:close/>
                  <a:moveTo>
                    <a:pt x="0" y="219"/>
                  </a:moveTo>
                  <a:cubicBezTo>
                    <a:pt x="0" y="218"/>
                    <a:pt x="1" y="218"/>
                    <a:pt x="2" y="218"/>
                  </a:cubicBezTo>
                  <a:cubicBezTo>
                    <a:pt x="2" y="218"/>
                    <a:pt x="2" y="218"/>
                    <a:pt x="2" y="218"/>
                  </a:cubicBezTo>
                  <a:cubicBezTo>
                    <a:pt x="3" y="218"/>
                    <a:pt x="4" y="218"/>
                    <a:pt x="4" y="219"/>
                  </a:cubicBezTo>
                  <a:cubicBezTo>
                    <a:pt x="4" y="219"/>
                    <a:pt x="4" y="219"/>
                    <a:pt x="4" y="219"/>
                  </a:cubicBezTo>
                  <a:cubicBezTo>
                    <a:pt x="4" y="221"/>
                    <a:pt x="3" y="221"/>
                    <a:pt x="2" y="221"/>
                  </a:cubicBezTo>
                  <a:cubicBezTo>
                    <a:pt x="2" y="221"/>
                    <a:pt x="2" y="221"/>
                    <a:pt x="2" y="221"/>
                  </a:cubicBezTo>
                  <a:cubicBezTo>
                    <a:pt x="1" y="221"/>
                    <a:pt x="0" y="221"/>
                    <a:pt x="0" y="219"/>
                  </a:cubicBezTo>
                  <a:close/>
                  <a:moveTo>
                    <a:pt x="0" y="212"/>
                  </a:moveTo>
                  <a:cubicBezTo>
                    <a:pt x="0" y="211"/>
                    <a:pt x="1" y="210"/>
                    <a:pt x="2" y="210"/>
                  </a:cubicBezTo>
                  <a:cubicBezTo>
                    <a:pt x="2" y="210"/>
                    <a:pt x="2" y="210"/>
                    <a:pt x="2" y="210"/>
                  </a:cubicBezTo>
                  <a:cubicBezTo>
                    <a:pt x="3" y="210"/>
                    <a:pt x="4" y="211"/>
                    <a:pt x="4" y="212"/>
                  </a:cubicBezTo>
                  <a:cubicBezTo>
                    <a:pt x="4" y="212"/>
                    <a:pt x="4" y="212"/>
                    <a:pt x="4" y="212"/>
                  </a:cubicBezTo>
                  <a:cubicBezTo>
                    <a:pt x="4" y="213"/>
                    <a:pt x="3" y="214"/>
                    <a:pt x="2" y="214"/>
                  </a:cubicBezTo>
                  <a:cubicBezTo>
                    <a:pt x="2" y="214"/>
                    <a:pt x="2" y="214"/>
                    <a:pt x="2" y="214"/>
                  </a:cubicBezTo>
                  <a:cubicBezTo>
                    <a:pt x="1" y="214"/>
                    <a:pt x="0" y="213"/>
                    <a:pt x="0" y="212"/>
                  </a:cubicBezTo>
                  <a:close/>
                  <a:moveTo>
                    <a:pt x="0" y="204"/>
                  </a:moveTo>
                  <a:cubicBezTo>
                    <a:pt x="0" y="203"/>
                    <a:pt x="1" y="202"/>
                    <a:pt x="2" y="202"/>
                  </a:cubicBezTo>
                  <a:cubicBezTo>
                    <a:pt x="2" y="202"/>
                    <a:pt x="2" y="202"/>
                    <a:pt x="2" y="202"/>
                  </a:cubicBezTo>
                  <a:cubicBezTo>
                    <a:pt x="3" y="202"/>
                    <a:pt x="4" y="203"/>
                    <a:pt x="4" y="204"/>
                  </a:cubicBezTo>
                  <a:cubicBezTo>
                    <a:pt x="4" y="204"/>
                    <a:pt x="4" y="204"/>
                    <a:pt x="4" y="204"/>
                  </a:cubicBezTo>
                  <a:cubicBezTo>
                    <a:pt x="4" y="205"/>
                    <a:pt x="3" y="206"/>
                    <a:pt x="2" y="206"/>
                  </a:cubicBezTo>
                  <a:cubicBezTo>
                    <a:pt x="2" y="206"/>
                    <a:pt x="2" y="206"/>
                    <a:pt x="2" y="206"/>
                  </a:cubicBezTo>
                  <a:cubicBezTo>
                    <a:pt x="1" y="206"/>
                    <a:pt x="0" y="205"/>
                    <a:pt x="0" y="204"/>
                  </a:cubicBezTo>
                  <a:close/>
                  <a:moveTo>
                    <a:pt x="0" y="196"/>
                  </a:moveTo>
                  <a:cubicBezTo>
                    <a:pt x="0" y="195"/>
                    <a:pt x="1" y="194"/>
                    <a:pt x="2" y="194"/>
                  </a:cubicBezTo>
                  <a:cubicBezTo>
                    <a:pt x="2" y="194"/>
                    <a:pt x="2" y="194"/>
                    <a:pt x="2" y="194"/>
                  </a:cubicBezTo>
                  <a:cubicBezTo>
                    <a:pt x="3" y="194"/>
                    <a:pt x="4" y="195"/>
                    <a:pt x="4" y="196"/>
                  </a:cubicBezTo>
                  <a:cubicBezTo>
                    <a:pt x="4" y="196"/>
                    <a:pt x="4" y="196"/>
                    <a:pt x="4" y="196"/>
                  </a:cubicBezTo>
                  <a:cubicBezTo>
                    <a:pt x="4" y="197"/>
                    <a:pt x="3" y="198"/>
                    <a:pt x="2" y="198"/>
                  </a:cubicBezTo>
                  <a:cubicBezTo>
                    <a:pt x="2" y="198"/>
                    <a:pt x="2" y="198"/>
                    <a:pt x="2" y="198"/>
                  </a:cubicBezTo>
                  <a:cubicBezTo>
                    <a:pt x="1" y="198"/>
                    <a:pt x="0" y="197"/>
                    <a:pt x="0" y="196"/>
                  </a:cubicBezTo>
                  <a:close/>
                  <a:moveTo>
                    <a:pt x="0" y="188"/>
                  </a:moveTo>
                  <a:cubicBezTo>
                    <a:pt x="0" y="187"/>
                    <a:pt x="1" y="186"/>
                    <a:pt x="2" y="186"/>
                  </a:cubicBezTo>
                  <a:cubicBezTo>
                    <a:pt x="2" y="186"/>
                    <a:pt x="2" y="186"/>
                    <a:pt x="2" y="186"/>
                  </a:cubicBezTo>
                  <a:cubicBezTo>
                    <a:pt x="3" y="186"/>
                    <a:pt x="4" y="187"/>
                    <a:pt x="4" y="188"/>
                  </a:cubicBezTo>
                  <a:cubicBezTo>
                    <a:pt x="4" y="188"/>
                    <a:pt x="4" y="188"/>
                    <a:pt x="4" y="188"/>
                  </a:cubicBezTo>
                  <a:cubicBezTo>
                    <a:pt x="4" y="189"/>
                    <a:pt x="3" y="190"/>
                    <a:pt x="2" y="190"/>
                  </a:cubicBezTo>
                  <a:cubicBezTo>
                    <a:pt x="2" y="190"/>
                    <a:pt x="2" y="190"/>
                    <a:pt x="2" y="190"/>
                  </a:cubicBezTo>
                  <a:cubicBezTo>
                    <a:pt x="1" y="190"/>
                    <a:pt x="0" y="189"/>
                    <a:pt x="0" y="188"/>
                  </a:cubicBezTo>
                  <a:close/>
                  <a:moveTo>
                    <a:pt x="0" y="181"/>
                  </a:moveTo>
                  <a:cubicBezTo>
                    <a:pt x="0" y="180"/>
                    <a:pt x="1" y="179"/>
                    <a:pt x="2" y="179"/>
                  </a:cubicBezTo>
                  <a:cubicBezTo>
                    <a:pt x="2" y="179"/>
                    <a:pt x="2" y="179"/>
                    <a:pt x="2" y="179"/>
                  </a:cubicBezTo>
                  <a:cubicBezTo>
                    <a:pt x="3" y="179"/>
                    <a:pt x="4" y="180"/>
                    <a:pt x="4" y="181"/>
                  </a:cubicBezTo>
                  <a:cubicBezTo>
                    <a:pt x="4" y="181"/>
                    <a:pt x="4" y="181"/>
                    <a:pt x="4" y="181"/>
                  </a:cubicBezTo>
                  <a:cubicBezTo>
                    <a:pt x="4" y="182"/>
                    <a:pt x="3" y="183"/>
                    <a:pt x="2" y="183"/>
                  </a:cubicBezTo>
                  <a:cubicBezTo>
                    <a:pt x="2" y="183"/>
                    <a:pt x="2" y="183"/>
                    <a:pt x="2" y="183"/>
                  </a:cubicBezTo>
                  <a:cubicBezTo>
                    <a:pt x="1" y="183"/>
                    <a:pt x="0" y="182"/>
                    <a:pt x="0" y="181"/>
                  </a:cubicBezTo>
                  <a:close/>
                  <a:moveTo>
                    <a:pt x="0" y="173"/>
                  </a:moveTo>
                  <a:cubicBezTo>
                    <a:pt x="0" y="172"/>
                    <a:pt x="1" y="171"/>
                    <a:pt x="2" y="171"/>
                  </a:cubicBezTo>
                  <a:cubicBezTo>
                    <a:pt x="2" y="171"/>
                    <a:pt x="2" y="171"/>
                    <a:pt x="2" y="171"/>
                  </a:cubicBezTo>
                  <a:cubicBezTo>
                    <a:pt x="3" y="171"/>
                    <a:pt x="4" y="172"/>
                    <a:pt x="4" y="173"/>
                  </a:cubicBezTo>
                  <a:cubicBezTo>
                    <a:pt x="4" y="173"/>
                    <a:pt x="4" y="173"/>
                    <a:pt x="4" y="173"/>
                  </a:cubicBezTo>
                  <a:cubicBezTo>
                    <a:pt x="4" y="174"/>
                    <a:pt x="3" y="175"/>
                    <a:pt x="2" y="175"/>
                  </a:cubicBezTo>
                  <a:cubicBezTo>
                    <a:pt x="2" y="175"/>
                    <a:pt x="2" y="175"/>
                    <a:pt x="2" y="175"/>
                  </a:cubicBezTo>
                  <a:cubicBezTo>
                    <a:pt x="1" y="175"/>
                    <a:pt x="0" y="174"/>
                    <a:pt x="0" y="173"/>
                  </a:cubicBezTo>
                  <a:close/>
                  <a:moveTo>
                    <a:pt x="0" y="165"/>
                  </a:moveTo>
                  <a:cubicBezTo>
                    <a:pt x="0" y="164"/>
                    <a:pt x="1" y="163"/>
                    <a:pt x="2" y="163"/>
                  </a:cubicBezTo>
                  <a:cubicBezTo>
                    <a:pt x="2" y="163"/>
                    <a:pt x="2" y="163"/>
                    <a:pt x="2" y="163"/>
                  </a:cubicBezTo>
                  <a:cubicBezTo>
                    <a:pt x="3" y="163"/>
                    <a:pt x="4" y="164"/>
                    <a:pt x="4" y="165"/>
                  </a:cubicBezTo>
                  <a:cubicBezTo>
                    <a:pt x="4" y="165"/>
                    <a:pt x="4" y="165"/>
                    <a:pt x="4" y="165"/>
                  </a:cubicBezTo>
                  <a:cubicBezTo>
                    <a:pt x="4" y="166"/>
                    <a:pt x="3" y="167"/>
                    <a:pt x="2" y="167"/>
                  </a:cubicBezTo>
                  <a:cubicBezTo>
                    <a:pt x="2" y="167"/>
                    <a:pt x="2" y="167"/>
                    <a:pt x="2" y="167"/>
                  </a:cubicBezTo>
                  <a:cubicBezTo>
                    <a:pt x="1" y="167"/>
                    <a:pt x="0" y="166"/>
                    <a:pt x="0" y="165"/>
                  </a:cubicBezTo>
                  <a:close/>
                  <a:moveTo>
                    <a:pt x="0" y="157"/>
                  </a:moveTo>
                  <a:cubicBezTo>
                    <a:pt x="0" y="156"/>
                    <a:pt x="1" y="155"/>
                    <a:pt x="2" y="155"/>
                  </a:cubicBezTo>
                  <a:cubicBezTo>
                    <a:pt x="2" y="155"/>
                    <a:pt x="2" y="155"/>
                    <a:pt x="2" y="155"/>
                  </a:cubicBezTo>
                  <a:cubicBezTo>
                    <a:pt x="3" y="155"/>
                    <a:pt x="4" y="156"/>
                    <a:pt x="4" y="157"/>
                  </a:cubicBezTo>
                  <a:cubicBezTo>
                    <a:pt x="4" y="157"/>
                    <a:pt x="4" y="157"/>
                    <a:pt x="4" y="157"/>
                  </a:cubicBezTo>
                  <a:cubicBezTo>
                    <a:pt x="4" y="158"/>
                    <a:pt x="3" y="159"/>
                    <a:pt x="2" y="159"/>
                  </a:cubicBezTo>
                  <a:cubicBezTo>
                    <a:pt x="2" y="159"/>
                    <a:pt x="2" y="159"/>
                    <a:pt x="2" y="159"/>
                  </a:cubicBezTo>
                  <a:cubicBezTo>
                    <a:pt x="1" y="159"/>
                    <a:pt x="0" y="158"/>
                    <a:pt x="0" y="157"/>
                  </a:cubicBezTo>
                  <a:close/>
                  <a:moveTo>
                    <a:pt x="0" y="150"/>
                  </a:moveTo>
                  <a:cubicBezTo>
                    <a:pt x="0" y="149"/>
                    <a:pt x="1" y="148"/>
                    <a:pt x="2" y="148"/>
                  </a:cubicBezTo>
                  <a:cubicBezTo>
                    <a:pt x="2" y="148"/>
                    <a:pt x="2" y="148"/>
                    <a:pt x="2" y="148"/>
                  </a:cubicBezTo>
                  <a:cubicBezTo>
                    <a:pt x="3" y="148"/>
                    <a:pt x="4" y="149"/>
                    <a:pt x="4" y="150"/>
                  </a:cubicBezTo>
                  <a:cubicBezTo>
                    <a:pt x="4" y="150"/>
                    <a:pt x="4" y="150"/>
                    <a:pt x="4" y="150"/>
                  </a:cubicBezTo>
                  <a:cubicBezTo>
                    <a:pt x="4" y="151"/>
                    <a:pt x="3" y="152"/>
                    <a:pt x="2" y="152"/>
                  </a:cubicBezTo>
                  <a:cubicBezTo>
                    <a:pt x="2" y="152"/>
                    <a:pt x="2" y="152"/>
                    <a:pt x="2" y="152"/>
                  </a:cubicBezTo>
                  <a:cubicBezTo>
                    <a:pt x="1" y="152"/>
                    <a:pt x="0" y="151"/>
                    <a:pt x="0" y="150"/>
                  </a:cubicBezTo>
                  <a:close/>
                  <a:moveTo>
                    <a:pt x="0" y="142"/>
                  </a:moveTo>
                  <a:cubicBezTo>
                    <a:pt x="0" y="141"/>
                    <a:pt x="1" y="140"/>
                    <a:pt x="2" y="140"/>
                  </a:cubicBezTo>
                  <a:cubicBezTo>
                    <a:pt x="2" y="140"/>
                    <a:pt x="2" y="140"/>
                    <a:pt x="2" y="140"/>
                  </a:cubicBezTo>
                  <a:cubicBezTo>
                    <a:pt x="3" y="140"/>
                    <a:pt x="4" y="141"/>
                    <a:pt x="4" y="142"/>
                  </a:cubicBezTo>
                  <a:cubicBezTo>
                    <a:pt x="4" y="142"/>
                    <a:pt x="4" y="142"/>
                    <a:pt x="4" y="142"/>
                  </a:cubicBezTo>
                  <a:cubicBezTo>
                    <a:pt x="4" y="143"/>
                    <a:pt x="3" y="144"/>
                    <a:pt x="2" y="144"/>
                  </a:cubicBezTo>
                  <a:cubicBezTo>
                    <a:pt x="2" y="144"/>
                    <a:pt x="2" y="144"/>
                    <a:pt x="2" y="144"/>
                  </a:cubicBezTo>
                  <a:cubicBezTo>
                    <a:pt x="1" y="144"/>
                    <a:pt x="0" y="143"/>
                    <a:pt x="0" y="142"/>
                  </a:cubicBezTo>
                  <a:close/>
                  <a:moveTo>
                    <a:pt x="0" y="134"/>
                  </a:moveTo>
                  <a:cubicBezTo>
                    <a:pt x="0" y="133"/>
                    <a:pt x="1" y="132"/>
                    <a:pt x="2" y="132"/>
                  </a:cubicBezTo>
                  <a:cubicBezTo>
                    <a:pt x="2" y="132"/>
                    <a:pt x="2" y="132"/>
                    <a:pt x="2" y="132"/>
                  </a:cubicBezTo>
                  <a:cubicBezTo>
                    <a:pt x="3" y="132"/>
                    <a:pt x="4" y="133"/>
                    <a:pt x="4" y="134"/>
                  </a:cubicBezTo>
                  <a:cubicBezTo>
                    <a:pt x="4" y="134"/>
                    <a:pt x="4" y="134"/>
                    <a:pt x="4" y="134"/>
                  </a:cubicBezTo>
                  <a:cubicBezTo>
                    <a:pt x="4" y="135"/>
                    <a:pt x="3" y="136"/>
                    <a:pt x="2" y="136"/>
                  </a:cubicBezTo>
                  <a:cubicBezTo>
                    <a:pt x="2" y="136"/>
                    <a:pt x="2" y="136"/>
                    <a:pt x="2" y="136"/>
                  </a:cubicBezTo>
                  <a:cubicBezTo>
                    <a:pt x="1" y="136"/>
                    <a:pt x="0" y="135"/>
                    <a:pt x="0" y="134"/>
                  </a:cubicBezTo>
                  <a:close/>
                  <a:moveTo>
                    <a:pt x="0" y="126"/>
                  </a:moveTo>
                  <a:cubicBezTo>
                    <a:pt x="0" y="125"/>
                    <a:pt x="1" y="124"/>
                    <a:pt x="2" y="124"/>
                  </a:cubicBezTo>
                  <a:cubicBezTo>
                    <a:pt x="2" y="124"/>
                    <a:pt x="2" y="124"/>
                    <a:pt x="2" y="124"/>
                  </a:cubicBezTo>
                  <a:cubicBezTo>
                    <a:pt x="3" y="124"/>
                    <a:pt x="4" y="125"/>
                    <a:pt x="4" y="126"/>
                  </a:cubicBezTo>
                  <a:cubicBezTo>
                    <a:pt x="4" y="126"/>
                    <a:pt x="4" y="126"/>
                    <a:pt x="4" y="126"/>
                  </a:cubicBezTo>
                  <a:cubicBezTo>
                    <a:pt x="4" y="127"/>
                    <a:pt x="3" y="128"/>
                    <a:pt x="2" y="128"/>
                  </a:cubicBezTo>
                  <a:cubicBezTo>
                    <a:pt x="2" y="128"/>
                    <a:pt x="2" y="128"/>
                    <a:pt x="2" y="128"/>
                  </a:cubicBezTo>
                  <a:cubicBezTo>
                    <a:pt x="1" y="128"/>
                    <a:pt x="0" y="127"/>
                    <a:pt x="0" y="126"/>
                  </a:cubicBezTo>
                  <a:close/>
                  <a:moveTo>
                    <a:pt x="0" y="119"/>
                  </a:moveTo>
                  <a:cubicBezTo>
                    <a:pt x="0" y="117"/>
                    <a:pt x="1" y="117"/>
                    <a:pt x="2" y="117"/>
                  </a:cubicBezTo>
                  <a:cubicBezTo>
                    <a:pt x="2" y="117"/>
                    <a:pt x="2" y="117"/>
                    <a:pt x="2" y="117"/>
                  </a:cubicBezTo>
                  <a:cubicBezTo>
                    <a:pt x="3" y="117"/>
                    <a:pt x="4" y="117"/>
                    <a:pt x="4" y="119"/>
                  </a:cubicBezTo>
                  <a:cubicBezTo>
                    <a:pt x="4" y="119"/>
                    <a:pt x="4" y="119"/>
                    <a:pt x="4" y="119"/>
                  </a:cubicBezTo>
                  <a:cubicBezTo>
                    <a:pt x="4" y="120"/>
                    <a:pt x="3" y="120"/>
                    <a:pt x="2" y="120"/>
                  </a:cubicBezTo>
                  <a:cubicBezTo>
                    <a:pt x="2" y="120"/>
                    <a:pt x="2" y="120"/>
                    <a:pt x="2" y="120"/>
                  </a:cubicBezTo>
                  <a:cubicBezTo>
                    <a:pt x="1" y="120"/>
                    <a:pt x="0" y="120"/>
                    <a:pt x="0" y="119"/>
                  </a:cubicBezTo>
                  <a:close/>
                  <a:moveTo>
                    <a:pt x="0" y="111"/>
                  </a:moveTo>
                  <a:cubicBezTo>
                    <a:pt x="0" y="110"/>
                    <a:pt x="1" y="109"/>
                    <a:pt x="2" y="109"/>
                  </a:cubicBezTo>
                  <a:cubicBezTo>
                    <a:pt x="2" y="109"/>
                    <a:pt x="2" y="109"/>
                    <a:pt x="2" y="109"/>
                  </a:cubicBezTo>
                  <a:cubicBezTo>
                    <a:pt x="3" y="109"/>
                    <a:pt x="4" y="110"/>
                    <a:pt x="4" y="111"/>
                  </a:cubicBezTo>
                  <a:cubicBezTo>
                    <a:pt x="4" y="111"/>
                    <a:pt x="4" y="111"/>
                    <a:pt x="4" y="111"/>
                  </a:cubicBezTo>
                  <a:cubicBezTo>
                    <a:pt x="4" y="112"/>
                    <a:pt x="3" y="113"/>
                    <a:pt x="2" y="113"/>
                  </a:cubicBezTo>
                  <a:cubicBezTo>
                    <a:pt x="2" y="113"/>
                    <a:pt x="2" y="113"/>
                    <a:pt x="2" y="113"/>
                  </a:cubicBezTo>
                  <a:cubicBezTo>
                    <a:pt x="1" y="113"/>
                    <a:pt x="0" y="112"/>
                    <a:pt x="0" y="111"/>
                  </a:cubicBezTo>
                  <a:close/>
                  <a:moveTo>
                    <a:pt x="0" y="103"/>
                  </a:moveTo>
                  <a:cubicBezTo>
                    <a:pt x="0" y="102"/>
                    <a:pt x="1" y="101"/>
                    <a:pt x="2" y="101"/>
                  </a:cubicBezTo>
                  <a:cubicBezTo>
                    <a:pt x="2" y="101"/>
                    <a:pt x="2" y="101"/>
                    <a:pt x="2" y="101"/>
                  </a:cubicBezTo>
                  <a:cubicBezTo>
                    <a:pt x="3" y="101"/>
                    <a:pt x="4" y="102"/>
                    <a:pt x="4" y="103"/>
                  </a:cubicBezTo>
                  <a:cubicBezTo>
                    <a:pt x="4" y="103"/>
                    <a:pt x="4" y="103"/>
                    <a:pt x="4" y="103"/>
                  </a:cubicBezTo>
                  <a:cubicBezTo>
                    <a:pt x="4" y="104"/>
                    <a:pt x="3" y="105"/>
                    <a:pt x="2" y="105"/>
                  </a:cubicBezTo>
                  <a:cubicBezTo>
                    <a:pt x="2" y="105"/>
                    <a:pt x="2" y="105"/>
                    <a:pt x="2" y="105"/>
                  </a:cubicBezTo>
                  <a:cubicBezTo>
                    <a:pt x="1" y="105"/>
                    <a:pt x="0" y="104"/>
                    <a:pt x="0" y="103"/>
                  </a:cubicBezTo>
                  <a:close/>
                  <a:moveTo>
                    <a:pt x="0" y="95"/>
                  </a:moveTo>
                  <a:cubicBezTo>
                    <a:pt x="0" y="94"/>
                    <a:pt x="1" y="93"/>
                    <a:pt x="2" y="93"/>
                  </a:cubicBezTo>
                  <a:cubicBezTo>
                    <a:pt x="2" y="93"/>
                    <a:pt x="2" y="93"/>
                    <a:pt x="2" y="93"/>
                  </a:cubicBezTo>
                  <a:cubicBezTo>
                    <a:pt x="3" y="93"/>
                    <a:pt x="4" y="94"/>
                    <a:pt x="4" y="95"/>
                  </a:cubicBezTo>
                  <a:cubicBezTo>
                    <a:pt x="4" y="95"/>
                    <a:pt x="4" y="95"/>
                    <a:pt x="4" y="95"/>
                  </a:cubicBezTo>
                  <a:cubicBezTo>
                    <a:pt x="4" y="96"/>
                    <a:pt x="3" y="97"/>
                    <a:pt x="2" y="97"/>
                  </a:cubicBezTo>
                  <a:cubicBezTo>
                    <a:pt x="2" y="97"/>
                    <a:pt x="2" y="97"/>
                    <a:pt x="2" y="97"/>
                  </a:cubicBezTo>
                  <a:cubicBezTo>
                    <a:pt x="1" y="97"/>
                    <a:pt x="0" y="96"/>
                    <a:pt x="0" y="95"/>
                  </a:cubicBezTo>
                  <a:close/>
                  <a:moveTo>
                    <a:pt x="0" y="87"/>
                  </a:moveTo>
                  <a:cubicBezTo>
                    <a:pt x="0" y="86"/>
                    <a:pt x="1" y="85"/>
                    <a:pt x="2" y="85"/>
                  </a:cubicBezTo>
                  <a:cubicBezTo>
                    <a:pt x="2" y="85"/>
                    <a:pt x="2" y="85"/>
                    <a:pt x="2" y="85"/>
                  </a:cubicBezTo>
                  <a:cubicBezTo>
                    <a:pt x="3" y="85"/>
                    <a:pt x="4" y="86"/>
                    <a:pt x="4" y="87"/>
                  </a:cubicBezTo>
                  <a:cubicBezTo>
                    <a:pt x="4" y="87"/>
                    <a:pt x="4" y="87"/>
                    <a:pt x="4" y="87"/>
                  </a:cubicBezTo>
                  <a:cubicBezTo>
                    <a:pt x="4" y="89"/>
                    <a:pt x="3" y="89"/>
                    <a:pt x="2" y="89"/>
                  </a:cubicBezTo>
                  <a:cubicBezTo>
                    <a:pt x="2" y="89"/>
                    <a:pt x="2" y="89"/>
                    <a:pt x="2" y="89"/>
                  </a:cubicBezTo>
                  <a:cubicBezTo>
                    <a:pt x="1" y="89"/>
                    <a:pt x="0" y="89"/>
                    <a:pt x="0" y="87"/>
                  </a:cubicBezTo>
                  <a:close/>
                  <a:moveTo>
                    <a:pt x="0" y="80"/>
                  </a:moveTo>
                  <a:cubicBezTo>
                    <a:pt x="0" y="79"/>
                    <a:pt x="1" y="78"/>
                    <a:pt x="2" y="78"/>
                  </a:cubicBezTo>
                  <a:cubicBezTo>
                    <a:pt x="2" y="78"/>
                    <a:pt x="2" y="78"/>
                    <a:pt x="2" y="78"/>
                  </a:cubicBezTo>
                  <a:cubicBezTo>
                    <a:pt x="3" y="78"/>
                    <a:pt x="4" y="79"/>
                    <a:pt x="4" y="80"/>
                  </a:cubicBezTo>
                  <a:cubicBezTo>
                    <a:pt x="4" y="80"/>
                    <a:pt x="4" y="80"/>
                    <a:pt x="4" y="80"/>
                  </a:cubicBezTo>
                  <a:cubicBezTo>
                    <a:pt x="4" y="81"/>
                    <a:pt x="3" y="82"/>
                    <a:pt x="2" y="82"/>
                  </a:cubicBezTo>
                  <a:cubicBezTo>
                    <a:pt x="2" y="82"/>
                    <a:pt x="2" y="82"/>
                    <a:pt x="2" y="82"/>
                  </a:cubicBezTo>
                  <a:cubicBezTo>
                    <a:pt x="1" y="82"/>
                    <a:pt x="0" y="81"/>
                    <a:pt x="0" y="80"/>
                  </a:cubicBezTo>
                  <a:close/>
                  <a:moveTo>
                    <a:pt x="0" y="72"/>
                  </a:moveTo>
                  <a:cubicBezTo>
                    <a:pt x="0" y="71"/>
                    <a:pt x="1" y="70"/>
                    <a:pt x="2" y="70"/>
                  </a:cubicBezTo>
                  <a:cubicBezTo>
                    <a:pt x="2" y="70"/>
                    <a:pt x="2" y="70"/>
                    <a:pt x="2" y="70"/>
                  </a:cubicBezTo>
                  <a:cubicBezTo>
                    <a:pt x="3" y="70"/>
                    <a:pt x="4" y="71"/>
                    <a:pt x="4" y="72"/>
                  </a:cubicBezTo>
                  <a:cubicBezTo>
                    <a:pt x="4" y="72"/>
                    <a:pt x="4" y="72"/>
                    <a:pt x="4" y="72"/>
                  </a:cubicBezTo>
                  <a:cubicBezTo>
                    <a:pt x="4" y="73"/>
                    <a:pt x="3" y="74"/>
                    <a:pt x="2" y="74"/>
                  </a:cubicBezTo>
                  <a:cubicBezTo>
                    <a:pt x="2" y="74"/>
                    <a:pt x="2" y="74"/>
                    <a:pt x="2" y="74"/>
                  </a:cubicBezTo>
                  <a:cubicBezTo>
                    <a:pt x="1" y="74"/>
                    <a:pt x="0" y="73"/>
                    <a:pt x="0" y="72"/>
                  </a:cubicBezTo>
                  <a:close/>
                  <a:moveTo>
                    <a:pt x="0" y="64"/>
                  </a:moveTo>
                  <a:cubicBezTo>
                    <a:pt x="0" y="63"/>
                    <a:pt x="1" y="62"/>
                    <a:pt x="2" y="62"/>
                  </a:cubicBezTo>
                  <a:cubicBezTo>
                    <a:pt x="2" y="62"/>
                    <a:pt x="2" y="62"/>
                    <a:pt x="2" y="62"/>
                  </a:cubicBezTo>
                  <a:cubicBezTo>
                    <a:pt x="3" y="62"/>
                    <a:pt x="4" y="63"/>
                    <a:pt x="4" y="64"/>
                  </a:cubicBezTo>
                  <a:cubicBezTo>
                    <a:pt x="4" y="64"/>
                    <a:pt x="4" y="64"/>
                    <a:pt x="4" y="64"/>
                  </a:cubicBezTo>
                  <a:cubicBezTo>
                    <a:pt x="4" y="65"/>
                    <a:pt x="3" y="66"/>
                    <a:pt x="2" y="66"/>
                  </a:cubicBezTo>
                  <a:cubicBezTo>
                    <a:pt x="2" y="66"/>
                    <a:pt x="2" y="66"/>
                    <a:pt x="2" y="66"/>
                  </a:cubicBezTo>
                  <a:cubicBezTo>
                    <a:pt x="1" y="66"/>
                    <a:pt x="0" y="65"/>
                    <a:pt x="0" y="64"/>
                  </a:cubicBezTo>
                  <a:close/>
                  <a:moveTo>
                    <a:pt x="0" y="56"/>
                  </a:moveTo>
                  <a:cubicBezTo>
                    <a:pt x="0" y="55"/>
                    <a:pt x="1" y="54"/>
                    <a:pt x="2" y="54"/>
                  </a:cubicBezTo>
                  <a:cubicBezTo>
                    <a:pt x="2" y="54"/>
                    <a:pt x="2" y="54"/>
                    <a:pt x="2" y="54"/>
                  </a:cubicBezTo>
                  <a:cubicBezTo>
                    <a:pt x="3" y="54"/>
                    <a:pt x="4" y="55"/>
                    <a:pt x="4" y="56"/>
                  </a:cubicBezTo>
                  <a:cubicBezTo>
                    <a:pt x="4" y="56"/>
                    <a:pt x="4" y="56"/>
                    <a:pt x="4" y="56"/>
                  </a:cubicBezTo>
                  <a:cubicBezTo>
                    <a:pt x="4" y="57"/>
                    <a:pt x="3" y="58"/>
                    <a:pt x="2" y="58"/>
                  </a:cubicBezTo>
                  <a:cubicBezTo>
                    <a:pt x="2" y="58"/>
                    <a:pt x="2" y="58"/>
                    <a:pt x="2" y="58"/>
                  </a:cubicBezTo>
                  <a:cubicBezTo>
                    <a:pt x="1" y="58"/>
                    <a:pt x="0" y="57"/>
                    <a:pt x="0" y="56"/>
                  </a:cubicBezTo>
                  <a:close/>
                  <a:moveTo>
                    <a:pt x="0" y="49"/>
                  </a:moveTo>
                  <a:cubicBezTo>
                    <a:pt x="0" y="48"/>
                    <a:pt x="1" y="47"/>
                    <a:pt x="2" y="47"/>
                  </a:cubicBezTo>
                  <a:cubicBezTo>
                    <a:pt x="2" y="47"/>
                    <a:pt x="2" y="47"/>
                    <a:pt x="2" y="47"/>
                  </a:cubicBezTo>
                  <a:cubicBezTo>
                    <a:pt x="3" y="47"/>
                    <a:pt x="4" y="48"/>
                    <a:pt x="4" y="49"/>
                  </a:cubicBezTo>
                  <a:cubicBezTo>
                    <a:pt x="4" y="49"/>
                    <a:pt x="4" y="49"/>
                    <a:pt x="4" y="49"/>
                  </a:cubicBezTo>
                  <a:cubicBezTo>
                    <a:pt x="4" y="50"/>
                    <a:pt x="3" y="51"/>
                    <a:pt x="2" y="51"/>
                  </a:cubicBezTo>
                  <a:cubicBezTo>
                    <a:pt x="2" y="51"/>
                    <a:pt x="2" y="51"/>
                    <a:pt x="2" y="51"/>
                  </a:cubicBezTo>
                  <a:cubicBezTo>
                    <a:pt x="1" y="51"/>
                    <a:pt x="0" y="50"/>
                    <a:pt x="0" y="49"/>
                  </a:cubicBezTo>
                  <a:close/>
                  <a:moveTo>
                    <a:pt x="0" y="41"/>
                  </a:moveTo>
                  <a:cubicBezTo>
                    <a:pt x="0" y="40"/>
                    <a:pt x="1" y="39"/>
                    <a:pt x="2" y="39"/>
                  </a:cubicBezTo>
                  <a:cubicBezTo>
                    <a:pt x="2" y="39"/>
                    <a:pt x="2" y="39"/>
                    <a:pt x="2" y="39"/>
                  </a:cubicBezTo>
                  <a:cubicBezTo>
                    <a:pt x="3" y="39"/>
                    <a:pt x="4" y="40"/>
                    <a:pt x="4" y="41"/>
                  </a:cubicBezTo>
                  <a:cubicBezTo>
                    <a:pt x="4" y="41"/>
                    <a:pt x="4" y="41"/>
                    <a:pt x="4" y="41"/>
                  </a:cubicBezTo>
                  <a:cubicBezTo>
                    <a:pt x="4" y="42"/>
                    <a:pt x="3" y="43"/>
                    <a:pt x="2" y="43"/>
                  </a:cubicBezTo>
                  <a:cubicBezTo>
                    <a:pt x="2" y="43"/>
                    <a:pt x="2" y="43"/>
                    <a:pt x="2" y="43"/>
                  </a:cubicBezTo>
                  <a:cubicBezTo>
                    <a:pt x="1" y="43"/>
                    <a:pt x="0" y="42"/>
                    <a:pt x="0" y="41"/>
                  </a:cubicBezTo>
                  <a:close/>
                  <a:moveTo>
                    <a:pt x="0" y="33"/>
                  </a:moveTo>
                  <a:cubicBezTo>
                    <a:pt x="0" y="32"/>
                    <a:pt x="1" y="31"/>
                    <a:pt x="2" y="31"/>
                  </a:cubicBezTo>
                  <a:cubicBezTo>
                    <a:pt x="2" y="31"/>
                    <a:pt x="2" y="31"/>
                    <a:pt x="2" y="31"/>
                  </a:cubicBezTo>
                  <a:cubicBezTo>
                    <a:pt x="3" y="31"/>
                    <a:pt x="4" y="32"/>
                    <a:pt x="4" y="33"/>
                  </a:cubicBezTo>
                  <a:cubicBezTo>
                    <a:pt x="4" y="33"/>
                    <a:pt x="4" y="33"/>
                    <a:pt x="4" y="33"/>
                  </a:cubicBezTo>
                  <a:cubicBezTo>
                    <a:pt x="4" y="34"/>
                    <a:pt x="3" y="35"/>
                    <a:pt x="2" y="35"/>
                  </a:cubicBezTo>
                  <a:cubicBezTo>
                    <a:pt x="2" y="35"/>
                    <a:pt x="2" y="35"/>
                    <a:pt x="2" y="35"/>
                  </a:cubicBezTo>
                  <a:cubicBezTo>
                    <a:pt x="1" y="35"/>
                    <a:pt x="0" y="34"/>
                    <a:pt x="0" y="33"/>
                  </a:cubicBezTo>
                  <a:close/>
                  <a:moveTo>
                    <a:pt x="0" y="25"/>
                  </a:moveTo>
                  <a:cubicBezTo>
                    <a:pt x="0" y="24"/>
                    <a:pt x="1" y="23"/>
                    <a:pt x="2" y="23"/>
                  </a:cubicBezTo>
                  <a:cubicBezTo>
                    <a:pt x="2" y="23"/>
                    <a:pt x="2" y="23"/>
                    <a:pt x="2" y="23"/>
                  </a:cubicBezTo>
                  <a:cubicBezTo>
                    <a:pt x="3" y="23"/>
                    <a:pt x="4" y="24"/>
                    <a:pt x="4" y="2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4" y="26"/>
                    <a:pt x="3" y="27"/>
                    <a:pt x="2" y="27"/>
                  </a:cubicBezTo>
                  <a:cubicBezTo>
                    <a:pt x="2" y="27"/>
                    <a:pt x="2" y="27"/>
                    <a:pt x="2" y="27"/>
                  </a:cubicBezTo>
                  <a:cubicBezTo>
                    <a:pt x="1" y="27"/>
                    <a:pt x="0" y="26"/>
                    <a:pt x="0" y="25"/>
                  </a:cubicBezTo>
                  <a:close/>
                  <a:moveTo>
                    <a:pt x="0" y="17"/>
                  </a:moveTo>
                  <a:cubicBezTo>
                    <a:pt x="0" y="16"/>
                    <a:pt x="1" y="16"/>
                    <a:pt x="2" y="16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3" y="16"/>
                    <a:pt x="4" y="16"/>
                    <a:pt x="4" y="17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4" y="19"/>
                    <a:pt x="3" y="19"/>
                    <a:pt x="2" y="19"/>
                  </a:cubicBezTo>
                  <a:cubicBezTo>
                    <a:pt x="2" y="19"/>
                    <a:pt x="2" y="19"/>
                    <a:pt x="2" y="19"/>
                  </a:cubicBezTo>
                  <a:cubicBezTo>
                    <a:pt x="1" y="19"/>
                    <a:pt x="0" y="19"/>
                    <a:pt x="0" y="17"/>
                  </a:cubicBezTo>
                  <a:close/>
                  <a:moveTo>
                    <a:pt x="0" y="10"/>
                  </a:moveTo>
                  <a:cubicBezTo>
                    <a:pt x="0" y="9"/>
                    <a:pt x="1" y="8"/>
                    <a:pt x="2" y="8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3" y="8"/>
                    <a:pt x="4" y="9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1"/>
                    <a:pt x="3" y="12"/>
                    <a:pt x="2" y="12"/>
                  </a:cubicBezTo>
                  <a:cubicBezTo>
                    <a:pt x="2" y="12"/>
                    <a:pt x="2" y="12"/>
                    <a:pt x="2" y="12"/>
                  </a:cubicBezTo>
                  <a:cubicBezTo>
                    <a:pt x="1" y="12"/>
                    <a:pt x="0" y="11"/>
                    <a:pt x="0" y="10"/>
                  </a:cubicBezTo>
                  <a:close/>
                  <a:moveTo>
                    <a:pt x="0" y="2"/>
                  </a:moveTo>
                  <a:cubicBezTo>
                    <a:pt x="0" y="1"/>
                    <a:pt x="1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0"/>
                    <a:pt x="4" y="1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3"/>
                    <a:pt x="3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1" y="4"/>
                    <a:pt x="0" y="3"/>
                    <a:pt x="0" y="2"/>
                  </a:cubicBezTo>
                  <a:close/>
                </a:path>
              </a:pathLst>
            </a:custGeom>
            <a:solidFill>
              <a:srgbClr val="7435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058" name="Freeform 879"/>
            <p:cNvSpPr>
              <a:spLocks/>
            </p:cNvSpPr>
            <p:nvPr/>
          </p:nvSpPr>
          <p:spPr bwMode="auto">
            <a:xfrm>
              <a:off x="5875339" y="5302250"/>
              <a:ext cx="15875" cy="15875"/>
            </a:xfrm>
            <a:custGeom>
              <a:avLst/>
              <a:gdLst>
                <a:gd name="T0" fmla="*/ 2 w 4"/>
                <a:gd name="T1" fmla="*/ 4 h 4"/>
                <a:gd name="T2" fmla="*/ 1 w 4"/>
                <a:gd name="T3" fmla="*/ 4 h 4"/>
                <a:gd name="T4" fmla="*/ 0 w 4"/>
                <a:gd name="T5" fmla="*/ 2 h 4"/>
                <a:gd name="T6" fmla="*/ 1 w 4"/>
                <a:gd name="T7" fmla="*/ 1 h 4"/>
                <a:gd name="T8" fmla="*/ 4 w 4"/>
                <a:gd name="T9" fmla="*/ 1 h 4"/>
                <a:gd name="T10" fmla="*/ 4 w 4"/>
                <a:gd name="T11" fmla="*/ 2 h 4"/>
                <a:gd name="T12" fmla="*/ 4 w 4"/>
                <a:gd name="T13" fmla="*/ 4 h 4"/>
                <a:gd name="T14" fmla="*/ 2 w 4"/>
                <a:gd name="T15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" h="4">
                  <a:moveTo>
                    <a:pt x="2" y="4"/>
                  </a:moveTo>
                  <a:cubicBezTo>
                    <a:pt x="2" y="4"/>
                    <a:pt x="1" y="4"/>
                    <a:pt x="1" y="4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2"/>
                    <a:pt x="1" y="1"/>
                    <a:pt x="1" y="1"/>
                  </a:cubicBezTo>
                  <a:cubicBezTo>
                    <a:pt x="2" y="0"/>
                    <a:pt x="3" y="0"/>
                    <a:pt x="4" y="1"/>
                  </a:cubicBezTo>
                  <a:cubicBezTo>
                    <a:pt x="4" y="1"/>
                    <a:pt x="4" y="2"/>
                    <a:pt x="4" y="2"/>
                  </a:cubicBezTo>
                  <a:cubicBezTo>
                    <a:pt x="4" y="3"/>
                    <a:pt x="4" y="3"/>
                    <a:pt x="4" y="4"/>
                  </a:cubicBezTo>
                  <a:cubicBezTo>
                    <a:pt x="3" y="4"/>
                    <a:pt x="3" y="4"/>
                    <a:pt x="2" y="4"/>
                  </a:cubicBezTo>
                  <a:close/>
                </a:path>
              </a:pathLst>
            </a:custGeom>
            <a:solidFill>
              <a:srgbClr val="7435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059" name="Freeform 880"/>
            <p:cNvSpPr>
              <a:spLocks/>
            </p:cNvSpPr>
            <p:nvPr/>
          </p:nvSpPr>
          <p:spPr bwMode="auto">
            <a:xfrm>
              <a:off x="5768976" y="5365750"/>
              <a:ext cx="241300" cy="233363"/>
            </a:xfrm>
            <a:custGeom>
              <a:avLst/>
              <a:gdLst>
                <a:gd name="T0" fmla="*/ 123 w 152"/>
                <a:gd name="T1" fmla="*/ 147 h 147"/>
                <a:gd name="T2" fmla="*/ 152 w 152"/>
                <a:gd name="T3" fmla="*/ 56 h 147"/>
                <a:gd name="T4" fmla="*/ 77 w 152"/>
                <a:gd name="T5" fmla="*/ 0 h 147"/>
                <a:gd name="T6" fmla="*/ 0 w 152"/>
                <a:gd name="T7" fmla="*/ 56 h 147"/>
                <a:gd name="T8" fmla="*/ 29 w 152"/>
                <a:gd name="T9" fmla="*/ 147 h 147"/>
                <a:gd name="T10" fmla="*/ 123 w 152"/>
                <a:gd name="T11" fmla="*/ 147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2" h="147">
                  <a:moveTo>
                    <a:pt x="123" y="147"/>
                  </a:moveTo>
                  <a:lnTo>
                    <a:pt x="152" y="56"/>
                  </a:lnTo>
                  <a:lnTo>
                    <a:pt x="77" y="0"/>
                  </a:lnTo>
                  <a:lnTo>
                    <a:pt x="0" y="56"/>
                  </a:lnTo>
                  <a:lnTo>
                    <a:pt x="29" y="147"/>
                  </a:lnTo>
                  <a:lnTo>
                    <a:pt x="123" y="147"/>
                  </a:lnTo>
                  <a:close/>
                </a:path>
              </a:pathLst>
            </a:custGeom>
            <a:solidFill>
              <a:srgbClr val="8248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060" name="Freeform 881"/>
            <p:cNvSpPr>
              <a:spLocks/>
            </p:cNvSpPr>
            <p:nvPr/>
          </p:nvSpPr>
          <p:spPr bwMode="auto">
            <a:xfrm>
              <a:off x="5768976" y="5365750"/>
              <a:ext cx="122238" cy="233363"/>
            </a:xfrm>
            <a:custGeom>
              <a:avLst/>
              <a:gdLst>
                <a:gd name="T0" fmla="*/ 29 w 77"/>
                <a:gd name="T1" fmla="*/ 147 h 147"/>
                <a:gd name="T2" fmla="*/ 0 w 77"/>
                <a:gd name="T3" fmla="*/ 56 h 147"/>
                <a:gd name="T4" fmla="*/ 77 w 77"/>
                <a:gd name="T5" fmla="*/ 0 h 147"/>
                <a:gd name="T6" fmla="*/ 29 w 77"/>
                <a:gd name="T7" fmla="*/ 147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7" h="147">
                  <a:moveTo>
                    <a:pt x="29" y="147"/>
                  </a:moveTo>
                  <a:lnTo>
                    <a:pt x="0" y="56"/>
                  </a:lnTo>
                  <a:lnTo>
                    <a:pt x="77" y="0"/>
                  </a:lnTo>
                  <a:lnTo>
                    <a:pt x="29" y="147"/>
                  </a:lnTo>
                  <a:close/>
                </a:path>
              </a:pathLst>
            </a:custGeom>
            <a:solidFill>
              <a:srgbClr val="8C57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061" name="Freeform 882"/>
            <p:cNvSpPr>
              <a:spLocks/>
            </p:cNvSpPr>
            <p:nvPr/>
          </p:nvSpPr>
          <p:spPr bwMode="auto">
            <a:xfrm>
              <a:off x="5891214" y="5365750"/>
              <a:ext cx="119063" cy="233363"/>
            </a:xfrm>
            <a:custGeom>
              <a:avLst/>
              <a:gdLst>
                <a:gd name="T0" fmla="*/ 46 w 75"/>
                <a:gd name="T1" fmla="*/ 147 h 147"/>
                <a:gd name="T2" fmla="*/ 0 w 75"/>
                <a:gd name="T3" fmla="*/ 0 h 147"/>
                <a:gd name="T4" fmla="*/ 75 w 75"/>
                <a:gd name="T5" fmla="*/ 56 h 147"/>
                <a:gd name="T6" fmla="*/ 46 w 75"/>
                <a:gd name="T7" fmla="*/ 147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5" h="147">
                  <a:moveTo>
                    <a:pt x="46" y="147"/>
                  </a:moveTo>
                  <a:lnTo>
                    <a:pt x="0" y="0"/>
                  </a:lnTo>
                  <a:lnTo>
                    <a:pt x="75" y="56"/>
                  </a:lnTo>
                  <a:lnTo>
                    <a:pt x="46" y="147"/>
                  </a:lnTo>
                  <a:close/>
                </a:path>
              </a:pathLst>
            </a:custGeom>
            <a:solidFill>
              <a:srgbClr val="611D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062" name="Freeform 883"/>
            <p:cNvSpPr>
              <a:spLocks/>
            </p:cNvSpPr>
            <p:nvPr/>
          </p:nvSpPr>
          <p:spPr bwMode="auto">
            <a:xfrm>
              <a:off x="5857876" y="5459413"/>
              <a:ext cx="73025" cy="106363"/>
            </a:xfrm>
            <a:custGeom>
              <a:avLst/>
              <a:gdLst>
                <a:gd name="T0" fmla="*/ 9 w 17"/>
                <a:gd name="T1" fmla="*/ 23 h 25"/>
                <a:gd name="T2" fmla="*/ 8 w 17"/>
                <a:gd name="T3" fmla="*/ 24 h 25"/>
                <a:gd name="T4" fmla="*/ 8 w 17"/>
                <a:gd name="T5" fmla="*/ 25 h 25"/>
                <a:gd name="T6" fmla="*/ 5 w 17"/>
                <a:gd name="T7" fmla="*/ 25 h 25"/>
                <a:gd name="T8" fmla="*/ 4 w 17"/>
                <a:gd name="T9" fmla="*/ 24 h 25"/>
                <a:gd name="T10" fmla="*/ 4 w 17"/>
                <a:gd name="T11" fmla="*/ 23 h 25"/>
                <a:gd name="T12" fmla="*/ 11 w 17"/>
                <a:gd name="T13" fmla="*/ 4 h 25"/>
                <a:gd name="T14" fmla="*/ 11 w 17"/>
                <a:gd name="T15" fmla="*/ 4 h 25"/>
                <a:gd name="T16" fmla="*/ 1 w 17"/>
                <a:gd name="T17" fmla="*/ 4 h 25"/>
                <a:gd name="T18" fmla="*/ 0 w 17"/>
                <a:gd name="T19" fmla="*/ 3 h 25"/>
                <a:gd name="T20" fmla="*/ 0 w 17"/>
                <a:gd name="T21" fmla="*/ 3 h 25"/>
                <a:gd name="T22" fmla="*/ 0 w 17"/>
                <a:gd name="T23" fmla="*/ 1 h 25"/>
                <a:gd name="T24" fmla="*/ 0 w 17"/>
                <a:gd name="T25" fmla="*/ 0 h 25"/>
                <a:gd name="T26" fmla="*/ 1 w 17"/>
                <a:gd name="T27" fmla="*/ 0 h 25"/>
                <a:gd name="T28" fmla="*/ 15 w 17"/>
                <a:gd name="T29" fmla="*/ 0 h 25"/>
                <a:gd name="T30" fmla="*/ 17 w 17"/>
                <a:gd name="T31" fmla="*/ 0 h 25"/>
                <a:gd name="T32" fmla="*/ 17 w 17"/>
                <a:gd name="T33" fmla="*/ 1 h 25"/>
                <a:gd name="T34" fmla="*/ 9 w 17"/>
                <a:gd name="T35" fmla="*/ 23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7" h="25">
                  <a:moveTo>
                    <a:pt x="9" y="23"/>
                  </a:moveTo>
                  <a:cubicBezTo>
                    <a:pt x="9" y="24"/>
                    <a:pt x="9" y="24"/>
                    <a:pt x="8" y="24"/>
                  </a:cubicBezTo>
                  <a:cubicBezTo>
                    <a:pt x="8" y="25"/>
                    <a:pt x="8" y="25"/>
                    <a:pt x="8" y="25"/>
                  </a:cubicBezTo>
                  <a:cubicBezTo>
                    <a:pt x="5" y="25"/>
                    <a:pt x="5" y="25"/>
                    <a:pt x="5" y="25"/>
                  </a:cubicBezTo>
                  <a:cubicBezTo>
                    <a:pt x="5" y="25"/>
                    <a:pt x="4" y="25"/>
                    <a:pt x="4" y="24"/>
                  </a:cubicBezTo>
                  <a:cubicBezTo>
                    <a:pt x="4" y="24"/>
                    <a:pt x="4" y="24"/>
                    <a:pt x="4" y="23"/>
                  </a:cubicBezTo>
                  <a:cubicBezTo>
                    <a:pt x="11" y="4"/>
                    <a:pt x="11" y="4"/>
                    <a:pt x="11" y="4"/>
                  </a:cubicBezTo>
                  <a:cubicBezTo>
                    <a:pt x="11" y="4"/>
                    <a:pt x="11" y="4"/>
                    <a:pt x="11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0" y="4"/>
                    <a:pt x="0" y="4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1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6" y="0"/>
                    <a:pt x="16" y="0"/>
                    <a:pt x="17" y="0"/>
                  </a:cubicBezTo>
                  <a:cubicBezTo>
                    <a:pt x="17" y="0"/>
                    <a:pt x="17" y="1"/>
                    <a:pt x="17" y="1"/>
                  </a:cubicBezTo>
                  <a:lnTo>
                    <a:pt x="9" y="2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1151" name="组合 1150"/>
          <p:cNvGrpSpPr/>
          <p:nvPr/>
        </p:nvGrpSpPr>
        <p:grpSpPr>
          <a:xfrm>
            <a:off x="6057901" y="5454650"/>
            <a:ext cx="401638" cy="111125"/>
            <a:chOff x="6057901" y="5454650"/>
            <a:chExt cx="401638" cy="111125"/>
          </a:xfrm>
        </p:grpSpPr>
        <p:sp>
          <p:nvSpPr>
            <p:cNvPr id="1063" name="Freeform 884"/>
            <p:cNvSpPr>
              <a:spLocks noEditPoints="1"/>
            </p:cNvSpPr>
            <p:nvPr/>
          </p:nvSpPr>
          <p:spPr bwMode="auto">
            <a:xfrm>
              <a:off x="6057901" y="5454650"/>
              <a:ext cx="88900" cy="111125"/>
            </a:xfrm>
            <a:custGeom>
              <a:avLst/>
              <a:gdLst>
                <a:gd name="T0" fmla="*/ 17 w 21"/>
                <a:gd name="T1" fmla="*/ 26 h 26"/>
                <a:gd name="T2" fmla="*/ 17 w 21"/>
                <a:gd name="T3" fmla="*/ 25 h 26"/>
                <a:gd name="T4" fmla="*/ 16 w 21"/>
                <a:gd name="T5" fmla="*/ 25 h 26"/>
                <a:gd name="T6" fmla="*/ 15 w 21"/>
                <a:gd name="T7" fmla="*/ 20 h 26"/>
                <a:gd name="T8" fmla="*/ 7 w 21"/>
                <a:gd name="T9" fmla="*/ 20 h 26"/>
                <a:gd name="T10" fmla="*/ 5 w 21"/>
                <a:gd name="T11" fmla="*/ 24 h 26"/>
                <a:gd name="T12" fmla="*/ 5 w 21"/>
                <a:gd name="T13" fmla="*/ 25 h 26"/>
                <a:gd name="T14" fmla="*/ 4 w 21"/>
                <a:gd name="T15" fmla="*/ 26 h 26"/>
                <a:gd name="T16" fmla="*/ 1 w 21"/>
                <a:gd name="T17" fmla="*/ 26 h 26"/>
                <a:gd name="T18" fmla="*/ 0 w 21"/>
                <a:gd name="T19" fmla="*/ 25 h 26"/>
                <a:gd name="T20" fmla="*/ 1 w 21"/>
                <a:gd name="T21" fmla="*/ 24 h 26"/>
                <a:gd name="T22" fmla="*/ 8 w 21"/>
                <a:gd name="T23" fmla="*/ 2 h 26"/>
                <a:gd name="T24" fmla="*/ 8 w 21"/>
                <a:gd name="T25" fmla="*/ 1 h 26"/>
                <a:gd name="T26" fmla="*/ 10 w 21"/>
                <a:gd name="T27" fmla="*/ 0 h 26"/>
                <a:gd name="T28" fmla="*/ 12 w 21"/>
                <a:gd name="T29" fmla="*/ 0 h 26"/>
                <a:gd name="T30" fmla="*/ 13 w 21"/>
                <a:gd name="T31" fmla="*/ 1 h 26"/>
                <a:gd name="T32" fmla="*/ 14 w 21"/>
                <a:gd name="T33" fmla="*/ 2 h 26"/>
                <a:gd name="T34" fmla="*/ 21 w 21"/>
                <a:gd name="T35" fmla="*/ 24 h 26"/>
                <a:gd name="T36" fmla="*/ 21 w 21"/>
                <a:gd name="T37" fmla="*/ 25 h 26"/>
                <a:gd name="T38" fmla="*/ 20 w 21"/>
                <a:gd name="T39" fmla="*/ 26 h 26"/>
                <a:gd name="T40" fmla="*/ 17 w 21"/>
                <a:gd name="T41" fmla="*/ 26 h 26"/>
                <a:gd name="T42" fmla="*/ 11 w 21"/>
                <a:gd name="T43" fmla="*/ 7 h 26"/>
                <a:gd name="T44" fmla="*/ 8 w 21"/>
                <a:gd name="T45" fmla="*/ 16 h 26"/>
                <a:gd name="T46" fmla="*/ 13 w 21"/>
                <a:gd name="T47" fmla="*/ 16 h 26"/>
                <a:gd name="T48" fmla="*/ 11 w 21"/>
                <a:gd name="T49" fmla="*/ 7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1" h="26">
                  <a:moveTo>
                    <a:pt x="17" y="26"/>
                  </a:moveTo>
                  <a:cubicBezTo>
                    <a:pt x="17" y="26"/>
                    <a:pt x="17" y="26"/>
                    <a:pt x="17" y="25"/>
                  </a:cubicBezTo>
                  <a:cubicBezTo>
                    <a:pt x="16" y="25"/>
                    <a:pt x="16" y="25"/>
                    <a:pt x="16" y="25"/>
                  </a:cubicBezTo>
                  <a:cubicBezTo>
                    <a:pt x="15" y="20"/>
                    <a:pt x="15" y="20"/>
                    <a:pt x="15" y="20"/>
                  </a:cubicBezTo>
                  <a:cubicBezTo>
                    <a:pt x="7" y="20"/>
                    <a:pt x="7" y="20"/>
                    <a:pt x="7" y="20"/>
                  </a:cubicBezTo>
                  <a:cubicBezTo>
                    <a:pt x="5" y="24"/>
                    <a:pt x="5" y="24"/>
                    <a:pt x="5" y="24"/>
                  </a:cubicBezTo>
                  <a:cubicBezTo>
                    <a:pt x="5" y="25"/>
                    <a:pt x="5" y="25"/>
                    <a:pt x="5" y="25"/>
                  </a:cubicBezTo>
                  <a:cubicBezTo>
                    <a:pt x="5" y="26"/>
                    <a:pt x="4" y="26"/>
                    <a:pt x="4" y="26"/>
                  </a:cubicBezTo>
                  <a:cubicBezTo>
                    <a:pt x="1" y="26"/>
                    <a:pt x="1" y="26"/>
                    <a:pt x="1" y="26"/>
                  </a:cubicBezTo>
                  <a:cubicBezTo>
                    <a:pt x="1" y="26"/>
                    <a:pt x="1" y="26"/>
                    <a:pt x="0" y="25"/>
                  </a:cubicBezTo>
                  <a:cubicBezTo>
                    <a:pt x="0" y="25"/>
                    <a:pt x="0" y="25"/>
                    <a:pt x="1" y="24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9" y="0"/>
                    <a:pt x="9" y="0"/>
                    <a:pt x="10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3" y="0"/>
                    <a:pt x="13" y="0"/>
                    <a:pt x="13" y="1"/>
                  </a:cubicBezTo>
                  <a:cubicBezTo>
                    <a:pt x="13" y="1"/>
                    <a:pt x="14" y="1"/>
                    <a:pt x="14" y="2"/>
                  </a:cubicBezTo>
                  <a:cubicBezTo>
                    <a:pt x="21" y="24"/>
                    <a:pt x="21" y="24"/>
                    <a:pt x="21" y="24"/>
                  </a:cubicBezTo>
                  <a:cubicBezTo>
                    <a:pt x="21" y="25"/>
                    <a:pt x="21" y="25"/>
                    <a:pt x="21" y="25"/>
                  </a:cubicBezTo>
                  <a:cubicBezTo>
                    <a:pt x="21" y="26"/>
                    <a:pt x="20" y="26"/>
                    <a:pt x="20" y="26"/>
                  </a:cubicBezTo>
                  <a:lnTo>
                    <a:pt x="17" y="26"/>
                  </a:lnTo>
                  <a:close/>
                  <a:moveTo>
                    <a:pt x="11" y="7"/>
                  </a:moveTo>
                  <a:cubicBezTo>
                    <a:pt x="8" y="16"/>
                    <a:pt x="8" y="16"/>
                    <a:pt x="8" y="16"/>
                  </a:cubicBezTo>
                  <a:cubicBezTo>
                    <a:pt x="13" y="16"/>
                    <a:pt x="13" y="16"/>
                    <a:pt x="13" y="16"/>
                  </a:cubicBezTo>
                  <a:lnTo>
                    <a:pt x="11" y="7"/>
                  </a:lnTo>
                  <a:close/>
                </a:path>
              </a:pathLst>
            </a:custGeom>
            <a:solidFill>
              <a:srgbClr val="5755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064" name="Freeform 885"/>
            <p:cNvSpPr>
              <a:spLocks/>
            </p:cNvSpPr>
            <p:nvPr/>
          </p:nvSpPr>
          <p:spPr bwMode="auto">
            <a:xfrm>
              <a:off x="6159501" y="5454650"/>
              <a:ext cx="41275" cy="111125"/>
            </a:xfrm>
            <a:custGeom>
              <a:avLst/>
              <a:gdLst>
                <a:gd name="T0" fmla="*/ 7 w 10"/>
                <a:gd name="T1" fmla="*/ 11 h 26"/>
                <a:gd name="T2" fmla="*/ 7 w 10"/>
                <a:gd name="T3" fmla="*/ 24 h 26"/>
                <a:gd name="T4" fmla="*/ 6 w 10"/>
                <a:gd name="T5" fmla="*/ 26 h 26"/>
                <a:gd name="T6" fmla="*/ 4 w 10"/>
                <a:gd name="T7" fmla="*/ 26 h 26"/>
                <a:gd name="T8" fmla="*/ 3 w 10"/>
                <a:gd name="T9" fmla="*/ 25 h 26"/>
                <a:gd name="T10" fmla="*/ 3 w 10"/>
                <a:gd name="T11" fmla="*/ 24 h 26"/>
                <a:gd name="T12" fmla="*/ 3 w 10"/>
                <a:gd name="T13" fmla="*/ 11 h 26"/>
                <a:gd name="T14" fmla="*/ 1 w 10"/>
                <a:gd name="T15" fmla="*/ 11 h 26"/>
                <a:gd name="T16" fmla="*/ 0 w 10"/>
                <a:gd name="T17" fmla="*/ 10 h 26"/>
                <a:gd name="T18" fmla="*/ 0 w 10"/>
                <a:gd name="T19" fmla="*/ 9 h 26"/>
                <a:gd name="T20" fmla="*/ 0 w 10"/>
                <a:gd name="T21" fmla="*/ 8 h 26"/>
                <a:gd name="T22" fmla="*/ 1 w 10"/>
                <a:gd name="T23" fmla="*/ 7 h 26"/>
                <a:gd name="T24" fmla="*/ 2 w 10"/>
                <a:gd name="T25" fmla="*/ 7 h 26"/>
                <a:gd name="T26" fmla="*/ 2 w 10"/>
                <a:gd name="T27" fmla="*/ 6 h 26"/>
                <a:gd name="T28" fmla="*/ 2 w 10"/>
                <a:gd name="T29" fmla="*/ 4 h 26"/>
                <a:gd name="T30" fmla="*/ 2 w 10"/>
                <a:gd name="T31" fmla="*/ 3 h 26"/>
                <a:gd name="T32" fmla="*/ 3 w 10"/>
                <a:gd name="T33" fmla="*/ 1 h 26"/>
                <a:gd name="T34" fmla="*/ 4 w 10"/>
                <a:gd name="T35" fmla="*/ 0 h 26"/>
                <a:gd name="T36" fmla="*/ 7 w 10"/>
                <a:gd name="T37" fmla="*/ 0 h 26"/>
                <a:gd name="T38" fmla="*/ 9 w 10"/>
                <a:gd name="T39" fmla="*/ 0 h 26"/>
                <a:gd name="T40" fmla="*/ 10 w 10"/>
                <a:gd name="T41" fmla="*/ 0 h 26"/>
                <a:gd name="T42" fmla="*/ 10 w 10"/>
                <a:gd name="T43" fmla="*/ 1 h 26"/>
                <a:gd name="T44" fmla="*/ 10 w 10"/>
                <a:gd name="T45" fmla="*/ 2 h 26"/>
                <a:gd name="T46" fmla="*/ 10 w 10"/>
                <a:gd name="T47" fmla="*/ 3 h 26"/>
                <a:gd name="T48" fmla="*/ 10 w 10"/>
                <a:gd name="T49" fmla="*/ 3 h 26"/>
                <a:gd name="T50" fmla="*/ 9 w 10"/>
                <a:gd name="T51" fmla="*/ 3 h 26"/>
                <a:gd name="T52" fmla="*/ 8 w 10"/>
                <a:gd name="T53" fmla="*/ 3 h 26"/>
                <a:gd name="T54" fmla="*/ 7 w 10"/>
                <a:gd name="T55" fmla="*/ 4 h 26"/>
                <a:gd name="T56" fmla="*/ 6 w 10"/>
                <a:gd name="T57" fmla="*/ 5 h 26"/>
                <a:gd name="T58" fmla="*/ 6 w 10"/>
                <a:gd name="T59" fmla="*/ 6 h 26"/>
                <a:gd name="T60" fmla="*/ 7 w 10"/>
                <a:gd name="T61" fmla="*/ 7 h 26"/>
                <a:gd name="T62" fmla="*/ 9 w 10"/>
                <a:gd name="T63" fmla="*/ 7 h 26"/>
                <a:gd name="T64" fmla="*/ 10 w 10"/>
                <a:gd name="T65" fmla="*/ 7 h 26"/>
                <a:gd name="T66" fmla="*/ 10 w 10"/>
                <a:gd name="T67" fmla="*/ 8 h 26"/>
                <a:gd name="T68" fmla="*/ 10 w 10"/>
                <a:gd name="T69" fmla="*/ 9 h 26"/>
                <a:gd name="T70" fmla="*/ 10 w 10"/>
                <a:gd name="T71" fmla="*/ 10 h 26"/>
                <a:gd name="T72" fmla="*/ 9 w 10"/>
                <a:gd name="T73" fmla="*/ 11 h 26"/>
                <a:gd name="T74" fmla="*/ 7 w 10"/>
                <a:gd name="T75" fmla="*/ 11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0" h="26">
                  <a:moveTo>
                    <a:pt x="7" y="11"/>
                  </a:moveTo>
                  <a:cubicBezTo>
                    <a:pt x="7" y="24"/>
                    <a:pt x="7" y="24"/>
                    <a:pt x="7" y="24"/>
                  </a:cubicBezTo>
                  <a:cubicBezTo>
                    <a:pt x="7" y="25"/>
                    <a:pt x="7" y="26"/>
                    <a:pt x="6" y="26"/>
                  </a:cubicBezTo>
                  <a:cubicBezTo>
                    <a:pt x="4" y="26"/>
                    <a:pt x="4" y="26"/>
                    <a:pt x="4" y="26"/>
                  </a:cubicBezTo>
                  <a:cubicBezTo>
                    <a:pt x="4" y="26"/>
                    <a:pt x="3" y="26"/>
                    <a:pt x="3" y="25"/>
                  </a:cubicBezTo>
                  <a:cubicBezTo>
                    <a:pt x="3" y="25"/>
                    <a:pt x="3" y="25"/>
                    <a:pt x="3" y="24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1" y="11"/>
                    <a:pt x="1" y="11"/>
                    <a:pt x="1" y="11"/>
                  </a:cubicBezTo>
                  <a:cubicBezTo>
                    <a:pt x="1" y="11"/>
                    <a:pt x="0" y="10"/>
                    <a:pt x="0" y="10"/>
                  </a:cubicBezTo>
                  <a:cubicBezTo>
                    <a:pt x="0" y="10"/>
                    <a:pt x="0" y="10"/>
                    <a:pt x="0" y="9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7"/>
                    <a:pt x="0" y="7"/>
                    <a:pt x="1" y="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7"/>
                    <a:pt x="2" y="6"/>
                    <a:pt x="2" y="6"/>
                  </a:cubicBezTo>
                  <a:cubicBezTo>
                    <a:pt x="2" y="6"/>
                    <a:pt x="2" y="5"/>
                    <a:pt x="2" y="4"/>
                  </a:cubicBezTo>
                  <a:cubicBezTo>
                    <a:pt x="2" y="4"/>
                    <a:pt x="2" y="3"/>
                    <a:pt x="2" y="3"/>
                  </a:cubicBezTo>
                  <a:cubicBezTo>
                    <a:pt x="2" y="2"/>
                    <a:pt x="3" y="2"/>
                    <a:pt x="3" y="1"/>
                  </a:cubicBezTo>
                  <a:cubicBezTo>
                    <a:pt x="3" y="1"/>
                    <a:pt x="4" y="0"/>
                    <a:pt x="4" y="0"/>
                  </a:cubicBezTo>
                  <a:cubicBezTo>
                    <a:pt x="5" y="0"/>
                    <a:pt x="6" y="0"/>
                    <a:pt x="7" y="0"/>
                  </a:cubicBezTo>
                  <a:cubicBezTo>
                    <a:pt x="8" y="0"/>
                    <a:pt x="8" y="0"/>
                    <a:pt x="9" y="0"/>
                  </a:cubicBezTo>
                  <a:cubicBezTo>
                    <a:pt x="9" y="0"/>
                    <a:pt x="10" y="0"/>
                    <a:pt x="10" y="0"/>
                  </a:cubicBezTo>
                  <a:cubicBezTo>
                    <a:pt x="10" y="0"/>
                    <a:pt x="10" y="0"/>
                    <a:pt x="10" y="1"/>
                  </a:cubicBezTo>
                  <a:cubicBezTo>
                    <a:pt x="10" y="1"/>
                    <a:pt x="10" y="1"/>
                    <a:pt x="10" y="2"/>
                  </a:cubicBezTo>
                  <a:cubicBezTo>
                    <a:pt x="10" y="2"/>
                    <a:pt x="10" y="3"/>
                    <a:pt x="10" y="3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7" y="3"/>
                    <a:pt x="7" y="3"/>
                    <a:pt x="7" y="4"/>
                  </a:cubicBezTo>
                  <a:cubicBezTo>
                    <a:pt x="6" y="4"/>
                    <a:pt x="6" y="4"/>
                    <a:pt x="6" y="5"/>
                  </a:cubicBezTo>
                  <a:cubicBezTo>
                    <a:pt x="6" y="5"/>
                    <a:pt x="6" y="6"/>
                    <a:pt x="6" y="6"/>
                  </a:cubicBezTo>
                  <a:cubicBezTo>
                    <a:pt x="7" y="6"/>
                    <a:pt x="7" y="7"/>
                    <a:pt x="7" y="7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0" y="7"/>
                    <a:pt x="10" y="8"/>
                    <a:pt x="10" y="8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10" y="10"/>
                    <a:pt x="10" y="11"/>
                    <a:pt x="9" y="11"/>
                  </a:cubicBezTo>
                  <a:lnTo>
                    <a:pt x="7" y="11"/>
                  </a:lnTo>
                  <a:close/>
                </a:path>
              </a:pathLst>
            </a:custGeom>
            <a:solidFill>
              <a:srgbClr val="5755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065" name="Freeform 886"/>
            <p:cNvSpPr>
              <a:spLocks/>
            </p:cNvSpPr>
            <p:nvPr/>
          </p:nvSpPr>
          <p:spPr bwMode="auto">
            <a:xfrm>
              <a:off x="6218239" y="5480050"/>
              <a:ext cx="47625" cy="85725"/>
            </a:xfrm>
            <a:custGeom>
              <a:avLst/>
              <a:gdLst>
                <a:gd name="T0" fmla="*/ 11 w 11"/>
                <a:gd name="T1" fmla="*/ 3 h 20"/>
                <a:gd name="T2" fmla="*/ 10 w 11"/>
                <a:gd name="T3" fmla="*/ 4 h 20"/>
                <a:gd name="T4" fmla="*/ 10 w 11"/>
                <a:gd name="T5" fmla="*/ 4 h 20"/>
                <a:gd name="T6" fmla="*/ 8 w 11"/>
                <a:gd name="T7" fmla="*/ 4 h 20"/>
                <a:gd name="T8" fmla="*/ 7 w 11"/>
                <a:gd name="T9" fmla="*/ 5 h 20"/>
                <a:gd name="T10" fmla="*/ 5 w 11"/>
                <a:gd name="T11" fmla="*/ 6 h 20"/>
                <a:gd name="T12" fmla="*/ 4 w 11"/>
                <a:gd name="T13" fmla="*/ 8 h 20"/>
                <a:gd name="T14" fmla="*/ 4 w 11"/>
                <a:gd name="T15" fmla="*/ 18 h 20"/>
                <a:gd name="T16" fmla="*/ 4 w 11"/>
                <a:gd name="T17" fmla="*/ 19 h 20"/>
                <a:gd name="T18" fmla="*/ 3 w 11"/>
                <a:gd name="T19" fmla="*/ 20 h 20"/>
                <a:gd name="T20" fmla="*/ 1 w 11"/>
                <a:gd name="T21" fmla="*/ 20 h 20"/>
                <a:gd name="T22" fmla="*/ 0 w 11"/>
                <a:gd name="T23" fmla="*/ 19 h 20"/>
                <a:gd name="T24" fmla="*/ 0 w 11"/>
                <a:gd name="T25" fmla="*/ 18 h 20"/>
                <a:gd name="T26" fmla="*/ 0 w 11"/>
                <a:gd name="T27" fmla="*/ 2 h 20"/>
                <a:gd name="T28" fmla="*/ 0 w 11"/>
                <a:gd name="T29" fmla="*/ 1 h 20"/>
                <a:gd name="T30" fmla="*/ 1 w 11"/>
                <a:gd name="T31" fmla="*/ 1 h 20"/>
                <a:gd name="T32" fmla="*/ 3 w 11"/>
                <a:gd name="T33" fmla="*/ 1 h 20"/>
                <a:gd name="T34" fmla="*/ 4 w 11"/>
                <a:gd name="T35" fmla="*/ 1 h 20"/>
                <a:gd name="T36" fmla="*/ 5 w 11"/>
                <a:gd name="T37" fmla="*/ 2 h 20"/>
                <a:gd name="T38" fmla="*/ 5 w 11"/>
                <a:gd name="T39" fmla="*/ 2 h 20"/>
                <a:gd name="T40" fmla="*/ 7 w 11"/>
                <a:gd name="T41" fmla="*/ 1 h 20"/>
                <a:gd name="T42" fmla="*/ 10 w 11"/>
                <a:gd name="T43" fmla="*/ 0 h 20"/>
                <a:gd name="T44" fmla="*/ 10 w 11"/>
                <a:gd name="T45" fmla="*/ 0 h 20"/>
                <a:gd name="T46" fmla="*/ 11 w 11"/>
                <a:gd name="T47" fmla="*/ 1 h 20"/>
                <a:gd name="T48" fmla="*/ 11 w 11"/>
                <a:gd name="T49" fmla="*/ 3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1" h="20">
                  <a:moveTo>
                    <a:pt x="11" y="3"/>
                  </a:moveTo>
                  <a:cubicBezTo>
                    <a:pt x="11" y="4"/>
                    <a:pt x="11" y="4"/>
                    <a:pt x="10" y="4"/>
                  </a:cubicBezTo>
                  <a:cubicBezTo>
                    <a:pt x="10" y="4"/>
                    <a:pt x="10" y="4"/>
                    <a:pt x="10" y="4"/>
                  </a:cubicBezTo>
                  <a:cubicBezTo>
                    <a:pt x="9" y="4"/>
                    <a:pt x="9" y="4"/>
                    <a:pt x="8" y="4"/>
                  </a:cubicBezTo>
                  <a:cubicBezTo>
                    <a:pt x="8" y="5"/>
                    <a:pt x="7" y="5"/>
                    <a:pt x="7" y="5"/>
                  </a:cubicBezTo>
                  <a:cubicBezTo>
                    <a:pt x="6" y="5"/>
                    <a:pt x="6" y="6"/>
                    <a:pt x="5" y="6"/>
                  </a:cubicBezTo>
                  <a:cubicBezTo>
                    <a:pt x="5" y="7"/>
                    <a:pt x="4" y="7"/>
                    <a:pt x="4" y="8"/>
                  </a:cubicBezTo>
                  <a:cubicBezTo>
                    <a:pt x="4" y="18"/>
                    <a:pt x="4" y="18"/>
                    <a:pt x="4" y="18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4" y="20"/>
                    <a:pt x="4" y="20"/>
                    <a:pt x="3" y="20"/>
                  </a:cubicBezTo>
                  <a:cubicBezTo>
                    <a:pt x="1" y="20"/>
                    <a:pt x="1" y="20"/>
                    <a:pt x="1" y="20"/>
                  </a:cubicBezTo>
                  <a:cubicBezTo>
                    <a:pt x="1" y="20"/>
                    <a:pt x="0" y="20"/>
                    <a:pt x="0" y="19"/>
                  </a:cubicBezTo>
                  <a:cubicBezTo>
                    <a:pt x="0" y="19"/>
                    <a:pt x="0" y="19"/>
                    <a:pt x="0" y="18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1" y="1"/>
                    <a:pt x="1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5" y="1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6" y="1"/>
                    <a:pt x="7" y="1"/>
                  </a:cubicBezTo>
                  <a:cubicBezTo>
                    <a:pt x="8" y="0"/>
                    <a:pt x="9" y="0"/>
                    <a:pt x="10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1" y="0"/>
                    <a:pt x="11" y="1"/>
                    <a:pt x="11" y="1"/>
                  </a:cubicBezTo>
                  <a:lnTo>
                    <a:pt x="11" y="3"/>
                  </a:lnTo>
                  <a:close/>
                </a:path>
              </a:pathLst>
            </a:custGeom>
            <a:solidFill>
              <a:srgbClr val="5755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066" name="Freeform 887"/>
            <p:cNvSpPr>
              <a:spLocks noEditPoints="1"/>
            </p:cNvSpPr>
            <p:nvPr/>
          </p:nvSpPr>
          <p:spPr bwMode="auto">
            <a:xfrm>
              <a:off x="6278564" y="5454650"/>
              <a:ext cx="20638" cy="111125"/>
            </a:xfrm>
            <a:custGeom>
              <a:avLst/>
              <a:gdLst>
                <a:gd name="T0" fmla="*/ 1 w 5"/>
                <a:gd name="T1" fmla="*/ 4 h 26"/>
                <a:gd name="T2" fmla="*/ 1 w 5"/>
                <a:gd name="T3" fmla="*/ 3 h 26"/>
                <a:gd name="T4" fmla="*/ 0 w 5"/>
                <a:gd name="T5" fmla="*/ 2 h 26"/>
                <a:gd name="T6" fmla="*/ 0 w 5"/>
                <a:gd name="T7" fmla="*/ 1 h 26"/>
                <a:gd name="T8" fmla="*/ 1 w 5"/>
                <a:gd name="T9" fmla="*/ 0 h 26"/>
                <a:gd name="T10" fmla="*/ 2 w 5"/>
                <a:gd name="T11" fmla="*/ 0 h 26"/>
                <a:gd name="T12" fmla="*/ 4 w 5"/>
                <a:gd name="T13" fmla="*/ 0 h 26"/>
                <a:gd name="T14" fmla="*/ 4 w 5"/>
                <a:gd name="T15" fmla="*/ 0 h 26"/>
                <a:gd name="T16" fmla="*/ 5 w 5"/>
                <a:gd name="T17" fmla="*/ 1 h 26"/>
                <a:gd name="T18" fmla="*/ 5 w 5"/>
                <a:gd name="T19" fmla="*/ 2 h 26"/>
                <a:gd name="T20" fmla="*/ 4 w 5"/>
                <a:gd name="T21" fmla="*/ 3 h 26"/>
                <a:gd name="T22" fmla="*/ 4 w 5"/>
                <a:gd name="T23" fmla="*/ 4 h 26"/>
                <a:gd name="T24" fmla="*/ 1 w 5"/>
                <a:gd name="T25" fmla="*/ 4 h 26"/>
                <a:gd name="T26" fmla="*/ 1 w 5"/>
                <a:gd name="T27" fmla="*/ 26 h 26"/>
                <a:gd name="T28" fmla="*/ 0 w 5"/>
                <a:gd name="T29" fmla="*/ 25 h 26"/>
                <a:gd name="T30" fmla="*/ 0 w 5"/>
                <a:gd name="T31" fmla="*/ 24 h 26"/>
                <a:gd name="T32" fmla="*/ 0 w 5"/>
                <a:gd name="T33" fmla="*/ 8 h 26"/>
                <a:gd name="T34" fmla="*/ 0 w 5"/>
                <a:gd name="T35" fmla="*/ 7 h 26"/>
                <a:gd name="T36" fmla="*/ 1 w 5"/>
                <a:gd name="T37" fmla="*/ 7 h 26"/>
                <a:gd name="T38" fmla="*/ 3 w 5"/>
                <a:gd name="T39" fmla="*/ 7 h 26"/>
                <a:gd name="T40" fmla="*/ 4 w 5"/>
                <a:gd name="T41" fmla="*/ 7 h 26"/>
                <a:gd name="T42" fmla="*/ 5 w 5"/>
                <a:gd name="T43" fmla="*/ 8 h 26"/>
                <a:gd name="T44" fmla="*/ 5 w 5"/>
                <a:gd name="T45" fmla="*/ 24 h 26"/>
                <a:gd name="T46" fmla="*/ 4 w 5"/>
                <a:gd name="T47" fmla="*/ 25 h 26"/>
                <a:gd name="T48" fmla="*/ 4 w 5"/>
                <a:gd name="T49" fmla="*/ 26 h 26"/>
                <a:gd name="T50" fmla="*/ 1 w 5"/>
                <a:gd name="T51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" h="26">
                  <a:moveTo>
                    <a:pt x="1" y="4"/>
                  </a:moveTo>
                  <a:cubicBezTo>
                    <a:pt x="1" y="4"/>
                    <a:pt x="1" y="4"/>
                    <a:pt x="1" y="3"/>
                  </a:cubicBezTo>
                  <a:cubicBezTo>
                    <a:pt x="0" y="3"/>
                    <a:pt x="0" y="3"/>
                    <a:pt x="0" y="2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0"/>
                    <a:pt x="1" y="0"/>
                  </a:cubicBezTo>
                  <a:cubicBezTo>
                    <a:pt x="1" y="0"/>
                    <a:pt x="1" y="0"/>
                    <a:pt x="2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1"/>
                    <a:pt x="5" y="1"/>
                    <a:pt x="5" y="1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3"/>
                    <a:pt x="4" y="3"/>
                    <a:pt x="4" y="3"/>
                  </a:cubicBezTo>
                  <a:cubicBezTo>
                    <a:pt x="4" y="4"/>
                    <a:pt x="4" y="4"/>
                    <a:pt x="4" y="4"/>
                  </a:cubicBezTo>
                  <a:lnTo>
                    <a:pt x="1" y="4"/>
                  </a:lnTo>
                  <a:close/>
                  <a:moveTo>
                    <a:pt x="1" y="26"/>
                  </a:moveTo>
                  <a:cubicBezTo>
                    <a:pt x="1" y="26"/>
                    <a:pt x="1" y="26"/>
                    <a:pt x="0" y="25"/>
                  </a:cubicBezTo>
                  <a:cubicBezTo>
                    <a:pt x="0" y="25"/>
                    <a:pt x="0" y="25"/>
                    <a:pt x="0" y="24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7"/>
                    <a:pt x="5" y="7"/>
                    <a:pt x="5" y="8"/>
                  </a:cubicBezTo>
                  <a:cubicBezTo>
                    <a:pt x="5" y="24"/>
                    <a:pt x="5" y="24"/>
                    <a:pt x="5" y="24"/>
                  </a:cubicBezTo>
                  <a:cubicBezTo>
                    <a:pt x="5" y="25"/>
                    <a:pt x="4" y="25"/>
                    <a:pt x="4" y="25"/>
                  </a:cubicBezTo>
                  <a:cubicBezTo>
                    <a:pt x="4" y="26"/>
                    <a:pt x="4" y="26"/>
                    <a:pt x="4" y="26"/>
                  </a:cubicBezTo>
                  <a:lnTo>
                    <a:pt x="1" y="26"/>
                  </a:lnTo>
                  <a:close/>
                </a:path>
              </a:pathLst>
            </a:custGeom>
            <a:solidFill>
              <a:srgbClr val="5755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067" name="Freeform 888"/>
            <p:cNvSpPr>
              <a:spLocks/>
            </p:cNvSpPr>
            <p:nvPr/>
          </p:nvSpPr>
          <p:spPr bwMode="auto">
            <a:xfrm>
              <a:off x="6316664" y="5480050"/>
              <a:ext cx="66675" cy="85725"/>
            </a:xfrm>
            <a:custGeom>
              <a:avLst/>
              <a:gdLst>
                <a:gd name="T0" fmla="*/ 9 w 16"/>
                <a:gd name="T1" fmla="*/ 20 h 20"/>
                <a:gd name="T2" fmla="*/ 5 w 16"/>
                <a:gd name="T3" fmla="*/ 20 h 20"/>
                <a:gd name="T4" fmla="*/ 2 w 16"/>
                <a:gd name="T5" fmla="*/ 18 h 20"/>
                <a:gd name="T6" fmla="*/ 0 w 16"/>
                <a:gd name="T7" fmla="*/ 15 h 20"/>
                <a:gd name="T8" fmla="*/ 0 w 16"/>
                <a:gd name="T9" fmla="*/ 10 h 20"/>
                <a:gd name="T10" fmla="*/ 2 w 16"/>
                <a:gd name="T11" fmla="*/ 2 h 20"/>
                <a:gd name="T12" fmla="*/ 9 w 16"/>
                <a:gd name="T13" fmla="*/ 0 h 20"/>
                <a:gd name="T14" fmla="*/ 13 w 16"/>
                <a:gd name="T15" fmla="*/ 1 h 20"/>
                <a:gd name="T16" fmla="*/ 16 w 16"/>
                <a:gd name="T17" fmla="*/ 3 h 20"/>
                <a:gd name="T18" fmla="*/ 16 w 16"/>
                <a:gd name="T19" fmla="*/ 4 h 20"/>
                <a:gd name="T20" fmla="*/ 14 w 16"/>
                <a:gd name="T21" fmla="*/ 5 h 20"/>
                <a:gd name="T22" fmla="*/ 13 w 16"/>
                <a:gd name="T23" fmla="*/ 5 h 20"/>
                <a:gd name="T24" fmla="*/ 12 w 16"/>
                <a:gd name="T25" fmla="*/ 5 h 20"/>
                <a:gd name="T26" fmla="*/ 11 w 16"/>
                <a:gd name="T27" fmla="*/ 4 h 20"/>
                <a:gd name="T28" fmla="*/ 9 w 16"/>
                <a:gd name="T29" fmla="*/ 4 h 20"/>
                <a:gd name="T30" fmla="*/ 6 w 16"/>
                <a:gd name="T31" fmla="*/ 5 h 20"/>
                <a:gd name="T32" fmla="*/ 5 w 16"/>
                <a:gd name="T33" fmla="*/ 8 h 20"/>
                <a:gd name="T34" fmla="*/ 5 w 16"/>
                <a:gd name="T35" fmla="*/ 12 h 20"/>
                <a:gd name="T36" fmla="*/ 6 w 16"/>
                <a:gd name="T37" fmla="*/ 15 h 20"/>
                <a:gd name="T38" fmla="*/ 9 w 16"/>
                <a:gd name="T39" fmla="*/ 16 h 20"/>
                <a:gd name="T40" fmla="*/ 11 w 16"/>
                <a:gd name="T41" fmla="*/ 16 h 20"/>
                <a:gd name="T42" fmla="*/ 12 w 16"/>
                <a:gd name="T43" fmla="*/ 15 h 20"/>
                <a:gd name="T44" fmla="*/ 13 w 16"/>
                <a:gd name="T45" fmla="*/ 15 h 20"/>
                <a:gd name="T46" fmla="*/ 14 w 16"/>
                <a:gd name="T47" fmla="*/ 15 h 20"/>
                <a:gd name="T48" fmla="*/ 15 w 16"/>
                <a:gd name="T49" fmla="*/ 16 h 20"/>
                <a:gd name="T50" fmla="*/ 16 w 16"/>
                <a:gd name="T51" fmla="*/ 16 h 20"/>
                <a:gd name="T52" fmla="*/ 13 w 16"/>
                <a:gd name="T53" fmla="*/ 19 h 20"/>
                <a:gd name="T54" fmla="*/ 9 w 16"/>
                <a:gd name="T55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6" h="20">
                  <a:moveTo>
                    <a:pt x="9" y="20"/>
                  </a:moveTo>
                  <a:cubicBezTo>
                    <a:pt x="7" y="20"/>
                    <a:pt x="6" y="20"/>
                    <a:pt x="5" y="20"/>
                  </a:cubicBezTo>
                  <a:cubicBezTo>
                    <a:pt x="4" y="19"/>
                    <a:pt x="3" y="19"/>
                    <a:pt x="2" y="18"/>
                  </a:cubicBezTo>
                  <a:cubicBezTo>
                    <a:pt x="1" y="17"/>
                    <a:pt x="1" y="16"/>
                    <a:pt x="0" y="15"/>
                  </a:cubicBezTo>
                  <a:cubicBezTo>
                    <a:pt x="0" y="14"/>
                    <a:pt x="0" y="12"/>
                    <a:pt x="0" y="10"/>
                  </a:cubicBezTo>
                  <a:cubicBezTo>
                    <a:pt x="0" y="6"/>
                    <a:pt x="1" y="4"/>
                    <a:pt x="2" y="2"/>
                  </a:cubicBezTo>
                  <a:cubicBezTo>
                    <a:pt x="4" y="1"/>
                    <a:pt x="6" y="0"/>
                    <a:pt x="9" y="0"/>
                  </a:cubicBezTo>
                  <a:cubicBezTo>
                    <a:pt x="10" y="0"/>
                    <a:pt x="12" y="0"/>
                    <a:pt x="13" y="1"/>
                  </a:cubicBezTo>
                  <a:cubicBezTo>
                    <a:pt x="14" y="1"/>
                    <a:pt x="15" y="2"/>
                    <a:pt x="16" y="3"/>
                  </a:cubicBezTo>
                  <a:cubicBezTo>
                    <a:pt x="16" y="3"/>
                    <a:pt x="16" y="3"/>
                    <a:pt x="16" y="4"/>
                  </a:cubicBezTo>
                  <a:cubicBezTo>
                    <a:pt x="15" y="4"/>
                    <a:pt x="15" y="4"/>
                    <a:pt x="14" y="5"/>
                  </a:cubicBezTo>
                  <a:cubicBezTo>
                    <a:pt x="14" y="5"/>
                    <a:pt x="13" y="5"/>
                    <a:pt x="13" y="5"/>
                  </a:cubicBezTo>
                  <a:cubicBezTo>
                    <a:pt x="12" y="5"/>
                    <a:pt x="12" y="5"/>
                    <a:pt x="12" y="5"/>
                  </a:cubicBezTo>
                  <a:cubicBezTo>
                    <a:pt x="12" y="5"/>
                    <a:pt x="11" y="4"/>
                    <a:pt x="11" y="4"/>
                  </a:cubicBezTo>
                  <a:cubicBezTo>
                    <a:pt x="10" y="4"/>
                    <a:pt x="10" y="4"/>
                    <a:pt x="9" y="4"/>
                  </a:cubicBezTo>
                  <a:cubicBezTo>
                    <a:pt x="8" y="4"/>
                    <a:pt x="7" y="4"/>
                    <a:pt x="6" y="5"/>
                  </a:cubicBezTo>
                  <a:cubicBezTo>
                    <a:pt x="5" y="5"/>
                    <a:pt x="5" y="7"/>
                    <a:pt x="5" y="8"/>
                  </a:cubicBezTo>
                  <a:cubicBezTo>
                    <a:pt x="5" y="12"/>
                    <a:pt x="5" y="12"/>
                    <a:pt x="5" y="12"/>
                  </a:cubicBezTo>
                  <a:cubicBezTo>
                    <a:pt x="5" y="13"/>
                    <a:pt x="5" y="15"/>
                    <a:pt x="6" y="15"/>
                  </a:cubicBezTo>
                  <a:cubicBezTo>
                    <a:pt x="7" y="16"/>
                    <a:pt x="8" y="16"/>
                    <a:pt x="9" y="16"/>
                  </a:cubicBezTo>
                  <a:cubicBezTo>
                    <a:pt x="10" y="16"/>
                    <a:pt x="10" y="16"/>
                    <a:pt x="11" y="16"/>
                  </a:cubicBezTo>
                  <a:cubicBezTo>
                    <a:pt x="11" y="16"/>
                    <a:pt x="12" y="15"/>
                    <a:pt x="12" y="15"/>
                  </a:cubicBezTo>
                  <a:cubicBezTo>
                    <a:pt x="12" y="14"/>
                    <a:pt x="12" y="14"/>
                    <a:pt x="13" y="15"/>
                  </a:cubicBezTo>
                  <a:cubicBezTo>
                    <a:pt x="13" y="15"/>
                    <a:pt x="14" y="15"/>
                    <a:pt x="14" y="15"/>
                  </a:cubicBezTo>
                  <a:cubicBezTo>
                    <a:pt x="15" y="15"/>
                    <a:pt x="15" y="15"/>
                    <a:pt x="15" y="16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5" y="17"/>
                    <a:pt x="14" y="18"/>
                    <a:pt x="13" y="19"/>
                  </a:cubicBezTo>
                  <a:cubicBezTo>
                    <a:pt x="12" y="20"/>
                    <a:pt x="10" y="20"/>
                    <a:pt x="9" y="20"/>
                  </a:cubicBezTo>
                  <a:close/>
                </a:path>
              </a:pathLst>
            </a:custGeom>
            <a:solidFill>
              <a:srgbClr val="5755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068" name="Freeform 889"/>
            <p:cNvSpPr>
              <a:spLocks noEditPoints="1"/>
            </p:cNvSpPr>
            <p:nvPr/>
          </p:nvSpPr>
          <p:spPr bwMode="auto">
            <a:xfrm>
              <a:off x="6392864" y="5480050"/>
              <a:ext cx="66675" cy="85725"/>
            </a:xfrm>
            <a:custGeom>
              <a:avLst/>
              <a:gdLst>
                <a:gd name="T0" fmla="*/ 13 w 16"/>
                <a:gd name="T1" fmla="*/ 20 h 20"/>
                <a:gd name="T2" fmla="*/ 12 w 16"/>
                <a:gd name="T3" fmla="*/ 19 h 20"/>
                <a:gd name="T4" fmla="*/ 12 w 16"/>
                <a:gd name="T5" fmla="*/ 18 h 20"/>
                <a:gd name="T6" fmla="*/ 12 w 16"/>
                <a:gd name="T7" fmla="*/ 18 h 20"/>
                <a:gd name="T8" fmla="*/ 10 w 16"/>
                <a:gd name="T9" fmla="*/ 19 h 20"/>
                <a:gd name="T10" fmla="*/ 6 w 16"/>
                <a:gd name="T11" fmla="*/ 20 h 20"/>
                <a:gd name="T12" fmla="*/ 4 w 16"/>
                <a:gd name="T13" fmla="*/ 19 h 20"/>
                <a:gd name="T14" fmla="*/ 2 w 16"/>
                <a:gd name="T15" fmla="*/ 18 h 20"/>
                <a:gd name="T16" fmla="*/ 1 w 16"/>
                <a:gd name="T17" fmla="*/ 15 h 20"/>
                <a:gd name="T18" fmla="*/ 0 w 16"/>
                <a:gd name="T19" fmla="*/ 10 h 20"/>
                <a:gd name="T20" fmla="*/ 2 w 16"/>
                <a:gd name="T21" fmla="*/ 3 h 20"/>
                <a:gd name="T22" fmla="*/ 6 w 16"/>
                <a:gd name="T23" fmla="*/ 0 h 20"/>
                <a:gd name="T24" fmla="*/ 10 w 16"/>
                <a:gd name="T25" fmla="*/ 1 h 20"/>
                <a:gd name="T26" fmla="*/ 12 w 16"/>
                <a:gd name="T27" fmla="*/ 2 h 20"/>
                <a:gd name="T28" fmla="*/ 12 w 16"/>
                <a:gd name="T29" fmla="*/ 2 h 20"/>
                <a:gd name="T30" fmla="*/ 13 w 16"/>
                <a:gd name="T31" fmla="*/ 1 h 20"/>
                <a:gd name="T32" fmla="*/ 15 w 16"/>
                <a:gd name="T33" fmla="*/ 1 h 20"/>
                <a:gd name="T34" fmla="*/ 16 w 16"/>
                <a:gd name="T35" fmla="*/ 1 h 20"/>
                <a:gd name="T36" fmla="*/ 16 w 16"/>
                <a:gd name="T37" fmla="*/ 2 h 20"/>
                <a:gd name="T38" fmla="*/ 16 w 16"/>
                <a:gd name="T39" fmla="*/ 18 h 20"/>
                <a:gd name="T40" fmla="*/ 16 w 16"/>
                <a:gd name="T41" fmla="*/ 19 h 20"/>
                <a:gd name="T42" fmla="*/ 15 w 16"/>
                <a:gd name="T43" fmla="*/ 20 h 20"/>
                <a:gd name="T44" fmla="*/ 13 w 16"/>
                <a:gd name="T45" fmla="*/ 20 h 20"/>
                <a:gd name="T46" fmla="*/ 12 w 16"/>
                <a:gd name="T47" fmla="*/ 7 h 20"/>
                <a:gd name="T48" fmla="*/ 11 w 16"/>
                <a:gd name="T49" fmla="*/ 6 h 20"/>
                <a:gd name="T50" fmla="*/ 11 w 16"/>
                <a:gd name="T51" fmla="*/ 5 h 20"/>
                <a:gd name="T52" fmla="*/ 10 w 16"/>
                <a:gd name="T53" fmla="*/ 4 h 20"/>
                <a:gd name="T54" fmla="*/ 8 w 16"/>
                <a:gd name="T55" fmla="*/ 4 h 20"/>
                <a:gd name="T56" fmla="*/ 6 w 16"/>
                <a:gd name="T57" fmla="*/ 5 h 20"/>
                <a:gd name="T58" fmla="*/ 5 w 16"/>
                <a:gd name="T59" fmla="*/ 9 h 20"/>
                <a:gd name="T60" fmla="*/ 5 w 16"/>
                <a:gd name="T61" fmla="*/ 12 h 20"/>
                <a:gd name="T62" fmla="*/ 6 w 16"/>
                <a:gd name="T63" fmla="*/ 15 h 20"/>
                <a:gd name="T64" fmla="*/ 8 w 16"/>
                <a:gd name="T65" fmla="*/ 17 h 20"/>
                <a:gd name="T66" fmla="*/ 10 w 16"/>
                <a:gd name="T67" fmla="*/ 16 h 20"/>
                <a:gd name="T68" fmla="*/ 11 w 16"/>
                <a:gd name="T69" fmla="*/ 15 h 20"/>
                <a:gd name="T70" fmla="*/ 11 w 16"/>
                <a:gd name="T71" fmla="*/ 14 h 20"/>
                <a:gd name="T72" fmla="*/ 12 w 16"/>
                <a:gd name="T73" fmla="*/ 14 h 20"/>
                <a:gd name="T74" fmla="*/ 12 w 16"/>
                <a:gd name="T75" fmla="*/ 7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6" h="20">
                  <a:moveTo>
                    <a:pt x="13" y="20"/>
                  </a:moveTo>
                  <a:cubicBezTo>
                    <a:pt x="13" y="20"/>
                    <a:pt x="12" y="20"/>
                    <a:pt x="12" y="19"/>
                  </a:cubicBezTo>
                  <a:cubicBezTo>
                    <a:pt x="12" y="19"/>
                    <a:pt x="12" y="19"/>
                    <a:pt x="12" y="18"/>
                  </a:cubicBezTo>
                  <a:cubicBezTo>
                    <a:pt x="12" y="18"/>
                    <a:pt x="12" y="18"/>
                    <a:pt x="12" y="18"/>
                  </a:cubicBezTo>
                  <a:cubicBezTo>
                    <a:pt x="11" y="19"/>
                    <a:pt x="10" y="19"/>
                    <a:pt x="10" y="19"/>
                  </a:cubicBezTo>
                  <a:cubicBezTo>
                    <a:pt x="9" y="20"/>
                    <a:pt x="8" y="20"/>
                    <a:pt x="6" y="20"/>
                  </a:cubicBezTo>
                  <a:cubicBezTo>
                    <a:pt x="6" y="20"/>
                    <a:pt x="5" y="20"/>
                    <a:pt x="4" y="19"/>
                  </a:cubicBezTo>
                  <a:cubicBezTo>
                    <a:pt x="3" y="19"/>
                    <a:pt x="2" y="19"/>
                    <a:pt x="2" y="18"/>
                  </a:cubicBezTo>
                  <a:cubicBezTo>
                    <a:pt x="1" y="17"/>
                    <a:pt x="1" y="16"/>
                    <a:pt x="1" y="15"/>
                  </a:cubicBezTo>
                  <a:cubicBezTo>
                    <a:pt x="0" y="13"/>
                    <a:pt x="0" y="12"/>
                    <a:pt x="0" y="10"/>
                  </a:cubicBezTo>
                  <a:cubicBezTo>
                    <a:pt x="0" y="7"/>
                    <a:pt x="1" y="5"/>
                    <a:pt x="2" y="3"/>
                  </a:cubicBezTo>
                  <a:cubicBezTo>
                    <a:pt x="3" y="1"/>
                    <a:pt x="4" y="0"/>
                    <a:pt x="6" y="0"/>
                  </a:cubicBezTo>
                  <a:cubicBezTo>
                    <a:pt x="8" y="0"/>
                    <a:pt x="9" y="0"/>
                    <a:pt x="10" y="1"/>
                  </a:cubicBezTo>
                  <a:cubicBezTo>
                    <a:pt x="11" y="1"/>
                    <a:pt x="11" y="1"/>
                    <a:pt x="12" y="2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2" y="1"/>
                    <a:pt x="12" y="1"/>
                    <a:pt x="13" y="1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16" y="1"/>
                    <a:pt x="16" y="1"/>
                    <a:pt x="16" y="1"/>
                  </a:cubicBezTo>
                  <a:cubicBezTo>
                    <a:pt x="16" y="1"/>
                    <a:pt x="16" y="1"/>
                    <a:pt x="16" y="2"/>
                  </a:cubicBezTo>
                  <a:cubicBezTo>
                    <a:pt x="16" y="18"/>
                    <a:pt x="16" y="18"/>
                    <a:pt x="16" y="18"/>
                  </a:cubicBezTo>
                  <a:cubicBezTo>
                    <a:pt x="16" y="18"/>
                    <a:pt x="16" y="19"/>
                    <a:pt x="16" y="19"/>
                  </a:cubicBezTo>
                  <a:cubicBezTo>
                    <a:pt x="16" y="19"/>
                    <a:pt x="16" y="20"/>
                    <a:pt x="15" y="20"/>
                  </a:cubicBezTo>
                  <a:lnTo>
                    <a:pt x="13" y="20"/>
                  </a:lnTo>
                  <a:close/>
                  <a:moveTo>
                    <a:pt x="12" y="7"/>
                  </a:moveTo>
                  <a:cubicBezTo>
                    <a:pt x="12" y="7"/>
                    <a:pt x="12" y="7"/>
                    <a:pt x="11" y="6"/>
                  </a:cubicBezTo>
                  <a:cubicBezTo>
                    <a:pt x="11" y="6"/>
                    <a:pt x="11" y="5"/>
                    <a:pt x="11" y="5"/>
                  </a:cubicBezTo>
                  <a:cubicBezTo>
                    <a:pt x="10" y="5"/>
                    <a:pt x="10" y="4"/>
                    <a:pt x="10" y="4"/>
                  </a:cubicBezTo>
                  <a:cubicBezTo>
                    <a:pt x="9" y="4"/>
                    <a:pt x="9" y="4"/>
                    <a:pt x="8" y="4"/>
                  </a:cubicBezTo>
                  <a:cubicBezTo>
                    <a:pt x="7" y="4"/>
                    <a:pt x="6" y="4"/>
                    <a:pt x="6" y="5"/>
                  </a:cubicBezTo>
                  <a:cubicBezTo>
                    <a:pt x="5" y="5"/>
                    <a:pt x="5" y="7"/>
                    <a:pt x="5" y="9"/>
                  </a:cubicBezTo>
                  <a:cubicBezTo>
                    <a:pt x="5" y="12"/>
                    <a:pt x="5" y="12"/>
                    <a:pt x="5" y="12"/>
                  </a:cubicBezTo>
                  <a:cubicBezTo>
                    <a:pt x="5" y="13"/>
                    <a:pt x="5" y="14"/>
                    <a:pt x="6" y="15"/>
                  </a:cubicBezTo>
                  <a:cubicBezTo>
                    <a:pt x="6" y="16"/>
                    <a:pt x="7" y="17"/>
                    <a:pt x="8" y="17"/>
                  </a:cubicBezTo>
                  <a:cubicBezTo>
                    <a:pt x="9" y="17"/>
                    <a:pt x="9" y="16"/>
                    <a:pt x="10" y="16"/>
                  </a:cubicBezTo>
                  <a:cubicBezTo>
                    <a:pt x="10" y="16"/>
                    <a:pt x="10" y="16"/>
                    <a:pt x="11" y="15"/>
                  </a:cubicBezTo>
                  <a:cubicBezTo>
                    <a:pt x="11" y="15"/>
                    <a:pt x="11" y="15"/>
                    <a:pt x="11" y="14"/>
                  </a:cubicBezTo>
                  <a:cubicBezTo>
                    <a:pt x="11" y="14"/>
                    <a:pt x="12" y="14"/>
                    <a:pt x="12" y="14"/>
                  </a:cubicBezTo>
                  <a:lnTo>
                    <a:pt x="12" y="7"/>
                  </a:lnTo>
                  <a:close/>
                </a:path>
              </a:pathLst>
            </a:custGeom>
            <a:solidFill>
              <a:srgbClr val="5755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1149" name="组合 1148"/>
          <p:cNvGrpSpPr/>
          <p:nvPr/>
        </p:nvGrpSpPr>
        <p:grpSpPr>
          <a:xfrm>
            <a:off x="6948489" y="3805238"/>
            <a:ext cx="246063" cy="1793875"/>
            <a:chOff x="6948489" y="3805238"/>
            <a:chExt cx="246063" cy="1793875"/>
          </a:xfrm>
        </p:grpSpPr>
        <p:sp>
          <p:nvSpPr>
            <p:cNvPr id="1124" name="Freeform 945"/>
            <p:cNvSpPr>
              <a:spLocks/>
            </p:cNvSpPr>
            <p:nvPr/>
          </p:nvSpPr>
          <p:spPr bwMode="auto">
            <a:xfrm>
              <a:off x="7058026" y="3805238"/>
              <a:ext cx="17463" cy="15875"/>
            </a:xfrm>
            <a:custGeom>
              <a:avLst/>
              <a:gdLst>
                <a:gd name="T0" fmla="*/ 2 w 4"/>
                <a:gd name="T1" fmla="*/ 4 h 4"/>
                <a:gd name="T2" fmla="*/ 0 w 4"/>
                <a:gd name="T3" fmla="*/ 4 h 4"/>
                <a:gd name="T4" fmla="*/ 0 w 4"/>
                <a:gd name="T5" fmla="*/ 2 h 4"/>
                <a:gd name="T6" fmla="*/ 0 w 4"/>
                <a:gd name="T7" fmla="*/ 1 h 4"/>
                <a:gd name="T8" fmla="*/ 3 w 4"/>
                <a:gd name="T9" fmla="*/ 1 h 4"/>
                <a:gd name="T10" fmla="*/ 4 w 4"/>
                <a:gd name="T11" fmla="*/ 2 h 4"/>
                <a:gd name="T12" fmla="*/ 3 w 4"/>
                <a:gd name="T13" fmla="*/ 4 h 4"/>
                <a:gd name="T14" fmla="*/ 2 w 4"/>
                <a:gd name="T15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" h="4">
                  <a:moveTo>
                    <a:pt x="2" y="4"/>
                  </a:moveTo>
                  <a:cubicBezTo>
                    <a:pt x="1" y="4"/>
                    <a:pt x="1" y="4"/>
                    <a:pt x="0" y="4"/>
                  </a:cubicBezTo>
                  <a:cubicBezTo>
                    <a:pt x="0" y="3"/>
                    <a:pt x="0" y="3"/>
                    <a:pt x="0" y="2"/>
                  </a:cubicBezTo>
                  <a:cubicBezTo>
                    <a:pt x="0" y="2"/>
                    <a:pt x="0" y="1"/>
                    <a:pt x="0" y="1"/>
                  </a:cubicBezTo>
                  <a:cubicBezTo>
                    <a:pt x="1" y="0"/>
                    <a:pt x="2" y="0"/>
                    <a:pt x="3" y="1"/>
                  </a:cubicBezTo>
                  <a:cubicBezTo>
                    <a:pt x="3" y="1"/>
                    <a:pt x="4" y="2"/>
                    <a:pt x="4" y="2"/>
                  </a:cubicBezTo>
                  <a:cubicBezTo>
                    <a:pt x="4" y="3"/>
                    <a:pt x="3" y="3"/>
                    <a:pt x="3" y="4"/>
                  </a:cubicBezTo>
                  <a:cubicBezTo>
                    <a:pt x="3" y="4"/>
                    <a:pt x="2" y="4"/>
                    <a:pt x="2" y="4"/>
                  </a:cubicBezTo>
                  <a:close/>
                </a:path>
              </a:pathLst>
            </a:custGeom>
            <a:solidFill>
              <a:srgbClr val="009E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125" name="Freeform 946"/>
            <p:cNvSpPr>
              <a:spLocks noEditPoints="1"/>
            </p:cNvSpPr>
            <p:nvPr/>
          </p:nvSpPr>
          <p:spPr bwMode="auto">
            <a:xfrm>
              <a:off x="7058026" y="3838575"/>
              <a:ext cx="17463" cy="1446213"/>
            </a:xfrm>
            <a:custGeom>
              <a:avLst/>
              <a:gdLst>
                <a:gd name="T0" fmla="*/ 2 w 4"/>
                <a:gd name="T1" fmla="*/ 340 h 340"/>
                <a:gd name="T2" fmla="*/ 4 w 4"/>
                <a:gd name="T3" fmla="*/ 331 h 340"/>
                <a:gd name="T4" fmla="*/ 2 w 4"/>
                <a:gd name="T5" fmla="*/ 321 h 340"/>
                <a:gd name="T6" fmla="*/ 0 w 4"/>
                <a:gd name="T7" fmla="*/ 323 h 340"/>
                <a:gd name="T8" fmla="*/ 2 w 4"/>
                <a:gd name="T9" fmla="*/ 317 h 340"/>
                <a:gd name="T10" fmla="*/ 4 w 4"/>
                <a:gd name="T11" fmla="*/ 307 h 340"/>
                <a:gd name="T12" fmla="*/ 2 w 4"/>
                <a:gd name="T13" fmla="*/ 297 h 340"/>
                <a:gd name="T14" fmla="*/ 0 w 4"/>
                <a:gd name="T15" fmla="*/ 299 h 340"/>
                <a:gd name="T16" fmla="*/ 2 w 4"/>
                <a:gd name="T17" fmla="*/ 293 h 340"/>
                <a:gd name="T18" fmla="*/ 4 w 4"/>
                <a:gd name="T19" fmla="*/ 284 h 340"/>
                <a:gd name="T20" fmla="*/ 2 w 4"/>
                <a:gd name="T21" fmla="*/ 274 h 340"/>
                <a:gd name="T22" fmla="*/ 0 w 4"/>
                <a:gd name="T23" fmla="*/ 276 h 340"/>
                <a:gd name="T24" fmla="*/ 2 w 4"/>
                <a:gd name="T25" fmla="*/ 270 h 340"/>
                <a:gd name="T26" fmla="*/ 4 w 4"/>
                <a:gd name="T27" fmla="*/ 260 h 340"/>
                <a:gd name="T28" fmla="*/ 2 w 4"/>
                <a:gd name="T29" fmla="*/ 250 h 340"/>
                <a:gd name="T30" fmla="*/ 0 w 4"/>
                <a:gd name="T31" fmla="*/ 252 h 340"/>
                <a:gd name="T32" fmla="*/ 2 w 4"/>
                <a:gd name="T33" fmla="*/ 247 h 340"/>
                <a:gd name="T34" fmla="*/ 4 w 4"/>
                <a:gd name="T35" fmla="*/ 237 h 340"/>
                <a:gd name="T36" fmla="*/ 2 w 4"/>
                <a:gd name="T37" fmla="*/ 227 h 340"/>
                <a:gd name="T38" fmla="*/ 0 w 4"/>
                <a:gd name="T39" fmla="*/ 229 h 340"/>
                <a:gd name="T40" fmla="*/ 2 w 4"/>
                <a:gd name="T41" fmla="*/ 223 h 340"/>
                <a:gd name="T42" fmla="*/ 4 w 4"/>
                <a:gd name="T43" fmla="*/ 213 h 340"/>
                <a:gd name="T44" fmla="*/ 2 w 4"/>
                <a:gd name="T45" fmla="*/ 204 h 340"/>
                <a:gd name="T46" fmla="*/ 0 w 4"/>
                <a:gd name="T47" fmla="*/ 205 h 340"/>
                <a:gd name="T48" fmla="*/ 2 w 4"/>
                <a:gd name="T49" fmla="*/ 200 h 340"/>
                <a:gd name="T50" fmla="*/ 4 w 4"/>
                <a:gd name="T51" fmla="*/ 190 h 340"/>
                <a:gd name="T52" fmla="*/ 2 w 4"/>
                <a:gd name="T53" fmla="*/ 180 h 340"/>
                <a:gd name="T54" fmla="*/ 0 w 4"/>
                <a:gd name="T55" fmla="*/ 182 h 340"/>
                <a:gd name="T56" fmla="*/ 2 w 4"/>
                <a:gd name="T57" fmla="*/ 176 h 340"/>
                <a:gd name="T58" fmla="*/ 4 w 4"/>
                <a:gd name="T59" fmla="*/ 166 h 340"/>
                <a:gd name="T60" fmla="*/ 2 w 4"/>
                <a:gd name="T61" fmla="*/ 157 h 340"/>
                <a:gd name="T62" fmla="*/ 0 w 4"/>
                <a:gd name="T63" fmla="*/ 159 h 340"/>
                <a:gd name="T64" fmla="*/ 2 w 4"/>
                <a:gd name="T65" fmla="*/ 153 h 340"/>
                <a:gd name="T66" fmla="*/ 4 w 4"/>
                <a:gd name="T67" fmla="*/ 143 h 340"/>
                <a:gd name="T68" fmla="*/ 2 w 4"/>
                <a:gd name="T69" fmla="*/ 133 h 340"/>
                <a:gd name="T70" fmla="*/ 0 w 4"/>
                <a:gd name="T71" fmla="*/ 135 h 340"/>
                <a:gd name="T72" fmla="*/ 2 w 4"/>
                <a:gd name="T73" fmla="*/ 129 h 340"/>
                <a:gd name="T74" fmla="*/ 4 w 4"/>
                <a:gd name="T75" fmla="*/ 119 h 340"/>
                <a:gd name="T76" fmla="*/ 2 w 4"/>
                <a:gd name="T77" fmla="*/ 110 h 340"/>
                <a:gd name="T78" fmla="*/ 0 w 4"/>
                <a:gd name="T79" fmla="*/ 112 h 340"/>
                <a:gd name="T80" fmla="*/ 2 w 4"/>
                <a:gd name="T81" fmla="*/ 106 h 340"/>
                <a:gd name="T82" fmla="*/ 4 w 4"/>
                <a:gd name="T83" fmla="*/ 96 h 340"/>
                <a:gd name="T84" fmla="*/ 2 w 4"/>
                <a:gd name="T85" fmla="*/ 86 h 340"/>
                <a:gd name="T86" fmla="*/ 0 w 4"/>
                <a:gd name="T87" fmla="*/ 88 h 340"/>
                <a:gd name="T88" fmla="*/ 2 w 4"/>
                <a:gd name="T89" fmla="*/ 82 h 340"/>
                <a:gd name="T90" fmla="*/ 4 w 4"/>
                <a:gd name="T91" fmla="*/ 73 h 340"/>
                <a:gd name="T92" fmla="*/ 2 w 4"/>
                <a:gd name="T93" fmla="*/ 63 h 340"/>
                <a:gd name="T94" fmla="*/ 0 w 4"/>
                <a:gd name="T95" fmla="*/ 65 h 340"/>
                <a:gd name="T96" fmla="*/ 2 w 4"/>
                <a:gd name="T97" fmla="*/ 59 h 340"/>
                <a:gd name="T98" fmla="*/ 4 w 4"/>
                <a:gd name="T99" fmla="*/ 49 h 340"/>
                <a:gd name="T100" fmla="*/ 2 w 4"/>
                <a:gd name="T101" fmla="*/ 39 h 340"/>
                <a:gd name="T102" fmla="*/ 0 w 4"/>
                <a:gd name="T103" fmla="*/ 41 h 340"/>
                <a:gd name="T104" fmla="*/ 2 w 4"/>
                <a:gd name="T105" fmla="*/ 35 h 340"/>
                <a:gd name="T106" fmla="*/ 4 w 4"/>
                <a:gd name="T107" fmla="*/ 26 h 340"/>
                <a:gd name="T108" fmla="*/ 2 w 4"/>
                <a:gd name="T109" fmla="*/ 16 h 340"/>
                <a:gd name="T110" fmla="*/ 0 w 4"/>
                <a:gd name="T111" fmla="*/ 18 h 340"/>
                <a:gd name="T112" fmla="*/ 2 w 4"/>
                <a:gd name="T113" fmla="*/ 12 h 340"/>
                <a:gd name="T114" fmla="*/ 4 w 4"/>
                <a:gd name="T115" fmla="*/ 2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4" h="340">
                  <a:moveTo>
                    <a:pt x="0" y="338"/>
                  </a:moveTo>
                  <a:cubicBezTo>
                    <a:pt x="0" y="337"/>
                    <a:pt x="1" y="336"/>
                    <a:pt x="2" y="336"/>
                  </a:cubicBezTo>
                  <a:cubicBezTo>
                    <a:pt x="2" y="336"/>
                    <a:pt x="2" y="336"/>
                    <a:pt x="2" y="336"/>
                  </a:cubicBezTo>
                  <a:cubicBezTo>
                    <a:pt x="3" y="336"/>
                    <a:pt x="4" y="337"/>
                    <a:pt x="4" y="338"/>
                  </a:cubicBezTo>
                  <a:cubicBezTo>
                    <a:pt x="4" y="338"/>
                    <a:pt x="4" y="338"/>
                    <a:pt x="4" y="338"/>
                  </a:cubicBezTo>
                  <a:cubicBezTo>
                    <a:pt x="4" y="339"/>
                    <a:pt x="3" y="340"/>
                    <a:pt x="2" y="340"/>
                  </a:cubicBezTo>
                  <a:cubicBezTo>
                    <a:pt x="2" y="340"/>
                    <a:pt x="2" y="340"/>
                    <a:pt x="2" y="340"/>
                  </a:cubicBezTo>
                  <a:cubicBezTo>
                    <a:pt x="1" y="340"/>
                    <a:pt x="0" y="339"/>
                    <a:pt x="0" y="338"/>
                  </a:cubicBezTo>
                  <a:close/>
                  <a:moveTo>
                    <a:pt x="0" y="331"/>
                  </a:moveTo>
                  <a:cubicBezTo>
                    <a:pt x="0" y="330"/>
                    <a:pt x="1" y="329"/>
                    <a:pt x="2" y="329"/>
                  </a:cubicBezTo>
                  <a:cubicBezTo>
                    <a:pt x="2" y="329"/>
                    <a:pt x="2" y="329"/>
                    <a:pt x="2" y="329"/>
                  </a:cubicBezTo>
                  <a:cubicBezTo>
                    <a:pt x="3" y="329"/>
                    <a:pt x="4" y="330"/>
                    <a:pt x="4" y="331"/>
                  </a:cubicBezTo>
                  <a:cubicBezTo>
                    <a:pt x="4" y="331"/>
                    <a:pt x="4" y="331"/>
                    <a:pt x="4" y="331"/>
                  </a:cubicBezTo>
                  <a:cubicBezTo>
                    <a:pt x="4" y="332"/>
                    <a:pt x="3" y="333"/>
                    <a:pt x="2" y="333"/>
                  </a:cubicBezTo>
                  <a:cubicBezTo>
                    <a:pt x="2" y="333"/>
                    <a:pt x="2" y="333"/>
                    <a:pt x="2" y="333"/>
                  </a:cubicBezTo>
                  <a:cubicBezTo>
                    <a:pt x="1" y="333"/>
                    <a:pt x="0" y="332"/>
                    <a:pt x="0" y="331"/>
                  </a:cubicBezTo>
                  <a:close/>
                  <a:moveTo>
                    <a:pt x="0" y="323"/>
                  </a:moveTo>
                  <a:cubicBezTo>
                    <a:pt x="0" y="322"/>
                    <a:pt x="1" y="321"/>
                    <a:pt x="2" y="321"/>
                  </a:cubicBezTo>
                  <a:cubicBezTo>
                    <a:pt x="2" y="321"/>
                    <a:pt x="2" y="321"/>
                    <a:pt x="2" y="321"/>
                  </a:cubicBezTo>
                  <a:cubicBezTo>
                    <a:pt x="3" y="321"/>
                    <a:pt x="4" y="322"/>
                    <a:pt x="4" y="323"/>
                  </a:cubicBezTo>
                  <a:cubicBezTo>
                    <a:pt x="4" y="323"/>
                    <a:pt x="4" y="323"/>
                    <a:pt x="4" y="323"/>
                  </a:cubicBezTo>
                  <a:cubicBezTo>
                    <a:pt x="4" y="324"/>
                    <a:pt x="3" y="325"/>
                    <a:pt x="2" y="325"/>
                  </a:cubicBezTo>
                  <a:cubicBezTo>
                    <a:pt x="2" y="325"/>
                    <a:pt x="2" y="325"/>
                    <a:pt x="2" y="325"/>
                  </a:cubicBezTo>
                  <a:cubicBezTo>
                    <a:pt x="1" y="325"/>
                    <a:pt x="0" y="324"/>
                    <a:pt x="0" y="323"/>
                  </a:cubicBezTo>
                  <a:close/>
                  <a:moveTo>
                    <a:pt x="0" y="315"/>
                  </a:moveTo>
                  <a:cubicBezTo>
                    <a:pt x="0" y="314"/>
                    <a:pt x="1" y="313"/>
                    <a:pt x="2" y="313"/>
                  </a:cubicBezTo>
                  <a:cubicBezTo>
                    <a:pt x="2" y="313"/>
                    <a:pt x="2" y="313"/>
                    <a:pt x="2" y="313"/>
                  </a:cubicBezTo>
                  <a:cubicBezTo>
                    <a:pt x="3" y="313"/>
                    <a:pt x="4" y="314"/>
                    <a:pt x="4" y="315"/>
                  </a:cubicBezTo>
                  <a:cubicBezTo>
                    <a:pt x="4" y="315"/>
                    <a:pt x="4" y="315"/>
                    <a:pt x="4" y="315"/>
                  </a:cubicBezTo>
                  <a:cubicBezTo>
                    <a:pt x="4" y="316"/>
                    <a:pt x="3" y="317"/>
                    <a:pt x="2" y="317"/>
                  </a:cubicBezTo>
                  <a:cubicBezTo>
                    <a:pt x="2" y="317"/>
                    <a:pt x="2" y="317"/>
                    <a:pt x="2" y="317"/>
                  </a:cubicBezTo>
                  <a:cubicBezTo>
                    <a:pt x="1" y="317"/>
                    <a:pt x="0" y="316"/>
                    <a:pt x="0" y="315"/>
                  </a:cubicBezTo>
                  <a:close/>
                  <a:moveTo>
                    <a:pt x="0" y="307"/>
                  </a:moveTo>
                  <a:cubicBezTo>
                    <a:pt x="0" y="306"/>
                    <a:pt x="1" y="305"/>
                    <a:pt x="2" y="305"/>
                  </a:cubicBezTo>
                  <a:cubicBezTo>
                    <a:pt x="2" y="305"/>
                    <a:pt x="2" y="305"/>
                    <a:pt x="2" y="305"/>
                  </a:cubicBezTo>
                  <a:cubicBezTo>
                    <a:pt x="3" y="305"/>
                    <a:pt x="4" y="306"/>
                    <a:pt x="4" y="307"/>
                  </a:cubicBezTo>
                  <a:cubicBezTo>
                    <a:pt x="4" y="307"/>
                    <a:pt x="4" y="307"/>
                    <a:pt x="4" y="307"/>
                  </a:cubicBezTo>
                  <a:cubicBezTo>
                    <a:pt x="4" y="308"/>
                    <a:pt x="3" y="309"/>
                    <a:pt x="2" y="309"/>
                  </a:cubicBezTo>
                  <a:cubicBezTo>
                    <a:pt x="2" y="309"/>
                    <a:pt x="2" y="309"/>
                    <a:pt x="2" y="309"/>
                  </a:cubicBezTo>
                  <a:cubicBezTo>
                    <a:pt x="1" y="309"/>
                    <a:pt x="0" y="308"/>
                    <a:pt x="0" y="307"/>
                  </a:cubicBezTo>
                  <a:close/>
                  <a:moveTo>
                    <a:pt x="0" y="299"/>
                  </a:moveTo>
                  <a:cubicBezTo>
                    <a:pt x="0" y="298"/>
                    <a:pt x="1" y="297"/>
                    <a:pt x="2" y="297"/>
                  </a:cubicBezTo>
                  <a:cubicBezTo>
                    <a:pt x="2" y="297"/>
                    <a:pt x="2" y="297"/>
                    <a:pt x="2" y="297"/>
                  </a:cubicBezTo>
                  <a:cubicBezTo>
                    <a:pt x="3" y="297"/>
                    <a:pt x="4" y="298"/>
                    <a:pt x="4" y="299"/>
                  </a:cubicBezTo>
                  <a:cubicBezTo>
                    <a:pt x="4" y="299"/>
                    <a:pt x="4" y="299"/>
                    <a:pt x="4" y="299"/>
                  </a:cubicBezTo>
                  <a:cubicBezTo>
                    <a:pt x="4" y="300"/>
                    <a:pt x="3" y="301"/>
                    <a:pt x="2" y="301"/>
                  </a:cubicBezTo>
                  <a:cubicBezTo>
                    <a:pt x="2" y="301"/>
                    <a:pt x="2" y="301"/>
                    <a:pt x="2" y="301"/>
                  </a:cubicBezTo>
                  <a:cubicBezTo>
                    <a:pt x="1" y="301"/>
                    <a:pt x="0" y="300"/>
                    <a:pt x="0" y="299"/>
                  </a:cubicBezTo>
                  <a:close/>
                  <a:moveTo>
                    <a:pt x="0" y="292"/>
                  </a:moveTo>
                  <a:cubicBezTo>
                    <a:pt x="0" y="290"/>
                    <a:pt x="1" y="290"/>
                    <a:pt x="2" y="290"/>
                  </a:cubicBezTo>
                  <a:cubicBezTo>
                    <a:pt x="2" y="290"/>
                    <a:pt x="2" y="290"/>
                    <a:pt x="2" y="290"/>
                  </a:cubicBezTo>
                  <a:cubicBezTo>
                    <a:pt x="3" y="290"/>
                    <a:pt x="4" y="290"/>
                    <a:pt x="4" y="292"/>
                  </a:cubicBezTo>
                  <a:cubicBezTo>
                    <a:pt x="4" y="292"/>
                    <a:pt x="4" y="292"/>
                    <a:pt x="4" y="292"/>
                  </a:cubicBezTo>
                  <a:cubicBezTo>
                    <a:pt x="4" y="293"/>
                    <a:pt x="3" y="293"/>
                    <a:pt x="2" y="293"/>
                  </a:cubicBezTo>
                  <a:cubicBezTo>
                    <a:pt x="2" y="293"/>
                    <a:pt x="2" y="293"/>
                    <a:pt x="2" y="293"/>
                  </a:cubicBezTo>
                  <a:cubicBezTo>
                    <a:pt x="1" y="293"/>
                    <a:pt x="0" y="293"/>
                    <a:pt x="0" y="292"/>
                  </a:cubicBezTo>
                  <a:close/>
                  <a:moveTo>
                    <a:pt x="0" y="284"/>
                  </a:moveTo>
                  <a:cubicBezTo>
                    <a:pt x="0" y="283"/>
                    <a:pt x="1" y="282"/>
                    <a:pt x="2" y="282"/>
                  </a:cubicBezTo>
                  <a:cubicBezTo>
                    <a:pt x="2" y="282"/>
                    <a:pt x="2" y="282"/>
                    <a:pt x="2" y="282"/>
                  </a:cubicBezTo>
                  <a:cubicBezTo>
                    <a:pt x="3" y="282"/>
                    <a:pt x="4" y="283"/>
                    <a:pt x="4" y="284"/>
                  </a:cubicBezTo>
                  <a:cubicBezTo>
                    <a:pt x="4" y="284"/>
                    <a:pt x="4" y="284"/>
                    <a:pt x="4" y="284"/>
                  </a:cubicBezTo>
                  <a:cubicBezTo>
                    <a:pt x="4" y="285"/>
                    <a:pt x="3" y="286"/>
                    <a:pt x="2" y="286"/>
                  </a:cubicBezTo>
                  <a:cubicBezTo>
                    <a:pt x="2" y="286"/>
                    <a:pt x="2" y="286"/>
                    <a:pt x="2" y="286"/>
                  </a:cubicBezTo>
                  <a:cubicBezTo>
                    <a:pt x="1" y="286"/>
                    <a:pt x="0" y="285"/>
                    <a:pt x="0" y="284"/>
                  </a:cubicBezTo>
                  <a:close/>
                  <a:moveTo>
                    <a:pt x="0" y="276"/>
                  </a:moveTo>
                  <a:cubicBezTo>
                    <a:pt x="0" y="275"/>
                    <a:pt x="1" y="274"/>
                    <a:pt x="2" y="274"/>
                  </a:cubicBezTo>
                  <a:cubicBezTo>
                    <a:pt x="2" y="274"/>
                    <a:pt x="2" y="274"/>
                    <a:pt x="2" y="274"/>
                  </a:cubicBezTo>
                  <a:cubicBezTo>
                    <a:pt x="3" y="274"/>
                    <a:pt x="4" y="275"/>
                    <a:pt x="4" y="276"/>
                  </a:cubicBezTo>
                  <a:cubicBezTo>
                    <a:pt x="4" y="276"/>
                    <a:pt x="4" y="276"/>
                    <a:pt x="4" y="276"/>
                  </a:cubicBezTo>
                  <a:cubicBezTo>
                    <a:pt x="4" y="277"/>
                    <a:pt x="3" y="278"/>
                    <a:pt x="2" y="278"/>
                  </a:cubicBezTo>
                  <a:cubicBezTo>
                    <a:pt x="2" y="278"/>
                    <a:pt x="2" y="278"/>
                    <a:pt x="2" y="278"/>
                  </a:cubicBezTo>
                  <a:cubicBezTo>
                    <a:pt x="1" y="278"/>
                    <a:pt x="0" y="277"/>
                    <a:pt x="0" y="276"/>
                  </a:cubicBezTo>
                  <a:close/>
                  <a:moveTo>
                    <a:pt x="0" y="268"/>
                  </a:moveTo>
                  <a:cubicBezTo>
                    <a:pt x="0" y="267"/>
                    <a:pt x="1" y="266"/>
                    <a:pt x="2" y="266"/>
                  </a:cubicBezTo>
                  <a:cubicBezTo>
                    <a:pt x="2" y="266"/>
                    <a:pt x="2" y="266"/>
                    <a:pt x="2" y="266"/>
                  </a:cubicBezTo>
                  <a:cubicBezTo>
                    <a:pt x="3" y="266"/>
                    <a:pt x="4" y="267"/>
                    <a:pt x="4" y="268"/>
                  </a:cubicBezTo>
                  <a:cubicBezTo>
                    <a:pt x="4" y="268"/>
                    <a:pt x="4" y="268"/>
                    <a:pt x="4" y="268"/>
                  </a:cubicBezTo>
                  <a:cubicBezTo>
                    <a:pt x="4" y="269"/>
                    <a:pt x="3" y="270"/>
                    <a:pt x="2" y="270"/>
                  </a:cubicBezTo>
                  <a:cubicBezTo>
                    <a:pt x="2" y="270"/>
                    <a:pt x="2" y="270"/>
                    <a:pt x="2" y="270"/>
                  </a:cubicBezTo>
                  <a:cubicBezTo>
                    <a:pt x="1" y="270"/>
                    <a:pt x="0" y="269"/>
                    <a:pt x="0" y="268"/>
                  </a:cubicBezTo>
                  <a:close/>
                  <a:moveTo>
                    <a:pt x="0" y="260"/>
                  </a:moveTo>
                  <a:cubicBezTo>
                    <a:pt x="0" y="259"/>
                    <a:pt x="1" y="258"/>
                    <a:pt x="2" y="258"/>
                  </a:cubicBezTo>
                  <a:cubicBezTo>
                    <a:pt x="2" y="258"/>
                    <a:pt x="2" y="258"/>
                    <a:pt x="2" y="258"/>
                  </a:cubicBezTo>
                  <a:cubicBezTo>
                    <a:pt x="3" y="258"/>
                    <a:pt x="4" y="259"/>
                    <a:pt x="4" y="260"/>
                  </a:cubicBezTo>
                  <a:cubicBezTo>
                    <a:pt x="4" y="260"/>
                    <a:pt x="4" y="260"/>
                    <a:pt x="4" y="260"/>
                  </a:cubicBezTo>
                  <a:cubicBezTo>
                    <a:pt x="4" y="261"/>
                    <a:pt x="3" y="262"/>
                    <a:pt x="2" y="262"/>
                  </a:cubicBezTo>
                  <a:cubicBezTo>
                    <a:pt x="2" y="262"/>
                    <a:pt x="2" y="262"/>
                    <a:pt x="2" y="262"/>
                  </a:cubicBezTo>
                  <a:cubicBezTo>
                    <a:pt x="1" y="262"/>
                    <a:pt x="0" y="261"/>
                    <a:pt x="0" y="260"/>
                  </a:cubicBezTo>
                  <a:close/>
                  <a:moveTo>
                    <a:pt x="0" y="252"/>
                  </a:moveTo>
                  <a:cubicBezTo>
                    <a:pt x="0" y="251"/>
                    <a:pt x="1" y="250"/>
                    <a:pt x="2" y="250"/>
                  </a:cubicBezTo>
                  <a:cubicBezTo>
                    <a:pt x="2" y="250"/>
                    <a:pt x="2" y="250"/>
                    <a:pt x="2" y="250"/>
                  </a:cubicBezTo>
                  <a:cubicBezTo>
                    <a:pt x="3" y="250"/>
                    <a:pt x="4" y="251"/>
                    <a:pt x="4" y="252"/>
                  </a:cubicBezTo>
                  <a:cubicBezTo>
                    <a:pt x="4" y="252"/>
                    <a:pt x="4" y="252"/>
                    <a:pt x="4" y="252"/>
                  </a:cubicBezTo>
                  <a:cubicBezTo>
                    <a:pt x="4" y="253"/>
                    <a:pt x="3" y="254"/>
                    <a:pt x="2" y="254"/>
                  </a:cubicBezTo>
                  <a:cubicBezTo>
                    <a:pt x="2" y="254"/>
                    <a:pt x="2" y="254"/>
                    <a:pt x="2" y="254"/>
                  </a:cubicBezTo>
                  <a:cubicBezTo>
                    <a:pt x="1" y="254"/>
                    <a:pt x="0" y="253"/>
                    <a:pt x="0" y="252"/>
                  </a:cubicBezTo>
                  <a:close/>
                  <a:moveTo>
                    <a:pt x="0" y="245"/>
                  </a:moveTo>
                  <a:cubicBezTo>
                    <a:pt x="0" y="243"/>
                    <a:pt x="1" y="243"/>
                    <a:pt x="2" y="243"/>
                  </a:cubicBezTo>
                  <a:cubicBezTo>
                    <a:pt x="2" y="243"/>
                    <a:pt x="2" y="243"/>
                    <a:pt x="2" y="243"/>
                  </a:cubicBezTo>
                  <a:cubicBezTo>
                    <a:pt x="3" y="243"/>
                    <a:pt x="4" y="243"/>
                    <a:pt x="4" y="245"/>
                  </a:cubicBezTo>
                  <a:cubicBezTo>
                    <a:pt x="4" y="245"/>
                    <a:pt x="4" y="245"/>
                    <a:pt x="4" y="245"/>
                  </a:cubicBezTo>
                  <a:cubicBezTo>
                    <a:pt x="4" y="246"/>
                    <a:pt x="3" y="247"/>
                    <a:pt x="2" y="247"/>
                  </a:cubicBezTo>
                  <a:cubicBezTo>
                    <a:pt x="2" y="247"/>
                    <a:pt x="2" y="247"/>
                    <a:pt x="2" y="247"/>
                  </a:cubicBezTo>
                  <a:cubicBezTo>
                    <a:pt x="1" y="247"/>
                    <a:pt x="0" y="246"/>
                    <a:pt x="0" y="245"/>
                  </a:cubicBezTo>
                  <a:close/>
                  <a:moveTo>
                    <a:pt x="0" y="237"/>
                  </a:moveTo>
                  <a:cubicBezTo>
                    <a:pt x="0" y="236"/>
                    <a:pt x="1" y="235"/>
                    <a:pt x="2" y="235"/>
                  </a:cubicBezTo>
                  <a:cubicBezTo>
                    <a:pt x="2" y="235"/>
                    <a:pt x="2" y="235"/>
                    <a:pt x="2" y="235"/>
                  </a:cubicBezTo>
                  <a:cubicBezTo>
                    <a:pt x="3" y="235"/>
                    <a:pt x="4" y="236"/>
                    <a:pt x="4" y="237"/>
                  </a:cubicBezTo>
                  <a:cubicBezTo>
                    <a:pt x="4" y="237"/>
                    <a:pt x="4" y="237"/>
                    <a:pt x="4" y="237"/>
                  </a:cubicBezTo>
                  <a:cubicBezTo>
                    <a:pt x="4" y="238"/>
                    <a:pt x="3" y="239"/>
                    <a:pt x="2" y="239"/>
                  </a:cubicBezTo>
                  <a:cubicBezTo>
                    <a:pt x="2" y="239"/>
                    <a:pt x="2" y="239"/>
                    <a:pt x="2" y="239"/>
                  </a:cubicBezTo>
                  <a:cubicBezTo>
                    <a:pt x="1" y="239"/>
                    <a:pt x="0" y="238"/>
                    <a:pt x="0" y="237"/>
                  </a:cubicBezTo>
                  <a:close/>
                  <a:moveTo>
                    <a:pt x="0" y="229"/>
                  </a:moveTo>
                  <a:cubicBezTo>
                    <a:pt x="0" y="228"/>
                    <a:pt x="1" y="227"/>
                    <a:pt x="2" y="227"/>
                  </a:cubicBezTo>
                  <a:cubicBezTo>
                    <a:pt x="2" y="227"/>
                    <a:pt x="2" y="227"/>
                    <a:pt x="2" y="227"/>
                  </a:cubicBezTo>
                  <a:cubicBezTo>
                    <a:pt x="3" y="227"/>
                    <a:pt x="4" y="228"/>
                    <a:pt x="4" y="229"/>
                  </a:cubicBezTo>
                  <a:cubicBezTo>
                    <a:pt x="4" y="229"/>
                    <a:pt x="4" y="229"/>
                    <a:pt x="4" y="229"/>
                  </a:cubicBezTo>
                  <a:cubicBezTo>
                    <a:pt x="4" y="230"/>
                    <a:pt x="3" y="231"/>
                    <a:pt x="2" y="231"/>
                  </a:cubicBezTo>
                  <a:cubicBezTo>
                    <a:pt x="2" y="231"/>
                    <a:pt x="2" y="231"/>
                    <a:pt x="2" y="231"/>
                  </a:cubicBezTo>
                  <a:cubicBezTo>
                    <a:pt x="1" y="231"/>
                    <a:pt x="0" y="230"/>
                    <a:pt x="0" y="229"/>
                  </a:cubicBezTo>
                  <a:close/>
                  <a:moveTo>
                    <a:pt x="0" y="221"/>
                  </a:moveTo>
                  <a:cubicBezTo>
                    <a:pt x="0" y="220"/>
                    <a:pt x="1" y="219"/>
                    <a:pt x="2" y="219"/>
                  </a:cubicBezTo>
                  <a:cubicBezTo>
                    <a:pt x="2" y="219"/>
                    <a:pt x="2" y="219"/>
                    <a:pt x="2" y="219"/>
                  </a:cubicBezTo>
                  <a:cubicBezTo>
                    <a:pt x="3" y="219"/>
                    <a:pt x="4" y="220"/>
                    <a:pt x="4" y="221"/>
                  </a:cubicBezTo>
                  <a:cubicBezTo>
                    <a:pt x="4" y="221"/>
                    <a:pt x="4" y="221"/>
                    <a:pt x="4" y="221"/>
                  </a:cubicBezTo>
                  <a:cubicBezTo>
                    <a:pt x="4" y="222"/>
                    <a:pt x="3" y="223"/>
                    <a:pt x="2" y="223"/>
                  </a:cubicBezTo>
                  <a:cubicBezTo>
                    <a:pt x="2" y="223"/>
                    <a:pt x="2" y="223"/>
                    <a:pt x="2" y="223"/>
                  </a:cubicBezTo>
                  <a:cubicBezTo>
                    <a:pt x="1" y="223"/>
                    <a:pt x="0" y="222"/>
                    <a:pt x="0" y="221"/>
                  </a:cubicBezTo>
                  <a:close/>
                  <a:moveTo>
                    <a:pt x="0" y="213"/>
                  </a:moveTo>
                  <a:cubicBezTo>
                    <a:pt x="0" y="212"/>
                    <a:pt x="1" y="211"/>
                    <a:pt x="2" y="211"/>
                  </a:cubicBezTo>
                  <a:cubicBezTo>
                    <a:pt x="2" y="211"/>
                    <a:pt x="2" y="211"/>
                    <a:pt x="2" y="211"/>
                  </a:cubicBezTo>
                  <a:cubicBezTo>
                    <a:pt x="3" y="211"/>
                    <a:pt x="4" y="212"/>
                    <a:pt x="4" y="213"/>
                  </a:cubicBezTo>
                  <a:cubicBezTo>
                    <a:pt x="4" y="213"/>
                    <a:pt x="4" y="213"/>
                    <a:pt x="4" y="213"/>
                  </a:cubicBezTo>
                  <a:cubicBezTo>
                    <a:pt x="4" y="214"/>
                    <a:pt x="3" y="215"/>
                    <a:pt x="2" y="215"/>
                  </a:cubicBezTo>
                  <a:cubicBezTo>
                    <a:pt x="2" y="215"/>
                    <a:pt x="2" y="215"/>
                    <a:pt x="2" y="215"/>
                  </a:cubicBezTo>
                  <a:cubicBezTo>
                    <a:pt x="1" y="215"/>
                    <a:pt x="0" y="214"/>
                    <a:pt x="0" y="213"/>
                  </a:cubicBezTo>
                  <a:close/>
                  <a:moveTo>
                    <a:pt x="0" y="205"/>
                  </a:moveTo>
                  <a:cubicBezTo>
                    <a:pt x="0" y="204"/>
                    <a:pt x="1" y="204"/>
                    <a:pt x="2" y="204"/>
                  </a:cubicBezTo>
                  <a:cubicBezTo>
                    <a:pt x="2" y="204"/>
                    <a:pt x="2" y="204"/>
                    <a:pt x="2" y="204"/>
                  </a:cubicBezTo>
                  <a:cubicBezTo>
                    <a:pt x="3" y="204"/>
                    <a:pt x="4" y="204"/>
                    <a:pt x="4" y="205"/>
                  </a:cubicBezTo>
                  <a:cubicBezTo>
                    <a:pt x="4" y="205"/>
                    <a:pt x="4" y="205"/>
                    <a:pt x="4" y="205"/>
                  </a:cubicBezTo>
                  <a:cubicBezTo>
                    <a:pt x="4" y="207"/>
                    <a:pt x="3" y="207"/>
                    <a:pt x="2" y="207"/>
                  </a:cubicBezTo>
                  <a:cubicBezTo>
                    <a:pt x="2" y="207"/>
                    <a:pt x="2" y="207"/>
                    <a:pt x="2" y="207"/>
                  </a:cubicBezTo>
                  <a:cubicBezTo>
                    <a:pt x="1" y="207"/>
                    <a:pt x="0" y="207"/>
                    <a:pt x="0" y="205"/>
                  </a:cubicBezTo>
                  <a:close/>
                  <a:moveTo>
                    <a:pt x="0" y="198"/>
                  </a:moveTo>
                  <a:cubicBezTo>
                    <a:pt x="0" y="197"/>
                    <a:pt x="1" y="196"/>
                    <a:pt x="2" y="196"/>
                  </a:cubicBezTo>
                  <a:cubicBezTo>
                    <a:pt x="2" y="196"/>
                    <a:pt x="2" y="196"/>
                    <a:pt x="2" y="196"/>
                  </a:cubicBezTo>
                  <a:cubicBezTo>
                    <a:pt x="3" y="196"/>
                    <a:pt x="4" y="197"/>
                    <a:pt x="4" y="198"/>
                  </a:cubicBezTo>
                  <a:cubicBezTo>
                    <a:pt x="4" y="198"/>
                    <a:pt x="4" y="198"/>
                    <a:pt x="4" y="198"/>
                  </a:cubicBezTo>
                  <a:cubicBezTo>
                    <a:pt x="4" y="199"/>
                    <a:pt x="3" y="200"/>
                    <a:pt x="2" y="200"/>
                  </a:cubicBezTo>
                  <a:cubicBezTo>
                    <a:pt x="2" y="200"/>
                    <a:pt x="2" y="200"/>
                    <a:pt x="2" y="200"/>
                  </a:cubicBezTo>
                  <a:cubicBezTo>
                    <a:pt x="1" y="200"/>
                    <a:pt x="0" y="199"/>
                    <a:pt x="0" y="198"/>
                  </a:cubicBezTo>
                  <a:close/>
                  <a:moveTo>
                    <a:pt x="0" y="190"/>
                  </a:moveTo>
                  <a:cubicBezTo>
                    <a:pt x="0" y="189"/>
                    <a:pt x="1" y="188"/>
                    <a:pt x="2" y="188"/>
                  </a:cubicBezTo>
                  <a:cubicBezTo>
                    <a:pt x="2" y="188"/>
                    <a:pt x="2" y="188"/>
                    <a:pt x="2" y="188"/>
                  </a:cubicBezTo>
                  <a:cubicBezTo>
                    <a:pt x="3" y="188"/>
                    <a:pt x="4" y="189"/>
                    <a:pt x="4" y="190"/>
                  </a:cubicBezTo>
                  <a:cubicBezTo>
                    <a:pt x="4" y="190"/>
                    <a:pt x="4" y="190"/>
                    <a:pt x="4" y="190"/>
                  </a:cubicBezTo>
                  <a:cubicBezTo>
                    <a:pt x="4" y="191"/>
                    <a:pt x="3" y="192"/>
                    <a:pt x="2" y="192"/>
                  </a:cubicBezTo>
                  <a:cubicBezTo>
                    <a:pt x="2" y="192"/>
                    <a:pt x="2" y="192"/>
                    <a:pt x="2" y="192"/>
                  </a:cubicBezTo>
                  <a:cubicBezTo>
                    <a:pt x="1" y="192"/>
                    <a:pt x="0" y="191"/>
                    <a:pt x="0" y="190"/>
                  </a:cubicBezTo>
                  <a:close/>
                  <a:moveTo>
                    <a:pt x="0" y="182"/>
                  </a:moveTo>
                  <a:cubicBezTo>
                    <a:pt x="0" y="181"/>
                    <a:pt x="1" y="180"/>
                    <a:pt x="2" y="180"/>
                  </a:cubicBezTo>
                  <a:cubicBezTo>
                    <a:pt x="2" y="180"/>
                    <a:pt x="2" y="180"/>
                    <a:pt x="2" y="180"/>
                  </a:cubicBezTo>
                  <a:cubicBezTo>
                    <a:pt x="3" y="180"/>
                    <a:pt x="4" y="181"/>
                    <a:pt x="4" y="182"/>
                  </a:cubicBezTo>
                  <a:cubicBezTo>
                    <a:pt x="4" y="182"/>
                    <a:pt x="4" y="182"/>
                    <a:pt x="4" y="182"/>
                  </a:cubicBezTo>
                  <a:cubicBezTo>
                    <a:pt x="4" y="183"/>
                    <a:pt x="3" y="184"/>
                    <a:pt x="2" y="184"/>
                  </a:cubicBezTo>
                  <a:cubicBezTo>
                    <a:pt x="2" y="184"/>
                    <a:pt x="2" y="184"/>
                    <a:pt x="2" y="184"/>
                  </a:cubicBezTo>
                  <a:cubicBezTo>
                    <a:pt x="1" y="184"/>
                    <a:pt x="0" y="183"/>
                    <a:pt x="0" y="182"/>
                  </a:cubicBezTo>
                  <a:close/>
                  <a:moveTo>
                    <a:pt x="0" y="174"/>
                  </a:moveTo>
                  <a:cubicBezTo>
                    <a:pt x="0" y="173"/>
                    <a:pt x="1" y="172"/>
                    <a:pt x="2" y="172"/>
                  </a:cubicBezTo>
                  <a:cubicBezTo>
                    <a:pt x="2" y="172"/>
                    <a:pt x="2" y="172"/>
                    <a:pt x="2" y="172"/>
                  </a:cubicBezTo>
                  <a:cubicBezTo>
                    <a:pt x="3" y="172"/>
                    <a:pt x="4" y="173"/>
                    <a:pt x="4" y="174"/>
                  </a:cubicBezTo>
                  <a:cubicBezTo>
                    <a:pt x="4" y="174"/>
                    <a:pt x="4" y="174"/>
                    <a:pt x="4" y="174"/>
                  </a:cubicBezTo>
                  <a:cubicBezTo>
                    <a:pt x="4" y="175"/>
                    <a:pt x="3" y="176"/>
                    <a:pt x="2" y="176"/>
                  </a:cubicBezTo>
                  <a:cubicBezTo>
                    <a:pt x="2" y="176"/>
                    <a:pt x="2" y="176"/>
                    <a:pt x="2" y="176"/>
                  </a:cubicBezTo>
                  <a:cubicBezTo>
                    <a:pt x="1" y="176"/>
                    <a:pt x="0" y="175"/>
                    <a:pt x="0" y="174"/>
                  </a:cubicBezTo>
                  <a:close/>
                  <a:moveTo>
                    <a:pt x="0" y="166"/>
                  </a:moveTo>
                  <a:cubicBezTo>
                    <a:pt x="0" y="165"/>
                    <a:pt x="1" y="164"/>
                    <a:pt x="2" y="164"/>
                  </a:cubicBezTo>
                  <a:cubicBezTo>
                    <a:pt x="2" y="164"/>
                    <a:pt x="2" y="164"/>
                    <a:pt x="2" y="164"/>
                  </a:cubicBezTo>
                  <a:cubicBezTo>
                    <a:pt x="3" y="164"/>
                    <a:pt x="4" y="165"/>
                    <a:pt x="4" y="166"/>
                  </a:cubicBezTo>
                  <a:cubicBezTo>
                    <a:pt x="4" y="166"/>
                    <a:pt x="4" y="166"/>
                    <a:pt x="4" y="166"/>
                  </a:cubicBezTo>
                  <a:cubicBezTo>
                    <a:pt x="4" y="167"/>
                    <a:pt x="3" y="168"/>
                    <a:pt x="2" y="168"/>
                  </a:cubicBezTo>
                  <a:cubicBezTo>
                    <a:pt x="2" y="168"/>
                    <a:pt x="2" y="168"/>
                    <a:pt x="2" y="168"/>
                  </a:cubicBezTo>
                  <a:cubicBezTo>
                    <a:pt x="1" y="168"/>
                    <a:pt x="0" y="167"/>
                    <a:pt x="0" y="166"/>
                  </a:cubicBezTo>
                  <a:close/>
                  <a:moveTo>
                    <a:pt x="0" y="159"/>
                  </a:moveTo>
                  <a:cubicBezTo>
                    <a:pt x="0" y="158"/>
                    <a:pt x="1" y="157"/>
                    <a:pt x="2" y="157"/>
                  </a:cubicBezTo>
                  <a:cubicBezTo>
                    <a:pt x="2" y="157"/>
                    <a:pt x="2" y="157"/>
                    <a:pt x="2" y="157"/>
                  </a:cubicBezTo>
                  <a:cubicBezTo>
                    <a:pt x="3" y="157"/>
                    <a:pt x="4" y="158"/>
                    <a:pt x="4" y="159"/>
                  </a:cubicBezTo>
                  <a:cubicBezTo>
                    <a:pt x="4" y="159"/>
                    <a:pt x="4" y="159"/>
                    <a:pt x="4" y="159"/>
                  </a:cubicBezTo>
                  <a:cubicBezTo>
                    <a:pt x="4" y="160"/>
                    <a:pt x="3" y="161"/>
                    <a:pt x="2" y="161"/>
                  </a:cubicBezTo>
                  <a:cubicBezTo>
                    <a:pt x="2" y="161"/>
                    <a:pt x="2" y="161"/>
                    <a:pt x="2" y="161"/>
                  </a:cubicBezTo>
                  <a:cubicBezTo>
                    <a:pt x="1" y="161"/>
                    <a:pt x="0" y="160"/>
                    <a:pt x="0" y="159"/>
                  </a:cubicBezTo>
                  <a:close/>
                  <a:moveTo>
                    <a:pt x="0" y="151"/>
                  </a:moveTo>
                  <a:cubicBezTo>
                    <a:pt x="0" y="150"/>
                    <a:pt x="1" y="149"/>
                    <a:pt x="2" y="149"/>
                  </a:cubicBezTo>
                  <a:cubicBezTo>
                    <a:pt x="2" y="149"/>
                    <a:pt x="2" y="149"/>
                    <a:pt x="2" y="149"/>
                  </a:cubicBezTo>
                  <a:cubicBezTo>
                    <a:pt x="3" y="149"/>
                    <a:pt x="4" y="150"/>
                    <a:pt x="4" y="151"/>
                  </a:cubicBezTo>
                  <a:cubicBezTo>
                    <a:pt x="4" y="151"/>
                    <a:pt x="4" y="151"/>
                    <a:pt x="4" y="151"/>
                  </a:cubicBezTo>
                  <a:cubicBezTo>
                    <a:pt x="4" y="152"/>
                    <a:pt x="3" y="153"/>
                    <a:pt x="2" y="153"/>
                  </a:cubicBezTo>
                  <a:cubicBezTo>
                    <a:pt x="2" y="153"/>
                    <a:pt x="2" y="153"/>
                    <a:pt x="2" y="153"/>
                  </a:cubicBezTo>
                  <a:cubicBezTo>
                    <a:pt x="1" y="153"/>
                    <a:pt x="0" y="152"/>
                    <a:pt x="0" y="151"/>
                  </a:cubicBezTo>
                  <a:close/>
                  <a:moveTo>
                    <a:pt x="0" y="143"/>
                  </a:moveTo>
                  <a:cubicBezTo>
                    <a:pt x="0" y="142"/>
                    <a:pt x="1" y="141"/>
                    <a:pt x="2" y="141"/>
                  </a:cubicBezTo>
                  <a:cubicBezTo>
                    <a:pt x="2" y="141"/>
                    <a:pt x="2" y="141"/>
                    <a:pt x="2" y="141"/>
                  </a:cubicBezTo>
                  <a:cubicBezTo>
                    <a:pt x="3" y="141"/>
                    <a:pt x="4" y="142"/>
                    <a:pt x="4" y="143"/>
                  </a:cubicBezTo>
                  <a:cubicBezTo>
                    <a:pt x="4" y="143"/>
                    <a:pt x="4" y="143"/>
                    <a:pt x="4" y="143"/>
                  </a:cubicBezTo>
                  <a:cubicBezTo>
                    <a:pt x="4" y="144"/>
                    <a:pt x="3" y="145"/>
                    <a:pt x="2" y="145"/>
                  </a:cubicBezTo>
                  <a:cubicBezTo>
                    <a:pt x="2" y="145"/>
                    <a:pt x="2" y="145"/>
                    <a:pt x="2" y="145"/>
                  </a:cubicBezTo>
                  <a:cubicBezTo>
                    <a:pt x="1" y="145"/>
                    <a:pt x="0" y="144"/>
                    <a:pt x="0" y="143"/>
                  </a:cubicBezTo>
                  <a:close/>
                  <a:moveTo>
                    <a:pt x="0" y="135"/>
                  </a:moveTo>
                  <a:cubicBezTo>
                    <a:pt x="0" y="134"/>
                    <a:pt x="1" y="133"/>
                    <a:pt x="2" y="133"/>
                  </a:cubicBezTo>
                  <a:cubicBezTo>
                    <a:pt x="2" y="133"/>
                    <a:pt x="2" y="133"/>
                    <a:pt x="2" y="133"/>
                  </a:cubicBezTo>
                  <a:cubicBezTo>
                    <a:pt x="3" y="133"/>
                    <a:pt x="4" y="134"/>
                    <a:pt x="4" y="135"/>
                  </a:cubicBezTo>
                  <a:cubicBezTo>
                    <a:pt x="4" y="135"/>
                    <a:pt x="4" y="135"/>
                    <a:pt x="4" y="135"/>
                  </a:cubicBezTo>
                  <a:cubicBezTo>
                    <a:pt x="4" y="136"/>
                    <a:pt x="3" y="137"/>
                    <a:pt x="2" y="137"/>
                  </a:cubicBezTo>
                  <a:cubicBezTo>
                    <a:pt x="2" y="137"/>
                    <a:pt x="2" y="137"/>
                    <a:pt x="2" y="137"/>
                  </a:cubicBezTo>
                  <a:cubicBezTo>
                    <a:pt x="1" y="137"/>
                    <a:pt x="0" y="136"/>
                    <a:pt x="0" y="135"/>
                  </a:cubicBezTo>
                  <a:close/>
                  <a:moveTo>
                    <a:pt x="0" y="127"/>
                  </a:moveTo>
                  <a:cubicBezTo>
                    <a:pt x="0" y="126"/>
                    <a:pt x="1" y="125"/>
                    <a:pt x="2" y="125"/>
                  </a:cubicBezTo>
                  <a:cubicBezTo>
                    <a:pt x="2" y="125"/>
                    <a:pt x="2" y="125"/>
                    <a:pt x="2" y="125"/>
                  </a:cubicBezTo>
                  <a:cubicBezTo>
                    <a:pt x="3" y="125"/>
                    <a:pt x="4" y="126"/>
                    <a:pt x="4" y="127"/>
                  </a:cubicBezTo>
                  <a:cubicBezTo>
                    <a:pt x="4" y="127"/>
                    <a:pt x="4" y="127"/>
                    <a:pt x="4" y="127"/>
                  </a:cubicBezTo>
                  <a:cubicBezTo>
                    <a:pt x="4" y="128"/>
                    <a:pt x="3" y="129"/>
                    <a:pt x="2" y="129"/>
                  </a:cubicBezTo>
                  <a:cubicBezTo>
                    <a:pt x="2" y="129"/>
                    <a:pt x="2" y="129"/>
                    <a:pt x="2" y="129"/>
                  </a:cubicBezTo>
                  <a:cubicBezTo>
                    <a:pt x="1" y="129"/>
                    <a:pt x="0" y="128"/>
                    <a:pt x="0" y="127"/>
                  </a:cubicBezTo>
                  <a:close/>
                  <a:moveTo>
                    <a:pt x="0" y="119"/>
                  </a:moveTo>
                  <a:cubicBezTo>
                    <a:pt x="0" y="118"/>
                    <a:pt x="1" y="118"/>
                    <a:pt x="2" y="118"/>
                  </a:cubicBezTo>
                  <a:cubicBezTo>
                    <a:pt x="2" y="118"/>
                    <a:pt x="2" y="118"/>
                    <a:pt x="2" y="118"/>
                  </a:cubicBezTo>
                  <a:cubicBezTo>
                    <a:pt x="3" y="118"/>
                    <a:pt x="4" y="118"/>
                    <a:pt x="4" y="119"/>
                  </a:cubicBezTo>
                  <a:cubicBezTo>
                    <a:pt x="4" y="119"/>
                    <a:pt x="4" y="119"/>
                    <a:pt x="4" y="119"/>
                  </a:cubicBezTo>
                  <a:cubicBezTo>
                    <a:pt x="4" y="121"/>
                    <a:pt x="3" y="121"/>
                    <a:pt x="2" y="121"/>
                  </a:cubicBezTo>
                  <a:cubicBezTo>
                    <a:pt x="2" y="121"/>
                    <a:pt x="2" y="121"/>
                    <a:pt x="2" y="121"/>
                  </a:cubicBezTo>
                  <a:cubicBezTo>
                    <a:pt x="1" y="121"/>
                    <a:pt x="0" y="121"/>
                    <a:pt x="0" y="119"/>
                  </a:cubicBezTo>
                  <a:close/>
                  <a:moveTo>
                    <a:pt x="0" y="112"/>
                  </a:moveTo>
                  <a:cubicBezTo>
                    <a:pt x="0" y="111"/>
                    <a:pt x="1" y="110"/>
                    <a:pt x="2" y="110"/>
                  </a:cubicBezTo>
                  <a:cubicBezTo>
                    <a:pt x="2" y="110"/>
                    <a:pt x="2" y="110"/>
                    <a:pt x="2" y="110"/>
                  </a:cubicBezTo>
                  <a:cubicBezTo>
                    <a:pt x="3" y="110"/>
                    <a:pt x="4" y="111"/>
                    <a:pt x="4" y="112"/>
                  </a:cubicBezTo>
                  <a:cubicBezTo>
                    <a:pt x="4" y="112"/>
                    <a:pt x="4" y="112"/>
                    <a:pt x="4" y="112"/>
                  </a:cubicBezTo>
                  <a:cubicBezTo>
                    <a:pt x="4" y="113"/>
                    <a:pt x="3" y="114"/>
                    <a:pt x="2" y="114"/>
                  </a:cubicBezTo>
                  <a:cubicBezTo>
                    <a:pt x="2" y="114"/>
                    <a:pt x="2" y="114"/>
                    <a:pt x="2" y="114"/>
                  </a:cubicBezTo>
                  <a:cubicBezTo>
                    <a:pt x="1" y="114"/>
                    <a:pt x="0" y="113"/>
                    <a:pt x="0" y="112"/>
                  </a:cubicBezTo>
                  <a:close/>
                  <a:moveTo>
                    <a:pt x="0" y="104"/>
                  </a:moveTo>
                  <a:cubicBezTo>
                    <a:pt x="0" y="103"/>
                    <a:pt x="1" y="102"/>
                    <a:pt x="2" y="102"/>
                  </a:cubicBezTo>
                  <a:cubicBezTo>
                    <a:pt x="2" y="102"/>
                    <a:pt x="2" y="102"/>
                    <a:pt x="2" y="102"/>
                  </a:cubicBezTo>
                  <a:cubicBezTo>
                    <a:pt x="3" y="102"/>
                    <a:pt x="4" y="103"/>
                    <a:pt x="4" y="104"/>
                  </a:cubicBezTo>
                  <a:cubicBezTo>
                    <a:pt x="4" y="104"/>
                    <a:pt x="4" y="104"/>
                    <a:pt x="4" y="104"/>
                  </a:cubicBezTo>
                  <a:cubicBezTo>
                    <a:pt x="4" y="105"/>
                    <a:pt x="3" y="106"/>
                    <a:pt x="2" y="106"/>
                  </a:cubicBezTo>
                  <a:cubicBezTo>
                    <a:pt x="2" y="106"/>
                    <a:pt x="2" y="106"/>
                    <a:pt x="2" y="106"/>
                  </a:cubicBezTo>
                  <a:cubicBezTo>
                    <a:pt x="1" y="106"/>
                    <a:pt x="0" y="105"/>
                    <a:pt x="0" y="104"/>
                  </a:cubicBezTo>
                  <a:close/>
                  <a:moveTo>
                    <a:pt x="0" y="96"/>
                  </a:moveTo>
                  <a:cubicBezTo>
                    <a:pt x="0" y="95"/>
                    <a:pt x="1" y="94"/>
                    <a:pt x="2" y="94"/>
                  </a:cubicBezTo>
                  <a:cubicBezTo>
                    <a:pt x="2" y="94"/>
                    <a:pt x="2" y="94"/>
                    <a:pt x="2" y="94"/>
                  </a:cubicBezTo>
                  <a:cubicBezTo>
                    <a:pt x="3" y="94"/>
                    <a:pt x="4" y="95"/>
                    <a:pt x="4" y="96"/>
                  </a:cubicBezTo>
                  <a:cubicBezTo>
                    <a:pt x="4" y="96"/>
                    <a:pt x="4" y="96"/>
                    <a:pt x="4" y="96"/>
                  </a:cubicBezTo>
                  <a:cubicBezTo>
                    <a:pt x="4" y="97"/>
                    <a:pt x="3" y="98"/>
                    <a:pt x="2" y="98"/>
                  </a:cubicBezTo>
                  <a:cubicBezTo>
                    <a:pt x="2" y="98"/>
                    <a:pt x="2" y="98"/>
                    <a:pt x="2" y="98"/>
                  </a:cubicBezTo>
                  <a:cubicBezTo>
                    <a:pt x="1" y="98"/>
                    <a:pt x="0" y="97"/>
                    <a:pt x="0" y="96"/>
                  </a:cubicBezTo>
                  <a:close/>
                  <a:moveTo>
                    <a:pt x="0" y="88"/>
                  </a:moveTo>
                  <a:cubicBezTo>
                    <a:pt x="0" y="87"/>
                    <a:pt x="1" y="86"/>
                    <a:pt x="2" y="86"/>
                  </a:cubicBezTo>
                  <a:cubicBezTo>
                    <a:pt x="2" y="86"/>
                    <a:pt x="2" y="86"/>
                    <a:pt x="2" y="86"/>
                  </a:cubicBezTo>
                  <a:cubicBezTo>
                    <a:pt x="3" y="86"/>
                    <a:pt x="4" y="87"/>
                    <a:pt x="4" y="88"/>
                  </a:cubicBezTo>
                  <a:cubicBezTo>
                    <a:pt x="4" y="88"/>
                    <a:pt x="4" y="88"/>
                    <a:pt x="4" y="88"/>
                  </a:cubicBezTo>
                  <a:cubicBezTo>
                    <a:pt x="4" y="89"/>
                    <a:pt x="3" y="90"/>
                    <a:pt x="2" y="90"/>
                  </a:cubicBezTo>
                  <a:cubicBezTo>
                    <a:pt x="2" y="90"/>
                    <a:pt x="2" y="90"/>
                    <a:pt x="2" y="90"/>
                  </a:cubicBezTo>
                  <a:cubicBezTo>
                    <a:pt x="1" y="90"/>
                    <a:pt x="0" y="89"/>
                    <a:pt x="0" y="88"/>
                  </a:cubicBezTo>
                  <a:close/>
                  <a:moveTo>
                    <a:pt x="0" y="80"/>
                  </a:moveTo>
                  <a:cubicBezTo>
                    <a:pt x="0" y="79"/>
                    <a:pt x="1" y="78"/>
                    <a:pt x="2" y="78"/>
                  </a:cubicBezTo>
                  <a:cubicBezTo>
                    <a:pt x="2" y="78"/>
                    <a:pt x="2" y="78"/>
                    <a:pt x="2" y="78"/>
                  </a:cubicBezTo>
                  <a:cubicBezTo>
                    <a:pt x="3" y="78"/>
                    <a:pt x="4" y="79"/>
                    <a:pt x="4" y="80"/>
                  </a:cubicBezTo>
                  <a:cubicBezTo>
                    <a:pt x="4" y="80"/>
                    <a:pt x="4" y="80"/>
                    <a:pt x="4" y="80"/>
                  </a:cubicBezTo>
                  <a:cubicBezTo>
                    <a:pt x="4" y="81"/>
                    <a:pt x="3" y="82"/>
                    <a:pt x="2" y="82"/>
                  </a:cubicBezTo>
                  <a:cubicBezTo>
                    <a:pt x="2" y="82"/>
                    <a:pt x="2" y="82"/>
                    <a:pt x="2" y="82"/>
                  </a:cubicBezTo>
                  <a:cubicBezTo>
                    <a:pt x="1" y="82"/>
                    <a:pt x="0" y="81"/>
                    <a:pt x="0" y="80"/>
                  </a:cubicBezTo>
                  <a:close/>
                  <a:moveTo>
                    <a:pt x="0" y="73"/>
                  </a:moveTo>
                  <a:cubicBezTo>
                    <a:pt x="0" y="72"/>
                    <a:pt x="1" y="71"/>
                    <a:pt x="2" y="71"/>
                  </a:cubicBezTo>
                  <a:cubicBezTo>
                    <a:pt x="2" y="71"/>
                    <a:pt x="2" y="71"/>
                    <a:pt x="2" y="71"/>
                  </a:cubicBezTo>
                  <a:cubicBezTo>
                    <a:pt x="3" y="71"/>
                    <a:pt x="4" y="72"/>
                    <a:pt x="4" y="73"/>
                  </a:cubicBezTo>
                  <a:cubicBezTo>
                    <a:pt x="4" y="73"/>
                    <a:pt x="4" y="73"/>
                    <a:pt x="4" y="73"/>
                  </a:cubicBezTo>
                  <a:cubicBezTo>
                    <a:pt x="4" y="74"/>
                    <a:pt x="3" y="74"/>
                    <a:pt x="2" y="74"/>
                  </a:cubicBezTo>
                  <a:cubicBezTo>
                    <a:pt x="2" y="74"/>
                    <a:pt x="2" y="74"/>
                    <a:pt x="2" y="74"/>
                  </a:cubicBezTo>
                  <a:cubicBezTo>
                    <a:pt x="1" y="74"/>
                    <a:pt x="0" y="74"/>
                    <a:pt x="0" y="73"/>
                  </a:cubicBezTo>
                  <a:close/>
                  <a:moveTo>
                    <a:pt x="0" y="65"/>
                  </a:moveTo>
                  <a:cubicBezTo>
                    <a:pt x="0" y="64"/>
                    <a:pt x="1" y="63"/>
                    <a:pt x="2" y="63"/>
                  </a:cubicBezTo>
                  <a:cubicBezTo>
                    <a:pt x="2" y="63"/>
                    <a:pt x="2" y="63"/>
                    <a:pt x="2" y="63"/>
                  </a:cubicBezTo>
                  <a:cubicBezTo>
                    <a:pt x="3" y="63"/>
                    <a:pt x="4" y="64"/>
                    <a:pt x="4" y="65"/>
                  </a:cubicBezTo>
                  <a:cubicBezTo>
                    <a:pt x="4" y="65"/>
                    <a:pt x="4" y="65"/>
                    <a:pt x="4" y="65"/>
                  </a:cubicBezTo>
                  <a:cubicBezTo>
                    <a:pt x="4" y="66"/>
                    <a:pt x="3" y="67"/>
                    <a:pt x="2" y="67"/>
                  </a:cubicBezTo>
                  <a:cubicBezTo>
                    <a:pt x="2" y="67"/>
                    <a:pt x="2" y="67"/>
                    <a:pt x="2" y="67"/>
                  </a:cubicBezTo>
                  <a:cubicBezTo>
                    <a:pt x="1" y="67"/>
                    <a:pt x="0" y="66"/>
                    <a:pt x="0" y="65"/>
                  </a:cubicBezTo>
                  <a:close/>
                  <a:moveTo>
                    <a:pt x="0" y="57"/>
                  </a:moveTo>
                  <a:cubicBezTo>
                    <a:pt x="0" y="56"/>
                    <a:pt x="1" y="55"/>
                    <a:pt x="2" y="55"/>
                  </a:cubicBezTo>
                  <a:cubicBezTo>
                    <a:pt x="2" y="55"/>
                    <a:pt x="2" y="55"/>
                    <a:pt x="2" y="55"/>
                  </a:cubicBezTo>
                  <a:cubicBezTo>
                    <a:pt x="3" y="55"/>
                    <a:pt x="4" y="56"/>
                    <a:pt x="4" y="57"/>
                  </a:cubicBezTo>
                  <a:cubicBezTo>
                    <a:pt x="4" y="57"/>
                    <a:pt x="4" y="57"/>
                    <a:pt x="4" y="57"/>
                  </a:cubicBezTo>
                  <a:cubicBezTo>
                    <a:pt x="4" y="58"/>
                    <a:pt x="3" y="59"/>
                    <a:pt x="2" y="59"/>
                  </a:cubicBezTo>
                  <a:cubicBezTo>
                    <a:pt x="2" y="59"/>
                    <a:pt x="2" y="59"/>
                    <a:pt x="2" y="59"/>
                  </a:cubicBezTo>
                  <a:cubicBezTo>
                    <a:pt x="1" y="59"/>
                    <a:pt x="0" y="58"/>
                    <a:pt x="0" y="57"/>
                  </a:cubicBezTo>
                  <a:close/>
                  <a:moveTo>
                    <a:pt x="0" y="49"/>
                  </a:moveTo>
                  <a:cubicBezTo>
                    <a:pt x="0" y="48"/>
                    <a:pt x="1" y="47"/>
                    <a:pt x="2" y="47"/>
                  </a:cubicBezTo>
                  <a:cubicBezTo>
                    <a:pt x="2" y="47"/>
                    <a:pt x="2" y="47"/>
                    <a:pt x="2" y="47"/>
                  </a:cubicBezTo>
                  <a:cubicBezTo>
                    <a:pt x="3" y="47"/>
                    <a:pt x="4" y="48"/>
                    <a:pt x="4" y="49"/>
                  </a:cubicBezTo>
                  <a:cubicBezTo>
                    <a:pt x="4" y="49"/>
                    <a:pt x="4" y="49"/>
                    <a:pt x="4" y="49"/>
                  </a:cubicBezTo>
                  <a:cubicBezTo>
                    <a:pt x="4" y="50"/>
                    <a:pt x="3" y="51"/>
                    <a:pt x="2" y="51"/>
                  </a:cubicBezTo>
                  <a:cubicBezTo>
                    <a:pt x="2" y="51"/>
                    <a:pt x="2" y="51"/>
                    <a:pt x="2" y="51"/>
                  </a:cubicBezTo>
                  <a:cubicBezTo>
                    <a:pt x="1" y="51"/>
                    <a:pt x="0" y="50"/>
                    <a:pt x="0" y="49"/>
                  </a:cubicBezTo>
                  <a:close/>
                  <a:moveTo>
                    <a:pt x="0" y="41"/>
                  </a:moveTo>
                  <a:cubicBezTo>
                    <a:pt x="0" y="40"/>
                    <a:pt x="1" y="39"/>
                    <a:pt x="2" y="39"/>
                  </a:cubicBezTo>
                  <a:cubicBezTo>
                    <a:pt x="2" y="39"/>
                    <a:pt x="2" y="39"/>
                    <a:pt x="2" y="39"/>
                  </a:cubicBezTo>
                  <a:cubicBezTo>
                    <a:pt x="3" y="39"/>
                    <a:pt x="4" y="40"/>
                    <a:pt x="4" y="41"/>
                  </a:cubicBezTo>
                  <a:cubicBezTo>
                    <a:pt x="4" y="41"/>
                    <a:pt x="4" y="41"/>
                    <a:pt x="4" y="41"/>
                  </a:cubicBezTo>
                  <a:cubicBezTo>
                    <a:pt x="4" y="42"/>
                    <a:pt x="3" y="43"/>
                    <a:pt x="2" y="43"/>
                  </a:cubicBezTo>
                  <a:cubicBezTo>
                    <a:pt x="2" y="43"/>
                    <a:pt x="2" y="43"/>
                    <a:pt x="2" y="43"/>
                  </a:cubicBezTo>
                  <a:cubicBezTo>
                    <a:pt x="1" y="43"/>
                    <a:pt x="0" y="42"/>
                    <a:pt x="0" y="41"/>
                  </a:cubicBezTo>
                  <a:close/>
                  <a:moveTo>
                    <a:pt x="0" y="33"/>
                  </a:moveTo>
                  <a:cubicBezTo>
                    <a:pt x="0" y="32"/>
                    <a:pt x="1" y="32"/>
                    <a:pt x="2" y="32"/>
                  </a:cubicBezTo>
                  <a:cubicBezTo>
                    <a:pt x="2" y="32"/>
                    <a:pt x="2" y="32"/>
                    <a:pt x="2" y="32"/>
                  </a:cubicBezTo>
                  <a:cubicBezTo>
                    <a:pt x="3" y="32"/>
                    <a:pt x="4" y="32"/>
                    <a:pt x="4" y="33"/>
                  </a:cubicBezTo>
                  <a:cubicBezTo>
                    <a:pt x="4" y="33"/>
                    <a:pt x="4" y="33"/>
                    <a:pt x="4" y="33"/>
                  </a:cubicBezTo>
                  <a:cubicBezTo>
                    <a:pt x="4" y="35"/>
                    <a:pt x="3" y="35"/>
                    <a:pt x="2" y="35"/>
                  </a:cubicBezTo>
                  <a:cubicBezTo>
                    <a:pt x="2" y="35"/>
                    <a:pt x="2" y="35"/>
                    <a:pt x="2" y="35"/>
                  </a:cubicBezTo>
                  <a:cubicBezTo>
                    <a:pt x="1" y="35"/>
                    <a:pt x="0" y="35"/>
                    <a:pt x="0" y="33"/>
                  </a:cubicBezTo>
                  <a:close/>
                  <a:moveTo>
                    <a:pt x="0" y="26"/>
                  </a:moveTo>
                  <a:cubicBezTo>
                    <a:pt x="0" y="25"/>
                    <a:pt x="1" y="24"/>
                    <a:pt x="2" y="24"/>
                  </a:cubicBezTo>
                  <a:cubicBezTo>
                    <a:pt x="2" y="24"/>
                    <a:pt x="2" y="24"/>
                    <a:pt x="2" y="24"/>
                  </a:cubicBezTo>
                  <a:cubicBezTo>
                    <a:pt x="3" y="24"/>
                    <a:pt x="4" y="25"/>
                    <a:pt x="4" y="26"/>
                  </a:cubicBezTo>
                  <a:cubicBezTo>
                    <a:pt x="4" y="26"/>
                    <a:pt x="4" y="26"/>
                    <a:pt x="4" y="26"/>
                  </a:cubicBezTo>
                  <a:cubicBezTo>
                    <a:pt x="4" y="27"/>
                    <a:pt x="3" y="28"/>
                    <a:pt x="2" y="28"/>
                  </a:cubicBezTo>
                  <a:cubicBezTo>
                    <a:pt x="2" y="28"/>
                    <a:pt x="2" y="28"/>
                    <a:pt x="2" y="28"/>
                  </a:cubicBezTo>
                  <a:cubicBezTo>
                    <a:pt x="1" y="28"/>
                    <a:pt x="0" y="27"/>
                    <a:pt x="0" y="26"/>
                  </a:cubicBezTo>
                  <a:close/>
                  <a:moveTo>
                    <a:pt x="0" y="18"/>
                  </a:moveTo>
                  <a:cubicBezTo>
                    <a:pt x="0" y="17"/>
                    <a:pt x="1" y="16"/>
                    <a:pt x="2" y="16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3" y="16"/>
                    <a:pt x="4" y="17"/>
                    <a:pt x="4" y="18"/>
                  </a:cubicBezTo>
                  <a:cubicBezTo>
                    <a:pt x="4" y="18"/>
                    <a:pt x="4" y="18"/>
                    <a:pt x="4" y="18"/>
                  </a:cubicBezTo>
                  <a:cubicBezTo>
                    <a:pt x="4" y="19"/>
                    <a:pt x="3" y="20"/>
                    <a:pt x="2" y="20"/>
                  </a:cubicBezTo>
                  <a:cubicBezTo>
                    <a:pt x="2" y="20"/>
                    <a:pt x="2" y="20"/>
                    <a:pt x="2" y="20"/>
                  </a:cubicBezTo>
                  <a:cubicBezTo>
                    <a:pt x="1" y="20"/>
                    <a:pt x="0" y="19"/>
                    <a:pt x="0" y="18"/>
                  </a:cubicBezTo>
                  <a:close/>
                  <a:moveTo>
                    <a:pt x="0" y="10"/>
                  </a:moveTo>
                  <a:cubicBezTo>
                    <a:pt x="0" y="9"/>
                    <a:pt x="1" y="8"/>
                    <a:pt x="2" y="8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3" y="8"/>
                    <a:pt x="4" y="9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1"/>
                    <a:pt x="3" y="12"/>
                    <a:pt x="2" y="12"/>
                  </a:cubicBezTo>
                  <a:cubicBezTo>
                    <a:pt x="2" y="12"/>
                    <a:pt x="2" y="12"/>
                    <a:pt x="2" y="12"/>
                  </a:cubicBezTo>
                  <a:cubicBezTo>
                    <a:pt x="1" y="12"/>
                    <a:pt x="0" y="11"/>
                    <a:pt x="0" y="10"/>
                  </a:cubicBezTo>
                  <a:close/>
                  <a:moveTo>
                    <a:pt x="0" y="2"/>
                  </a:moveTo>
                  <a:cubicBezTo>
                    <a:pt x="0" y="1"/>
                    <a:pt x="1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0"/>
                    <a:pt x="4" y="1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3"/>
                    <a:pt x="3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1" y="4"/>
                    <a:pt x="0" y="3"/>
                    <a:pt x="0" y="2"/>
                  </a:cubicBezTo>
                  <a:close/>
                </a:path>
              </a:pathLst>
            </a:custGeom>
            <a:solidFill>
              <a:srgbClr val="009E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126" name="Freeform 947"/>
            <p:cNvSpPr>
              <a:spLocks/>
            </p:cNvSpPr>
            <p:nvPr/>
          </p:nvSpPr>
          <p:spPr bwMode="auto">
            <a:xfrm>
              <a:off x="7058026" y="5302250"/>
              <a:ext cx="17463" cy="15875"/>
            </a:xfrm>
            <a:custGeom>
              <a:avLst/>
              <a:gdLst>
                <a:gd name="T0" fmla="*/ 2 w 4"/>
                <a:gd name="T1" fmla="*/ 4 h 4"/>
                <a:gd name="T2" fmla="*/ 0 w 4"/>
                <a:gd name="T3" fmla="*/ 4 h 4"/>
                <a:gd name="T4" fmla="*/ 0 w 4"/>
                <a:gd name="T5" fmla="*/ 2 h 4"/>
                <a:gd name="T6" fmla="*/ 0 w 4"/>
                <a:gd name="T7" fmla="*/ 1 h 4"/>
                <a:gd name="T8" fmla="*/ 3 w 4"/>
                <a:gd name="T9" fmla="*/ 1 h 4"/>
                <a:gd name="T10" fmla="*/ 4 w 4"/>
                <a:gd name="T11" fmla="*/ 2 h 4"/>
                <a:gd name="T12" fmla="*/ 3 w 4"/>
                <a:gd name="T13" fmla="*/ 4 h 4"/>
                <a:gd name="T14" fmla="*/ 2 w 4"/>
                <a:gd name="T15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" h="4">
                  <a:moveTo>
                    <a:pt x="2" y="4"/>
                  </a:moveTo>
                  <a:cubicBezTo>
                    <a:pt x="1" y="4"/>
                    <a:pt x="1" y="4"/>
                    <a:pt x="0" y="4"/>
                  </a:cubicBezTo>
                  <a:cubicBezTo>
                    <a:pt x="0" y="3"/>
                    <a:pt x="0" y="3"/>
                    <a:pt x="0" y="2"/>
                  </a:cubicBezTo>
                  <a:cubicBezTo>
                    <a:pt x="0" y="2"/>
                    <a:pt x="0" y="1"/>
                    <a:pt x="0" y="1"/>
                  </a:cubicBezTo>
                  <a:cubicBezTo>
                    <a:pt x="1" y="0"/>
                    <a:pt x="2" y="0"/>
                    <a:pt x="3" y="1"/>
                  </a:cubicBezTo>
                  <a:cubicBezTo>
                    <a:pt x="3" y="1"/>
                    <a:pt x="4" y="2"/>
                    <a:pt x="4" y="2"/>
                  </a:cubicBezTo>
                  <a:cubicBezTo>
                    <a:pt x="4" y="3"/>
                    <a:pt x="3" y="3"/>
                    <a:pt x="3" y="4"/>
                  </a:cubicBezTo>
                  <a:cubicBezTo>
                    <a:pt x="3" y="4"/>
                    <a:pt x="2" y="4"/>
                    <a:pt x="2" y="4"/>
                  </a:cubicBezTo>
                  <a:close/>
                </a:path>
              </a:pathLst>
            </a:custGeom>
            <a:solidFill>
              <a:srgbClr val="009E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127" name="Freeform 948"/>
            <p:cNvSpPr>
              <a:spLocks/>
            </p:cNvSpPr>
            <p:nvPr/>
          </p:nvSpPr>
          <p:spPr bwMode="auto">
            <a:xfrm>
              <a:off x="6948489" y="5365750"/>
              <a:ext cx="246063" cy="233363"/>
            </a:xfrm>
            <a:custGeom>
              <a:avLst/>
              <a:gdLst>
                <a:gd name="T0" fmla="*/ 125 w 155"/>
                <a:gd name="T1" fmla="*/ 147 h 147"/>
                <a:gd name="T2" fmla="*/ 155 w 155"/>
                <a:gd name="T3" fmla="*/ 56 h 147"/>
                <a:gd name="T4" fmla="*/ 77 w 155"/>
                <a:gd name="T5" fmla="*/ 0 h 147"/>
                <a:gd name="T6" fmla="*/ 0 w 155"/>
                <a:gd name="T7" fmla="*/ 56 h 147"/>
                <a:gd name="T8" fmla="*/ 29 w 155"/>
                <a:gd name="T9" fmla="*/ 147 h 147"/>
                <a:gd name="T10" fmla="*/ 125 w 155"/>
                <a:gd name="T11" fmla="*/ 147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5" h="147">
                  <a:moveTo>
                    <a:pt x="125" y="147"/>
                  </a:moveTo>
                  <a:lnTo>
                    <a:pt x="155" y="56"/>
                  </a:lnTo>
                  <a:lnTo>
                    <a:pt x="77" y="0"/>
                  </a:lnTo>
                  <a:lnTo>
                    <a:pt x="0" y="56"/>
                  </a:lnTo>
                  <a:lnTo>
                    <a:pt x="29" y="147"/>
                  </a:lnTo>
                  <a:lnTo>
                    <a:pt x="125" y="147"/>
                  </a:lnTo>
                  <a:close/>
                </a:path>
              </a:pathLst>
            </a:custGeom>
            <a:solidFill>
              <a:srgbClr val="54B1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128" name="Freeform 949"/>
            <p:cNvSpPr>
              <a:spLocks/>
            </p:cNvSpPr>
            <p:nvPr/>
          </p:nvSpPr>
          <p:spPr bwMode="auto">
            <a:xfrm>
              <a:off x="6948489" y="5365750"/>
              <a:ext cx="122238" cy="233363"/>
            </a:xfrm>
            <a:custGeom>
              <a:avLst/>
              <a:gdLst>
                <a:gd name="T0" fmla="*/ 29 w 77"/>
                <a:gd name="T1" fmla="*/ 147 h 147"/>
                <a:gd name="T2" fmla="*/ 0 w 77"/>
                <a:gd name="T3" fmla="*/ 56 h 147"/>
                <a:gd name="T4" fmla="*/ 77 w 77"/>
                <a:gd name="T5" fmla="*/ 0 h 147"/>
                <a:gd name="T6" fmla="*/ 29 w 77"/>
                <a:gd name="T7" fmla="*/ 147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7" h="147">
                  <a:moveTo>
                    <a:pt x="29" y="147"/>
                  </a:moveTo>
                  <a:lnTo>
                    <a:pt x="0" y="56"/>
                  </a:lnTo>
                  <a:lnTo>
                    <a:pt x="77" y="0"/>
                  </a:lnTo>
                  <a:lnTo>
                    <a:pt x="29" y="147"/>
                  </a:lnTo>
                  <a:close/>
                </a:path>
              </a:pathLst>
            </a:custGeom>
            <a:solidFill>
              <a:srgbClr val="8FC3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129" name="Freeform 950"/>
            <p:cNvSpPr>
              <a:spLocks/>
            </p:cNvSpPr>
            <p:nvPr/>
          </p:nvSpPr>
          <p:spPr bwMode="auto">
            <a:xfrm>
              <a:off x="7070726" y="5365750"/>
              <a:ext cx="123825" cy="233363"/>
            </a:xfrm>
            <a:custGeom>
              <a:avLst/>
              <a:gdLst>
                <a:gd name="T0" fmla="*/ 48 w 78"/>
                <a:gd name="T1" fmla="*/ 147 h 147"/>
                <a:gd name="T2" fmla="*/ 0 w 78"/>
                <a:gd name="T3" fmla="*/ 0 h 147"/>
                <a:gd name="T4" fmla="*/ 78 w 78"/>
                <a:gd name="T5" fmla="*/ 56 h 147"/>
                <a:gd name="T6" fmla="*/ 48 w 78"/>
                <a:gd name="T7" fmla="*/ 147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8" h="147">
                  <a:moveTo>
                    <a:pt x="48" y="147"/>
                  </a:moveTo>
                  <a:lnTo>
                    <a:pt x="0" y="0"/>
                  </a:lnTo>
                  <a:lnTo>
                    <a:pt x="78" y="56"/>
                  </a:lnTo>
                  <a:lnTo>
                    <a:pt x="48" y="147"/>
                  </a:lnTo>
                  <a:close/>
                </a:path>
              </a:pathLst>
            </a:custGeom>
            <a:solidFill>
              <a:srgbClr val="008F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130" name="Freeform 951"/>
            <p:cNvSpPr>
              <a:spLocks noEditPoints="1"/>
            </p:cNvSpPr>
            <p:nvPr/>
          </p:nvSpPr>
          <p:spPr bwMode="auto">
            <a:xfrm>
              <a:off x="7037389" y="5451475"/>
              <a:ext cx="76200" cy="109538"/>
            </a:xfrm>
            <a:custGeom>
              <a:avLst/>
              <a:gdLst>
                <a:gd name="T0" fmla="*/ 9 w 18"/>
                <a:gd name="T1" fmla="*/ 26 h 26"/>
                <a:gd name="T2" fmla="*/ 2 w 18"/>
                <a:gd name="T3" fmla="*/ 24 h 26"/>
                <a:gd name="T4" fmla="*/ 0 w 18"/>
                <a:gd name="T5" fmla="*/ 19 h 26"/>
                <a:gd name="T6" fmla="*/ 1 w 18"/>
                <a:gd name="T7" fmla="*/ 15 h 26"/>
                <a:gd name="T8" fmla="*/ 3 w 18"/>
                <a:gd name="T9" fmla="*/ 13 h 26"/>
                <a:gd name="T10" fmla="*/ 1 w 18"/>
                <a:gd name="T11" fmla="*/ 11 h 26"/>
                <a:gd name="T12" fmla="*/ 0 w 18"/>
                <a:gd name="T13" fmla="*/ 8 h 26"/>
                <a:gd name="T14" fmla="*/ 1 w 18"/>
                <a:gd name="T15" fmla="*/ 5 h 26"/>
                <a:gd name="T16" fmla="*/ 2 w 18"/>
                <a:gd name="T17" fmla="*/ 2 h 26"/>
                <a:gd name="T18" fmla="*/ 5 w 18"/>
                <a:gd name="T19" fmla="*/ 1 h 26"/>
                <a:gd name="T20" fmla="*/ 8 w 18"/>
                <a:gd name="T21" fmla="*/ 0 h 26"/>
                <a:gd name="T22" fmla="*/ 12 w 18"/>
                <a:gd name="T23" fmla="*/ 1 h 26"/>
                <a:gd name="T24" fmla="*/ 15 w 18"/>
                <a:gd name="T25" fmla="*/ 2 h 26"/>
                <a:gd name="T26" fmla="*/ 17 w 18"/>
                <a:gd name="T27" fmla="*/ 5 h 26"/>
                <a:gd name="T28" fmla="*/ 17 w 18"/>
                <a:gd name="T29" fmla="*/ 8 h 26"/>
                <a:gd name="T30" fmla="*/ 16 w 18"/>
                <a:gd name="T31" fmla="*/ 11 h 26"/>
                <a:gd name="T32" fmla="*/ 14 w 18"/>
                <a:gd name="T33" fmla="*/ 13 h 26"/>
                <a:gd name="T34" fmla="*/ 17 w 18"/>
                <a:gd name="T35" fmla="*/ 16 h 26"/>
                <a:gd name="T36" fmla="*/ 18 w 18"/>
                <a:gd name="T37" fmla="*/ 19 h 26"/>
                <a:gd name="T38" fmla="*/ 15 w 18"/>
                <a:gd name="T39" fmla="*/ 24 h 26"/>
                <a:gd name="T40" fmla="*/ 9 w 18"/>
                <a:gd name="T41" fmla="*/ 26 h 26"/>
                <a:gd name="T42" fmla="*/ 8 w 18"/>
                <a:gd name="T43" fmla="*/ 15 h 26"/>
                <a:gd name="T44" fmla="*/ 5 w 18"/>
                <a:gd name="T45" fmla="*/ 16 h 26"/>
                <a:gd name="T46" fmla="*/ 4 w 18"/>
                <a:gd name="T47" fmla="*/ 19 h 26"/>
                <a:gd name="T48" fmla="*/ 5 w 18"/>
                <a:gd name="T49" fmla="*/ 21 h 26"/>
                <a:gd name="T50" fmla="*/ 9 w 18"/>
                <a:gd name="T51" fmla="*/ 22 h 26"/>
                <a:gd name="T52" fmla="*/ 12 w 18"/>
                <a:gd name="T53" fmla="*/ 21 h 26"/>
                <a:gd name="T54" fmla="*/ 13 w 18"/>
                <a:gd name="T55" fmla="*/ 19 h 26"/>
                <a:gd name="T56" fmla="*/ 12 w 18"/>
                <a:gd name="T57" fmla="*/ 16 h 26"/>
                <a:gd name="T58" fmla="*/ 8 w 18"/>
                <a:gd name="T59" fmla="*/ 15 h 26"/>
                <a:gd name="T60" fmla="*/ 8 w 18"/>
                <a:gd name="T61" fmla="*/ 4 h 26"/>
                <a:gd name="T62" fmla="*/ 6 w 18"/>
                <a:gd name="T63" fmla="*/ 5 h 26"/>
                <a:gd name="T64" fmla="*/ 5 w 18"/>
                <a:gd name="T65" fmla="*/ 8 h 26"/>
                <a:gd name="T66" fmla="*/ 6 w 18"/>
                <a:gd name="T67" fmla="*/ 10 h 26"/>
                <a:gd name="T68" fmla="*/ 8 w 18"/>
                <a:gd name="T69" fmla="*/ 11 h 26"/>
                <a:gd name="T70" fmla="*/ 11 w 18"/>
                <a:gd name="T71" fmla="*/ 10 h 26"/>
                <a:gd name="T72" fmla="*/ 12 w 18"/>
                <a:gd name="T73" fmla="*/ 8 h 26"/>
                <a:gd name="T74" fmla="*/ 11 w 18"/>
                <a:gd name="T75" fmla="*/ 5 h 26"/>
                <a:gd name="T76" fmla="*/ 8 w 18"/>
                <a:gd name="T77" fmla="*/ 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8" h="26">
                  <a:moveTo>
                    <a:pt x="9" y="26"/>
                  </a:moveTo>
                  <a:cubicBezTo>
                    <a:pt x="6" y="26"/>
                    <a:pt x="3" y="25"/>
                    <a:pt x="2" y="24"/>
                  </a:cubicBezTo>
                  <a:cubicBezTo>
                    <a:pt x="0" y="23"/>
                    <a:pt x="0" y="21"/>
                    <a:pt x="0" y="19"/>
                  </a:cubicBezTo>
                  <a:cubicBezTo>
                    <a:pt x="0" y="18"/>
                    <a:pt x="0" y="16"/>
                    <a:pt x="1" y="15"/>
                  </a:cubicBezTo>
                  <a:cubicBezTo>
                    <a:pt x="1" y="14"/>
                    <a:pt x="2" y="14"/>
                    <a:pt x="3" y="13"/>
                  </a:cubicBezTo>
                  <a:cubicBezTo>
                    <a:pt x="2" y="13"/>
                    <a:pt x="1" y="12"/>
                    <a:pt x="1" y="11"/>
                  </a:cubicBezTo>
                  <a:cubicBezTo>
                    <a:pt x="0" y="10"/>
                    <a:pt x="0" y="9"/>
                    <a:pt x="0" y="8"/>
                  </a:cubicBezTo>
                  <a:cubicBezTo>
                    <a:pt x="0" y="7"/>
                    <a:pt x="0" y="6"/>
                    <a:pt x="1" y="5"/>
                  </a:cubicBezTo>
                  <a:cubicBezTo>
                    <a:pt x="1" y="4"/>
                    <a:pt x="2" y="3"/>
                    <a:pt x="2" y="2"/>
                  </a:cubicBezTo>
                  <a:cubicBezTo>
                    <a:pt x="3" y="2"/>
                    <a:pt x="4" y="1"/>
                    <a:pt x="5" y="1"/>
                  </a:cubicBezTo>
                  <a:cubicBezTo>
                    <a:pt x="6" y="0"/>
                    <a:pt x="7" y="0"/>
                    <a:pt x="8" y="0"/>
                  </a:cubicBezTo>
                  <a:cubicBezTo>
                    <a:pt x="10" y="0"/>
                    <a:pt x="11" y="0"/>
                    <a:pt x="12" y="1"/>
                  </a:cubicBezTo>
                  <a:cubicBezTo>
                    <a:pt x="13" y="1"/>
                    <a:pt x="14" y="2"/>
                    <a:pt x="15" y="2"/>
                  </a:cubicBezTo>
                  <a:cubicBezTo>
                    <a:pt x="16" y="3"/>
                    <a:pt x="16" y="4"/>
                    <a:pt x="17" y="5"/>
                  </a:cubicBezTo>
                  <a:cubicBezTo>
                    <a:pt x="17" y="6"/>
                    <a:pt x="17" y="6"/>
                    <a:pt x="17" y="8"/>
                  </a:cubicBezTo>
                  <a:cubicBezTo>
                    <a:pt x="17" y="9"/>
                    <a:pt x="17" y="10"/>
                    <a:pt x="16" y="11"/>
                  </a:cubicBezTo>
                  <a:cubicBezTo>
                    <a:pt x="16" y="12"/>
                    <a:pt x="15" y="13"/>
                    <a:pt x="14" y="13"/>
                  </a:cubicBezTo>
                  <a:cubicBezTo>
                    <a:pt x="15" y="14"/>
                    <a:pt x="16" y="14"/>
                    <a:pt x="17" y="16"/>
                  </a:cubicBezTo>
                  <a:cubicBezTo>
                    <a:pt x="17" y="17"/>
                    <a:pt x="18" y="18"/>
                    <a:pt x="18" y="19"/>
                  </a:cubicBezTo>
                  <a:cubicBezTo>
                    <a:pt x="18" y="21"/>
                    <a:pt x="17" y="23"/>
                    <a:pt x="15" y="24"/>
                  </a:cubicBezTo>
                  <a:cubicBezTo>
                    <a:pt x="13" y="25"/>
                    <a:pt x="11" y="26"/>
                    <a:pt x="9" y="26"/>
                  </a:cubicBezTo>
                  <a:close/>
                  <a:moveTo>
                    <a:pt x="8" y="15"/>
                  </a:moveTo>
                  <a:cubicBezTo>
                    <a:pt x="7" y="15"/>
                    <a:pt x="6" y="15"/>
                    <a:pt x="5" y="16"/>
                  </a:cubicBezTo>
                  <a:cubicBezTo>
                    <a:pt x="5" y="17"/>
                    <a:pt x="4" y="18"/>
                    <a:pt x="4" y="19"/>
                  </a:cubicBezTo>
                  <a:cubicBezTo>
                    <a:pt x="4" y="20"/>
                    <a:pt x="5" y="21"/>
                    <a:pt x="5" y="21"/>
                  </a:cubicBezTo>
                  <a:cubicBezTo>
                    <a:pt x="6" y="22"/>
                    <a:pt x="7" y="22"/>
                    <a:pt x="9" y="22"/>
                  </a:cubicBezTo>
                  <a:cubicBezTo>
                    <a:pt x="10" y="22"/>
                    <a:pt x="11" y="22"/>
                    <a:pt x="12" y="21"/>
                  </a:cubicBezTo>
                  <a:cubicBezTo>
                    <a:pt x="12" y="21"/>
                    <a:pt x="13" y="20"/>
                    <a:pt x="13" y="19"/>
                  </a:cubicBezTo>
                  <a:cubicBezTo>
                    <a:pt x="13" y="18"/>
                    <a:pt x="12" y="17"/>
                    <a:pt x="12" y="16"/>
                  </a:cubicBezTo>
                  <a:cubicBezTo>
                    <a:pt x="11" y="15"/>
                    <a:pt x="10" y="15"/>
                    <a:pt x="8" y="15"/>
                  </a:cubicBezTo>
                  <a:close/>
                  <a:moveTo>
                    <a:pt x="8" y="4"/>
                  </a:moveTo>
                  <a:cubicBezTo>
                    <a:pt x="7" y="4"/>
                    <a:pt x="6" y="5"/>
                    <a:pt x="6" y="5"/>
                  </a:cubicBezTo>
                  <a:cubicBezTo>
                    <a:pt x="5" y="6"/>
                    <a:pt x="5" y="7"/>
                    <a:pt x="5" y="8"/>
                  </a:cubicBezTo>
                  <a:cubicBezTo>
                    <a:pt x="5" y="9"/>
                    <a:pt x="5" y="10"/>
                    <a:pt x="6" y="10"/>
                  </a:cubicBezTo>
                  <a:cubicBezTo>
                    <a:pt x="6" y="11"/>
                    <a:pt x="7" y="11"/>
                    <a:pt x="8" y="11"/>
                  </a:cubicBezTo>
                  <a:cubicBezTo>
                    <a:pt x="10" y="11"/>
                    <a:pt x="11" y="11"/>
                    <a:pt x="11" y="10"/>
                  </a:cubicBezTo>
                  <a:cubicBezTo>
                    <a:pt x="12" y="10"/>
                    <a:pt x="12" y="9"/>
                    <a:pt x="12" y="8"/>
                  </a:cubicBezTo>
                  <a:cubicBezTo>
                    <a:pt x="12" y="7"/>
                    <a:pt x="12" y="6"/>
                    <a:pt x="11" y="5"/>
                  </a:cubicBezTo>
                  <a:cubicBezTo>
                    <a:pt x="11" y="5"/>
                    <a:pt x="10" y="4"/>
                    <a:pt x="8" y="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1150" name="组合 1149"/>
          <p:cNvGrpSpPr/>
          <p:nvPr/>
        </p:nvGrpSpPr>
        <p:grpSpPr>
          <a:xfrm>
            <a:off x="7240589" y="5451475"/>
            <a:ext cx="279400" cy="109538"/>
            <a:chOff x="7240589" y="5451475"/>
            <a:chExt cx="279400" cy="109538"/>
          </a:xfrm>
        </p:grpSpPr>
        <p:sp>
          <p:nvSpPr>
            <p:cNvPr id="1131" name="Freeform 952"/>
            <p:cNvSpPr>
              <a:spLocks noEditPoints="1"/>
            </p:cNvSpPr>
            <p:nvPr/>
          </p:nvSpPr>
          <p:spPr bwMode="auto">
            <a:xfrm>
              <a:off x="7240589" y="5451475"/>
              <a:ext cx="88900" cy="109538"/>
            </a:xfrm>
            <a:custGeom>
              <a:avLst/>
              <a:gdLst>
                <a:gd name="T0" fmla="*/ 17 w 21"/>
                <a:gd name="T1" fmla="*/ 26 h 26"/>
                <a:gd name="T2" fmla="*/ 16 w 21"/>
                <a:gd name="T3" fmla="*/ 26 h 26"/>
                <a:gd name="T4" fmla="*/ 16 w 21"/>
                <a:gd name="T5" fmla="*/ 25 h 26"/>
                <a:gd name="T6" fmla="*/ 14 w 21"/>
                <a:gd name="T7" fmla="*/ 20 h 26"/>
                <a:gd name="T8" fmla="*/ 6 w 21"/>
                <a:gd name="T9" fmla="*/ 20 h 26"/>
                <a:gd name="T10" fmla="*/ 5 w 21"/>
                <a:gd name="T11" fmla="*/ 25 h 26"/>
                <a:gd name="T12" fmla="*/ 4 w 21"/>
                <a:gd name="T13" fmla="*/ 26 h 26"/>
                <a:gd name="T14" fmla="*/ 3 w 21"/>
                <a:gd name="T15" fmla="*/ 26 h 26"/>
                <a:gd name="T16" fmla="*/ 1 w 21"/>
                <a:gd name="T17" fmla="*/ 26 h 26"/>
                <a:gd name="T18" fmla="*/ 0 w 21"/>
                <a:gd name="T19" fmla="*/ 26 h 26"/>
                <a:gd name="T20" fmla="*/ 0 w 21"/>
                <a:gd name="T21" fmla="*/ 24 h 26"/>
                <a:gd name="T22" fmla="*/ 7 w 21"/>
                <a:gd name="T23" fmla="*/ 2 h 26"/>
                <a:gd name="T24" fmla="*/ 8 w 21"/>
                <a:gd name="T25" fmla="*/ 1 h 26"/>
                <a:gd name="T26" fmla="*/ 9 w 21"/>
                <a:gd name="T27" fmla="*/ 0 h 26"/>
                <a:gd name="T28" fmla="*/ 11 w 21"/>
                <a:gd name="T29" fmla="*/ 0 h 26"/>
                <a:gd name="T30" fmla="*/ 13 w 21"/>
                <a:gd name="T31" fmla="*/ 1 h 26"/>
                <a:gd name="T32" fmla="*/ 13 w 21"/>
                <a:gd name="T33" fmla="*/ 2 h 26"/>
                <a:gd name="T34" fmla="*/ 20 w 21"/>
                <a:gd name="T35" fmla="*/ 24 h 26"/>
                <a:gd name="T36" fmla="*/ 20 w 21"/>
                <a:gd name="T37" fmla="*/ 26 h 26"/>
                <a:gd name="T38" fmla="*/ 19 w 21"/>
                <a:gd name="T39" fmla="*/ 26 h 26"/>
                <a:gd name="T40" fmla="*/ 17 w 21"/>
                <a:gd name="T41" fmla="*/ 26 h 26"/>
                <a:gd name="T42" fmla="*/ 10 w 21"/>
                <a:gd name="T43" fmla="*/ 7 h 26"/>
                <a:gd name="T44" fmla="*/ 7 w 21"/>
                <a:gd name="T45" fmla="*/ 16 h 26"/>
                <a:gd name="T46" fmla="*/ 13 w 21"/>
                <a:gd name="T47" fmla="*/ 16 h 26"/>
                <a:gd name="T48" fmla="*/ 10 w 21"/>
                <a:gd name="T49" fmla="*/ 7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1" h="26">
                  <a:moveTo>
                    <a:pt x="17" y="26"/>
                  </a:moveTo>
                  <a:cubicBezTo>
                    <a:pt x="16" y="26"/>
                    <a:pt x="16" y="26"/>
                    <a:pt x="16" y="26"/>
                  </a:cubicBezTo>
                  <a:cubicBezTo>
                    <a:pt x="16" y="26"/>
                    <a:pt x="16" y="25"/>
                    <a:pt x="16" y="25"/>
                  </a:cubicBezTo>
                  <a:cubicBezTo>
                    <a:pt x="14" y="20"/>
                    <a:pt x="14" y="20"/>
                    <a:pt x="14" y="20"/>
                  </a:cubicBezTo>
                  <a:cubicBezTo>
                    <a:pt x="6" y="20"/>
                    <a:pt x="6" y="20"/>
                    <a:pt x="6" y="20"/>
                  </a:cubicBezTo>
                  <a:cubicBezTo>
                    <a:pt x="5" y="25"/>
                    <a:pt x="5" y="25"/>
                    <a:pt x="5" y="25"/>
                  </a:cubicBezTo>
                  <a:cubicBezTo>
                    <a:pt x="4" y="25"/>
                    <a:pt x="4" y="25"/>
                    <a:pt x="4" y="26"/>
                  </a:cubicBezTo>
                  <a:cubicBezTo>
                    <a:pt x="4" y="26"/>
                    <a:pt x="4" y="26"/>
                    <a:pt x="3" y="26"/>
                  </a:cubicBezTo>
                  <a:cubicBezTo>
                    <a:pt x="1" y="26"/>
                    <a:pt x="1" y="26"/>
                    <a:pt x="1" y="26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25"/>
                    <a:pt x="0" y="25"/>
                    <a:pt x="0" y="24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7" y="1"/>
                    <a:pt x="8" y="1"/>
                    <a:pt x="8" y="1"/>
                  </a:cubicBezTo>
                  <a:cubicBezTo>
                    <a:pt x="8" y="1"/>
                    <a:pt x="8" y="0"/>
                    <a:pt x="9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2" y="0"/>
                    <a:pt x="12" y="1"/>
                    <a:pt x="13" y="1"/>
                  </a:cubicBezTo>
                  <a:cubicBezTo>
                    <a:pt x="13" y="1"/>
                    <a:pt x="13" y="1"/>
                    <a:pt x="13" y="2"/>
                  </a:cubicBezTo>
                  <a:cubicBezTo>
                    <a:pt x="20" y="24"/>
                    <a:pt x="20" y="24"/>
                    <a:pt x="20" y="24"/>
                  </a:cubicBezTo>
                  <a:cubicBezTo>
                    <a:pt x="21" y="25"/>
                    <a:pt x="21" y="26"/>
                    <a:pt x="20" y="26"/>
                  </a:cubicBezTo>
                  <a:cubicBezTo>
                    <a:pt x="20" y="26"/>
                    <a:pt x="20" y="26"/>
                    <a:pt x="19" y="26"/>
                  </a:cubicBezTo>
                  <a:lnTo>
                    <a:pt x="17" y="26"/>
                  </a:lnTo>
                  <a:close/>
                  <a:moveTo>
                    <a:pt x="10" y="7"/>
                  </a:moveTo>
                  <a:cubicBezTo>
                    <a:pt x="7" y="16"/>
                    <a:pt x="7" y="16"/>
                    <a:pt x="7" y="16"/>
                  </a:cubicBezTo>
                  <a:cubicBezTo>
                    <a:pt x="13" y="16"/>
                    <a:pt x="13" y="16"/>
                    <a:pt x="13" y="16"/>
                  </a:cubicBezTo>
                  <a:lnTo>
                    <a:pt x="10" y="7"/>
                  </a:lnTo>
                  <a:close/>
                </a:path>
              </a:pathLst>
            </a:custGeom>
            <a:solidFill>
              <a:srgbClr val="5755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132" name="Freeform 953"/>
            <p:cNvSpPr>
              <a:spLocks/>
            </p:cNvSpPr>
            <p:nvPr/>
          </p:nvSpPr>
          <p:spPr bwMode="auto">
            <a:xfrm>
              <a:off x="7337426" y="5476875"/>
              <a:ext cx="60325" cy="84138"/>
            </a:xfrm>
            <a:custGeom>
              <a:avLst/>
              <a:gdLst>
                <a:gd name="T0" fmla="*/ 7 w 14"/>
                <a:gd name="T1" fmla="*/ 20 h 20"/>
                <a:gd name="T2" fmla="*/ 3 w 14"/>
                <a:gd name="T3" fmla="*/ 20 h 20"/>
                <a:gd name="T4" fmla="*/ 1 w 14"/>
                <a:gd name="T5" fmla="*/ 19 h 20"/>
                <a:gd name="T6" fmla="*/ 0 w 14"/>
                <a:gd name="T7" fmla="*/ 18 h 20"/>
                <a:gd name="T8" fmla="*/ 1 w 14"/>
                <a:gd name="T9" fmla="*/ 17 h 20"/>
                <a:gd name="T10" fmla="*/ 1 w 14"/>
                <a:gd name="T11" fmla="*/ 16 h 20"/>
                <a:gd name="T12" fmla="*/ 1 w 14"/>
                <a:gd name="T13" fmla="*/ 16 h 20"/>
                <a:gd name="T14" fmla="*/ 3 w 14"/>
                <a:gd name="T15" fmla="*/ 16 h 20"/>
                <a:gd name="T16" fmla="*/ 6 w 14"/>
                <a:gd name="T17" fmla="*/ 17 h 20"/>
                <a:gd name="T18" fmla="*/ 9 w 14"/>
                <a:gd name="T19" fmla="*/ 16 h 20"/>
                <a:gd name="T20" fmla="*/ 9 w 14"/>
                <a:gd name="T21" fmla="*/ 15 h 20"/>
                <a:gd name="T22" fmla="*/ 8 w 14"/>
                <a:gd name="T23" fmla="*/ 13 h 20"/>
                <a:gd name="T24" fmla="*/ 6 w 14"/>
                <a:gd name="T25" fmla="*/ 11 h 20"/>
                <a:gd name="T26" fmla="*/ 4 w 14"/>
                <a:gd name="T27" fmla="*/ 10 h 20"/>
                <a:gd name="T28" fmla="*/ 2 w 14"/>
                <a:gd name="T29" fmla="*/ 9 h 20"/>
                <a:gd name="T30" fmla="*/ 1 w 14"/>
                <a:gd name="T31" fmla="*/ 7 h 20"/>
                <a:gd name="T32" fmla="*/ 1 w 14"/>
                <a:gd name="T33" fmla="*/ 6 h 20"/>
                <a:gd name="T34" fmla="*/ 2 w 14"/>
                <a:gd name="T35" fmla="*/ 3 h 20"/>
                <a:gd name="T36" fmla="*/ 3 w 14"/>
                <a:gd name="T37" fmla="*/ 2 h 20"/>
                <a:gd name="T38" fmla="*/ 5 w 14"/>
                <a:gd name="T39" fmla="*/ 1 h 20"/>
                <a:gd name="T40" fmla="*/ 8 w 14"/>
                <a:gd name="T41" fmla="*/ 0 h 20"/>
                <a:gd name="T42" fmla="*/ 11 w 14"/>
                <a:gd name="T43" fmla="*/ 0 h 20"/>
                <a:gd name="T44" fmla="*/ 13 w 14"/>
                <a:gd name="T45" fmla="*/ 1 h 20"/>
                <a:gd name="T46" fmla="*/ 13 w 14"/>
                <a:gd name="T47" fmla="*/ 1 h 20"/>
                <a:gd name="T48" fmla="*/ 13 w 14"/>
                <a:gd name="T49" fmla="*/ 3 h 20"/>
                <a:gd name="T50" fmla="*/ 12 w 14"/>
                <a:gd name="T51" fmla="*/ 4 h 20"/>
                <a:gd name="T52" fmla="*/ 12 w 14"/>
                <a:gd name="T53" fmla="*/ 4 h 20"/>
                <a:gd name="T54" fmla="*/ 10 w 14"/>
                <a:gd name="T55" fmla="*/ 4 h 20"/>
                <a:gd name="T56" fmla="*/ 8 w 14"/>
                <a:gd name="T57" fmla="*/ 4 h 20"/>
                <a:gd name="T58" fmla="*/ 6 w 14"/>
                <a:gd name="T59" fmla="*/ 5 h 20"/>
                <a:gd name="T60" fmla="*/ 6 w 14"/>
                <a:gd name="T61" fmla="*/ 7 h 20"/>
                <a:gd name="T62" fmla="*/ 9 w 14"/>
                <a:gd name="T63" fmla="*/ 8 h 20"/>
                <a:gd name="T64" fmla="*/ 11 w 14"/>
                <a:gd name="T65" fmla="*/ 9 h 20"/>
                <a:gd name="T66" fmla="*/ 13 w 14"/>
                <a:gd name="T67" fmla="*/ 11 h 20"/>
                <a:gd name="T68" fmla="*/ 14 w 14"/>
                <a:gd name="T69" fmla="*/ 13 h 20"/>
                <a:gd name="T70" fmla="*/ 14 w 14"/>
                <a:gd name="T71" fmla="*/ 15 h 20"/>
                <a:gd name="T72" fmla="*/ 13 w 14"/>
                <a:gd name="T73" fmla="*/ 18 h 20"/>
                <a:gd name="T74" fmla="*/ 12 w 14"/>
                <a:gd name="T75" fmla="*/ 19 h 20"/>
                <a:gd name="T76" fmla="*/ 10 w 14"/>
                <a:gd name="T77" fmla="*/ 20 h 20"/>
                <a:gd name="T78" fmla="*/ 7 w 14"/>
                <a:gd name="T79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4" h="20">
                  <a:moveTo>
                    <a:pt x="7" y="20"/>
                  </a:moveTo>
                  <a:cubicBezTo>
                    <a:pt x="5" y="20"/>
                    <a:pt x="4" y="20"/>
                    <a:pt x="3" y="20"/>
                  </a:cubicBezTo>
                  <a:cubicBezTo>
                    <a:pt x="2" y="19"/>
                    <a:pt x="1" y="19"/>
                    <a:pt x="1" y="19"/>
                  </a:cubicBezTo>
                  <a:cubicBezTo>
                    <a:pt x="1" y="19"/>
                    <a:pt x="1" y="19"/>
                    <a:pt x="0" y="18"/>
                  </a:cubicBezTo>
                  <a:cubicBezTo>
                    <a:pt x="0" y="18"/>
                    <a:pt x="0" y="18"/>
                    <a:pt x="1" y="17"/>
                  </a:cubicBezTo>
                  <a:cubicBezTo>
                    <a:pt x="1" y="17"/>
                    <a:pt x="1" y="16"/>
                    <a:pt x="1" y="16"/>
                  </a:cubicBezTo>
                  <a:cubicBezTo>
                    <a:pt x="1" y="16"/>
                    <a:pt x="1" y="16"/>
                    <a:pt x="1" y="16"/>
                  </a:cubicBezTo>
                  <a:cubicBezTo>
                    <a:pt x="2" y="16"/>
                    <a:pt x="3" y="16"/>
                    <a:pt x="3" y="16"/>
                  </a:cubicBezTo>
                  <a:cubicBezTo>
                    <a:pt x="4" y="16"/>
                    <a:pt x="5" y="17"/>
                    <a:pt x="6" y="17"/>
                  </a:cubicBezTo>
                  <a:cubicBezTo>
                    <a:pt x="7" y="17"/>
                    <a:pt x="8" y="16"/>
                    <a:pt x="9" y="16"/>
                  </a:cubicBezTo>
                  <a:cubicBezTo>
                    <a:pt x="9" y="16"/>
                    <a:pt x="9" y="15"/>
                    <a:pt x="9" y="15"/>
                  </a:cubicBezTo>
                  <a:cubicBezTo>
                    <a:pt x="9" y="14"/>
                    <a:pt x="9" y="14"/>
                    <a:pt x="8" y="13"/>
                  </a:cubicBezTo>
                  <a:cubicBezTo>
                    <a:pt x="8" y="12"/>
                    <a:pt x="7" y="12"/>
                    <a:pt x="6" y="11"/>
                  </a:cubicBezTo>
                  <a:cubicBezTo>
                    <a:pt x="5" y="11"/>
                    <a:pt x="5" y="11"/>
                    <a:pt x="4" y="10"/>
                  </a:cubicBezTo>
                  <a:cubicBezTo>
                    <a:pt x="3" y="10"/>
                    <a:pt x="3" y="9"/>
                    <a:pt x="2" y="9"/>
                  </a:cubicBezTo>
                  <a:cubicBezTo>
                    <a:pt x="2" y="9"/>
                    <a:pt x="2" y="8"/>
                    <a:pt x="1" y="7"/>
                  </a:cubicBezTo>
                  <a:cubicBezTo>
                    <a:pt x="1" y="7"/>
                    <a:pt x="1" y="6"/>
                    <a:pt x="1" y="6"/>
                  </a:cubicBezTo>
                  <a:cubicBezTo>
                    <a:pt x="1" y="5"/>
                    <a:pt x="1" y="4"/>
                    <a:pt x="2" y="3"/>
                  </a:cubicBezTo>
                  <a:cubicBezTo>
                    <a:pt x="2" y="3"/>
                    <a:pt x="2" y="2"/>
                    <a:pt x="3" y="2"/>
                  </a:cubicBezTo>
                  <a:cubicBezTo>
                    <a:pt x="4" y="1"/>
                    <a:pt x="4" y="1"/>
                    <a:pt x="5" y="1"/>
                  </a:cubicBezTo>
                  <a:cubicBezTo>
                    <a:pt x="6" y="0"/>
                    <a:pt x="7" y="0"/>
                    <a:pt x="8" y="0"/>
                  </a:cubicBezTo>
                  <a:cubicBezTo>
                    <a:pt x="9" y="0"/>
                    <a:pt x="10" y="0"/>
                    <a:pt x="11" y="0"/>
                  </a:cubicBezTo>
                  <a:cubicBezTo>
                    <a:pt x="12" y="1"/>
                    <a:pt x="13" y="1"/>
                    <a:pt x="13" y="1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3" y="2"/>
                    <a:pt x="13" y="2"/>
                    <a:pt x="13" y="3"/>
                  </a:cubicBezTo>
                  <a:cubicBezTo>
                    <a:pt x="13" y="3"/>
                    <a:pt x="13" y="3"/>
                    <a:pt x="12" y="4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1" y="4"/>
                    <a:pt x="11" y="4"/>
                    <a:pt x="10" y="4"/>
                  </a:cubicBezTo>
                  <a:cubicBezTo>
                    <a:pt x="10" y="4"/>
                    <a:pt x="9" y="4"/>
                    <a:pt x="8" y="4"/>
                  </a:cubicBezTo>
                  <a:cubicBezTo>
                    <a:pt x="6" y="4"/>
                    <a:pt x="6" y="4"/>
                    <a:pt x="6" y="5"/>
                  </a:cubicBezTo>
                  <a:cubicBezTo>
                    <a:pt x="6" y="6"/>
                    <a:pt x="6" y="6"/>
                    <a:pt x="6" y="7"/>
                  </a:cubicBezTo>
                  <a:cubicBezTo>
                    <a:pt x="7" y="7"/>
                    <a:pt x="8" y="7"/>
                    <a:pt x="9" y="8"/>
                  </a:cubicBezTo>
                  <a:cubicBezTo>
                    <a:pt x="9" y="8"/>
                    <a:pt x="10" y="9"/>
                    <a:pt x="11" y="9"/>
                  </a:cubicBezTo>
                  <a:cubicBezTo>
                    <a:pt x="12" y="10"/>
                    <a:pt x="12" y="10"/>
                    <a:pt x="13" y="11"/>
                  </a:cubicBezTo>
                  <a:cubicBezTo>
                    <a:pt x="13" y="11"/>
                    <a:pt x="13" y="12"/>
                    <a:pt x="14" y="13"/>
                  </a:cubicBezTo>
                  <a:cubicBezTo>
                    <a:pt x="14" y="13"/>
                    <a:pt x="14" y="14"/>
                    <a:pt x="14" y="15"/>
                  </a:cubicBezTo>
                  <a:cubicBezTo>
                    <a:pt x="14" y="16"/>
                    <a:pt x="14" y="17"/>
                    <a:pt x="13" y="18"/>
                  </a:cubicBezTo>
                  <a:cubicBezTo>
                    <a:pt x="13" y="18"/>
                    <a:pt x="12" y="19"/>
                    <a:pt x="12" y="19"/>
                  </a:cubicBezTo>
                  <a:cubicBezTo>
                    <a:pt x="11" y="20"/>
                    <a:pt x="10" y="20"/>
                    <a:pt x="10" y="20"/>
                  </a:cubicBezTo>
                  <a:cubicBezTo>
                    <a:pt x="9" y="20"/>
                    <a:pt x="8" y="20"/>
                    <a:pt x="7" y="20"/>
                  </a:cubicBezTo>
                  <a:close/>
                </a:path>
              </a:pathLst>
            </a:custGeom>
            <a:solidFill>
              <a:srgbClr val="5755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133" name="Freeform 954"/>
            <p:cNvSpPr>
              <a:spLocks noEditPoints="1"/>
            </p:cNvSpPr>
            <p:nvPr/>
          </p:nvSpPr>
          <p:spPr bwMode="auto">
            <a:xfrm>
              <a:off x="7418389" y="5451475"/>
              <a:ext cx="17463" cy="109538"/>
            </a:xfrm>
            <a:custGeom>
              <a:avLst/>
              <a:gdLst>
                <a:gd name="T0" fmla="*/ 1 w 4"/>
                <a:gd name="T1" fmla="*/ 4 h 26"/>
                <a:gd name="T2" fmla="*/ 0 w 4"/>
                <a:gd name="T3" fmla="*/ 4 h 26"/>
                <a:gd name="T4" fmla="*/ 0 w 4"/>
                <a:gd name="T5" fmla="*/ 3 h 26"/>
                <a:gd name="T6" fmla="*/ 0 w 4"/>
                <a:gd name="T7" fmla="*/ 1 h 26"/>
                <a:gd name="T8" fmla="*/ 0 w 4"/>
                <a:gd name="T9" fmla="*/ 0 h 26"/>
                <a:gd name="T10" fmla="*/ 1 w 4"/>
                <a:gd name="T11" fmla="*/ 0 h 26"/>
                <a:gd name="T12" fmla="*/ 3 w 4"/>
                <a:gd name="T13" fmla="*/ 0 h 26"/>
                <a:gd name="T14" fmla="*/ 4 w 4"/>
                <a:gd name="T15" fmla="*/ 1 h 26"/>
                <a:gd name="T16" fmla="*/ 4 w 4"/>
                <a:gd name="T17" fmla="*/ 2 h 26"/>
                <a:gd name="T18" fmla="*/ 4 w 4"/>
                <a:gd name="T19" fmla="*/ 3 h 26"/>
                <a:gd name="T20" fmla="*/ 4 w 4"/>
                <a:gd name="T21" fmla="*/ 4 h 26"/>
                <a:gd name="T22" fmla="*/ 3 w 4"/>
                <a:gd name="T23" fmla="*/ 4 h 26"/>
                <a:gd name="T24" fmla="*/ 1 w 4"/>
                <a:gd name="T25" fmla="*/ 4 h 26"/>
                <a:gd name="T26" fmla="*/ 1 w 4"/>
                <a:gd name="T27" fmla="*/ 26 h 26"/>
                <a:gd name="T28" fmla="*/ 0 w 4"/>
                <a:gd name="T29" fmla="*/ 26 h 26"/>
                <a:gd name="T30" fmla="*/ 0 w 4"/>
                <a:gd name="T31" fmla="*/ 24 h 26"/>
                <a:gd name="T32" fmla="*/ 0 w 4"/>
                <a:gd name="T33" fmla="*/ 8 h 26"/>
                <a:gd name="T34" fmla="*/ 0 w 4"/>
                <a:gd name="T35" fmla="*/ 7 h 26"/>
                <a:gd name="T36" fmla="*/ 1 w 4"/>
                <a:gd name="T37" fmla="*/ 7 h 26"/>
                <a:gd name="T38" fmla="*/ 3 w 4"/>
                <a:gd name="T39" fmla="*/ 7 h 26"/>
                <a:gd name="T40" fmla="*/ 4 w 4"/>
                <a:gd name="T41" fmla="*/ 7 h 26"/>
                <a:gd name="T42" fmla="*/ 4 w 4"/>
                <a:gd name="T43" fmla="*/ 8 h 26"/>
                <a:gd name="T44" fmla="*/ 4 w 4"/>
                <a:gd name="T45" fmla="*/ 24 h 26"/>
                <a:gd name="T46" fmla="*/ 4 w 4"/>
                <a:gd name="T47" fmla="*/ 26 h 26"/>
                <a:gd name="T48" fmla="*/ 3 w 4"/>
                <a:gd name="T49" fmla="*/ 26 h 26"/>
                <a:gd name="T50" fmla="*/ 1 w 4"/>
                <a:gd name="T51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4" h="26">
                  <a:moveTo>
                    <a:pt x="1" y="4"/>
                  </a:move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3"/>
                    <a:pt x="0" y="3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0"/>
                  </a:cubicBezTo>
                  <a:cubicBezTo>
                    <a:pt x="0" y="0"/>
                    <a:pt x="0" y="0"/>
                    <a:pt x="1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4" y="0"/>
                    <a:pt x="4" y="1"/>
                  </a:cubicBezTo>
                  <a:cubicBezTo>
                    <a:pt x="4" y="1"/>
                    <a:pt x="4" y="1"/>
                    <a:pt x="4" y="2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4" y="4"/>
                    <a:pt x="4" y="4"/>
                  </a:cubicBezTo>
                  <a:cubicBezTo>
                    <a:pt x="4" y="4"/>
                    <a:pt x="3" y="4"/>
                    <a:pt x="3" y="4"/>
                  </a:cubicBezTo>
                  <a:lnTo>
                    <a:pt x="1" y="4"/>
                  </a:lnTo>
                  <a:close/>
                  <a:moveTo>
                    <a:pt x="1" y="26"/>
                  </a:moveTo>
                  <a:cubicBezTo>
                    <a:pt x="0" y="26"/>
                    <a:pt x="0" y="26"/>
                    <a:pt x="0" y="26"/>
                  </a:cubicBezTo>
                  <a:cubicBezTo>
                    <a:pt x="0" y="25"/>
                    <a:pt x="0" y="25"/>
                    <a:pt x="0" y="24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8"/>
                    <a:pt x="0" y="7"/>
                    <a:pt x="0" y="7"/>
                  </a:cubicBezTo>
                  <a:cubicBezTo>
                    <a:pt x="0" y="7"/>
                    <a:pt x="0" y="7"/>
                    <a:pt x="1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7"/>
                    <a:pt x="4" y="7"/>
                    <a:pt x="4" y="7"/>
                  </a:cubicBezTo>
                  <a:cubicBezTo>
                    <a:pt x="4" y="7"/>
                    <a:pt x="4" y="8"/>
                    <a:pt x="4" y="8"/>
                  </a:cubicBezTo>
                  <a:cubicBezTo>
                    <a:pt x="4" y="24"/>
                    <a:pt x="4" y="24"/>
                    <a:pt x="4" y="24"/>
                  </a:cubicBezTo>
                  <a:cubicBezTo>
                    <a:pt x="4" y="25"/>
                    <a:pt x="4" y="25"/>
                    <a:pt x="4" y="26"/>
                  </a:cubicBezTo>
                  <a:cubicBezTo>
                    <a:pt x="4" y="26"/>
                    <a:pt x="3" y="26"/>
                    <a:pt x="3" y="26"/>
                  </a:cubicBezTo>
                  <a:lnTo>
                    <a:pt x="1" y="26"/>
                  </a:lnTo>
                  <a:close/>
                </a:path>
              </a:pathLst>
            </a:custGeom>
            <a:solidFill>
              <a:srgbClr val="5755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134" name="Freeform 955"/>
            <p:cNvSpPr>
              <a:spLocks noEditPoints="1"/>
            </p:cNvSpPr>
            <p:nvPr/>
          </p:nvSpPr>
          <p:spPr bwMode="auto">
            <a:xfrm>
              <a:off x="7453314" y="5476875"/>
              <a:ext cx="66675" cy="84138"/>
            </a:xfrm>
            <a:custGeom>
              <a:avLst/>
              <a:gdLst>
                <a:gd name="T0" fmla="*/ 13 w 16"/>
                <a:gd name="T1" fmla="*/ 20 h 20"/>
                <a:gd name="T2" fmla="*/ 12 w 16"/>
                <a:gd name="T3" fmla="*/ 20 h 20"/>
                <a:gd name="T4" fmla="*/ 12 w 16"/>
                <a:gd name="T5" fmla="*/ 18 h 20"/>
                <a:gd name="T6" fmla="*/ 12 w 16"/>
                <a:gd name="T7" fmla="*/ 18 h 20"/>
                <a:gd name="T8" fmla="*/ 9 w 16"/>
                <a:gd name="T9" fmla="*/ 20 h 20"/>
                <a:gd name="T10" fmla="*/ 6 w 16"/>
                <a:gd name="T11" fmla="*/ 20 h 20"/>
                <a:gd name="T12" fmla="*/ 4 w 16"/>
                <a:gd name="T13" fmla="*/ 20 h 20"/>
                <a:gd name="T14" fmla="*/ 2 w 16"/>
                <a:gd name="T15" fmla="*/ 18 h 20"/>
                <a:gd name="T16" fmla="*/ 0 w 16"/>
                <a:gd name="T17" fmla="*/ 15 h 20"/>
                <a:gd name="T18" fmla="*/ 0 w 16"/>
                <a:gd name="T19" fmla="*/ 10 h 20"/>
                <a:gd name="T20" fmla="*/ 1 w 16"/>
                <a:gd name="T21" fmla="*/ 3 h 20"/>
                <a:gd name="T22" fmla="*/ 6 w 16"/>
                <a:gd name="T23" fmla="*/ 0 h 20"/>
                <a:gd name="T24" fmla="*/ 9 w 16"/>
                <a:gd name="T25" fmla="*/ 1 h 20"/>
                <a:gd name="T26" fmla="*/ 12 w 16"/>
                <a:gd name="T27" fmla="*/ 2 h 20"/>
                <a:gd name="T28" fmla="*/ 12 w 16"/>
                <a:gd name="T29" fmla="*/ 2 h 20"/>
                <a:gd name="T30" fmla="*/ 13 w 16"/>
                <a:gd name="T31" fmla="*/ 1 h 20"/>
                <a:gd name="T32" fmla="*/ 15 w 16"/>
                <a:gd name="T33" fmla="*/ 1 h 20"/>
                <a:gd name="T34" fmla="*/ 16 w 16"/>
                <a:gd name="T35" fmla="*/ 1 h 20"/>
                <a:gd name="T36" fmla="*/ 16 w 16"/>
                <a:gd name="T37" fmla="*/ 2 h 20"/>
                <a:gd name="T38" fmla="*/ 16 w 16"/>
                <a:gd name="T39" fmla="*/ 18 h 20"/>
                <a:gd name="T40" fmla="*/ 16 w 16"/>
                <a:gd name="T41" fmla="*/ 19 h 20"/>
                <a:gd name="T42" fmla="*/ 15 w 16"/>
                <a:gd name="T43" fmla="*/ 20 h 20"/>
                <a:gd name="T44" fmla="*/ 13 w 16"/>
                <a:gd name="T45" fmla="*/ 20 h 20"/>
                <a:gd name="T46" fmla="*/ 11 w 16"/>
                <a:gd name="T47" fmla="*/ 8 h 20"/>
                <a:gd name="T48" fmla="*/ 11 w 16"/>
                <a:gd name="T49" fmla="*/ 6 h 20"/>
                <a:gd name="T50" fmla="*/ 11 w 16"/>
                <a:gd name="T51" fmla="*/ 5 h 20"/>
                <a:gd name="T52" fmla="*/ 9 w 16"/>
                <a:gd name="T53" fmla="*/ 4 h 20"/>
                <a:gd name="T54" fmla="*/ 8 w 16"/>
                <a:gd name="T55" fmla="*/ 4 h 20"/>
                <a:gd name="T56" fmla="*/ 5 w 16"/>
                <a:gd name="T57" fmla="*/ 5 h 20"/>
                <a:gd name="T58" fmla="*/ 5 w 16"/>
                <a:gd name="T59" fmla="*/ 9 h 20"/>
                <a:gd name="T60" fmla="*/ 5 w 16"/>
                <a:gd name="T61" fmla="*/ 12 h 20"/>
                <a:gd name="T62" fmla="*/ 5 w 16"/>
                <a:gd name="T63" fmla="*/ 15 h 20"/>
                <a:gd name="T64" fmla="*/ 8 w 16"/>
                <a:gd name="T65" fmla="*/ 17 h 20"/>
                <a:gd name="T66" fmla="*/ 9 w 16"/>
                <a:gd name="T67" fmla="*/ 16 h 20"/>
                <a:gd name="T68" fmla="*/ 10 w 16"/>
                <a:gd name="T69" fmla="*/ 16 h 20"/>
                <a:gd name="T70" fmla="*/ 11 w 16"/>
                <a:gd name="T71" fmla="*/ 15 h 20"/>
                <a:gd name="T72" fmla="*/ 11 w 16"/>
                <a:gd name="T73" fmla="*/ 14 h 20"/>
                <a:gd name="T74" fmla="*/ 11 w 16"/>
                <a:gd name="T75" fmla="*/ 8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6" h="20">
                  <a:moveTo>
                    <a:pt x="13" y="20"/>
                  </a:moveTo>
                  <a:cubicBezTo>
                    <a:pt x="12" y="20"/>
                    <a:pt x="12" y="20"/>
                    <a:pt x="12" y="20"/>
                  </a:cubicBezTo>
                  <a:cubicBezTo>
                    <a:pt x="12" y="19"/>
                    <a:pt x="12" y="19"/>
                    <a:pt x="12" y="18"/>
                  </a:cubicBezTo>
                  <a:cubicBezTo>
                    <a:pt x="12" y="18"/>
                    <a:pt x="12" y="18"/>
                    <a:pt x="12" y="18"/>
                  </a:cubicBezTo>
                  <a:cubicBezTo>
                    <a:pt x="11" y="19"/>
                    <a:pt x="10" y="19"/>
                    <a:pt x="9" y="20"/>
                  </a:cubicBezTo>
                  <a:cubicBezTo>
                    <a:pt x="8" y="20"/>
                    <a:pt x="7" y="20"/>
                    <a:pt x="6" y="20"/>
                  </a:cubicBezTo>
                  <a:cubicBezTo>
                    <a:pt x="5" y="20"/>
                    <a:pt x="4" y="20"/>
                    <a:pt x="4" y="20"/>
                  </a:cubicBezTo>
                  <a:cubicBezTo>
                    <a:pt x="3" y="19"/>
                    <a:pt x="2" y="19"/>
                    <a:pt x="2" y="18"/>
                  </a:cubicBezTo>
                  <a:cubicBezTo>
                    <a:pt x="1" y="17"/>
                    <a:pt x="1" y="16"/>
                    <a:pt x="0" y="15"/>
                  </a:cubicBezTo>
                  <a:cubicBezTo>
                    <a:pt x="0" y="14"/>
                    <a:pt x="0" y="12"/>
                    <a:pt x="0" y="10"/>
                  </a:cubicBezTo>
                  <a:cubicBezTo>
                    <a:pt x="0" y="7"/>
                    <a:pt x="0" y="5"/>
                    <a:pt x="1" y="3"/>
                  </a:cubicBezTo>
                  <a:cubicBezTo>
                    <a:pt x="2" y="1"/>
                    <a:pt x="4" y="0"/>
                    <a:pt x="6" y="0"/>
                  </a:cubicBezTo>
                  <a:cubicBezTo>
                    <a:pt x="7" y="0"/>
                    <a:pt x="9" y="0"/>
                    <a:pt x="9" y="1"/>
                  </a:cubicBezTo>
                  <a:cubicBezTo>
                    <a:pt x="10" y="1"/>
                    <a:pt x="11" y="2"/>
                    <a:pt x="12" y="2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2" y="1"/>
                    <a:pt x="12" y="1"/>
                    <a:pt x="13" y="1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15" y="1"/>
                    <a:pt x="16" y="1"/>
                    <a:pt x="16" y="1"/>
                  </a:cubicBezTo>
                  <a:cubicBezTo>
                    <a:pt x="16" y="1"/>
                    <a:pt x="16" y="2"/>
                    <a:pt x="16" y="2"/>
                  </a:cubicBezTo>
                  <a:cubicBezTo>
                    <a:pt x="16" y="18"/>
                    <a:pt x="16" y="18"/>
                    <a:pt x="16" y="18"/>
                  </a:cubicBezTo>
                  <a:cubicBezTo>
                    <a:pt x="16" y="19"/>
                    <a:pt x="16" y="19"/>
                    <a:pt x="16" y="19"/>
                  </a:cubicBezTo>
                  <a:cubicBezTo>
                    <a:pt x="16" y="20"/>
                    <a:pt x="15" y="20"/>
                    <a:pt x="15" y="20"/>
                  </a:cubicBezTo>
                  <a:lnTo>
                    <a:pt x="13" y="20"/>
                  </a:lnTo>
                  <a:close/>
                  <a:moveTo>
                    <a:pt x="11" y="8"/>
                  </a:moveTo>
                  <a:cubicBezTo>
                    <a:pt x="11" y="7"/>
                    <a:pt x="11" y="7"/>
                    <a:pt x="11" y="6"/>
                  </a:cubicBezTo>
                  <a:cubicBezTo>
                    <a:pt x="11" y="6"/>
                    <a:pt x="11" y="6"/>
                    <a:pt x="11" y="5"/>
                  </a:cubicBezTo>
                  <a:cubicBezTo>
                    <a:pt x="10" y="5"/>
                    <a:pt x="10" y="4"/>
                    <a:pt x="9" y="4"/>
                  </a:cubicBezTo>
                  <a:cubicBezTo>
                    <a:pt x="9" y="4"/>
                    <a:pt x="8" y="4"/>
                    <a:pt x="8" y="4"/>
                  </a:cubicBezTo>
                  <a:cubicBezTo>
                    <a:pt x="7" y="4"/>
                    <a:pt x="6" y="4"/>
                    <a:pt x="5" y="5"/>
                  </a:cubicBezTo>
                  <a:cubicBezTo>
                    <a:pt x="5" y="6"/>
                    <a:pt x="5" y="7"/>
                    <a:pt x="5" y="9"/>
                  </a:cubicBezTo>
                  <a:cubicBezTo>
                    <a:pt x="5" y="12"/>
                    <a:pt x="5" y="12"/>
                    <a:pt x="5" y="12"/>
                  </a:cubicBezTo>
                  <a:cubicBezTo>
                    <a:pt x="5" y="13"/>
                    <a:pt x="5" y="15"/>
                    <a:pt x="5" y="15"/>
                  </a:cubicBezTo>
                  <a:cubicBezTo>
                    <a:pt x="6" y="16"/>
                    <a:pt x="7" y="17"/>
                    <a:pt x="8" y="17"/>
                  </a:cubicBezTo>
                  <a:cubicBezTo>
                    <a:pt x="8" y="17"/>
                    <a:pt x="9" y="17"/>
                    <a:pt x="9" y="16"/>
                  </a:cubicBezTo>
                  <a:cubicBezTo>
                    <a:pt x="10" y="16"/>
                    <a:pt x="10" y="16"/>
                    <a:pt x="10" y="16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1" y="14"/>
                    <a:pt x="11" y="14"/>
                    <a:pt x="11" y="14"/>
                  </a:cubicBezTo>
                  <a:lnTo>
                    <a:pt x="11" y="8"/>
                  </a:lnTo>
                  <a:close/>
                </a:path>
              </a:pathLst>
            </a:custGeom>
            <a:solidFill>
              <a:srgbClr val="5755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1148" name="组合 1147"/>
          <p:cNvGrpSpPr/>
          <p:nvPr/>
        </p:nvGrpSpPr>
        <p:grpSpPr>
          <a:xfrm>
            <a:off x="7915276" y="4740275"/>
            <a:ext cx="241300" cy="1220788"/>
            <a:chOff x="7915276" y="4740275"/>
            <a:chExt cx="241300" cy="1220788"/>
          </a:xfrm>
        </p:grpSpPr>
        <p:sp>
          <p:nvSpPr>
            <p:cNvPr id="876" name="Freeform 1067"/>
            <p:cNvSpPr>
              <a:spLocks/>
            </p:cNvSpPr>
            <p:nvPr/>
          </p:nvSpPr>
          <p:spPr bwMode="auto">
            <a:xfrm>
              <a:off x="8021638" y="4740275"/>
              <a:ext cx="15875" cy="17463"/>
            </a:xfrm>
            <a:custGeom>
              <a:avLst/>
              <a:gdLst>
                <a:gd name="T0" fmla="*/ 2 w 4"/>
                <a:gd name="T1" fmla="*/ 4 h 4"/>
                <a:gd name="T2" fmla="*/ 1 w 4"/>
                <a:gd name="T3" fmla="*/ 3 h 4"/>
                <a:gd name="T4" fmla="*/ 0 w 4"/>
                <a:gd name="T5" fmla="*/ 2 h 4"/>
                <a:gd name="T6" fmla="*/ 1 w 4"/>
                <a:gd name="T7" fmla="*/ 0 h 4"/>
                <a:gd name="T8" fmla="*/ 4 w 4"/>
                <a:gd name="T9" fmla="*/ 0 h 4"/>
                <a:gd name="T10" fmla="*/ 4 w 4"/>
                <a:gd name="T11" fmla="*/ 2 h 4"/>
                <a:gd name="T12" fmla="*/ 4 w 4"/>
                <a:gd name="T13" fmla="*/ 3 h 4"/>
                <a:gd name="T14" fmla="*/ 2 w 4"/>
                <a:gd name="T15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" h="4">
                  <a:moveTo>
                    <a:pt x="2" y="4"/>
                  </a:moveTo>
                  <a:cubicBezTo>
                    <a:pt x="2" y="4"/>
                    <a:pt x="1" y="4"/>
                    <a:pt x="1" y="3"/>
                  </a:cubicBezTo>
                  <a:cubicBezTo>
                    <a:pt x="1" y="3"/>
                    <a:pt x="0" y="2"/>
                    <a:pt x="0" y="2"/>
                  </a:cubicBezTo>
                  <a:cubicBezTo>
                    <a:pt x="0" y="1"/>
                    <a:pt x="1" y="1"/>
                    <a:pt x="1" y="0"/>
                  </a:cubicBezTo>
                  <a:cubicBezTo>
                    <a:pt x="2" y="0"/>
                    <a:pt x="3" y="0"/>
                    <a:pt x="4" y="0"/>
                  </a:cubicBezTo>
                  <a:cubicBezTo>
                    <a:pt x="4" y="1"/>
                    <a:pt x="4" y="1"/>
                    <a:pt x="4" y="2"/>
                  </a:cubicBezTo>
                  <a:cubicBezTo>
                    <a:pt x="4" y="2"/>
                    <a:pt x="4" y="3"/>
                    <a:pt x="4" y="3"/>
                  </a:cubicBezTo>
                  <a:cubicBezTo>
                    <a:pt x="3" y="4"/>
                    <a:pt x="3" y="4"/>
                    <a:pt x="2" y="4"/>
                  </a:cubicBezTo>
                  <a:close/>
                </a:path>
              </a:pathLst>
            </a:custGeom>
            <a:solidFill>
              <a:srgbClr val="009E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77" name="Freeform 1068"/>
            <p:cNvSpPr>
              <a:spLocks noEditPoints="1"/>
            </p:cNvSpPr>
            <p:nvPr/>
          </p:nvSpPr>
          <p:spPr bwMode="auto">
            <a:xfrm>
              <a:off x="8021638" y="4773613"/>
              <a:ext cx="15875" cy="876300"/>
            </a:xfrm>
            <a:custGeom>
              <a:avLst/>
              <a:gdLst>
                <a:gd name="T0" fmla="*/ 4 w 4"/>
                <a:gd name="T1" fmla="*/ 204 h 206"/>
                <a:gd name="T2" fmla="*/ 0 w 4"/>
                <a:gd name="T3" fmla="*/ 204 h 206"/>
                <a:gd name="T4" fmla="*/ 4 w 4"/>
                <a:gd name="T5" fmla="*/ 196 h 206"/>
                <a:gd name="T6" fmla="*/ 0 w 4"/>
                <a:gd name="T7" fmla="*/ 196 h 206"/>
                <a:gd name="T8" fmla="*/ 4 w 4"/>
                <a:gd name="T9" fmla="*/ 188 h 206"/>
                <a:gd name="T10" fmla="*/ 0 w 4"/>
                <a:gd name="T11" fmla="*/ 188 h 206"/>
                <a:gd name="T12" fmla="*/ 4 w 4"/>
                <a:gd name="T13" fmla="*/ 180 h 206"/>
                <a:gd name="T14" fmla="*/ 0 w 4"/>
                <a:gd name="T15" fmla="*/ 180 h 206"/>
                <a:gd name="T16" fmla="*/ 4 w 4"/>
                <a:gd name="T17" fmla="*/ 173 h 206"/>
                <a:gd name="T18" fmla="*/ 0 w 4"/>
                <a:gd name="T19" fmla="*/ 173 h 206"/>
                <a:gd name="T20" fmla="*/ 4 w 4"/>
                <a:gd name="T21" fmla="*/ 165 h 206"/>
                <a:gd name="T22" fmla="*/ 0 w 4"/>
                <a:gd name="T23" fmla="*/ 165 h 206"/>
                <a:gd name="T24" fmla="*/ 4 w 4"/>
                <a:gd name="T25" fmla="*/ 157 h 206"/>
                <a:gd name="T26" fmla="*/ 0 w 4"/>
                <a:gd name="T27" fmla="*/ 157 h 206"/>
                <a:gd name="T28" fmla="*/ 4 w 4"/>
                <a:gd name="T29" fmla="*/ 149 h 206"/>
                <a:gd name="T30" fmla="*/ 0 w 4"/>
                <a:gd name="T31" fmla="*/ 149 h 206"/>
                <a:gd name="T32" fmla="*/ 4 w 4"/>
                <a:gd name="T33" fmla="*/ 141 h 206"/>
                <a:gd name="T34" fmla="*/ 0 w 4"/>
                <a:gd name="T35" fmla="*/ 141 h 206"/>
                <a:gd name="T36" fmla="*/ 4 w 4"/>
                <a:gd name="T37" fmla="*/ 134 h 206"/>
                <a:gd name="T38" fmla="*/ 0 w 4"/>
                <a:gd name="T39" fmla="*/ 134 h 206"/>
                <a:gd name="T40" fmla="*/ 4 w 4"/>
                <a:gd name="T41" fmla="*/ 126 h 206"/>
                <a:gd name="T42" fmla="*/ 0 w 4"/>
                <a:gd name="T43" fmla="*/ 126 h 206"/>
                <a:gd name="T44" fmla="*/ 4 w 4"/>
                <a:gd name="T45" fmla="*/ 118 h 206"/>
                <a:gd name="T46" fmla="*/ 0 w 4"/>
                <a:gd name="T47" fmla="*/ 118 h 206"/>
                <a:gd name="T48" fmla="*/ 4 w 4"/>
                <a:gd name="T49" fmla="*/ 110 h 206"/>
                <a:gd name="T50" fmla="*/ 0 w 4"/>
                <a:gd name="T51" fmla="*/ 110 h 206"/>
                <a:gd name="T52" fmla="*/ 4 w 4"/>
                <a:gd name="T53" fmla="*/ 103 h 206"/>
                <a:gd name="T54" fmla="*/ 0 w 4"/>
                <a:gd name="T55" fmla="*/ 103 h 206"/>
                <a:gd name="T56" fmla="*/ 4 w 4"/>
                <a:gd name="T57" fmla="*/ 95 h 206"/>
                <a:gd name="T58" fmla="*/ 0 w 4"/>
                <a:gd name="T59" fmla="*/ 95 h 206"/>
                <a:gd name="T60" fmla="*/ 4 w 4"/>
                <a:gd name="T61" fmla="*/ 87 h 206"/>
                <a:gd name="T62" fmla="*/ 0 w 4"/>
                <a:gd name="T63" fmla="*/ 87 h 206"/>
                <a:gd name="T64" fmla="*/ 4 w 4"/>
                <a:gd name="T65" fmla="*/ 79 h 206"/>
                <a:gd name="T66" fmla="*/ 0 w 4"/>
                <a:gd name="T67" fmla="*/ 79 h 206"/>
                <a:gd name="T68" fmla="*/ 4 w 4"/>
                <a:gd name="T69" fmla="*/ 72 h 206"/>
                <a:gd name="T70" fmla="*/ 0 w 4"/>
                <a:gd name="T71" fmla="*/ 72 h 206"/>
                <a:gd name="T72" fmla="*/ 4 w 4"/>
                <a:gd name="T73" fmla="*/ 64 h 206"/>
                <a:gd name="T74" fmla="*/ 0 w 4"/>
                <a:gd name="T75" fmla="*/ 64 h 206"/>
                <a:gd name="T76" fmla="*/ 4 w 4"/>
                <a:gd name="T77" fmla="*/ 56 h 206"/>
                <a:gd name="T78" fmla="*/ 0 w 4"/>
                <a:gd name="T79" fmla="*/ 56 h 206"/>
                <a:gd name="T80" fmla="*/ 4 w 4"/>
                <a:gd name="T81" fmla="*/ 48 h 206"/>
                <a:gd name="T82" fmla="*/ 0 w 4"/>
                <a:gd name="T83" fmla="*/ 48 h 206"/>
                <a:gd name="T84" fmla="*/ 4 w 4"/>
                <a:gd name="T85" fmla="*/ 40 h 206"/>
                <a:gd name="T86" fmla="*/ 0 w 4"/>
                <a:gd name="T87" fmla="*/ 40 h 206"/>
                <a:gd name="T88" fmla="*/ 4 w 4"/>
                <a:gd name="T89" fmla="*/ 33 h 206"/>
                <a:gd name="T90" fmla="*/ 0 w 4"/>
                <a:gd name="T91" fmla="*/ 33 h 206"/>
                <a:gd name="T92" fmla="*/ 4 w 4"/>
                <a:gd name="T93" fmla="*/ 25 h 206"/>
                <a:gd name="T94" fmla="*/ 0 w 4"/>
                <a:gd name="T95" fmla="*/ 25 h 206"/>
                <a:gd name="T96" fmla="*/ 4 w 4"/>
                <a:gd name="T97" fmla="*/ 17 h 206"/>
                <a:gd name="T98" fmla="*/ 0 w 4"/>
                <a:gd name="T99" fmla="*/ 17 h 206"/>
                <a:gd name="T100" fmla="*/ 4 w 4"/>
                <a:gd name="T101" fmla="*/ 9 h 206"/>
                <a:gd name="T102" fmla="*/ 0 w 4"/>
                <a:gd name="T103" fmla="*/ 9 h 206"/>
                <a:gd name="T104" fmla="*/ 4 w 4"/>
                <a:gd name="T105" fmla="*/ 2 h 206"/>
                <a:gd name="T106" fmla="*/ 0 w 4"/>
                <a:gd name="T107" fmla="*/ 2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4" h="206">
                  <a:moveTo>
                    <a:pt x="0" y="204"/>
                  </a:moveTo>
                  <a:cubicBezTo>
                    <a:pt x="0" y="203"/>
                    <a:pt x="1" y="202"/>
                    <a:pt x="2" y="202"/>
                  </a:cubicBezTo>
                  <a:cubicBezTo>
                    <a:pt x="2" y="202"/>
                    <a:pt x="2" y="202"/>
                    <a:pt x="2" y="202"/>
                  </a:cubicBezTo>
                  <a:cubicBezTo>
                    <a:pt x="3" y="202"/>
                    <a:pt x="4" y="203"/>
                    <a:pt x="4" y="204"/>
                  </a:cubicBezTo>
                  <a:cubicBezTo>
                    <a:pt x="4" y="204"/>
                    <a:pt x="4" y="204"/>
                    <a:pt x="4" y="204"/>
                  </a:cubicBezTo>
                  <a:cubicBezTo>
                    <a:pt x="4" y="205"/>
                    <a:pt x="3" y="206"/>
                    <a:pt x="2" y="206"/>
                  </a:cubicBezTo>
                  <a:cubicBezTo>
                    <a:pt x="2" y="206"/>
                    <a:pt x="2" y="206"/>
                    <a:pt x="2" y="206"/>
                  </a:cubicBezTo>
                  <a:cubicBezTo>
                    <a:pt x="1" y="206"/>
                    <a:pt x="0" y="205"/>
                    <a:pt x="0" y="204"/>
                  </a:cubicBezTo>
                  <a:close/>
                  <a:moveTo>
                    <a:pt x="0" y="196"/>
                  </a:moveTo>
                  <a:cubicBezTo>
                    <a:pt x="0" y="195"/>
                    <a:pt x="1" y="194"/>
                    <a:pt x="2" y="194"/>
                  </a:cubicBezTo>
                  <a:cubicBezTo>
                    <a:pt x="2" y="194"/>
                    <a:pt x="2" y="194"/>
                    <a:pt x="2" y="194"/>
                  </a:cubicBezTo>
                  <a:cubicBezTo>
                    <a:pt x="3" y="194"/>
                    <a:pt x="4" y="195"/>
                    <a:pt x="4" y="196"/>
                  </a:cubicBezTo>
                  <a:cubicBezTo>
                    <a:pt x="4" y="196"/>
                    <a:pt x="4" y="196"/>
                    <a:pt x="4" y="196"/>
                  </a:cubicBezTo>
                  <a:cubicBezTo>
                    <a:pt x="4" y="197"/>
                    <a:pt x="3" y="198"/>
                    <a:pt x="2" y="198"/>
                  </a:cubicBezTo>
                  <a:cubicBezTo>
                    <a:pt x="2" y="198"/>
                    <a:pt x="2" y="198"/>
                    <a:pt x="2" y="198"/>
                  </a:cubicBezTo>
                  <a:cubicBezTo>
                    <a:pt x="1" y="198"/>
                    <a:pt x="0" y="197"/>
                    <a:pt x="0" y="196"/>
                  </a:cubicBezTo>
                  <a:close/>
                  <a:moveTo>
                    <a:pt x="0" y="188"/>
                  </a:moveTo>
                  <a:cubicBezTo>
                    <a:pt x="0" y="187"/>
                    <a:pt x="1" y="186"/>
                    <a:pt x="2" y="186"/>
                  </a:cubicBezTo>
                  <a:cubicBezTo>
                    <a:pt x="2" y="186"/>
                    <a:pt x="2" y="186"/>
                    <a:pt x="2" y="186"/>
                  </a:cubicBezTo>
                  <a:cubicBezTo>
                    <a:pt x="3" y="186"/>
                    <a:pt x="4" y="187"/>
                    <a:pt x="4" y="188"/>
                  </a:cubicBezTo>
                  <a:cubicBezTo>
                    <a:pt x="4" y="188"/>
                    <a:pt x="4" y="188"/>
                    <a:pt x="4" y="188"/>
                  </a:cubicBezTo>
                  <a:cubicBezTo>
                    <a:pt x="4" y="189"/>
                    <a:pt x="3" y="190"/>
                    <a:pt x="2" y="190"/>
                  </a:cubicBezTo>
                  <a:cubicBezTo>
                    <a:pt x="2" y="190"/>
                    <a:pt x="2" y="190"/>
                    <a:pt x="2" y="190"/>
                  </a:cubicBezTo>
                  <a:cubicBezTo>
                    <a:pt x="1" y="190"/>
                    <a:pt x="0" y="189"/>
                    <a:pt x="0" y="188"/>
                  </a:cubicBezTo>
                  <a:close/>
                  <a:moveTo>
                    <a:pt x="0" y="180"/>
                  </a:moveTo>
                  <a:cubicBezTo>
                    <a:pt x="0" y="179"/>
                    <a:pt x="1" y="178"/>
                    <a:pt x="2" y="178"/>
                  </a:cubicBezTo>
                  <a:cubicBezTo>
                    <a:pt x="2" y="178"/>
                    <a:pt x="2" y="178"/>
                    <a:pt x="2" y="178"/>
                  </a:cubicBezTo>
                  <a:cubicBezTo>
                    <a:pt x="3" y="178"/>
                    <a:pt x="4" y="179"/>
                    <a:pt x="4" y="180"/>
                  </a:cubicBezTo>
                  <a:cubicBezTo>
                    <a:pt x="4" y="180"/>
                    <a:pt x="4" y="180"/>
                    <a:pt x="4" y="180"/>
                  </a:cubicBezTo>
                  <a:cubicBezTo>
                    <a:pt x="4" y="181"/>
                    <a:pt x="3" y="182"/>
                    <a:pt x="2" y="182"/>
                  </a:cubicBezTo>
                  <a:cubicBezTo>
                    <a:pt x="2" y="182"/>
                    <a:pt x="2" y="182"/>
                    <a:pt x="2" y="182"/>
                  </a:cubicBezTo>
                  <a:cubicBezTo>
                    <a:pt x="1" y="182"/>
                    <a:pt x="0" y="181"/>
                    <a:pt x="0" y="180"/>
                  </a:cubicBezTo>
                  <a:close/>
                  <a:moveTo>
                    <a:pt x="0" y="173"/>
                  </a:moveTo>
                  <a:cubicBezTo>
                    <a:pt x="0" y="171"/>
                    <a:pt x="1" y="171"/>
                    <a:pt x="2" y="171"/>
                  </a:cubicBezTo>
                  <a:cubicBezTo>
                    <a:pt x="2" y="171"/>
                    <a:pt x="2" y="171"/>
                    <a:pt x="2" y="171"/>
                  </a:cubicBezTo>
                  <a:cubicBezTo>
                    <a:pt x="3" y="171"/>
                    <a:pt x="4" y="171"/>
                    <a:pt x="4" y="173"/>
                  </a:cubicBezTo>
                  <a:cubicBezTo>
                    <a:pt x="4" y="173"/>
                    <a:pt x="4" y="173"/>
                    <a:pt x="4" y="173"/>
                  </a:cubicBezTo>
                  <a:cubicBezTo>
                    <a:pt x="4" y="174"/>
                    <a:pt x="3" y="175"/>
                    <a:pt x="2" y="175"/>
                  </a:cubicBezTo>
                  <a:cubicBezTo>
                    <a:pt x="2" y="175"/>
                    <a:pt x="2" y="175"/>
                    <a:pt x="2" y="175"/>
                  </a:cubicBezTo>
                  <a:cubicBezTo>
                    <a:pt x="1" y="175"/>
                    <a:pt x="0" y="174"/>
                    <a:pt x="0" y="173"/>
                  </a:cubicBezTo>
                  <a:close/>
                  <a:moveTo>
                    <a:pt x="0" y="165"/>
                  </a:moveTo>
                  <a:cubicBezTo>
                    <a:pt x="0" y="164"/>
                    <a:pt x="1" y="163"/>
                    <a:pt x="2" y="163"/>
                  </a:cubicBezTo>
                  <a:cubicBezTo>
                    <a:pt x="2" y="163"/>
                    <a:pt x="2" y="163"/>
                    <a:pt x="2" y="163"/>
                  </a:cubicBezTo>
                  <a:cubicBezTo>
                    <a:pt x="3" y="163"/>
                    <a:pt x="4" y="164"/>
                    <a:pt x="4" y="165"/>
                  </a:cubicBezTo>
                  <a:cubicBezTo>
                    <a:pt x="4" y="165"/>
                    <a:pt x="4" y="165"/>
                    <a:pt x="4" y="165"/>
                  </a:cubicBezTo>
                  <a:cubicBezTo>
                    <a:pt x="4" y="166"/>
                    <a:pt x="3" y="167"/>
                    <a:pt x="2" y="167"/>
                  </a:cubicBezTo>
                  <a:cubicBezTo>
                    <a:pt x="2" y="167"/>
                    <a:pt x="2" y="167"/>
                    <a:pt x="2" y="167"/>
                  </a:cubicBezTo>
                  <a:cubicBezTo>
                    <a:pt x="1" y="167"/>
                    <a:pt x="0" y="166"/>
                    <a:pt x="0" y="165"/>
                  </a:cubicBezTo>
                  <a:close/>
                  <a:moveTo>
                    <a:pt x="0" y="157"/>
                  </a:moveTo>
                  <a:cubicBezTo>
                    <a:pt x="0" y="156"/>
                    <a:pt x="1" y="155"/>
                    <a:pt x="2" y="155"/>
                  </a:cubicBezTo>
                  <a:cubicBezTo>
                    <a:pt x="2" y="155"/>
                    <a:pt x="2" y="155"/>
                    <a:pt x="2" y="155"/>
                  </a:cubicBezTo>
                  <a:cubicBezTo>
                    <a:pt x="3" y="155"/>
                    <a:pt x="4" y="156"/>
                    <a:pt x="4" y="157"/>
                  </a:cubicBezTo>
                  <a:cubicBezTo>
                    <a:pt x="4" y="157"/>
                    <a:pt x="4" y="157"/>
                    <a:pt x="4" y="157"/>
                  </a:cubicBezTo>
                  <a:cubicBezTo>
                    <a:pt x="4" y="158"/>
                    <a:pt x="3" y="159"/>
                    <a:pt x="2" y="159"/>
                  </a:cubicBezTo>
                  <a:cubicBezTo>
                    <a:pt x="2" y="159"/>
                    <a:pt x="2" y="159"/>
                    <a:pt x="2" y="159"/>
                  </a:cubicBezTo>
                  <a:cubicBezTo>
                    <a:pt x="1" y="159"/>
                    <a:pt x="0" y="158"/>
                    <a:pt x="0" y="157"/>
                  </a:cubicBezTo>
                  <a:close/>
                  <a:moveTo>
                    <a:pt x="0" y="149"/>
                  </a:moveTo>
                  <a:cubicBezTo>
                    <a:pt x="0" y="148"/>
                    <a:pt x="1" y="147"/>
                    <a:pt x="2" y="147"/>
                  </a:cubicBezTo>
                  <a:cubicBezTo>
                    <a:pt x="2" y="147"/>
                    <a:pt x="2" y="147"/>
                    <a:pt x="2" y="147"/>
                  </a:cubicBezTo>
                  <a:cubicBezTo>
                    <a:pt x="3" y="147"/>
                    <a:pt x="4" y="148"/>
                    <a:pt x="4" y="149"/>
                  </a:cubicBezTo>
                  <a:cubicBezTo>
                    <a:pt x="4" y="149"/>
                    <a:pt x="4" y="149"/>
                    <a:pt x="4" y="149"/>
                  </a:cubicBezTo>
                  <a:cubicBezTo>
                    <a:pt x="4" y="150"/>
                    <a:pt x="3" y="151"/>
                    <a:pt x="2" y="151"/>
                  </a:cubicBezTo>
                  <a:cubicBezTo>
                    <a:pt x="2" y="151"/>
                    <a:pt x="2" y="151"/>
                    <a:pt x="2" y="151"/>
                  </a:cubicBezTo>
                  <a:cubicBezTo>
                    <a:pt x="1" y="151"/>
                    <a:pt x="0" y="150"/>
                    <a:pt x="0" y="149"/>
                  </a:cubicBezTo>
                  <a:close/>
                  <a:moveTo>
                    <a:pt x="0" y="141"/>
                  </a:moveTo>
                  <a:cubicBezTo>
                    <a:pt x="0" y="140"/>
                    <a:pt x="1" y="140"/>
                    <a:pt x="2" y="140"/>
                  </a:cubicBezTo>
                  <a:cubicBezTo>
                    <a:pt x="2" y="140"/>
                    <a:pt x="2" y="140"/>
                    <a:pt x="2" y="140"/>
                  </a:cubicBezTo>
                  <a:cubicBezTo>
                    <a:pt x="3" y="140"/>
                    <a:pt x="4" y="140"/>
                    <a:pt x="4" y="141"/>
                  </a:cubicBezTo>
                  <a:cubicBezTo>
                    <a:pt x="4" y="141"/>
                    <a:pt x="4" y="141"/>
                    <a:pt x="4" y="141"/>
                  </a:cubicBezTo>
                  <a:cubicBezTo>
                    <a:pt x="4" y="143"/>
                    <a:pt x="3" y="143"/>
                    <a:pt x="2" y="143"/>
                  </a:cubicBezTo>
                  <a:cubicBezTo>
                    <a:pt x="2" y="143"/>
                    <a:pt x="2" y="143"/>
                    <a:pt x="2" y="143"/>
                  </a:cubicBezTo>
                  <a:cubicBezTo>
                    <a:pt x="1" y="143"/>
                    <a:pt x="0" y="143"/>
                    <a:pt x="0" y="141"/>
                  </a:cubicBezTo>
                  <a:close/>
                  <a:moveTo>
                    <a:pt x="0" y="134"/>
                  </a:moveTo>
                  <a:cubicBezTo>
                    <a:pt x="0" y="133"/>
                    <a:pt x="1" y="132"/>
                    <a:pt x="2" y="132"/>
                  </a:cubicBezTo>
                  <a:cubicBezTo>
                    <a:pt x="2" y="132"/>
                    <a:pt x="2" y="132"/>
                    <a:pt x="2" y="132"/>
                  </a:cubicBezTo>
                  <a:cubicBezTo>
                    <a:pt x="3" y="132"/>
                    <a:pt x="4" y="133"/>
                    <a:pt x="4" y="134"/>
                  </a:cubicBezTo>
                  <a:cubicBezTo>
                    <a:pt x="4" y="134"/>
                    <a:pt x="4" y="134"/>
                    <a:pt x="4" y="134"/>
                  </a:cubicBezTo>
                  <a:cubicBezTo>
                    <a:pt x="4" y="135"/>
                    <a:pt x="3" y="136"/>
                    <a:pt x="2" y="136"/>
                  </a:cubicBezTo>
                  <a:cubicBezTo>
                    <a:pt x="2" y="136"/>
                    <a:pt x="2" y="136"/>
                    <a:pt x="2" y="136"/>
                  </a:cubicBezTo>
                  <a:cubicBezTo>
                    <a:pt x="1" y="136"/>
                    <a:pt x="0" y="135"/>
                    <a:pt x="0" y="134"/>
                  </a:cubicBezTo>
                  <a:close/>
                  <a:moveTo>
                    <a:pt x="0" y="126"/>
                  </a:moveTo>
                  <a:cubicBezTo>
                    <a:pt x="0" y="125"/>
                    <a:pt x="1" y="124"/>
                    <a:pt x="2" y="124"/>
                  </a:cubicBezTo>
                  <a:cubicBezTo>
                    <a:pt x="2" y="124"/>
                    <a:pt x="2" y="124"/>
                    <a:pt x="2" y="124"/>
                  </a:cubicBezTo>
                  <a:cubicBezTo>
                    <a:pt x="3" y="124"/>
                    <a:pt x="4" y="125"/>
                    <a:pt x="4" y="126"/>
                  </a:cubicBezTo>
                  <a:cubicBezTo>
                    <a:pt x="4" y="126"/>
                    <a:pt x="4" y="126"/>
                    <a:pt x="4" y="126"/>
                  </a:cubicBezTo>
                  <a:cubicBezTo>
                    <a:pt x="4" y="127"/>
                    <a:pt x="3" y="128"/>
                    <a:pt x="2" y="128"/>
                  </a:cubicBezTo>
                  <a:cubicBezTo>
                    <a:pt x="2" y="128"/>
                    <a:pt x="2" y="128"/>
                    <a:pt x="2" y="128"/>
                  </a:cubicBezTo>
                  <a:cubicBezTo>
                    <a:pt x="1" y="128"/>
                    <a:pt x="0" y="127"/>
                    <a:pt x="0" y="126"/>
                  </a:cubicBezTo>
                  <a:close/>
                  <a:moveTo>
                    <a:pt x="0" y="118"/>
                  </a:moveTo>
                  <a:cubicBezTo>
                    <a:pt x="0" y="117"/>
                    <a:pt x="1" y="116"/>
                    <a:pt x="2" y="116"/>
                  </a:cubicBezTo>
                  <a:cubicBezTo>
                    <a:pt x="2" y="116"/>
                    <a:pt x="2" y="116"/>
                    <a:pt x="2" y="116"/>
                  </a:cubicBezTo>
                  <a:cubicBezTo>
                    <a:pt x="3" y="116"/>
                    <a:pt x="4" y="117"/>
                    <a:pt x="4" y="118"/>
                  </a:cubicBezTo>
                  <a:cubicBezTo>
                    <a:pt x="4" y="118"/>
                    <a:pt x="4" y="118"/>
                    <a:pt x="4" y="118"/>
                  </a:cubicBezTo>
                  <a:cubicBezTo>
                    <a:pt x="4" y="119"/>
                    <a:pt x="3" y="120"/>
                    <a:pt x="2" y="120"/>
                  </a:cubicBezTo>
                  <a:cubicBezTo>
                    <a:pt x="2" y="120"/>
                    <a:pt x="2" y="120"/>
                    <a:pt x="2" y="120"/>
                  </a:cubicBezTo>
                  <a:cubicBezTo>
                    <a:pt x="1" y="120"/>
                    <a:pt x="0" y="119"/>
                    <a:pt x="0" y="118"/>
                  </a:cubicBezTo>
                  <a:close/>
                  <a:moveTo>
                    <a:pt x="0" y="110"/>
                  </a:moveTo>
                  <a:cubicBezTo>
                    <a:pt x="0" y="109"/>
                    <a:pt x="1" y="108"/>
                    <a:pt x="2" y="108"/>
                  </a:cubicBezTo>
                  <a:cubicBezTo>
                    <a:pt x="2" y="108"/>
                    <a:pt x="2" y="108"/>
                    <a:pt x="2" y="108"/>
                  </a:cubicBezTo>
                  <a:cubicBezTo>
                    <a:pt x="3" y="108"/>
                    <a:pt x="4" y="109"/>
                    <a:pt x="4" y="110"/>
                  </a:cubicBezTo>
                  <a:cubicBezTo>
                    <a:pt x="4" y="110"/>
                    <a:pt x="4" y="110"/>
                    <a:pt x="4" y="110"/>
                  </a:cubicBezTo>
                  <a:cubicBezTo>
                    <a:pt x="4" y="111"/>
                    <a:pt x="3" y="112"/>
                    <a:pt x="2" y="112"/>
                  </a:cubicBezTo>
                  <a:cubicBezTo>
                    <a:pt x="2" y="112"/>
                    <a:pt x="2" y="112"/>
                    <a:pt x="2" y="112"/>
                  </a:cubicBezTo>
                  <a:cubicBezTo>
                    <a:pt x="1" y="112"/>
                    <a:pt x="0" y="111"/>
                    <a:pt x="0" y="110"/>
                  </a:cubicBezTo>
                  <a:close/>
                  <a:moveTo>
                    <a:pt x="0" y="103"/>
                  </a:moveTo>
                  <a:cubicBezTo>
                    <a:pt x="0" y="102"/>
                    <a:pt x="1" y="101"/>
                    <a:pt x="2" y="101"/>
                  </a:cubicBezTo>
                  <a:cubicBezTo>
                    <a:pt x="2" y="101"/>
                    <a:pt x="2" y="101"/>
                    <a:pt x="2" y="101"/>
                  </a:cubicBezTo>
                  <a:cubicBezTo>
                    <a:pt x="3" y="101"/>
                    <a:pt x="4" y="102"/>
                    <a:pt x="4" y="103"/>
                  </a:cubicBezTo>
                  <a:cubicBezTo>
                    <a:pt x="4" y="103"/>
                    <a:pt x="4" y="103"/>
                    <a:pt x="4" y="103"/>
                  </a:cubicBezTo>
                  <a:cubicBezTo>
                    <a:pt x="4" y="104"/>
                    <a:pt x="3" y="105"/>
                    <a:pt x="2" y="105"/>
                  </a:cubicBezTo>
                  <a:cubicBezTo>
                    <a:pt x="2" y="105"/>
                    <a:pt x="2" y="105"/>
                    <a:pt x="2" y="105"/>
                  </a:cubicBezTo>
                  <a:cubicBezTo>
                    <a:pt x="1" y="105"/>
                    <a:pt x="0" y="104"/>
                    <a:pt x="0" y="103"/>
                  </a:cubicBezTo>
                  <a:close/>
                  <a:moveTo>
                    <a:pt x="0" y="95"/>
                  </a:moveTo>
                  <a:cubicBezTo>
                    <a:pt x="0" y="94"/>
                    <a:pt x="1" y="93"/>
                    <a:pt x="2" y="93"/>
                  </a:cubicBezTo>
                  <a:cubicBezTo>
                    <a:pt x="2" y="93"/>
                    <a:pt x="2" y="93"/>
                    <a:pt x="2" y="93"/>
                  </a:cubicBezTo>
                  <a:cubicBezTo>
                    <a:pt x="3" y="93"/>
                    <a:pt x="4" y="94"/>
                    <a:pt x="4" y="95"/>
                  </a:cubicBezTo>
                  <a:cubicBezTo>
                    <a:pt x="4" y="95"/>
                    <a:pt x="4" y="95"/>
                    <a:pt x="4" y="95"/>
                  </a:cubicBezTo>
                  <a:cubicBezTo>
                    <a:pt x="4" y="96"/>
                    <a:pt x="3" y="97"/>
                    <a:pt x="2" y="97"/>
                  </a:cubicBezTo>
                  <a:cubicBezTo>
                    <a:pt x="2" y="97"/>
                    <a:pt x="2" y="97"/>
                    <a:pt x="2" y="97"/>
                  </a:cubicBezTo>
                  <a:cubicBezTo>
                    <a:pt x="1" y="97"/>
                    <a:pt x="0" y="96"/>
                    <a:pt x="0" y="95"/>
                  </a:cubicBezTo>
                  <a:close/>
                  <a:moveTo>
                    <a:pt x="0" y="87"/>
                  </a:moveTo>
                  <a:cubicBezTo>
                    <a:pt x="0" y="86"/>
                    <a:pt x="1" y="85"/>
                    <a:pt x="2" y="85"/>
                  </a:cubicBezTo>
                  <a:cubicBezTo>
                    <a:pt x="2" y="85"/>
                    <a:pt x="2" y="85"/>
                    <a:pt x="2" y="85"/>
                  </a:cubicBezTo>
                  <a:cubicBezTo>
                    <a:pt x="3" y="85"/>
                    <a:pt x="4" y="86"/>
                    <a:pt x="4" y="87"/>
                  </a:cubicBezTo>
                  <a:cubicBezTo>
                    <a:pt x="4" y="87"/>
                    <a:pt x="4" y="87"/>
                    <a:pt x="4" y="87"/>
                  </a:cubicBezTo>
                  <a:cubicBezTo>
                    <a:pt x="4" y="88"/>
                    <a:pt x="3" y="89"/>
                    <a:pt x="2" y="89"/>
                  </a:cubicBezTo>
                  <a:cubicBezTo>
                    <a:pt x="2" y="89"/>
                    <a:pt x="2" y="89"/>
                    <a:pt x="2" y="89"/>
                  </a:cubicBezTo>
                  <a:cubicBezTo>
                    <a:pt x="1" y="89"/>
                    <a:pt x="0" y="88"/>
                    <a:pt x="0" y="87"/>
                  </a:cubicBezTo>
                  <a:close/>
                  <a:moveTo>
                    <a:pt x="0" y="79"/>
                  </a:moveTo>
                  <a:cubicBezTo>
                    <a:pt x="0" y="78"/>
                    <a:pt x="1" y="77"/>
                    <a:pt x="2" y="77"/>
                  </a:cubicBezTo>
                  <a:cubicBezTo>
                    <a:pt x="2" y="77"/>
                    <a:pt x="2" y="77"/>
                    <a:pt x="2" y="77"/>
                  </a:cubicBezTo>
                  <a:cubicBezTo>
                    <a:pt x="3" y="77"/>
                    <a:pt x="4" y="78"/>
                    <a:pt x="4" y="79"/>
                  </a:cubicBezTo>
                  <a:cubicBezTo>
                    <a:pt x="4" y="79"/>
                    <a:pt x="4" y="79"/>
                    <a:pt x="4" y="79"/>
                  </a:cubicBezTo>
                  <a:cubicBezTo>
                    <a:pt x="4" y="80"/>
                    <a:pt x="3" y="81"/>
                    <a:pt x="2" y="81"/>
                  </a:cubicBezTo>
                  <a:cubicBezTo>
                    <a:pt x="2" y="81"/>
                    <a:pt x="2" y="81"/>
                    <a:pt x="2" y="81"/>
                  </a:cubicBezTo>
                  <a:cubicBezTo>
                    <a:pt x="1" y="81"/>
                    <a:pt x="0" y="80"/>
                    <a:pt x="0" y="79"/>
                  </a:cubicBezTo>
                  <a:close/>
                  <a:moveTo>
                    <a:pt x="0" y="72"/>
                  </a:moveTo>
                  <a:cubicBezTo>
                    <a:pt x="0" y="70"/>
                    <a:pt x="1" y="70"/>
                    <a:pt x="2" y="70"/>
                  </a:cubicBezTo>
                  <a:cubicBezTo>
                    <a:pt x="2" y="70"/>
                    <a:pt x="2" y="70"/>
                    <a:pt x="2" y="70"/>
                  </a:cubicBezTo>
                  <a:cubicBezTo>
                    <a:pt x="3" y="70"/>
                    <a:pt x="4" y="70"/>
                    <a:pt x="4" y="72"/>
                  </a:cubicBezTo>
                  <a:cubicBezTo>
                    <a:pt x="4" y="72"/>
                    <a:pt x="4" y="72"/>
                    <a:pt x="4" y="72"/>
                  </a:cubicBezTo>
                  <a:cubicBezTo>
                    <a:pt x="4" y="73"/>
                    <a:pt x="3" y="73"/>
                    <a:pt x="2" y="73"/>
                  </a:cubicBezTo>
                  <a:cubicBezTo>
                    <a:pt x="2" y="73"/>
                    <a:pt x="2" y="73"/>
                    <a:pt x="2" y="73"/>
                  </a:cubicBezTo>
                  <a:cubicBezTo>
                    <a:pt x="1" y="73"/>
                    <a:pt x="0" y="73"/>
                    <a:pt x="0" y="72"/>
                  </a:cubicBezTo>
                  <a:close/>
                  <a:moveTo>
                    <a:pt x="0" y="64"/>
                  </a:moveTo>
                  <a:cubicBezTo>
                    <a:pt x="0" y="63"/>
                    <a:pt x="1" y="62"/>
                    <a:pt x="2" y="62"/>
                  </a:cubicBezTo>
                  <a:cubicBezTo>
                    <a:pt x="2" y="62"/>
                    <a:pt x="2" y="62"/>
                    <a:pt x="2" y="62"/>
                  </a:cubicBezTo>
                  <a:cubicBezTo>
                    <a:pt x="3" y="62"/>
                    <a:pt x="4" y="63"/>
                    <a:pt x="4" y="64"/>
                  </a:cubicBezTo>
                  <a:cubicBezTo>
                    <a:pt x="4" y="64"/>
                    <a:pt x="4" y="64"/>
                    <a:pt x="4" y="64"/>
                  </a:cubicBezTo>
                  <a:cubicBezTo>
                    <a:pt x="4" y="65"/>
                    <a:pt x="3" y="66"/>
                    <a:pt x="2" y="66"/>
                  </a:cubicBezTo>
                  <a:cubicBezTo>
                    <a:pt x="2" y="66"/>
                    <a:pt x="2" y="66"/>
                    <a:pt x="2" y="66"/>
                  </a:cubicBezTo>
                  <a:cubicBezTo>
                    <a:pt x="1" y="66"/>
                    <a:pt x="0" y="65"/>
                    <a:pt x="0" y="64"/>
                  </a:cubicBezTo>
                  <a:close/>
                  <a:moveTo>
                    <a:pt x="0" y="56"/>
                  </a:moveTo>
                  <a:cubicBezTo>
                    <a:pt x="0" y="55"/>
                    <a:pt x="1" y="54"/>
                    <a:pt x="2" y="54"/>
                  </a:cubicBezTo>
                  <a:cubicBezTo>
                    <a:pt x="2" y="54"/>
                    <a:pt x="2" y="54"/>
                    <a:pt x="2" y="54"/>
                  </a:cubicBezTo>
                  <a:cubicBezTo>
                    <a:pt x="3" y="54"/>
                    <a:pt x="4" y="55"/>
                    <a:pt x="4" y="56"/>
                  </a:cubicBezTo>
                  <a:cubicBezTo>
                    <a:pt x="4" y="56"/>
                    <a:pt x="4" y="56"/>
                    <a:pt x="4" y="56"/>
                  </a:cubicBezTo>
                  <a:cubicBezTo>
                    <a:pt x="4" y="57"/>
                    <a:pt x="3" y="58"/>
                    <a:pt x="2" y="58"/>
                  </a:cubicBezTo>
                  <a:cubicBezTo>
                    <a:pt x="2" y="58"/>
                    <a:pt x="2" y="58"/>
                    <a:pt x="2" y="58"/>
                  </a:cubicBezTo>
                  <a:cubicBezTo>
                    <a:pt x="1" y="58"/>
                    <a:pt x="0" y="57"/>
                    <a:pt x="0" y="56"/>
                  </a:cubicBezTo>
                  <a:close/>
                  <a:moveTo>
                    <a:pt x="0" y="48"/>
                  </a:moveTo>
                  <a:cubicBezTo>
                    <a:pt x="0" y="47"/>
                    <a:pt x="1" y="46"/>
                    <a:pt x="2" y="46"/>
                  </a:cubicBezTo>
                  <a:cubicBezTo>
                    <a:pt x="2" y="46"/>
                    <a:pt x="2" y="46"/>
                    <a:pt x="2" y="46"/>
                  </a:cubicBezTo>
                  <a:cubicBezTo>
                    <a:pt x="3" y="46"/>
                    <a:pt x="4" y="47"/>
                    <a:pt x="4" y="48"/>
                  </a:cubicBezTo>
                  <a:cubicBezTo>
                    <a:pt x="4" y="48"/>
                    <a:pt x="4" y="48"/>
                    <a:pt x="4" y="48"/>
                  </a:cubicBezTo>
                  <a:cubicBezTo>
                    <a:pt x="4" y="49"/>
                    <a:pt x="3" y="50"/>
                    <a:pt x="2" y="50"/>
                  </a:cubicBezTo>
                  <a:cubicBezTo>
                    <a:pt x="2" y="50"/>
                    <a:pt x="2" y="50"/>
                    <a:pt x="2" y="50"/>
                  </a:cubicBezTo>
                  <a:cubicBezTo>
                    <a:pt x="1" y="50"/>
                    <a:pt x="0" y="49"/>
                    <a:pt x="0" y="48"/>
                  </a:cubicBezTo>
                  <a:close/>
                  <a:moveTo>
                    <a:pt x="0" y="40"/>
                  </a:moveTo>
                  <a:cubicBezTo>
                    <a:pt x="0" y="39"/>
                    <a:pt x="1" y="39"/>
                    <a:pt x="2" y="39"/>
                  </a:cubicBezTo>
                  <a:cubicBezTo>
                    <a:pt x="2" y="39"/>
                    <a:pt x="2" y="39"/>
                    <a:pt x="2" y="39"/>
                  </a:cubicBezTo>
                  <a:cubicBezTo>
                    <a:pt x="3" y="39"/>
                    <a:pt x="4" y="39"/>
                    <a:pt x="4" y="40"/>
                  </a:cubicBezTo>
                  <a:cubicBezTo>
                    <a:pt x="4" y="40"/>
                    <a:pt x="4" y="40"/>
                    <a:pt x="4" y="40"/>
                  </a:cubicBezTo>
                  <a:cubicBezTo>
                    <a:pt x="4" y="42"/>
                    <a:pt x="3" y="42"/>
                    <a:pt x="2" y="42"/>
                  </a:cubicBezTo>
                  <a:cubicBezTo>
                    <a:pt x="2" y="42"/>
                    <a:pt x="2" y="42"/>
                    <a:pt x="2" y="42"/>
                  </a:cubicBezTo>
                  <a:cubicBezTo>
                    <a:pt x="1" y="42"/>
                    <a:pt x="0" y="42"/>
                    <a:pt x="0" y="40"/>
                  </a:cubicBezTo>
                  <a:close/>
                  <a:moveTo>
                    <a:pt x="0" y="33"/>
                  </a:moveTo>
                  <a:cubicBezTo>
                    <a:pt x="0" y="32"/>
                    <a:pt x="1" y="31"/>
                    <a:pt x="2" y="31"/>
                  </a:cubicBezTo>
                  <a:cubicBezTo>
                    <a:pt x="2" y="31"/>
                    <a:pt x="2" y="31"/>
                    <a:pt x="2" y="31"/>
                  </a:cubicBezTo>
                  <a:cubicBezTo>
                    <a:pt x="3" y="31"/>
                    <a:pt x="4" y="32"/>
                    <a:pt x="4" y="33"/>
                  </a:cubicBezTo>
                  <a:cubicBezTo>
                    <a:pt x="4" y="33"/>
                    <a:pt x="4" y="33"/>
                    <a:pt x="4" y="33"/>
                  </a:cubicBezTo>
                  <a:cubicBezTo>
                    <a:pt x="4" y="34"/>
                    <a:pt x="3" y="35"/>
                    <a:pt x="2" y="35"/>
                  </a:cubicBezTo>
                  <a:cubicBezTo>
                    <a:pt x="2" y="35"/>
                    <a:pt x="2" y="35"/>
                    <a:pt x="2" y="35"/>
                  </a:cubicBezTo>
                  <a:cubicBezTo>
                    <a:pt x="1" y="35"/>
                    <a:pt x="0" y="34"/>
                    <a:pt x="0" y="33"/>
                  </a:cubicBezTo>
                  <a:close/>
                  <a:moveTo>
                    <a:pt x="0" y="25"/>
                  </a:moveTo>
                  <a:cubicBezTo>
                    <a:pt x="0" y="24"/>
                    <a:pt x="1" y="23"/>
                    <a:pt x="2" y="23"/>
                  </a:cubicBezTo>
                  <a:cubicBezTo>
                    <a:pt x="2" y="23"/>
                    <a:pt x="2" y="23"/>
                    <a:pt x="2" y="23"/>
                  </a:cubicBezTo>
                  <a:cubicBezTo>
                    <a:pt x="3" y="23"/>
                    <a:pt x="4" y="24"/>
                    <a:pt x="4" y="2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4" y="26"/>
                    <a:pt x="3" y="27"/>
                    <a:pt x="2" y="27"/>
                  </a:cubicBezTo>
                  <a:cubicBezTo>
                    <a:pt x="2" y="27"/>
                    <a:pt x="2" y="27"/>
                    <a:pt x="2" y="27"/>
                  </a:cubicBezTo>
                  <a:cubicBezTo>
                    <a:pt x="1" y="27"/>
                    <a:pt x="0" y="26"/>
                    <a:pt x="0" y="25"/>
                  </a:cubicBezTo>
                  <a:close/>
                  <a:moveTo>
                    <a:pt x="0" y="17"/>
                  </a:moveTo>
                  <a:cubicBezTo>
                    <a:pt x="0" y="16"/>
                    <a:pt x="1" y="15"/>
                    <a:pt x="2" y="15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3" y="15"/>
                    <a:pt x="4" y="16"/>
                    <a:pt x="4" y="17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4" y="18"/>
                    <a:pt x="3" y="19"/>
                    <a:pt x="2" y="19"/>
                  </a:cubicBezTo>
                  <a:cubicBezTo>
                    <a:pt x="2" y="19"/>
                    <a:pt x="2" y="19"/>
                    <a:pt x="2" y="19"/>
                  </a:cubicBezTo>
                  <a:cubicBezTo>
                    <a:pt x="1" y="19"/>
                    <a:pt x="0" y="18"/>
                    <a:pt x="0" y="17"/>
                  </a:cubicBezTo>
                  <a:close/>
                  <a:moveTo>
                    <a:pt x="0" y="9"/>
                  </a:moveTo>
                  <a:cubicBezTo>
                    <a:pt x="0" y="8"/>
                    <a:pt x="1" y="7"/>
                    <a:pt x="2" y="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3" y="7"/>
                    <a:pt x="4" y="8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4" y="10"/>
                    <a:pt x="3" y="11"/>
                    <a:pt x="2" y="11"/>
                  </a:cubicBezTo>
                  <a:cubicBezTo>
                    <a:pt x="2" y="11"/>
                    <a:pt x="2" y="11"/>
                    <a:pt x="2" y="11"/>
                  </a:cubicBezTo>
                  <a:cubicBezTo>
                    <a:pt x="1" y="11"/>
                    <a:pt x="0" y="10"/>
                    <a:pt x="0" y="9"/>
                  </a:cubicBezTo>
                  <a:close/>
                  <a:moveTo>
                    <a:pt x="0" y="2"/>
                  </a:moveTo>
                  <a:cubicBezTo>
                    <a:pt x="0" y="1"/>
                    <a:pt x="1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0"/>
                    <a:pt x="4" y="1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3"/>
                    <a:pt x="3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1" y="4"/>
                    <a:pt x="0" y="3"/>
                    <a:pt x="0" y="2"/>
                  </a:cubicBezTo>
                  <a:close/>
                </a:path>
              </a:pathLst>
            </a:custGeom>
            <a:solidFill>
              <a:srgbClr val="009E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78" name="Freeform 1069"/>
            <p:cNvSpPr>
              <a:spLocks/>
            </p:cNvSpPr>
            <p:nvPr/>
          </p:nvSpPr>
          <p:spPr bwMode="auto">
            <a:xfrm>
              <a:off x="8021638" y="5662613"/>
              <a:ext cx="15875" cy="17463"/>
            </a:xfrm>
            <a:custGeom>
              <a:avLst/>
              <a:gdLst>
                <a:gd name="T0" fmla="*/ 2 w 4"/>
                <a:gd name="T1" fmla="*/ 4 h 4"/>
                <a:gd name="T2" fmla="*/ 1 w 4"/>
                <a:gd name="T3" fmla="*/ 4 h 4"/>
                <a:gd name="T4" fmla="*/ 0 w 4"/>
                <a:gd name="T5" fmla="*/ 2 h 4"/>
                <a:gd name="T6" fmla="*/ 1 w 4"/>
                <a:gd name="T7" fmla="*/ 1 h 4"/>
                <a:gd name="T8" fmla="*/ 4 w 4"/>
                <a:gd name="T9" fmla="*/ 1 h 4"/>
                <a:gd name="T10" fmla="*/ 4 w 4"/>
                <a:gd name="T11" fmla="*/ 2 h 4"/>
                <a:gd name="T12" fmla="*/ 4 w 4"/>
                <a:gd name="T13" fmla="*/ 4 h 4"/>
                <a:gd name="T14" fmla="*/ 2 w 4"/>
                <a:gd name="T15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" h="4">
                  <a:moveTo>
                    <a:pt x="2" y="4"/>
                  </a:moveTo>
                  <a:cubicBezTo>
                    <a:pt x="2" y="4"/>
                    <a:pt x="1" y="4"/>
                    <a:pt x="1" y="4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2"/>
                    <a:pt x="1" y="1"/>
                    <a:pt x="1" y="1"/>
                  </a:cubicBezTo>
                  <a:cubicBezTo>
                    <a:pt x="2" y="0"/>
                    <a:pt x="3" y="0"/>
                    <a:pt x="4" y="1"/>
                  </a:cubicBezTo>
                  <a:cubicBezTo>
                    <a:pt x="4" y="1"/>
                    <a:pt x="4" y="2"/>
                    <a:pt x="4" y="2"/>
                  </a:cubicBezTo>
                  <a:cubicBezTo>
                    <a:pt x="4" y="3"/>
                    <a:pt x="4" y="3"/>
                    <a:pt x="4" y="4"/>
                  </a:cubicBezTo>
                  <a:cubicBezTo>
                    <a:pt x="3" y="4"/>
                    <a:pt x="3" y="4"/>
                    <a:pt x="2" y="4"/>
                  </a:cubicBezTo>
                  <a:close/>
                </a:path>
              </a:pathLst>
            </a:custGeom>
            <a:solidFill>
              <a:srgbClr val="009E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79" name="Freeform 1070"/>
            <p:cNvSpPr>
              <a:spLocks/>
            </p:cNvSpPr>
            <p:nvPr/>
          </p:nvSpPr>
          <p:spPr bwMode="auto">
            <a:xfrm>
              <a:off x="7915276" y="5727700"/>
              <a:ext cx="241300" cy="233363"/>
            </a:xfrm>
            <a:custGeom>
              <a:avLst/>
              <a:gdLst>
                <a:gd name="T0" fmla="*/ 123 w 152"/>
                <a:gd name="T1" fmla="*/ 147 h 147"/>
                <a:gd name="T2" fmla="*/ 152 w 152"/>
                <a:gd name="T3" fmla="*/ 56 h 147"/>
                <a:gd name="T4" fmla="*/ 77 w 152"/>
                <a:gd name="T5" fmla="*/ 0 h 147"/>
                <a:gd name="T6" fmla="*/ 0 w 152"/>
                <a:gd name="T7" fmla="*/ 56 h 147"/>
                <a:gd name="T8" fmla="*/ 29 w 152"/>
                <a:gd name="T9" fmla="*/ 147 h 147"/>
                <a:gd name="T10" fmla="*/ 123 w 152"/>
                <a:gd name="T11" fmla="*/ 147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2" h="147">
                  <a:moveTo>
                    <a:pt x="123" y="147"/>
                  </a:moveTo>
                  <a:lnTo>
                    <a:pt x="152" y="56"/>
                  </a:lnTo>
                  <a:lnTo>
                    <a:pt x="77" y="0"/>
                  </a:lnTo>
                  <a:lnTo>
                    <a:pt x="0" y="56"/>
                  </a:lnTo>
                  <a:lnTo>
                    <a:pt x="29" y="147"/>
                  </a:lnTo>
                  <a:lnTo>
                    <a:pt x="123" y="147"/>
                  </a:lnTo>
                  <a:close/>
                </a:path>
              </a:pathLst>
            </a:custGeom>
            <a:solidFill>
              <a:srgbClr val="54B1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80" name="Freeform 1071"/>
            <p:cNvSpPr>
              <a:spLocks/>
            </p:cNvSpPr>
            <p:nvPr/>
          </p:nvSpPr>
          <p:spPr bwMode="auto">
            <a:xfrm>
              <a:off x="7915276" y="5727700"/>
              <a:ext cx="122238" cy="233363"/>
            </a:xfrm>
            <a:custGeom>
              <a:avLst/>
              <a:gdLst>
                <a:gd name="T0" fmla="*/ 29 w 77"/>
                <a:gd name="T1" fmla="*/ 147 h 147"/>
                <a:gd name="T2" fmla="*/ 0 w 77"/>
                <a:gd name="T3" fmla="*/ 56 h 147"/>
                <a:gd name="T4" fmla="*/ 77 w 77"/>
                <a:gd name="T5" fmla="*/ 0 h 147"/>
                <a:gd name="T6" fmla="*/ 29 w 77"/>
                <a:gd name="T7" fmla="*/ 147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7" h="147">
                  <a:moveTo>
                    <a:pt x="29" y="147"/>
                  </a:moveTo>
                  <a:lnTo>
                    <a:pt x="0" y="56"/>
                  </a:lnTo>
                  <a:lnTo>
                    <a:pt x="77" y="0"/>
                  </a:lnTo>
                  <a:lnTo>
                    <a:pt x="29" y="147"/>
                  </a:lnTo>
                  <a:close/>
                </a:path>
              </a:pathLst>
            </a:custGeom>
            <a:solidFill>
              <a:srgbClr val="8FC3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81" name="Freeform 1072"/>
            <p:cNvSpPr>
              <a:spLocks/>
            </p:cNvSpPr>
            <p:nvPr/>
          </p:nvSpPr>
          <p:spPr bwMode="auto">
            <a:xfrm>
              <a:off x="8037513" y="5727700"/>
              <a:ext cx="119063" cy="233363"/>
            </a:xfrm>
            <a:custGeom>
              <a:avLst/>
              <a:gdLst>
                <a:gd name="T0" fmla="*/ 46 w 75"/>
                <a:gd name="T1" fmla="*/ 147 h 147"/>
                <a:gd name="T2" fmla="*/ 0 w 75"/>
                <a:gd name="T3" fmla="*/ 0 h 147"/>
                <a:gd name="T4" fmla="*/ 75 w 75"/>
                <a:gd name="T5" fmla="*/ 56 h 147"/>
                <a:gd name="T6" fmla="*/ 46 w 75"/>
                <a:gd name="T7" fmla="*/ 147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5" h="147">
                  <a:moveTo>
                    <a:pt x="46" y="147"/>
                  </a:moveTo>
                  <a:lnTo>
                    <a:pt x="0" y="0"/>
                  </a:lnTo>
                  <a:lnTo>
                    <a:pt x="75" y="56"/>
                  </a:lnTo>
                  <a:lnTo>
                    <a:pt x="46" y="147"/>
                  </a:lnTo>
                  <a:close/>
                </a:path>
              </a:pathLst>
            </a:custGeom>
            <a:solidFill>
              <a:srgbClr val="008F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82" name="Freeform 1073"/>
            <p:cNvSpPr>
              <a:spLocks noEditPoints="1"/>
            </p:cNvSpPr>
            <p:nvPr/>
          </p:nvSpPr>
          <p:spPr bwMode="auto">
            <a:xfrm>
              <a:off x="7996238" y="5811838"/>
              <a:ext cx="76200" cy="111125"/>
            </a:xfrm>
            <a:custGeom>
              <a:avLst/>
              <a:gdLst>
                <a:gd name="T0" fmla="*/ 8 w 18"/>
                <a:gd name="T1" fmla="*/ 26 h 26"/>
                <a:gd name="T2" fmla="*/ 7 w 18"/>
                <a:gd name="T3" fmla="*/ 26 h 26"/>
                <a:gd name="T4" fmla="*/ 5 w 18"/>
                <a:gd name="T5" fmla="*/ 25 h 26"/>
                <a:gd name="T6" fmla="*/ 3 w 18"/>
                <a:gd name="T7" fmla="*/ 25 h 26"/>
                <a:gd name="T8" fmla="*/ 2 w 18"/>
                <a:gd name="T9" fmla="*/ 25 h 26"/>
                <a:gd name="T10" fmla="*/ 1 w 18"/>
                <a:gd name="T11" fmla="*/ 24 h 26"/>
                <a:gd name="T12" fmla="*/ 1 w 18"/>
                <a:gd name="T13" fmla="*/ 22 h 26"/>
                <a:gd name="T14" fmla="*/ 2 w 18"/>
                <a:gd name="T15" fmla="*/ 21 h 26"/>
                <a:gd name="T16" fmla="*/ 3 w 18"/>
                <a:gd name="T17" fmla="*/ 21 h 26"/>
                <a:gd name="T18" fmla="*/ 3 w 18"/>
                <a:gd name="T19" fmla="*/ 21 h 26"/>
                <a:gd name="T20" fmla="*/ 5 w 18"/>
                <a:gd name="T21" fmla="*/ 21 h 26"/>
                <a:gd name="T22" fmla="*/ 7 w 18"/>
                <a:gd name="T23" fmla="*/ 22 h 26"/>
                <a:gd name="T24" fmla="*/ 8 w 18"/>
                <a:gd name="T25" fmla="*/ 22 h 26"/>
                <a:gd name="T26" fmla="*/ 11 w 18"/>
                <a:gd name="T27" fmla="*/ 21 h 26"/>
                <a:gd name="T28" fmla="*/ 12 w 18"/>
                <a:gd name="T29" fmla="*/ 20 h 26"/>
                <a:gd name="T30" fmla="*/ 13 w 18"/>
                <a:gd name="T31" fmla="*/ 19 h 26"/>
                <a:gd name="T32" fmla="*/ 13 w 18"/>
                <a:gd name="T33" fmla="*/ 17 h 26"/>
                <a:gd name="T34" fmla="*/ 13 w 18"/>
                <a:gd name="T35" fmla="*/ 16 h 26"/>
                <a:gd name="T36" fmla="*/ 11 w 18"/>
                <a:gd name="T37" fmla="*/ 17 h 26"/>
                <a:gd name="T38" fmla="*/ 8 w 18"/>
                <a:gd name="T39" fmla="*/ 18 h 26"/>
                <a:gd name="T40" fmla="*/ 3 w 18"/>
                <a:gd name="T41" fmla="*/ 15 h 26"/>
                <a:gd name="T42" fmla="*/ 0 w 18"/>
                <a:gd name="T43" fmla="*/ 9 h 26"/>
                <a:gd name="T44" fmla="*/ 1 w 18"/>
                <a:gd name="T45" fmla="*/ 5 h 26"/>
                <a:gd name="T46" fmla="*/ 2 w 18"/>
                <a:gd name="T47" fmla="*/ 2 h 26"/>
                <a:gd name="T48" fmla="*/ 5 w 18"/>
                <a:gd name="T49" fmla="*/ 0 h 26"/>
                <a:gd name="T50" fmla="*/ 9 w 18"/>
                <a:gd name="T51" fmla="*/ 0 h 26"/>
                <a:gd name="T52" fmla="*/ 12 w 18"/>
                <a:gd name="T53" fmla="*/ 0 h 26"/>
                <a:gd name="T54" fmla="*/ 15 w 18"/>
                <a:gd name="T55" fmla="*/ 2 h 26"/>
                <a:gd name="T56" fmla="*/ 17 w 18"/>
                <a:gd name="T57" fmla="*/ 4 h 26"/>
                <a:gd name="T58" fmla="*/ 18 w 18"/>
                <a:gd name="T59" fmla="*/ 7 h 26"/>
                <a:gd name="T60" fmla="*/ 18 w 18"/>
                <a:gd name="T61" fmla="*/ 17 h 26"/>
                <a:gd name="T62" fmla="*/ 17 w 18"/>
                <a:gd name="T63" fmla="*/ 21 h 26"/>
                <a:gd name="T64" fmla="*/ 16 w 18"/>
                <a:gd name="T65" fmla="*/ 24 h 26"/>
                <a:gd name="T66" fmla="*/ 13 w 18"/>
                <a:gd name="T67" fmla="*/ 25 h 26"/>
                <a:gd name="T68" fmla="*/ 8 w 18"/>
                <a:gd name="T69" fmla="*/ 26 h 26"/>
                <a:gd name="T70" fmla="*/ 13 w 18"/>
                <a:gd name="T71" fmla="*/ 8 h 26"/>
                <a:gd name="T72" fmla="*/ 12 w 18"/>
                <a:gd name="T73" fmla="*/ 5 h 26"/>
                <a:gd name="T74" fmla="*/ 9 w 18"/>
                <a:gd name="T75" fmla="*/ 4 h 26"/>
                <a:gd name="T76" fmla="*/ 6 w 18"/>
                <a:gd name="T77" fmla="*/ 5 h 26"/>
                <a:gd name="T78" fmla="*/ 5 w 18"/>
                <a:gd name="T79" fmla="*/ 9 h 26"/>
                <a:gd name="T80" fmla="*/ 6 w 18"/>
                <a:gd name="T81" fmla="*/ 12 h 26"/>
                <a:gd name="T82" fmla="*/ 8 w 18"/>
                <a:gd name="T83" fmla="*/ 13 h 26"/>
                <a:gd name="T84" fmla="*/ 11 w 18"/>
                <a:gd name="T85" fmla="*/ 13 h 26"/>
                <a:gd name="T86" fmla="*/ 13 w 18"/>
                <a:gd name="T87" fmla="*/ 12 h 26"/>
                <a:gd name="T88" fmla="*/ 13 w 18"/>
                <a:gd name="T89" fmla="*/ 12 h 26"/>
                <a:gd name="T90" fmla="*/ 13 w 18"/>
                <a:gd name="T91" fmla="*/ 8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8" h="26">
                  <a:moveTo>
                    <a:pt x="8" y="26"/>
                  </a:moveTo>
                  <a:cubicBezTo>
                    <a:pt x="8" y="26"/>
                    <a:pt x="7" y="26"/>
                    <a:pt x="7" y="26"/>
                  </a:cubicBezTo>
                  <a:cubicBezTo>
                    <a:pt x="6" y="26"/>
                    <a:pt x="5" y="26"/>
                    <a:pt x="5" y="25"/>
                  </a:cubicBezTo>
                  <a:cubicBezTo>
                    <a:pt x="4" y="25"/>
                    <a:pt x="3" y="25"/>
                    <a:pt x="3" y="25"/>
                  </a:cubicBezTo>
                  <a:cubicBezTo>
                    <a:pt x="2" y="25"/>
                    <a:pt x="2" y="25"/>
                    <a:pt x="2" y="25"/>
                  </a:cubicBezTo>
                  <a:cubicBezTo>
                    <a:pt x="1" y="25"/>
                    <a:pt x="1" y="24"/>
                    <a:pt x="1" y="24"/>
                  </a:cubicBezTo>
                  <a:cubicBezTo>
                    <a:pt x="1" y="23"/>
                    <a:pt x="1" y="23"/>
                    <a:pt x="1" y="22"/>
                  </a:cubicBezTo>
                  <a:cubicBezTo>
                    <a:pt x="2" y="22"/>
                    <a:pt x="2" y="22"/>
                    <a:pt x="2" y="21"/>
                  </a:cubicBezTo>
                  <a:cubicBezTo>
                    <a:pt x="2" y="21"/>
                    <a:pt x="2" y="21"/>
                    <a:pt x="3" y="21"/>
                  </a:cubicBezTo>
                  <a:cubicBezTo>
                    <a:pt x="3" y="21"/>
                    <a:pt x="3" y="21"/>
                    <a:pt x="3" y="21"/>
                  </a:cubicBezTo>
                  <a:cubicBezTo>
                    <a:pt x="4" y="21"/>
                    <a:pt x="4" y="21"/>
                    <a:pt x="5" y="21"/>
                  </a:cubicBezTo>
                  <a:cubicBezTo>
                    <a:pt x="6" y="21"/>
                    <a:pt x="6" y="21"/>
                    <a:pt x="7" y="22"/>
                  </a:cubicBezTo>
                  <a:cubicBezTo>
                    <a:pt x="7" y="22"/>
                    <a:pt x="8" y="22"/>
                    <a:pt x="8" y="22"/>
                  </a:cubicBezTo>
                  <a:cubicBezTo>
                    <a:pt x="9" y="22"/>
                    <a:pt x="10" y="22"/>
                    <a:pt x="11" y="21"/>
                  </a:cubicBezTo>
                  <a:cubicBezTo>
                    <a:pt x="11" y="21"/>
                    <a:pt x="12" y="21"/>
                    <a:pt x="12" y="20"/>
                  </a:cubicBezTo>
                  <a:cubicBezTo>
                    <a:pt x="13" y="20"/>
                    <a:pt x="13" y="19"/>
                    <a:pt x="13" y="19"/>
                  </a:cubicBezTo>
                  <a:cubicBezTo>
                    <a:pt x="13" y="18"/>
                    <a:pt x="13" y="18"/>
                    <a:pt x="13" y="17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2" y="17"/>
                    <a:pt x="12" y="17"/>
                    <a:pt x="11" y="17"/>
                  </a:cubicBezTo>
                  <a:cubicBezTo>
                    <a:pt x="10" y="17"/>
                    <a:pt x="9" y="18"/>
                    <a:pt x="8" y="18"/>
                  </a:cubicBezTo>
                  <a:cubicBezTo>
                    <a:pt x="6" y="18"/>
                    <a:pt x="4" y="17"/>
                    <a:pt x="3" y="15"/>
                  </a:cubicBezTo>
                  <a:cubicBezTo>
                    <a:pt x="1" y="14"/>
                    <a:pt x="0" y="12"/>
                    <a:pt x="0" y="9"/>
                  </a:cubicBezTo>
                  <a:cubicBezTo>
                    <a:pt x="0" y="7"/>
                    <a:pt x="1" y="6"/>
                    <a:pt x="1" y="5"/>
                  </a:cubicBezTo>
                  <a:cubicBezTo>
                    <a:pt x="1" y="4"/>
                    <a:pt x="1" y="3"/>
                    <a:pt x="2" y="2"/>
                  </a:cubicBezTo>
                  <a:cubicBezTo>
                    <a:pt x="3" y="2"/>
                    <a:pt x="4" y="1"/>
                    <a:pt x="5" y="0"/>
                  </a:cubicBezTo>
                  <a:cubicBezTo>
                    <a:pt x="6" y="0"/>
                    <a:pt x="7" y="0"/>
                    <a:pt x="9" y="0"/>
                  </a:cubicBezTo>
                  <a:cubicBezTo>
                    <a:pt x="10" y="0"/>
                    <a:pt x="11" y="0"/>
                    <a:pt x="12" y="0"/>
                  </a:cubicBezTo>
                  <a:cubicBezTo>
                    <a:pt x="13" y="1"/>
                    <a:pt x="14" y="1"/>
                    <a:pt x="15" y="2"/>
                  </a:cubicBezTo>
                  <a:cubicBezTo>
                    <a:pt x="16" y="2"/>
                    <a:pt x="17" y="3"/>
                    <a:pt x="17" y="4"/>
                  </a:cubicBezTo>
                  <a:cubicBezTo>
                    <a:pt x="18" y="5"/>
                    <a:pt x="18" y="6"/>
                    <a:pt x="18" y="7"/>
                  </a:cubicBezTo>
                  <a:cubicBezTo>
                    <a:pt x="18" y="17"/>
                    <a:pt x="18" y="17"/>
                    <a:pt x="18" y="17"/>
                  </a:cubicBezTo>
                  <a:cubicBezTo>
                    <a:pt x="18" y="19"/>
                    <a:pt x="18" y="20"/>
                    <a:pt x="17" y="21"/>
                  </a:cubicBezTo>
                  <a:cubicBezTo>
                    <a:pt x="17" y="22"/>
                    <a:pt x="16" y="23"/>
                    <a:pt x="16" y="24"/>
                  </a:cubicBezTo>
                  <a:cubicBezTo>
                    <a:pt x="15" y="25"/>
                    <a:pt x="14" y="25"/>
                    <a:pt x="13" y="25"/>
                  </a:cubicBezTo>
                  <a:cubicBezTo>
                    <a:pt x="12" y="26"/>
                    <a:pt x="10" y="26"/>
                    <a:pt x="8" y="26"/>
                  </a:cubicBezTo>
                  <a:close/>
                  <a:moveTo>
                    <a:pt x="13" y="8"/>
                  </a:moveTo>
                  <a:cubicBezTo>
                    <a:pt x="13" y="7"/>
                    <a:pt x="13" y="6"/>
                    <a:pt x="12" y="5"/>
                  </a:cubicBezTo>
                  <a:cubicBezTo>
                    <a:pt x="11" y="4"/>
                    <a:pt x="10" y="4"/>
                    <a:pt x="9" y="4"/>
                  </a:cubicBezTo>
                  <a:cubicBezTo>
                    <a:pt x="8" y="4"/>
                    <a:pt x="7" y="4"/>
                    <a:pt x="6" y="5"/>
                  </a:cubicBezTo>
                  <a:cubicBezTo>
                    <a:pt x="5" y="6"/>
                    <a:pt x="5" y="7"/>
                    <a:pt x="5" y="9"/>
                  </a:cubicBezTo>
                  <a:cubicBezTo>
                    <a:pt x="5" y="11"/>
                    <a:pt x="5" y="12"/>
                    <a:pt x="6" y="12"/>
                  </a:cubicBezTo>
                  <a:cubicBezTo>
                    <a:pt x="7" y="13"/>
                    <a:pt x="7" y="13"/>
                    <a:pt x="8" y="13"/>
                  </a:cubicBezTo>
                  <a:cubicBezTo>
                    <a:pt x="9" y="13"/>
                    <a:pt x="10" y="13"/>
                    <a:pt x="11" y="13"/>
                  </a:cubicBezTo>
                  <a:cubicBezTo>
                    <a:pt x="12" y="13"/>
                    <a:pt x="12" y="12"/>
                    <a:pt x="13" y="12"/>
                  </a:cubicBezTo>
                  <a:cubicBezTo>
                    <a:pt x="13" y="12"/>
                    <a:pt x="13" y="12"/>
                    <a:pt x="13" y="12"/>
                  </a:cubicBezTo>
                  <a:lnTo>
                    <a:pt x="13" y="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1147" name="组合 1146"/>
          <p:cNvGrpSpPr/>
          <p:nvPr/>
        </p:nvGrpSpPr>
        <p:grpSpPr>
          <a:xfrm>
            <a:off x="8220076" y="5808663"/>
            <a:ext cx="601663" cy="114300"/>
            <a:chOff x="8220076" y="5808663"/>
            <a:chExt cx="601663" cy="114300"/>
          </a:xfrm>
        </p:grpSpPr>
        <p:sp>
          <p:nvSpPr>
            <p:cNvPr id="883" name="Freeform 1074"/>
            <p:cNvSpPr>
              <a:spLocks noEditPoints="1"/>
            </p:cNvSpPr>
            <p:nvPr/>
          </p:nvSpPr>
          <p:spPr bwMode="auto">
            <a:xfrm>
              <a:off x="8220076" y="5811838"/>
              <a:ext cx="85725" cy="111125"/>
            </a:xfrm>
            <a:custGeom>
              <a:avLst/>
              <a:gdLst>
                <a:gd name="T0" fmla="*/ 17 w 20"/>
                <a:gd name="T1" fmla="*/ 26 h 26"/>
                <a:gd name="T2" fmla="*/ 16 w 20"/>
                <a:gd name="T3" fmla="*/ 25 h 26"/>
                <a:gd name="T4" fmla="*/ 15 w 20"/>
                <a:gd name="T5" fmla="*/ 25 h 26"/>
                <a:gd name="T6" fmla="*/ 14 w 20"/>
                <a:gd name="T7" fmla="*/ 20 h 26"/>
                <a:gd name="T8" fmla="*/ 6 w 20"/>
                <a:gd name="T9" fmla="*/ 20 h 26"/>
                <a:gd name="T10" fmla="*/ 4 w 20"/>
                <a:gd name="T11" fmla="*/ 24 h 26"/>
                <a:gd name="T12" fmla="*/ 4 w 20"/>
                <a:gd name="T13" fmla="*/ 25 h 26"/>
                <a:gd name="T14" fmla="*/ 3 w 20"/>
                <a:gd name="T15" fmla="*/ 26 h 26"/>
                <a:gd name="T16" fmla="*/ 1 w 20"/>
                <a:gd name="T17" fmla="*/ 26 h 26"/>
                <a:gd name="T18" fmla="*/ 0 w 20"/>
                <a:gd name="T19" fmla="*/ 25 h 26"/>
                <a:gd name="T20" fmla="*/ 0 w 20"/>
                <a:gd name="T21" fmla="*/ 24 h 26"/>
                <a:gd name="T22" fmla="*/ 7 w 20"/>
                <a:gd name="T23" fmla="*/ 1 h 26"/>
                <a:gd name="T24" fmla="*/ 8 w 20"/>
                <a:gd name="T25" fmla="*/ 0 h 26"/>
                <a:gd name="T26" fmla="*/ 9 w 20"/>
                <a:gd name="T27" fmla="*/ 0 h 26"/>
                <a:gd name="T28" fmla="*/ 11 w 20"/>
                <a:gd name="T29" fmla="*/ 0 h 26"/>
                <a:gd name="T30" fmla="*/ 12 w 20"/>
                <a:gd name="T31" fmla="*/ 0 h 26"/>
                <a:gd name="T32" fmla="*/ 13 w 20"/>
                <a:gd name="T33" fmla="*/ 1 h 26"/>
                <a:gd name="T34" fmla="*/ 20 w 20"/>
                <a:gd name="T35" fmla="*/ 24 h 26"/>
                <a:gd name="T36" fmla="*/ 20 w 20"/>
                <a:gd name="T37" fmla="*/ 25 h 26"/>
                <a:gd name="T38" fmla="*/ 19 w 20"/>
                <a:gd name="T39" fmla="*/ 26 h 26"/>
                <a:gd name="T40" fmla="*/ 17 w 20"/>
                <a:gd name="T41" fmla="*/ 26 h 26"/>
                <a:gd name="T42" fmla="*/ 10 w 20"/>
                <a:gd name="T43" fmla="*/ 7 h 26"/>
                <a:gd name="T44" fmla="*/ 7 w 20"/>
                <a:gd name="T45" fmla="*/ 16 h 26"/>
                <a:gd name="T46" fmla="*/ 13 w 20"/>
                <a:gd name="T47" fmla="*/ 16 h 26"/>
                <a:gd name="T48" fmla="*/ 10 w 20"/>
                <a:gd name="T49" fmla="*/ 7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0" h="26">
                  <a:moveTo>
                    <a:pt x="17" y="26"/>
                  </a:moveTo>
                  <a:cubicBezTo>
                    <a:pt x="16" y="26"/>
                    <a:pt x="16" y="25"/>
                    <a:pt x="16" y="25"/>
                  </a:cubicBezTo>
                  <a:cubicBezTo>
                    <a:pt x="16" y="25"/>
                    <a:pt x="16" y="25"/>
                    <a:pt x="15" y="25"/>
                  </a:cubicBezTo>
                  <a:cubicBezTo>
                    <a:pt x="14" y="20"/>
                    <a:pt x="14" y="20"/>
                    <a:pt x="14" y="20"/>
                  </a:cubicBezTo>
                  <a:cubicBezTo>
                    <a:pt x="6" y="20"/>
                    <a:pt x="6" y="20"/>
                    <a:pt x="6" y="20"/>
                  </a:cubicBezTo>
                  <a:cubicBezTo>
                    <a:pt x="4" y="24"/>
                    <a:pt x="4" y="24"/>
                    <a:pt x="4" y="24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4" y="25"/>
                    <a:pt x="3" y="26"/>
                    <a:pt x="3" y="26"/>
                  </a:cubicBezTo>
                  <a:cubicBezTo>
                    <a:pt x="1" y="26"/>
                    <a:pt x="1" y="26"/>
                    <a:pt x="1" y="26"/>
                  </a:cubicBezTo>
                  <a:cubicBezTo>
                    <a:pt x="0" y="26"/>
                    <a:pt x="0" y="25"/>
                    <a:pt x="0" y="25"/>
                  </a:cubicBezTo>
                  <a:cubicBezTo>
                    <a:pt x="0" y="25"/>
                    <a:pt x="0" y="25"/>
                    <a:pt x="0" y="24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7" y="1"/>
                    <a:pt x="7" y="1"/>
                    <a:pt x="8" y="0"/>
                  </a:cubicBezTo>
                  <a:cubicBezTo>
                    <a:pt x="8" y="0"/>
                    <a:pt x="8" y="0"/>
                    <a:pt x="9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20" y="24"/>
                    <a:pt x="20" y="24"/>
                    <a:pt x="20" y="24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20" y="25"/>
                    <a:pt x="20" y="26"/>
                    <a:pt x="19" y="26"/>
                  </a:cubicBezTo>
                  <a:lnTo>
                    <a:pt x="17" y="26"/>
                  </a:lnTo>
                  <a:close/>
                  <a:moveTo>
                    <a:pt x="10" y="7"/>
                  </a:moveTo>
                  <a:cubicBezTo>
                    <a:pt x="7" y="16"/>
                    <a:pt x="7" y="16"/>
                    <a:pt x="7" y="16"/>
                  </a:cubicBezTo>
                  <a:cubicBezTo>
                    <a:pt x="13" y="16"/>
                    <a:pt x="13" y="16"/>
                    <a:pt x="13" y="16"/>
                  </a:cubicBezTo>
                  <a:lnTo>
                    <a:pt x="10" y="7"/>
                  </a:lnTo>
                  <a:close/>
                </a:path>
              </a:pathLst>
            </a:custGeom>
            <a:solidFill>
              <a:srgbClr val="5755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84" name="Freeform 1075"/>
            <p:cNvSpPr>
              <a:spLocks/>
            </p:cNvSpPr>
            <p:nvPr/>
          </p:nvSpPr>
          <p:spPr bwMode="auto">
            <a:xfrm>
              <a:off x="8321676" y="5837238"/>
              <a:ext cx="68263" cy="85725"/>
            </a:xfrm>
            <a:custGeom>
              <a:avLst/>
              <a:gdLst>
                <a:gd name="T0" fmla="*/ 13 w 16"/>
                <a:gd name="T1" fmla="*/ 20 h 20"/>
                <a:gd name="T2" fmla="*/ 11 w 16"/>
                <a:gd name="T3" fmla="*/ 18 h 20"/>
                <a:gd name="T4" fmla="*/ 9 w 16"/>
                <a:gd name="T5" fmla="*/ 19 h 20"/>
                <a:gd name="T6" fmla="*/ 6 w 16"/>
                <a:gd name="T7" fmla="*/ 20 h 20"/>
                <a:gd name="T8" fmla="*/ 4 w 16"/>
                <a:gd name="T9" fmla="*/ 20 h 20"/>
                <a:gd name="T10" fmla="*/ 2 w 16"/>
                <a:gd name="T11" fmla="*/ 18 h 20"/>
                <a:gd name="T12" fmla="*/ 1 w 16"/>
                <a:gd name="T13" fmla="*/ 17 h 20"/>
                <a:gd name="T14" fmla="*/ 0 w 16"/>
                <a:gd name="T15" fmla="*/ 14 h 20"/>
                <a:gd name="T16" fmla="*/ 0 w 16"/>
                <a:gd name="T17" fmla="*/ 2 h 20"/>
                <a:gd name="T18" fmla="*/ 1 w 16"/>
                <a:gd name="T19" fmla="*/ 1 h 20"/>
                <a:gd name="T20" fmla="*/ 2 w 16"/>
                <a:gd name="T21" fmla="*/ 0 h 20"/>
                <a:gd name="T22" fmla="*/ 4 w 16"/>
                <a:gd name="T23" fmla="*/ 0 h 20"/>
                <a:gd name="T24" fmla="*/ 5 w 16"/>
                <a:gd name="T25" fmla="*/ 2 h 20"/>
                <a:gd name="T26" fmla="*/ 5 w 16"/>
                <a:gd name="T27" fmla="*/ 13 h 20"/>
                <a:gd name="T28" fmla="*/ 6 w 16"/>
                <a:gd name="T29" fmla="*/ 15 h 20"/>
                <a:gd name="T30" fmla="*/ 8 w 16"/>
                <a:gd name="T31" fmla="*/ 16 h 20"/>
                <a:gd name="T32" fmla="*/ 9 w 16"/>
                <a:gd name="T33" fmla="*/ 15 h 20"/>
                <a:gd name="T34" fmla="*/ 10 w 16"/>
                <a:gd name="T35" fmla="*/ 15 h 20"/>
                <a:gd name="T36" fmla="*/ 11 w 16"/>
                <a:gd name="T37" fmla="*/ 14 h 20"/>
                <a:gd name="T38" fmla="*/ 11 w 16"/>
                <a:gd name="T39" fmla="*/ 12 h 20"/>
                <a:gd name="T40" fmla="*/ 11 w 16"/>
                <a:gd name="T41" fmla="*/ 2 h 20"/>
                <a:gd name="T42" fmla="*/ 12 w 16"/>
                <a:gd name="T43" fmla="*/ 1 h 20"/>
                <a:gd name="T44" fmla="*/ 13 w 16"/>
                <a:gd name="T45" fmla="*/ 0 h 20"/>
                <a:gd name="T46" fmla="*/ 14 w 16"/>
                <a:gd name="T47" fmla="*/ 0 h 20"/>
                <a:gd name="T48" fmla="*/ 16 w 16"/>
                <a:gd name="T49" fmla="*/ 1 h 20"/>
                <a:gd name="T50" fmla="*/ 16 w 16"/>
                <a:gd name="T51" fmla="*/ 2 h 20"/>
                <a:gd name="T52" fmla="*/ 16 w 16"/>
                <a:gd name="T53" fmla="*/ 18 h 20"/>
                <a:gd name="T54" fmla="*/ 16 w 16"/>
                <a:gd name="T55" fmla="*/ 19 h 20"/>
                <a:gd name="T56" fmla="*/ 15 w 16"/>
                <a:gd name="T57" fmla="*/ 20 h 20"/>
                <a:gd name="T58" fmla="*/ 13 w 16"/>
                <a:gd name="T59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6" h="20">
                  <a:moveTo>
                    <a:pt x="13" y="20"/>
                  </a:moveTo>
                  <a:cubicBezTo>
                    <a:pt x="12" y="20"/>
                    <a:pt x="12" y="19"/>
                    <a:pt x="11" y="18"/>
                  </a:cubicBezTo>
                  <a:cubicBezTo>
                    <a:pt x="11" y="19"/>
                    <a:pt x="10" y="19"/>
                    <a:pt x="9" y="19"/>
                  </a:cubicBezTo>
                  <a:cubicBezTo>
                    <a:pt x="8" y="20"/>
                    <a:pt x="7" y="20"/>
                    <a:pt x="6" y="20"/>
                  </a:cubicBezTo>
                  <a:cubicBezTo>
                    <a:pt x="5" y="20"/>
                    <a:pt x="5" y="20"/>
                    <a:pt x="4" y="20"/>
                  </a:cubicBezTo>
                  <a:cubicBezTo>
                    <a:pt x="3" y="19"/>
                    <a:pt x="3" y="19"/>
                    <a:pt x="2" y="18"/>
                  </a:cubicBezTo>
                  <a:cubicBezTo>
                    <a:pt x="2" y="18"/>
                    <a:pt x="1" y="17"/>
                    <a:pt x="1" y="17"/>
                  </a:cubicBezTo>
                  <a:cubicBezTo>
                    <a:pt x="0" y="16"/>
                    <a:pt x="0" y="15"/>
                    <a:pt x="0" y="14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0" y="1"/>
                    <a:pt x="1" y="1"/>
                  </a:cubicBezTo>
                  <a:cubicBezTo>
                    <a:pt x="1" y="1"/>
                    <a:pt x="1" y="0"/>
                    <a:pt x="2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5" y="0"/>
                    <a:pt x="5" y="1"/>
                    <a:pt x="5" y="2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5" y="14"/>
                    <a:pt x="5" y="14"/>
                    <a:pt x="6" y="15"/>
                  </a:cubicBezTo>
                  <a:cubicBezTo>
                    <a:pt x="6" y="15"/>
                    <a:pt x="7" y="16"/>
                    <a:pt x="8" y="16"/>
                  </a:cubicBezTo>
                  <a:cubicBezTo>
                    <a:pt x="8" y="16"/>
                    <a:pt x="9" y="16"/>
                    <a:pt x="9" y="15"/>
                  </a:cubicBezTo>
                  <a:cubicBezTo>
                    <a:pt x="10" y="15"/>
                    <a:pt x="10" y="15"/>
                    <a:pt x="10" y="15"/>
                  </a:cubicBezTo>
                  <a:cubicBezTo>
                    <a:pt x="11" y="14"/>
                    <a:pt x="11" y="14"/>
                    <a:pt x="11" y="14"/>
                  </a:cubicBezTo>
                  <a:cubicBezTo>
                    <a:pt x="11" y="13"/>
                    <a:pt x="11" y="13"/>
                    <a:pt x="11" y="12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1" y="2"/>
                    <a:pt x="11" y="1"/>
                    <a:pt x="12" y="1"/>
                  </a:cubicBezTo>
                  <a:cubicBezTo>
                    <a:pt x="12" y="1"/>
                    <a:pt x="12" y="0"/>
                    <a:pt x="13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5" y="0"/>
                    <a:pt x="15" y="1"/>
                    <a:pt x="16" y="1"/>
                  </a:cubicBezTo>
                  <a:cubicBezTo>
                    <a:pt x="16" y="1"/>
                    <a:pt x="16" y="1"/>
                    <a:pt x="16" y="2"/>
                  </a:cubicBezTo>
                  <a:cubicBezTo>
                    <a:pt x="16" y="18"/>
                    <a:pt x="16" y="18"/>
                    <a:pt x="16" y="18"/>
                  </a:cubicBezTo>
                  <a:cubicBezTo>
                    <a:pt x="16" y="19"/>
                    <a:pt x="16" y="19"/>
                    <a:pt x="16" y="19"/>
                  </a:cubicBezTo>
                  <a:cubicBezTo>
                    <a:pt x="16" y="19"/>
                    <a:pt x="15" y="20"/>
                    <a:pt x="15" y="20"/>
                  </a:cubicBezTo>
                  <a:lnTo>
                    <a:pt x="13" y="20"/>
                  </a:lnTo>
                  <a:close/>
                </a:path>
              </a:pathLst>
            </a:custGeom>
            <a:solidFill>
              <a:srgbClr val="5755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85" name="Freeform 1076"/>
            <p:cNvSpPr>
              <a:spLocks/>
            </p:cNvSpPr>
            <p:nvPr/>
          </p:nvSpPr>
          <p:spPr bwMode="auto">
            <a:xfrm>
              <a:off x="8407401" y="5837238"/>
              <a:ext cx="58738" cy="85725"/>
            </a:xfrm>
            <a:custGeom>
              <a:avLst/>
              <a:gdLst>
                <a:gd name="T0" fmla="*/ 7 w 14"/>
                <a:gd name="T1" fmla="*/ 20 h 20"/>
                <a:gd name="T2" fmla="*/ 3 w 14"/>
                <a:gd name="T3" fmla="*/ 19 h 20"/>
                <a:gd name="T4" fmla="*/ 0 w 14"/>
                <a:gd name="T5" fmla="*/ 19 h 20"/>
                <a:gd name="T6" fmla="*/ 0 w 14"/>
                <a:gd name="T7" fmla="*/ 18 h 20"/>
                <a:gd name="T8" fmla="*/ 0 w 14"/>
                <a:gd name="T9" fmla="*/ 17 h 20"/>
                <a:gd name="T10" fmla="*/ 1 w 14"/>
                <a:gd name="T11" fmla="*/ 16 h 20"/>
                <a:gd name="T12" fmla="*/ 1 w 14"/>
                <a:gd name="T13" fmla="*/ 15 h 20"/>
                <a:gd name="T14" fmla="*/ 3 w 14"/>
                <a:gd name="T15" fmla="*/ 16 h 20"/>
                <a:gd name="T16" fmla="*/ 6 w 14"/>
                <a:gd name="T17" fmla="*/ 16 h 20"/>
                <a:gd name="T18" fmla="*/ 8 w 14"/>
                <a:gd name="T19" fmla="*/ 16 h 20"/>
                <a:gd name="T20" fmla="*/ 9 w 14"/>
                <a:gd name="T21" fmla="*/ 14 h 20"/>
                <a:gd name="T22" fmla="*/ 8 w 14"/>
                <a:gd name="T23" fmla="*/ 13 h 20"/>
                <a:gd name="T24" fmla="*/ 6 w 14"/>
                <a:gd name="T25" fmla="*/ 11 h 20"/>
                <a:gd name="T26" fmla="*/ 4 w 14"/>
                <a:gd name="T27" fmla="*/ 10 h 20"/>
                <a:gd name="T28" fmla="*/ 2 w 14"/>
                <a:gd name="T29" fmla="*/ 9 h 20"/>
                <a:gd name="T30" fmla="*/ 1 w 14"/>
                <a:gd name="T31" fmla="*/ 7 h 20"/>
                <a:gd name="T32" fmla="*/ 1 w 14"/>
                <a:gd name="T33" fmla="*/ 5 h 20"/>
                <a:gd name="T34" fmla="*/ 1 w 14"/>
                <a:gd name="T35" fmla="*/ 3 h 20"/>
                <a:gd name="T36" fmla="*/ 3 w 14"/>
                <a:gd name="T37" fmla="*/ 1 h 20"/>
                <a:gd name="T38" fmla="*/ 5 w 14"/>
                <a:gd name="T39" fmla="*/ 0 h 20"/>
                <a:gd name="T40" fmla="*/ 8 w 14"/>
                <a:gd name="T41" fmla="*/ 0 h 20"/>
                <a:gd name="T42" fmla="*/ 11 w 14"/>
                <a:gd name="T43" fmla="*/ 0 h 20"/>
                <a:gd name="T44" fmla="*/ 13 w 14"/>
                <a:gd name="T45" fmla="*/ 0 h 20"/>
                <a:gd name="T46" fmla="*/ 13 w 14"/>
                <a:gd name="T47" fmla="*/ 1 h 20"/>
                <a:gd name="T48" fmla="*/ 13 w 14"/>
                <a:gd name="T49" fmla="*/ 2 h 20"/>
                <a:gd name="T50" fmla="*/ 12 w 14"/>
                <a:gd name="T51" fmla="*/ 3 h 20"/>
                <a:gd name="T52" fmla="*/ 12 w 14"/>
                <a:gd name="T53" fmla="*/ 4 h 20"/>
                <a:gd name="T54" fmla="*/ 10 w 14"/>
                <a:gd name="T55" fmla="*/ 4 h 20"/>
                <a:gd name="T56" fmla="*/ 8 w 14"/>
                <a:gd name="T57" fmla="*/ 3 h 20"/>
                <a:gd name="T58" fmla="*/ 5 w 14"/>
                <a:gd name="T59" fmla="*/ 5 h 20"/>
                <a:gd name="T60" fmla="*/ 6 w 14"/>
                <a:gd name="T61" fmla="*/ 6 h 20"/>
                <a:gd name="T62" fmla="*/ 8 w 14"/>
                <a:gd name="T63" fmla="*/ 8 h 20"/>
                <a:gd name="T64" fmla="*/ 11 w 14"/>
                <a:gd name="T65" fmla="*/ 9 h 20"/>
                <a:gd name="T66" fmla="*/ 12 w 14"/>
                <a:gd name="T67" fmla="*/ 10 h 20"/>
                <a:gd name="T68" fmla="*/ 13 w 14"/>
                <a:gd name="T69" fmla="*/ 12 h 20"/>
                <a:gd name="T70" fmla="*/ 14 w 14"/>
                <a:gd name="T71" fmla="*/ 14 h 20"/>
                <a:gd name="T72" fmla="*/ 13 w 14"/>
                <a:gd name="T73" fmla="*/ 17 h 20"/>
                <a:gd name="T74" fmla="*/ 12 w 14"/>
                <a:gd name="T75" fmla="*/ 19 h 20"/>
                <a:gd name="T76" fmla="*/ 9 w 14"/>
                <a:gd name="T77" fmla="*/ 20 h 20"/>
                <a:gd name="T78" fmla="*/ 7 w 14"/>
                <a:gd name="T79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4" h="20">
                  <a:moveTo>
                    <a:pt x="7" y="20"/>
                  </a:moveTo>
                  <a:cubicBezTo>
                    <a:pt x="5" y="20"/>
                    <a:pt x="4" y="20"/>
                    <a:pt x="3" y="19"/>
                  </a:cubicBezTo>
                  <a:cubicBezTo>
                    <a:pt x="2" y="19"/>
                    <a:pt x="1" y="19"/>
                    <a:pt x="0" y="19"/>
                  </a:cubicBezTo>
                  <a:cubicBezTo>
                    <a:pt x="0" y="19"/>
                    <a:pt x="0" y="18"/>
                    <a:pt x="0" y="18"/>
                  </a:cubicBezTo>
                  <a:cubicBezTo>
                    <a:pt x="0" y="18"/>
                    <a:pt x="0" y="17"/>
                    <a:pt x="0" y="17"/>
                  </a:cubicBezTo>
                  <a:cubicBezTo>
                    <a:pt x="0" y="16"/>
                    <a:pt x="0" y="16"/>
                    <a:pt x="1" y="16"/>
                  </a:cubicBezTo>
                  <a:cubicBezTo>
                    <a:pt x="1" y="15"/>
                    <a:pt x="1" y="15"/>
                    <a:pt x="1" y="15"/>
                  </a:cubicBezTo>
                  <a:cubicBezTo>
                    <a:pt x="2" y="15"/>
                    <a:pt x="2" y="16"/>
                    <a:pt x="3" y="16"/>
                  </a:cubicBezTo>
                  <a:cubicBezTo>
                    <a:pt x="4" y="16"/>
                    <a:pt x="5" y="16"/>
                    <a:pt x="6" y="16"/>
                  </a:cubicBezTo>
                  <a:cubicBezTo>
                    <a:pt x="7" y="16"/>
                    <a:pt x="8" y="16"/>
                    <a:pt x="8" y="16"/>
                  </a:cubicBezTo>
                  <a:cubicBezTo>
                    <a:pt x="9" y="15"/>
                    <a:pt x="9" y="15"/>
                    <a:pt x="9" y="14"/>
                  </a:cubicBezTo>
                  <a:cubicBezTo>
                    <a:pt x="9" y="14"/>
                    <a:pt x="9" y="13"/>
                    <a:pt x="8" y="13"/>
                  </a:cubicBezTo>
                  <a:cubicBezTo>
                    <a:pt x="8" y="12"/>
                    <a:pt x="7" y="11"/>
                    <a:pt x="6" y="11"/>
                  </a:cubicBezTo>
                  <a:cubicBezTo>
                    <a:pt x="5" y="11"/>
                    <a:pt x="4" y="10"/>
                    <a:pt x="4" y="10"/>
                  </a:cubicBezTo>
                  <a:cubicBezTo>
                    <a:pt x="3" y="9"/>
                    <a:pt x="3" y="9"/>
                    <a:pt x="2" y="9"/>
                  </a:cubicBezTo>
                  <a:cubicBezTo>
                    <a:pt x="2" y="8"/>
                    <a:pt x="1" y="8"/>
                    <a:pt x="1" y="7"/>
                  </a:cubicBezTo>
                  <a:cubicBezTo>
                    <a:pt x="1" y="7"/>
                    <a:pt x="1" y="6"/>
                    <a:pt x="1" y="5"/>
                  </a:cubicBezTo>
                  <a:cubicBezTo>
                    <a:pt x="1" y="4"/>
                    <a:pt x="1" y="3"/>
                    <a:pt x="1" y="3"/>
                  </a:cubicBezTo>
                  <a:cubicBezTo>
                    <a:pt x="2" y="2"/>
                    <a:pt x="2" y="2"/>
                    <a:pt x="3" y="1"/>
                  </a:cubicBezTo>
                  <a:cubicBezTo>
                    <a:pt x="3" y="1"/>
                    <a:pt x="4" y="0"/>
                    <a:pt x="5" y="0"/>
                  </a:cubicBezTo>
                  <a:cubicBezTo>
                    <a:pt x="6" y="0"/>
                    <a:pt x="7" y="0"/>
                    <a:pt x="8" y="0"/>
                  </a:cubicBezTo>
                  <a:cubicBezTo>
                    <a:pt x="9" y="0"/>
                    <a:pt x="10" y="0"/>
                    <a:pt x="11" y="0"/>
                  </a:cubicBezTo>
                  <a:cubicBezTo>
                    <a:pt x="12" y="0"/>
                    <a:pt x="13" y="0"/>
                    <a:pt x="13" y="0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3" y="1"/>
                    <a:pt x="13" y="2"/>
                    <a:pt x="13" y="2"/>
                  </a:cubicBezTo>
                  <a:cubicBezTo>
                    <a:pt x="13" y="3"/>
                    <a:pt x="12" y="3"/>
                    <a:pt x="12" y="3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1" y="4"/>
                    <a:pt x="11" y="4"/>
                    <a:pt x="10" y="4"/>
                  </a:cubicBezTo>
                  <a:cubicBezTo>
                    <a:pt x="9" y="3"/>
                    <a:pt x="9" y="3"/>
                    <a:pt x="8" y="3"/>
                  </a:cubicBezTo>
                  <a:cubicBezTo>
                    <a:pt x="6" y="3"/>
                    <a:pt x="5" y="4"/>
                    <a:pt x="5" y="5"/>
                  </a:cubicBezTo>
                  <a:cubicBezTo>
                    <a:pt x="5" y="5"/>
                    <a:pt x="6" y="6"/>
                    <a:pt x="6" y="6"/>
                  </a:cubicBezTo>
                  <a:cubicBezTo>
                    <a:pt x="7" y="7"/>
                    <a:pt x="8" y="7"/>
                    <a:pt x="8" y="8"/>
                  </a:cubicBezTo>
                  <a:cubicBezTo>
                    <a:pt x="9" y="8"/>
                    <a:pt x="10" y="8"/>
                    <a:pt x="11" y="9"/>
                  </a:cubicBezTo>
                  <a:cubicBezTo>
                    <a:pt x="11" y="9"/>
                    <a:pt x="12" y="10"/>
                    <a:pt x="12" y="10"/>
                  </a:cubicBezTo>
                  <a:cubicBezTo>
                    <a:pt x="13" y="11"/>
                    <a:pt x="13" y="11"/>
                    <a:pt x="13" y="12"/>
                  </a:cubicBezTo>
                  <a:cubicBezTo>
                    <a:pt x="14" y="13"/>
                    <a:pt x="14" y="14"/>
                    <a:pt x="14" y="14"/>
                  </a:cubicBezTo>
                  <a:cubicBezTo>
                    <a:pt x="14" y="15"/>
                    <a:pt x="14" y="16"/>
                    <a:pt x="13" y="17"/>
                  </a:cubicBezTo>
                  <a:cubicBezTo>
                    <a:pt x="13" y="18"/>
                    <a:pt x="12" y="18"/>
                    <a:pt x="12" y="19"/>
                  </a:cubicBezTo>
                  <a:cubicBezTo>
                    <a:pt x="11" y="19"/>
                    <a:pt x="10" y="19"/>
                    <a:pt x="9" y="20"/>
                  </a:cubicBezTo>
                  <a:cubicBezTo>
                    <a:pt x="9" y="20"/>
                    <a:pt x="8" y="20"/>
                    <a:pt x="7" y="20"/>
                  </a:cubicBezTo>
                  <a:close/>
                </a:path>
              </a:pathLst>
            </a:custGeom>
            <a:solidFill>
              <a:srgbClr val="5755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86" name="Freeform 1077"/>
            <p:cNvSpPr>
              <a:spLocks/>
            </p:cNvSpPr>
            <p:nvPr/>
          </p:nvSpPr>
          <p:spPr bwMode="auto">
            <a:xfrm>
              <a:off x="8474076" y="5821363"/>
              <a:ext cx="47625" cy="101600"/>
            </a:xfrm>
            <a:custGeom>
              <a:avLst/>
              <a:gdLst>
                <a:gd name="T0" fmla="*/ 7 w 11"/>
                <a:gd name="T1" fmla="*/ 8 h 24"/>
                <a:gd name="T2" fmla="*/ 7 w 11"/>
                <a:gd name="T3" fmla="*/ 19 h 24"/>
                <a:gd name="T4" fmla="*/ 8 w 11"/>
                <a:gd name="T5" fmla="*/ 20 h 24"/>
                <a:gd name="T6" fmla="*/ 9 w 11"/>
                <a:gd name="T7" fmla="*/ 20 h 24"/>
                <a:gd name="T8" fmla="*/ 10 w 11"/>
                <a:gd name="T9" fmla="*/ 20 h 24"/>
                <a:gd name="T10" fmla="*/ 10 w 11"/>
                <a:gd name="T11" fmla="*/ 20 h 24"/>
                <a:gd name="T12" fmla="*/ 10 w 11"/>
                <a:gd name="T13" fmla="*/ 21 h 24"/>
                <a:gd name="T14" fmla="*/ 10 w 11"/>
                <a:gd name="T15" fmla="*/ 23 h 24"/>
                <a:gd name="T16" fmla="*/ 10 w 11"/>
                <a:gd name="T17" fmla="*/ 23 h 24"/>
                <a:gd name="T18" fmla="*/ 9 w 11"/>
                <a:gd name="T19" fmla="*/ 24 h 24"/>
                <a:gd name="T20" fmla="*/ 7 w 11"/>
                <a:gd name="T21" fmla="*/ 24 h 24"/>
                <a:gd name="T22" fmla="*/ 5 w 11"/>
                <a:gd name="T23" fmla="*/ 23 h 24"/>
                <a:gd name="T24" fmla="*/ 3 w 11"/>
                <a:gd name="T25" fmla="*/ 22 h 24"/>
                <a:gd name="T26" fmla="*/ 3 w 11"/>
                <a:gd name="T27" fmla="*/ 21 h 24"/>
                <a:gd name="T28" fmla="*/ 2 w 11"/>
                <a:gd name="T29" fmla="*/ 19 h 24"/>
                <a:gd name="T30" fmla="*/ 2 w 11"/>
                <a:gd name="T31" fmla="*/ 8 h 24"/>
                <a:gd name="T32" fmla="*/ 1 w 11"/>
                <a:gd name="T33" fmla="*/ 8 h 24"/>
                <a:gd name="T34" fmla="*/ 0 w 11"/>
                <a:gd name="T35" fmla="*/ 8 h 24"/>
                <a:gd name="T36" fmla="*/ 0 w 11"/>
                <a:gd name="T37" fmla="*/ 7 h 24"/>
                <a:gd name="T38" fmla="*/ 0 w 11"/>
                <a:gd name="T39" fmla="*/ 6 h 24"/>
                <a:gd name="T40" fmla="*/ 0 w 11"/>
                <a:gd name="T41" fmla="*/ 5 h 24"/>
                <a:gd name="T42" fmla="*/ 1 w 11"/>
                <a:gd name="T43" fmla="*/ 5 h 24"/>
                <a:gd name="T44" fmla="*/ 2 w 11"/>
                <a:gd name="T45" fmla="*/ 5 h 24"/>
                <a:gd name="T46" fmla="*/ 2 w 11"/>
                <a:gd name="T47" fmla="*/ 2 h 24"/>
                <a:gd name="T48" fmla="*/ 3 w 11"/>
                <a:gd name="T49" fmla="*/ 1 h 24"/>
                <a:gd name="T50" fmla="*/ 4 w 11"/>
                <a:gd name="T51" fmla="*/ 0 h 24"/>
                <a:gd name="T52" fmla="*/ 5 w 11"/>
                <a:gd name="T53" fmla="*/ 0 h 24"/>
                <a:gd name="T54" fmla="*/ 5 w 11"/>
                <a:gd name="T55" fmla="*/ 0 h 24"/>
                <a:gd name="T56" fmla="*/ 7 w 11"/>
                <a:gd name="T57" fmla="*/ 0 h 24"/>
                <a:gd name="T58" fmla="*/ 7 w 11"/>
                <a:gd name="T59" fmla="*/ 1 h 24"/>
                <a:gd name="T60" fmla="*/ 7 w 11"/>
                <a:gd name="T61" fmla="*/ 5 h 24"/>
                <a:gd name="T62" fmla="*/ 10 w 11"/>
                <a:gd name="T63" fmla="*/ 5 h 24"/>
                <a:gd name="T64" fmla="*/ 11 w 11"/>
                <a:gd name="T65" fmla="*/ 5 h 24"/>
                <a:gd name="T66" fmla="*/ 11 w 11"/>
                <a:gd name="T67" fmla="*/ 6 h 24"/>
                <a:gd name="T68" fmla="*/ 11 w 11"/>
                <a:gd name="T69" fmla="*/ 7 h 24"/>
                <a:gd name="T70" fmla="*/ 11 w 11"/>
                <a:gd name="T71" fmla="*/ 8 h 24"/>
                <a:gd name="T72" fmla="*/ 10 w 11"/>
                <a:gd name="T73" fmla="*/ 8 h 24"/>
                <a:gd name="T74" fmla="*/ 7 w 11"/>
                <a:gd name="T75" fmla="*/ 8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1" h="24">
                  <a:moveTo>
                    <a:pt x="7" y="8"/>
                  </a:moveTo>
                  <a:cubicBezTo>
                    <a:pt x="7" y="19"/>
                    <a:pt x="7" y="19"/>
                    <a:pt x="7" y="19"/>
                  </a:cubicBezTo>
                  <a:cubicBezTo>
                    <a:pt x="7" y="20"/>
                    <a:pt x="7" y="20"/>
                    <a:pt x="8" y="20"/>
                  </a:cubicBezTo>
                  <a:cubicBezTo>
                    <a:pt x="8" y="20"/>
                    <a:pt x="9" y="20"/>
                    <a:pt x="9" y="20"/>
                  </a:cubicBezTo>
                  <a:cubicBezTo>
                    <a:pt x="9" y="20"/>
                    <a:pt x="9" y="20"/>
                    <a:pt x="10" y="20"/>
                  </a:cubicBezTo>
                  <a:cubicBezTo>
                    <a:pt x="10" y="20"/>
                    <a:pt x="10" y="20"/>
                    <a:pt x="10" y="20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10" y="22"/>
                    <a:pt x="10" y="22"/>
                    <a:pt x="10" y="23"/>
                  </a:cubicBezTo>
                  <a:cubicBezTo>
                    <a:pt x="10" y="23"/>
                    <a:pt x="10" y="23"/>
                    <a:pt x="10" y="23"/>
                  </a:cubicBezTo>
                  <a:cubicBezTo>
                    <a:pt x="10" y="23"/>
                    <a:pt x="9" y="24"/>
                    <a:pt x="9" y="24"/>
                  </a:cubicBezTo>
                  <a:cubicBezTo>
                    <a:pt x="8" y="24"/>
                    <a:pt x="8" y="24"/>
                    <a:pt x="7" y="24"/>
                  </a:cubicBezTo>
                  <a:cubicBezTo>
                    <a:pt x="6" y="24"/>
                    <a:pt x="5" y="24"/>
                    <a:pt x="5" y="23"/>
                  </a:cubicBezTo>
                  <a:cubicBezTo>
                    <a:pt x="4" y="23"/>
                    <a:pt x="4" y="23"/>
                    <a:pt x="3" y="22"/>
                  </a:cubicBezTo>
                  <a:cubicBezTo>
                    <a:pt x="3" y="22"/>
                    <a:pt x="3" y="21"/>
                    <a:pt x="3" y="21"/>
                  </a:cubicBezTo>
                  <a:cubicBezTo>
                    <a:pt x="2" y="20"/>
                    <a:pt x="2" y="19"/>
                    <a:pt x="2" y="19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8"/>
                    <a:pt x="0" y="8"/>
                    <a:pt x="0" y="8"/>
                  </a:cubicBezTo>
                  <a:cubicBezTo>
                    <a:pt x="0" y="8"/>
                    <a:pt x="0" y="7"/>
                    <a:pt x="0" y="7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5"/>
                    <a:pt x="1" y="5"/>
                    <a:pt x="1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1"/>
                    <a:pt x="3" y="1"/>
                    <a:pt x="3" y="1"/>
                  </a:cubicBezTo>
                  <a:cubicBezTo>
                    <a:pt x="3" y="1"/>
                    <a:pt x="3" y="0"/>
                    <a:pt x="4" y="0"/>
                  </a:cubicBezTo>
                  <a:cubicBezTo>
                    <a:pt x="4" y="0"/>
                    <a:pt x="4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6" y="0"/>
                    <a:pt x="6" y="0"/>
                    <a:pt x="7" y="0"/>
                  </a:cubicBezTo>
                  <a:cubicBezTo>
                    <a:pt x="7" y="0"/>
                    <a:pt x="7" y="1"/>
                    <a:pt x="7" y="1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0" y="5"/>
                    <a:pt x="11" y="5"/>
                    <a:pt x="11" y="5"/>
                  </a:cubicBezTo>
                  <a:cubicBezTo>
                    <a:pt x="11" y="5"/>
                    <a:pt x="11" y="5"/>
                    <a:pt x="11" y="6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1" y="7"/>
                    <a:pt x="11" y="8"/>
                    <a:pt x="11" y="8"/>
                  </a:cubicBezTo>
                  <a:cubicBezTo>
                    <a:pt x="11" y="8"/>
                    <a:pt x="10" y="8"/>
                    <a:pt x="10" y="8"/>
                  </a:cubicBezTo>
                  <a:lnTo>
                    <a:pt x="7" y="8"/>
                  </a:lnTo>
                  <a:close/>
                </a:path>
              </a:pathLst>
            </a:custGeom>
            <a:solidFill>
              <a:srgbClr val="5755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87" name="Freeform 1078"/>
            <p:cNvSpPr>
              <a:spLocks/>
            </p:cNvSpPr>
            <p:nvPr/>
          </p:nvSpPr>
          <p:spPr bwMode="auto">
            <a:xfrm>
              <a:off x="8539163" y="5837238"/>
              <a:ext cx="41275" cy="85725"/>
            </a:xfrm>
            <a:custGeom>
              <a:avLst/>
              <a:gdLst>
                <a:gd name="T0" fmla="*/ 10 w 10"/>
                <a:gd name="T1" fmla="*/ 3 h 20"/>
                <a:gd name="T2" fmla="*/ 10 w 10"/>
                <a:gd name="T3" fmla="*/ 4 h 20"/>
                <a:gd name="T4" fmla="*/ 9 w 10"/>
                <a:gd name="T5" fmla="*/ 4 h 20"/>
                <a:gd name="T6" fmla="*/ 8 w 10"/>
                <a:gd name="T7" fmla="*/ 4 h 20"/>
                <a:gd name="T8" fmla="*/ 7 w 10"/>
                <a:gd name="T9" fmla="*/ 5 h 20"/>
                <a:gd name="T10" fmla="*/ 5 w 10"/>
                <a:gd name="T11" fmla="*/ 6 h 20"/>
                <a:gd name="T12" fmla="*/ 4 w 10"/>
                <a:gd name="T13" fmla="*/ 8 h 20"/>
                <a:gd name="T14" fmla="*/ 4 w 10"/>
                <a:gd name="T15" fmla="*/ 18 h 20"/>
                <a:gd name="T16" fmla="*/ 4 w 10"/>
                <a:gd name="T17" fmla="*/ 19 h 20"/>
                <a:gd name="T18" fmla="*/ 3 w 10"/>
                <a:gd name="T19" fmla="*/ 20 h 20"/>
                <a:gd name="T20" fmla="*/ 1 w 10"/>
                <a:gd name="T21" fmla="*/ 20 h 20"/>
                <a:gd name="T22" fmla="*/ 0 w 10"/>
                <a:gd name="T23" fmla="*/ 19 h 20"/>
                <a:gd name="T24" fmla="*/ 0 w 10"/>
                <a:gd name="T25" fmla="*/ 18 h 20"/>
                <a:gd name="T26" fmla="*/ 0 w 10"/>
                <a:gd name="T27" fmla="*/ 2 h 20"/>
                <a:gd name="T28" fmla="*/ 0 w 10"/>
                <a:gd name="T29" fmla="*/ 1 h 20"/>
                <a:gd name="T30" fmla="*/ 1 w 10"/>
                <a:gd name="T31" fmla="*/ 0 h 20"/>
                <a:gd name="T32" fmla="*/ 3 w 10"/>
                <a:gd name="T33" fmla="*/ 0 h 20"/>
                <a:gd name="T34" fmla="*/ 4 w 10"/>
                <a:gd name="T35" fmla="*/ 1 h 20"/>
                <a:gd name="T36" fmla="*/ 4 w 10"/>
                <a:gd name="T37" fmla="*/ 2 h 20"/>
                <a:gd name="T38" fmla="*/ 4 w 10"/>
                <a:gd name="T39" fmla="*/ 2 h 20"/>
                <a:gd name="T40" fmla="*/ 7 w 10"/>
                <a:gd name="T41" fmla="*/ 1 h 20"/>
                <a:gd name="T42" fmla="*/ 9 w 10"/>
                <a:gd name="T43" fmla="*/ 0 h 20"/>
                <a:gd name="T44" fmla="*/ 10 w 10"/>
                <a:gd name="T45" fmla="*/ 0 h 20"/>
                <a:gd name="T46" fmla="*/ 10 w 10"/>
                <a:gd name="T47" fmla="*/ 1 h 20"/>
                <a:gd name="T48" fmla="*/ 10 w 10"/>
                <a:gd name="T49" fmla="*/ 3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0" h="20">
                  <a:moveTo>
                    <a:pt x="10" y="3"/>
                  </a:moveTo>
                  <a:cubicBezTo>
                    <a:pt x="10" y="3"/>
                    <a:pt x="10" y="4"/>
                    <a:pt x="10" y="4"/>
                  </a:cubicBezTo>
                  <a:cubicBezTo>
                    <a:pt x="10" y="4"/>
                    <a:pt x="10" y="4"/>
                    <a:pt x="9" y="4"/>
                  </a:cubicBezTo>
                  <a:cubicBezTo>
                    <a:pt x="9" y="4"/>
                    <a:pt x="8" y="4"/>
                    <a:pt x="8" y="4"/>
                  </a:cubicBezTo>
                  <a:cubicBezTo>
                    <a:pt x="7" y="4"/>
                    <a:pt x="7" y="5"/>
                    <a:pt x="7" y="5"/>
                  </a:cubicBezTo>
                  <a:cubicBezTo>
                    <a:pt x="6" y="5"/>
                    <a:pt x="5" y="6"/>
                    <a:pt x="5" y="6"/>
                  </a:cubicBezTo>
                  <a:cubicBezTo>
                    <a:pt x="4" y="7"/>
                    <a:pt x="4" y="7"/>
                    <a:pt x="4" y="8"/>
                  </a:cubicBezTo>
                  <a:cubicBezTo>
                    <a:pt x="4" y="18"/>
                    <a:pt x="4" y="18"/>
                    <a:pt x="4" y="18"/>
                  </a:cubicBezTo>
                  <a:cubicBezTo>
                    <a:pt x="4" y="18"/>
                    <a:pt x="4" y="19"/>
                    <a:pt x="4" y="19"/>
                  </a:cubicBezTo>
                  <a:cubicBezTo>
                    <a:pt x="4" y="19"/>
                    <a:pt x="3" y="20"/>
                    <a:pt x="3" y="20"/>
                  </a:cubicBezTo>
                  <a:cubicBezTo>
                    <a:pt x="1" y="20"/>
                    <a:pt x="1" y="20"/>
                    <a:pt x="1" y="20"/>
                  </a:cubicBezTo>
                  <a:cubicBezTo>
                    <a:pt x="0" y="20"/>
                    <a:pt x="0" y="19"/>
                    <a:pt x="0" y="19"/>
                  </a:cubicBezTo>
                  <a:cubicBezTo>
                    <a:pt x="0" y="19"/>
                    <a:pt x="0" y="18"/>
                    <a:pt x="0" y="18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0"/>
                    <a:pt x="1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4" y="0"/>
                    <a:pt x="4" y="1"/>
                  </a:cubicBezTo>
                  <a:cubicBezTo>
                    <a:pt x="4" y="1"/>
                    <a:pt x="4" y="1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5" y="2"/>
                    <a:pt x="6" y="1"/>
                    <a:pt x="7" y="1"/>
                  </a:cubicBezTo>
                  <a:cubicBezTo>
                    <a:pt x="7" y="0"/>
                    <a:pt x="8" y="0"/>
                    <a:pt x="9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0" y="0"/>
                    <a:pt x="10" y="1"/>
                    <a:pt x="10" y="1"/>
                  </a:cubicBezTo>
                  <a:lnTo>
                    <a:pt x="10" y="3"/>
                  </a:lnTo>
                  <a:close/>
                </a:path>
              </a:pathLst>
            </a:custGeom>
            <a:solidFill>
              <a:srgbClr val="5755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88" name="Freeform 1079"/>
            <p:cNvSpPr>
              <a:spLocks noEditPoints="1"/>
            </p:cNvSpPr>
            <p:nvPr/>
          </p:nvSpPr>
          <p:spPr bwMode="auto">
            <a:xfrm>
              <a:off x="8593138" y="5837238"/>
              <a:ext cx="68263" cy="85725"/>
            </a:xfrm>
            <a:custGeom>
              <a:avLst/>
              <a:gdLst>
                <a:gd name="T0" fmla="*/ 13 w 16"/>
                <a:gd name="T1" fmla="*/ 20 h 20"/>
                <a:gd name="T2" fmla="*/ 12 w 16"/>
                <a:gd name="T3" fmla="*/ 19 h 20"/>
                <a:gd name="T4" fmla="*/ 11 w 16"/>
                <a:gd name="T5" fmla="*/ 18 h 20"/>
                <a:gd name="T6" fmla="*/ 11 w 16"/>
                <a:gd name="T7" fmla="*/ 18 h 20"/>
                <a:gd name="T8" fmla="*/ 9 w 16"/>
                <a:gd name="T9" fmla="*/ 19 h 20"/>
                <a:gd name="T10" fmla="*/ 6 w 16"/>
                <a:gd name="T11" fmla="*/ 20 h 20"/>
                <a:gd name="T12" fmla="*/ 4 w 16"/>
                <a:gd name="T13" fmla="*/ 19 h 20"/>
                <a:gd name="T14" fmla="*/ 1 w 16"/>
                <a:gd name="T15" fmla="*/ 18 h 20"/>
                <a:gd name="T16" fmla="*/ 0 w 16"/>
                <a:gd name="T17" fmla="*/ 15 h 20"/>
                <a:gd name="T18" fmla="*/ 0 w 16"/>
                <a:gd name="T19" fmla="*/ 10 h 20"/>
                <a:gd name="T20" fmla="*/ 1 w 16"/>
                <a:gd name="T21" fmla="*/ 3 h 20"/>
                <a:gd name="T22" fmla="*/ 6 w 16"/>
                <a:gd name="T23" fmla="*/ 0 h 20"/>
                <a:gd name="T24" fmla="*/ 9 w 16"/>
                <a:gd name="T25" fmla="*/ 0 h 20"/>
                <a:gd name="T26" fmla="*/ 11 w 16"/>
                <a:gd name="T27" fmla="*/ 2 h 20"/>
                <a:gd name="T28" fmla="*/ 11 w 16"/>
                <a:gd name="T29" fmla="*/ 2 h 20"/>
                <a:gd name="T30" fmla="*/ 13 w 16"/>
                <a:gd name="T31" fmla="*/ 0 h 20"/>
                <a:gd name="T32" fmla="*/ 14 w 16"/>
                <a:gd name="T33" fmla="*/ 0 h 20"/>
                <a:gd name="T34" fmla="*/ 16 w 16"/>
                <a:gd name="T35" fmla="*/ 1 h 20"/>
                <a:gd name="T36" fmla="*/ 16 w 16"/>
                <a:gd name="T37" fmla="*/ 2 h 20"/>
                <a:gd name="T38" fmla="*/ 16 w 16"/>
                <a:gd name="T39" fmla="*/ 18 h 20"/>
                <a:gd name="T40" fmla="*/ 16 w 16"/>
                <a:gd name="T41" fmla="*/ 19 h 20"/>
                <a:gd name="T42" fmla="*/ 15 w 16"/>
                <a:gd name="T43" fmla="*/ 20 h 20"/>
                <a:gd name="T44" fmla="*/ 13 w 16"/>
                <a:gd name="T45" fmla="*/ 20 h 20"/>
                <a:gd name="T46" fmla="*/ 11 w 16"/>
                <a:gd name="T47" fmla="*/ 7 h 20"/>
                <a:gd name="T48" fmla="*/ 11 w 16"/>
                <a:gd name="T49" fmla="*/ 6 h 20"/>
                <a:gd name="T50" fmla="*/ 10 w 16"/>
                <a:gd name="T51" fmla="*/ 5 h 20"/>
                <a:gd name="T52" fmla="*/ 9 w 16"/>
                <a:gd name="T53" fmla="*/ 4 h 20"/>
                <a:gd name="T54" fmla="*/ 8 w 16"/>
                <a:gd name="T55" fmla="*/ 3 h 20"/>
                <a:gd name="T56" fmla="*/ 5 w 16"/>
                <a:gd name="T57" fmla="*/ 5 h 20"/>
                <a:gd name="T58" fmla="*/ 4 w 16"/>
                <a:gd name="T59" fmla="*/ 9 h 20"/>
                <a:gd name="T60" fmla="*/ 4 w 16"/>
                <a:gd name="T61" fmla="*/ 11 h 20"/>
                <a:gd name="T62" fmla="*/ 5 w 16"/>
                <a:gd name="T63" fmla="*/ 15 h 20"/>
                <a:gd name="T64" fmla="*/ 8 w 16"/>
                <a:gd name="T65" fmla="*/ 16 h 20"/>
                <a:gd name="T66" fmla="*/ 9 w 16"/>
                <a:gd name="T67" fmla="*/ 16 h 20"/>
                <a:gd name="T68" fmla="*/ 10 w 16"/>
                <a:gd name="T69" fmla="*/ 15 h 20"/>
                <a:gd name="T70" fmla="*/ 11 w 16"/>
                <a:gd name="T71" fmla="*/ 14 h 20"/>
                <a:gd name="T72" fmla="*/ 11 w 16"/>
                <a:gd name="T73" fmla="*/ 13 h 20"/>
                <a:gd name="T74" fmla="*/ 11 w 16"/>
                <a:gd name="T75" fmla="*/ 7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6" h="20">
                  <a:moveTo>
                    <a:pt x="13" y="20"/>
                  </a:moveTo>
                  <a:cubicBezTo>
                    <a:pt x="12" y="20"/>
                    <a:pt x="12" y="19"/>
                    <a:pt x="12" y="19"/>
                  </a:cubicBezTo>
                  <a:cubicBezTo>
                    <a:pt x="12" y="19"/>
                    <a:pt x="11" y="19"/>
                    <a:pt x="11" y="18"/>
                  </a:cubicBezTo>
                  <a:cubicBezTo>
                    <a:pt x="11" y="18"/>
                    <a:pt x="11" y="18"/>
                    <a:pt x="11" y="18"/>
                  </a:cubicBezTo>
                  <a:cubicBezTo>
                    <a:pt x="11" y="19"/>
                    <a:pt x="10" y="19"/>
                    <a:pt x="9" y="19"/>
                  </a:cubicBezTo>
                  <a:cubicBezTo>
                    <a:pt x="8" y="20"/>
                    <a:pt x="7" y="20"/>
                    <a:pt x="6" y="20"/>
                  </a:cubicBezTo>
                  <a:cubicBezTo>
                    <a:pt x="5" y="20"/>
                    <a:pt x="4" y="20"/>
                    <a:pt x="4" y="19"/>
                  </a:cubicBezTo>
                  <a:cubicBezTo>
                    <a:pt x="3" y="19"/>
                    <a:pt x="2" y="18"/>
                    <a:pt x="1" y="18"/>
                  </a:cubicBezTo>
                  <a:cubicBezTo>
                    <a:pt x="1" y="17"/>
                    <a:pt x="0" y="16"/>
                    <a:pt x="0" y="15"/>
                  </a:cubicBezTo>
                  <a:cubicBezTo>
                    <a:pt x="0" y="13"/>
                    <a:pt x="0" y="12"/>
                    <a:pt x="0" y="10"/>
                  </a:cubicBezTo>
                  <a:cubicBezTo>
                    <a:pt x="0" y="7"/>
                    <a:pt x="0" y="4"/>
                    <a:pt x="1" y="3"/>
                  </a:cubicBezTo>
                  <a:cubicBezTo>
                    <a:pt x="2" y="1"/>
                    <a:pt x="4" y="0"/>
                    <a:pt x="6" y="0"/>
                  </a:cubicBezTo>
                  <a:cubicBezTo>
                    <a:pt x="7" y="0"/>
                    <a:pt x="8" y="0"/>
                    <a:pt x="9" y="0"/>
                  </a:cubicBezTo>
                  <a:cubicBezTo>
                    <a:pt x="10" y="1"/>
                    <a:pt x="11" y="1"/>
                    <a:pt x="11" y="2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1" y="1"/>
                    <a:pt x="12" y="0"/>
                    <a:pt x="13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5" y="0"/>
                    <a:pt x="16" y="1"/>
                    <a:pt x="16" y="1"/>
                  </a:cubicBezTo>
                  <a:cubicBezTo>
                    <a:pt x="16" y="1"/>
                    <a:pt x="16" y="1"/>
                    <a:pt x="16" y="2"/>
                  </a:cubicBezTo>
                  <a:cubicBezTo>
                    <a:pt x="16" y="18"/>
                    <a:pt x="16" y="18"/>
                    <a:pt x="16" y="18"/>
                  </a:cubicBezTo>
                  <a:cubicBezTo>
                    <a:pt x="16" y="18"/>
                    <a:pt x="16" y="19"/>
                    <a:pt x="16" y="19"/>
                  </a:cubicBezTo>
                  <a:cubicBezTo>
                    <a:pt x="16" y="19"/>
                    <a:pt x="15" y="20"/>
                    <a:pt x="15" y="20"/>
                  </a:cubicBezTo>
                  <a:lnTo>
                    <a:pt x="13" y="20"/>
                  </a:lnTo>
                  <a:close/>
                  <a:moveTo>
                    <a:pt x="11" y="7"/>
                  </a:moveTo>
                  <a:cubicBezTo>
                    <a:pt x="11" y="7"/>
                    <a:pt x="11" y="7"/>
                    <a:pt x="11" y="6"/>
                  </a:cubicBezTo>
                  <a:cubicBezTo>
                    <a:pt x="11" y="6"/>
                    <a:pt x="11" y="5"/>
                    <a:pt x="10" y="5"/>
                  </a:cubicBezTo>
                  <a:cubicBezTo>
                    <a:pt x="10" y="4"/>
                    <a:pt x="10" y="4"/>
                    <a:pt x="9" y="4"/>
                  </a:cubicBezTo>
                  <a:cubicBezTo>
                    <a:pt x="9" y="4"/>
                    <a:pt x="8" y="3"/>
                    <a:pt x="8" y="3"/>
                  </a:cubicBezTo>
                  <a:cubicBezTo>
                    <a:pt x="7" y="3"/>
                    <a:pt x="6" y="4"/>
                    <a:pt x="5" y="5"/>
                  </a:cubicBezTo>
                  <a:cubicBezTo>
                    <a:pt x="5" y="5"/>
                    <a:pt x="4" y="7"/>
                    <a:pt x="4" y="9"/>
                  </a:cubicBezTo>
                  <a:cubicBezTo>
                    <a:pt x="4" y="11"/>
                    <a:pt x="4" y="11"/>
                    <a:pt x="4" y="11"/>
                  </a:cubicBezTo>
                  <a:cubicBezTo>
                    <a:pt x="4" y="13"/>
                    <a:pt x="5" y="14"/>
                    <a:pt x="5" y="15"/>
                  </a:cubicBezTo>
                  <a:cubicBezTo>
                    <a:pt x="6" y="16"/>
                    <a:pt x="7" y="16"/>
                    <a:pt x="8" y="16"/>
                  </a:cubicBezTo>
                  <a:cubicBezTo>
                    <a:pt x="8" y="16"/>
                    <a:pt x="9" y="16"/>
                    <a:pt x="9" y="16"/>
                  </a:cubicBezTo>
                  <a:cubicBezTo>
                    <a:pt x="10" y="16"/>
                    <a:pt x="10" y="16"/>
                    <a:pt x="10" y="15"/>
                  </a:cubicBezTo>
                  <a:cubicBezTo>
                    <a:pt x="11" y="15"/>
                    <a:pt x="11" y="15"/>
                    <a:pt x="11" y="14"/>
                  </a:cubicBezTo>
                  <a:cubicBezTo>
                    <a:pt x="11" y="14"/>
                    <a:pt x="11" y="14"/>
                    <a:pt x="11" y="13"/>
                  </a:cubicBezTo>
                  <a:lnTo>
                    <a:pt x="11" y="7"/>
                  </a:lnTo>
                  <a:close/>
                </a:path>
              </a:pathLst>
            </a:custGeom>
            <a:solidFill>
              <a:srgbClr val="5755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89" name="Freeform 1080"/>
            <p:cNvSpPr>
              <a:spLocks/>
            </p:cNvSpPr>
            <p:nvPr/>
          </p:nvSpPr>
          <p:spPr bwMode="auto">
            <a:xfrm>
              <a:off x="8678863" y="5808663"/>
              <a:ext cx="20638" cy="114300"/>
            </a:xfrm>
            <a:custGeom>
              <a:avLst/>
              <a:gdLst>
                <a:gd name="T0" fmla="*/ 1 w 5"/>
                <a:gd name="T1" fmla="*/ 27 h 27"/>
                <a:gd name="T2" fmla="*/ 0 w 5"/>
                <a:gd name="T3" fmla="*/ 26 h 27"/>
                <a:gd name="T4" fmla="*/ 0 w 5"/>
                <a:gd name="T5" fmla="*/ 25 h 27"/>
                <a:gd name="T6" fmla="*/ 0 w 5"/>
                <a:gd name="T7" fmla="*/ 2 h 27"/>
                <a:gd name="T8" fmla="*/ 0 w 5"/>
                <a:gd name="T9" fmla="*/ 1 h 27"/>
                <a:gd name="T10" fmla="*/ 1 w 5"/>
                <a:gd name="T11" fmla="*/ 0 h 27"/>
                <a:gd name="T12" fmla="*/ 3 w 5"/>
                <a:gd name="T13" fmla="*/ 0 h 27"/>
                <a:gd name="T14" fmla="*/ 4 w 5"/>
                <a:gd name="T15" fmla="*/ 1 h 27"/>
                <a:gd name="T16" fmla="*/ 5 w 5"/>
                <a:gd name="T17" fmla="*/ 2 h 27"/>
                <a:gd name="T18" fmla="*/ 5 w 5"/>
                <a:gd name="T19" fmla="*/ 25 h 27"/>
                <a:gd name="T20" fmla="*/ 4 w 5"/>
                <a:gd name="T21" fmla="*/ 26 h 27"/>
                <a:gd name="T22" fmla="*/ 3 w 5"/>
                <a:gd name="T23" fmla="*/ 27 h 27"/>
                <a:gd name="T24" fmla="*/ 1 w 5"/>
                <a:gd name="T25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" h="27">
                  <a:moveTo>
                    <a:pt x="1" y="27"/>
                  </a:moveTo>
                  <a:cubicBezTo>
                    <a:pt x="1" y="27"/>
                    <a:pt x="1" y="26"/>
                    <a:pt x="0" y="26"/>
                  </a:cubicBezTo>
                  <a:cubicBezTo>
                    <a:pt x="0" y="26"/>
                    <a:pt x="0" y="26"/>
                    <a:pt x="0" y="25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0"/>
                    <a:pt x="1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4" y="0"/>
                    <a:pt x="4" y="1"/>
                    <a:pt x="4" y="1"/>
                  </a:cubicBezTo>
                  <a:cubicBezTo>
                    <a:pt x="5" y="1"/>
                    <a:pt x="5" y="1"/>
                    <a:pt x="5" y="2"/>
                  </a:cubicBezTo>
                  <a:cubicBezTo>
                    <a:pt x="5" y="25"/>
                    <a:pt x="5" y="25"/>
                    <a:pt x="5" y="25"/>
                  </a:cubicBezTo>
                  <a:cubicBezTo>
                    <a:pt x="5" y="26"/>
                    <a:pt x="5" y="26"/>
                    <a:pt x="4" y="26"/>
                  </a:cubicBezTo>
                  <a:cubicBezTo>
                    <a:pt x="4" y="26"/>
                    <a:pt x="4" y="27"/>
                    <a:pt x="3" y="27"/>
                  </a:cubicBezTo>
                  <a:lnTo>
                    <a:pt x="1" y="27"/>
                  </a:lnTo>
                  <a:close/>
                </a:path>
              </a:pathLst>
            </a:custGeom>
            <a:solidFill>
              <a:srgbClr val="5755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90" name="Freeform 1081"/>
            <p:cNvSpPr>
              <a:spLocks noEditPoints="1"/>
            </p:cNvSpPr>
            <p:nvPr/>
          </p:nvSpPr>
          <p:spPr bwMode="auto">
            <a:xfrm>
              <a:off x="8716963" y="5811838"/>
              <a:ext cx="20638" cy="111125"/>
            </a:xfrm>
            <a:custGeom>
              <a:avLst/>
              <a:gdLst>
                <a:gd name="T0" fmla="*/ 2 w 5"/>
                <a:gd name="T1" fmla="*/ 4 h 26"/>
                <a:gd name="T2" fmla="*/ 1 w 5"/>
                <a:gd name="T3" fmla="*/ 3 h 26"/>
                <a:gd name="T4" fmla="*/ 0 w 5"/>
                <a:gd name="T5" fmla="*/ 2 h 26"/>
                <a:gd name="T6" fmla="*/ 0 w 5"/>
                <a:gd name="T7" fmla="*/ 1 h 26"/>
                <a:gd name="T8" fmla="*/ 1 w 5"/>
                <a:gd name="T9" fmla="*/ 0 h 26"/>
                <a:gd name="T10" fmla="*/ 2 w 5"/>
                <a:gd name="T11" fmla="*/ 0 h 26"/>
                <a:gd name="T12" fmla="*/ 4 w 5"/>
                <a:gd name="T13" fmla="*/ 0 h 26"/>
                <a:gd name="T14" fmla="*/ 5 w 5"/>
                <a:gd name="T15" fmla="*/ 0 h 26"/>
                <a:gd name="T16" fmla="*/ 5 w 5"/>
                <a:gd name="T17" fmla="*/ 1 h 26"/>
                <a:gd name="T18" fmla="*/ 5 w 5"/>
                <a:gd name="T19" fmla="*/ 2 h 26"/>
                <a:gd name="T20" fmla="*/ 4 w 5"/>
                <a:gd name="T21" fmla="*/ 3 h 26"/>
                <a:gd name="T22" fmla="*/ 4 w 5"/>
                <a:gd name="T23" fmla="*/ 4 h 26"/>
                <a:gd name="T24" fmla="*/ 2 w 5"/>
                <a:gd name="T25" fmla="*/ 4 h 26"/>
                <a:gd name="T26" fmla="*/ 1 w 5"/>
                <a:gd name="T27" fmla="*/ 26 h 26"/>
                <a:gd name="T28" fmla="*/ 1 w 5"/>
                <a:gd name="T29" fmla="*/ 25 h 26"/>
                <a:gd name="T30" fmla="*/ 0 w 5"/>
                <a:gd name="T31" fmla="*/ 24 h 26"/>
                <a:gd name="T32" fmla="*/ 0 w 5"/>
                <a:gd name="T33" fmla="*/ 8 h 26"/>
                <a:gd name="T34" fmla="*/ 1 w 5"/>
                <a:gd name="T35" fmla="*/ 7 h 26"/>
                <a:gd name="T36" fmla="*/ 2 w 5"/>
                <a:gd name="T37" fmla="*/ 6 h 26"/>
                <a:gd name="T38" fmla="*/ 3 w 5"/>
                <a:gd name="T39" fmla="*/ 6 h 26"/>
                <a:gd name="T40" fmla="*/ 4 w 5"/>
                <a:gd name="T41" fmla="*/ 7 h 26"/>
                <a:gd name="T42" fmla="*/ 5 w 5"/>
                <a:gd name="T43" fmla="*/ 8 h 26"/>
                <a:gd name="T44" fmla="*/ 5 w 5"/>
                <a:gd name="T45" fmla="*/ 24 h 26"/>
                <a:gd name="T46" fmla="*/ 5 w 5"/>
                <a:gd name="T47" fmla="*/ 25 h 26"/>
                <a:gd name="T48" fmla="*/ 4 w 5"/>
                <a:gd name="T49" fmla="*/ 26 h 26"/>
                <a:gd name="T50" fmla="*/ 1 w 5"/>
                <a:gd name="T51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" h="26">
                  <a:moveTo>
                    <a:pt x="2" y="4"/>
                  </a:moveTo>
                  <a:cubicBezTo>
                    <a:pt x="1" y="4"/>
                    <a:pt x="1" y="4"/>
                    <a:pt x="1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1" y="0"/>
                    <a:pt x="1" y="0"/>
                  </a:cubicBezTo>
                  <a:cubicBezTo>
                    <a:pt x="1" y="0"/>
                    <a:pt x="1" y="0"/>
                    <a:pt x="2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5" y="0"/>
                  </a:cubicBezTo>
                  <a:cubicBezTo>
                    <a:pt x="5" y="0"/>
                    <a:pt x="5" y="1"/>
                    <a:pt x="5" y="1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3"/>
                    <a:pt x="5" y="3"/>
                    <a:pt x="4" y="3"/>
                  </a:cubicBezTo>
                  <a:cubicBezTo>
                    <a:pt x="4" y="4"/>
                    <a:pt x="4" y="4"/>
                    <a:pt x="4" y="4"/>
                  </a:cubicBezTo>
                  <a:lnTo>
                    <a:pt x="2" y="4"/>
                  </a:lnTo>
                  <a:close/>
                  <a:moveTo>
                    <a:pt x="1" y="26"/>
                  </a:moveTo>
                  <a:cubicBezTo>
                    <a:pt x="1" y="26"/>
                    <a:pt x="1" y="25"/>
                    <a:pt x="1" y="25"/>
                  </a:cubicBezTo>
                  <a:cubicBezTo>
                    <a:pt x="0" y="25"/>
                    <a:pt x="0" y="25"/>
                    <a:pt x="0" y="24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7"/>
                    <a:pt x="0" y="7"/>
                    <a:pt x="1" y="7"/>
                  </a:cubicBezTo>
                  <a:cubicBezTo>
                    <a:pt x="1" y="7"/>
                    <a:pt x="1" y="6"/>
                    <a:pt x="2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4" y="6"/>
                    <a:pt x="4" y="7"/>
                    <a:pt x="4" y="7"/>
                  </a:cubicBezTo>
                  <a:cubicBezTo>
                    <a:pt x="5" y="7"/>
                    <a:pt x="5" y="7"/>
                    <a:pt x="5" y="8"/>
                  </a:cubicBezTo>
                  <a:cubicBezTo>
                    <a:pt x="5" y="24"/>
                    <a:pt x="5" y="24"/>
                    <a:pt x="5" y="24"/>
                  </a:cubicBezTo>
                  <a:cubicBezTo>
                    <a:pt x="5" y="25"/>
                    <a:pt x="5" y="25"/>
                    <a:pt x="5" y="25"/>
                  </a:cubicBezTo>
                  <a:cubicBezTo>
                    <a:pt x="4" y="25"/>
                    <a:pt x="4" y="26"/>
                    <a:pt x="4" y="26"/>
                  </a:cubicBezTo>
                  <a:lnTo>
                    <a:pt x="1" y="26"/>
                  </a:lnTo>
                  <a:close/>
                </a:path>
              </a:pathLst>
            </a:custGeom>
            <a:solidFill>
              <a:srgbClr val="5755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91" name="Freeform 1082"/>
            <p:cNvSpPr>
              <a:spLocks noEditPoints="1"/>
            </p:cNvSpPr>
            <p:nvPr/>
          </p:nvSpPr>
          <p:spPr bwMode="auto">
            <a:xfrm>
              <a:off x="8750301" y="5837238"/>
              <a:ext cx="71438" cy="85725"/>
            </a:xfrm>
            <a:custGeom>
              <a:avLst/>
              <a:gdLst>
                <a:gd name="T0" fmla="*/ 14 w 17"/>
                <a:gd name="T1" fmla="*/ 20 h 20"/>
                <a:gd name="T2" fmla="*/ 13 w 17"/>
                <a:gd name="T3" fmla="*/ 19 h 20"/>
                <a:gd name="T4" fmla="*/ 12 w 17"/>
                <a:gd name="T5" fmla="*/ 18 h 20"/>
                <a:gd name="T6" fmla="*/ 12 w 17"/>
                <a:gd name="T7" fmla="*/ 18 h 20"/>
                <a:gd name="T8" fmla="*/ 10 w 17"/>
                <a:gd name="T9" fmla="*/ 19 h 20"/>
                <a:gd name="T10" fmla="*/ 7 w 17"/>
                <a:gd name="T11" fmla="*/ 20 h 20"/>
                <a:gd name="T12" fmla="*/ 4 w 17"/>
                <a:gd name="T13" fmla="*/ 19 h 20"/>
                <a:gd name="T14" fmla="*/ 2 w 17"/>
                <a:gd name="T15" fmla="*/ 18 h 20"/>
                <a:gd name="T16" fmla="*/ 1 w 17"/>
                <a:gd name="T17" fmla="*/ 15 h 20"/>
                <a:gd name="T18" fmla="*/ 0 w 17"/>
                <a:gd name="T19" fmla="*/ 10 h 20"/>
                <a:gd name="T20" fmla="*/ 2 w 17"/>
                <a:gd name="T21" fmla="*/ 3 h 20"/>
                <a:gd name="T22" fmla="*/ 7 w 17"/>
                <a:gd name="T23" fmla="*/ 0 h 20"/>
                <a:gd name="T24" fmla="*/ 10 w 17"/>
                <a:gd name="T25" fmla="*/ 0 h 20"/>
                <a:gd name="T26" fmla="*/ 12 w 17"/>
                <a:gd name="T27" fmla="*/ 2 h 20"/>
                <a:gd name="T28" fmla="*/ 12 w 17"/>
                <a:gd name="T29" fmla="*/ 2 h 20"/>
                <a:gd name="T30" fmla="*/ 13 w 17"/>
                <a:gd name="T31" fmla="*/ 0 h 20"/>
                <a:gd name="T32" fmla="*/ 15 w 17"/>
                <a:gd name="T33" fmla="*/ 0 h 20"/>
                <a:gd name="T34" fmla="*/ 17 w 17"/>
                <a:gd name="T35" fmla="*/ 1 h 20"/>
                <a:gd name="T36" fmla="*/ 17 w 17"/>
                <a:gd name="T37" fmla="*/ 2 h 20"/>
                <a:gd name="T38" fmla="*/ 17 w 17"/>
                <a:gd name="T39" fmla="*/ 18 h 20"/>
                <a:gd name="T40" fmla="*/ 17 w 17"/>
                <a:gd name="T41" fmla="*/ 19 h 20"/>
                <a:gd name="T42" fmla="*/ 15 w 17"/>
                <a:gd name="T43" fmla="*/ 20 h 20"/>
                <a:gd name="T44" fmla="*/ 14 w 17"/>
                <a:gd name="T45" fmla="*/ 20 h 20"/>
                <a:gd name="T46" fmla="*/ 12 w 17"/>
                <a:gd name="T47" fmla="*/ 7 h 20"/>
                <a:gd name="T48" fmla="*/ 12 w 17"/>
                <a:gd name="T49" fmla="*/ 6 h 20"/>
                <a:gd name="T50" fmla="*/ 11 w 17"/>
                <a:gd name="T51" fmla="*/ 5 h 20"/>
                <a:gd name="T52" fmla="*/ 10 w 17"/>
                <a:gd name="T53" fmla="*/ 4 h 20"/>
                <a:gd name="T54" fmla="*/ 9 w 17"/>
                <a:gd name="T55" fmla="*/ 3 h 20"/>
                <a:gd name="T56" fmla="*/ 6 w 17"/>
                <a:gd name="T57" fmla="*/ 5 h 20"/>
                <a:gd name="T58" fmla="*/ 5 w 17"/>
                <a:gd name="T59" fmla="*/ 9 h 20"/>
                <a:gd name="T60" fmla="*/ 5 w 17"/>
                <a:gd name="T61" fmla="*/ 11 h 20"/>
                <a:gd name="T62" fmla="*/ 6 w 17"/>
                <a:gd name="T63" fmla="*/ 15 h 20"/>
                <a:gd name="T64" fmla="*/ 9 w 17"/>
                <a:gd name="T65" fmla="*/ 16 h 20"/>
                <a:gd name="T66" fmla="*/ 10 w 17"/>
                <a:gd name="T67" fmla="*/ 16 h 20"/>
                <a:gd name="T68" fmla="*/ 11 w 17"/>
                <a:gd name="T69" fmla="*/ 15 h 20"/>
                <a:gd name="T70" fmla="*/ 12 w 17"/>
                <a:gd name="T71" fmla="*/ 14 h 20"/>
                <a:gd name="T72" fmla="*/ 12 w 17"/>
                <a:gd name="T73" fmla="*/ 13 h 20"/>
                <a:gd name="T74" fmla="*/ 12 w 17"/>
                <a:gd name="T75" fmla="*/ 7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7" h="20">
                  <a:moveTo>
                    <a:pt x="14" y="20"/>
                  </a:moveTo>
                  <a:cubicBezTo>
                    <a:pt x="13" y="20"/>
                    <a:pt x="13" y="19"/>
                    <a:pt x="13" y="19"/>
                  </a:cubicBezTo>
                  <a:cubicBezTo>
                    <a:pt x="12" y="19"/>
                    <a:pt x="12" y="19"/>
                    <a:pt x="12" y="18"/>
                  </a:cubicBezTo>
                  <a:cubicBezTo>
                    <a:pt x="12" y="18"/>
                    <a:pt x="12" y="18"/>
                    <a:pt x="12" y="18"/>
                  </a:cubicBezTo>
                  <a:cubicBezTo>
                    <a:pt x="12" y="19"/>
                    <a:pt x="11" y="19"/>
                    <a:pt x="10" y="19"/>
                  </a:cubicBezTo>
                  <a:cubicBezTo>
                    <a:pt x="9" y="20"/>
                    <a:pt x="8" y="20"/>
                    <a:pt x="7" y="20"/>
                  </a:cubicBezTo>
                  <a:cubicBezTo>
                    <a:pt x="6" y="20"/>
                    <a:pt x="5" y="20"/>
                    <a:pt x="4" y="19"/>
                  </a:cubicBezTo>
                  <a:cubicBezTo>
                    <a:pt x="4" y="19"/>
                    <a:pt x="3" y="18"/>
                    <a:pt x="2" y="18"/>
                  </a:cubicBezTo>
                  <a:cubicBezTo>
                    <a:pt x="2" y="17"/>
                    <a:pt x="1" y="16"/>
                    <a:pt x="1" y="15"/>
                  </a:cubicBezTo>
                  <a:cubicBezTo>
                    <a:pt x="1" y="13"/>
                    <a:pt x="0" y="12"/>
                    <a:pt x="0" y="10"/>
                  </a:cubicBezTo>
                  <a:cubicBezTo>
                    <a:pt x="0" y="7"/>
                    <a:pt x="1" y="4"/>
                    <a:pt x="2" y="3"/>
                  </a:cubicBezTo>
                  <a:cubicBezTo>
                    <a:pt x="3" y="1"/>
                    <a:pt x="5" y="0"/>
                    <a:pt x="7" y="0"/>
                  </a:cubicBezTo>
                  <a:cubicBezTo>
                    <a:pt x="8" y="0"/>
                    <a:pt x="9" y="0"/>
                    <a:pt x="10" y="0"/>
                  </a:cubicBezTo>
                  <a:cubicBezTo>
                    <a:pt x="11" y="1"/>
                    <a:pt x="12" y="1"/>
                    <a:pt x="12" y="2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2" y="1"/>
                    <a:pt x="13" y="0"/>
                    <a:pt x="13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6" y="0"/>
                    <a:pt x="16" y="1"/>
                    <a:pt x="17" y="1"/>
                  </a:cubicBezTo>
                  <a:cubicBezTo>
                    <a:pt x="17" y="1"/>
                    <a:pt x="17" y="1"/>
                    <a:pt x="17" y="2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7" y="18"/>
                    <a:pt x="17" y="19"/>
                    <a:pt x="17" y="19"/>
                  </a:cubicBezTo>
                  <a:cubicBezTo>
                    <a:pt x="16" y="19"/>
                    <a:pt x="16" y="20"/>
                    <a:pt x="15" y="20"/>
                  </a:cubicBezTo>
                  <a:lnTo>
                    <a:pt x="14" y="20"/>
                  </a:lnTo>
                  <a:close/>
                  <a:moveTo>
                    <a:pt x="12" y="7"/>
                  </a:moveTo>
                  <a:cubicBezTo>
                    <a:pt x="12" y="7"/>
                    <a:pt x="12" y="7"/>
                    <a:pt x="12" y="6"/>
                  </a:cubicBezTo>
                  <a:cubicBezTo>
                    <a:pt x="12" y="6"/>
                    <a:pt x="11" y="5"/>
                    <a:pt x="11" y="5"/>
                  </a:cubicBezTo>
                  <a:cubicBezTo>
                    <a:pt x="11" y="4"/>
                    <a:pt x="11" y="4"/>
                    <a:pt x="10" y="4"/>
                  </a:cubicBezTo>
                  <a:cubicBezTo>
                    <a:pt x="10" y="4"/>
                    <a:pt x="9" y="3"/>
                    <a:pt x="9" y="3"/>
                  </a:cubicBezTo>
                  <a:cubicBezTo>
                    <a:pt x="7" y="3"/>
                    <a:pt x="7" y="4"/>
                    <a:pt x="6" y="5"/>
                  </a:cubicBezTo>
                  <a:cubicBezTo>
                    <a:pt x="5" y="5"/>
                    <a:pt x="5" y="7"/>
                    <a:pt x="5" y="9"/>
                  </a:cubicBezTo>
                  <a:cubicBezTo>
                    <a:pt x="5" y="11"/>
                    <a:pt x="5" y="11"/>
                    <a:pt x="5" y="11"/>
                  </a:cubicBezTo>
                  <a:cubicBezTo>
                    <a:pt x="5" y="13"/>
                    <a:pt x="5" y="14"/>
                    <a:pt x="6" y="15"/>
                  </a:cubicBezTo>
                  <a:cubicBezTo>
                    <a:pt x="7" y="16"/>
                    <a:pt x="7" y="16"/>
                    <a:pt x="9" y="16"/>
                  </a:cubicBezTo>
                  <a:cubicBezTo>
                    <a:pt x="9" y="16"/>
                    <a:pt x="10" y="16"/>
                    <a:pt x="10" y="16"/>
                  </a:cubicBezTo>
                  <a:cubicBezTo>
                    <a:pt x="10" y="16"/>
                    <a:pt x="11" y="16"/>
                    <a:pt x="11" y="15"/>
                  </a:cubicBezTo>
                  <a:cubicBezTo>
                    <a:pt x="11" y="15"/>
                    <a:pt x="12" y="15"/>
                    <a:pt x="12" y="14"/>
                  </a:cubicBezTo>
                  <a:cubicBezTo>
                    <a:pt x="12" y="14"/>
                    <a:pt x="12" y="14"/>
                    <a:pt x="12" y="13"/>
                  </a:cubicBezTo>
                  <a:lnTo>
                    <a:pt x="12" y="7"/>
                  </a:lnTo>
                  <a:close/>
                </a:path>
              </a:pathLst>
            </a:custGeom>
            <a:solidFill>
              <a:srgbClr val="5755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1158" name="文本框 1157"/>
          <p:cNvSpPr txBox="1"/>
          <p:nvPr/>
        </p:nvSpPr>
        <p:spPr>
          <a:xfrm>
            <a:off x="9496100" y="2743121"/>
            <a:ext cx="187357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>
                <a:solidFill>
                  <a:srgbClr val="FC9908"/>
                </a:solidFill>
                <a:cs typeface="+mn-ea"/>
                <a:sym typeface="+mn-lt"/>
              </a:rPr>
              <a:t>请在此处填入你需要的内容。请在此处填入你需要的内容。请在此处填入你需要的内容。</a:t>
            </a:r>
          </a:p>
          <a:p>
            <a:r>
              <a:rPr lang="zh-CN" altLang="en-US" sz="1200" dirty="0">
                <a:solidFill>
                  <a:srgbClr val="FC9908"/>
                </a:solidFill>
                <a:cs typeface="+mn-ea"/>
                <a:sym typeface="+mn-lt"/>
              </a:rPr>
              <a:t>请在此处填入你需要的内容。请在此处填入你需要的内容。</a:t>
            </a:r>
          </a:p>
          <a:p>
            <a:endParaRPr lang="zh-CN" altLang="en-US" sz="1200" dirty="0">
              <a:solidFill>
                <a:srgbClr val="FC9908"/>
              </a:solidFill>
              <a:cs typeface="+mn-ea"/>
              <a:sym typeface="+mn-lt"/>
            </a:endParaRPr>
          </a:p>
        </p:txBody>
      </p:sp>
      <p:sp>
        <p:nvSpPr>
          <p:cNvPr id="618" name="矩形 617"/>
          <p:cNvSpPr/>
          <p:nvPr/>
        </p:nvSpPr>
        <p:spPr>
          <a:xfrm>
            <a:off x="398656" y="1436031"/>
            <a:ext cx="461665" cy="1438855"/>
          </a:xfrm>
          <a:prstGeom prst="rect">
            <a:avLst/>
          </a:prstGeom>
        </p:spPr>
        <p:txBody>
          <a:bodyPr vert="eaVert" wrap="none">
            <a:spAutoFit/>
          </a:bodyPr>
          <a:lstStyle/>
          <a:p>
            <a:r>
              <a:rPr lang="zh-CN" altLang="en-US" sz="1800" b="1" spc="300" dirty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请输入标题</a:t>
            </a:r>
          </a:p>
        </p:txBody>
      </p:sp>
      <p:sp>
        <p:nvSpPr>
          <p:cNvPr id="620" name="椭圆 619"/>
          <p:cNvSpPr/>
          <p:nvPr userDrawn="1"/>
        </p:nvSpPr>
        <p:spPr>
          <a:xfrm>
            <a:off x="568839" y="3298991"/>
            <a:ext cx="121298" cy="121298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21" name="椭圆 620"/>
          <p:cNvSpPr/>
          <p:nvPr userDrawn="1"/>
        </p:nvSpPr>
        <p:spPr>
          <a:xfrm>
            <a:off x="584848" y="3642290"/>
            <a:ext cx="89280" cy="87086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22" name="椭圆 621"/>
          <p:cNvSpPr/>
          <p:nvPr userDrawn="1"/>
        </p:nvSpPr>
        <p:spPr>
          <a:xfrm>
            <a:off x="584848" y="3951377"/>
            <a:ext cx="89280" cy="87086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23" name="椭圆 622"/>
          <p:cNvSpPr/>
          <p:nvPr userDrawn="1"/>
        </p:nvSpPr>
        <p:spPr>
          <a:xfrm>
            <a:off x="584848" y="4260463"/>
            <a:ext cx="89280" cy="87086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4746941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8000"/>
    </mc:Choice>
    <mc:Fallback xmlns="">
      <p:transition spd="slow" advClick="0" advTm="8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50" fill="hold"/>
                                        <p:tgtEl>
                                          <p:spTgt spid="6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50" fill="hold"/>
                                        <p:tgtEl>
                                          <p:spTgt spid="6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350"/>
                            </p:stCondLst>
                            <p:childTnLst>
                              <p:par>
                                <p:cTn id="1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"/>
                                        <p:tgtEl>
                                          <p:spTgt spid="6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" fill="hold"/>
                                        <p:tgtEl>
                                          <p:spTgt spid="6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" fill="hold"/>
                                        <p:tgtEl>
                                          <p:spTgt spid="6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50"/>
                            </p:stCondLst>
                            <p:childTnLst>
                              <p:par>
                                <p:cTn id="1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"/>
                                        <p:tgtEl>
                                          <p:spTgt spid="6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200" fill="hold"/>
                                        <p:tgtEl>
                                          <p:spTgt spid="6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" fill="hold"/>
                                        <p:tgtEl>
                                          <p:spTgt spid="6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750"/>
                            </p:stCondLst>
                            <p:childTnLst>
                              <p:par>
                                <p:cTn id="2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"/>
                                        <p:tgtEl>
                                          <p:spTgt spid="6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200" fill="hold"/>
                                        <p:tgtEl>
                                          <p:spTgt spid="6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" fill="hold"/>
                                        <p:tgtEl>
                                          <p:spTgt spid="6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950"/>
                            </p:stCondLst>
                            <p:childTnLst>
                              <p:par>
                                <p:cTn id="2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"/>
                                        <p:tgtEl>
                                          <p:spTgt spid="6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200" fill="hold"/>
                                        <p:tgtEl>
                                          <p:spTgt spid="6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" fill="hold"/>
                                        <p:tgtEl>
                                          <p:spTgt spid="6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150"/>
                            </p:stCondLst>
                            <p:childTnLst>
                              <p:par>
                                <p:cTn id="34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6" dur="2000"/>
                                        <p:tgtEl>
                                          <p:spTgt spid="4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150"/>
                            </p:stCondLst>
                            <p:childTnLst>
                              <p:par>
                                <p:cTn id="3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7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650"/>
                            </p:stCondLst>
                            <p:childTnLst>
                              <p:par>
                                <p:cTn id="4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7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7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7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150"/>
                            </p:stCondLst>
                            <p:childTnLst>
                              <p:par>
                                <p:cTn id="4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7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650"/>
                            </p:stCondLst>
                            <p:childTnLst>
                              <p:par>
                                <p:cTn id="5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7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7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7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150"/>
                            </p:stCondLst>
                            <p:childTnLst>
                              <p:par>
                                <p:cTn id="5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0" dur="500"/>
                                        <p:tgtEl>
                                          <p:spTgt spid="7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650"/>
                            </p:stCondLst>
                            <p:childTnLst>
                              <p:par>
                                <p:cTn id="6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7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7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7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6150"/>
                            </p:stCondLst>
                            <p:childTnLst>
                              <p:par>
                                <p:cTn id="6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0" dur="500"/>
                                        <p:tgtEl>
                                          <p:spTgt spid="7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6650"/>
                            </p:stCondLst>
                            <p:childTnLst>
                              <p:par>
                                <p:cTn id="7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7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7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7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7150"/>
                            </p:stCondLst>
                            <p:childTnLst>
                              <p:par>
                                <p:cTn id="7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0" dur="500"/>
                                        <p:tgtEl>
                                          <p:spTgt spid="1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7650"/>
                            </p:stCondLst>
                            <p:childTnLst>
                              <p:par>
                                <p:cTn id="8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11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11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1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8150"/>
                            </p:stCondLst>
                            <p:childTnLst>
                              <p:par>
                                <p:cTn id="8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0" dur="500"/>
                                        <p:tgtEl>
                                          <p:spTgt spid="1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8650"/>
                            </p:stCondLst>
                            <p:childTnLst>
                              <p:par>
                                <p:cTn id="9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11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11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1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9150"/>
                            </p:stCondLst>
                            <p:childTnLst>
                              <p:par>
                                <p:cTn id="9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0" dur="500"/>
                                        <p:tgtEl>
                                          <p:spTgt spid="1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9650"/>
                            </p:stCondLst>
                            <p:childTnLst>
                              <p:par>
                                <p:cTn id="10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11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11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1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10150"/>
                            </p:stCondLst>
                            <p:childTnLst>
                              <p:par>
                                <p:cTn id="10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0" dur="500"/>
                                        <p:tgtEl>
                                          <p:spTgt spid="1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10650"/>
                            </p:stCondLst>
                            <p:childTnLst>
                              <p:par>
                                <p:cTn id="11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11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11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1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11150"/>
                            </p:stCondLst>
                            <p:childTnLst>
                              <p:par>
                                <p:cTn id="11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0" dur="500"/>
                                        <p:tgtEl>
                                          <p:spTgt spid="1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11650"/>
                            </p:stCondLst>
                            <p:childTnLst>
                              <p:par>
                                <p:cTn id="12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11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11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6" dur="500"/>
                                        <p:tgtEl>
                                          <p:spTgt spid="1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12150"/>
                            </p:stCondLst>
                            <p:childTnLst>
                              <p:par>
                                <p:cTn id="128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0" dur="1000" fill="hold"/>
                                        <p:tgtEl>
                                          <p:spTgt spid="11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1000" fill="hold"/>
                                        <p:tgtEl>
                                          <p:spTgt spid="11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1000" fill="hold"/>
                                        <p:tgtEl>
                                          <p:spTgt spid="115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3" dur="1000"/>
                                        <p:tgtEl>
                                          <p:spTgt spid="1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58" grpId="0"/>
      <p:bldP spid="618" grpId="0" build="allAtOnce"/>
      <p:bldP spid="620" grpId="0" animBg="1"/>
      <p:bldP spid="621" grpId="0" animBg="1"/>
      <p:bldP spid="622" grpId="0" animBg="1"/>
      <p:bldP spid="62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268" name="组合 6267"/>
          <p:cNvGrpSpPr/>
          <p:nvPr/>
        </p:nvGrpSpPr>
        <p:grpSpPr>
          <a:xfrm>
            <a:off x="2184003" y="1411872"/>
            <a:ext cx="2131659" cy="1785877"/>
            <a:chOff x="2146300" y="790575"/>
            <a:chExt cx="2554288" cy="2139950"/>
          </a:xfrm>
        </p:grpSpPr>
        <p:sp>
          <p:nvSpPr>
            <p:cNvPr id="6206" name="Freeform 118"/>
            <p:cNvSpPr>
              <a:spLocks/>
            </p:cNvSpPr>
            <p:nvPr/>
          </p:nvSpPr>
          <p:spPr bwMode="auto">
            <a:xfrm>
              <a:off x="2425700" y="954088"/>
              <a:ext cx="904875" cy="1812925"/>
            </a:xfrm>
            <a:custGeom>
              <a:avLst/>
              <a:gdLst>
                <a:gd name="T0" fmla="*/ 0 w 362"/>
                <a:gd name="T1" fmla="*/ 362 h 725"/>
                <a:gd name="T2" fmla="*/ 362 w 362"/>
                <a:gd name="T3" fmla="*/ 725 h 725"/>
                <a:gd name="T4" fmla="*/ 362 w 362"/>
                <a:gd name="T5" fmla="*/ 0 h 725"/>
                <a:gd name="T6" fmla="*/ 0 w 362"/>
                <a:gd name="T7" fmla="*/ 362 h 7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2" h="725">
                  <a:moveTo>
                    <a:pt x="0" y="362"/>
                  </a:moveTo>
                  <a:cubicBezTo>
                    <a:pt x="0" y="562"/>
                    <a:pt x="162" y="725"/>
                    <a:pt x="362" y="725"/>
                  </a:cubicBezTo>
                  <a:cubicBezTo>
                    <a:pt x="362" y="0"/>
                    <a:pt x="362" y="0"/>
                    <a:pt x="362" y="0"/>
                  </a:cubicBezTo>
                  <a:cubicBezTo>
                    <a:pt x="162" y="0"/>
                    <a:pt x="0" y="162"/>
                    <a:pt x="0" y="362"/>
                  </a:cubicBezTo>
                </a:path>
              </a:pathLst>
            </a:custGeom>
            <a:solidFill>
              <a:srgbClr val="1D71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207" name="Freeform 119"/>
            <p:cNvSpPr>
              <a:spLocks/>
            </p:cNvSpPr>
            <p:nvPr/>
          </p:nvSpPr>
          <p:spPr bwMode="auto">
            <a:xfrm>
              <a:off x="3330575" y="954088"/>
              <a:ext cx="908050" cy="1812925"/>
            </a:xfrm>
            <a:custGeom>
              <a:avLst/>
              <a:gdLst>
                <a:gd name="T0" fmla="*/ 0 w 363"/>
                <a:gd name="T1" fmla="*/ 0 h 725"/>
                <a:gd name="T2" fmla="*/ 0 w 363"/>
                <a:gd name="T3" fmla="*/ 725 h 725"/>
                <a:gd name="T4" fmla="*/ 363 w 363"/>
                <a:gd name="T5" fmla="*/ 362 h 725"/>
                <a:gd name="T6" fmla="*/ 0 w 363"/>
                <a:gd name="T7" fmla="*/ 0 h 7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3" h="725">
                  <a:moveTo>
                    <a:pt x="0" y="0"/>
                  </a:moveTo>
                  <a:cubicBezTo>
                    <a:pt x="0" y="725"/>
                    <a:pt x="0" y="725"/>
                    <a:pt x="0" y="725"/>
                  </a:cubicBezTo>
                  <a:cubicBezTo>
                    <a:pt x="200" y="725"/>
                    <a:pt x="363" y="562"/>
                    <a:pt x="363" y="362"/>
                  </a:cubicBezTo>
                  <a:cubicBezTo>
                    <a:pt x="363" y="162"/>
                    <a:pt x="200" y="0"/>
                    <a:pt x="0" y="0"/>
                  </a:cubicBezTo>
                </a:path>
              </a:pathLst>
            </a:custGeom>
            <a:solidFill>
              <a:srgbClr val="1B67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208" name="Freeform 120"/>
            <p:cNvSpPr>
              <a:spLocks noEditPoints="1"/>
            </p:cNvSpPr>
            <p:nvPr/>
          </p:nvSpPr>
          <p:spPr bwMode="auto">
            <a:xfrm>
              <a:off x="2333625" y="860425"/>
              <a:ext cx="1997075" cy="2000250"/>
            </a:xfrm>
            <a:custGeom>
              <a:avLst/>
              <a:gdLst>
                <a:gd name="T0" fmla="*/ 399 w 799"/>
                <a:gd name="T1" fmla="*/ 799 h 799"/>
                <a:gd name="T2" fmla="*/ 0 w 799"/>
                <a:gd name="T3" fmla="*/ 399 h 799"/>
                <a:gd name="T4" fmla="*/ 399 w 799"/>
                <a:gd name="T5" fmla="*/ 0 h 799"/>
                <a:gd name="T6" fmla="*/ 799 w 799"/>
                <a:gd name="T7" fmla="*/ 399 h 799"/>
                <a:gd name="T8" fmla="*/ 399 w 799"/>
                <a:gd name="T9" fmla="*/ 799 h 799"/>
                <a:gd name="T10" fmla="*/ 399 w 799"/>
                <a:gd name="T11" fmla="*/ 8 h 799"/>
                <a:gd name="T12" fmla="*/ 8 w 799"/>
                <a:gd name="T13" fmla="*/ 399 h 799"/>
                <a:gd name="T14" fmla="*/ 399 w 799"/>
                <a:gd name="T15" fmla="*/ 791 h 799"/>
                <a:gd name="T16" fmla="*/ 791 w 799"/>
                <a:gd name="T17" fmla="*/ 399 h 799"/>
                <a:gd name="T18" fmla="*/ 399 w 799"/>
                <a:gd name="T19" fmla="*/ 8 h 7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99" h="799">
                  <a:moveTo>
                    <a:pt x="399" y="799"/>
                  </a:moveTo>
                  <a:cubicBezTo>
                    <a:pt x="179" y="799"/>
                    <a:pt x="0" y="620"/>
                    <a:pt x="0" y="399"/>
                  </a:cubicBezTo>
                  <a:cubicBezTo>
                    <a:pt x="0" y="179"/>
                    <a:pt x="179" y="0"/>
                    <a:pt x="399" y="0"/>
                  </a:cubicBezTo>
                  <a:cubicBezTo>
                    <a:pt x="620" y="0"/>
                    <a:pt x="799" y="179"/>
                    <a:pt x="799" y="399"/>
                  </a:cubicBezTo>
                  <a:cubicBezTo>
                    <a:pt x="799" y="620"/>
                    <a:pt x="620" y="799"/>
                    <a:pt x="399" y="799"/>
                  </a:cubicBezTo>
                  <a:moveTo>
                    <a:pt x="399" y="8"/>
                  </a:moveTo>
                  <a:cubicBezTo>
                    <a:pt x="184" y="8"/>
                    <a:pt x="8" y="184"/>
                    <a:pt x="8" y="399"/>
                  </a:cubicBezTo>
                  <a:cubicBezTo>
                    <a:pt x="8" y="615"/>
                    <a:pt x="184" y="791"/>
                    <a:pt x="399" y="791"/>
                  </a:cubicBezTo>
                  <a:cubicBezTo>
                    <a:pt x="615" y="791"/>
                    <a:pt x="791" y="615"/>
                    <a:pt x="791" y="399"/>
                  </a:cubicBezTo>
                  <a:cubicBezTo>
                    <a:pt x="791" y="184"/>
                    <a:pt x="615" y="8"/>
                    <a:pt x="399" y="8"/>
                  </a:cubicBezTo>
                </a:path>
              </a:pathLst>
            </a:custGeom>
            <a:solidFill>
              <a:srgbClr val="1D71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209" name="Freeform 121"/>
            <p:cNvSpPr>
              <a:spLocks noEditPoints="1"/>
            </p:cNvSpPr>
            <p:nvPr/>
          </p:nvSpPr>
          <p:spPr bwMode="auto">
            <a:xfrm>
              <a:off x="2263775" y="790575"/>
              <a:ext cx="2136775" cy="2139950"/>
            </a:xfrm>
            <a:custGeom>
              <a:avLst/>
              <a:gdLst>
                <a:gd name="T0" fmla="*/ 441 w 855"/>
                <a:gd name="T1" fmla="*/ 846 h 855"/>
                <a:gd name="T2" fmla="*/ 462 w 855"/>
                <a:gd name="T3" fmla="*/ 845 h 855"/>
                <a:gd name="T4" fmla="*/ 387 w 855"/>
                <a:gd name="T5" fmla="*/ 853 h 855"/>
                <a:gd name="T6" fmla="*/ 387 w 855"/>
                <a:gd name="T7" fmla="*/ 853 h 855"/>
                <a:gd name="T8" fmla="*/ 549 w 855"/>
                <a:gd name="T9" fmla="*/ 837 h 855"/>
                <a:gd name="T10" fmla="*/ 302 w 855"/>
                <a:gd name="T11" fmla="*/ 827 h 855"/>
                <a:gd name="T12" fmla="*/ 566 w 855"/>
                <a:gd name="T13" fmla="*/ 823 h 855"/>
                <a:gd name="T14" fmla="*/ 280 w 855"/>
                <a:gd name="T15" fmla="*/ 829 h 855"/>
                <a:gd name="T16" fmla="*/ 280 w 855"/>
                <a:gd name="T17" fmla="*/ 829 h 855"/>
                <a:gd name="T18" fmla="*/ 649 w 855"/>
                <a:gd name="T19" fmla="*/ 793 h 855"/>
                <a:gd name="T20" fmla="*/ 205 w 855"/>
                <a:gd name="T21" fmla="*/ 783 h 855"/>
                <a:gd name="T22" fmla="*/ 662 w 855"/>
                <a:gd name="T23" fmla="*/ 775 h 855"/>
                <a:gd name="T24" fmla="*/ 183 w 855"/>
                <a:gd name="T25" fmla="*/ 778 h 855"/>
                <a:gd name="T26" fmla="*/ 183 w 855"/>
                <a:gd name="T27" fmla="*/ 778 h 855"/>
                <a:gd name="T28" fmla="*/ 734 w 855"/>
                <a:gd name="T29" fmla="*/ 725 h 855"/>
                <a:gd name="T30" fmla="*/ 122 w 855"/>
                <a:gd name="T31" fmla="*/ 715 h 855"/>
                <a:gd name="T32" fmla="*/ 742 w 855"/>
                <a:gd name="T33" fmla="*/ 704 h 855"/>
                <a:gd name="T34" fmla="*/ 102 w 855"/>
                <a:gd name="T35" fmla="*/ 705 h 855"/>
                <a:gd name="T36" fmla="*/ 102 w 855"/>
                <a:gd name="T37" fmla="*/ 705 h 855"/>
                <a:gd name="T38" fmla="*/ 800 w 855"/>
                <a:gd name="T39" fmla="*/ 637 h 855"/>
                <a:gd name="T40" fmla="*/ 59 w 855"/>
                <a:gd name="T41" fmla="*/ 628 h 855"/>
                <a:gd name="T42" fmla="*/ 802 w 855"/>
                <a:gd name="T43" fmla="*/ 615 h 855"/>
                <a:gd name="T44" fmla="*/ 42 w 855"/>
                <a:gd name="T45" fmla="*/ 613 h 855"/>
                <a:gd name="T46" fmla="*/ 42 w 855"/>
                <a:gd name="T47" fmla="*/ 613 h 855"/>
                <a:gd name="T48" fmla="*/ 841 w 855"/>
                <a:gd name="T49" fmla="*/ 536 h 855"/>
                <a:gd name="T50" fmla="*/ 21 w 855"/>
                <a:gd name="T51" fmla="*/ 528 h 855"/>
                <a:gd name="T52" fmla="*/ 838 w 855"/>
                <a:gd name="T53" fmla="*/ 514 h 855"/>
                <a:gd name="T54" fmla="*/ 8 w 855"/>
                <a:gd name="T55" fmla="*/ 509 h 855"/>
                <a:gd name="T56" fmla="*/ 8 w 855"/>
                <a:gd name="T57" fmla="*/ 509 h 855"/>
                <a:gd name="T58" fmla="*/ 846 w 855"/>
                <a:gd name="T59" fmla="*/ 426 h 855"/>
                <a:gd name="T60" fmla="*/ 1 w 855"/>
                <a:gd name="T61" fmla="*/ 455 h 855"/>
                <a:gd name="T62" fmla="*/ 8 w 855"/>
                <a:gd name="T63" fmla="*/ 427 h 855"/>
                <a:gd name="T64" fmla="*/ 843 w 855"/>
                <a:gd name="T65" fmla="*/ 373 h 855"/>
                <a:gd name="T66" fmla="*/ 9 w 855"/>
                <a:gd name="T67" fmla="*/ 401 h 855"/>
                <a:gd name="T68" fmla="*/ 9 w 855"/>
                <a:gd name="T69" fmla="*/ 401 h 855"/>
                <a:gd name="T70" fmla="*/ 848 w 855"/>
                <a:gd name="T71" fmla="*/ 351 h 855"/>
                <a:gd name="T72" fmla="*/ 15 w 855"/>
                <a:gd name="T73" fmla="*/ 313 h 855"/>
                <a:gd name="T74" fmla="*/ 816 w 855"/>
                <a:gd name="T75" fmla="*/ 269 h 855"/>
                <a:gd name="T76" fmla="*/ 29 w 855"/>
                <a:gd name="T77" fmla="*/ 296 h 855"/>
                <a:gd name="T78" fmla="*/ 29 w 855"/>
                <a:gd name="T79" fmla="*/ 296 h 855"/>
                <a:gd name="T80" fmla="*/ 815 w 855"/>
                <a:gd name="T81" fmla="*/ 247 h 855"/>
                <a:gd name="T82" fmla="*/ 58 w 855"/>
                <a:gd name="T83" fmla="*/ 213 h 855"/>
                <a:gd name="T84" fmla="*/ 763 w 855"/>
                <a:gd name="T85" fmla="*/ 176 h 855"/>
                <a:gd name="T86" fmla="*/ 76 w 855"/>
                <a:gd name="T87" fmla="*/ 199 h 855"/>
                <a:gd name="T88" fmla="*/ 76 w 855"/>
                <a:gd name="T89" fmla="*/ 199 h 855"/>
                <a:gd name="T90" fmla="*/ 756 w 855"/>
                <a:gd name="T91" fmla="*/ 155 h 855"/>
                <a:gd name="T92" fmla="*/ 125 w 855"/>
                <a:gd name="T93" fmla="*/ 126 h 855"/>
                <a:gd name="T94" fmla="*/ 688 w 855"/>
                <a:gd name="T95" fmla="*/ 99 h 855"/>
                <a:gd name="T96" fmla="*/ 145 w 855"/>
                <a:gd name="T97" fmla="*/ 117 h 855"/>
                <a:gd name="T98" fmla="*/ 145 w 855"/>
                <a:gd name="T99" fmla="*/ 117 h 855"/>
                <a:gd name="T100" fmla="*/ 676 w 855"/>
                <a:gd name="T101" fmla="*/ 80 h 855"/>
                <a:gd name="T102" fmla="*/ 211 w 855"/>
                <a:gd name="T103" fmla="*/ 59 h 855"/>
                <a:gd name="T104" fmla="*/ 596 w 855"/>
                <a:gd name="T105" fmla="*/ 44 h 855"/>
                <a:gd name="T106" fmla="*/ 233 w 855"/>
                <a:gd name="T107" fmla="*/ 56 h 855"/>
                <a:gd name="T108" fmla="*/ 233 w 855"/>
                <a:gd name="T109" fmla="*/ 56 h 855"/>
                <a:gd name="T110" fmla="*/ 580 w 855"/>
                <a:gd name="T111" fmla="*/ 28 h 855"/>
                <a:gd name="T112" fmla="*/ 311 w 855"/>
                <a:gd name="T113" fmla="*/ 16 h 855"/>
                <a:gd name="T114" fmla="*/ 494 w 855"/>
                <a:gd name="T115" fmla="*/ 14 h 855"/>
                <a:gd name="T116" fmla="*/ 333 w 855"/>
                <a:gd name="T117" fmla="*/ 19 h 855"/>
                <a:gd name="T118" fmla="*/ 333 w 855"/>
                <a:gd name="T119" fmla="*/ 19 h 855"/>
                <a:gd name="T120" fmla="*/ 474 w 855"/>
                <a:gd name="T121" fmla="*/ 3 h 855"/>
                <a:gd name="T122" fmla="*/ 419 w 855"/>
                <a:gd name="T123" fmla="*/ 0 h 8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855" h="855">
                  <a:moveTo>
                    <a:pt x="427" y="855"/>
                  </a:moveTo>
                  <a:cubicBezTo>
                    <a:pt x="421" y="855"/>
                    <a:pt x="414" y="855"/>
                    <a:pt x="408" y="854"/>
                  </a:cubicBezTo>
                  <a:cubicBezTo>
                    <a:pt x="408" y="846"/>
                    <a:pt x="408" y="846"/>
                    <a:pt x="408" y="846"/>
                  </a:cubicBezTo>
                  <a:cubicBezTo>
                    <a:pt x="419" y="846"/>
                    <a:pt x="430" y="847"/>
                    <a:pt x="441" y="846"/>
                  </a:cubicBezTo>
                  <a:cubicBezTo>
                    <a:pt x="441" y="854"/>
                    <a:pt x="441" y="854"/>
                    <a:pt x="441" y="854"/>
                  </a:cubicBezTo>
                  <a:cubicBezTo>
                    <a:pt x="437" y="855"/>
                    <a:pt x="432" y="855"/>
                    <a:pt x="427" y="855"/>
                  </a:cubicBezTo>
                  <a:moveTo>
                    <a:pt x="462" y="853"/>
                  </a:moveTo>
                  <a:cubicBezTo>
                    <a:pt x="462" y="845"/>
                    <a:pt x="462" y="845"/>
                    <a:pt x="462" y="845"/>
                  </a:cubicBezTo>
                  <a:cubicBezTo>
                    <a:pt x="473" y="844"/>
                    <a:pt x="484" y="843"/>
                    <a:pt x="494" y="841"/>
                  </a:cubicBezTo>
                  <a:cubicBezTo>
                    <a:pt x="496" y="849"/>
                    <a:pt x="496" y="849"/>
                    <a:pt x="496" y="849"/>
                  </a:cubicBezTo>
                  <a:cubicBezTo>
                    <a:pt x="485" y="851"/>
                    <a:pt x="474" y="852"/>
                    <a:pt x="462" y="853"/>
                  </a:cubicBezTo>
                  <a:moveTo>
                    <a:pt x="387" y="853"/>
                  </a:moveTo>
                  <a:cubicBezTo>
                    <a:pt x="375" y="852"/>
                    <a:pt x="364" y="850"/>
                    <a:pt x="353" y="848"/>
                  </a:cubicBezTo>
                  <a:cubicBezTo>
                    <a:pt x="355" y="840"/>
                    <a:pt x="355" y="840"/>
                    <a:pt x="355" y="840"/>
                  </a:cubicBezTo>
                  <a:cubicBezTo>
                    <a:pt x="365" y="842"/>
                    <a:pt x="376" y="843"/>
                    <a:pt x="387" y="845"/>
                  </a:cubicBezTo>
                  <a:lnTo>
                    <a:pt x="387" y="853"/>
                  </a:lnTo>
                  <a:close/>
                  <a:moveTo>
                    <a:pt x="516" y="845"/>
                  </a:moveTo>
                  <a:cubicBezTo>
                    <a:pt x="515" y="837"/>
                    <a:pt x="515" y="837"/>
                    <a:pt x="515" y="837"/>
                  </a:cubicBezTo>
                  <a:cubicBezTo>
                    <a:pt x="526" y="835"/>
                    <a:pt x="536" y="832"/>
                    <a:pt x="547" y="829"/>
                  </a:cubicBezTo>
                  <a:cubicBezTo>
                    <a:pt x="549" y="837"/>
                    <a:pt x="549" y="837"/>
                    <a:pt x="549" y="837"/>
                  </a:cubicBezTo>
                  <a:cubicBezTo>
                    <a:pt x="538" y="840"/>
                    <a:pt x="527" y="843"/>
                    <a:pt x="516" y="845"/>
                  </a:cubicBezTo>
                  <a:moveTo>
                    <a:pt x="333" y="844"/>
                  </a:moveTo>
                  <a:cubicBezTo>
                    <a:pt x="322" y="842"/>
                    <a:pt x="311" y="839"/>
                    <a:pt x="300" y="835"/>
                  </a:cubicBezTo>
                  <a:cubicBezTo>
                    <a:pt x="302" y="827"/>
                    <a:pt x="302" y="827"/>
                    <a:pt x="302" y="827"/>
                  </a:cubicBezTo>
                  <a:cubicBezTo>
                    <a:pt x="313" y="831"/>
                    <a:pt x="324" y="834"/>
                    <a:pt x="334" y="836"/>
                  </a:cubicBezTo>
                  <a:lnTo>
                    <a:pt x="333" y="844"/>
                  </a:lnTo>
                  <a:close/>
                  <a:moveTo>
                    <a:pt x="569" y="831"/>
                  </a:moveTo>
                  <a:cubicBezTo>
                    <a:pt x="566" y="823"/>
                    <a:pt x="566" y="823"/>
                    <a:pt x="566" y="823"/>
                  </a:cubicBezTo>
                  <a:cubicBezTo>
                    <a:pt x="577" y="819"/>
                    <a:pt x="587" y="815"/>
                    <a:pt x="597" y="811"/>
                  </a:cubicBezTo>
                  <a:cubicBezTo>
                    <a:pt x="601" y="818"/>
                    <a:pt x="601" y="818"/>
                    <a:pt x="601" y="818"/>
                  </a:cubicBezTo>
                  <a:cubicBezTo>
                    <a:pt x="590" y="823"/>
                    <a:pt x="580" y="827"/>
                    <a:pt x="569" y="831"/>
                  </a:cubicBezTo>
                  <a:moveTo>
                    <a:pt x="280" y="829"/>
                  </a:moveTo>
                  <a:cubicBezTo>
                    <a:pt x="269" y="825"/>
                    <a:pt x="259" y="820"/>
                    <a:pt x="249" y="816"/>
                  </a:cubicBezTo>
                  <a:cubicBezTo>
                    <a:pt x="252" y="808"/>
                    <a:pt x="252" y="808"/>
                    <a:pt x="252" y="808"/>
                  </a:cubicBezTo>
                  <a:cubicBezTo>
                    <a:pt x="262" y="813"/>
                    <a:pt x="273" y="817"/>
                    <a:pt x="283" y="821"/>
                  </a:cubicBezTo>
                  <a:lnTo>
                    <a:pt x="280" y="829"/>
                  </a:lnTo>
                  <a:close/>
                  <a:moveTo>
                    <a:pt x="620" y="809"/>
                  </a:moveTo>
                  <a:cubicBezTo>
                    <a:pt x="616" y="802"/>
                    <a:pt x="616" y="802"/>
                    <a:pt x="616" y="802"/>
                  </a:cubicBezTo>
                  <a:cubicBezTo>
                    <a:pt x="626" y="797"/>
                    <a:pt x="635" y="791"/>
                    <a:pt x="645" y="786"/>
                  </a:cubicBezTo>
                  <a:cubicBezTo>
                    <a:pt x="649" y="793"/>
                    <a:pt x="649" y="793"/>
                    <a:pt x="649" y="793"/>
                  </a:cubicBezTo>
                  <a:cubicBezTo>
                    <a:pt x="639" y="799"/>
                    <a:pt x="629" y="804"/>
                    <a:pt x="620" y="809"/>
                  </a:cubicBezTo>
                  <a:moveTo>
                    <a:pt x="230" y="806"/>
                  </a:moveTo>
                  <a:cubicBezTo>
                    <a:pt x="220" y="801"/>
                    <a:pt x="210" y="796"/>
                    <a:pt x="201" y="790"/>
                  </a:cubicBezTo>
                  <a:cubicBezTo>
                    <a:pt x="205" y="783"/>
                    <a:pt x="205" y="783"/>
                    <a:pt x="205" y="783"/>
                  </a:cubicBezTo>
                  <a:cubicBezTo>
                    <a:pt x="214" y="788"/>
                    <a:pt x="224" y="794"/>
                    <a:pt x="234" y="799"/>
                  </a:cubicBezTo>
                  <a:lnTo>
                    <a:pt x="230" y="806"/>
                  </a:lnTo>
                  <a:close/>
                  <a:moveTo>
                    <a:pt x="667" y="781"/>
                  </a:moveTo>
                  <a:cubicBezTo>
                    <a:pt x="662" y="775"/>
                    <a:pt x="662" y="775"/>
                    <a:pt x="662" y="775"/>
                  </a:cubicBezTo>
                  <a:cubicBezTo>
                    <a:pt x="671" y="768"/>
                    <a:pt x="680" y="762"/>
                    <a:pt x="689" y="755"/>
                  </a:cubicBezTo>
                  <a:cubicBezTo>
                    <a:pt x="694" y="761"/>
                    <a:pt x="694" y="761"/>
                    <a:pt x="694" y="761"/>
                  </a:cubicBezTo>
                  <a:cubicBezTo>
                    <a:pt x="685" y="768"/>
                    <a:pt x="676" y="775"/>
                    <a:pt x="667" y="781"/>
                  </a:cubicBezTo>
                  <a:moveTo>
                    <a:pt x="183" y="778"/>
                  </a:moveTo>
                  <a:cubicBezTo>
                    <a:pt x="174" y="772"/>
                    <a:pt x="165" y="765"/>
                    <a:pt x="156" y="758"/>
                  </a:cubicBezTo>
                  <a:cubicBezTo>
                    <a:pt x="161" y="751"/>
                    <a:pt x="161" y="751"/>
                    <a:pt x="161" y="751"/>
                  </a:cubicBezTo>
                  <a:cubicBezTo>
                    <a:pt x="170" y="758"/>
                    <a:pt x="179" y="765"/>
                    <a:pt x="188" y="771"/>
                  </a:cubicBezTo>
                  <a:lnTo>
                    <a:pt x="183" y="778"/>
                  </a:lnTo>
                  <a:close/>
                  <a:moveTo>
                    <a:pt x="710" y="748"/>
                  </a:moveTo>
                  <a:cubicBezTo>
                    <a:pt x="704" y="742"/>
                    <a:pt x="704" y="742"/>
                    <a:pt x="704" y="742"/>
                  </a:cubicBezTo>
                  <a:cubicBezTo>
                    <a:pt x="713" y="734"/>
                    <a:pt x="721" y="727"/>
                    <a:pt x="728" y="719"/>
                  </a:cubicBezTo>
                  <a:cubicBezTo>
                    <a:pt x="734" y="725"/>
                    <a:pt x="734" y="725"/>
                    <a:pt x="734" y="725"/>
                  </a:cubicBezTo>
                  <a:cubicBezTo>
                    <a:pt x="727" y="733"/>
                    <a:pt x="718" y="741"/>
                    <a:pt x="710" y="748"/>
                  </a:cubicBezTo>
                  <a:moveTo>
                    <a:pt x="140" y="744"/>
                  </a:moveTo>
                  <a:cubicBezTo>
                    <a:pt x="132" y="736"/>
                    <a:pt x="124" y="728"/>
                    <a:pt x="116" y="720"/>
                  </a:cubicBezTo>
                  <a:cubicBezTo>
                    <a:pt x="122" y="715"/>
                    <a:pt x="122" y="715"/>
                    <a:pt x="122" y="715"/>
                  </a:cubicBezTo>
                  <a:cubicBezTo>
                    <a:pt x="130" y="723"/>
                    <a:pt x="138" y="730"/>
                    <a:pt x="146" y="738"/>
                  </a:cubicBezTo>
                  <a:lnTo>
                    <a:pt x="140" y="744"/>
                  </a:lnTo>
                  <a:close/>
                  <a:moveTo>
                    <a:pt x="749" y="709"/>
                  </a:moveTo>
                  <a:cubicBezTo>
                    <a:pt x="742" y="704"/>
                    <a:pt x="742" y="704"/>
                    <a:pt x="742" y="704"/>
                  </a:cubicBezTo>
                  <a:cubicBezTo>
                    <a:pt x="750" y="695"/>
                    <a:pt x="757" y="687"/>
                    <a:pt x="763" y="678"/>
                  </a:cubicBezTo>
                  <a:cubicBezTo>
                    <a:pt x="770" y="683"/>
                    <a:pt x="770" y="683"/>
                    <a:pt x="770" y="683"/>
                  </a:cubicBezTo>
                  <a:cubicBezTo>
                    <a:pt x="763" y="692"/>
                    <a:pt x="756" y="701"/>
                    <a:pt x="749" y="709"/>
                  </a:cubicBezTo>
                  <a:moveTo>
                    <a:pt x="102" y="705"/>
                  </a:moveTo>
                  <a:cubicBezTo>
                    <a:pt x="95" y="696"/>
                    <a:pt x="88" y="687"/>
                    <a:pt x="81" y="678"/>
                  </a:cubicBezTo>
                  <a:cubicBezTo>
                    <a:pt x="88" y="673"/>
                    <a:pt x="88" y="673"/>
                    <a:pt x="88" y="673"/>
                  </a:cubicBezTo>
                  <a:cubicBezTo>
                    <a:pt x="94" y="682"/>
                    <a:pt x="101" y="691"/>
                    <a:pt x="108" y="699"/>
                  </a:cubicBezTo>
                  <a:lnTo>
                    <a:pt x="102" y="705"/>
                  </a:lnTo>
                  <a:close/>
                  <a:moveTo>
                    <a:pt x="782" y="666"/>
                  </a:moveTo>
                  <a:cubicBezTo>
                    <a:pt x="775" y="661"/>
                    <a:pt x="775" y="661"/>
                    <a:pt x="775" y="661"/>
                  </a:cubicBezTo>
                  <a:cubicBezTo>
                    <a:pt x="781" y="652"/>
                    <a:pt x="787" y="643"/>
                    <a:pt x="793" y="633"/>
                  </a:cubicBezTo>
                  <a:cubicBezTo>
                    <a:pt x="800" y="637"/>
                    <a:pt x="800" y="637"/>
                    <a:pt x="800" y="637"/>
                  </a:cubicBezTo>
                  <a:cubicBezTo>
                    <a:pt x="794" y="647"/>
                    <a:pt x="788" y="657"/>
                    <a:pt x="782" y="666"/>
                  </a:cubicBezTo>
                  <a:moveTo>
                    <a:pt x="69" y="661"/>
                  </a:moveTo>
                  <a:cubicBezTo>
                    <a:pt x="63" y="651"/>
                    <a:pt x="57" y="642"/>
                    <a:pt x="52" y="632"/>
                  </a:cubicBezTo>
                  <a:cubicBezTo>
                    <a:pt x="59" y="628"/>
                    <a:pt x="59" y="628"/>
                    <a:pt x="59" y="628"/>
                  </a:cubicBezTo>
                  <a:cubicBezTo>
                    <a:pt x="65" y="637"/>
                    <a:pt x="70" y="647"/>
                    <a:pt x="76" y="656"/>
                  </a:cubicBezTo>
                  <a:lnTo>
                    <a:pt x="69" y="661"/>
                  </a:lnTo>
                  <a:close/>
                  <a:moveTo>
                    <a:pt x="810" y="618"/>
                  </a:moveTo>
                  <a:cubicBezTo>
                    <a:pt x="802" y="615"/>
                    <a:pt x="802" y="615"/>
                    <a:pt x="802" y="615"/>
                  </a:cubicBezTo>
                  <a:cubicBezTo>
                    <a:pt x="807" y="605"/>
                    <a:pt x="812" y="595"/>
                    <a:pt x="816" y="585"/>
                  </a:cubicBezTo>
                  <a:cubicBezTo>
                    <a:pt x="824" y="588"/>
                    <a:pt x="824" y="588"/>
                    <a:pt x="824" y="588"/>
                  </a:cubicBezTo>
                  <a:cubicBezTo>
                    <a:pt x="819" y="598"/>
                    <a:pt x="815" y="608"/>
                    <a:pt x="810" y="618"/>
                  </a:cubicBezTo>
                  <a:moveTo>
                    <a:pt x="42" y="613"/>
                  </a:moveTo>
                  <a:cubicBezTo>
                    <a:pt x="38" y="603"/>
                    <a:pt x="33" y="593"/>
                    <a:pt x="29" y="582"/>
                  </a:cubicBezTo>
                  <a:cubicBezTo>
                    <a:pt x="37" y="579"/>
                    <a:pt x="37" y="579"/>
                    <a:pt x="37" y="579"/>
                  </a:cubicBezTo>
                  <a:cubicBezTo>
                    <a:pt x="41" y="589"/>
                    <a:pt x="45" y="600"/>
                    <a:pt x="50" y="610"/>
                  </a:cubicBezTo>
                  <a:lnTo>
                    <a:pt x="42" y="613"/>
                  </a:lnTo>
                  <a:close/>
                  <a:moveTo>
                    <a:pt x="831" y="568"/>
                  </a:moveTo>
                  <a:cubicBezTo>
                    <a:pt x="823" y="565"/>
                    <a:pt x="823" y="565"/>
                    <a:pt x="823" y="565"/>
                  </a:cubicBezTo>
                  <a:cubicBezTo>
                    <a:pt x="827" y="555"/>
                    <a:pt x="830" y="544"/>
                    <a:pt x="833" y="534"/>
                  </a:cubicBezTo>
                  <a:cubicBezTo>
                    <a:pt x="841" y="536"/>
                    <a:pt x="841" y="536"/>
                    <a:pt x="841" y="536"/>
                  </a:cubicBezTo>
                  <a:cubicBezTo>
                    <a:pt x="838" y="547"/>
                    <a:pt x="835" y="557"/>
                    <a:pt x="831" y="568"/>
                  </a:cubicBezTo>
                  <a:moveTo>
                    <a:pt x="22" y="562"/>
                  </a:moveTo>
                  <a:cubicBezTo>
                    <a:pt x="18" y="552"/>
                    <a:pt x="15" y="541"/>
                    <a:pt x="12" y="530"/>
                  </a:cubicBezTo>
                  <a:cubicBezTo>
                    <a:pt x="21" y="528"/>
                    <a:pt x="21" y="528"/>
                    <a:pt x="21" y="528"/>
                  </a:cubicBezTo>
                  <a:cubicBezTo>
                    <a:pt x="23" y="539"/>
                    <a:pt x="26" y="549"/>
                    <a:pt x="30" y="560"/>
                  </a:cubicBezTo>
                  <a:lnTo>
                    <a:pt x="22" y="562"/>
                  </a:lnTo>
                  <a:close/>
                  <a:moveTo>
                    <a:pt x="846" y="515"/>
                  </a:moveTo>
                  <a:cubicBezTo>
                    <a:pt x="838" y="514"/>
                    <a:pt x="838" y="514"/>
                    <a:pt x="838" y="514"/>
                  </a:cubicBezTo>
                  <a:cubicBezTo>
                    <a:pt x="840" y="503"/>
                    <a:pt x="842" y="492"/>
                    <a:pt x="843" y="481"/>
                  </a:cubicBezTo>
                  <a:cubicBezTo>
                    <a:pt x="851" y="482"/>
                    <a:pt x="851" y="482"/>
                    <a:pt x="851" y="482"/>
                  </a:cubicBezTo>
                  <a:cubicBezTo>
                    <a:pt x="850" y="493"/>
                    <a:pt x="848" y="504"/>
                    <a:pt x="846" y="515"/>
                  </a:cubicBezTo>
                  <a:moveTo>
                    <a:pt x="8" y="509"/>
                  </a:moveTo>
                  <a:cubicBezTo>
                    <a:pt x="6" y="499"/>
                    <a:pt x="4" y="487"/>
                    <a:pt x="3" y="476"/>
                  </a:cubicBezTo>
                  <a:cubicBezTo>
                    <a:pt x="11" y="475"/>
                    <a:pt x="11" y="475"/>
                    <a:pt x="11" y="475"/>
                  </a:cubicBezTo>
                  <a:cubicBezTo>
                    <a:pt x="12" y="486"/>
                    <a:pt x="14" y="497"/>
                    <a:pt x="16" y="508"/>
                  </a:cubicBezTo>
                  <a:lnTo>
                    <a:pt x="8" y="509"/>
                  </a:lnTo>
                  <a:close/>
                  <a:moveTo>
                    <a:pt x="853" y="461"/>
                  </a:moveTo>
                  <a:cubicBezTo>
                    <a:pt x="845" y="460"/>
                    <a:pt x="845" y="460"/>
                    <a:pt x="845" y="460"/>
                  </a:cubicBezTo>
                  <a:cubicBezTo>
                    <a:pt x="846" y="449"/>
                    <a:pt x="846" y="438"/>
                    <a:pt x="846" y="427"/>
                  </a:cubicBezTo>
                  <a:cubicBezTo>
                    <a:pt x="846" y="426"/>
                    <a:pt x="846" y="426"/>
                    <a:pt x="846" y="426"/>
                  </a:cubicBezTo>
                  <a:cubicBezTo>
                    <a:pt x="855" y="426"/>
                    <a:pt x="855" y="426"/>
                    <a:pt x="855" y="426"/>
                  </a:cubicBezTo>
                  <a:cubicBezTo>
                    <a:pt x="855" y="427"/>
                    <a:pt x="855" y="427"/>
                    <a:pt x="855" y="427"/>
                  </a:cubicBezTo>
                  <a:cubicBezTo>
                    <a:pt x="855" y="439"/>
                    <a:pt x="854" y="450"/>
                    <a:pt x="853" y="461"/>
                  </a:cubicBezTo>
                  <a:moveTo>
                    <a:pt x="1" y="455"/>
                  </a:moveTo>
                  <a:cubicBezTo>
                    <a:pt x="0" y="446"/>
                    <a:pt x="0" y="437"/>
                    <a:pt x="0" y="427"/>
                  </a:cubicBezTo>
                  <a:cubicBezTo>
                    <a:pt x="0" y="425"/>
                    <a:pt x="0" y="423"/>
                    <a:pt x="0" y="422"/>
                  </a:cubicBezTo>
                  <a:cubicBezTo>
                    <a:pt x="8" y="422"/>
                    <a:pt x="8" y="422"/>
                    <a:pt x="8" y="422"/>
                  </a:cubicBezTo>
                  <a:cubicBezTo>
                    <a:pt x="8" y="424"/>
                    <a:pt x="8" y="425"/>
                    <a:pt x="8" y="427"/>
                  </a:cubicBezTo>
                  <a:cubicBezTo>
                    <a:pt x="8" y="436"/>
                    <a:pt x="9" y="446"/>
                    <a:pt x="9" y="455"/>
                  </a:cubicBezTo>
                  <a:lnTo>
                    <a:pt x="1" y="455"/>
                  </a:lnTo>
                  <a:close/>
                  <a:moveTo>
                    <a:pt x="846" y="406"/>
                  </a:moveTo>
                  <a:cubicBezTo>
                    <a:pt x="845" y="395"/>
                    <a:pt x="844" y="384"/>
                    <a:pt x="843" y="373"/>
                  </a:cubicBezTo>
                  <a:cubicBezTo>
                    <a:pt x="851" y="372"/>
                    <a:pt x="851" y="372"/>
                    <a:pt x="851" y="372"/>
                  </a:cubicBezTo>
                  <a:cubicBezTo>
                    <a:pt x="853" y="383"/>
                    <a:pt x="854" y="394"/>
                    <a:pt x="854" y="405"/>
                  </a:cubicBezTo>
                  <a:lnTo>
                    <a:pt x="846" y="406"/>
                  </a:lnTo>
                  <a:close/>
                  <a:moveTo>
                    <a:pt x="9" y="401"/>
                  </a:moveTo>
                  <a:cubicBezTo>
                    <a:pt x="1" y="400"/>
                    <a:pt x="1" y="400"/>
                    <a:pt x="1" y="400"/>
                  </a:cubicBezTo>
                  <a:cubicBezTo>
                    <a:pt x="2" y="389"/>
                    <a:pt x="3" y="378"/>
                    <a:pt x="4" y="367"/>
                  </a:cubicBezTo>
                  <a:cubicBezTo>
                    <a:pt x="13" y="368"/>
                    <a:pt x="13" y="368"/>
                    <a:pt x="13" y="368"/>
                  </a:cubicBezTo>
                  <a:cubicBezTo>
                    <a:pt x="11" y="379"/>
                    <a:pt x="10" y="390"/>
                    <a:pt x="9" y="401"/>
                  </a:cubicBezTo>
                  <a:moveTo>
                    <a:pt x="840" y="352"/>
                  </a:moveTo>
                  <a:cubicBezTo>
                    <a:pt x="838" y="342"/>
                    <a:pt x="835" y="331"/>
                    <a:pt x="833" y="320"/>
                  </a:cubicBezTo>
                  <a:cubicBezTo>
                    <a:pt x="841" y="318"/>
                    <a:pt x="841" y="318"/>
                    <a:pt x="841" y="318"/>
                  </a:cubicBezTo>
                  <a:cubicBezTo>
                    <a:pt x="843" y="329"/>
                    <a:pt x="846" y="340"/>
                    <a:pt x="848" y="351"/>
                  </a:cubicBezTo>
                  <a:lnTo>
                    <a:pt x="840" y="352"/>
                  </a:lnTo>
                  <a:close/>
                  <a:moveTo>
                    <a:pt x="16" y="348"/>
                  </a:moveTo>
                  <a:cubicBezTo>
                    <a:pt x="8" y="346"/>
                    <a:pt x="8" y="346"/>
                    <a:pt x="8" y="346"/>
                  </a:cubicBezTo>
                  <a:cubicBezTo>
                    <a:pt x="10" y="335"/>
                    <a:pt x="12" y="324"/>
                    <a:pt x="15" y="313"/>
                  </a:cubicBezTo>
                  <a:cubicBezTo>
                    <a:pt x="23" y="316"/>
                    <a:pt x="23" y="316"/>
                    <a:pt x="23" y="316"/>
                  </a:cubicBezTo>
                  <a:cubicBezTo>
                    <a:pt x="21" y="326"/>
                    <a:pt x="18" y="337"/>
                    <a:pt x="16" y="348"/>
                  </a:cubicBezTo>
                  <a:moveTo>
                    <a:pt x="827" y="300"/>
                  </a:moveTo>
                  <a:cubicBezTo>
                    <a:pt x="823" y="290"/>
                    <a:pt x="820" y="279"/>
                    <a:pt x="816" y="269"/>
                  </a:cubicBezTo>
                  <a:cubicBezTo>
                    <a:pt x="823" y="266"/>
                    <a:pt x="823" y="266"/>
                    <a:pt x="823" y="266"/>
                  </a:cubicBezTo>
                  <a:cubicBezTo>
                    <a:pt x="827" y="277"/>
                    <a:pt x="831" y="287"/>
                    <a:pt x="835" y="298"/>
                  </a:cubicBezTo>
                  <a:lnTo>
                    <a:pt x="827" y="300"/>
                  </a:lnTo>
                  <a:close/>
                  <a:moveTo>
                    <a:pt x="29" y="296"/>
                  </a:moveTo>
                  <a:cubicBezTo>
                    <a:pt x="22" y="293"/>
                    <a:pt x="22" y="293"/>
                    <a:pt x="22" y="293"/>
                  </a:cubicBezTo>
                  <a:cubicBezTo>
                    <a:pt x="25" y="283"/>
                    <a:pt x="29" y="272"/>
                    <a:pt x="33" y="262"/>
                  </a:cubicBezTo>
                  <a:cubicBezTo>
                    <a:pt x="41" y="265"/>
                    <a:pt x="41" y="265"/>
                    <a:pt x="41" y="265"/>
                  </a:cubicBezTo>
                  <a:cubicBezTo>
                    <a:pt x="37" y="275"/>
                    <a:pt x="33" y="285"/>
                    <a:pt x="29" y="296"/>
                  </a:cubicBezTo>
                  <a:moveTo>
                    <a:pt x="807" y="250"/>
                  </a:moveTo>
                  <a:cubicBezTo>
                    <a:pt x="803" y="240"/>
                    <a:pt x="798" y="231"/>
                    <a:pt x="792" y="221"/>
                  </a:cubicBezTo>
                  <a:cubicBezTo>
                    <a:pt x="799" y="217"/>
                    <a:pt x="799" y="217"/>
                    <a:pt x="799" y="217"/>
                  </a:cubicBezTo>
                  <a:cubicBezTo>
                    <a:pt x="805" y="227"/>
                    <a:pt x="810" y="237"/>
                    <a:pt x="815" y="247"/>
                  </a:cubicBezTo>
                  <a:lnTo>
                    <a:pt x="807" y="250"/>
                  </a:lnTo>
                  <a:close/>
                  <a:moveTo>
                    <a:pt x="50" y="246"/>
                  </a:moveTo>
                  <a:cubicBezTo>
                    <a:pt x="42" y="242"/>
                    <a:pt x="42" y="242"/>
                    <a:pt x="42" y="242"/>
                  </a:cubicBezTo>
                  <a:cubicBezTo>
                    <a:pt x="47" y="232"/>
                    <a:pt x="52" y="222"/>
                    <a:pt x="58" y="213"/>
                  </a:cubicBezTo>
                  <a:cubicBezTo>
                    <a:pt x="65" y="217"/>
                    <a:pt x="65" y="217"/>
                    <a:pt x="65" y="217"/>
                  </a:cubicBezTo>
                  <a:cubicBezTo>
                    <a:pt x="60" y="226"/>
                    <a:pt x="54" y="236"/>
                    <a:pt x="50" y="246"/>
                  </a:cubicBezTo>
                  <a:moveTo>
                    <a:pt x="782" y="203"/>
                  </a:moveTo>
                  <a:cubicBezTo>
                    <a:pt x="776" y="194"/>
                    <a:pt x="769" y="185"/>
                    <a:pt x="763" y="176"/>
                  </a:cubicBezTo>
                  <a:cubicBezTo>
                    <a:pt x="769" y="171"/>
                    <a:pt x="769" y="171"/>
                    <a:pt x="769" y="171"/>
                  </a:cubicBezTo>
                  <a:cubicBezTo>
                    <a:pt x="776" y="180"/>
                    <a:pt x="783" y="189"/>
                    <a:pt x="789" y="199"/>
                  </a:cubicBezTo>
                  <a:lnTo>
                    <a:pt x="782" y="203"/>
                  </a:lnTo>
                  <a:close/>
                  <a:moveTo>
                    <a:pt x="76" y="199"/>
                  </a:moveTo>
                  <a:cubicBezTo>
                    <a:pt x="69" y="195"/>
                    <a:pt x="69" y="195"/>
                    <a:pt x="69" y="195"/>
                  </a:cubicBezTo>
                  <a:cubicBezTo>
                    <a:pt x="75" y="185"/>
                    <a:pt x="82" y="176"/>
                    <a:pt x="88" y="167"/>
                  </a:cubicBezTo>
                  <a:cubicBezTo>
                    <a:pt x="95" y="172"/>
                    <a:pt x="95" y="172"/>
                    <a:pt x="95" y="172"/>
                  </a:cubicBezTo>
                  <a:cubicBezTo>
                    <a:pt x="88" y="181"/>
                    <a:pt x="82" y="190"/>
                    <a:pt x="76" y="199"/>
                  </a:cubicBezTo>
                  <a:moveTo>
                    <a:pt x="750" y="160"/>
                  </a:moveTo>
                  <a:cubicBezTo>
                    <a:pt x="743" y="152"/>
                    <a:pt x="736" y="143"/>
                    <a:pt x="728" y="135"/>
                  </a:cubicBezTo>
                  <a:cubicBezTo>
                    <a:pt x="734" y="130"/>
                    <a:pt x="734" y="130"/>
                    <a:pt x="734" y="130"/>
                  </a:cubicBezTo>
                  <a:cubicBezTo>
                    <a:pt x="742" y="138"/>
                    <a:pt x="749" y="146"/>
                    <a:pt x="756" y="155"/>
                  </a:cubicBezTo>
                  <a:lnTo>
                    <a:pt x="750" y="160"/>
                  </a:lnTo>
                  <a:close/>
                  <a:moveTo>
                    <a:pt x="108" y="156"/>
                  </a:moveTo>
                  <a:cubicBezTo>
                    <a:pt x="102" y="151"/>
                    <a:pt x="102" y="151"/>
                    <a:pt x="102" y="151"/>
                  </a:cubicBezTo>
                  <a:cubicBezTo>
                    <a:pt x="109" y="142"/>
                    <a:pt x="117" y="134"/>
                    <a:pt x="125" y="126"/>
                  </a:cubicBezTo>
                  <a:cubicBezTo>
                    <a:pt x="130" y="132"/>
                    <a:pt x="130" y="132"/>
                    <a:pt x="130" y="132"/>
                  </a:cubicBezTo>
                  <a:cubicBezTo>
                    <a:pt x="123" y="140"/>
                    <a:pt x="115" y="148"/>
                    <a:pt x="108" y="156"/>
                  </a:cubicBezTo>
                  <a:moveTo>
                    <a:pt x="713" y="121"/>
                  </a:moveTo>
                  <a:cubicBezTo>
                    <a:pt x="705" y="113"/>
                    <a:pt x="697" y="106"/>
                    <a:pt x="688" y="99"/>
                  </a:cubicBezTo>
                  <a:cubicBezTo>
                    <a:pt x="693" y="93"/>
                    <a:pt x="693" y="93"/>
                    <a:pt x="693" y="93"/>
                  </a:cubicBezTo>
                  <a:cubicBezTo>
                    <a:pt x="702" y="100"/>
                    <a:pt x="711" y="107"/>
                    <a:pt x="719" y="115"/>
                  </a:cubicBezTo>
                  <a:lnTo>
                    <a:pt x="713" y="121"/>
                  </a:lnTo>
                  <a:close/>
                  <a:moveTo>
                    <a:pt x="145" y="117"/>
                  </a:moveTo>
                  <a:cubicBezTo>
                    <a:pt x="140" y="111"/>
                    <a:pt x="140" y="111"/>
                    <a:pt x="140" y="111"/>
                  </a:cubicBezTo>
                  <a:cubicBezTo>
                    <a:pt x="148" y="104"/>
                    <a:pt x="157" y="97"/>
                    <a:pt x="166" y="90"/>
                  </a:cubicBezTo>
                  <a:cubicBezTo>
                    <a:pt x="171" y="96"/>
                    <a:pt x="171" y="96"/>
                    <a:pt x="171" y="96"/>
                  </a:cubicBezTo>
                  <a:cubicBezTo>
                    <a:pt x="162" y="103"/>
                    <a:pt x="153" y="110"/>
                    <a:pt x="145" y="117"/>
                  </a:cubicBezTo>
                  <a:moveTo>
                    <a:pt x="672" y="87"/>
                  </a:moveTo>
                  <a:cubicBezTo>
                    <a:pt x="663" y="80"/>
                    <a:pt x="653" y="74"/>
                    <a:pt x="644" y="69"/>
                  </a:cubicBezTo>
                  <a:cubicBezTo>
                    <a:pt x="648" y="62"/>
                    <a:pt x="648" y="62"/>
                    <a:pt x="648" y="62"/>
                  </a:cubicBezTo>
                  <a:cubicBezTo>
                    <a:pt x="658" y="67"/>
                    <a:pt x="667" y="74"/>
                    <a:pt x="676" y="80"/>
                  </a:cubicBezTo>
                  <a:lnTo>
                    <a:pt x="672" y="87"/>
                  </a:lnTo>
                  <a:close/>
                  <a:moveTo>
                    <a:pt x="187" y="84"/>
                  </a:moveTo>
                  <a:cubicBezTo>
                    <a:pt x="182" y="77"/>
                    <a:pt x="182" y="77"/>
                    <a:pt x="182" y="77"/>
                  </a:cubicBezTo>
                  <a:cubicBezTo>
                    <a:pt x="192" y="71"/>
                    <a:pt x="201" y="65"/>
                    <a:pt x="211" y="59"/>
                  </a:cubicBezTo>
                  <a:cubicBezTo>
                    <a:pt x="215" y="66"/>
                    <a:pt x="215" y="66"/>
                    <a:pt x="215" y="66"/>
                  </a:cubicBezTo>
                  <a:cubicBezTo>
                    <a:pt x="206" y="72"/>
                    <a:pt x="196" y="78"/>
                    <a:pt x="187" y="84"/>
                  </a:cubicBezTo>
                  <a:moveTo>
                    <a:pt x="626" y="58"/>
                  </a:moveTo>
                  <a:cubicBezTo>
                    <a:pt x="616" y="53"/>
                    <a:pt x="606" y="48"/>
                    <a:pt x="596" y="44"/>
                  </a:cubicBezTo>
                  <a:cubicBezTo>
                    <a:pt x="600" y="36"/>
                    <a:pt x="600" y="36"/>
                    <a:pt x="600" y="36"/>
                  </a:cubicBezTo>
                  <a:cubicBezTo>
                    <a:pt x="610" y="41"/>
                    <a:pt x="620" y="46"/>
                    <a:pt x="630" y="51"/>
                  </a:cubicBezTo>
                  <a:lnTo>
                    <a:pt x="626" y="58"/>
                  </a:lnTo>
                  <a:close/>
                  <a:moveTo>
                    <a:pt x="233" y="56"/>
                  </a:moveTo>
                  <a:cubicBezTo>
                    <a:pt x="229" y="49"/>
                    <a:pt x="229" y="49"/>
                    <a:pt x="229" y="49"/>
                  </a:cubicBezTo>
                  <a:cubicBezTo>
                    <a:pt x="239" y="44"/>
                    <a:pt x="249" y="39"/>
                    <a:pt x="260" y="34"/>
                  </a:cubicBezTo>
                  <a:cubicBezTo>
                    <a:pt x="263" y="42"/>
                    <a:pt x="263" y="42"/>
                    <a:pt x="263" y="42"/>
                  </a:cubicBezTo>
                  <a:cubicBezTo>
                    <a:pt x="253" y="46"/>
                    <a:pt x="243" y="51"/>
                    <a:pt x="233" y="56"/>
                  </a:cubicBezTo>
                  <a:moveTo>
                    <a:pt x="577" y="36"/>
                  </a:moveTo>
                  <a:cubicBezTo>
                    <a:pt x="567" y="32"/>
                    <a:pt x="556" y="28"/>
                    <a:pt x="546" y="25"/>
                  </a:cubicBezTo>
                  <a:cubicBezTo>
                    <a:pt x="548" y="17"/>
                    <a:pt x="548" y="17"/>
                    <a:pt x="548" y="17"/>
                  </a:cubicBezTo>
                  <a:cubicBezTo>
                    <a:pt x="559" y="21"/>
                    <a:pt x="570" y="24"/>
                    <a:pt x="580" y="28"/>
                  </a:cubicBezTo>
                  <a:lnTo>
                    <a:pt x="577" y="36"/>
                  </a:lnTo>
                  <a:close/>
                  <a:moveTo>
                    <a:pt x="282" y="34"/>
                  </a:moveTo>
                  <a:cubicBezTo>
                    <a:pt x="279" y="26"/>
                    <a:pt x="279" y="26"/>
                    <a:pt x="279" y="26"/>
                  </a:cubicBezTo>
                  <a:cubicBezTo>
                    <a:pt x="290" y="23"/>
                    <a:pt x="300" y="19"/>
                    <a:pt x="311" y="16"/>
                  </a:cubicBezTo>
                  <a:cubicBezTo>
                    <a:pt x="313" y="24"/>
                    <a:pt x="313" y="24"/>
                    <a:pt x="313" y="24"/>
                  </a:cubicBezTo>
                  <a:cubicBezTo>
                    <a:pt x="303" y="27"/>
                    <a:pt x="292" y="30"/>
                    <a:pt x="282" y="34"/>
                  </a:cubicBezTo>
                  <a:moveTo>
                    <a:pt x="526" y="20"/>
                  </a:moveTo>
                  <a:cubicBezTo>
                    <a:pt x="515" y="17"/>
                    <a:pt x="504" y="15"/>
                    <a:pt x="494" y="14"/>
                  </a:cubicBezTo>
                  <a:cubicBezTo>
                    <a:pt x="495" y="5"/>
                    <a:pt x="495" y="5"/>
                    <a:pt x="495" y="5"/>
                  </a:cubicBezTo>
                  <a:cubicBezTo>
                    <a:pt x="506" y="7"/>
                    <a:pt x="517" y="9"/>
                    <a:pt x="528" y="12"/>
                  </a:cubicBezTo>
                  <a:lnTo>
                    <a:pt x="526" y="20"/>
                  </a:lnTo>
                  <a:close/>
                  <a:moveTo>
                    <a:pt x="333" y="19"/>
                  </a:moveTo>
                  <a:cubicBezTo>
                    <a:pt x="332" y="11"/>
                    <a:pt x="332" y="11"/>
                    <a:pt x="332" y="11"/>
                  </a:cubicBezTo>
                  <a:cubicBezTo>
                    <a:pt x="343" y="8"/>
                    <a:pt x="354" y="6"/>
                    <a:pt x="365" y="5"/>
                  </a:cubicBezTo>
                  <a:cubicBezTo>
                    <a:pt x="366" y="13"/>
                    <a:pt x="366" y="13"/>
                    <a:pt x="366" y="13"/>
                  </a:cubicBezTo>
                  <a:cubicBezTo>
                    <a:pt x="355" y="14"/>
                    <a:pt x="344" y="16"/>
                    <a:pt x="333" y="19"/>
                  </a:cubicBezTo>
                  <a:moveTo>
                    <a:pt x="473" y="11"/>
                  </a:moveTo>
                  <a:cubicBezTo>
                    <a:pt x="462" y="10"/>
                    <a:pt x="451" y="9"/>
                    <a:pt x="440" y="9"/>
                  </a:cubicBezTo>
                  <a:cubicBezTo>
                    <a:pt x="440" y="0"/>
                    <a:pt x="440" y="0"/>
                    <a:pt x="440" y="0"/>
                  </a:cubicBezTo>
                  <a:cubicBezTo>
                    <a:pt x="452" y="1"/>
                    <a:pt x="463" y="1"/>
                    <a:pt x="474" y="3"/>
                  </a:cubicBezTo>
                  <a:lnTo>
                    <a:pt x="473" y="11"/>
                  </a:lnTo>
                  <a:close/>
                  <a:moveTo>
                    <a:pt x="386" y="10"/>
                  </a:moveTo>
                  <a:cubicBezTo>
                    <a:pt x="386" y="2"/>
                    <a:pt x="386" y="2"/>
                    <a:pt x="386" y="2"/>
                  </a:cubicBezTo>
                  <a:cubicBezTo>
                    <a:pt x="397" y="1"/>
                    <a:pt x="408" y="0"/>
                    <a:pt x="419" y="0"/>
                  </a:cubicBezTo>
                  <a:cubicBezTo>
                    <a:pt x="419" y="8"/>
                    <a:pt x="419" y="8"/>
                    <a:pt x="419" y="8"/>
                  </a:cubicBezTo>
                  <a:cubicBezTo>
                    <a:pt x="408" y="9"/>
                    <a:pt x="397" y="9"/>
                    <a:pt x="386" y="10"/>
                  </a:cubicBezTo>
                </a:path>
              </a:pathLst>
            </a:custGeom>
            <a:solidFill>
              <a:srgbClr val="1D71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210" name="Freeform 122"/>
            <p:cNvSpPr>
              <a:spLocks noEditPoints="1"/>
            </p:cNvSpPr>
            <p:nvPr/>
          </p:nvSpPr>
          <p:spPr bwMode="auto">
            <a:xfrm>
              <a:off x="2170113" y="820738"/>
              <a:ext cx="1250950" cy="2028825"/>
            </a:xfrm>
            <a:custGeom>
              <a:avLst/>
              <a:gdLst>
                <a:gd name="T0" fmla="*/ 0 w 500"/>
                <a:gd name="T1" fmla="*/ 757 h 811"/>
                <a:gd name="T2" fmla="*/ 111 w 500"/>
                <a:gd name="T3" fmla="*/ 647 h 811"/>
                <a:gd name="T4" fmla="*/ 130 w 500"/>
                <a:gd name="T5" fmla="*/ 610 h 811"/>
                <a:gd name="T6" fmla="*/ 177 w 500"/>
                <a:gd name="T7" fmla="*/ 483 h 811"/>
                <a:gd name="T8" fmla="*/ 182 w 500"/>
                <a:gd name="T9" fmla="*/ 462 h 811"/>
                <a:gd name="T10" fmla="*/ 185 w 500"/>
                <a:gd name="T11" fmla="*/ 443 h 811"/>
                <a:gd name="T12" fmla="*/ 206 w 500"/>
                <a:gd name="T13" fmla="*/ 297 h 811"/>
                <a:gd name="T14" fmla="*/ 217 w 500"/>
                <a:gd name="T15" fmla="*/ 144 h 811"/>
                <a:gd name="T16" fmla="*/ 214 w 500"/>
                <a:gd name="T17" fmla="*/ 112 h 811"/>
                <a:gd name="T18" fmla="*/ 209 w 500"/>
                <a:gd name="T19" fmla="*/ 108 h 811"/>
                <a:gd name="T20" fmla="*/ 204 w 500"/>
                <a:gd name="T21" fmla="*/ 77 h 811"/>
                <a:gd name="T22" fmla="*/ 220 w 500"/>
                <a:gd name="T23" fmla="*/ 67 h 811"/>
                <a:gd name="T24" fmla="*/ 237 w 500"/>
                <a:gd name="T25" fmla="*/ 0 h 811"/>
                <a:gd name="T26" fmla="*/ 264 w 500"/>
                <a:gd name="T27" fmla="*/ 44 h 811"/>
                <a:gd name="T28" fmla="*/ 280 w 500"/>
                <a:gd name="T29" fmla="*/ 77 h 811"/>
                <a:gd name="T30" fmla="*/ 296 w 500"/>
                <a:gd name="T31" fmla="*/ 105 h 811"/>
                <a:gd name="T32" fmla="*/ 286 w 500"/>
                <a:gd name="T33" fmla="*/ 112 h 811"/>
                <a:gd name="T34" fmla="*/ 283 w 500"/>
                <a:gd name="T35" fmla="*/ 144 h 811"/>
                <a:gd name="T36" fmla="*/ 294 w 500"/>
                <a:gd name="T37" fmla="*/ 297 h 811"/>
                <a:gd name="T38" fmla="*/ 316 w 500"/>
                <a:gd name="T39" fmla="*/ 449 h 811"/>
                <a:gd name="T40" fmla="*/ 318 w 500"/>
                <a:gd name="T41" fmla="*/ 462 h 811"/>
                <a:gd name="T42" fmla="*/ 323 w 500"/>
                <a:gd name="T43" fmla="*/ 483 h 811"/>
                <a:gd name="T44" fmla="*/ 371 w 500"/>
                <a:gd name="T45" fmla="*/ 610 h 811"/>
                <a:gd name="T46" fmla="*/ 389 w 500"/>
                <a:gd name="T47" fmla="*/ 647 h 811"/>
                <a:gd name="T48" fmla="*/ 500 w 500"/>
                <a:gd name="T49" fmla="*/ 757 h 811"/>
                <a:gd name="T50" fmla="*/ 0 w 500"/>
                <a:gd name="T51" fmla="*/ 811 h 811"/>
                <a:gd name="T52" fmla="*/ 345 w 500"/>
                <a:gd name="T53" fmla="*/ 713 h 811"/>
                <a:gd name="T54" fmla="*/ 156 w 500"/>
                <a:gd name="T55" fmla="*/ 713 h 811"/>
                <a:gd name="T56" fmla="*/ 369 w 500"/>
                <a:gd name="T57" fmla="*/ 757 h 811"/>
                <a:gd name="T58" fmla="*/ 298 w 500"/>
                <a:gd name="T59" fmla="*/ 603 h 811"/>
                <a:gd name="T60" fmla="*/ 227 w 500"/>
                <a:gd name="T61" fmla="*/ 520 h 811"/>
                <a:gd name="T62" fmla="*/ 202 w 500"/>
                <a:gd name="T63" fmla="*/ 604 h 811"/>
                <a:gd name="T64" fmla="*/ 262 w 500"/>
                <a:gd name="T65" fmla="*/ 458 h 811"/>
                <a:gd name="T66" fmla="*/ 238 w 500"/>
                <a:gd name="T67" fmla="*/ 458 h 8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500" h="811">
                  <a:moveTo>
                    <a:pt x="0" y="811"/>
                  </a:moveTo>
                  <a:cubicBezTo>
                    <a:pt x="0" y="757"/>
                    <a:pt x="0" y="757"/>
                    <a:pt x="0" y="757"/>
                  </a:cubicBezTo>
                  <a:cubicBezTo>
                    <a:pt x="41" y="757"/>
                    <a:pt x="41" y="757"/>
                    <a:pt x="41" y="757"/>
                  </a:cubicBezTo>
                  <a:cubicBezTo>
                    <a:pt x="55" y="739"/>
                    <a:pt x="83" y="700"/>
                    <a:pt x="111" y="647"/>
                  </a:cubicBezTo>
                  <a:cubicBezTo>
                    <a:pt x="111" y="647"/>
                    <a:pt x="111" y="647"/>
                    <a:pt x="111" y="647"/>
                  </a:cubicBezTo>
                  <a:cubicBezTo>
                    <a:pt x="130" y="610"/>
                    <a:pt x="130" y="610"/>
                    <a:pt x="130" y="610"/>
                  </a:cubicBezTo>
                  <a:cubicBezTo>
                    <a:pt x="132" y="605"/>
                    <a:pt x="132" y="605"/>
                    <a:pt x="132" y="605"/>
                  </a:cubicBezTo>
                  <a:cubicBezTo>
                    <a:pt x="150" y="565"/>
                    <a:pt x="166" y="531"/>
                    <a:pt x="177" y="483"/>
                  </a:cubicBezTo>
                  <a:cubicBezTo>
                    <a:pt x="181" y="467"/>
                    <a:pt x="181" y="467"/>
                    <a:pt x="181" y="467"/>
                  </a:cubicBezTo>
                  <a:cubicBezTo>
                    <a:pt x="181" y="465"/>
                    <a:pt x="181" y="463"/>
                    <a:pt x="182" y="462"/>
                  </a:cubicBezTo>
                  <a:cubicBezTo>
                    <a:pt x="182" y="459"/>
                    <a:pt x="183" y="457"/>
                    <a:pt x="183" y="454"/>
                  </a:cubicBezTo>
                  <a:cubicBezTo>
                    <a:pt x="185" y="443"/>
                    <a:pt x="185" y="443"/>
                    <a:pt x="185" y="443"/>
                  </a:cubicBezTo>
                  <a:cubicBezTo>
                    <a:pt x="194" y="391"/>
                    <a:pt x="201" y="353"/>
                    <a:pt x="206" y="304"/>
                  </a:cubicBezTo>
                  <a:cubicBezTo>
                    <a:pt x="206" y="297"/>
                    <a:pt x="206" y="297"/>
                    <a:pt x="206" y="297"/>
                  </a:cubicBezTo>
                  <a:cubicBezTo>
                    <a:pt x="213" y="230"/>
                    <a:pt x="216" y="189"/>
                    <a:pt x="217" y="151"/>
                  </a:cubicBezTo>
                  <a:cubicBezTo>
                    <a:pt x="217" y="144"/>
                    <a:pt x="217" y="144"/>
                    <a:pt x="217" y="144"/>
                  </a:cubicBezTo>
                  <a:cubicBezTo>
                    <a:pt x="217" y="144"/>
                    <a:pt x="218" y="120"/>
                    <a:pt x="218" y="117"/>
                  </a:cubicBezTo>
                  <a:cubicBezTo>
                    <a:pt x="217" y="116"/>
                    <a:pt x="215" y="114"/>
                    <a:pt x="214" y="112"/>
                  </a:cubicBezTo>
                  <a:cubicBezTo>
                    <a:pt x="214" y="112"/>
                    <a:pt x="214" y="112"/>
                    <a:pt x="214" y="112"/>
                  </a:cubicBezTo>
                  <a:cubicBezTo>
                    <a:pt x="213" y="111"/>
                    <a:pt x="211" y="109"/>
                    <a:pt x="209" y="108"/>
                  </a:cubicBezTo>
                  <a:cubicBezTo>
                    <a:pt x="204" y="105"/>
                    <a:pt x="204" y="105"/>
                    <a:pt x="204" y="105"/>
                  </a:cubicBezTo>
                  <a:cubicBezTo>
                    <a:pt x="204" y="77"/>
                    <a:pt x="204" y="77"/>
                    <a:pt x="204" y="77"/>
                  </a:cubicBezTo>
                  <a:cubicBezTo>
                    <a:pt x="220" y="77"/>
                    <a:pt x="220" y="77"/>
                    <a:pt x="220" y="77"/>
                  </a:cubicBezTo>
                  <a:cubicBezTo>
                    <a:pt x="220" y="67"/>
                    <a:pt x="220" y="67"/>
                    <a:pt x="220" y="67"/>
                  </a:cubicBezTo>
                  <a:cubicBezTo>
                    <a:pt x="220" y="57"/>
                    <a:pt x="227" y="48"/>
                    <a:pt x="237" y="44"/>
                  </a:cubicBezTo>
                  <a:cubicBezTo>
                    <a:pt x="237" y="0"/>
                    <a:pt x="237" y="0"/>
                    <a:pt x="237" y="0"/>
                  </a:cubicBezTo>
                  <a:cubicBezTo>
                    <a:pt x="264" y="0"/>
                    <a:pt x="264" y="0"/>
                    <a:pt x="264" y="0"/>
                  </a:cubicBezTo>
                  <a:cubicBezTo>
                    <a:pt x="264" y="44"/>
                    <a:pt x="264" y="44"/>
                    <a:pt x="264" y="44"/>
                  </a:cubicBezTo>
                  <a:cubicBezTo>
                    <a:pt x="274" y="48"/>
                    <a:pt x="280" y="57"/>
                    <a:pt x="280" y="67"/>
                  </a:cubicBezTo>
                  <a:cubicBezTo>
                    <a:pt x="280" y="77"/>
                    <a:pt x="280" y="77"/>
                    <a:pt x="280" y="77"/>
                  </a:cubicBezTo>
                  <a:cubicBezTo>
                    <a:pt x="296" y="77"/>
                    <a:pt x="296" y="77"/>
                    <a:pt x="296" y="77"/>
                  </a:cubicBezTo>
                  <a:cubicBezTo>
                    <a:pt x="296" y="105"/>
                    <a:pt x="296" y="105"/>
                    <a:pt x="296" y="105"/>
                  </a:cubicBezTo>
                  <a:cubicBezTo>
                    <a:pt x="291" y="108"/>
                    <a:pt x="291" y="108"/>
                    <a:pt x="291" y="108"/>
                  </a:cubicBezTo>
                  <a:cubicBezTo>
                    <a:pt x="289" y="109"/>
                    <a:pt x="287" y="111"/>
                    <a:pt x="286" y="112"/>
                  </a:cubicBezTo>
                  <a:cubicBezTo>
                    <a:pt x="285" y="114"/>
                    <a:pt x="284" y="116"/>
                    <a:pt x="282" y="117"/>
                  </a:cubicBezTo>
                  <a:cubicBezTo>
                    <a:pt x="282" y="123"/>
                    <a:pt x="282" y="132"/>
                    <a:pt x="283" y="144"/>
                  </a:cubicBezTo>
                  <a:cubicBezTo>
                    <a:pt x="283" y="151"/>
                    <a:pt x="283" y="151"/>
                    <a:pt x="283" y="151"/>
                  </a:cubicBezTo>
                  <a:cubicBezTo>
                    <a:pt x="284" y="189"/>
                    <a:pt x="287" y="230"/>
                    <a:pt x="294" y="297"/>
                  </a:cubicBezTo>
                  <a:cubicBezTo>
                    <a:pt x="294" y="304"/>
                    <a:pt x="294" y="304"/>
                    <a:pt x="294" y="304"/>
                  </a:cubicBezTo>
                  <a:cubicBezTo>
                    <a:pt x="299" y="354"/>
                    <a:pt x="306" y="394"/>
                    <a:pt x="316" y="449"/>
                  </a:cubicBezTo>
                  <a:cubicBezTo>
                    <a:pt x="317" y="454"/>
                    <a:pt x="317" y="454"/>
                    <a:pt x="317" y="454"/>
                  </a:cubicBezTo>
                  <a:cubicBezTo>
                    <a:pt x="318" y="457"/>
                    <a:pt x="318" y="459"/>
                    <a:pt x="318" y="462"/>
                  </a:cubicBezTo>
                  <a:cubicBezTo>
                    <a:pt x="319" y="463"/>
                    <a:pt x="319" y="465"/>
                    <a:pt x="319" y="467"/>
                  </a:cubicBezTo>
                  <a:cubicBezTo>
                    <a:pt x="323" y="483"/>
                    <a:pt x="323" y="483"/>
                    <a:pt x="323" y="483"/>
                  </a:cubicBezTo>
                  <a:cubicBezTo>
                    <a:pt x="334" y="530"/>
                    <a:pt x="350" y="566"/>
                    <a:pt x="367" y="603"/>
                  </a:cubicBezTo>
                  <a:cubicBezTo>
                    <a:pt x="371" y="610"/>
                    <a:pt x="371" y="610"/>
                    <a:pt x="371" y="610"/>
                  </a:cubicBezTo>
                  <a:cubicBezTo>
                    <a:pt x="390" y="647"/>
                    <a:pt x="390" y="647"/>
                    <a:pt x="390" y="647"/>
                  </a:cubicBezTo>
                  <a:cubicBezTo>
                    <a:pt x="389" y="647"/>
                    <a:pt x="389" y="647"/>
                    <a:pt x="389" y="647"/>
                  </a:cubicBezTo>
                  <a:cubicBezTo>
                    <a:pt x="417" y="700"/>
                    <a:pt x="445" y="739"/>
                    <a:pt x="459" y="757"/>
                  </a:cubicBezTo>
                  <a:cubicBezTo>
                    <a:pt x="500" y="757"/>
                    <a:pt x="500" y="757"/>
                    <a:pt x="500" y="757"/>
                  </a:cubicBezTo>
                  <a:cubicBezTo>
                    <a:pt x="500" y="811"/>
                    <a:pt x="500" y="811"/>
                    <a:pt x="500" y="811"/>
                  </a:cubicBezTo>
                  <a:lnTo>
                    <a:pt x="0" y="811"/>
                  </a:lnTo>
                  <a:close/>
                  <a:moveTo>
                    <a:pt x="369" y="757"/>
                  </a:moveTo>
                  <a:cubicBezTo>
                    <a:pt x="363" y="746"/>
                    <a:pt x="354" y="732"/>
                    <a:pt x="345" y="713"/>
                  </a:cubicBezTo>
                  <a:cubicBezTo>
                    <a:pt x="327" y="690"/>
                    <a:pt x="289" y="666"/>
                    <a:pt x="250" y="666"/>
                  </a:cubicBezTo>
                  <a:cubicBezTo>
                    <a:pt x="213" y="666"/>
                    <a:pt x="177" y="684"/>
                    <a:pt x="156" y="713"/>
                  </a:cubicBezTo>
                  <a:cubicBezTo>
                    <a:pt x="146" y="731"/>
                    <a:pt x="137" y="746"/>
                    <a:pt x="131" y="757"/>
                  </a:cubicBezTo>
                  <a:lnTo>
                    <a:pt x="369" y="757"/>
                  </a:lnTo>
                  <a:close/>
                  <a:moveTo>
                    <a:pt x="299" y="604"/>
                  </a:moveTo>
                  <a:cubicBezTo>
                    <a:pt x="298" y="604"/>
                    <a:pt x="298" y="603"/>
                    <a:pt x="298" y="603"/>
                  </a:cubicBezTo>
                  <a:cubicBezTo>
                    <a:pt x="289" y="577"/>
                    <a:pt x="280" y="553"/>
                    <a:pt x="273" y="520"/>
                  </a:cubicBezTo>
                  <a:cubicBezTo>
                    <a:pt x="227" y="520"/>
                    <a:pt x="227" y="520"/>
                    <a:pt x="227" y="520"/>
                  </a:cubicBezTo>
                  <a:cubicBezTo>
                    <a:pt x="220" y="553"/>
                    <a:pt x="211" y="577"/>
                    <a:pt x="202" y="603"/>
                  </a:cubicBezTo>
                  <a:cubicBezTo>
                    <a:pt x="202" y="604"/>
                    <a:pt x="202" y="604"/>
                    <a:pt x="202" y="604"/>
                  </a:cubicBezTo>
                  <a:lnTo>
                    <a:pt x="299" y="604"/>
                  </a:lnTo>
                  <a:close/>
                  <a:moveTo>
                    <a:pt x="262" y="458"/>
                  </a:moveTo>
                  <a:cubicBezTo>
                    <a:pt x="257" y="419"/>
                    <a:pt x="253" y="387"/>
                    <a:pt x="250" y="354"/>
                  </a:cubicBezTo>
                  <a:cubicBezTo>
                    <a:pt x="247" y="388"/>
                    <a:pt x="243" y="419"/>
                    <a:pt x="238" y="458"/>
                  </a:cubicBezTo>
                  <a:lnTo>
                    <a:pt x="262" y="458"/>
                  </a:lnTo>
                  <a:close/>
                </a:path>
              </a:pathLst>
            </a:custGeom>
            <a:solidFill>
              <a:srgbClr val="F29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211" name="Freeform 123"/>
            <p:cNvSpPr>
              <a:spLocks noEditPoints="1"/>
            </p:cNvSpPr>
            <p:nvPr/>
          </p:nvSpPr>
          <p:spPr bwMode="auto">
            <a:xfrm>
              <a:off x="2146300" y="795338"/>
              <a:ext cx="1301750" cy="2082800"/>
            </a:xfrm>
            <a:custGeom>
              <a:avLst/>
              <a:gdLst>
                <a:gd name="T0" fmla="*/ 280 w 521"/>
                <a:gd name="T1" fmla="*/ 77 h 832"/>
                <a:gd name="T2" fmla="*/ 296 w 521"/>
                <a:gd name="T3" fmla="*/ 109 h 832"/>
                <a:gd name="T4" fmla="*/ 282 w 521"/>
                <a:gd name="T5" fmla="*/ 155 h 832"/>
                <a:gd name="T6" fmla="*/ 294 w 521"/>
                <a:gd name="T7" fmla="*/ 315 h 832"/>
                <a:gd name="T8" fmla="*/ 323 w 521"/>
                <a:gd name="T9" fmla="*/ 495 h 832"/>
                <a:gd name="T10" fmla="*/ 382 w 521"/>
                <a:gd name="T11" fmla="*/ 646 h 832"/>
                <a:gd name="T12" fmla="*/ 500 w 521"/>
                <a:gd name="T13" fmla="*/ 811 h 832"/>
                <a:gd name="T14" fmla="*/ 56 w 521"/>
                <a:gd name="T15" fmla="*/ 777 h 832"/>
                <a:gd name="T16" fmla="*/ 149 w 521"/>
                <a:gd name="T17" fmla="*/ 624 h 832"/>
                <a:gd name="T18" fmla="*/ 203 w 521"/>
                <a:gd name="T19" fmla="*/ 465 h 832"/>
                <a:gd name="T20" fmla="*/ 237 w 521"/>
                <a:gd name="T21" fmla="*/ 162 h 832"/>
                <a:gd name="T22" fmla="*/ 233 w 521"/>
                <a:gd name="T23" fmla="*/ 117 h 832"/>
                <a:gd name="T24" fmla="*/ 241 w 521"/>
                <a:gd name="T25" fmla="*/ 98 h 832"/>
                <a:gd name="T26" fmla="*/ 257 w 521"/>
                <a:gd name="T27" fmla="*/ 20 h 832"/>
                <a:gd name="T28" fmla="*/ 284 w 521"/>
                <a:gd name="T29" fmla="*/ 479 h 832"/>
                <a:gd name="T30" fmla="*/ 253 w 521"/>
                <a:gd name="T31" fmla="*/ 315 h 832"/>
                <a:gd name="T32" fmla="*/ 197 w 521"/>
                <a:gd name="T33" fmla="*/ 624 h 832"/>
                <a:gd name="T34" fmla="*/ 229 w 521"/>
                <a:gd name="T35" fmla="*/ 519 h 832"/>
                <a:gd name="T36" fmla="*/ 399 w 521"/>
                <a:gd name="T37" fmla="*/ 777 h 832"/>
                <a:gd name="T38" fmla="*/ 157 w 521"/>
                <a:gd name="T39" fmla="*/ 717 h 832"/>
                <a:gd name="T40" fmla="*/ 263 w 521"/>
                <a:gd name="T41" fmla="*/ 0 h 832"/>
                <a:gd name="T42" fmla="*/ 236 w 521"/>
                <a:gd name="T43" fmla="*/ 20 h 832"/>
                <a:gd name="T44" fmla="*/ 220 w 521"/>
                <a:gd name="T45" fmla="*/ 77 h 832"/>
                <a:gd name="T46" fmla="*/ 204 w 521"/>
                <a:gd name="T47" fmla="*/ 109 h 832"/>
                <a:gd name="T48" fmla="*/ 216 w 521"/>
                <a:gd name="T49" fmla="*/ 129 h 832"/>
                <a:gd name="T50" fmla="*/ 217 w 521"/>
                <a:gd name="T51" fmla="*/ 154 h 832"/>
                <a:gd name="T52" fmla="*/ 217 w 521"/>
                <a:gd name="T53" fmla="*/ 161 h 832"/>
                <a:gd name="T54" fmla="*/ 206 w 521"/>
                <a:gd name="T55" fmla="*/ 307 h 832"/>
                <a:gd name="T56" fmla="*/ 183 w 521"/>
                <a:gd name="T57" fmla="*/ 462 h 832"/>
                <a:gd name="T58" fmla="*/ 182 w 521"/>
                <a:gd name="T59" fmla="*/ 470 h 832"/>
                <a:gd name="T60" fmla="*/ 132 w 521"/>
                <a:gd name="T61" fmla="*/ 610 h 832"/>
                <a:gd name="T62" fmla="*/ 104 w 521"/>
                <a:gd name="T63" fmla="*/ 667 h 832"/>
                <a:gd name="T64" fmla="*/ 20 w 521"/>
                <a:gd name="T65" fmla="*/ 757 h 832"/>
                <a:gd name="T66" fmla="*/ 0 w 521"/>
                <a:gd name="T67" fmla="*/ 811 h 832"/>
                <a:gd name="T68" fmla="*/ 500 w 521"/>
                <a:gd name="T69" fmla="*/ 832 h 832"/>
                <a:gd name="T70" fmla="*/ 521 w 521"/>
                <a:gd name="T71" fmla="*/ 777 h 832"/>
                <a:gd name="T72" fmla="*/ 474 w 521"/>
                <a:gd name="T73" fmla="*/ 757 h 832"/>
                <a:gd name="T74" fmla="*/ 401 w 521"/>
                <a:gd name="T75" fmla="*/ 637 h 832"/>
                <a:gd name="T76" fmla="*/ 343 w 521"/>
                <a:gd name="T77" fmla="*/ 491 h 832"/>
                <a:gd name="T78" fmla="*/ 337 w 521"/>
                <a:gd name="T79" fmla="*/ 463 h 832"/>
                <a:gd name="T80" fmla="*/ 336 w 521"/>
                <a:gd name="T81" fmla="*/ 457 h 832"/>
                <a:gd name="T82" fmla="*/ 315 w 521"/>
                <a:gd name="T83" fmla="*/ 313 h 832"/>
                <a:gd name="T84" fmla="*/ 303 w 521"/>
                <a:gd name="T85" fmla="*/ 161 h 832"/>
                <a:gd name="T86" fmla="*/ 303 w 521"/>
                <a:gd name="T87" fmla="*/ 131 h 832"/>
                <a:gd name="T88" fmla="*/ 316 w 521"/>
                <a:gd name="T89" fmla="*/ 121 h 832"/>
                <a:gd name="T90" fmla="*/ 316 w 521"/>
                <a:gd name="T91" fmla="*/ 77 h 832"/>
                <a:gd name="T92" fmla="*/ 284 w 521"/>
                <a:gd name="T93" fmla="*/ 48 h 832"/>
                <a:gd name="T94" fmla="*/ 260 w 521"/>
                <a:gd name="T95" fmla="*/ 458 h 832"/>
                <a:gd name="T96" fmla="*/ 260 w 521"/>
                <a:gd name="T97" fmla="*/ 458 h 832"/>
                <a:gd name="T98" fmla="*/ 294 w 521"/>
                <a:gd name="T99" fmla="*/ 604 h 832"/>
                <a:gd name="T100" fmla="*/ 175 w 521"/>
                <a:gd name="T101" fmla="*/ 728 h 832"/>
                <a:gd name="T102" fmla="*/ 361 w 521"/>
                <a:gd name="T103" fmla="*/ 757 h 8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521" h="832">
                  <a:moveTo>
                    <a:pt x="263" y="20"/>
                  </a:moveTo>
                  <a:cubicBezTo>
                    <a:pt x="263" y="62"/>
                    <a:pt x="263" y="62"/>
                    <a:pt x="263" y="62"/>
                  </a:cubicBezTo>
                  <a:cubicBezTo>
                    <a:pt x="273" y="63"/>
                    <a:pt x="280" y="69"/>
                    <a:pt x="280" y="77"/>
                  </a:cubicBezTo>
                  <a:cubicBezTo>
                    <a:pt x="280" y="98"/>
                    <a:pt x="280" y="98"/>
                    <a:pt x="280" y="98"/>
                  </a:cubicBezTo>
                  <a:cubicBezTo>
                    <a:pt x="296" y="98"/>
                    <a:pt x="296" y="98"/>
                    <a:pt x="296" y="98"/>
                  </a:cubicBezTo>
                  <a:cubicBezTo>
                    <a:pt x="296" y="109"/>
                    <a:pt x="296" y="109"/>
                    <a:pt x="296" y="109"/>
                  </a:cubicBezTo>
                  <a:cubicBezTo>
                    <a:pt x="296" y="109"/>
                    <a:pt x="289" y="113"/>
                    <a:pt x="287" y="117"/>
                  </a:cubicBezTo>
                  <a:cubicBezTo>
                    <a:pt x="286" y="119"/>
                    <a:pt x="284" y="121"/>
                    <a:pt x="282" y="123"/>
                  </a:cubicBezTo>
                  <a:cubicBezTo>
                    <a:pt x="282" y="128"/>
                    <a:pt x="282" y="139"/>
                    <a:pt x="282" y="155"/>
                  </a:cubicBezTo>
                  <a:cubicBezTo>
                    <a:pt x="283" y="162"/>
                    <a:pt x="283" y="162"/>
                    <a:pt x="283" y="162"/>
                  </a:cubicBezTo>
                  <a:cubicBezTo>
                    <a:pt x="284" y="198"/>
                    <a:pt x="287" y="239"/>
                    <a:pt x="293" y="308"/>
                  </a:cubicBezTo>
                  <a:cubicBezTo>
                    <a:pt x="294" y="315"/>
                    <a:pt x="294" y="315"/>
                    <a:pt x="294" y="315"/>
                  </a:cubicBezTo>
                  <a:cubicBezTo>
                    <a:pt x="299" y="367"/>
                    <a:pt x="307" y="407"/>
                    <a:pt x="317" y="465"/>
                  </a:cubicBezTo>
                  <a:cubicBezTo>
                    <a:pt x="318" y="470"/>
                    <a:pt x="319" y="474"/>
                    <a:pt x="319" y="479"/>
                  </a:cubicBezTo>
                  <a:cubicBezTo>
                    <a:pt x="323" y="495"/>
                    <a:pt x="323" y="495"/>
                    <a:pt x="323" y="495"/>
                  </a:cubicBezTo>
                  <a:cubicBezTo>
                    <a:pt x="335" y="547"/>
                    <a:pt x="352" y="583"/>
                    <a:pt x="371" y="624"/>
                  </a:cubicBezTo>
                  <a:cubicBezTo>
                    <a:pt x="383" y="646"/>
                    <a:pt x="383" y="646"/>
                    <a:pt x="383" y="646"/>
                  </a:cubicBezTo>
                  <a:cubicBezTo>
                    <a:pt x="382" y="646"/>
                    <a:pt x="382" y="646"/>
                    <a:pt x="382" y="646"/>
                  </a:cubicBezTo>
                  <a:cubicBezTo>
                    <a:pt x="415" y="713"/>
                    <a:pt x="450" y="760"/>
                    <a:pt x="464" y="777"/>
                  </a:cubicBezTo>
                  <a:cubicBezTo>
                    <a:pt x="500" y="777"/>
                    <a:pt x="500" y="777"/>
                    <a:pt x="500" y="777"/>
                  </a:cubicBezTo>
                  <a:cubicBezTo>
                    <a:pt x="500" y="811"/>
                    <a:pt x="500" y="811"/>
                    <a:pt x="500" y="811"/>
                  </a:cubicBezTo>
                  <a:cubicBezTo>
                    <a:pt x="20" y="811"/>
                    <a:pt x="20" y="811"/>
                    <a:pt x="20" y="811"/>
                  </a:cubicBezTo>
                  <a:cubicBezTo>
                    <a:pt x="20" y="777"/>
                    <a:pt x="20" y="777"/>
                    <a:pt x="20" y="777"/>
                  </a:cubicBezTo>
                  <a:cubicBezTo>
                    <a:pt x="56" y="777"/>
                    <a:pt x="56" y="777"/>
                    <a:pt x="56" y="777"/>
                  </a:cubicBezTo>
                  <a:cubicBezTo>
                    <a:pt x="70" y="760"/>
                    <a:pt x="105" y="713"/>
                    <a:pt x="138" y="646"/>
                  </a:cubicBezTo>
                  <a:cubicBezTo>
                    <a:pt x="138" y="646"/>
                    <a:pt x="138" y="646"/>
                    <a:pt x="138" y="646"/>
                  </a:cubicBezTo>
                  <a:cubicBezTo>
                    <a:pt x="149" y="624"/>
                    <a:pt x="149" y="624"/>
                    <a:pt x="149" y="624"/>
                  </a:cubicBezTo>
                  <a:cubicBezTo>
                    <a:pt x="168" y="583"/>
                    <a:pt x="186" y="547"/>
                    <a:pt x="197" y="495"/>
                  </a:cubicBezTo>
                  <a:cubicBezTo>
                    <a:pt x="201" y="479"/>
                    <a:pt x="201" y="479"/>
                    <a:pt x="201" y="479"/>
                  </a:cubicBezTo>
                  <a:cubicBezTo>
                    <a:pt x="202" y="474"/>
                    <a:pt x="203" y="470"/>
                    <a:pt x="203" y="465"/>
                  </a:cubicBezTo>
                  <a:cubicBezTo>
                    <a:pt x="214" y="407"/>
                    <a:pt x="221" y="367"/>
                    <a:pt x="226" y="315"/>
                  </a:cubicBezTo>
                  <a:cubicBezTo>
                    <a:pt x="227" y="308"/>
                    <a:pt x="227" y="308"/>
                    <a:pt x="227" y="308"/>
                  </a:cubicBezTo>
                  <a:cubicBezTo>
                    <a:pt x="233" y="239"/>
                    <a:pt x="236" y="198"/>
                    <a:pt x="237" y="162"/>
                  </a:cubicBezTo>
                  <a:cubicBezTo>
                    <a:pt x="238" y="155"/>
                    <a:pt x="238" y="155"/>
                    <a:pt x="238" y="155"/>
                  </a:cubicBezTo>
                  <a:cubicBezTo>
                    <a:pt x="238" y="139"/>
                    <a:pt x="238" y="128"/>
                    <a:pt x="239" y="123"/>
                  </a:cubicBezTo>
                  <a:cubicBezTo>
                    <a:pt x="236" y="121"/>
                    <a:pt x="235" y="119"/>
                    <a:pt x="233" y="117"/>
                  </a:cubicBezTo>
                  <a:cubicBezTo>
                    <a:pt x="231" y="113"/>
                    <a:pt x="224" y="109"/>
                    <a:pt x="224" y="109"/>
                  </a:cubicBezTo>
                  <a:cubicBezTo>
                    <a:pt x="224" y="98"/>
                    <a:pt x="224" y="98"/>
                    <a:pt x="224" y="98"/>
                  </a:cubicBezTo>
                  <a:cubicBezTo>
                    <a:pt x="241" y="98"/>
                    <a:pt x="241" y="98"/>
                    <a:pt x="241" y="98"/>
                  </a:cubicBezTo>
                  <a:cubicBezTo>
                    <a:pt x="241" y="77"/>
                    <a:pt x="241" y="77"/>
                    <a:pt x="241" y="77"/>
                  </a:cubicBezTo>
                  <a:cubicBezTo>
                    <a:pt x="241" y="69"/>
                    <a:pt x="248" y="63"/>
                    <a:pt x="257" y="62"/>
                  </a:cubicBezTo>
                  <a:cubicBezTo>
                    <a:pt x="257" y="20"/>
                    <a:pt x="257" y="20"/>
                    <a:pt x="257" y="20"/>
                  </a:cubicBezTo>
                  <a:cubicBezTo>
                    <a:pt x="263" y="20"/>
                    <a:pt x="263" y="20"/>
                    <a:pt x="263" y="20"/>
                  </a:cubicBezTo>
                  <a:moveTo>
                    <a:pt x="236" y="479"/>
                  </a:moveTo>
                  <a:cubicBezTo>
                    <a:pt x="284" y="479"/>
                    <a:pt x="284" y="479"/>
                    <a:pt x="284" y="479"/>
                  </a:cubicBezTo>
                  <a:cubicBezTo>
                    <a:pt x="284" y="475"/>
                    <a:pt x="283" y="472"/>
                    <a:pt x="283" y="469"/>
                  </a:cubicBezTo>
                  <a:cubicBezTo>
                    <a:pt x="275" y="410"/>
                    <a:pt x="270" y="369"/>
                    <a:pt x="267" y="315"/>
                  </a:cubicBezTo>
                  <a:cubicBezTo>
                    <a:pt x="253" y="315"/>
                    <a:pt x="253" y="315"/>
                    <a:pt x="253" y="315"/>
                  </a:cubicBezTo>
                  <a:cubicBezTo>
                    <a:pt x="250" y="369"/>
                    <a:pt x="245" y="410"/>
                    <a:pt x="237" y="469"/>
                  </a:cubicBezTo>
                  <a:cubicBezTo>
                    <a:pt x="237" y="472"/>
                    <a:pt x="236" y="475"/>
                    <a:pt x="236" y="479"/>
                  </a:cubicBezTo>
                  <a:moveTo>
                    <a:pt x="197" y="624"/>
                  </a:moveTo>
                  <a:cubicBezTo>
                    <a:pt x="323" y="624"/>
                    <a:pt x="323" y="624"/>
                    <a:pt x="323" y="624"/>
                  </a:cubicBezTo>
                  <a:cubicBezTo>
                    <a:pt x="311" y="590"/>
                    <a:pt x="300" y="562"/>
                    <a:pt x="291" y="519"/>
                  </a:cubicBezTo>
                  <a:cubicBezTo>
                    <a:pt x="229" y="519"/>
                    <a:pt x="229" y="519"/>
                    <a:pt x="229" y="519"/>
                  </a:cubicBezTo>
                  <a:cubicBezTo>
                    <a:pt x="220" y="562"/>
                    <a:pt x="209" y="590"/>
                    <a:pt x="197" y="624"/>
                  </a:cubicBezTo>
                  <a:moveTo>
                    <a:pt x="122" y="777"/>
                  </a:moveTo>
                  <a:cubicBezTo>
                    <a:pt x="399" y="777"/>
                    <a:pt x="399" y="777"/>
                    <a:pt x="399" y="777"/>
                  </a:cubicBezTo>
                  <a:cubicBezTo>
                    <a:pt x="391" y="767"/>
                    <a:pt x="378" y="746"/>
                    <a:pt x="363" y="717"/>
                  </a:cubicBezTo>
                  <a:cubicBezTo>
                    <a:pt x="343" y="691"/>
                    <a:pt x="303" y="666"/>
                    <a:pt x="260" y="666"/>
                  </a:cubicBezTo>
                  <a:cubicBezTo>
                    <a:pt x="218" y="666"/>
                    <a:pt x="179" y="686"/>
                    <a:pt x="157" y="717"/>
                  </a:cubicBezTo>
                  <a:cubicBezTo>
                    <a:pt x="142" y="746"/>
                    <a:pt x="129" y="767"/>
                    <a:pt x="122" y="777"/>
                  </a:cubicBezTo>
                  <a:moveTo>
                    <a:pt x="284" y="0"/>
                  </a:moveTo>
                  <a:cubicBezTo>
                    <a:pt x="263" y="0"/>
                    <a:pt x="263" y="0"/>
                    <a:pt x="263" y="0"/>
                  </a:cubicBezTo>
                  <a:cubicBezTo>
                    <a:pt x="257" y="0"/>
                    <a:pt x="257" y="0"/>
                    <a:pt x="257" y="0"/>
                  </a:cubicBezTo>
                  <a:cubicBezTo>
                    <a:pt x="236" y="0"/>
                    <a:pt x="236" y="0"/>
                    <a:pt x="236" y="0"/>
                  </a:cubicBezTo>
                  <a:cubicBezTo>
                    <a:pt x="236" y="20"/>
                    <a:pt x="236" y="20"/>
                    <a:pt x="236" y="20"/>
                  </a:cubicBezTo>
                  <a:cubicBezTo>
                    <a:pt x="236" y="48"/>
                    <a:pt x="236" y="48"/>
                    <a:pt x="236" y="48"/>
                  </a:cubicBezTo>
                  <a:cubicBezTo>
                    <a:pt x="226" y="54"/>
                    <a:pt x="220" y="65"/>
                    <a:pt x="220" y="77"/>
                  </a:cubicBezTo>
                  <a:cubicBezTo>
                    <a:pt x="220" y="77"/>
                    <a:pt x="220" y="77"/>
                    <a:pt x="220" y="77"/>
                  </a:cubicBezTo>
                  <a:cubicBezTo>
                    <a:pt x="204" y="77"/>
                    <a:pt x="204" y="77"/>
                    <a:pt x="204" y="77"/>
                  </a:cubicBezTo>
                  <a:cubicBezTo>
                    <a:pt x="204" y="98"/>
                    <a:pt x="204" y="98"/>
                    <a:pt x="204" y="98"/>
                  </a:cubicBezTo>
                  <a:cubicBezTo>
                    <a:pt x="204" y="109"/>
                    <a:pt x="204" y="109"/>
                    <a:pt x="204" y="109"/>
                  </a:cubicBezTo>
                  <a:cubicBezTo>
                    <a:pt x="204" y="121"/>
                    <a:pt x="204" y="121"/>
                    <a:pt x="204" y="121"/>
                  </a:cubicBezTo>
                  <a:cubicBezTo>
                    <a:pt x="214" y="127"/>
                    <a:pt x="214" y="127"/>
                    <a:pt x="214" y="127"/>
                  </a:cubicBezTo>
                  <a:cubicBezTo>
                    <a:pt x="215" y="128"/>
                    <a:pt x="216" y="128"/>
                    <a:pt x="216" y="129"/>
                  </a:cubicBezTo>
                  <a:cubicBezTo>
                    <a:pt x="217" y="130"/>
                    <a:pt x="217" y="130"/>
                    <a:pt x="218" y="131"/>
                  </a:cubicBezTo>
                  <a:cubicBezTo>
                    <a:pt x="218" y="133"/>
                    <a:pt x="218" y="135"/>
                    <a:pt x="218" y="138"/>
                  </a:cubicBezTo>
                  <a:cubicBezTo>
                    <a:pt x="217" y="143"/>
                    <a:pt x="217" y="148"/>
                    <a:pt x="217" y="154"/>
                  </a:cubicBezTo>
                  <a:cubicBezTo>
                    <a:pt x="217" y="160"/>
                    <a:pt x="217" y="160"/>
                    <a:pt x="217" y="160"/>
                  </a:cubicBezTo>
                  <a:cubicBezTo>
                    <a:pt x="217" y="161"/>
                    <a:pt x="217" y="161"/>
                    <a:pt x="217" y="161"/>
                  </a:cubicBezTo>
                  <a:cubicBezTo>
                    <a:pt x="217" y="161"/>
                    <a:pt x="217" y="161"/>
                    <a:pt x="217" y="161"/>
                  </a:cubicBezTo>
                  <a:cubicBezTo>
                    <a:pt x="216" y="198"/>
                    <a:pt x="213" y="239"/>
                    <a:pt x="206" y="306"/>
                  </a:cubicBezTo>
                  <a:cubicBezTo>
                    <a:pt x="206" y="306"/>
                    <a:pt x="206" y="306"/>
                    <a:pt x="206" y="306"/>
                  </a:cubicBezTo>
                  <a:cubicBezTo>
                    <a:pt x="206" y="307"/>
                    <a:pt x="206" y="307"/>
                    <a:pt x="206" y="307"/>
                  </a:cubicBezTo>
                  <a:cubicBezTo>
                    <a:pt x="205" y="313"/>
                    <a:pt x="205" y="313"/>
                    <a:pt x="205" y="313"/>
                  </a:cubicBezTo>
                  <a:cubicBezTo>
                    <a:pt x="201" y="361"/>
                    <a:pt x="194" y="399"/>
                    <a:pt x="185" y="451"/>
                  </a:cubicBezTo>
                  <a:cubicBezTo>
                    <a:pt x="183" y="462"/>
                    <a:pt x="183" y="462"/>
                    <a:pt x="183" y="462"/>
                  </a:cubicBezTo>
                  <a:cubicBezTo>
                    <a:pt x="183" y="462"/>
                    <a:pt x="183" y="462"/>
                    <a:pt x="183" y="462"/>
                  </a:cubicBezTo>
                  <a:cubicBezTo>
                    <a:pt x="183" y="463"/>
                    <a:pt x="183" y="463"/>
                    <a:pt x="183" y="463"/>
                  </a:cubicBezTo>
                  <a:cubicBezTo>
                    <a:pt x="182" y="465"/>
                    <a:pt x="182" y="467"/>
                    <a:pt x="182" y="470"/>
                  </a:cubicBezTo>
                  <a:cubicBezTo>
                    <a:pt x="181" y="471"/>
                    <a:pt x="181" y="473"/>
                    <a:pt x="181" y="475"/>
                  </a:cubicBezTo>
                  <a:cubicBezTo>
                    <a:pt x="177" y="491"/>
                    <a:pt x="177" y="491"/>
                    <a:pt x="177" y="491"/>
                  </a:cubicBezTo>
                  <a:cubicBezTo>
                    <a:pt x="166" y="538"/>
                    <a:pt x="151" y="571"/>
                    <a:pt x="132" y="610"/>
                  </a:cubicBezTo>
                  <a:cubicBezTo>
                    <a:pt x="130" y="615"/>
                    <a:pt x="130" y="615"/>
                    <a:pt x="130" y="615"/>
                  </a:cubicBezTo>
                  <a:cubicBezTo>
                    <a:pt x="119" y="637"/>
                    <a:pt x="119" y="637"/>
                    <a:pt x="119" y="637"/>
                  </a:cubicBezTo>
                  <a:cubicBezTo>
                    <a:pt x="104" y="667"/>
                    <a:pt x="104" y="667"/>
                    <a:pt x="104" y="667"/>
                  </a:cubicBezTo>
                  <a:cubicBezTo>
                    <a:pt x="104" y="667"/>
                    <a:pt x="104" y="667"/>
                    <a:pt x="104" y="667"/>
                  </a:cubicBezTo>
                  <a:cubicBezTo>
                    <a:pt x="81" y="708"/>
                    <a:pt x="59" y="739"/>
                    <a:pt x="46" y="757"/>
                  </a:cubicBezTo>
                  <a:cubicBezTo>
                    <a:pt x="20" y="757"/>
                    <a:pt x="20" y="757"/>
                    <a:pt x="20" y="757"/>
                  </a:cubicBezTo>
                  <a:cubicBezTo>
                    <a:pt x="0" y="757"/>
                    <a:pt x="0" y="757"/>
                    <a:pt x="0" y="757"/>
                  </a:cubicBezTo>
                  <a:cubicBezTo>
                    <a:pt x="0" y="777"/>
                    <a:pt x="0" y="777"/>
                    <a:pt x="0" y="777"/>
                  </a:cubicBezTo>
                  <a:cubicBezTo>
                    <a:pt x="0" y="811"/>
                    <a:pt x="0" y="811"/>
                    <a:pt x="0" y="811"/>
                  </a:cubicBezTo>
                  <a:cubicBezTo>
                    <a:pt x="0" y="832"/>
                    <a:pt x="0" y="832"/>
                    <a:pt x="0" y="832"/>
                  </a:cubicBezTo>
                  <a:cubicBezTo>
                    <a:pt x="20" y="832"/>
                    <a:pt x="20" y="832"/>
                    <a:pt x="20" y="832"/>
                  </a:cubicBezTo>
                  <a:cubicBezTo>
                    <a:pt x="500" y="832"/>
                    <a:pt x="500" y="832"/>
                    <a:pt x="500" y="832"/>
                  </a:cubicBezTo>
                  <a:cubicBezTo>
                    <a:pt x="521" y="832"/>
                    <a:pt x="521" y="832"/>
                    <a:pt x="521" y="832"/>
                  </a:cubicBezTo>
                  <a:cubicBezTo>
                    <a:pt x="521" y="811"/>
                    <a:pt x="521" y="811"/>
                    <a:pt x="521" y="811"/>
                  </a:cubicBezTo>
                  <a:cubicBezTo>
                    <a:pt x="521" y="777"/>
                    <a:pt x="521" y="777"/>
                    <a:pt x="521" y="777"/>
                  </a:cubicBezTo>
                  <a:cubicBezTo>
                    <a:pt x="521" y="757"/>
                    <a:pt x="521" y="757"/>
                    <a:pt x="521" y="757"/>
                  </a:cubicBezTo>
                  <a:cubicBezTo>
                    <a:pt x="500" y="757"/>
                    <a:pt x="500" y="757"/>
                    <a:pt x="500" y="757"/>
                  </a:cubicBezTo>
                  <a:cubicBezTo>
                    <a:pt x="474" y="757"/>
                    <a:pt x="474" y="757"/>
                    <a:pt x="474" y="757"/>
                  </a:cubicBezTo>
                  <a:cubicBezTo>
                    <a:pt x="461" y="739"/>
                    <a:pt x="439" y="708"/>
                    <a:pt x="416" y="667"/>
                  </a:cubicBezTo>
                  <a:cubicBezTo>
                    <a:pt x="417" y="667"/>
                    <a:pt x="417" y="667"/>
                    <a:pt x="417" y="667"/>
                  </a:cubicBezTo>
                  <a:cubicBezTo>
                    <a:pt x="401" y="637"/>
                    <a:pt x="401" y="637"/>
                    <a:pt x="401" y="637"/>
                  </a:cubicBezTo>
                  <a:cubicBezTo>
                    <a:pt x="390" y="615"/>
                    <a:pt x="390" y="615"/>
                    <a:pt x="390" y="615"/>
                  </a:cubicBezTo>
                  <a:cubicBezTo>
                    <a:pt x="387" y="609"/>
                    <a:pt x="387" y="609"/>
                    <a:pt x="387" y="609"/>
                  </a:cubicBezTo>
                  <a:cubicBezTo>
                    <a:pt x="369" y="570"/>
                    <a:pt x="354" y="537"/>
                    <a:pt x="343" y="491"/>
                  </a:cubicBezTo>
                  <a:cubicBezTo>
                    <a:pt x="340" y="475"/>
                    <a:pt x="340" y="475"/>
                    <a:pt x="340" y="475"/>
                  </a:cubicBezTo>
                  <a:cubicBezTo>
                    <a:pt x="339" y="473"/>
                    <a:pt x="339" y="471"/>
                    <a:pt x="339" y="470"/>
                  </a:cubicBezTo>
                  <a:cubicBezTo>
                    <a:pt x="338" y="467"/>
                    <a:pt x="338" y="465"/>
                    <a:pt x="337" y="463"/>
                  </a:cubicBezTo>
                  <a:cubicBezTo>
                    <a:pt x="337" y="462"/>
                    <a:pt x="337" y="462"/>
                    <a:pt x="337" y="462"/>
                  </a:cubicBezTo>
                  <a:cubicBezTo>
                    <a:pt x="337" y="462"/>
                    <a:pt x="337" y="462"/>
                    <a:pt x="337" y="462"/>
                  </a:cubicBezTo>
                  <a:cubicBezTo>
                    <a:pt x="336" y="457"/>
                    <a:pt x="336" y="457"/>
                    <a:pt x="336" y="457"/>
                  </a:cubicBezTo>
                  <a:cubicBezTo>
                    <a:pt x="327" y="402"/>
                    <a:pt x="320" y="363"/>
                    <a:pt x="315" y="313"/>
                  </a:cubicBezTo>
                  <a:cubicBezTo>
                    <a:pt x="315" y="313"/>
                    <a:pt x="315" y="313"/>
                    <a:pt x="315" y="313"/>
                  </a:cubicBezTo>
                  <a:cubicBezTo>
                    <a:pt x="315" y="313"/>
                    <a:pt x="315" y="313"/>
                    <a:pt x="315" y="313"/>
                  </a:cubicBezTo>
                  <a:cubicBezTo>
                    <a:pt x="314" y="306"/>
                    <a:pt x="314" y="306"/>
                    <a:pt x="314" y="306"/>
                  </a:cubicBezTo>
                  <a:cubicBezTo>
                    <a:pt x="308" y="239"/>
                    <a:pt x="305" y="198"/>
                    <a:pt x="303" y="161"/>
                  </a:cubicBezTo>
                  <a:cubicBezTo>
                    <a:pt x="303" y="161"/>
                    <a:pt x="303" y="161"/>
                    <a:pt x="303" y="161"/>
                  </a:cubicBezTo>
                  <a:cubicBezTo>
                    <a:pt x="303" y="160"/>
                    <a:pt x="303" y="160"/>
                    <a:pt x="303" y="160"/>
                  </a:cubicBezTo>
                  <a:cubicBezTo>
                    <a:pt x="303" y="154"/>
                    <a:pt x="303" y="154"/>
                    <a:pt x="303" y="154"/>
                  </a:cubicBezTo>
                  <a:cubicBezTo>
                    <a:pt x="303" y="144"/>
                    <a:pt x="303" y="136"/>
                    <a:pt x="303" y="131"/>
                  </a:cubicBezTo>
                  <a:cubicBezTo>
                    <a:pt x="303" y="130"/>
                    <a:pt x="303" y="130"/>
                    <a:pt x="304" y="129"/>
                  </a:cubicBezTo>
                  <a:cubicBezTo>
                    <a:pt x="305" y="128"/>
                    <a:pt x="306" y="127"/>
                    <a:pt x="306" y="127"/>
                  </a:cubicBezTo>
                  <a:cubicBezTo>
                    <a:pt x="316" y="121"/>
                    <a:pt x="316" y="121"/>
                    <a:pt x="316" y="121"/>
                  </a:cubicBezTo>
                  <a:cubicBezTo>
                    <a:pt x="316" y="109"/>
                    <a:pt x="316" y="109"/>
                    <a:pt x="316" y="109"/>
                  </a:cubicBezTo>
                  <a:cubicBezTo>
                    <a:pt x="316" y="98"/>
                    <a:pt x="316" y="98"/>
                    <a:pt x="316" y="98"/>
                  </a:cubicBezTo>
                  <a:cubicBezTo>
                    <a:pt x="316" y="77"/>
                    <a:pt x="316" y="77"/>
                    <a:pt x="316" y="77"/>
                  </a:cubicBezTo>
                  <a:cubicBezTo>
                    <a:pt x="300" y="77"/>
                    <a:pt x="300" y="77"/>
                    <a:pt x="300" y="77"/>
                  </a:cubicBezTo>
                  <a:cubicBezTo>
                    <a:pt x="300" y="77"/>
                    <a:pt x="300" y="77"/>
                    <a:pt x="300" y="77"/>
                  </a:cubicBezTo>
                  <a:cubicBezTo>
                    <a:pt x="300" y="65"/>
                    <a:pt x="294" y="54"/>
                    <a:pt x="284" y="48"/>
                  </a:cubicBezTo>
                  <a:cubicBezTo>
                    <a:pt x="284" y="20"/>
                    <a:pt x="284" y="20"/>
                    <a:pt x="284" y="20"/>
                  </a:cubicBezTo>
                  <a:lnTo>
                    <a:pt x="284" y="0"/>
                  </a:lnTo>
                  <a:close/>
                  <a:moveTo>
                    <a:pt x="260" y="458"/>
                  </a:moveTo>
                  <a:cubicBezTo>
                    <a:pt x="260" y="457"/>
                    <a:pt x="260" y="455"/>
                    <a:pt x="260" y="454"/>
                  </a:cubicBezTo>
                  <a:cubicBezTo>
                    <a:pt x="260" y="455"/>
                    <a:pt x="260" y="457"/>
                    <a:pt x="261" y="458"/>
                  </a:cubicBezTo>
                  <a:lnTo>
                    <a:pt x="260" y="458"/>
                  </a:lnTo>
                  <a:close/>
                  <a:moveTo>
                    <a:pt x="246" y="540"/>
                  </a:moveTo>
                  <a:cubicBezTo>
                    <a:pt x="275" y="540"/>
                    <a:pt x="275" y="540"/>
                    <a:pt x="275" y="540"/>
                  </a:cubicBezTo>
                  <a:cubicBezTo>
                    <a:pt x="280" y="564"/>
                    <a:pt x="287" y="584"/>
                    <a:pt x="294" y="604"/>
                  </a:cubicBezTo>
                  <a:cubicBezTo>
                    <a:pt x="226" y="604"/>
                    <a:pt x="226" y="604"/>
                    <a:pt x="226" y="604"/>
                  </a:cubicBezTo>
                  <a:cubicBezTo>
                    <a:pt x="233" y="584"/>
                    <a:pt x="240" y="564"/>
                    <a:pt x="246" y="540"/>
                  </a:cubicBezTo>
                  <a:moveTo>
                    <a:pt x="175" y="728"/>
                  </a:moveTo>
                  <a:cubicBezTo>
                    <a:pt x="194" y="703"/>
                    <a:pt x="226" y="687"/>
                    <a:pt x="260" y="687"/>
                  </a:cubicBezTo>
                  <a:cubicBezTo>
                    <a:pt x="296" y="687"/>
                    <a:pt x="329" y="708"/>
                    <a:pt x="346" y="729"/>
                  </a:cubicBezTo>
                  <a:cubicBezTo>
                    <a:pt x="351" y="739"/>
                    <a:pt x="357" y="748"/>
                    <a:pt x="361" y="757"/>
                  </a:cubicBezTo>
                  <a:cubicBezTo>
                    <a:pt x="159" y="757"/>
                    <a:pt x="159" y="757"/>
                    <a:pt x="159" y="757"/>
                  </a:cubicBezTo>
                  <a:cubicBezTo>
                    <a:pt x="164" y="748"/>
                    <a:pt x="169" y="739"/>
                    <a:pt x="175" y="728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212" name="Freeform 124"/>
            <p:cNvSpPr>
              <a:spLocks noEditPoints="1"/>
            </p:cNvSpPr>
            <p:nvPr/>
          </p:nvSpPr>
          <p:spPr bwMode="auto">
            <a:xfrm>
              <a:off x="3143250" y="1458913"/>
              <a:ext cx="249238" cy="390525"/>
            </a:xfrm>
            <a:custGeom>
              <a:avLst/>
              <a:gdLst>
                <a:gd name="T0" fmla="*/ 22 w 100"/>
                <a:gd name="T1" fmla="*/ 19 h 156"/>
                <a:gd name="T2" fmla="*/ 57 w 100"/>
                <a:gd name="T3" fmla="*/ 0 h 156"/>
                <a:gd name="T4" fmla="*/ 100 w 100"/>
                <a:gd name="T5" fmla="*/ 56 h 156"/>
                <a:gd name="T6" fmla="*/ 54 w 100"/>
                <a:gd name="T7" fmla="*/ 114 h 156"/>
                <a:gd name="T8" fmla="*/ 25 w 100"/>
                <a:gd name="T9" fmla="*/ 99 h 156"/>
                <a:gd name="T10" fmla="*/ 24 w 100"/>
                <a:gd name="T11" fmla="*/ 99 h 156"/>
                <a:gd name="T12" fmla="*/ 24 w 100"/>
                <a:gd name="T13" fmla="*/ 156 h 156"/>
                <a:gd name="T14" fmla="*/ 1 w 100"/>
                <a:gd name="T15" fmla="*/ 156 h 156"/>
                <a:gd name="T16" fmla="*/ 1 w 100"/>
                <a:gd name="T17" fmla="*/ 38 h 156"/>
                <a:gd name="T18" fmla="*/ 0 w 100"/>
                <a:gd name="T19" fmla="*/ 2 h 156"/>
                <a:gd name="T20" fmla="*/ 21 w 100"/>
                <a:gd name="T21" fmla="*/ 2 h 156"/>
                <a:gd name="T22" fmla="*/ 22 w 100"/>
                <a:gd name="T23" fmla="*/ 19 h 156"/>
                <a:gd name="T24" fmla="*/ 24 w 100"/>
                <a:gd name="T25" fmla="*/ 67 h 156"/>
                <a:gd name="T26" fmla="*/ 49 w 100"/>
                <a:gd name="T27" fmla="*/ 95 h 156"/>
                <a:gd name="T28" fmla="*/ 76 w 100"/>
                <a:gd name="T29" fmla="*/ 56 h 156"/>
                <a:gd name="T30" fmla="*/ 49 w 100"/>
                <a:gd name="T31" fmla="*/ 18 h 156"/>
                <a:gd name="T32" fmla="*/ 24 w 100"/>
                <a:gd name="T33" fmla="*/ 47 h 156"/>
                <a:gd name="T34" fmla="*/ 24 w 100"/>
                <a:gd name="T35" fmla="*/ 67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00" h="156">
                  <a:moveTo>
                    <a:pt x="22" y="19"/>
                  </a:moveTo>
                  <a:cubicBezTo>
                    <a:pt x="30" y="7"/>
                    <a:pt x="42" y="0"/>
                    <a:pt x="57" y="0"/>
                  </a:cubicBezTo>
                  <a:cubicBezTo>
                    <a:pt x="81" y="0"/>
                    <a:pt x="100" y="22"/>
                    <a:pt x="100" y="56"/>
                  </a:cubicBezTo>
                  <a:cubicBezTo>
                    <a:pt x="100" y="96"/>
                    <a:pt x="77" y="114"/>
                    <a:pt x="54" y="114"/>
                  </a:cubicBezTo>
                  <a:cubicBezTo>
                    <a:pt x="41" y="114"/>
                    <a:pt x="30" y="107"/>
                    <a:pt x="25" y="99"/>
                  </a:cubicBezTo>
                  <a:cubicBezTo>
                    <a:pt x="24" y="99"/>
                    <a:pt x="24" y="99"/>
                    <a:pt x="24" y="99"/>
                  </a:cubicBezTo>
                  <a:cubicBezTo>
                    <a:pt x="24" y="156"/>
                    <a:pt x="24" y="156"/>
                    <a:pt x="24" y="156"/>
                  </a:cubicBezTo>
                  <a:cubicBezTo>
                    <a:pt x="1" y="156"/>
                    <a:pt x="1" y="156"/>
                    <a:pt x="1" y="156"/>
                  </a:cubicBezTo>
                  <a:cubicBezTo>
                    <a:pt x="1" y="38"/>
                    <a:pt x="1" y="38"/>
                    <a:pt x="1" y="38"/>
                  </a:cubicBezTo>
                  <a:cubicBezTo>
                    <a:pt x="1" y="23"/>
                    <a:pt x="1" y="12"/>
                    <a:pt x="0" y="2"/>
                  </a:cubicBezTo>
                  <a:cubicBezTo>
                    <a:pt x="21" y="2"/>
                    <a:pt x="21" y="2"/>
                    <a:pt x="21" y="2"/>
                  </a:cubicBezTo>
                  <a:cubicBezTo>
                    <a:pt x="22" y="19"/>
                    <a:pt x="22" y="19"/>
                    <a:pt x="22" y="19"/>
                  </a:cubicBezTo>
                  <a:close/>
                  <a:moveTo>
                    <a:pt x="24" y="67"/>
                  </a:moveTo>
                  <a:cubicBezTo>
                    <a:pt x="24" y="87"/>
                    <a:pt x="38" y="95"/>
                    <a:pt x="49" y="95"/>
                  </a:cubicBezTo>
                  <a:cubicBezTo>
                    <a:pt x="67" y="95"/>
                    <a:pt x="76" y="79"/>
                    <a:pt x="76" y="56"/>
                  </a:cubicBezTo>
                  <a:cubicBezTo>
                    <a:pt x="76" y="36"/>
                    <a:pt x="67" y="18"/>
                    <a:pt x="49" y="18"/>
                  </a:cubicBezTo>
                  <a:cubicBezTo>
                    <a:pt x="36" y="18"/>
                    <a:pt x="24" y="31"/>
                    <a:pt x="24" y="47"/>
                  </a:cubicBezTo>
                  <a:lnTo>
                    <a:pt x="24" y="6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213" name="Freeform 125"/>
            <p:cNvSpPr>
              <a:spLocks noEditPoints="1"/>
            </p:cNvSpPr>
            <p:nvPr/>
          </p:nvSpPr>
          <p:spPr bwMode="auto">
            <a:xfrm>
              <a:off x="3422650" y="1458913"/>
              <a:ext cx="215900" cy="285750"/>
            </a:xfrm>
            <a:custGeom>
              <a:avLst/>
              <a:gdLst>
                <a:gd name="T0" fmla="*/ 84 w 86"/>
                <a:gd name="T1" fmla="*/ 85 h 114"/>
                <a:gd name="T2" fmla="*/ 86 w 86"/>
                <a:gd name="T3" fmla="*/ 111 h 114"/>
                <a:gd name="T4" fmla="*/ 65 w 86"/>
                <a:gd name="T5" fmla="*/ 111 h 114"/>
                <a:gd name="T6" fmla="*/ 64 w 86"/>
                <a:gd name="T7" fmla="*/ 99 h 114"/>
                <a:gd name="T8" fmla="*/ 63 w 86"/>
                <a:gd name="T9" fmla="*/ 99 h 114"/>
                <a:gd name="T10" fmla="*/ 32 w 86"/>
                <a:gd name="T11" fmla="*/ 114 h 114"/>
                <a:gd name="T12" fmla="*/ 0 w 86"/>
                <a:gd name="T13" fmla="*/ 82 h 114"/>
                <a:gd name="T14" fmla="*/ 61 w 86"/>
                <a:gd name="T15" fmla="*/ 41 h 114"/>
                <a:gd name="T16" fmla="*/ 39 w 86"/>
                <a:gd name="T17" fmla="*/ 17 h 114"/>
                <a:gd name="T18" fmla="*/ 13 w 86"/>
                <a:gd name="T19" fmla="*/ 24 h 114"/>
                <a:gd name="T20" fmla="*/ 8 w 86"/>
                <a:gd name="T21" fmla="*/ 9 h 114"/>
                <a:gd name="T22" fmla="*/ 43 w 86"/>
                <a:gd name="T23" fmla="*/ 0 h 114"/>
                <a:gd name="T24" fmla="*/ 84 w 86"/>
                <a:gd name="T25" fmla="*/ 44 h 114"/>
                <a:gd name="T26" fmla="*/ 84 w 86"/>
                <a:gd name="T27" fmla="*/ 85 h 114"/>
                <a:gd name="T28" fmla="*/ 62 w 86"/>
                <a:gd name="T29" fmla="*/ 57 h 114"/>
                <a:gd name="T30" fmla="*/ 23 w 86"/>
                <a:gd name="T31" fmla="*/ 79 h 114"/>
                <a:gd name="T32" fmla="*/ 39 w 86"/>
                <a:gd name="T33" fmla="*/ 97 h 114"/>
                <a:gd name="T34" fmla="*/ 62 w 86"/>
                <a:gd name="T35" fmla="*/ 75 h 114"/>
                <a:gd name="T36" fmla="*/ 62 w 86"/>
                <a:gd name="T37" fmla="*/ 57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6" h="114">
                  <a:moveTo>
                    <a:pt x="84" y="85"/>
                  </a:moveTo>
                  <a:cubicBezTo>
                    <a:pt x="84" y="95"/>
                    <a:pt x="85" y="104"/>
                    <a:pt x="86" y="111"/>
                  </a:cubicBezTo>
                  <a:cubicBezTo>
                    <a:pt x="65" y="111"/>
                    <a:pt x="65" y="111"/>
                    <a:pt x="65" y="111"/>
                  </a:cubicBezTo>
                  <a:cubicBezTo>
                    <a:pt x="64" y="99"/>
                    <a:pt x="64" y="99"/>
                    <a:pt x="64" y="99"/>
                  </a:cubicBezTo>
                  <a:cubicBezTo>
                    <a:pt x="63" y="99"/>
                    <a:pt x="63" y="99"/>
                    <a:pt x="63" y="99"/>
                  </a:cubicBezTo>
                  <a:cubicBezTo>
                    <a:pt x="57" y="107"/>
                    <a:pt x="46" y="114"/>
                    <a:pt x="32" y="114"/>
                  </a:cubicBezTo>
                  <a:cubicBezTo>
                    <a:pt x="12" y="114"/>
                    <a:pt x="0" y="99"/>
                    <a:pt x="0" y="82"/>
                  </a:cubicBezTo>
                  <a:cubicBezTo>
                    <a:pt x="0" y="55"/>
                    <a:pt x="24" y="41"/>
                    <a:pt x="61" y="41"/>
                  </a:cubicBezTo>
                  <a:cubicBezTo>
                    <a:pt x="61" y="33"/>
                    <a:pt x="61" y="17"/>
                    <a:pt x="39" y="17"/>
                  </a:cubicBezTo>
                  <a:cubicBezTo>
                    <a:pt x="30" y="17"/>
                    <a:pt x="20" y="20"/>
                    <a:pt x="13" y="24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16" y="4"/>
                    <a:pt x="29" y="0"/>
                    <a:pt x="43" y="0"/>
                  </a:cubicBezTo>
                  <a:cubicBezTo>
                    <a:pt x="75" y="0"/>
                    <a:pt x="84" y="21"/>
                    <a:pt x="84" y="44"/>
                  </a:cubicBezTo>
                  <a:lnTo>
                    <a:pt x="84" y="85"/>
                  </a:lnTo>
                  <a:close/>
                  <a:moveTo>
                    <a:pt x="62" y="57"/>
                  </a:moveTo>
                  <a:cubicBezTo>
                    <a:pt x="44" y="57"/>
                    <a:pt x="23" y="60"/>
                    <a:pt x="23" y="79"/>
                  </a:cubicBezTo>
                  <a:cubicBezTo>
                    <a:pt x="23" y="91"/>
                    <a:pt x="31" y="97"/>
                    <a:pt x="39" y="97"/>
                  </a:cubicBezTo>
                  <a:cubicBezTo>
                    <a:pt x="52" y="97"/>
                    <a:pt x="62" y="87"/>
                    <a:pt x="62" y="75"/>
                  </a:cubicBezTo>
                  <a:lnTo>
                    <a:pt x="62" y="5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214" name="Freeform 126"/>
            <p:cNvSpPr>
              <a:spLocks/>
            </p:cNvSpPr>
            <p:nvPr/>
          </p:nvSpPr>
          <p:spPr bwMode="auto">
            <a:xfrm>
              <a:off x="3703638" y="1458913"/>
              <a:ext cx="139700" cy="277813"/>
            </a:xfrm>
            <a:custGeom>
              <a:avLst/>
              <a:gdLst>
                <a:gd name="T0" fmla="*/ 56 w 56"/>
                <a:gd name="T1" fmla="*/ 22 h 111"/>
                <a:gd name="T2" fmla="*/ 49 w 56"/>
                <a:gd name="T3" fmla="*/ 22 h 111"/>
                <a:gd name="T4" fmla="*/ 24 w 56"/>
                <a:gd name="T5" fmla="*/ 54 h 111"/>
                <a:gd name="T6" fmla="*/ 24 w 56"/>
                <a:gd name="T7" fmla="*/ 111 h 111"/>
                <a:gd name="T8" fmla="*/ 1 w 56"/>
                <a:gd name="T9" fmla="*/ 111 h 111"/>
                <a:gd name="T10" fmla="*/ 1 w 56"/>
                <a:gd name="T11" fmla="*/ 36 h 111"/>
                <a:gd name="T12" fmla="*/ 0 w 56"/>
                <a:gd name="T13" fmla="*/ 2 h 111"/>
                <a:gd name="T14" fmla="*/ 20 w 56"/>
                <a:gd name="T15" fmla="*/ 2 h 111"/>
                <a:gd name="T16" fmla="*/ 21 w 56"/>
                <a:gd name="T17" fmla="*/ 22 h 111"/>
                <a:gd name="T18" fmla="*/ 22 w 56"/>
                <a:gd name="T19" fmla="*/ 22 h 111"/>
                <a:gd name="T20" fmla="*/ 50 w 56"/>
                <a:gd name="T21" fmla="*/ 0 h 111"/>
                <a:gd name="T22" fmla="*/ 56 w 56"/>
                <a:gd name="T23" fmla="*/ 0 h 111"/>
                <a:gd name="T24" fmla="*/ 56 w 56"/>
                <a:gd name="T25" fmla="*/ 22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6" h="111">
                  <a:moveTo>
                    <a:pt x="56" y="22"/>
                  </a:moveTo>
                  <a:cubicBezTo>
                    <a:pt x="54" y="22"/>
                    <a:pt x="52" y="22"/>
                    <a:pt x="49" y="22"/>
                  </a:cubicBezTo>
                  <a:cubicBezTo>
                    <a:pt x="34" y="22"/>
                    <a:pt x="24" y="35"/>
                    <a:pt x="24" y="54"/>
                  </a:cubicBezTo>
                  <a:cubicBezTo>
                    <a:pt x="24" y="111"/>
                    <a:pt x="24" y="111"/>
                    <a:pt x="24" y="111"/>
                  </a:cubicBezTo>
                  <a:cubicBezTo>
                    <a:pt x="1" y="111"/>
                    <a:pt x="1" y="111"/>
                    <a:pt x="1" y="111"/>
                  </a:cubicBezTo>
                  <a:cubicBezTo>
                    <a:pt x="1" y="36"/>
                    <a:pt x="1" y="36"/>
                    <a:pt x="1" y="36"/>
                  </a:cubicBezTo>
                  <a:cubicBezTo>
                    <a:pt x="1" y="23"/>
                    <a:pt x="1" y="12"/>
                    <a:pt x="0" y="2"/>
                  </a:cubicBezTo>
                  <a:cubicBezTo>
                    <a:pt x="20" y="2"/>
                    <a:pt x="20" y="2"/>
                    <a:pt x="20" y="2"/>
                  </a:cubicBezTo>
                  <a:cubicBezTo>
                    <a:pt x="21" y="22"/>
                    <a:pt x="21" y="22"/>
                    <a:pt x="21" y="22"/>
                  </a:cubicBezTo>
                  <a:cubicBezTo>
                    <a:pt x="22" y="22"/>
                    <a:pt x="22" y="22"/>
                    <a:pt x="22" y="22"/>
                  </a:cubicBezTo>
                  <a:cubicBezTo>
                    <a:pt x="27" y="8"/>
                    <a:pt x="38" y="0"/>
                    <a:pt x="50" y="0"/>
                  </a:cubicBezTo>
                  <a:cubicBezTo>
                    <a:pt x="53" y="0"/>
                    <a:pt x="54" y="0"/>
                    <a:pt x="56" y="0"/>
                  </a:cubicBezTo>
                  <a:lnTo>
                    <a:pt x="56" y="2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215" name="Freeform 127"/>
            <p:cNvSpPr>
              <a:spLocks noEditPoints="1"/>
            </p:cNvSpPr>
            <p:nvPr/>
          </p:nvSpPr>
          <p:spPr bwMode="auto">
            <a:xfrm>
              <a:off x="3883025" y="1355725"/>
              <a:ext cx="68263" cy="381000"/>
            </a:xfrm>
            <a:custGeom>
              <a:avLst/>
              <a:gdLst>
                <a:gd name="T0" fmla="*/ 13 w 27"/>
                <a:gd name="T1" fmla="*/ 26 h 152"/>
                <a:gd name="T2" fmla="*/ 0 w 27"/>
                <a:gd name="T3" fmla="*/ 13 h 152"/>
                <a:gd name="T4" fmla="*/ 14 w 27"/>
                <a:gd name="T5" fmla="*/ 0 h 152"/>
                <a:gd name="T6" fmla="*/ 27 w 27"/>
                <a:gd name="T7" fmla="*/ 13 h 152"/>
                <a:gd name="T8" fmla="*/ 13 w 27"/>
                <a:gd name="T9" fmla="*/ 26 h 152"/>
                <a:gd name="T10" fmla="*/ 25 w 27"/>
                <a:gd name="T11" fmla="*/ 152 h 152"/>
                <a:gd name="T12" fmla="*/ 2 w 27"/>
                <a:gd name="T13" fmla="*/ 152 h 152"/>
                <a:gd name="T14" fmla="*/ 2 w 27"/>
                <a:gd name="T15" fmla="*/ 43 h 152"/>
                <a:gd name="T16" fmla="*/ 25 w 27"/>
                <a:gd name="T17" fmla="*/ 43 h 152"/>
                <a:gd name="T18" fmla="*/ 25 w 27"/>
                <a:gd name="T19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7" h="152">
                  <a:moveTo>
                    <a:pt x="13" y="26"/>
                  </a:moveTo>
                  <a:cubicBezTo>
                    <a:pt x="6" y="26"/>
                    <a:pt x="0" y="20"/>
                    <a:pt x="0" y="13"/>
                  </a:cubicBezTo>
                  <a:cubicBezTo>
                    <a:pt x="0" y="5"/>
                    <a:pt x="6" y="0"/>
                    <a:pt x="14" y="0"/>
                  </a:cubicBezTo>
                  <a:cubicBezTo>
                    <a:pt x="22" y="0"/>
                    <a:pt x="27" y="5"/>
                    <a:pt x="27" y="13"/>
                  </a:cubicBezTo>
                  <a:cubicBezTo>
                    <a:pt x="27" y="20"/>
                    <a:pt x="22" y="26"/>
                    <a:pt x="13" y="26"/>
                  </a:cubicBezTo>
                  <a:close/>
                  <a:moveTo>
                    <a:pt x="25" y="152"/>
                  </a:moveTo>
                  <a:cubicBezTo>
                    <a:pt x="2" y="152"/>
                    <a:pt x="2" y="152"/>
                    <a:pt x="2" y="152"/>
                  </a:cubicBezTo>
                  <a:cubicBezTo>
                    <a:pt x="2" y="43"/>
                    <a:pt x="2" y="43"/>
                    <a:pt x="2" y="43"/>
                  </a:cubicBezTo>
                  <a:cubicBezTo>
                    <a:pt x="25" y="43"/>
                    <a:pt x="25" y="43"/>
                    <a:pt x="25" y="43"/>
                  </a:cubicBezTo>
                  <a:lnTo>
                    <a:pt x="25" y="15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216" name="Freeform 128"/>
            <p:cNvSpPr>
              <a:spLocks/>
            </p:cNvSpPr>
            <p:nvPr/>
          </p:nvSpPr>
          <p:spPr bwMode="auto">
            <a:xfrm>
              <a:off x="4000500" y="1458913"/>
              <a:ext cx="177800" cy="285750"/>
            </a:xfrm>
            <a:custGeom>
              <a:avLst/>
              <a:gdLst>
                <a:gd name="T0" fmla="*/ 62 w 71"/>
                <a:gd name="T1" fmla="*/ 23 h 114"/>
                <a:gd name="T2" fmla="*/ 41 w 71"/>
                <a:gd name="T3" fmla="*/ 17 h 114"/>
                <a:gd name="T4" fmla="*/ 25 w 71"/>
                <a:gd name="T5" fmla="*/ 30 h 114"/>
                <a:gd name="T6" fmla="*/ 43 w 71"/>
                <a:gd name="T7" fmla="*/ 47 h 114"/>
                <a:gd name="T8" fmla="*/ 71 w 71"/>
                <a:gd name="T9" fmla="*/ 80 h 114"/>
                <a:gd name="T10" fmla="*/ 30 w 71"/>
                <a:gd name="T11" fmla="*/ 114 h 114"/>
                <a:gd name="T12" fmla="*/ 0 w 71"/>
                <a:gd name="T13" fmla="*/ 106 h 114"/>
                <a:gd name="T14" fmla="*/ 5 w 71"/>
                <a:gd name="T15" fmla="*/ 89 h 114"/>
                <a:gd name="T16" fmla="*/ 30 w 71"/>
                <a:gd name="T17" fmla="*/ 97 h 114"/>
                <a:gd name="T18" fmla="*/ 49 w 71"/>
                <a:gd name="T19" fmla="*/ 82 h 114"/>
                <a:gd name="T20" fmla="*/ 31 w 71"/>
                <a:gd name="T21" fmla="*/ 64 h 114"/>
                <a:gd name="T22" fmla="*/ 3 w 71"/>
                <a:gd name="T23" fmla="*/ 33 h 114"/>
                <a:gd name="T24" fmla="*/ 41 w 71"/>
                <a:gd name="T25" fmla="*/ 0 h 114"/>
                <a:gd name="T26" fmla="*/ 67 w 71"/>
                <a:gd name="T27" fmla="*/ 6 h 114"/>
                <a:gd name="T28" fmla="*/ 62 w 71"/>
                <a:gd name="T29" fmla="*/ 23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71" h="114">
                  <a:moveTo>
                    <a:pt x="62" y="23"/>
                  </a:moveTo>
                  <a:cubicBezTo>
                    <a:pt x="57" y="20"/>
                    <a:pt x="50" y="17"/>
                    <a:pt x="41" y="17"/>
                  </a:cubicBezTo>
                  <a:cubicBezTo>
                    <a:pt x="31" y="17"/>
                    <a:pt x="25" y="23"/>
                    <a:pt x="25" y="30"/>
                  </a:cubicBezTo>
                  <a:cubicBezTo>
                    <a:pt x="25" y="38"/>
                    <a:pt x="30" y="41"/>
                    <a:pt x="43" y="47"/>
                  </a:cubicBezTo>
                  <a:cubicBezTo>
                    <a:pt x="61" y="54"/>
                    <a:pt x="71" y="64"/>
                    <a:pt x="71" y="80"/>
                  </a:cubicBezTo>
                  <a:cubicBezTo>
                    <a:pt x="71" y="101"/>
                    <a:pt x="55" y="114"/>
                    <a:pt x="30" y="114"/>
                  </a:cubicBezTo>
                  <a:cubicBezTo>
                    <a:pt x="19" y="114"/>
                    <a:pt x="8" y="111"/>
                    <a:pt x="0" y="106"/>
                  </a:cubicBezTo>
                  <a:cubicBezTo>
                    <a:pt x="5" y="89"/>
                    <a:pt x="5" y="89"/>
                    <a:pt x="5" y="89"/>
                  </a:cubicBezTo>
                  <a:cubicBezTo>
                    <a:pt x="11" y="93"/>
                    <a:pt x="21" y="97"/>
                    <a:pt x="30" y="97"/>
                  </a:cubicBezTo>
                  <a:cubicBezTo>
                    <a:pt x="43" y="97"/>
                    <a:pt x="49" y="91"/>
                    <a:pt x="49" y="82"/>
                  </a:cubicBezTo>
                  <a:cubicBezTo>
                    <a:pt x="49" y="74"/>
                    <a:pt x="44" y="69"/>
                    <a:pt x="31" y="64"/>
                  </a:cubicBezTo>
                  <a:cubicBezTo>
                    <a:pt x="12" y="56"/>
                    <a:pt x="3" y="45"/>
                    <a:pt x="3" y="33"/>
                  </a:cubicBezTo>
                  <a:cubicBezTo>
                    <a:pt x="3" y="14"/>
                    <a:pt x="18" y="0"/>
                    <a:pt x="41" y="0"/>
                  </a:cubicBezTo>
                  <a:cubicBezTo>
                    <a:pt x="52" y="0"/>
                    <a:pt x="61" y="3"/>
                    <a:pt x="67" y="6"/>
                  </a:cubicBezTo>
                  <a:lnTo>
                    <a:pt x="62" y="2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217" name="Freeform 129"/>
            <p:cNvSpPr>
              <a:spLocks/>
            </p:cNvSpPr>
            <p:nvPr/>
          </p:nvSpPr>
          <p:spPr bwMode="auto">
            <a:xfrm>
              <a:off x="3146425" y="1804988"/>
              <a:ext cx="174625" cy="336550"/>
            </a:xfrm>
            <a:custGeom>
              <a:avLst/>
              <a:gdLst>
                <a:gd name="T0" fmla="*/ 0 w 110"/>
                <a:gd name="T1" fmla="*/ 212 h 212"/>
                <a:gd name="T2" fmla="*/ 0 w 110"/>
                <a:gd name="T3" fmla="*/ 0 h 212"/>
                <a:gd name="T4" fmla="*/ 110 w 110"/>
                <a:gd name="T5" fmla="*/ 0 h 212"/>
                <a:gd name="T6" fmla="*/ 110 w 110"/>
                <a:gd name="T7" fmla="*/ 26 h 212"/>
                <a:gd name="T8" fmla="*/ 31 w 110"/>
                <a:gd name="T9" fmla="*/ 26 h 212"/>
                <a:gd name="T10" fmla="*/ 31 w 110"/>
                <a:gd name="T11" fmla="*/ 92 h 212"/>
                <a:gd name="T12" fmla="*/ 103 w 110"/>
                <a:gd name="T13" fmla="*/ 92 h 212"/>
                <a:gd name="T14" fmla="*/ 103 w 110"/>
                <a:gd name="T15" fmla="*/ 119 h 212"/>
                <a:gd name="T16" fmla="*/ 31 w 110"/>
                <a:gd name="T17" fmla="*/ 119 h 212"/>
                <a:gd name="T18" fmla="*/ 31 w 110"/>
                <a:gd name="T19" fmla="*/ 212 h 212"/>
                <a:gd name="T20" fmla="*/ 0 w 110"/>
                <a:gd name="T21" fmla="*/ 212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10" h="212">
                  <a:moveTo>
                    <a:pt x="0" y="212"/>
                  </a:moveTo>
                  <a:lnTo>
                    <a:pt x="0" y="0"/>
                  </a:lnTo>
                  <a:lnTo>
                    <a:pt x="110" y="0"/>
                  </a:lnTo>
                  <a:lnTo>
                    <a:pt x="110" y="26"/>
                  </a:lnTo>
                  <a:lnTo>
                    <a:pt x="31" y="26"/>
                  </a:lnTo>
                  <a:lnTo>
                    <a:pt x="31" y="92"/>
                  </a:lnTo>
                  <a:lnTo>
                    <a:pt x="103" y="92"/>
                  </a:lnTo>
                  <a:lnTo>
                    <a:pt x="103" y="119"/>
                  </a:lnTo>
                  <a:lnTo>
                    <a:pt x="31" y="119"/>
                  </a:lnTo>
                  <a:lnTo>
                    <a:pt x="31" y="212"/>
                  </a:lnTo>
                  <a:lnTo>
                    <a:pt x="0" y="21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218" name="Freeform 130"/>
            <p:cNvSpPr>
              <a:spLocks noEditPoints="1"/>
            </p:cNvSpPr>
            <p:nvPr/>
          </p:nvSpPr>
          <p:spPr bwMode="auto">
            <a:xfrm>
              <a:off x="3378200" y="1801813"/>
              <a:ext cx="217488" cy="339725"/>
            </a:xfrm>
            <a:custGeom>
              <a:avLst/>
              <a:gdLst>
                <a:gd name="T0" fmla="*/ 58 w 87"/>
                <a:gd name="T1" fmla="*/ 72 h 136"/>
                <a:gd name="T2" fmla="*/ 77 w 87"/>
                <a:gd name="T3" fmla="*/ 99 h 136"/>
                <a:gd name="T4" fmla="*/ 87 w 87"/>
                <a:gd name="T5" fmla="*/ 136 h 136"/>
                <a:gd name="T6" fmla="*/ 66 w 87"/>
                <a:gd name="T7" fmla="*/ 136 h 136"/>
                <a:gd name="T8" fmla="*/ 57 w 87"/>
                <a:gd name="T9" fmla="*/ 104 h 136"/>
                <a:gd name="T10" fmla="*/ 33 w 87"/>
                <a:gd name="T11" fmla="*/ 79 h 136"/>
                <a:gd name="T12" fmla="*/ 20 w 87"/>
                <a:gd name="T13" fmla="*/ 79 h 136"/>
                <a:gd name="T14" fmla="*/ 20 w 87"/>
                <a:gd name="T15" fmla="*/ 136 h 136"/>
                <a:gd name="T16" fmla="*/ 0 w 87"/>
                <a:gd name="T17" fmla="*/ 136 h 136"/>
                <a:gd name="T18" fmla="*/ 0 w 87"/>
                <a:gd name="T19" fmla="*/ 3 h 136"/>
                <a:gd name="T20" fmla="*/ 33 w 87"/>
                <a:gd name="T21" fmla="*/ 0 h 136"/>
                <a:gd name="T22" fmla="*/ 71 w 87"/>
                <a:gd name="T23" fmla="*/ 10 h 136"/>
                <a:gd name="T24" fmla="*/ 82 w 87"/>
                <a:gd name="T25" fmla="*/ 37 h 136"/>
                <a:gd name="T26" fmla="*/ 58 w 87"/>
                <a:gd name="T27" fmla="*/ 71 h 136"/>
                <a:gd name="T28" fmla="*/ 58 w 87"/>
                <a:gd name="T29" fmla="*/ 72 h 136"/>
                <a:gd name="T30" fmla="*/ 34 w 87"/>
                <a:gd name="T31" fmla="*/ 63 h 136"/>
                <a:gd name="T32" fmla="*/ 62 w 87"/>
                <a:gd name="T33" fmla="*/ 39 h 136"/>
                <a:gd name="T34" fmla="*/ 35 w 87"/>
                <a:gd name="T35" fmla="*/ 16 h 136"/>
                <a:gd name="T36" fmla="*/ 20 w 87"/>
                <a:gd name="T37" fmla="*/ 17 h 136"/>
                <a:gd name="T38" fmla="*/ 20 w 87"/>
                <a:gd name="T39" fmla="*/ 63 h 136"/>
                <a:gd name="T40" fmla="*/ 34 w 87"/>
                <a:gd name="T41" fmla="*/ 63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87" h="136">
                  <a:moveTo>
                    <a:pt x="58" y="72"/>
                  </a:moveTo>
                  <a:cubicBezTo>
                    <a:pt x="68" y="75"/>
                    <a:pt x="74" y="85"/>
                    <a:pt x="77" y="99"/>
                  </a:cubicBezTo>
                  <a:cubicBezTo>
                    <a:pt x="81" y="117"/>
                    <a:pt x="84" y="131"/>
                    <a:pt x="87" y="136"/>
                  </a:cubicBezTo>
                  <a:cubicBezTo>
                    <a:pt x="66" y="136"/>
                    <a:pt x="66" y="136"/>
                    <a:pt x="66" y="136"/>
                  </a:cubicBezTo>
                  <a:cubicBezTo>
                    <a:pt x="64" y="132"/>
                    <a:pt x="61" y="120"/>
                    <a:pt x="57" y="104"/>
                  </a:cubicBezTo>
                  <a:cubicBezTo>
                    <a:pt x="54" y="86"/>
                    <a:pt x="47" y="79"/>
                    <a:pt x="33" y="79"/>
                  </a:cubicBezTo>
                  <a:cubicBezTo>
                    <a:pt x="20" y="79"/>
                    <a:pt x="20" y="79"/>
                    <a:pt x="20" y="79"/>
                  </a:cubicBezTo>
                  <a:cubicBezTo>
                    <a:pt x="20" y="136"/>
                    <a:pt x="20" y="136"/>
                    <a:pt x="20" y="136"/>
                  </a:cubicBezTo>
                  <a:cubicBezTo>
                    <a:pt x="0" y="136"/>
                    <a:pt x="0" y="136"/>
                    <a:pt x="0" y="136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9" y="1"/>
                    <a:pt x="21" y="0"/>
                    <a:pt x="33" y="0"/>
                  </a:cubicBezTo>
                  <a:cubicBezTo>
                    <a:pt x="51" y="0"/>
                    <a:pt x="63" y="3"/>
                    <a:pt x="71" y="10"/>
                  </a:cubicBezTo>
                  <a:cubicBezTo>
                    <a:pt x="79" y="17"/>
                    <a:pt x="82" y="26"/>
                    <a:pt x="82" y="37"/>
                  </a:cubicBezTo>
                  <a:cubicBezTo>
                    <a:pt x="82" y="54"/>
                    <a:pt x="72" y="66"/>
                    <a:pt x="58" y="71"/>
                  </a:cubicBezTo>
                  <a:lnTo>
                    <a:pt x="58" y="72"/>
                  </a:lnTo>
                  <a:close/>
                  <a:moveTo>
                    <a:pt x="34" y="63"/>
                  </a:moveTo>
                  <a:cubicBezTo>
                    <a:pt x="51" y="63"/>
                    <a:pt x="62" y="54"/>
                    <a:pt x="62" y="39"/>
                  </a:cubicBezTo>
                  <a:cubicBezTo>
                    <a:pt x="62" y="22"/>
                    <a:pt x="49" y="16"/>
                    <a:pt x="35" y="16"/>
                  </a:cubicBezTo>
                  <a:cubicBezTo>
                    <a:pt x="28" y="16"/>
                    <a:pt x="23" y="16"/>
                    <a:pt x="20" y="17"/>
                  </a:cubicBezTo>
                  <a:cubicBezTo>
                    <a:pt x="20" y="63"/>
                    <a:pt x="20" y="63"/>
                    <a:pt x="20" y="63"/>
                  </a:cubicBezTo>
                  <a:lnTo>
                    <a:pt x="34" y="6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219" name="Freeform 131"/>
            <p:cNvSpPr>
              <a:spLocks noEditPoints="1"/>
            </p:cNvSpPr>
            <p:nvPr/>
          </p:nvSpPr>
          <p:spPr bwMode="auto">
            <a:xfrm>
              <a:off x="3616325" y="1804988"/>
              <a:ext cx="269875" cy="336550"/>
            </a:xfrm>
            <a:custGeom>
              <a:avLst/>
              <a:gdLst>
                <a:gd name="T0" fmla="*/ 108 w 108"/>
                <a:gd name="T1" fmla="*/ 135 h 135"/>
                <a:gd name="T2" fmla="*/ 87 w 108"/>
                <a:gd name="T3" fmla="*/ 135 h 135"/>
                <a:gd name="T4" fmla="*/ 75 w 108"/>
                <a:gd name="T5" fmla="*/ 95 h 135"/>
                <a:gd name="T6" fmla="*/ 33 w 108"/>
                <a:gd name="T7" fmla="*/ 95 h 135"/>
                <a:gd name="T8" fmla="*/ 22 w 108"/>
                <a:gd name="T9" fmla="*/ 135 h 135"/>
                <a:gd name="T10" fmla="*/ 0 w 108"/>
                <a:gd name="T11" fmla="*/ 135 h 135"/>
                <a:gd name="T12" fmla="*/ 42 w 108"/>
                <a:gd name="T13" fmla="*/ 0 h 135"/>
                <a:gd name="T14" fmla="*/ 67 w 108"/>
                <a:gd name="T15" fmla="*/ 0 h 135"/>
                <a:gd name="T16" fmla="*/ 108 w 108"/>
                <a:gd name="T17" fmla="*/ 135 h 135"/>
                <a:gd name="T18" fmla="*/ 71 w 108"/>
                <a:gd name="T19" fmla="*/ 79 h 135"/>
                <a:gd name="T20" fmla="*/ 61 w 108"/>
                <a:gd name="T21" fmla="*/ 44 h 135"/>
                <a:gd name="T22" fmla="*/ 54 w 108"/>
                <a:gd name="T23" fmla="*/ 17 h 135"/>
                <a:gd name="T24" fmla="*/ 54 w 108"/>
                <a:gd name="T25" fmla="*/ 17 h 135"/>
                <a:gd name="T26" fmla="*/ 47 w 108"/>
                <a:gd name="T27" fmla="*/ 44 h 135"/>
                <a:gd name="T28" fmla="*/ 36 w 108"/>
                <a:gd name="T29" fmla="*/ 79 h 135"/>
                <a:gd name="T30" fmla="*/ 71 w 108"/>
                <a:gd name="T31" fmla="*/ 79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08" h="135">
                  <a:moveTo>
                    <a:pt x="108" y="135"/>
                  </a:moveTo>
                  <a:cubicBezTo>
                    <a:pt x="87" y="135"/>
                    <a:pt x="87" y="135"/>
                    <a:pt x="87" y="135"/>
                  </a:cubicBezTo>
                  <a:cubicBezTo>
                    <a:pt x="75" y="95"/>
                    <a:pt x="75" y="95"/>
                    <a:pt x="75" y="95"/>
                  </a:cubicBezTo>
                  <a:cubicBezTo>
                    <a:pt x="33" y="95"/>
                    <a:pt x="33" y="95"/>
                    <a:pt x="33" y="95"/>
                  </a:cubicBezTo>
                  <a:cubicBezTo>
                    <a:pt x="22" y="135"/>
                    <a:pt x="22" y="135"/>
                    <a:pt x="22" y="135"/>
                  </a:cubicBezTo>
                  <a:cubicBezTo>
                    <a:pt x="0" y="135"/>
                    <a:pt x="0" y="135"/>
                    <a:pt x="0" y="135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67" y="0"/>
                    <a:pt x="67" y="0"/>
                    <a:pt x="67" y="0"/>
                  </a:cubicBezTo>
                  <a:lnTo>
                    <a:pt x="108" y="135"/>
                  </a:lnTo>
                  <a:close/>
                  <a:moveTo>
                    <a:pt x="71" y="79"/>
                  </a:moveTo>
                  <a:cubicBezTo>
                    <a:pt x="61" y="44"/>
                    <a:pt x="61" y="44"/>
                    <a:pt x="61" y="44"/>
                  </a:cubicBezTo>
                  <a:cubicBezTo>
                    <a:pt x="58" y="35"/>
                    <a:pt x="56" y="26"/>
                    <a:pt x="54" y="17"/>
                  </a:cubicBezTo>
                  <a:cubicBezTo>
                    <a:pt x="54" y="17"/>
                    <a:pt x="54" y="17"/>
                    <a:pt x="54" y="17"/>
                  </a:cubicBezTo>
                  <a:cubicBezTo>
                    <a:pt x="52" y="26"/>
                    <a:pt x="49" y="36"/>
                    <a:pt x="47" y="44"/>
                  </a:cubicBezTo>
                  <a:cubicBezTo>
                    <a:pt x="36" y="79"/>
                    <a:pt x="36" y="79"/>
                    <a:pt x="36" y="79"/>
                  </a:cubicBezTo>
                  <a:lnTo>
                    <a:pt x="71" y="7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220" name="Freeform 132"/>
            <p:cNvSpPr>
              <a:spLocks/>
            </p:cNvSpPr>
            <p:nvPr/>
          </p:nvSpPr>
          <p:spPr bwMode="auto">
            <a:xfrm>
              <a:off x="3933825" y="1804988"/>
              <a:ext cx="241300" cy="336550"/>
            </a:xfrm>
            <a:custGeom>
              <a:avLst/>
              <a:gdLst>
                <a:gd name="T0" fmla="*/ 97 w 97"/>
                <a:gd name="T1" fmla="*/ 135 h 135"/>
                <a:gd name="T2" fmla="*/ 76 w 97"/>
                <a:gd name="T3" fmla="*/ 135 h 135"/>
                <a:gd name="T4" fmla="*/ 41 w 97"/>
                <a:gd name="T5" fmla="*/ 72 h 135"/>
                <a:gd name="T6" fmla="*/ 18 w 97"/>
                <a:gd name="T7" fmla="*/ 26 h 135"/>
                <a:gd name="T8" fmla="*/ 18 w 97"/>
                <a:gd name="T9" fmla="*/ 26 h 135"/>
                <a:gd name="T10" fmla="*/ 19 w 97"/>
                <a:gd name="T11" fmla="*/ 84 h 135"/>
                <a:gd name="T12" fmla="*/ 19 w 97"/>
                <a:gd name="T13" fmla="*/ 135 h 135"/>
                <a:gd name="T14" fmla="*/ 0 w 97"/>
                <a:gd name="T15" fmla="*/ 135 h 135"/>
                <a:gd name="T16" fmla="*/ 0 w 97"/>
                <a:gd name="T17" fmla="*/ 0 h 135"/>
                <a:gd name="T18" fmla="*/ 22 w 97"/>
                <a:gd name="T19" fmla="*/ 0 h 135"/>
                <a:gd name="T20" fmla="*/ 58 w 97"/>
                <a:gd name="T21" fmla="*/ 62 h 135"/>
                <a:gd name="T22" fmla="*/ 80 w 97"/>
                <a:gd name="T23" fmla="*/ 107 h 135"/>
                <a:gd name="T24" fmla="*/ 80 w 97"/>
                <a:gd name="T25" fmla="*/ 107 h 135"/>
                <a:gd name="T26" fmla="*/ 78 w 97"/>
                <a:gd name="T27" fmla="*/ 50 h 135"/>
                <a:gd name="T28" fmla="*/ 78 w 97"/>
                <a:gd name="T29" fmla="*/ 0 h 135"/>
                <a:gd name="T30" fmla="*/ 97 w 97"/>
                <a:gd name="T31" fmla="*/ 0 h 135"/>
                <a:gd name="T32" fmla="*/ 97 w 97"/>
                <a:gd name="T33" fmla="*/ 135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7" h="135">
                  <a:moveTo>
                    <a:pt x="97" y="135"/>
                  </a:moveTo>
                  <a:cubicBezTo>
                    <a:pt x="76" y="135"/>
                    <a:pt x="76" y="135"/>
                    <a:pt x="76" y="135"/>
                  </a:cubicBezTo>
                  <a:cubicBezTo>
                    <a:pt x="41" y="72"/>
                    <a:pt x="41" y="72"/>
                    <a:pt x="41" y="72"/>
                  </a:cubicBezTo>
                  <a:cubicBezTo>
                    <a:pt x="33" y="57"/>
                    <a:pt x="24" y="41"/>
                    <a:pt x="18" y="26"/>
                  </a:cubicBezTo>
                  <a:cubicBezTo>
                    <a:pt x="18" y="26"/>
                    <a:pt x="18" y="26"/>
                    <a:pt x="18" y="26"/>
                  </a:cubicBezTo>
                  <a:cubicBezTo>
                    <a:pt x="19" y="43"/>
                    <a:pt x="19" y="61"/>
                    <a:pt x="19" y="84"/>
                  </a:cubicBezTo>
                  <a:cubicBezTo>
                    <a:pt x="19" y="135"/>
                    <a:pt x="19" y="135"/>
                    <a:pt x="19" y="135"/>
                  </a:cubicBezTo>
                  <a:cubicBezTo>
                    <a:pt x="0" y="135"/>
                    <a:pt x="0" y="135"/>
                    <a:pt x="0" y="135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58" y="62"/>
                    <a:pt x="58" y="62"/>
                    <a:pt x="58" y="62"/>
                  </a:cubicBezTo>
                  <a:cubicBezTo>
                    <a:pt x="66" y="77"/>
                    <a:pt x="74" y="93"/>
                    <a:pt x="80" y="107"/>
                  </a:cubicBezTo>
                  <a:cubicBezTo>
                    <a:pt x="80" y="107"/>
                    <a:pt x="80" y="107"/>
                    <a:pt x="80" y="107"/>
                  </a:cubicBezTo>
                  <a:cubicBezTo>
                    <a:pt x="79" y="89"/>
                    <a:pt x="78" y="71"/>
                    <a:pt x="78" y="50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97" y="0"/>
                    <a:pt x="97" y="0"/>
                    <a:pt x="97" y="0"/>
                  </a:cubicBezTo>
                  <a:lnTo>
                    <a:pt x="97" y="13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221" name="Freeform 133"/>
            <p:cNvSpPr>
              <a:spLocks/>
            </p:cNvSpPr>
            <p:nvPr/>
          </p:nvSpPr>
          <p:spPr bwMode="auto">
            <a:xfrm>
              <a:off x="4227513" y="1798638"/>
              <a:ext cx="238125" cy="347663"/>
            </a:xfrm>
            <a:custGeom>
              <a:avLst/>
              <a:gdLst>
                <a:gd name="T0" fmla="*/ 95 w 95"/>
                <a:gd name="T1" fmla="*/ 133 h 139"/>
                <a:gd name="T2" fmla="*/ 63 w 95"/>
                <a:gd name="T3" fmla="*/ 139 h 139"/>
                <a:gd name="T4" fmla="*/ 0 w 95"/>
                <a:gd name="T5" fmla="*/ 71 h 139"/>
                <a:gd name="T6" fmla="*/ 66 w 95"/>
                <a:gd name="T7" fmla="*/ 0 h 139"/>
                <a:gd name="T8" fmla="*/ 95 w 95"/>
                <a:gd name="T9" fmla="*/ 5 h 139"/>
                <a:gd name="T10" fmla="*/ 91 w 95"/>
                <a:gd name="T11" fmla="*/ 22 h 139"/>
                <a:gd name="T12" fmla="*/ 67 w 95"/>
                <a:gd name="T13" fmla="*/ 17 h 139"/>
                <a:gd name="T14" fmla="*/ 22 w 95"/>
                <a:gd name="T15" fmla="*/ 70 h 139"/>
                <a:gd name="T16" fmla="*/ 67 w 95"/>
                <a:gd name="T17" fmla="*/ 122 h 139"/>
                <a:gd name="T18" fmla="*/ 91 w 95"/>
                <a:gd name="T19" fmla="*/ 117 h 139"/>
                <a:gd name="T20" fmla="*/ 95 w 95"/>
                <a:gd name="T21" fmla="*/ 133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5" h="139">
                  <a:moveTo>
                    <a:pt x="95" y="133"/>
                  </a:moveTo>
                  <a:cubicBezTo>
                    <a:pt x="89" y="136"/>
                    <a:pt x="78" y="139"/>
                    <a:pt x="63" y="139"/>
                  </a:cubicBezTo>
                  <a:cubicBezTo>
                    <a:pt x="25" y="139"/>
                    <a:pt x="0" y="114"/>
                    <a:pt x="0" y="71"/>
                  </a:cubicBezTo>
                  <a:cubicBezTo>
                    <a:pt x="0" y="25"/>
                    <a:pt x="29" y="0"/>
                    <a:pt x="66" y="0"/>
                  </a:cubicBezTo>
                  <a:cubicBezTo>
                    <a:pt x="82" y="0"/>
                    <a:pt x="92" y="3"/>
                    <a:pt x="95" y="5"/>
                  </a:cubicBezTo>
                  <a:cubicBezTo>
                    <a:pt x="91" y="22"/>
                    <a:pt x="91" y="22"/>
                    <a:pt x="91" y="22"/>
                  </a:cubicBezTo>
                  <a:cubicBezTo>
                    <a:pt x="85" y="19"/>
                    <a:pt x="77" y="17"/>
                    <a:pt x="67" y="17"/>
                  </a:cubicBezTo>
                  <a:cubicBezTo>
                    <a:pt x="41" y="17"/>
                    <a:pt x="22" y="35"/>
                    <a:pt x="22" y="70"/>
                  </a:cubicBezTo>
                  <a:cubicBezTo>
                    <a:pt x="22" y="103"/>
                    <a:pt x="39" y="122"/>
                    <a:pt x="67" y="122"/>
                  </a:cubicBezTo>
                  <a:cubicBezTo>
                    <a:pt x="76" y="122"/>
                    <a:pt x="85" y="120"/>
                    <a:pt x="91" y="117"/>
                  </a:cubicBezTo>
                  <a:lnTo>
                    <a:pt x="95" y="13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222" name="Freeform 134"/>
            <p:cNvSpPr>
              <a:spLocks/>
            </p:cNvSpPr>
            <p:nvPr/>
          </p:nvSpPr>
          <p:spPr bwMode="auto">
            <a:xfrm>
              <a:off x="4516438" y="1804988"/>
              <a:ext cx="184150" cy="336550"/>
            </a:xfrm>
            <a:custGeom>
              <a:avLst/>
              <a:gdLst>
                <a:gd name="T0" fmla="*/ 116 w 116"/>
                <a:gd name="T1" fmla="*/ 212 h 212"/>
                <a:gd name="T2" fmla="*/ 0 w 116"/>
                <a:gd name="T3" fmla="*/ 212 h 212"/>
                <a:gd name="T4" fmla="*/ 0 w 116"/>
                <a:gd name="T5" fmla="*/ 0 h 212"/>
                <a:gd name="T6" fmla="*/ 111 w 116"/>
                <a:gd name="T7" fmla="*/ 0 h 212"/>
                <a:gd name="T8" fmla="*/ 111 w 116"/>
                <a:gd name="T9" fmla="*/ 26 h 212"/>
                <a:gd name="T10" fmla="*/ 33 w 116"/>
                <a:gd name="T11" fmla="*/ 26 h 212"/>
                <a:gd name="T12" fmla="*/ 33 w 116"/>
                <a:gd name="T13" fmla="*/ 88 h 212"/>
                <a:gd name="T14" fmla="*/ 107 w 116"/>
                <a:gd name="T15" fmla="*/ 88 h 212"/>
                <a:gd name="T16" fmla="*/ 107 w 116"/>
                <a:gd name="T17" fmla="*/ 115 h 212"/>
                <a:gd name="T18" fmla="*/ 33 w 116"/>
                <a:gd name="T19" fmla="*/ 115 h 212"/>
                <a:gd name="T20" fmla="*/ 33 w 116"/>
                <a:gd name="T21" fmla="*/ 185 h 212"/>
                <a:gd name="T22" fmla="*/ 116 w 116"/>
                <a:gd name="T23" fmla="*/ 185 h 212"/>
                <a:gd name="T24" fmla="*/ 116 w 116"/>
                <a:gd name="T25" fmla="*/ 212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6" h="212">
                  <a:moveTo>
                    <a:pt x="116" y="212"/>
                  </a:moveTo>
                  <a:lnTo>
                    <a:pt x="0" y="212"/>
                  </a:lnTo>
                  <a:lnTo>
                    <a:pt x="0" y="0"/>
                  </a:lnTo>
                  <a:lnTo>
                    <a:pt x="111" y="0"/>
                  </a:lnTo>
                  <a:lnTo>
                    <a:pt x="111" y="26"/>
                  </a:lnTo>
                  <a:lnTo>
                    <a:pt x="33" y="26"/>
                  </a:lnTo>
                  <a:lnTo>
                    <a:pt x="33" y="88"/>
                  </a:lnTo>
                  <a:lnTo>
                    <a:pt x="107" y="88"/>
                  </a:lnTo>
                  <a:lnTo>
                    <a:pt x="107" y="115"/>
                  </a:lnTo>
                  <a:lnTo>
                    <a:pt x="33" y="115"/>
                  </a:lnTo>
                  <a:lnTo>
                    <a:pt x="33" y="185"/>
                  </a:lnTo>
                  <a:lnTo>
                    <a:pt x="116" y="185"/>
                  </a:lnTo>
                  <a:lnTo>
                    <a:pt x="116" y="21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6267" name="组合 6266"/>
          <p:cNvGrpSpPr/>
          <p:nvPr/>
        </p:nvGrpSpPr>
        <p:grpSpPr>
          <a:xfrm>
            <a:off x="5130104" y="1374776"/>
            <a:ext cx="1881265" cy="1785877"/>
            <a:chOff x="4886325" y="850900"/>
            <a:chExt cx="2254250" cy="2139950"/>
          </a:xfrm>
        </p:grpSpPr>
        <p:sp>
          <p:nvSpPr>
            <p:cNvPr id="6223" name="Freeform 135"/>
            <p:cNvSpPr>
              <a:spLocks/>
            </p:cNvSpPr>
            <p:nvPr/>
          </p:nvSpPr>
          <p:spPr bwMode="auto">
            <a:xfrm>
              <a:off x="5165725" y="1012825"/>
              <a:ext cx="904875" cy="1814513"/>
            </a:xfrm>
            <a:custGeom>
              <a:avLst/>
              <a:gdLst>
                <a:gd name="T0" fmla="*/ 0 w 362"/>
                <a:gd name="T1" fmla="*/ 362 h 725"/>
                <a:gd name="T2" fmla="*/ 362 w 362"/>
                <a:gd name="T3" fmla="*/ 725 h 725"/>
                <a:gd name="T4" fmla="*/ 362 w 362"/>
                <a:gd name="T5" fmla="*/ 0 h 725"/>
                <a:gd name="T6" fmla="*/ 0 w 362"/>
                <a:gd name="T7" fmla="*/ 362 h 7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2" h="725">
                  <a:moveTo>
                    <a:pt x="0" y="362"/>
                  </a:moveTo>
                  <a:cubicBezTo>
                    <a:pt x="0" y="562"/>
                    <a:pt x="162" y="725"/>
                    <a:pt x="362" y="725"/>
                  </a:cubicBezTo>
                  <a:cubicBezTo>
                    <a:pt x="362" y="0"/>
                    <a:pt x="362" y="0"/>
                    <a:pt x="362" y="0"/>
                  </a:cubicBezTo>
                  <a:cubicBezTo>
                    <a:pt x="162" y="0"/>
                    <a:pt x="0" y="162"/>
                    <a:pt x="0" y="362"/>
                  </a:cubicBezTo>
                </a:path>
              </a:pathLst>
            </a:custGeom>
            <a:solidFill>
              <a:srgbClr val="EFC30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224" name="Freeform 136"/>
            <p:cNvSpPr>
              <a:spLocks/>
            </p:cNvSpPr>
            <p:nvPr/>
          </p:nvSpPr>
          <p:spPr bwMode="auto">
            <a:xfrm>
              <a:off x="6070600" y="1012825"/>
              <a:ext cx="904875" cy="1814513"/>
            </a:xfrm>
            <a:custGeom>
              <a:avLst/>
              <a:gdLst>
                <a:gd name="T0" fmla="*/ 0 w 362"/>
                <a:gd name="T1" fmla="*/ 0 h 725"/>
                <a:gd name="T2" fmla="*/ 0 w 362"/>
                <a:gd name="T3" fmla="*/ 725 h 725"/>
                <a:gd name="T4" fmla="*/ 362 w 362"/>
                <a:gd name="T5" fmla="*/ 362 h 725"/>
                <a:gd name="T6" fmla="*/ 0 w 362"/>
                <a:gd name="T7" fmla="*/ 0 h 7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2" h="725">
                  <a:moveTo>
                    <a:pt x="0" y="0"/>
                  </a:moveTo>
                  <a:cubicBezTo>
                    <a:pt x="0" y="725"/>
                    <a:pt x="0" y="725"/>
                    <a:pt x="0" y="725"/>
                  </a:cubicBezTo>
                  <a:cubicBezTo>
                    <a:pt x="200" y="725"/>
                    <a:pt x="362" y="562"/>
                    <a:pt x="362" y="362"/>
                  </a:cubicBezTo>
                  <a:cubicBezTo>
                    <a:pt x="362" y="162"/>
                    <a:pt x="200" y="0"/>
                    <a:pt x="0" y="0"/>
                  </a:cubicBezTo>
                </a:path>
              </a:pathLst>
            </a:custGeom>
            <a:solidFill>
              <a:srgbClr val="DDB4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225" name="Freeform 137"/>
            <p:cNvSpPr>
              <a:spLocks noEditPoints="1"/>
            </p:cNvSpPr>
            <p:nvPr/>
          </p:nvSpPr>
          <p:spPr bwMode="auto">
            <a:xfrm>
              <a:off x="5073650" y="920750"/>
              <a:ext cx="1997075" cy="2000250"/>
            </a:xfrm>
            <a:custGeom>
              <a:avLst/>
              <a:gdLst>
                <a:gd name="T0" fmla="*/ 399 w 799"/>
                <a:gd name="T1" fmla="*/ 799 h 799"/>
                <a:gd name="T2" fmla="*/ 0 w 799"/>
                <a:gd name="T3" fmla="*/ 399 h 799"/>
                <a:gd name="T4" fmla="*/ 399 w 799"/>
                <a:gd name="T5" fmla="*/ 0 h 799"/>
                <a:gd name="T6" fmla="*/ 799 w 799"/>
                <a:gd name="T7" fmla="*/ 399 h 799"/>
                <a:gd name="T8" fmla="*/ 399 w 799"/>
                <a:gd name="T9" fmla="*/ 799 h 799"/>
                <a:gd name="T10" fmla="*/ 399 w 799"/>
                <a:gd name="T11" fmla="*/ 8 h 799"/>
                <a:gd name="T12" fmla="*/ 8 w 799"/>
                <a:gd name="T13" fmla="*/ 399 h 799"/>
                <a:gd name="T14" fmla="*/ 399 w 799"/>
                <a:gd name="T15" fmla="*/ 791 h 799"/>
                <a:gd name="T16" fmla="*/ 791 w 799"/>
                <a:gd name="T17" fmla="*/ 399 h 799"/>
                <a:gd name="T18" fmla="*/ 399 w 799"/>
                <a:gd name="T19" fmla="*/ 8 h 7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99" h="799">
                  <a:moveTo>
                    <a:pt x="399" y="799"/>
                  </a:moveTo>
                  <a:cubicBezTo>
                    <a:pt x="179" y="799"/>
                    <a:pt x="0" y="620"/>
                    <a:pt x="0" y="399"/>
                  </a:cubicBezTo>
                  <a:cubicBezTo>
                    <a:pt x="0" y="179"/>
                    <a:pt x="179" y="0"/>
                    <a:pt x="399" y="0"/>
                  </a:cubicBezTo>
                  <a:cubicBezTo>
                    <a:pt x="620" y="0"/>
                    <a:pt x="799" y="179"/>
                    <a:pt x="799" y="399"/>
                  </a:cubicBezTo>
                  <a:cubicBezTo>
                    <a:pt x="799" y="620"/>
                    <a:pt x="620" y="799"/>
                    <a:pt x="399" y="799"/>
                  </a:cubicBezTo>
                  <a:moveTo>
                    <a:pt x="399" y="8"/>
                  </a:moveTo>
                  <a:cubicBezTo>
                    <a:pt x="183" y="8"/>
                    <a:pt x="8" y="184"/>
                    <a:pt x="8" y="399"/>
                  </a:cubicBezTo>
                  <a:cubicBezTo>
                    <a:pt x="8" y="615"/>
                    <a:pt x="183" y="791"/>
                    <a:pt x="399" y="791"/>
                  </a:cubicBezTo>
                  <a:cubicBezTo>
                    <a:pt x="615" y="791"/>
                    <a:pt x="791" y="615"/>
                    <a:pt x="791" y="399"/>
                  </a:cubicBezTo>
                  <a:cubicBezTo>
                    <a:pt x="791" y="184"/>
                    <a:pt x="615" y="8"/>
                    <a:pt x="399" y="8"/>
                  </a:cubicBezTo>
                </a:path>
              </a:pathLst>
            </a:custGeom>
            <a:solidFill>
              <a:srgbClr val="EFC30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226" name="Freeform 138"/>
            <p:cNvSpPr>
              <a:spLocks noEditPoints="1"/>
            </p:cNvSpPr>
            <p:nvPr/>
          </p:nvSpPr>
          <p:spPr bwMode="auto">
            <a:xfrm>
              <a:off x="5003800" y="850900"/>
              <a:ext cx="2136775" cy="2139950"/>
            </a:xfrm>
            <a:custGeom>
              <a:avLst/>
              <a:gdLst>
                <a:gd name="T0" fmla="*/ 408 w 855"/>
                <a:gd name="T1" fmla="*/ 846 h 855"/>
                <a:gd name="T2" fmla="*/ 441 w 855"/>
                <a:gd name="T3" fmla="*/ 854 h 855"/>
                <a:gd name="T4" fmla="*/ 494 w 855"/>
                <a:gd name="T5" fmla="*/ 841 h 855"/>
                <a:gd name="T6" fmla="*/ 353 w 855"/>
                <a:gd name="T7" fmla="*/ 848 h 855"/>
                <a:gd name="T8" fmla="*/ 516 w 855"/>
                <a:gd name="T9" fmla="*/ 845 h 855"/>
                <a:gd name="T10" fmla="*/ 516 w 855"/>
                <a:gd name="T11" fmla="*/ 845 h 855"/>
                <a:gd name="T12" fmla="*/ 334 w 855"/>
                <a:gd name="T13" fmla="*/ 836 h 855"/>
                <a:gd name="T14" fmla="*/ 597 w 855"/>
                <a:gd name="T15" fmla="*/ 811 h 855"/>
                <a:gd name="T16" fmla="*/ 249 w 855"/>
                <a:gd name="T17" fmla="*/ 816 h 855"/>
                <a:gd name="T18" fmla="*/ 619 w 855"/>
                <a:gd name="T19" fmla="*/ 809 h 855"/>
                <a:gd name="T20" fmla="*/ 619 w 855"/>
                <a:gd name="T21" fmla="*/ 809 h 855"/>
                <a:gd name="T22" fmla="*/ 234 w 855"/>
                <a:gd name="T23" fmla="*/ 799 h 855"/>
                <a:gd name="T24" fmla="*/ 688 w 855"/>
                <a:gd name="T25" fmla="*/ 755 h 855"/>
                <a:gd name="T26" fmla="*/ 156 w 855"/>
                <a:gd name="T27" fmla="*/ 758 h 855"/>
                <a:gd name="T28" fmla="*/ 710 w 855"/>
                <a:gd name="T29" fmla="*/ 748 h 855"/>
                <a:gd name="T30" fmla="*/ 710 w 855"/>
                <a:gd name="T31" fmla="*/ 748 h 855"/>
                <a:gd name="T32" fmla="*/ 146 w 855"/>
                <a:gd name="T33" fmla="*/ 738 h 855"/>
                <a:gd name="T34" fmla="*/ 763 w 855"/>
                <a:gd name="T35" fmla="*/ 678 h 855"/>
                <a:gd name="T36" fmla="*/ 81 w 855"/>
                <a:gd name="T37" fmla="*/ 678 h 855"/>
                <a:gd name="T38" fmla="*/ 782 w 855"/>
                <a:gd name="T39" fmla="*/ 666 h 855"/>
                <a:gd name="T40" fmla="*/ 782 w 855"/>
                <a:gd name="T41" fmla="*/ 666 h 855"/>
                <a:gd name="T42" fmla="*/ 76 w 855"/>
                <a:gd name="T43" fmla="*/ 656 h 855"/>
                <a:gd name="T44" fmla="*/ 816 w 855"/>
                <a:gd name="T45" fmla="*/ 585 h 855"/>
                <a:gd name="T46" fmla="*/ 29 w 855"/>
                <a:gd name="T47" fmla="*/ 582 h 855"/>
                <a:gd name="T48" fmla="*/ 831 w 855"/>
                <a:gd name="T49" fmla="*/ 568 h 855"/>
                <a:gd name="T50" fmla="*/ 831 w 855"/>
                <a:gd name="T51" fmla="*/ 568 h 855"/>
                <a:gd name="T52" fmla="*/ 30 w 855"/>
                <a:gd name="T53" fmla="*/ 560 h 855"/>
                <a:gd name="T54" fmla="*/ 843 w 855"/>
                <a:gd name="T55" fmla="*/ 481 h 855"/>
                <a:gd name="T56" fmla="*/ 3 w 855"/>
                <a:gd name="T57" fmla="*/ 476 h 855"/>
                <a:gd name="T58" fmla="*/ 853 w 855"/>
                <a:gd name="T59" fmla="*/ 461 h 855"/>
                <a:gd name="T60" fmla="*/ 855 w 855"/>
                <a:gd name="T61" fmla="*/ 426 h 855"/>
                <a:gd name="T62" fmla="*/ 0 w 855"/>
                <a:gd name="T63" fmla="*/ 427 h 855"/>
                <a:gd name="T64" fmla="*/ 9 w 855"/>
                <a:gd name="T65" fmla="*/ 455 h 855"/>
                <a:gd name="T66" fmla="*/ 851 w 855"/>
                <a:gd name="T67" fmla="*/ 372 h 855"/>
                <a:gd name="T68" fmla="*/ 1 w 855"/>
                <a:gd name="T69" fmla="*/ 400 h 855"/>
                <a:gd name="T70" fmla="*/ 840 w 855"/>
                <a:gd name="T71" fmla="*/ 352 h 855"/>
                <a:gd name="T72" fmla="*/ 840 w 855"/>
                <a:gd name="T73" fmla="*/ 352 h 855"/>
                <a:gd name="T74" fmla="*/ 23 w 855"/>
                <a:gd name="T75" fmla="*/ 316 h 855"/>
                <a:gd name="T76" fmla="*/ 823 w 855"/>
                <a:gd name="T77" fmla="*/ 266 h 855"/>
                <a:gd name="T78" fmla="*/ 21 w 855"/>
                <a:gd name="T79" fmla="*/ 293 h 855"/>
                <a:gd name="T80" fmla="*/ 807 w 855"/>
                <a:gd name="T81" fmla="*/ 250 h 855"/>
                <a:gd name="T82" fmla="*/ 807 w 855"/>
                <a:gd name="T83" fmla="*/ 250 h 855"/>
                <a:gd name="T84" fmla="*/ 65 w 855"/>
                <a:gd name="T85" fmla="*/ 217 h 855"/>
                <a:gd name="T86" fmla="*/ 769 w 855"/>
                <a:gd name="T87" fmla="*/ 171 h 855"/>
                <a:gd name="T88" fmla="*/ 69 w 855"/>
                <a:gd name="T89" fmla="*/ 195 h 855"/>
                <a:gd name="T90" fmla="*/ 750 w 855"/>
                <a:gd name="T91" fmla="*/ 160 h 855"/>
                <a:gd name="T92" fmla="*/ 750 w 855"/>
                <a:gd name="T93" fmla="*/ 160 h 855"/>
                <a:gd name="T94" fmla="*/ 130 w 855"/>
                <a:gd name="T95" fmla="*/ 132 h 855"/>
                <a:gd name="T96" fmla="*/ 693 w 855"/>
                <a:gd name="T97" fmla="*/ 93 h 855"/>
                <a:gd name="T98" fmla="*/ 140 w 855"/>
                <a:gd name="T99" fmla="*/ 111 h 855"/>
                <a:gd name="T100" fmla="*/ 671 w 855"/>
                <a:gd name="T101" fmla="*/ 87 h 855"/>
                <a:gd name="T102" fmla="*/ 671 w 855"/>
                <a:gd name="T103" fmla="*/ 87 h 855"/>
                <a:gd name="T104" fmla="*/ 215 w 855"/>
                <a:gd name="T105" fmla="*/ 66 h 855"/>
                <a:gd name="T106" fmla="*/ 600 w 855"/>
                <a:gd name="T107" fmla="*/ 36 h 855"/>
                <a:gd name="T108" fmla="*/ 229 w 855"/>
                <a:gd name="T109" fmla="*/ 49 h 855"/>
                <a:gd name="T110" fmla="*/ 577 w 855"/>
                <a:gd name="T111" fmla="*/ 36 h 855"/>
                <a:gd name="T112" fmla="*/ 577 w 855"/>
                <a:gd name="T113" fmla="*/ 36 h 855"/>
                <a:gd name="T114" fmla="*/ 313 w 855"/>
                <a:gd name="T115" fmla="*/ 24 h 855"/>
                <a:gd name="T116" fmla="*/ 495 w 855"/>
                <a:gd name="T117" fmla="*/ 5 h 855"/>
                <a:gd name="T118" fmla="*/ 331 w 855"/>
                <a:gd name="T119" fmla="*/ 11 h 855"/>
                <a:gd name="T120" fmla="*/ 473 w 855"/>
                <a:gd name="T121" fmla="*/ 11 h 855"/>
                <a:gd name="T122" fmla="*/ 473 w 855"/>
                <a:gd name="T123" fmla="*/ 11 h 855"/>
                <a:gd name="T124" fmla="*/ 419 w 855"/>
                <a:gd name="T125" fmla="*/ 8 h 8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855" h="855">
                  <a:moveTo>
                    <a:pt x="427" y="855"/>
                  </a:moveTo>
                  <a:cubicBezTo>
                    <a:pt x="427" y="855"/>
                    <a:pt x="427" y="855"/>
                    <a:pt x="427" y="855"/>
                  </a:cubicBezTo>
                  <a:cubicBezTo>
                    <a:pt x="421" y="855"/>
                    <a:pt x="414" y="855"/>
                    <a:pt x="407" y="854"/>
                  </a:cubicBezTo>
                  <a:cubicBezTo>
                    <a:pt x="408" y="846"/>
                    <a:pt x="408" y="846"/>
                    <a:pt x="408" y="846"/>
                  </a:cubicBezTo>
                  <a:cubicBezTo>
                    <a:pt x="414" y="846"/>
                    <a:pt x="421" y="846"/>
                    <a:pt x="427" y="846"/>
                  </a:cubicBezTo>
                  <a:cubicBezTo>
                    <a:pt x="427" y="846"/>
                    <a:pt x="427" y="846"/>
                    <a:pt x="427" y="846"/>
                  </a:cubicBezTo>
                  <a:cubicBezTo>
                    <a:pt x="432" y="846"/>
                    <a:pt x="436" y="846"/>
                    <a:pt x="441" y="846"/>
                  </a:cubicBezTo>
                  <a:cubicBezTo>
                    <a:pt x="441" y="854"/>
                    <a:pt x="441" y="854"/>
                    <a:pt x="441" y="854"/>
                  </a:cubicBezTo>
                  <a:cubicBezTo>
                    <a:pt x="437" y="855"/>
                    <a:pt x="432" y="855"/>
                    <a:pt x="427" y="855"/>
                  </a:cubicBezTo>
                  <a:moveTo>
                    <a:pt x="462" y="853"/>
                  </a:moveTo>
                  <a:cubicBezTo>
                    <a:pt x="462" y="845"/>
                    <a:pt x="462" y="845"/>
                    <a:pt x="462" y="845"/>
                  </a:cubicBezTo>
                  <a:cubicBezTo>
                    <a:pt x="472" y="844"/>
                    <a:pt x="484" y="843"/>
                    <a:pt x="494" y="841"/>
                  </a:cubicBezTo>
                  <a:cubicBezTo>
                    <a:pt x="496" y="849"/>
                    <a:pt x="496" y="849"/>
                    <a:pt x="496" y="849"/>
                  </a:cubicBezTo>
                  <a:cubicBezTo>
                    <a:pt x="485" y="851"/>
                    <a:pt x="473" y="852"/>
                    <a:pt x="462" y="853"/>
                  </a:cubicBezTo>
                  <a:moveTo>
                    <a:pt x="386" y="853"/>
                  </a:moveTo>
                  <a:cubicBezTo>
                    <a:pt x="375" y="852"/>
                    <a:pt x="364" y="850"/>
                    <a:pt x="353" y="848"/>
                  </a:cubicBezTo>
                  <a:cubicBezTo>
                    <a:pt x="354" y="840"/>
                    <a:pt x="354" y="840"/>
                    <a:pt x="354" y="840"/>
                  </a:cubicBezTo>
                  <a:cubicBezTo>
                    <a:pt x="365" y="842"/>
                    <a:pt x="376" y="843"/>
                    <a:pt x="387" y="845"/>
                  </a:cubicBezTo>
                  <a:lnTo>
                    <a:pt x="386" y="853"/>
                  </a:lnTo>
                  <a:close/>
                  <a:moveTo>
                    <a:pt x="516" y="845"/>
                  </a:moveTo>
                  <a:cubicBezTo>
                    <a:pt x="515" y="837"/>
                    <a:pt x="515" y="837"/>
                    <a:pt x="515" y="837"/>
                  </a:cubicBezTo>
                  <a:cubicBezTo>
                    <a:pt x="525" y="835"/>
                    <a:pt x="536" y="832"/>
                    <a:pt x="547" y="829"/>
                  </a:cubicBezTo>
                  <a:cubicBezTo>
                    <a:pt x="549" y="837"/>
                    <a:pt x="549" y="837"/>
                    <a:pt x="549" y="837"/>
                  </a:cubicBezTo>
                  <a:cubicBezTo>
                    <a:pt x="538" y="840"/>
                    <a:pt x="527" y="843"/>
                    <a:pt x="516" y="845"/>
                  </a:cubicBezTo>
                  <a:moveTo>
                    <a:pt x="332" y="844"/>
                  </a:moveTo>
                  <a:cubicBezTo>
                    <a:pt x="322" y="842"/>
                    <a:pt x="311" y="839"/>
                    <a:pt x="300" y="835"/>
                  </a:cubicBezTo>
                  <a:cubicBezTo>
                    <a:pt x="302" y="827"/>
                    <a:pt x="302" y="827"/>
                    <a:pt x="302" y="827"/>
                  </a:cubicBezTo>
                  <a:cubicBezTo>
                    <a:pt x="313" y="831"/>
                    <a:pt x="324" y="834"/>
                    <a:pt x="334" y="836"/>
                  </a:cubicBezTo>
                  <a:lnTo>
                    <a:pt x="332" y="844"/>
                  </a:lnTo>
                  <a:close/>
                  <a:moveTo>
                    <a:pt x="569" y="831"/>
                  </a:moveTo>
                  <a:cubicBezTo>
                    <a:pt x="566" y="823"/>
                    <a:pt x="566" y="823"/>
                    <a:pt x="566" y="823"/>
                  </a:cubicBezTo>
                  <a:cubicBezTo>
                    <a:pt x="577" y="819"/>
                    <a:pt x="587" y="815"/>
                    <a:pt x="597" y="811"/>
                  </a:cubicBezTo>
                  <a:cubicBezTo>
                    <a:pt x="600" y="818"/>
                    <a:pt x="600" y="818"/>
                    <a:pt x="600" y="818"/>
                  </a:cubicBezTo>
                  <a:cubicBezTo>
                    <a:pt x="590" y="823"/>
                    <a:pt x="580" y="827"/>
                    <a:pt x="569" y="831"/>
                  </a:cubicBezTo>
                  <a:moveTo>
                    <a:pt x="280" y="829"/>
                  </a:moveTo>
                  <a:cubicBezTo>
                    <a:pt x="269" y="825"/>
                    <a:pt x="259" y="820"/>
                    <a:pt x="249" y="816"/>
                  </a:cubicBezTo>
                  <a:cubicBezTo>
                    <a:pt x="252" y="808"/>
                    <a:pt x="252" y="808"/>
                    <a:pt x="252" y="808"/>
                  </a:cubicBezTo>
                  <a:cubicBezTo>
                    <a:pt x="262" y="813"/>
                    <a:pt x="272" y="817"/>
                    <a:pt x="283" y="821"/>
                  </a:cubicBezTo>
                  <a:lnTo>
                    <a:pt x="280" y="829"/>
                  </a:lnTo>
                  <a:close/>
                  <a:moveTo>
                    <a:pt x="619" y="809"/>
                  </a:moveTo>
                  <a:cubicBezTo>
                    <a:pt x="616" y="802"/>
                    <a:pt x="616" y="802"/>
                    <a:pt x="616" y="802"/>
                  </a:cubicBezTo>
                  <a:cubicBezTo>
                    <a:pt x="625" y="797"/>
                    <a:pt x="635" y="791"/>
                    <a:pt x="645" y="786"/>
                  </a:cubicBezTo>
                  <a:cubicBezTo>
                    <a:pt x="649" y="793"/>
                    <a:pt x="649" y="793"/>
                    <a:pt x="649" y="793"/>
                  </a:cubicBezTo>
                  <a:cubicBezTo>
                    <a:pt x="639" y="799"/>
                    <a:pt x="629" y="804"/>
                    <a:pt x="619" y="809"/>
                  </a:cubicBezTo>
                  <a:moveTo>
                    <a:pt x="230" y="806"/>
                  </a:moveTo>
                  <a:cubicBezTo>
                    <a:pt x="220" y="801"/>
                    <a:pt x="210" y="796"/>
                    <a:pt x="200" y="790"/>
                  </a:cubicBezTo>
                  <a:cubicBezTo>
                    <a:pt x="205" y="783"/>
                    <a:pt x="205" y="783"/>
                    <a:pt x="205" y="783"/>
                  </a:cubicBezTo>
                  <a:cubicBezTo>
                    <a:pt x="214" y="788"/>
                    <a:pt x="224" y="794"/>
                    <a:pt x="234" y="799"/>
                  </a:cubicBezTo>
                  <a:lnTo>
                    <a:pt x="230" y="806"/>
                  </a:lnTo>
                  <a:close/>
                  <a:moveTo>
                    <a:pt x="667" y="781"/>
                  </a:moveTo>
                  <a:cubicBezTo>
                    <a:pt x="662" y="775"/>
                    <a:pt x="662" y="775"/>
                    <a:pt x="662" y="775"/>
                  </a:cubicBezTo>
                  <a:cubicBezTo>
                    <a:pt x="671" y="768"/>
                    <a:pt x="680" y="762"/>
                    <a:pt x="688" y="755"/>
                  </a:cubicBezTo>
                  <a:cubicBezTo>
                    <a:pt x="694" y="761"/>
                    <a:pt x="694" y="761"/>
                    <a:pt x="694" y="761"/>
                  </a:cubicBezTo>
                  <a:cubicBezTo>
                    <a:pt x="685" y="768"/>
                    <a:pt x="676" y="775"/>
                    <a:pt x="667" y="781"/>
                  </a:cubicBezTo>
                  <a:moveTo>
                    <a:pt x="183" y="778"/>
                  </a:moveTo>
                  <a:cubicBezTo>
                    <a:pt x="174" y="772"/>
                    <a:pt x="165" y="765"/>
                    <a:pt x="156" y="758"/>
                  </a:cubicBezTo>
                  <a:cubicBezTo>
                    <a:pt x="161" y="751"/>
                    <a:pt x="161" y="751"/>
                    <a:pt x="161" y="751"/>
                  </a:cubicBezTo>
                  <a:cubicBezTo>
                    <a:pt x="170" y="758"/>
                    <a:pt x="179" y="765"/>
                    <a:pt x="188" y="771"/>
                  </a:cubicBezTo>
                  <a:lnTo>
                    <a:pt x="183" y="778"/>
                  </a:lnTo>
                  <a:close/>
                  <a:moveTo>
                    <a:pt x="710" y="748"/>
                  </a:moveTo>
                  <a:cubicBezTo>
                    <a:pt x="704" y="742"/>
                    <a:pt x="704" y="742"/>
                    <a:pt x="704" y="742"/>
                  </a:cubicBezTo>
                  <a:cubicBezTo>
                    <a:pt x="713" y="734"/>
                    <a:pt x="721" y="727"/>
                    <a:pt x="728" y="719"/>
                  </a:cubicBezTo>
                  <a:cubicBezTo>
                    <a:pt x="734" y="725"/>
                    <a:pt x="734" y="725"/>
                    <a:pt x="734" y="725"/>
                  </a:cubicBezTo>
                  <a:cubicBezTo>
                    <a:pt x="726" y="733"/>
                    <a:pt x="718" y="741"/>
                    <a:pt x="710" y="748"/>
                  </a:cubicBezTo>
                  <a:moveTo>
                    <a:pt x="140" y="744"/>
                  </a:moveTo>
                  <a:cubicBezTo>
                    <a:pt x="132" y="736"/>
                    <a:pt x="124" y="728"/>
                    <a:pt x="116" y="720"/>
                  </a:cubicBezTo>
                  <a:cubicBezTo>
                    <a:pt x="122" y="715"/>
                    <a:pt x="122" y="715"/>
                    <a:pt x="122" y="715"/>
                  </a:cubicBezTo>
                  <a:cubicBezTo>
                    <a:pt x="130" y="723"/>
                    <a:pt x="138" y="730"/>
                    <a:pt x="146" y="738"/>
                  </a:cubicBezTo>
                  <a:lnTo>
                    <a:pt x="140" y="744"/>
                  </a:lnTo>
                  <a:close/>
                  <a:moveTo>
                    <a:pt x="748" y="709"/>
                  </a:moveTo>
                  <a:cubicBezTo>
                    <a:pt x="742" y="704"/>
                    <a:pt x="742" y="704"/>
                    <a:pt x="742" y="704"/>
                  </a:cubicBezTo>
                  <a:cubicBezTo>
                    <a:pt x="749" y="695"/>
                    <a:pt x="756" y="687"/>
                    <a:pt x="763" y="678"/>
                  </a:cubicBezTo>
                  <a:cubicBezTo>
                    <a:pt x="770" y="683"/>
                    <a:pt x="770" y="683"/>
                    <a:pt x="770" y="683"/>
                  </a:cubicBezTo>
                  <a:cubicBezTo>
                    <a:pt x="763" y="692"/>
                    <a:pt x="756" y="701"/>
                    <a:pt x="748" y="709"/>
                  </a:cubicBezTo>
                  <a:moveTo>
                    <a:pt x="102" y="705"/>
                  </a:moveTo>
                  <a:cubicBezTo>
                    <a:pt x="95" y="696"/>
                    <a:pt x="88" y="687"/>
                    <a:pt x="81" y="678"/>
                  </a:cubicBezTo>
                  <a:cubicBezTo>
                    <a:pt x="88" y="673"/>
                    <a:pt x="88" y="673"/>
                    <a:pt x="88" y="673"/>
                  </a:cubicBezTo>
                  <a:cubicBezTo>
                    <a:pt x="94" y="682"/>
                    <a:pt x="101" y="691"/>
                    <a:pt x="108" y="699"/>
                  </a:cubicBezTo>
                  <a:lnTo>
                    <a:pt x="102" y="705"/>
                  </a:lnTo>
                  <a:close/>
                  <a:moveTo>
                    <a:pt x="782" y="666"/>
                  </a:moveTo>
                  <a:cubicBezTo>
                    <a:pt x="775" y="661"/>
                    <a:pt x="775" y="661"/>
                    <a:pt x="775" y="661"/>
                  </a:cubicBezTo>
                  <a:cubicBezTo>
                    <a:pt x="781" y="652"/>
                    <a:pt x="787" y="643"/>
                    <a:pt x="792" y="633"/>
                  </a:cubicBezTo>
                  <a:cubicBezTo>
                    <a:pt x="800" y="637"/>
                    <a:pt x="800" y="637"/>
                    <a:pt x="800" y="637"/>
                  </a:cubicBezTo>
                  <a:cubicBezTo>
                    <a:pt x="794" y="647"/>
                    <a:pt x="788" y="656"/>
                    <a:pt x="782" y="666"/>
                  </a:cubicBezTo>
                  <a:moveTo>
                    <a:pt x="69" y="661"/>
                  </a:moveTo>
                  <a:cubicBezTo>
                    <a:pt x="63" y="651"/>
                    <a:pt x="57" y="642"/>
                    <a:pt x="52" y="632"/>
                  </a:cubicBezTo>
                  <a:cubicBezTo>
                    <a:pt x="59" y="628"/>
                    <a:pt x="59" y="628"/>
                    <a:pt x="59" y="628"/>
                  </a:cubicBezTo>
                  <a:cubicBezTo>
                    <a:pt x="64" y="637"/>
                    <a:pt x="70" y="647"/>
                    <a:pt x="76" y="656"/>
                  </a:cubicBezTo>
                  <a:lnTo>
                    <a:pt x="69" y="661"/>
                  </a:lnTo>
                  <a:close/>
                  <a:moveTo>
                    <a:pt x="810" y="618"/>
                  </a:moveTo>
                  <a:cubicBezTo>
                    <a:pt x="802" y="615"/>
                    <a:pt x="802" y="615"/>
                    <a:pt x="802" y="615"/>
                  </a:cubicBezTo>
                  <a:cubicBezTo>
                    <a:pt x="807" y="605"/>
                    <a:pt x="812" y="595"/>
                    <a:pt x="816" y="585"/>
                  </a:cubicBezTo>
                  <a:cubicBezTo>
                    <a:pt x="823" y="588"/>
                    <a:pt x="823" y="588"/>
                    <a:pt x="823" y="588"/>
                  </a:cubicBezTo>
                  <a:cubicBezTo>
                    <a:pt x="819" y="598"/>
                    <a:pt x="815" y="608"/>
                    <a:pt x="810" y="618"/>
                  </a:cubicBezTo>
                  <a:moveTo>
                    <a:pt x="42" y="613"/>
                  </a:moveTo>
                  <a:cubicBezTo>
                    <a:pt x="37" y="603"/>
                    <a:pt x="33" y="593"/>
                    <a:pt x="29" y="582"/>
                  </a:cubicBezTo>
                  <a:cubicBezTo>
                    <a:pt x="37" y="579"/>
                    <a:pt x="37" y="579"/>
                    <a:pt x="37" y="579"/>
                  </a:cubicBezTo>
                  <a:cubicBezTo>
                    <a:pt x="41" y="589"/>
                    <a:pt x="45" y="600"/>
                    <a:pt x="50" y="610"/>
                  </a:cubicBezTo>
                  <a:lnTo>
                    <a:pt x="42" y="613"/>
                  </a:lnTo>
                  <a:close/>
                  <a:moveTo>
                    <a:pt x="831" y="568"/>
                  </a:moveTo>
                  <a:cubicBezTo>
                    <a:pt x="823" y="565"/>
                    <a:pt x="823" y="565"/>
                    <a:pt x="823" y="565"/>
                  </a:cubicBezTo>
                  <a:cubicBezTo>
                    <a:pt x="827" y="555"/>
                    <a:pt x="830" y="544"/>
                    <a:pt x="833" y="534"/>
                  </a:cubicBezTo>
                  <a:cubicBezTo>
                    <a:pt x="841" y="536"/>
                    <a:pt x="841" y="536"/>
                    <a:pt x="841" y="536"/>
                  </a:cubicBezTo>
                  <a:cubicBezTo>
                    <a:pt x="838" y="547"/>
                    <a:pt x="835" y="557"/>
                    <a:pt x="831" y="568"/>
                  </a:cubicBezTo>
                  <a:moveTo>
                    <a:pt x="22" y="562"/>
                  </a:moveTo>
                  <a:cubicBezTo>
                    <a:pt x="18" y="552"/>
                    <a:pt x="15" y="541"/>
                    <a:pt x="12" y="530"/>
                  </a:cubicBezTo>
                  <a:cubicBezTo>
                    <a:pt x="20" y="528"/>
                    <a:pt x="20" y="528"/>
                    <a:pt x="20" y="528"/>
                  </a:cubicBezTo>
                  <a:cubicBezTo>
                    <a:pt x="23" y="539"/>
                    <a:pt x="26" y="549"/>
                    <a:pt x="30" y="560"/>
                  </a:cubicBezTo>
                  <a:lnTo>
                    <a:pt x="22" y="562"/>
                  </a:lnTo>
                  <a:close/>
                  <a:moveTo>
                    <a:pt x="845" y="515"/>
                  </a:moveTo>
                  <a:cubicBezTo>
                    <a:pt x="837" y="514"/>
                    <a:pt x="837" y="514"/>
                    <a:pt x="837" y="514"/>
                  </a:cubicBezTo>
                  <a:cubicBezTo>
                    <a:pt x="840" y="503"/>
                    <a:pt x="841" y="492"/>
                    <a:pt x="843" y="481"/>
                  </a:cubicBezTo>
                  <a:cubicBezTo>
                    <a:pt x="851" y="482"/>
                    <a:pt x="851" y="482"/>
                    <a:pt x="851" y="482"/>
                  </a:cubicBezTo>
                  <a:cubicBezTo>
                    <a:pt x="850" y="493"/>
                    <a:pt x="848" y="504"/>
                    <a:pt x="845" y="515"/>
                  </a:cubicBezTo>
                  <a:moveTo>
                    <a:pt x="8" y="509"/>
                  </a:moveTo>
                  <a:cubicBezTo>
                    <a:pt x="6" y="499"/>
                    <a:pt x="4" y="487"/>
                    <a:pt x="3" y="476"/>
                  </a:cubicBezTo>
                  <a:cubicBezTo>
                    <a:pt x="11" y="475"/>
                    <a:pt x="11" y="475"/>
                    <a:pt x="11" y="475"/>
                  </a:cubicBezTo>
                  <a:cubicBezTo>
                    <a:pt x="12" y="486"/>
                    <a:pt x="14" y="497"/>
                    <a:pt x="16" y="508"/>
                  </a:cubicBezTo>
                  <a:lnTo>
                    <a:pt x="8" y="509"/>
                  </a:lnTo>
                  <a:close/>
                  <a:moveTo>
                    <a:pt x="853" y="461"/>
                  </a:moveTo>
                  <a:cubicBezTo>
                    <a:pt x="845" y="460"/>
                    <a:pt x="845" y="460"/>
                    <a:pt x="845" y="460"/>
                  </a:cubicBezTo>
                  <a:cubicBezTo>
                    <a:pt x="846" y="449"/>
                    <a:pt x="846" y="438"/>
                    <a:pt x="846" y="427"/>
                  </a:cubicBezTo>
                  <a:cubicBezTo>
                    <a:pt x="846" y="426"/>
                    <a:pt x="846" y="426"/>
                    <a:pt x="846" y="426"/>
                  </a:cubicBezTo>
                  <a:cubicBezTo>
                    <a:pt x="855" y="426"/>
                    <a:pt x="855" y="426"/>
                    <a:pt x="855" y="426"/>
                  </a:cubicBezTo>
                  <a:cubicBezTo>
                    <a:pt x="855" y="427"/>
                    <a:pt x="855" y="427"/>
                    <a:pt x="855" y="427"/>
                  </a:cubicBezTo>
                  <a:cubicBezTo>
                    <a:pt x="855" y="439"/>
                    <a:pt x="854" y="450"/>
                    <a:pt x="853" y="461"/>
                  </a:cubicBezTo>
                  <a:moveTo>
                    <a:pt x="1" y="455"/>
                  </a:moveTo>
                  <a:cubicBezTo>
                    <a:pt x="0" y="446"/>
                    <a:pt x="0" y="437"/>
                    <a:pt x="0" y="427"/>
                  </a:cubicBezTo>
                  <a:cubicBezTo>
                    <a:pt x="0" y="425"/>
                    <a:pt x="0" y="423"/>
                    <a:pt x="0" y="422"/>
                  </a:cubicBezTo>
                  <a:cubicBezTo>
                    <a:pt x="8" y="422"/>
                    <a:pt x="8" y="422"/>
                    <a:pt x="8" y="422"/>
                  </a:cubicBezTo>
                  <a:cubicBezTo>
                    <a:pt x="8" y="424"/>
                    <a:pt x="8" y="425"/>
                    <a:pt x="8" y="427"/>
                  </a:cubicBezTo>
                  <a:cubicBezTo>
                    <a:pt x="8" y="436"/>
                    <a:pt x="8" y="446"/>
                    <a:pt x="9" y="455"/>
                  </a:cubicBezTo>
                  <a:lnTo>
                    <a:pt x="1" y="455"/>
                  </a:lnTo>
                  <a:close/>
                  <a:moveTo>
                    <a:pt x="846" y="406"/>
                  </a:moveTo>
                  <a:cubicBezTo>
                    <a:pt x="845" y="395"/>
                    <a:pt x="844" y="384"/>
                    <a:pt x="843" y="373"/>
                  </a:cubicBezTo>
                  <a:cubicBezTo>
                    <a:pt x="851" y="372"/>
                    <a:pt x="851" y="372"/>
                    <a:pt x="851" y="372"/>
                  </a:cubicBezTo>
                  <a:cubicBezTo>
                    <a:pt x="852" y="383"/>
                    <a:pt x="853" y="394"/>
                    <a:pt x="854" y="405"/>
                  </a:cubicBezTo>
                  <a:lnTo>
                    <a:pt x="846" y="406"/>
                  </a:lnTo>
                  <a:close/>
                  <a:moveTo>
                    <a:pt x="9" y="401"/>
                  </a:moveTo>
                  <a:cubicBezTo>
                    <a:pt x="1" y="400"/>
                    <a:pt x="1" y="400"/>
                    <a:pt x="1" y="400"/>
                  </a:cubicBezTo>
                  <a:cubicBezTo>
                    <a:pt x="1" y="389"/>
                    <a:pt x="3" y="378"/>
                    <a:pt x="4" y="367"/>
                  </a:cubicBezTo>
                  <a:cubicBezTo>
                    <a:pt x="12" y="368"/>
                    <a:pt x="12" y="368"/>
                    <a:pt x="12" y="368"/>
                  </a:cubicBezTo>
                  <a:cubicBezTo>
                    <a:pt x="11" y="379"/>
                    <a:pt x="10" y="390"/>
                    <a:pt x="9" y="401"/>
                  </a:cubicBezTo>
                  <a:moveTo>
                    <a:pt x="840" y="352"/>
                  </a:moveTo>
                  <a:cubicBezTo>
                    <a:pt x="838" y="342"/>
                    <a:pt x="835" y="331"/>
                    <a:pt x="832" y="320"/>
                  </a:cubicBezTo>
                  <a:cubicBezTo>
                    <a:pt x="840" y="318"/>
                    <a:pt x="840" y="318"/>
                    <a:pt x="840" y="318"/>
                  </a:cubicBezTo>
                  <a:cubicBezTo>
                    <a:pt x="843" y="329"/>
                    <a:pt x="846" y="340"/>
                    <a:pt x="848" y="351"/>
                  </a:cubicBezTo>
                  <a:lnTo>
                    <a:pt x="840" y="352"/>
                  </a:lnTo>
                  <a:close/>
                  <a:moveTo>
                    <a:pt x="16" y="348"/>
                  </a:moveTo>
                  <a:cubicBezTo>
                    <a:pt x="8" y="346"/>
                    <a:pt x="8" y="346"/>
                    <a:pt x="8" y="346"/>
                  </a:cubicBezTo>
                  <a:cubicBezTo>
                    <a:pt x="10" y="335"/>
                    <a:pt x="12" y="324"/>
                    <a:pt x="15" y="313"/>
                  </a:cubicBezTo>
                  <a:cubicBezTo>
                    <a:pt x="23" y="316"/>
                    <a:pt x="23" y="316"/>
                    <a:pt x="23" y="316"/>
                  </a:cubicBezTo>
                  <a:cubicBezTo>
                    <a:pt x="20" y="326"/>
                    <a:pt x="18" y="337"/>
                    <a:pt x="16" y="348"/>
                  </a:cubicBezTo>
                  <a:moveTo>
                    <a:pt x="827" y="300"/>
                  </a:moveTo>
                  <a:cubicBezTo>
                    <a:pt x="823" y="290"/>
                    <a:pt x="820" y="279"/>
                    <a:pt x="815" y="269"/>
                  </a:cubicBezTo>
                  <a:cubicBezTo>
                    <a:pt x="823" y="266"/>
                    <a:pt x="823" y="266"/>
                    <a:pt x="823" y="266"/>
                  </a:cubicBezTo>
                  <a:cubicBezTo>
                    <a:pt x="827" y="277"/>
                    <a:pt x="831" y="287"/>
                    <a:pt x="835" y="298"/>
                  </a:cubicBezTo>
                  <a:lnTo>
                    <a:pt x="827" y="300"/>
                  </a:lnTo>
                  <a:close/>
                  <a:moveTo>
                    <a:pt x="29" y="296"/>
                  </a:moveTo>
                  <a:cubicBezTo>
                    <a:pt x="21" y="293"/>
                    <a:pt x="21" y="293"/>
                    <a:pt x="21" y="293"/>
                  </a:cubicBezTo>
                  <a:cubicBezTo>
                    <a:pt x="25" y="283"/>
                    <a:pt x="29" y="272"/>
                    <a:pt x="33" y="262"/>
                  </a:cubicBezTo>
                  <a:cubicBezTo>
                    <a:pt x="41" y="265"/>
                    <a:pt x="41" y="265"/>
                    <a:pt x="41" y="265"/>
                  </a:cubicBezTo>
                  <a:cubicBezTo>
                    <a:pt x="37" y="275"/>
                    <a:pt x="33" y="285"/>
                    <a:pt x="29" y="296"/>
                  </a:cubicBezTo>
                  <a:moveTo>
                    <a:pt x="807" y="250"/>
                  </a:moveTo>
                  <a:cubicBezTo>
                    <a:pt x="802" y="240"/>
                    <a:pt x="797" y="231"/>
                    <a:pt x="792" y="221"/>
                  </a:cubicBezTo>
                  <a:cubicBezTo>
                    <a:pt x="799" y="217"/>
                    <a:pt x="799" y="217"/>
                    <a:pt x="799" y="217"/>
                  </a:cubicBezTo>
                  <a:cubicBezTo>
                    <a:pt x="805" y="227"/>
                    <a:pt x="810" y="237"/>
                    <a:pt x="815" y="247"/>
                  </a:cubicBezTo>
                  <a:lnTo>
                    <a:pt x="807" y="250"/>
                  </a:lnTo>
                  <a:close/>
                  <a:moveTo>
                    <a:pt x="49" y="246"/>
                  </a:moveTo>
                  <a:cubicBezTo>
                    <a:pt x="42" y="242"/>
                    <a:pt x="42" y="242"/>
                    <a:pt x="42" y="242"/>
                  </a:cubicBezTo>
                  <a:cubicBezTo>
                    <a:pt x="47" y="232"/>
                    <a:pt x="52" y="222"/>
                    <a:pt x="58" y="213"/>
                  </a:cubicBezTo>
                  <a:cubicBezTo>
                    <a:pt x="65" y="217"/>
                    <a:pt x="65" y="217"/>
                    <a:pt x="65" y="217"/>
                  </a:cubicBezTo>
                  <a:cubicBezTo>
                    <a:pt x="59" y="226"/>
                    <a:pt x="54" y="236"/>
                    <a:pt x="49" y="246"/>
                  </a:cubicBezTo>
                  <a:moveTo>
                    <a:pt x="781" y="203"/>
                  </a:moveTo>
                  <a:cubicBezTo>
                    <a:pt x="775" y="194"/>
                    <a:pt x="769" y="185"/>
                    <a:pt x="763" y="176"/>
                  </a:cubicBezTo>
                  <a:cubicBezTo>
                    <a:pt x="769" y="171"/>
                    <a:pt x="769" y="171"/>
                    <a:pt x="769" y="171"/>
                  </a:cubicBezTo>
                  <a:cubicBezTo>
                    <a:pt x="776" y="180"/>
                    <a:pt x="782" y="189"/>
                    <a:pt x="788" y="199"/>
                  </a:cubicBezTo>
                  <a:lnTo>
                    <a:pt x="781" y="203"/>
                  </a:lnTo>
                  <a:close/>
                  <a:moveTo>
                    <a:pt x="76" y="199"/>
                  </a:moveTo>
                  <a:cubicBezTo>
                    <a:pt x="69" y="195"/>
                    <a:pt x="69" y="195"/>
                    <a:pt x="69" y="195"/>
                  </a:cubicBezTo>
                  <a:cubicBezTo>
                    <a:pt x="75" y="185"/>
                    <a:pt x="81" y="176"/>
                    <a:pt x="88" y="167"/>
                  </a:cubicBezTo>
                  <a:cubicBezTo>
                    <a:pt x="95" y="172"/>
                    <a:pt x="95" y="172"/>
                    <a:pt x="95" y="172"/>
                  </a:cubicBezTo>
                  <a:cubicBezTo>
                    <a:pt x="88" y="181"/>
                    <a:pt x="82" y="190"/>
                    <a:pt x="76" y="199"/>
                  </a:cubicBezTo>
                  <a:moveTo>
                    <a:pt x="750" y="160"/>
                  </a:moveTo>
                  <a:cubicBezTo>
                    <a:pt x="743" y="151"/>
                    <a:pt x="735" y="143"/>
                    <a:pt x="728" y="135"/>
                  </a:cubicBezTo>
                  <a:cubicBezTo>
                    <a:pt x="734" y="130"/>
                    <a:pt x="734" y="130"/>
                    <a:pt x="734" y="130"/>
                  </a:cubicBezTo>
                  <a:cubicBezTo>
                    <a:pt x="741" y="138"/>
                    <a:pt x="749" y="146"/>
                    <a:pt x="756" y="155"/>
                  </a:cubicBezTo>
                  <a:lnTo>
                    <a:pt x="750" y="160"/>
                  </a:lnTo>
                  <a:close/>
                  <a:moveTo>
                    <a:pt x="108" y="156"/>
                  </a:moveTo>
                  <a:cubicBezTo>
                    <a:pt x="102" y="151"/>
                    <a:pt x="102" y="151"/>
                    <a:pt x="102" y="151"/>
                  </a:cubicBezTo>
                  <a:cubicBezTo>
                    <a:pt x="109" y="142"/>
                    <a:pt x="116" y="134"/>
                    <a:pt x="124" y="126"/>
                  </a:cubicBezTo>
                  <a:cubicBezTo>
                    <a:pt x="130" y="132"/>
                    <a:pt x="130" y="132"/>
                    <a:pt x="130" y="132"/>
                  </a:cubicBezTo>
                  <a:cubicBezTo>
                    <a:pt x="122" y="140"/>
                    <a:pt x="115" y="148"/>
                    <a:pt x="108" y="156"/>
                  </a:cubicBezTo>
                  <a:moveTo>
                    <a:pt x="713" y="121"/>
                  </a:moveTo>
                  <a:cubicBezTo>
                    <a:pt x="705" y="113"/>
                    <a:pt x="697" y="106"/>
                    <a:pt x="688" y="99"/>
                  </a:cubicBezTo>
                  <a:cubicBezTo>
                    <a:pt x="693" y="93"/>
                    <a:pt x="693" y="93"/>
                    <a:pt x="693" y="93"/>
                  </a:cubicBezTo>
                  <a:cubicBezTo>
                    <a:pt x="702" y="100"/>
                    <a:pt x="710" y="107"/>
                    <a:pt x="719" y="115"/>
                  </a:cubicBezTo>
                  <a:lnTo>
                    <a:pt x="713" y="121"/>
                  </a:lnTo>
                  <a:close/>
                  <a:moveTo>
                    <a:pt x="145" y="117"/>
                  </a:moveTo>
                  <a:cubicBezTo>
                    <a:pt x="140" y="111"/>
                    <a:pt x="140" y="111"/>
                    <a:pt x="140" y="111"/>
                  </a:cubicBezTo>
                  <a:cubicBezTo>
                    <a:pt x="148" y="104"/>
                    <a:pt x="157" y="97"/>
                    <a:pt x="165" y="90"/>
                  </a:cubicBezTo>
                  <a:cubicBezTo>
                    <a:pt x="170" y="96"/>
                    <a:pt x="170" y="96"/>
                    <a:pt x="170" y="96"/>
                  </a:cubicBezTo>
                  <a:cubicBezTo>
                    <a:pt x="162" y="103"/>
                    <a:pt x="153" y="110"/>
                    <a:pt x="145" y="117"/>
                  </a:cubicBezTo>
                  <a:moveTo>
                    <a:pt x="671" y="87"/>
                  </a:moveTo>
                  <a:cubicBezTo>
                    <a:pt x="662" y="80"/>
                    <a:pt x="653" y="74"/>
                    <a:pt x="644" y="69"/>
                  </a:cubicBezTo>
                  <a:cubicBezTo>
                    <a:pt x="648" y="62"/>
                    <a:pt x="648" y="62"/>
                    <a:pt x="648" y="62"/>
                  </a:cubicBezTo>
                  <a:cubicBezTo>
                    <a:pt x="658" y="67"/>
                    <a:pt x="667" y="74"/>
                    <a:pt x="676" y="80"/>
                  </a:cubicBezTo>
                  <a:lnTo>
                    <a:pt x="671" y="87"/>
                  </a:lnTo>
                  <a:close/>
                  <a:moveTo>
                    <a:pt x="187" y="84"/>
                  </a:moveTo>
                  <a:cubicBezTo>
                    <a:pt x="182" y="77"/>
                    <a:pt x="182" y="77"/>
                    <a:pt x="182" y="77"/>
                  </a:cubicBezTo>
                  <a:cubicBezTo>
                    <a:pt x="191" y="71"/>
                    <a:pt x="201" y="65"/>
                    <a:pt x="211" y="59"/>
                  </a:cubicBezTo>
                  <a:cubicBezTo>
                    <a:pt x="215" y="66"/>
                    <a:pt x="215" y="66"/>
                    <a:pt x="215" y="66"/>
                  </a:cubicBezTo>
                  <a:cubicBezTo>
                    <a:pt x="205" y="72"/>
                    <a:pt x="196" y="78"/>
                    <a:pt x="187" y="84"/>
                  </a:cubicBezTo>
                  <a:moveTo>
                    <a:pt x="626" y="58"/>
                  </a:moveTo>
                  <a:cubicBezTo>
                    <a:pt x="616" y="53"/>
                    <a:pt x="606" y="48"/>
                    <a:pt x="596" y="44"/>
                  </a:cubicBezTo>
                  <a:cubicBezTo>
                    <a:pt x="600" y="36"/>
                    <a:pt x="600" y="36"/>
                    <a:pt x="600" y="36"/>
                  </a:cubicBezTo>
                  <a:cubicBezTo>
                    <a:pt x="610" y="41"/>
                    <a:pt x="620" y="46"/>
                    <a:pt x="630" y="51"/>
                  </a:cubicBezTo>
                  <a:lnTo>
                    <a:pt x="626" y="58"/>
                  </a:lnTo>
                  <a:close/>
                  <a:moveTo>
                    <a:pt x="233" y="56"/>
                  </a:moveTo>
                  <a:cubicBezTo>
                    <a:pt x="229" y="49"/>
                    <a:pt x="229" y="49"/>
                    <a:pt x="229" y="49"/>
                  </a:cubicBezTo>
                  <a:cubicBezTo>
                    <a:pt x="239" y="44"/>
                    <a:pt x="249" y="39"/>
                    <a:pt x="259" y="34"/>
                  </a:cubicBezTo>
                  <a:cubicBezTo>
                    <a:pt x="263" y="42"/>
                    <a:pt x="263" y="42"/>
                    <a:pt x="263" y="42"/>
                  </a:cubicBezTo>
                  <a:cubicBezTo>
                    <a:pt x="253" y="46"/>
                    <a:pt x="243" y="51"/>
                    <a:pt x="233" y="56"/>
                  </a:cubicBezTo>
                  <a:moveTo>
                    <a:pt x="577" y="36"/>
                  </a:moveTo>
                  <a:cubicBezTo>
                    <a:pt x="567" y="32"/>
                    <a:pt x="556" y="28"/>
                    <a:pt x="546" y="25"/>
                  </a:cubicBezTo>
                  <a:cubicBezTo>
                    <a:pt x="548" y="17"/>
                    <a:pt x="548" y="17"/>
                    <a:pt x="548" y="17"/>
                  </a:cubicBezTo>
                  <a:cubicBezTo>
                    <a:pt x="559" y="21"/>
                    <a:pt x="570" y="24"/>
                    <a:pt x="580" y="28"/>
                  </a:cubicBezTo>
                  <a:lnTo>
                    <a:pt x="577" y="36"/>
                  </a:lnTo>
                  <a:close/>
                  <a:moveTo>
                    <a:pt x="282" y="34"/>
                  </a:moveTo>
                  <a:cubicBezTo>
                    <a:pt x="279" y="26"/>
                    <a:pt x="279" y="26"/>
                    <a:pt x="279" y="26"/>
                  </a:cubicBezTo>
                  <a:cubicBezTo>
                    <a:pt x="289" y="23"/>
                    <a:pt x="300" y="19"/>
                    <a:pt x="311" y="16"/>
                  </a:cubicBezTo>
                  <a:cubicBezTo>
                    <a:pt x="313" y="24"/>
                    <a:pt x="313" y="24"/>
                    <a:pt x="313" y="24"/>
                  </a:cubicBezTo>
                  <a:cubicBezTo>
                    <a:pt x="303" y="27"/>
                    <a:pt x="292" y="30"/>
                    <a:pt x="282" y="34"/>
                  </a:cubicBezTo>
                  <a:moveTo>
                    <a:pt x="526" y="20"/>
                  </a:moveTo>
                  <a:cubicBezTo>
                    <a:pt x="515" y="17"/>
                    <a:pt x="504" y="15"/>
                    <a:pt x="493" y="14"/>
                  </a:cubicBezTo>
                  <a:cubicBezTo>
                    <a:pt x="495" y="5"/>
                    <a:pt x="495" y="5"/>
                    <a:pt x="495" y="5"/>
                  </a:cubicBezTo>
                  <a:cubicBezTo>
                    <a:pt x="506" y="7"/>
                    <a:pt x="517" y="9"/>
                    <a:pt x="528" y="12"/>
                  </a:cubicBezTo>
                  <a:lnTo>
                    <a:pt x="526" y="20"/>
                  </a:lnTo>
                  <a:close/>
                  <a:moveTo>
                    <a:pt x="333" y="19"/>
                  </a:moveTo>
                  <a:cubicBezTo>
                    <a:pt x="331" y="11"/>
                    <a:pt x="331" y="11"/>
                    <a:pt x="331" y="11"/>
                  </a:cubicBezTo>
                  <a:cubicBezTo>
                    <a:pt x="342" y="8"/>
                    <a:pt x="353" y="6"/>
                    <a:pt x="365" y="5"/>
                  </a:cubicBezTo>
                  <a:cubicBezTo>
                    <a:pt x="366" y="13"/>
                    <a:pt x="366" y="13"/>
                    <a:pt x="366" y="13"/>
                  </a:cubicBezTo>
                  <a:cubicBezTo>
                    <a:pt x="355" y="14"/>
                    <a:pt x="344" y="16"/>
                    <a:pt x="333" y="19"/>
                  </a:cubicBezTo>
                  <a:moveTo>
                    <a:pt x="473" y="11"/>
                  </a:moveTo>
                  <a:cubicBezTo>
                    <a:pt x="462" y="10"/>
                    <a:pt x="451" y="9"/>
                    <a:pt x="440" y="9"/>
                  </a:cubicBezTo>
                  <a:cubicBezTo>
                    <a:pt x="440" y="0"/>
                    <a:pt x="440" y="0"/>
                    <a:pt x="440" y="0"/>
                  </a:cubicBezTo>
                  <a:cubicBezTo>
                    <a:pt x="451" y="1"/>
                    <a:pt x="463" y="1"/>
                    <a:pt x="474" y="3"/>
                  </a:cubicBezTo>
                  <a:lnTo>
                    <a:pt x="473" y="11"/>
                  </a:lnTo>
                  <a:close/>
                  <a:moveTo>
                    <a:pt x="386" y="10"/>
                  </a:moveTo>
                  <a:cubicBezTo>
                    <a:pt x="385" y="2"/>
                    <a:pt x="385" y="2"/>
                    <a:pt x="385" y="2"/>
                  </a:cubicBezTo>
                  <a:cubicBezTo>
                    <a:pt x="397" y="1"/>
                    <a:pt x="408" y="0"/>
                    <a:pt x="419" y="0"/>
                  </a:cubicBezTo>
                  <a:cubicBezTo>
                    <a:pt x="419" y="8"/>
                    <a:pt x="419" y="8"/>
                    <a:pt x="419" y="8"/>
                  </a:cubicBezTo>
                  <a:cubicBezTo>
                    <a:pt x="408" y="9"/>
                    <a:pt x="397" y="9"/>
                    <a:pt x="386" y="10"/>
                  </a:cubicBezTo>
                </a:path>
              </a:pathLst>
            </a:custGeom>
            <a:solidFill>
              <a:srgbClr val="EFC30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227" name="Freeform 139"/>
            <p:cNvSpPr>
              <a:spLocks/>
            </p:cNvSpPr>
            <p:nvPr/>
          </p:nvSpPr>
          <p:spPr bwMode="auto">
            <a:xfrm>
              <a:off x="4910138" y="1246188"/>
              <a:ext cx="300038" cy="1389063"/>
            </a:xfrm>
            <a:custGeom>
              <a:avLst/>
              <a:gdLst>
                <a:gd name="T0" fmla="*/ 0 w 120"/>
                <a:gd name="T1" fmla="*/ 555 h 555"/>
                <a:gd name="T2" fmla="*/ 0 w 120"/>
                <a:gd name="T3" fmla="*/ 91 h 555"/>
                <a:gd name="T4" fmla="*/ 58 w 120"/>
                <a:gd name="T5" fmla="*/ 0 h 555"/>
                <a:gd name="T6" fmla="*/ 63 w 120"/>
                <a:gd name="T7" fmla="*/ 0 h 555"/>
                <a:gd name="T8" fmla="*/ 120 w 120"/>
                <a:gd name="T9" fmla="*/ 91 h 555"/>
                <a:gd name="T10" fmla="*/ 120 w 120"/>
                <a:gd name="T11" fmla="*/ 555 h 555"/>
                <a:gd name="T12" fmla="*/ 0 w 120"/>
                <a:gd name="T13" fmla="*/ 555 h 5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0" h="555">
                  <a:moveTo>
                    <a:pt x="0" y="555"/>
                  </a:moveTo>
                  <a:cubicBezTo>
                    <a:pt x="0" y="91"/>
                    <a:pt x="0" y="91"/>
                    <a:pt x="0" y="91"/>
                  </a:cubicBezTo>
                  <a:cubicBezTo>
                    <a:pt x="0" y="40"/>
                    <a:pt x="25" y="0"/>
                    <a:pt x="58" y="0"/>
                  </a:cubicBezTo>
                  <a:cubicBezTo>
                    <a:pt x="63" y="0"/>
                    <a:pt x="63" y="0"/>
                    <a:pt x="63" y="0"/>
                  </a:cubicBezTo>
                  <a:cubicBezTo>
                    <a:pt x="95" y="0"/>
                    <a:pt x="120" y="40"/>
                    <a:pt x="120" y="91"/>
                  </a:cubicBezTo>
                  <a:cubicBezTo>
                    <a:pt x="120" y="555"/>
                    <a:pt x="120" y="555"/>
                    <a:pt x="120" y="555"/>
                  </a:cubicBezTo>
                  <a:lnTo>
                    <a:pt x="0" y="555"/>
                  </a:lnTo>
                  <a:close/>
                </a:path>
              </a:pathLst>
            </a:custGeom>
            <a:solidFill>
              <a:srgbClr val="1D71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228" name="Freeform 140"/>
            <p:cNvSpPr>
              <a:spLocks noEditPoints="1"/>
            </p:cNvSpPr>
            <p:nvPr/>
          </p:nvSpPr>
          <p:spPr bwMode="auto">
            <a:xfrm>
              <a:off x="4886325" y="1220788"/>
              <a:ext cx="349250" cy="1441450"/>
            </a:xfrm>
            <a:custGeom>
              <a:avLst/>
              <a:gdLst>
                <a:gd name="T0" fmla="*/ 73 w 140"/>
                <a:gd name="T1" fmla="*/ 21 h 576"/>
                <a:gd name="T2" fmla="*/ 120 w 140"/>
                <a:gd name="T3" fmla="*/ 101 h 576"/>
                <a:gd name="T4" fmla="*/ 120 w 140"/>
                <a:gd name="T5" fmla="*/ 555 h 576"/>
                <a:gd name="T6" fmla="*/ 20 w 140"/>
                <a:gd name="T7" fmla="*/ 555 h 576"/>
                <a:gd name="T8" fmla="*/ 20 w 140"/>
                <a:gd name="T9" fmla="*/ 101 h 576"/>
                <a:gd name="T10" fmla="*/ 68 w 140"/>
                <a:gd name="T11" fmla="*/ 21 h 576"/>
                <a:gd name="T12" fmla="*/ 73 w 140"/>
                <a:gd name="T13" fmla="*/ 21 h 576"/>
                <a:gd name="T14" fmla="*/ 91 w 140"/>
                <a:gd name="T15" fmla="*/ 533 h 576"/>
                <a:gd name="T16" fmla="*/ 110 w 140"/>
                <a:gd name="T17" fmla="*/ 533 h 576"/>
                <a:gd name="T18" fmla="*/ 110 w 140"/>
                <a:gd name="T19" fmla="*/ 109 h 576"/>
                <a:gd name="T20" fmla="*/ 100 w 140"/>
                <a:gd name="T21" fmla="*/ 89 h 576"/>
                <a:gd name="T22" fmla="*/ 91 w 140"/>
                <a:gd name="T23" fmla="*/ 89 h 576"/>
                <a:gd name="T24" fmla="*/ 91 w 140"/>
                <a:gd name="T25" fmla="*/ 533 h 576"/>
                <a:gd name="T26" fmla="*/ 61 w 140"/>
                <a:gd name="T27" fmla="*/ 533 h 576"/>
                <a:gd name="T28" fmla="*/ 79 w 140"/>
                <a:gd name="T29" fmla="*/ 533 h 576"/>
                <a:gd name="T30" fmla="*/ 79 w 140"/>
                <a:gd name="T31" fmla="*/ 89 h 576"/>
                <a:gd name="T32" fmla="*/ 61 w 140"/>
                <a:gd name="T33" fmla="*/ 89 h 576"/>
                <a:gd name="T34" fmla="*/ 61 w 140"/>
                <a:gd name="T35" fmla="*/ 533 h 576"/>
                <a:gd name="T36" fmla="*/ 30 w 140"/>
                <a:gd name="T37" fmla="*/ 533 h 576"/>
                <a:gd name="T38" fmla="*/ 49 w 140"/>
                <a:gd name="T39" fmla="*/ 533 h 576"/>
                <a:gd name="T40" fmla="*/ 49 w 140"/>
                <a:gd name="T41" fmla="*/ 89 h 576"/>
                <a:gd name="T42" fmla="*/ 40 w 140"/>
                <a:gd name="T43" fmla="*/ 89 h 576"/>
                <a:gd name="T44" fmla="*/ 30 w 140"/>
                <a:gd name="T45" fmla="*/ 109 h 576"/>
                <a:gd name="T46" fmla="*/ 30 w 140"/>
                <a:gd name="T47" fmla="*/ 533 h 576"/>
                <a:gd name="T48" fmla="*/ 73 w 140"/>
                <a:gd name="T49" fmla="*/ 0 h 576"/>
                <a:gd name="T50" fmla="*/ 68 w 140"/>
                <a:gd name="T51" fmla="*/ 0 h 576"/>
                <a:gd name="T52" fmla="*/ 0 w 140"/>
                <a:gd name="T53" fmla="*/ 101 h 576"/>
                <a:gd name="T54" fmla="*/ 0 w 140"/>
                <a:gd name="T55" fmla="*/ 555 h 576"/>
                <a:gd name="T56" fmla="*/ 0 w 140"/>
                <a:gd name="T57" fmla="*/ 576 h 576"/>
                <a:gd name="T58" fmla="*/ 20 w 140"/>
                <a:gd name="T59" fmla="*/ 576 h 576"/>
                <a:gd name="T60" fmla="*/ 120 w 140"/>
                <a:gd name="T61" fmla="*/ 576 h 576"/>
                <a:gd name="T62" fmla="*/ 140 w 140"/>
                <a:gd name="T63" fmla="*/ 576 h 576"/>
                <a:gd name="T64" fmla="*/ 140 w 140"/>
                <a:gd name="T65" fmla="*/ 555 h 576"/>
                <a:gd name="T66" fmla="*/ 140 w 140"/>
                <a:gd name="T67" fmla="*/ 101 h 576"/>
                <a:gd name="T68" fmla="*/ 73 w 140"/>
                <a:gd name="T69" fmla="*/ 0 h 5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40" h="576">
                  <a:moveTo>
                    <a:pt x="73" y="21"/>
                  </a:moveTo>
                  <a:cubicBezTo>
                    <a:pt x="99" y="21"/>
                    <a:pt x="120" y="57"/>
                    <a:pt x="120" y="101"/>
                  </a:cubicBezTo>
                  <a:cubicBezTo>
                    <a:pt x="120" y="555"/>
                    <a:pt x="120" y="555"/>
                    <a:pt x="120" y="555"/>
                  </a:cubicBezTo>
                  <a:cubicBezTo>
                    <a:pt x="20" y="555"/>
                    <a:pt x="20" y="555"/>
                    <a:pt x="20" y="555"/>
                  </a:cubicBezTo>
                  <a:cubicBezTo>
                    <a:pt x="20" y="101"/>
                    <a:pt x="20" y="101"/>
                    <a:pt x="20" y="101"/>
                  </a:cubicBezTo>
                  <a:cubicBezTo>
                    <a:pt x="20" y="57"/>
                    <a:pt x="42" y="21"/>
                    <a:pt x="68" y="21"/>
                  </a:cubicBezTo>
                  <a:cubicBezTo>
                    <a:pt x="73" y="21"/>
                    <a:pt x="73" y="21"/>
                    <a:pt x="73" y="21"/>
                  </a:cubicBezTo>
                  <a:moveTo>
                    <a:pt x="91" y="533"/>
                  </a:moveTo>
                  <a:cubicBezTo>
                    <a:pt x="110" y="533"/>
                    <a:pt x="110" y="533"/>
                    <a:pt x="110" y="533"/>
                  </a:cubicBezTo>
                  <a:cubicBezTo>
                    <a:pt x="110" y="109"/>
                    <a:pt x="110" y="109"/>
                    <a:pt x="110" y="109"/>
                  </a:cubicBezTo>
                  <a:cubicBezTo>
                    <a:pt x="110" y="97"/>
                    <a:pt x="106" y="89"/>
                    <a:pt x="100" y="89"/>
                  </a:cubicBezTo>
                  <a:cubicBezTo>
                    <a:pt x="91" y="89"/>
                    <a:pt x="91" y="89"/>
                    <a:pt x="91" y="89"/>
                  </a:cubicBezTo>
                  <a:cubicBezTo>
                    <a:pt x="91" y="533"/>
                    <a:pt x="91" y="533"/>
                    <a:pt x="91" y="533"/>
                  </a:cubicBezTo>
                  <a:moveTo>
                    <a:pt x="61" y="533"/>
                  </a:moveTo>
                  <a:cubicBezTo>
                    <a:pt x="79" y="533"/>
                    <a:pt x="79" y="533"/>
                    <a:pt x="79" y="533"/>
                  </a:cubicBezTo>
                  <a:cubicBezTo>
                    <a:pt x="79" y="89"/>
                    <a:pt x="79" y="89"/>
                    <a:pt x="79" y="89"/>
                  </a:cubicBezTo>
                  <a:cubicBezTo>
                    <a:pt x="61" y="89"/>
                    <a:pt x="61" y="89"/>
                    <a:pt x="61" y="89"/>
                  </a:cubicBezTo>
                  <a:lnTo>
                    <a:pt x="61" y="533"/>
                  </a:lnTo>
                  <a:close/>
                  <a:moveTo>
                    <a:pt x="30" y="533"/>
                  </a:moveTo>
                  <a:cubicBezTo>
                    <a:pt x="49" y="533"/>
                    <a:pt x="49" y="533"/>
                    <a:pt x="49" y="533"/>
                  </a:cubicBezTo>
                  <a:cubicBezTo>
                    <a:pt x="49" y="89"/>
                    <a:pt x="49" y="89"/>
                    <a:pt x="49" y="89"/>
                  </a:cubicBezTo>
                  <a:cubicBezTo>
                    <a:pt x="40" y="89"/>
                    <a:pt x="40" y="89"/>
                    <a:pt x="40" y="89"/>
                  </a:cubicBezTo>
                  <a:cubicBezTo>
                    <a:pt x="35" y="89"/>
                    <a:pt x="30" y="97"/>
                    <a:pt x="30" y="109"/>
                  </a:cubicBezTo>
                  <a:cubicBezTo>
                    <a:pt x="30" y="533"/>
                    <a:pt x="30" y="533"/>
                    <a:pt x="30" y="533"/>
                  </a:cubicBezTo>
                  <a:moveTo>
                    <a:pt x="73" y="0"/>
                  </a:moveTo>
                  <a:cubicBezTo>
                    <a:pt x="68" y="0"/>
                    <a:pt x="68" y="0"/>
                    <a:pt x="68" y="0"/>
                  </a:cubicBezTo>
                  <a:cubicBezTo>
                    <a:pt x="29" y="0"/>
                    <a:pt x="0" y="44"/>
                    <a:pt x="0" y="101"/>
                  </a:cubicBezTo>
                  <a:cubicBezTo>
                    <a:pt x="0" y="555"/>
                    <a:pt x="0" y="555"/>
                    <a:pt x="0" y="555"/>
                  </a:cubicBezTo>
                  <a:cubicBezTo>
                    <a:pt x="0" y="576"/>
                    <a:pt x="0" y="576"/>
                    <a:pt x="0" y="576"/>
                  </a:cubicBezTo>
                  <a:cubicBezTo>
                    <a:pt x="20" y="576"/>
                    <a:pt x="20" y="576"/>
                    <a:pt x="20" y="576"/>
                  </a:cubicBezTo>
                  <a:cubicBezTo>
                    <a:pt x="120" y="576"/>
                    <a:pt x="120" y="576"/>
                    <a:pt x="120" y="576"/>
                  </a:cubicBezTo>
                  <a:cubicBezTo>
                    <a:pt x="140" y="576"/>
                    <a:pt x="140" y="576"/>
                    <a:pt x="140" y="576"/>
                  </a:cubicBezTo>
                  <a:cubicBezTo>
                    <a:pt x="140" y="555"/>
                    <a:pt x="140" y="555"/>
                    <a:pt x="140" y="555"/>
                  </a:cubicBezTo>
                  <a:cubicBezTo>
                    <a:pt x="140" y="101"/>
                    <a:pt x="140" y="101"/>
                    <a:pt x="140" y="101"/>
                  </a:cubicBezTo>
                  <a:cubicBezTo>
                    <a:pt x="140" y="44"/>
                    <a:pt x="111" y="0"/>
                    <a:pt x="73" y="0"/>
                  </a:cubicBezTo>
                </a:path>
              </a:pathLst>
            </a:custGeom>
            <a:solidFill>
              <a:srgbClr val="FCFC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229" name="Freeform 141"/>
            <p:cNvSpPr>
              <a:spLocks/>
            </p:cNvSpPr>
            <p:nvPr/>
          </p:nvSpPr>
          <p:spPr bwMode="auto">
            <a:xfrm>
              <a:off x="5216525" y="906463"/>
              <a:ext cx="476250" cy="1728788"/>
            </a:xfrm>
            <a:custGeom>
              <a:avLst/>
              <a:gdLst>
                <a:gd name="T0" fmla="*/ 0 w 191"/>
                <a:gd name="T1" fmla="*/ 691 h 691"/>
                <a:gd name="T2" fmla="*/ 0 w 191"/>
                <a:gd name="T3" fmla="*/ 416 h 691"/>
                <a:gd name="T4" fmla="*/ 12 w 191"/>
                <a:gd name="T5" fmla="*/ 416 h 691"/>
                <a:gd name="T6" fmla="*/ 12 w 191"/>
                <a:gd name="T7" fmla="*/ 319 h 691"/>
                <a:gd name="T8" fmla="*/ 33 w 191"/>
                <a:gd name="T9" fmla="*/ 269 h 691"/>
                <a:gd name="T10" fmla="*/ 33 w 191"/>
                <a:gd name="T11" fmla="*/ 228 h 691"/>
                <a:gd name="T12" fmla="*/ 36 w 191"/>
                <a:gd name="T13" fmla="*/ 209 h 691"/>
                <a:gd name="T14" fmla="*/ 36 w 191"/>
                <a:gd name="T15" fmla="*/ 192 h 691"/>
                <a:gd name="T16" fmla="*/ 44 w 191"/>
                <a:gd name="T17" fmla="*/ 163 h 691"/>
                <a:gd name="T18" fmla="*/ 44 w 191"/>
                <a:gd name="T19" fmla="*/ 160 h 691"/>
                <a:gd name="T20" fmla="*/ 58 w 191"/>
                <a:gd name="T21" fmla="*/ 127 h 691"/>
                <a:gd name="T22" fmla="*/ 58 w 191"/>
                <a:gd name="T23" fmla="*/ 123 h 691"/>
                <a:gd name="T24" fmla="*/ 68 w 191"/>
                <a:gd name="T25" fmla="*/ 99 h 691"/>
                <a:gd name="T26" fmla="*/ 74 w 191"/>
                <a:gd name="T27" fmla="*/ 94 h 691"/>
                <a:gd name="T28" fmla="*/ 77 w 191"/>
                <a:gd name="T29" fmla="*/ 74 h 691"/>
                <a:gd name="T30" fmla="*/ 82 w 191"/>
                <a:gd name="T31" fmla="*/ 60 h 691"/>
                <a:gd name="T32" fmla="*/ 82 w 191"/>
                <a:gd name="T33" fmla="*/ 13 h 691"/>
                <a:gd name="T34" fmla="*/ 96 w 191"/>
                <a:gd name="T35" fmla="*/ 0 h 691"/>
                <a:gd name="T36" fmla="*/ 109 w 191"/>
                <a:gd name="T37" fmla="*/ 13 h 691"/>
                <a:gd name="T38" fmla="*/ 109 w 191"/>
                <a:gd name="T39" fmla="*/ 59 h 691"/>
                <a:gd name="T40" fmla="*/ 114 w 191"/>
                <a:gd name="T41" fmla="*/ 74 h 691"/>
                <a:gd name="T42" fmla="*/ 117 w 191"/>
                <a:gd name="T43" fmla="*/ 95 h 691"/>
                <a:gd name="T44" fmla="*/ 133 w 191"/>
                <a:gd name="T45" fmla="*/ 123 h 691"/>
                <a:gd name="T46" fmla="*/ 133 w 191"/>
                <a:gd name="T47" fmla="*/ 127 h 691"/>
                <a:gd name="T48" fmla="*/ 147 w 191"/>
                <a:gd name="T49" fmla="*/ 160 h 691"/>
                <a:gd name="T50" fmla="*/ 147 w 191"/>
                <a:gd name="T51" fmla="*/ 163 h 691"/>
                <a:gd name="T52" fmla="*/ 155 w 191"/>
                <a:gd name="T53" fmla="*/ 192 h 691"/>
                <a:gd name="T54" fmla="*/ 155 w 191"/>
                <a:gd name="T55" fmla="*/ 209 h 691"/>
                <a:gd name="T56" fmla="*/ 158 w 191"/>
                <a:gd name="T57" fmla="*/ 228 h 691"/>
                <a:gd name="T58" fmla="*/ 158 w 191"/>
                <a:gd name="T59" fmla="*/ 269 h 691"/>
                <a:gd name="T60" fmla="*/ 179 w 191"/>
                <a:gd name="T61" fmla="*/ 319 h 691"/>
                <a:gd name="T62" fmla="*/ 179 w 191"/>
                <a:gd name="T63" fmla="*/ 416 h 691"/>
                <a:gd name="T64" fmla="*/ 191 w 191"/>
                <a:gd name="T65" fmla="*/ 416 h 691"/>
                <a:gd name="T66" fmla="*/ 191 w 191"/>
                <a:gd name="T67" fmla="*/ 691 h 691"/>
                <a:gd name="T68" fmla="*/ 0 w 191"/>
                <a:gd name="T69" fmla="*/ 691 h 6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91" h="691">
                  <a:moveTo>
                    <a:pt x="0" y="691"/>
                  </a:moveTo>
                  <a:cubicBezTo>
                    <a:pt x="0" y="416"/>
                    <a:pt x="0" y="416"/>
                    <a:pt x="0" y="416"/>
                  </a:cubicBezTo>
                  <a:cubicBezTo>
                    <a:pt x="12" y="416"/>
                    <a:pt x="12" y="416"/>
                    <a:pt x="12" y="416"/>
                  </a:cubicBezTo>
                  <a:cubicBezTo>
                    <a:pt x="12" y="319"/>
                    <a:pt x="12" y="319"/>
                    <a:pt x="12" y="319"/>
                  </a:cubicBezTo>
                  <a:cubicBezTo>
                    <a:pt x="12" y="300"/>
                    <a:pt x="20" y="282"/>
                    <a:pt x="33" y="269"/>
                  </a:cubicBezTo>
                  <a:cubicBezTo>
                    <a:pt x="33" y="228"/>
                    <a:pt x="33" y="228"/>
                    <a:pt x="33" y="228"/>
                  </a:cubicBezTo>
                  <a:cubicBezTo>
                    <a:pt x="33" y="222"/>
                    <a:pt x="34" y="215"/>
                    <a:pt x="36" y="209"/>
                  </a:cubicBezTo>
                  <a:cubicBezTo>
                    <a:pt x="36" y="192"/>
                    <a:pt x="36" y="192"/>
                    <a:pt x="36" y="192"/>
                  </a:cubicBezTo>
                  <a:cubicBezTo>
                    <a:pt x="36" y="182"/>
                    <a:pt x="39" y="172"/>
                    <a:pt x="44" y="163"/>
                  </a:cubicBezTo>
                  <a:cubicBezTo>
                    <a:pt x="44" y="160"/>
                    <a:pt x="44" y="160"/>
                    <a:pt x="44" y="160"/>
                  </a:cubicBezTo>
                  <a:cubicBezTo>
                    <a:pt x="44" y="147"/>
                    <a:pt x="49" y="136"/>
                    <a:pt x="58" y="127"/>
                  </a:cubicBezTo>
                  <a:cubicBezTo>
                    <a:pt x="58" y="123"/>
                    <a:pt x="58" y="123"/>
                    <a:pt x="58" y="123"/>
                  </a:cubicBezTo>
                  <a:cubicBezTo>
                    <a:pt x="58" y="114"/>
                    <a:pt x="62" y="106"/>
                    <a:pt x="68" y="99"/>
                  </a:cubicBezTo>
                  <a:cubicBezTo>
                    <a:pt x="70" y="97"/>
                    <a:pt x="72" y="96"/>
                    <a:pt x="74" y="94"/>
                  </a:cubicBezTo>
                  <a:cubicBezTo>
                    <a:pt x="77" y="74"/>
                    <a:pt x="77" y="74"/>
                    <a:pt x="77" y="74"/>
                  </a:cubicBezTo>
                  <a:cubicBezTo>
                    <a:pt x="78" y="68"/>
                    <a:pt x="80" y="63"/>
                    <a:pt x="82" y="60"/>
                  </a:cubicBezTo>
                  <a:cubicBezTo>
                    <a:pt x="82" y="13"/>
                    <a:pt x="82" y="13"/>
                    <a:pt x="82" y="13"/>
                  </a:cubicBezTo>
                  <a:cubicBezTo>
                    <a:pt x="82" y="6"/>
                    <a:pt x="88" y="0"/>
                    <a:pt x="96" y="0"/>
                  </a:cubicBezTo>
                  <a:cubicBezTo>
                    <a:pt x="103" y="0"/>
                    <a:pt x="109" y="6"/>
                    <a:pt x="109" y="13"/>
                  </a:cubicBezTo>
                  <a:cubicBezTo>
                    <a:pt x="109" y="59"/>
                    <a:pt x="109" y="59"/>
                    <a:pt x="109" y="59"/>
                  </a:cubicBezTo>
                  <a:cubicBezTo>
                    <a:pt x="111" y="63"/>
                    <a:pt x="113" y="68"/>
                    <a:pt x="114" y="74"/>
                  </a:cubicBezTo>
                  <a:cubicBezTo>
                    <a:pt x="117" y="95"/>
                    <a:pt x="117" y="95"/>
                    <a:pt x="117" y="95"/>
                  </a:cubicBezTo>
                  <a:cubicBezTo>
                    <a:pt x="126" y="101"/>
                    <a:pt x="133" y="111"/>
                    <a:pt x="133" y="123"/>
                  </a:cubicBezTo>
                  <a:cubicBezTo>
                    <a:pt x="133" y="127"/>
                    <a:pt x="133" y="127"/>
                    <a:pt x="133" y="127"/>
                  </a:cubicBezTo>
                  <a:cubicBezTo>
                    <a:pt x="142" y="136"/>
                    <a:pt x="147" y="147"/>
                    <a:pt x="147" y="160"/>
                  </a:cubicBezTo>
                  <a:cubicBezTo>
                    <a:pt x="147" y="163"/>
                    <a:pt x="147" y="163"/>
                    <a:pt x="147" y="163"/>
                  </a:cubicBezTo>
                  <a:cubicBezTo>
                    <a:pt x="152" y="172"/>
                    <a:pt x="155" y="182"/>
                    <a:pt x="155" y="192"/>
                  </a:cubicBezTo>
                  <a:cubicBezTo>
                    <a:pt x="155" y="209"/>
                    <a:pt x="155" y="209"/>
                    <a:pt x="155" y="209"/>
                  </a:cubicBezTo>
                  <a:cubicBezTo>
                    <a:pt x="157" y="215"/>
                    <a:pt x="158" y="222"/>
                    <a:pt x="158" y="228"/>
                  </a:cubicBezTo>
                  <a:cubicBezTo>
                    <a:pt x="158" y="269"/>
                    <a:pt x="158" y="269"/>
                    <a:pt x="158" y="269"/>
                  </a:cubicBezTo>
                  <a:cubicBezTo>
                    <a:pt x="171" y="282"/>
                    <a:pt x="179" y="300"/>
                    <a:pt x="179" y="319"/>
                  </a:cubicBezTo>
                  <a:cubicBezTo>
                    <a:pt x="179" y="416"/>
                    <a:pt x="179" y="416"/>
                    <a:pt x="179" y="416"/>
                  </a:cubicBezTo>
                  <a:cubicBezTo>
                    <a:pt x="191" y="416"/>
                    <a:pt x="191" y="416"/>
                    <a:pt x="191" y="416"/>
                  </a:cubicBezTo>
                  <a:cubicBezTo>
                    <a:pt x="191" y="691"/>
                    <a:pt x="191" y="691"/>
                    <a:pt x="191" y="691"/>
                  </a:cubicBezTo>
                  <a:lnTo>
                    <a:pt x="0" y="691"/>
                  </a:lnTo>
                  <a:close/>
                </a:path>
              </a:pathLst>
            </a:custGeom>
            <a:solidFill>
              <a:srgbClr val="1D71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230" name="Freeform 142"/>
            <p:cNvSpPr>
              <a:spLocks noEditPoints="1"/>
            </p:cNvSpPr>
            <p:nvPr/>
          </p:nvSpPr>
          <p:spPr bwMode="auto">
            <a:xfrm>
              <a:off x="5191125" y="877888"/>
              <a:ext cx="527050" cy="1784350"/>
            </a:xfrm>
            <a:custGeom>
              <a:avLst/>
              <a:gdLst>
                <a:gd name="T0" fmla="*/ 132 w 211"/>
                <a:gd name="T1" fmla="*/ 143 h 713"/>
                <a:gd name="T2" fmla="*/ 179 w 211"/>
                <a:gd name="T3" fmla="*/ 330 h 713"/>
                <a:gd name="T4" fmla="*/ 32 w 211"/>
                <a:gd name="T5" fmla="*/ 330 h 713"/>
                <a:gd name="T6" fmla="*/ 79 w 211"/>
                <a:gd name="T7" fmla="*/ 143 h 713"/>
                <a:gd name="T8" fmla="*/ 106 w 211"/>
                <a:gd name="T9" fmla="*/ 21 h 713"/>
                <a:gd name="T10" fmla="*/ 156 w 211"/>
                <a:gd name="T11" fmla="*/ 437 h 713"/>
                <a:gd name="T12" fmla="*/ 173 w 211"/>
                <a:gd name="T13" fmla="*/ 337 h 713"/>
                <a:gd name="T14" fmla="*/ 38 w 211"/>
                <a:gd name="T15" fmla="*/ 358 h 713"/>
                <a:gd name="T16" fmla="*/ 114 w 211"/>
                <a:gd name="T17" fmla="*/ 360 h 713"/>
                <a:gd name="T18" fmla="*/ 97 w 211"/>
                <a:gd name="T19" fmla="*/ 339 h 713"/>
                <a:gd name="T20" fmla="*/ 71 w 211"/>
                <a:gd name="T21" fmla="*/ 350 h 713"/>
                <a:gd name="T22" fmla="*/ 38 w 211"/>
                <a:gd name="T23" fmla="*/ 394 h 713"/>
                <a:gd name="T24" fmla="*/ 140 w 211"/>
                <a:gd name="T25" fmla="*/ 376 h 713"/>
                <a:gd name="T26" fmla="*/ 114 w 211"/>
                <a:gd name="T27" fmla="*/ 397 h 713"/>
                <a:gd name="T28" fmla="*/ 82 w 211"/>
                <a:gd name="T29" fmla="*/ 397 h 713"/>
                <a:gd name="T30" fmla="*/ 162 w 211"/>
                <a:gd name="T31" fmla="*/ 410 h 713"/>
                <a:gd name="T32" fmla="*/ 129 w 211"/>
                <a:gd name="T33" fmla="*/ 434 h 713"/>
                <a:gd name="T34" fmla="*/ 125 w 211"/>
                <a:gd name="T35" fmla="*/ 413 h 713"/>
                <a:gd name="T36" fmla="*/ 86 w 211"/>
                <a:gd name="T37" fmla="*/ 434 h 713"/>
                <a:gd name="T38" fmla="*/ 183 w 211"/>
                <a:gd name="T39" fmla="*/ 471 h 713"/>
                <a:gd name="T40" fmla="*/ 157 w 211"/>
                <a:gd name="T41" fmla="*/ 450 h 713"/>
                <a:gd name="T42" fmla="*/ 114 w 211"/>
                <a:gd name="T43" fmla="*/ 471 h 713"/>
                <a:gd name="T44" fmla="*/ 97 w 211"/>
                <a:gd name="T45" fmla="*/ 450 h 713"/>
                <a:gd name="T46" fmla="*/ 71 w 211"/>
                <a:gd name="T47" fmla="*/ 471 h 713"/>
                <a:gd name="T48" fmla="*/ 39 w 211"/>
                <a:gd name="T49" fmla="*/ 471 h 713"/>
                <a:gd name="T50" fmla="*/ 172 w 211"/>
                <a:gd name="T51" fmla="*/ 485 h 713"/>
                <a:gd name="T52" fmla="*/ 129 w 211"/>
                <a:gd name="T53" fmla="*/ 506 h 713"/>
                <a:gd name="T54" fmla="*/ 125 w 211"/>
                <a:gd name="T55" fmla="*/ 485 h 713"/>
                <a:gd name="T56" fmla="*/ 86 w 211"/>
                <a:gd name="T57" fmla="*/ 506 h 713"/>
                <a:gd name="T58" fmla="*/ 54 w 211"/>
                <a:gd name="T59" fmla="*/ 506 h 713"/>
                <a:gd name="T60" fmla="*/ 28 w 211"/>
                <a:gd name="T61" fmla="*/ 485 h 713"/>
                <a:gd name="T62" fmla="*/ 157 w 211"/>
                <a:gd name="T63" fmla="*/ 541 h 713"/>
                <a:gd name="T64" fmla="*/ 140 w 211"/>
                <a:gd name="T65" fmla="*/ 521 h 713"/>
                <a:gd name="T66" fmla="*/ 114 w 211"/>
                <a:gd name="T67" fmla="*/ 541 h 713"/>
                <a:gd name="T68" fmla="*/ 82 w 211"/>
                <a:gd name="T69" fmla="*/ 541 h 713"/>
                <a:gd name="T70" fmla="*/ 43 w 211"/>
                <a:gd name="T71" fmla="*/ 521 h 713"/>
                <a:gd name="T72" fmla="*/ 172 w 211"/>
                <a:gd name="T73" fmla="*/ 576 h 713"/>
                <a:gd name="T74" fmla="*/ 168 w 211"/>
                <a:gd name="T75" fmla="*/ 556 h 713"/>
                <a:gd name="T76" fmla="*/ 129 w 211"/>
                <a:gd name="T77" fmla="*/ 576 h 713"/>
                <a:gd name="T78" fmla="*/ 97 w 211"/>
                <a:gd name="T79" fmla="*/ 576 h 713"/>
                <a:gd name="T80" fmla="*/ 71 w 211"/>
                <a:gd name="T81" fmla="*/ 556 h 713"/>
                <a:gd name="T82" fmla="*/ 28 w 211"/>
                <a:gd name="T83" fmla="*/ 576 h 713"/>
                <a:gd name="T84" fmla="*/ 183 w 211"/>
                <a:gd name="T85" fmla="*/ 591 h 713"/>
                <a:gd name="T86" fmla="*/ 157 w 211"/>
                <a:gd name="T87" fmla="*/ 611 h 713"/>
                <a:gd name="T88" fmla="*/ 125 w 211"/>
                <a:gd name="T89" fmla="*/ 611 h 713"/>
                <a:gd name="T90" fmla="*/ 86 w 211"/>
                <a:gd name="T91" fmla="*/ 591 h 713"/>
                <a:gd name="T92" fmla="*/ 43 w 211"/>
                <a:gd name="T93" fmla="*/ 611 h 713"/>
                <a:gd name="T94" fmla="*/ 39 w 211"/>
                <a:gd name="T95" fmla="*/ 591 h 713"/>
                <a:gd name="T96" fmla="*/ 172 w 211"/>
                <a:gd name="T97" fmla="*/ 646 h 713"/>
                <a:gd name="T98" fmla="*/ 140 w 211"/>
                <a:gd name="T99" fmla="*/ 646 h 713"/>
                <a:gd name="T100" fmla="*/ 114 w 211"/>
                <a:gd name="T101" fmla="*/ 626 h 713"/>
                <a:gd name="T102" fmla="*/ 71 w 211"/>
                <a:gd name="T103" fmla="*/ 646 h 713"/>
                <a:gd name="T104" fmla="*/ 54 w 211"/>
                <a:gd name="T105" fmla="*/ 626 h 713"/>
                <a:gd name="T106" fmla="*/ 28 w 211"/>
                <a:gd name="T107" fmla="*/ 646 h 713"/>
                <a:gd name="T108" fmla="*/ 71 w 211"/>
                <a:gd name="T109" fmla="*/ 103 h 713"/>
                <a:gd name="T110" fmla="*/ 33 w 211"/>
                <a:gd name="T111" fmla="*/ 239 h 713"/>
                <a:gd name="T112" fmla="*/ 0 w 211"/>
                <a:gd name="T113" fmla="*/ 713 h 713"/>
                <a:gd name="T114" fmla="*/ 200 w 211"/>
                <a:gd name="T115" fmla="*/ 416 h 713"/>
                <a:gd name="T116" fmla="*/ 167 w 211"/>
                <a:gd name="T117" fmla="*/ 171 h 7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11" h="713">
                  <a:moveTo>
                    <a:pt x="106" y="21"/>
                  </a:moveTo>
                  <a:cubicBezTo>
                    <a:pt x="107" y="21"/>
                    <a:pt x="109" y="22"/>
                    <a:pt x="109" y="24"/>
                  </a:cubicBezTo>
                  <a:cubicBezTo>
                    <a:pt x="109" y="73"/>
                    <a:pt x="109" y="73"/>
                    <a:pt x="109" y="73"/>
                  </a:cubicBezTo>
                  <a:cubicBezTo>
                    <a:pt x="111" y="76"/>
                    <a:pt x="113" y="81"/>
                    <a:pt x="114" y="86"/>
                  </a:cubicBezTo>
                  <a:cubicBezTo>
                    <a:pt x="117" y="112"/>
                    <a:pt x="117" y="112"/>
                    <a:pt x="117" y="112"/>
                  </a:cubicBezTo>
                  <a:cubicBezTo>
                    <a:pt x="126" y="116"/>
                    <a:pt x="132" y="124"/>
                    <a:pt x="132" y="134"/>
                  </a:cubicBezTo>
                  <a:cubicBezTo>
                    <a:pt x="132" y="143"/>
                    <a:pt x="132" y="143"/>
                    <a:pt x="132" y="143"/>
                  </a:cubicBezTo>
                  <a:cubicBezTo>
                    <a:pt x="141" y="149"/>
                    <a:pt x="146" y="159"/>
                    <a:pt x="146" y="171"/>
                  </a:cubicBezTo>
                  <a:cubicBezTo>
                    <a:pt x="146" y="177"/>
                    <a:pt x="146" y="177"/>
                    <a:pt x="146" y="177"/>
                  </a:cubicBezTo>
                  <a:cubicBezTo>
                    <a:pt x="152" y="185"/>
                    <a:pt x="154" y="193"/>
                    <a:pt x="154" y="203"/>
                  </a:cubicBezTo>
                  <a:cubicBezTo>
                    <a:pt x="154" y="221"/>
                    <a:pt x="154" y="221"/>
                    <a:pt x="154" y="221"/>
                  </a:cubicBezTo>
                  <a:cubicBezTo>
                    <a:pt x="156" y="227"/>
                    <a:pt x="157" y="233"/>
                    <a:pt x="157" y="239"/>
                  </a:cubicBezTo>
                  <a:cubicBezTo>
                    <a:pt x="157" y="285"/>
                    <a:pt x="157" y="285"/>
                    <a:pt x="157" y="285"/>
                  </a:cubicBezTo>
                  <a:cubicBezTo>
                    <a:pt x="170" y="295"/>
                    <a:pt x="179" y="312"/>
                    <a:pt x="179" y="330"/>
                  </a:cubicBezTo>
                  <a:cubicBezTo>
                    <a:pt x="179" y="437"/>
                    <a:pt x="179" y="437"/>
                    <a:pt x="179" y="437"/>
                  </a:cubicBezTo>
                  <a:cubicBezTo>
                    <a:pt x="191" y="437"/>
                    <a:pt x="191" y="437"/>
                    <a:pt x="191" y="437"/>
                  </a:cubicBezTo>
                  <a:cubicBezTo>
                    <a:pt x="191" y="692"/>
                    <a:pt x="191" y="692"/>
                    <a:pt x="191" y="692"/>
                  </a:cubicBezTo>
                  <a:cubicBezTo>
                    <a:pt x="20" y="692"/>
                    <a:pt x="20" y="692"/>
                    <a:pt x="20" y="692"/>
                  </a:cubicBezTo>
                  <a:cubicBezTo>
                    <a:pt x="20" y="437"/>
                    <a:pt x="20" y="437"/>
                    <a:pt x="20" y="437"/>
                  </a:cubicBezTo>
                  <a:cubicBezTo>
                    <a:pt x="32" y="437"/>
                    <a:pt x="32" y="437"/>
                    <a:pt x="32" y="437"/>
                  </a:cubicBezTo>
                  <a:cubicBezTo>
                    <a:pt x="32" y="330"/>
                    <a:pt x="32" y="330"/>
                    <a:pt x="32" y="330"/>
                  </a:cubicBezTo>
                  <a:cubicBezTo>
                    <a:pt x="32" y="312"/>
                    <a:pt x="41" y="295"/>
                    <a:pt x="54" y="285"/>
                  </a:cubicBezTo>
                  <a:cubicBezTo>
                    <a:pt x="54" y="239"/>
                    <a:pt x="54" y="239"/>
                    <a:pt x="54" y="239"/>
                  </a:cubicBezTo>
                  <a:cubicBezTo>
                    <a:pt x="54" y="233"/>
                    <a:pt x="55" y="227"/>
                    <a:pt x="57" y="221"/>
                  </a:cubicBezTo>
                  <a:cubicBezTo>
                    <a:pt x="57" y="203"/>
                    <a:pt x="57" y="203"/>
                    <a:pt x="57" y="203"/>
                  </a:cubicBezTo>
                  <a:cubicBezTo>
                    <a:pt x="57" y="193"/>
                    <a:pt x="59" y="185"/>
                    <a:pt x="65" y="177"/>
                  </a:cubicBezTo>
                  <a:cubicBezTo>
                    <a:pt x="65" y="171"/>
                    <a:pt x="65" y="171"/>
                    <a:pt x="65" y="171"/>
                  </a:cubicBezTo>
                  <a:cubicBezTo>
                    <a:pt x="65" y="159"/>
                    <a:pt x="70" y="149"/>
                    <a:pt x="79" y="143"/>
                  </a:cubicBezTo>
                  <a:cubicBezTo>
                    <a:pt x="79" y="134"/>
                    <a:pt x="79" y="134"/>
                    <a:pt x="79" y="134"/>
                  </a:cubicBezTo>
                  <a:cubicBezTo>
                    <a:pt x="79" y="128"/>
                    <a:pt x="81" y="122"/>
                    <a:pt x="85" y="118"/>
                  </a:cubicBezTo>
                  <a:cubicBezTo>
                    <a:pt x="88" y="115"/>
                    <a:pt x="91" y="114"/>
                    <a:pt x="94" y="112"/>
                  </a:cubicBezTo>
                  <a:cubicBezTo>
                    <a:pt x="98" y="86"/>
                    <a:pt x="98" y="86"/>
                    <a:pt x="98" y="86"/>
                  </a:cubicBezTo>
                  <a:cubicBezTo>
                    <a:pt x="98" y="81"/>
                    <a:pt x="100" y="76"/>
                    <a:pt x="102" y="74"/>
                  </a:cubicBezTo>
                  <a:cubicBezTo>
                    <a:pt x="102" y="24"/>
                    <a:pt x="102" y="24"/>
                    <a:pt x="102" y="24"/>
                  </a:cubicBezTo>
                  <a:cubicBezTo>
                    <a:pt x="102" y="22"/>
                    <a:pt x="104" y="21"/>
                    <a:pt x="106" y="21"/>
                  </a:cubicBezTo>
                  <a:moveTo>
                    <a:pt x="55" y="437"/>
                  </a:moveTo>
                  <a:cubicBezTo>
                    <a:pt x="66" y="437"/>
                    <a:pt x="66" y="437"/>
                    <a:pt x="66" y="437"/>
                  </a:cubicBezTo>
                  <a:cubicBezTo>
                    <a:pt x="66" y="351"/>
                    <a:pt x="66" y="351"/>
                    <a:pt x="66" y="351"/>
                  </a:cubicBezTo>
                  <a:cubicBezTo>
                    <a:pt x="66" y="328"/>
                    <a:pt x="84" y="310"/>
                    <a:pt x="105" y="310"/>
                  </a:cubicBezTo>
                  <a:cubicBezTo>
                    <a:pt x="127" y="310"/>
                    <a:pt x="145" y="328"/>
                    <a:pt x="145" y="351"/>
                  </a:cubicBezTo>
                  <a:cubicBezTo>
                    <a:pt x="145" y="437"/>
                    <a:pt x="145" y="437"/>
                    <a:pt x="145" y="437"/>
                  </a:cubicBezTo>
                  <a:cubicBezTo>
                    <a:pt x="156" y="437"/>
                    <a:pt x="156" y="437"/>
                    <a:pt x="156" y="437"/>
                  </a:cubicBezTo>
                  <a:cubicBezTo>
                    <a:pt x="156" y="352"/>
                    <a:pt x="156" y="352"/>
                    <a:pt x="156" y="352"/>
                  </a:cubicBezTo>
                  <a:cubicBezTo>
                    <a:pt x="156" y="323"/>
                    <a:pt x="133" y="300"/>
                    <a:pt x="106" y="300"/>
                  </a:cubicBezTo>
                  <a:cubicBezTo>
                    <a:pt x="78" y="300"/>
                    <a:pt x="55" y="323"/>
                    <a:pt x="55" y="352"/>
                  </a:cubicBezTo>
                  <a:cubicBezTo>
                    <a:pt x="55" y="437"/>
                    <a:pt x="55" y="437"/>
                    <a:pt x="55" y="437"/>
                  </a:cubicBezTo>
                  <a:moveTo>
                    <a:pt x="162" y="358"/>
                  </a:moveTo>
                  <a:cubicBezTo>
                    <a:pt x="173" y="358"/>
                    <a:pt x="173" y="358"/>
                    <a:pt x="173" y="358"/>
                  </a:cubicBezTo>
                  <a:cubicBezTo>
                    <a:pt x="173" y="337"/>
                    <a:pt x="173" y="337"/>
                    <a:pt x="173" y="337"/>
                  </a:cubicBezTo>
                  <a:cubicBezTo>
                    <a:pt x="162" y="337"/>
                    <a:pt x="162" y="337"/>
                    <a:pt x="162" y="337"/>
                  </a:cubicBezTo>
                  <a:lnTo>
                    <a:pt x="162" y="358"/>
                  </a:lnTo>
                  <a:close/>
                  <a:moveTo>
                    <a:pt x="38" y="358"/>
                  </a:moveTo>
                  <a:cubicBezTo>
                    <a:pt x="49" y="358"/>
                    <a:pt x="49" y="358"/>
                    <a:pt x="49" y="358"/>
                  </a:cubicBezTo>
                  <a:cubicBezTo>
                    <a:pt x="49" y="337"/>
                    <a:pt x="49" y="337"/>
                    <a:pt x="49" y="337"/>
                  </a:cubicBezTo>
                  <a:cubicBezTo>
                    <a:pt x="38" y="337"/>
                    <a:pt x="38" y="337"/>
                    <a:pt x="38" y="337"/>
                  </a:cubicBezTo>
                  <a:lnTo>
                    <a:pt x="38" y="358"/>
                  </a:lnTo>
                  <a:close/>
                  <a:moveTo>
                    <a:pt x="129" y="360"/>
                  </a:moveTo>
                  <a:cubicBezTo>
                    <a:pt x="140" y="360"/>
                    <a:pt x="140" y="360"/>
                    <a:pt x="140" y="360"/>
                  </a:cubicBezTo>
                  <a:cubicBezTo>
                    <a:pt x="140" y="350"/>
                    <a:pt x="140" y="350"/>
                    <a:pt x="140" y="350"/>
                  </a:cubicBezTo>
                  <a:cubicBezTo>
                    <a:pt x="140" y="344"/>
                    <a:pt x="138" y="339"/>
                    <a:pt x="135" y="339"/>
                  </a:cubicBezTo>
                  <a:cubicBezTo>
                    <a:pt x="129" y="339"/>
                    <a:pt x="129" y="339"/>
                    <a:pt x="129" y="339"/>
                  </a:cubicBezTo>
                  <a:cubicBezTo>
                    <a:pt x="129" y="360"/>
                    <a:pt x="129" y="360"/>
                    <a:pt x="129" y="360"/>
                  </a:cubicBezTo>
                  <a:moveTo>
                    <a:pt x="114" y="360"/>
                  </a:moveTo>
                  <a:cubicBezTo>
                    <a:pt x="125" y="360"/>
                    <a:pt x="125" y="360"/>
                    <a:pt x="125" y="360"/>
                  </a:cubicBezTo>
                  <a:cubicBezTo>
                    <a:pt x="125" y="339"/>
                    <a:pt x="125" y="339"/>
                    <a:pt x="125" y="339"/>
                  </a:cubicBezTo>
                  <a:cubicBezTo>
                    <a:pt x="114" y="339"/>
                    <a:pt x="114" y="339"/>
                    <a:pt x="114" y="339"/>
                  </a:cubicBezTo>
                  <a:lnTo>
                    <a:pt x="114" y="360"/>
                  </a:lnTo>
                  <a:close/>
                  <a:moveTo>
                    <a:pt x="86" y="360"/>
                  </a:moveTo>
                  <a:cubicBezTo>
                    <a:pt x="97" y="360"/>
                    <a:pt x="97" y="360"/>
                    <a:pt x="97" y="360"/>
                  </a:cubicBezTo>
                  <a:cubicBezTo>
                    <a:pt x="97" y="339"/>
                    <a:pt x="97" y="339"/>
                    <a:pt x="97" y="339"/>
                  </a:cubicBezTo>
                  <a:cubicBezTo>
                    <a:pt x="86" y="339"/>
                    <a:pt x="86" y="339"/>
                    <a:pt x="86" y="339"/>
                  </a:cubicBezTo>
                  <a:lnTo>
                    <a:pt x="86" y="360"/>
                  </a:lnTo>
                  <a:close/>
                  <a:moveTo>
                    <a:pt x="71" y="360"/>
                  </a:moveTo>
                  <a:cubicBezTo>
                    <a:pt x="82" y="360"/>
                    <a:pt x="82" y="360"/>
                    <a:pt x="82" y="360"/>
                  </a:cubicBezTo>
                  <a:cubicBezTo>
                    <a:pt x="82" y="339"/>
                    <a:pt x="82" y="339"/>
                    <a:pt x="82" y="339"/>
                  </a:cubicBezTo>
                  <a:cubicBezTo>
                    <a:pt x="76" y="339"/>
                    <a:pt x="76" y="339"/>
                    <a:pt x="76" y="339"/>
                  </a:cubicBezTo>
                  <a:cubicBezTo>
                    <a:pt x="73" y="339"/>
                    <a:pt x="71" y="344"/>
                    <a:pt x="71" y="350"/>
                  </a:cubicBezTo>
                  <a:cubicBezTo>
                    <a:pt x="71" y="360"/>
                    <a:pt x="71" y="360"/>
                    <a:pt x="71" y="360"/>
                  </a:cubicBezTo>
                  <a:moveTo>
                    <a:pt x="162" y="394"/>
                  </a:moveTo>
                  <a:cubicBezTo>
                    <a:pt x="173" y="394"/>
                    <a:pt x="173" y="394"/>
                    <a:pt x="173" y="394"/>
                  </a:cubicBezTo>
                  <a:cubicBezTo>
                    <a:pt x="173" y="373"/>
                    <a:pt x="173" y="373"/>
                    <a:pt x="173" y="373"/>
                  </a:cubicBezTo>
                  <a:cubicBezTo>
                    <a:pt x="162" y="373"/>
                    <a:pt x="162" y="373"/>
                    <a:pt x="162" y="373"/>
                  </a:cubicBezTo>
                  <a:lnTo>
                    <a:pt x="162" y="394"/>
                  </a:lnTo>
                  <a:close/>
                  <a:moveTo>
                    <a:pt x="38" y="394"/>
                  </a:moveTo>
                  <a:cubicBezTo>
                    <a:pt x="49" y="394"/>
                    <a:pt x="49" y="394"/>
                    <a:pt x="49" y="394"/>
                  </a:cubicBezTo>
                  <a:cubicBezTo>
                    <a:pt x="49" y="373"/>
                    <a:pt x="49" y="373"/>
                    <a:pt x="49" y="373"/>
                  </a:cubicBezTo>
                  <a:cubicBezTo>
                    <a:pt x="38" y="373"/>
                    <a:pt x="38" y="373"/>
                    <a:pt x="38" y="373"/>
                  </a:cubicBezTo>
                  <a:lnTo>
                    <a:pt x="38" y="394"/>
                  </a:lnTo>
                  <a:close/>
                  <a:moveTo>
                    <a:pt x="129" y="397"/>
                  </a:moveTo>
                  <a:cubicBezTo>
                    <a:pt x="140" y="397"/>
                    <a:pt x="140" y="397"/>
                    <a:pt x="140" y="397"/>
                  </a:cubicBezTo>
                  <a:cubicBezTo>
                    <a:pt x="140" y="376"/>
                    <a:pt x="140" y="376"/>
                    <a:pt x="140" y="376"/>
                  </a:cubicBezTo>
                  <a:cubicBezTo>
                    <a:pt x="129" y="376"/>
                    <a:pt x="129" y="376"/>
                    <a:pt x="129" y="376"/>
                  </a:cubicBezTo>
                  <a:lnTo>
                    <a:pt x="129" y="397"/>
                  </a:lnTo>
                  <a:close/>
                  <a:moveTo>
                    <a:pt x="114" y="397"/>
                  </a:moveTo>
                  <a:cubicBezTo>
                    <a:pt x="125" y="397"/>
                    <a:pt x="125" y="397"/>
                    <a:pt x="125" y="397"/>
                  </a:cubicBezTo>
                  <a:cubicBezTo>
                    <a:pt x="125" y="376"/>
                    <a:pt x="125" y="376"/>
                    <a:pt x="125" y="376"/>
                  </a:cubicBezTo>
                  <a:cubicBezTo>
                    <a:pt x="114" y="376"/>
                    <a:pt x="114" y="376"/>
                    <a:pt x="114" y="376"/>
                  </a:cubicBezTo>
                  <a:lnTo>
                    <a:pt x="114" y="397"/>
                  </a:lnTo>
                  <a:close/>
                  <a:moveTo>
                    <a:pt x="86" y="397"/>
                  </a:moveTo>
                  <a:cubicBezTo>
                    <a:pt x="97" y="397"/>
                    <a:pt x="97" y="397"/>
                    <a:pt x="97" y="397"/>
                  </a:cubicBezTo>
                  <a:cubicBezTo>
                    <a:pt x="97" y="376"/>
                    <a:pt x="97" y="376"/>
                    <a:pt x="97" y="376"/>
                  </a:cubicBezTo>
                  <a:cubicBezTo>
                    <a:pt x="86" y="376"/>
                    <a:pt x="86" y="376"/>
                    <a:pt x="86" y="376"/>
                  </a:cubicBezTo>
                  <a:lnTo>
                    <a:pt x="86" y="397"/>
                  </a:lnTo>
                  <a:close/>
                  <a:moveTo>
                    <a:pt x="71" y="397"/>
                  </a:moveTo>
                  <a:cubicBezTo>
                    <a:pt x="82" y="397"/>
                    <a:pt x="82" y="397"/>
                    <a:pt x="82" y="397"/>
                  </a:cubicBezTo>
                  <a:cubicBezTo>
                    <a:pt x="82" y="376"/>
                    <a:pt x="82" y="376"/>
                    <a:pt x="82" y="376"/>
                  </a:cubicBezTo>
                  <a:cubicBezTo>
                    <a:pt x="71" y="376"/>
                    <a:pt x="71" y="376"/>
                    <a:pt x="71" y="376"/>
                  </a:cubicBezTo>
                  <a:lnTo>
                    <a:pt x="71" y="397"/>
                  </a:lnTo>
                  <a:close/>
                  <a:moveTo>
                    <a:pt x="162" y="430"/>
                  </a:moveTo>
                  <a:cubicBezTo>
                    <a:pt x="173" y="430"/>
                    <a:pt x="173" y="430"/>
                    <a:pt x="173" y="430"/>
                  </a:cubicBezTo>
                  <a:cubicBezTo>
                    <a:pt x="173" y="410"/>
                    <a:pt x="173" y="410"/>
                    <a:pt x="173" y="410"/>
                  </a:cubicBezTo>
                  <a:cubicBezTo>
                    <a:pt x="162" y="410"/>
                    <a:pt x="162" y="410"/>
                    <a:pt x="162" y="410"/>
                  </a:cubicBezTo>
                  <a:lnTo>
                    <a:pt x="162" y="430"/>
                  </a:lnTo>
                  <a:close/>
                  <a:moveTo>
                    <a:pt x="38" y="430"/>
                  </a:moveTo>
                  <a:cubicBezTo>
                    <a:pt x="49" y="430"/>
                    <a:pt x="49" y="430"/>
                    <a:pt x="49" y="430"/>
                  </a:cubicBezTo>
                  <a:cubicBezTo>
                    <a:pt x="49" y="410"/>
                    <a:pt x="49" y="410"/>
                    <a:pt x="49" y="410"/>
                  </a:cubicBezTo>
                  <a:cubicBezTo>
                    <a:pt x="38" y="410"/>
                    <a:pt x="38" y="410"/>
                    <a:pt x="38" y="410"/>
                  </a:cubicBezTo>
                  <a:lnTo>
                    <a:pt x="38" y="430"/>
                  </a:lnTo>
                  <a:close/>
                  <a:moveTo>
                    <a:pt x="129" y="434"/>
                  </a:moveTo>
                  <a:cubicBezTo>
                    <a:pt x="140" y="434"/>
                    <a:pt x="140" y="434"/>
                    <a:pt x="140" y="434"/>
                  </a:cubicBezTo>
                  <a:cubicBezTo>
                    <a:pt x="140" y="413"/>
                    <a:pt x="140" y="413"/>
                    <a:pt x="140" y="413"/>
                  </a:cubicBezTo>
                  <a:cubicBezTo>
                    <a:pt x="129" y="413"/>
                    <a:pt x="129" y="413"/>
                    <a:pt x="129" y="413"/>
                  </a:cubicBezTo>
                  <a:lnTo>
                    <a:pt x="129" y="434"/>
                  </a:lnTo>
                  <a:close/>
                  <a:moveTo>
                    <a:pt x="114" y="434"/>
                  </a:moveTo>
                  <a:cubicBezTo>
                    <a:pt x="125" y="434"/>
                    <a:pt x="125" y="434"/>
                    <a:pt x="125" y="434"/>
                  </a:cubicBezTo>
                  <a:cubicBezTo>
                    <a:pt x="125" y="413"/>
                    <a:pt x="125" y="413"/>
                    <a:pt x="125" y="413"/>
                  </a:cubicBezTo>
                  <a:cubicBezTo>
                    <a:pt x="114" y="413"/>
                    <a:pt x="114" y="413"/>
                    <a:pt x="114" y="413"/>
                  </a:cubicBezTo>
                  <a:lnTo>
                    <a:pt x="114" y="434"/>
                  </a:lnTo>
                  <a:close/>
                  <a:moveTo>
                    <a:pt x="86" y="434"/>
                  </a:moveTo>
                  <a:cubicBezTo>
                    <a:pt x="97" y="434"/>
                    <a:pt x="97" y="434"/>
                    <a:pt x="97" y="434"/>
                  </a:cubicBezTo>
                  <a:cubicBezTo>
                    <a:pt x="97" y="413"/>
                    <a:pt x="97" y="413"/>
                    <a:pt x="97" y="413"/>
                  </a:cubicBezTo>
                  <a:cubicBezTo>
                    <a:pt x="86" y="413"/>
                    <a:pt x="86" y="413"/>
                    <a:pt x="86" y="413"/>
                  </a:cubicBezTo>
                  <a:lnTo>
                    <a:pt x="86" y="434"/>
                  </a:lnTo>
                  <a:close/>
                  <a:moveTo>
                    <a:pt x="71" y="434"/>
                  </a:moveTo>
                  <a:cubicBezTo>
                    <a:pt x="82" y="434"/>
                    <a:pt x="82" y="434"/>
                    <a:pt x="82" y="434"/>
                  </a:cubicBezTo>
                  <a:cubicBezTo>
                    <a:pt x="82" y="413"/>
                    <a:pt x="82" y="413"/>
                    <a:pt x="82" y="413"/>
                  </a:cubicBezTo>
                  <a:cubicBezTo>
                    <a:pt x="71" y="413"/>
                    <a:pt x="71" y="413"/>
                    <a:pt x="71" y="413"/>
                  </a:cubicBezTo>
                  <a:lnTo>
                    <a:pt x="71" y="434"/>
                  </a:lnTo>
                  <a:close/>
                  <a:moveTo>
                    <a:pt x="172" y="471"/>
                  </a:moveTo>
                  <a:cubicBezTo>
                    <a:pt x="183" y="471"/>
                    <a:pt x="183" y="471"/>
                    <a:pt x="183" y="471"/>
                  </a:cubicBezTo>
                  <a:cubicBezTo>
                    <a:pt x="183" y="450"/>
                    <a:pt x="183" y="450"/>
                    <a:pt x="183" y="450"/>
                  </a:cubicBezTo>
                  <a:cubicBezTo>
                    <a:pt x="172" y="450"/>
                    <a:pt x="172" y="450"/>
                    <a:pt x="172" y="450"/>
                  </a:cubicBezTo>
                  <a:lnTo>
                    <a:pt x="172" y="471"/>
                  </a:lnTo>
                  <a:close/>
                  <a:moveTo>
                    <a:pt x="157" y="471"/>
                  </a:moveTo>
                  <a:cubicBezTo>
                    <a:pt x="168" y="471"/>
                    <a:pt x="168" y="471"/>
                    <a:pt x="168" y="471"/>
                  </a:cubicBezTo>
                  <a:cubicBezTo>
                    <a:pt x="168" y="450"/>
                    <a:pt x="168" y="450"/>
                    <a:pt x="168" y="450"/>
                  </a:cubicBezTo>
                  <a:cubicBezTo>
                    <a:pt x="157" y="450"/>
                    <a:pt x="157" y="450"/>
                    <a:pt x="157" y="450"/>
                  </a:cubicBezTo>
                  <a:lnTo>
                    <a:pt x="157" y="471"/>
                  </a:lnTo>
                  <a:close/>
                  <a:moveTo>
                    <a:pt x="129" y="471"/>
                  </a:moveTo>
                  <a:cubicBezTo>
                    <a:pt x="140" y="471"/>
                    <a:pt x="140" y="471"/>
                    <a:pt x="140" y="471"/>
                  </a:cubicBezTo>
                  <a:cubicBezTo>
                    <a:pt x="140" y="450"/>
                    <a:pt x="140" y="450"/>
                    <a:pt x="140" y="450"/>
                  </a:cubicBezTo>
                  <a:cubicBezTo>
                    <a:pt x="129" y="450"/>
                    <a:pt x="129" y="450"/>
                    <a:pt x="129" y="450"/>
                  </a:cubicBezTo>
                  <a:lnTo>
                    <a:pt x="129" y="471"/>
                  </a:lnTo>
                  <a:close/>
                  <a:moveTo>
                    <a:pt x="114" y="471"/>
                  </a:moveTo>
                  <a:cubicBezTo>
                    <a:pt x="125" y="471"/>
                    <a:pt x="125" y="471"/>
                    <a:pt x="125" y="471"/>
                  </a:cubicBezTo>
                  <a:cubicBezTo>
                    <a:pt x="125" y="450"/>
                    <a:pt x="125" y="450"/>
                    <a:pt x="125" y="450"/>
                  </a:cubicBezTo>
                  <a:cubicBezTo>
                    <a:pt x="114" y="450"/>
                    <a:pt x="114" y="450"/>
                    <a:pt x="114" y="450"/>
                  </a:cubicBezTo>
                  <a:lnTo>
                    <a:pt x="114" y="471"/>
                  </a:lnTo>
                  <a:close/>
                  <a:moveTo>
                    <a:pt x="86" y="471"/>
                  </a:moveTo>
                  <a:cubicBezTo>
                    <a:pt x="97" y="471"/>
                    <a:pt x="97" y="471"/>
                    <a:pt x="97" y="471"/>
                  </a:cubicBezTo>
                  <a:cubicBezTo>
                    <a:pt x="97" y="450"/>
                    <a:pt x="97" y="450"/>
                    <a:pt x="97" y="450"/>
                  </a:cubicBezTo>
                  <a:cubicBezTo>
                    <a:pt x="86" y="450"/>
                    <a:pt x="86" y="450"/>
                    <a:pt x="86" y="450"/>
                  </a:cubicBezTo>
                  <a:lnTo>
                    <a:pt x="86" y="471"/>
                  </a:lnTo>
                  <a:close/>
                  <a:moveTo>
                    <a:pt x="71" y="471"/>
                  </a:moveTo>
                  <a:cubicBezTo>
                    <a:pt x="82" y="471"/>
                    <a:pt x="82" y="471"/>
                    <a:pt x="82" y="471"/>
                  </a:cubicBezTo>
                  <a:cubicBezTo>
                    <a:pt x="82" y="450"/>
                    <a:pt x="82" y="450"/>
                    <a:pt x="82" y="450"/>
                  </a:cubicBezTo>
                  <a:cubicBezTo>
                    <a:pt x="71" y="450"/>
                    <a:pt x="71" y="450"/>
                    <a:pt x="71" y="450"/>
                  </a:cubicBezTo>
                  <a:lnTo>
                    <a:pt x="71" y="471"/>
                  </a:lnTo>
                  <a:close/>
                  <a:moveTo>
                    <a:pt x="43" y="471"/>
                  </a:moveTo>
                  <a:cubicBezTo>
                    <a:pt x="54" y="471"/>
                    <a:pt x="54" y="471"/>
                    <a:pt x="54" y="471"/>
                  </a:cubicBezTo>
                  <a:cubicBezTo>
                    <a:pt x="54" y="450"/>
                    <a:pt x="54" y="450"/>
                    <a:pt x="54" y="450"/>
                  </a:cubicBezTo>
                  <a:cubicBezTo>
                    <a:pt x="43" y="450"/>
                    <a:pt x="43" y="450"/>
                    <a:pt x="43" y="450"/>
                  </a:cubicBezTo>
                  <a:lnTo>
                    <a:pt x="43" y="471"/>
                  </a:lnTo>
                  <a:close/>
                  <a:moveTo>
                    <a:pt x="28" y="471"/>
                  </a:moveTo>
                  <a:cubicBezTo>
                    <a:pt x="39" y="471"/>
                    <a:pt x="39" y="471"/>
                    <a:pt x="39" y="471"/>
                  </a:cubicBezTo>
                  <a:cubicBezTo>
                    <a:pt x="39" y="450"/>
                    <a:pt x="39" y="450"/>
                    <a:pt x="39" y="450"/>
                  </a:cubicBezTo>
                  <a:cubicBezTo>
                    <a:pt x="28" y="450"/>
                    <a:pt x="28" y="450"/>
                    <a:pt x="28" y="450"/>
                  </a:cubicBezTo>
                  <a:lnTo>
                    <a:pt x="28" y="471"/>
                  </a:lnTo>
                  <a:close/>
                  <a:moveTo>
                    <a:pt x="172" y="506"/>
                  </a:moveTo>
                  <a:cubicBezTo>
                    <a:pt x="183" y="506"/>
                    <a:pt x="183" y="506"/>
                    <a:pt x="183" y="506"/>
                  </a:cubicBezTo>
                  <a:cubicBezTo>
                    <a:pt x="183" y="485"/>
                    <a:pt x="183" y="485"/>
                    <a:pt x="183" y="485"/>
                  </a:cubicBezTo>
                  <a:cubicBezTo>
                    <a:pt x="172" y="485"/>
                    <a:pt x="172" y="485"/>
                    <a:pt x="172" y="485"/>
                  </a:cubicBezTo>
                  <a:lnTo>
                    <a:pt x="172" y="506"/>
                  </a:lnTo>
                  <a:close/>
                  <a:moveTo>
                    <a:pt x="157" y="506"/>
                  </a:moveTo>
                  <a:cubicBezTo>
                    <a:pt x="168" y="506"/>
                    <a:pt x="168" y="506"/>
                    <a:pt x="168" y="506"/>
                  </a:cubicBezTo>
                  <a:cubicBezTo>
                    <a:pt x="168" y="485"/>
                    <a:pt x="168" y="485"/>
                    <a:pt x="168" y="485"/>
                  </a:cubicBezTo>
                  <a:cubicBezTo>
                    <a:pt x="157" y="485"/>
                    <a:pt x="157" y="485"/>
                    <a:pt x="157" y="485"/>
                  </a:cubicBezTo>
                  <a:lnTo>
                    <a:pt x="157" y="506"/>
                  </a:lnTo>
                  <a:close/>
                  <a:moveTo>
                    <a:pt x="129" y="506"/>
                  </a:moveTo>
                  <a:cubicBezTo>
                    <a:pt x="140" y="506"/>
                    <a:pt x="140" y="506"/>
                    <a:pt x="140" y="506"/>
                  </a:cubicBezTo>
                  <a:cubicBezTo>
                    <a:pt x="140" y="485"/>
                    <a:pt x="140" y="485"/>
                    <a:pt x="140" y="485"/>
                  </a:cubicBezTo>
                  <a:cubicBezTo>
                    <a:pt x="129" y="485"/>
                    <a:pt x="129" y="485"/>
                    <a:pt x="129" y="485"/>
                  </a:cubicBezTo>
                  <a:lnTo>
                    <a:pt x="129" y="506"/>
                  </a:lnTo>
                  <a:close/>
                  <a:moveTo>
                    <a:pt x="114" y="506"/>
                  </a:moveTo>
                  <a:cubicBezTo>
                    <a:pt x="125" y="506"/>
                    <a:pt x="125" y="506"/>
                    <a:pt x="125" y="506"/>
                  </a:cubicBezTo>
                  <a:cubicBezTo>
                    <a:pt x="125" y="485"/>
                    <a:pt x="125" y="485"/>
                    <a:pt x="125" y="485"/>
                  </a:cubicBezTo>
                  <a:cubicBezTo>
                    <a:pt x="114" y="485"/>
                    <a:pt x="114" y="485"/>
                    <a:pt x="114" y="485"/>
                  </a:cubicBezTo>
                  <a:lnTo>
                    <a:pt x="114" y="506"/>
                  </a:lnTo>
                  <a:close/>
                  <a:moveTo>
                    <a:pt x="86" y="506"/>
                  </a:moveTo>
                  <a:cubicBezTo>
                    <a:pt x="97" y="506"/>
                    <a:pt x="97" y="506"/>
                    <a:pt x="97" y="506"/>
                  </a:cubicBezTo>
                  <a:cubicBezTo>
                    <a:pt x="97" y="485"/>
                    <a:pt x="97" y="485"/>
                    <a:pt x="97" y="485"/>
                  </a:cubicBezTo>
                  <a:cubicBezTo>
                    <a:pt x="86" y="485"/>
                    <a:pt x="86" y="485"/>
                    <a:pt x="86" y="485"/>
                  </a:cubicBezTo>
                  <a:lnTo>
                    <a:pt x="86" y="506"/>
                  </a:lnTo>
                  <a:close/>
                  <a:moveTo>
                    <a:pt x="71" y="506"/>
                  </a:moveTo>
                  <a:cubicBezTo>
                    <a:pt x="82" y="506"/>
                    <a:pt x="82" y="506"/>
                    <a:pt x="82" y="506"/>
                  </a:cubicBezTo>
                  <a:cubicBezTo>
                    <a:pt x="82" y="485"/>
                    <a:pt x="82" y="485"/>
                    <a:pt x="82" y="485"/>
                  </a:cubicBezTo>
                  <a:cubicBezTo>
                    <a:pt x="71" y="485"/>
                    <a:pt x="71" y="485"/>
                    <a:pt x="71" y="485"/>
                  </a:cubicBezTo>
                  <a:lnTo>
                    <a:pt x="71" y="506"/>
                  </a:lnTo>
                  <a:close/>
                  <a:moveTo>
                    <a:pt x="43" y="506"/>
                  </a:moveTo>
                  <a:cubicBezTo>
                    <a:pt x="54" y="506"/>
                    <a:pt x="54" y="506"/>
                    <a:pt x="54" y="506"/>
                  </a:cubicBezTo>
                  <a:cubicBezTo>
                    <a:pt x="54" y="485"/>
                    <a:pt x="54" y="485"/>
                    <a:pt x="54" y="485"/>
                  </a:cubicBezTo>
                  <a:cubicBezTo>
                    <a:pt x="43" y="485"/>
                    <a:pt x="43" y="485"/>
                    <a:pt x="43" y="485"/>
                  </a:cubicBezTo>
                  <a:lnTo>
                    <a:pt x="43" y="506"/>
                  </a:lnTo>
                  <a:close/>
                  <a:moveTo>
                    <a:pt x="28" y="506"/>
                  </a:moveTo>
                  <a:cubicBezTo>
                    <a:pt x="39" y="506"/>
                    <a:pt x="39" y="506"/>
                    <a:pt x="39" y="506"/>
                  </a:cubicBezTo>
                  <a:cubicBezTo>
                    <a:pt x="39" y="485"/>
                    <a:pt x="39" y="485"/>
                    <a:pt x="39" y="485"/>
                  </a:cubicBezTo>
                  <a:cubicBezTo>
                    <a:pt x="28" y="485"/>
                    <a:pt x="28" y="485"/>
                    <a:pt x="28" y="485"/>
                  </a:cubicBezTo>
                  <a:lnTo>
                    <a:pt x="28" y="506"/>
                  </a:lnTo>
                  <a:close/>
                  <a:moveTo>
                    <a:pt x="172" y="541"/>
                  </a:moveTo>
                  <a:cubicBezTo>
                    <a:pt x="183" y="541"/>
                    <a:pt x="183" y="541"/>
                    <a:pt x="183" y="541"/>
                  </a:cubicBezTo>
                  <a:cubicBezTo>
                    <a:pt x="183" y="521"/>
                    <a:pt x="183" y="521"/>
                    <a:pt x="183" y="521"/>
                  </a:cubicBezTo>
                  <a:cubicBezTo>
                    <a:pt x="172" y="521"/>
                    <a:pt x="172" y="521"/>
                    <a:pt x="172" y="521"/>
                  </a:cubicBezTo>
                  <a:lnTo>
                    <a:pt x="172" y="541"/>
                  </a:lnTo>
                  <a:close/>
                  <a:moveTo>
                    <a:pt x="157" y="541"/>
                  </a:moveTo>
                  <a:cubicBezTo>
                    <a:pt x="168" y="541"/>
                    <a:pt x="168" y="541"/>
                    <a:pt x="168" y="541"/>
                  </a:cubicBezTo>
                  <a:cubicBezTo>
                    <a:pt x="168" y="521"/>
                    <a:pt x="168" y="521"/>
                    <a:pt x="168" y="521"/>
                  </a:cubicBezTo>
                  <a:cubicBezTo>
                    <a:pt x="157" y="521"/>
                    <a:pt x="157" y="521"/>
                    <a:pt x="157" y="521"/>
                  </a:cubicBezTo>
                  <a:lnTo>
                    <a:pt x="157" y="541"/>
                  </a:lnTo>
                  <a:close/>
                  <a:moveTo>
                    <a:pt x="129" y="541"/>
                  </a:moveTo>
                  <a:cubicBezTo>
                    <a:pt x="140" y="541"/>
                    <a:pt x="140" y="541"/>
                    <a:pt x="140" y="541"/>
                  </a:cubicBezTo>
                  <a:cubicBezTo>
                    <a:pt x="140" y="521"/>
                    <a:pt x="140" y="521"/>
                    <a:pt x="140" y="521"/>
                  </a:cubicBezTo>
                  <a:cubicBezTo>
                    <a:pt x="129" y="521"/>
                    <a:pt x="129" y="521"/>
                    <a:pt x="129" y="521"/>
                  </a:cubicBezTo>
                  <a:lnTo>
                    <a:pt x="129" y="541"/>
                  </a:lnTo>
                  <a:close/>
                  <a:moveTo>
                    <a:pt x="114" y="541"/>
                  </a:moveTo>
                  <a:cubicBezTo>
                    <a:pt x="125" y="541"/>
                    <a:pt x="125" y="541"/>
                    <a:pt x="125" y="541"/>
                  </a:cubicBezTo>
                  <a:cubicBezTo>
                    <a:pt x="125" y="521"/>
                    <a:pt x="125" y="521"/>
                    <a:pt x="125" y="521"/>
                  </a:cubicBezTo>
                  <a:cubicBezTo>
                    <a:pt x="114" y="521"/>
                    <a:pt x="114" y="521"/>
                    <a:pt x="114" y="521"/>
                  </a:cubicBezTo>
                  <a:lnTo>
                    <a:pt x="114" y="541"/>
                  </a:lnTo>
                  <a:close/>
                  <a:moveTo>
                    <a:pt x="86" y="541"/>
                  </a:moveTo>
                  <a:cubicBezTo>
                    <a:pt x="97" y="541"/>
                    <a:pt x="97" y="541"/>
                    <a:pt x="97" y="541"/>
                  </a:cubicBezTo>
                  <a:cubicBezTo>
                    <a:pt x="97" y="521"/>
                    <a:pt x="97" y="521"/>
                    <a:pt x="97" y="521"/>
                  </a:cubicBezTo>
                  <a:cubicBezTo>
                    <a:pt x="86" y="521"/>
                    <a:pt x="86" y="521"/>
                    <a:pt x="86" y="521"/>
                  </a:cubicBezTo>
                  <a:lnTo>
                    <a:pt x="86" y="541"/>
                  </a:lnTo>
                  <a:close/>
                  <a:moveTo>
                    <a:pt x="71" y="541"/>
                  </a:moveTo>
                  <a:cubicBezTo>
                    <a:pt x="82" y="541"/>
                    <a:pt x="82" y="541"/>
                    <a:pt x="82" y="541"/>
                  </a:cubicBezTo>
                  <a:cubicBezTo>
                    <a:pt x="82" y="521"/>
                    <a:pt x="82" y="521"/>
                    <a:pt x="82" y="521"/>
                  </a:cubicBezTo>
                  <a:cubicBezTo>
                    <a:pt x="71" y="521"/>
                    <a:pt x="71" y="521"/>
                    <a:pt x="71" y="521"/>
                  </a:cubicBezTo>
                  <a:lnTo>
                    <a:pt x="71" y="541"/>
                  </a:lnTo>
                  <a:close/>
                  <a:moveTo>
                    <a:pt x="43" y="541"/>
                  </a:moveTo>
                  <a:cubicBezTo>
                    <a:pt x="54" y="541"/>
                    <a:pt x="54" y="541"/>
                    <a:pt x="54" y="541"/>
                  </a:cubicBezTo>
                  <a:cubicBezTo>
                    <a:pt x="54" y="521"/>
                    <a:pt x="54" y="521"/>
                    <a:pt x="54" y="521"/>
                  </a:cubicBezTo>
                  <a:cubicBezTo>
                    <a:pt x="43" y="521"/>
                    <a:pt x="43" y="521"/>
                    <a:pt x="43" y="521"/>
                  </a:cubicBezTo>
                  <a:lnTo>
                    <a:pt x="43" y="541"/>
                  </a:lnTo>
                  <a:close/>
                  <a:moveTo>
                    <a:pt x="28" y="541"/>
                  </a:moveTo>
                  <a:cubicBezTo>
                    <a:pt x="39" y="541"/>
                    <a:pt x="39" y="541"/>
                    <a:pt x="39" y="541"/>
                  </a:cubicBezTo>
                  <a:cubicBezTo>
                    <a:pt x="39" y="521"/>
                    <a:pt x="39" y="521"/>
                    <a:pt x="39" y="521"/>
                  </a:cubicBezTo>
                  <a:cubicBezTo>
                    <a:pt x="28" y="521"/>
                    <a:pt x="28" y="521"/>
                    <a:pt x="28" y="521"/>
                  </a:cubicBezTo>
                  <a:lnTo>
                    <a:pt x="28" y="541"/>
                  </a:lnTo>
                  <a:close/>
                  <a:moveTo>
                    <a:pt x="172" y="576"/>
                  </a:moveTo>
                  <a:cubicBezTo>
                    <a:pt x="183" y="576"/>
                    <a:pt x="183" y="576"/>
                    <a:pt x="183" y="576"/>
                  </a:cubicBezTo>
                  <a:cubicBezTo>
                    <a:pt x="183" y="556"/>
                    <a:pt x="183" y="556"/>
                    <a:pt x="183" y="556"/>
                  </a:cubicBezTo>
                  <a:cubicBezTo>
                    <a:pt x="172" y="556"/>
                    <a:pt x="172" y="556"/>
                    <a:pt x="172" y="556"/>
                  </a:cubicBezTo>
                  <a:lnTo>
                    <a:pt x="172" y="576"/>
                  </a:lnTo>
                  <a:close/>
                  <a:moveTo>
                    <a:pt x="157" y="576"/>
                  </a:moveTo>
                  <a:cubicBezTo>
                    <a:pt x="168" y="576"/>
                    <a:pt x="168" y="576"/>
                    <a:pt x="168" y="576"/>
                  </a:cubicBezTo>
                  <a:cubicBezTo>
                    <a:pt x="168" y="556"/>
                    <a:pt x="168" y="556"/>
                    <a:pt x="168" y="556"/>
                  </a:cubicBezTo>
                  <a:cubicBezTo>
                    <a:pt x="157" y="556"/>
                    <a:pt x="157" y="556"/>
                    <a:pt x="157" y="556"/>
                  </a:cubicBezTo>
                  <a:lnTo>
                    <a:pt x="157" y="576"/>
                  </a:lnTo>
                  <a:close/>
                  <a:moveTo>
                    <a:pt x="129" y="576"/>
                  </a:moveTo>
                  <a:cubicBezTo>
                    <a:pt x="140" y="576"/>
                    <a:pt x="140" y="576"/>
                    <a:pt x="140" y="576"/>
                  </a:cubicBezTo>
                  <a:cubicBezTo>
                    <a:pt x="140" y="556"/>
                    <a:pt x="140" y="556"/>
                    <a:pt x="140" y="556"/>
                  </a:cubicBezTo>
                  <a:cubicBezTo>
                    <a:pt x="129" y="556"/>
                    <a:pt x="129" y="556"/>
                    <a:pt x="129" y="556"/>
                  </a:cubicBezTo>
                  <a:lnTo>
                    <a:pt x="129" y="576"/>
                  </a:lnTo>
                  <a:close/>
                  <a:moveTo>
                    <a:pt x="114" y="576"/>
                  </a:moveTo>
                  <a:cubicBezTo>
                    <a:pt x="125" y="576"/>
                    <a:pt x="125" y="576"/>
                    <a:pt x="125" y="576"/>
                  </a:cubicBezTo>
                  <a:cubicBezTo>
                    <a:pt x="125" y="556"/>
                    <a:pt x="125" y="556"/>
                    <a:pt x="125" y="556"/>
                  </a:cubicBezTo>
                  <a:cubicBezTo>
                    <a:pt x="114" y="556"/>
                    <a:pt x="114" y="556"/>
                    <a:pt x="114" y="556"/>
                  </a:cubicBezTo>
                  <a:lnTo>
                    <a:pt x="114" y="576"/>
                  </a:lnTo>
                  <a:close/>
                  <a:moveTo>
                    <a:pt x="86" y="576"/>
                  </a:moveTo>
                  <a:cubicBezTo>
                    <a:pt x="97" y="576"/>
                    <a:pt x="97" y="576"/>
                    <a:pt x="97" y="576"/>
                  </a:cubicBezTo>
                  <a:cubicBezTo>
                    <a:pt x="97" y="556"/>
                    <a:pt x="97" y="556"/>
                    <a:pt x="97" y="556"/>
                  </a:cubicBezTo>
                  <a:cubicBezTo>
                    <a:pt x="86" y="556"/>
                    <a:pt x="86" y="556"/>
                    <a:pt x="86" y="556"/>
                  </a:cubicBezTo>
                  <a:lnTo>
                    <a:pt x="86" y="576"/>
                  </a:lnTo>
                  <a:close/>
                  <a:moveTo>
                    <a:pt x="71" y="576"/>
                  </a:moveTo>
                  <a:cubicBezTo>
                    <a:pt x="82" y="576"/>
                    <a:pt x="82" y="576"/>
                    <a:pt x="82" y="576"/>
                  </a:cubicBezTo>
                  <a:cubicBezTo>
                    <a:pt x="82" y="556"/>
                    <a:pt x="82" y="556"/>
                    <a:pt x="82" y="556"/>
                  </a:cubicBezTo>
                  <a:cubicBezTo>
                    <a:pt x="71" y="556"/>
                    <a:pt x="71" y="556"/>
                    <a:pt x="71" y="556"/>
                  </a:cubicBezTo>
                  <a:lnTo>
                    <a:pt x="71" y="576"/>
                  </a:lnTo>
                  <a:close/>
                  <a:moveTo>
                    <a:pt x="43" y="576"/>
                  </a:moveTo>
                  <a:cubicBezTo>
                    <a:pt x="54" y="576"/>
                    <a:pt x="54" y="576"/>
                    <a:pt x="54" y="576"/>
                  </a:cubicBezTo>
                  <a:cubicBezTo>
                    <a:pt x="54" y="556"/>
                    <a:pt x="54" y="556"/>
                    <a:pt x="54" y="556"/>
                  </a:cubicBezTo>
                  <a:cubicBezTo>
                    <a:pt x="43" y="556"/>
                    <a:pt x="43" y="556"/>
                    <a:pt x="43" y="556"/>
                  </a:cubicBezTo>
                  <a:lnTo>
                    <a:pt x="43" y="576"/>
                  </a:lnTo>
                  <a:close/>
                  <a:moveTo>
                    <a:pt x="28" y="576"/>
                  </a:moveTo>
                  <a:cubicBezTo>
                    <a:pt x="39" y="576"/>
                    <a:pt x="39" y="576"/>
                    <a:pt x="39" y="576"/>
                  </a:cubicBezTo>
                  <a:cubicBezTo>
                    <a:pt x="39" y="556"/>
                    <a:pt x="39" y="556"/>
                    <a:pt x="39" y="556"/>
                  </a:cubicBezTo>
                  <a:cubicBezTo>
                    <a:pt x="28" y="556"/>
                    <a:pt x="28" y="556"/>
                    <a:pt x="28" y="556"/>
                  </a:cubicBezTo>
                  <a:lnTo>
                    <a:pt x="28" y="576"/>
                  </a:lnTo>
                  <a:close/>
                  <a:moveTo>
                    <a:pt x="172" y="611"/>
                  </a:moveTo>
                  <a:cubicBezTo>
                    <a:pt x="183" y="611"/>
                    <a:pt x="183" y="611"/>
                    <a:pt x="183" y="611"/>
                  </a:cubicBezTo>
                  <a:cubicBezTo>
                    <a:pt x="183" y="591"/>
                    <a:pt x="183" y="591"/>
                    <a:pt x="183" y="591"/>
                  </a:cubicBezTo>
                  <a:cubicBezTo>
                    <a:pt x="172" y="591"/>
                    <a:pt x="172" y="591"/>
                    <a:pt x="172" y="591"/>
                  </a:cubicBezTo>
                  <a:lnTo>
                    <a:pt x="172" y="611"/>
                  </a:lnTo>
                  <a:close/>
                  <a:moveTo>
                    <a:pt x="157" y="611"/>
                  </a:moveTo>
                  <a:cubicBezTo>
                    <a:pt x="168" y="611"/>
                    <a:pt x="168" y="611"/>
                    <a:pt x="168" y="611"/>
                  </a:cubicBezTo>
                  <a:cubicBezTo>
                    <a:pt x="168" y="591"/>
                    <a:pt x="168" y="591"/>
                    <a:pt x="168" y="591"/>
                  </a:cubicBezTo>
                  <a:cubicBezTo>
                    <a:pt x="157" y="591"/>
                    <a:pt x="157" y="591"/>
                    <a:pt x="157" y="591"/>
                  </a:cubicBezTo>
                  <a:lnTo>
                    <a:pt x="157" y="611"/>
                  </a:lnTo>
                  <a:close/>
                  <a:moveTo>
                    <a:pt x="129" y="611"/>
                  </a:moveTo>
                  <a:cubicBezTo>
                    <a:pt x="140" y="611"/>
                    <a:pt x="140" y="611"/>
                    <a:pt x="140" y="611"/>
                  </a:cubicBezTo>
                  <a:cubicBezTo>
                    <a:pt x="140" y="591"/>
                    <a:pt x="140" y="591"/>
                    <a:pt x="140" y="591"/>
                  </a:cubicBezTo>
                  <a:cubicBezTo>
                    <a:pt x="129" y="591"/>
                    <a:pt x="129" y="591"/>
                    <a:pt x="129" y="591"/>
                  </a:cubicBezTo>
                  <a:lnTo>
                    <a:pt x="129" y="611"/>
                  </a:lnTo>
                  <a:close/>
                  <a:moveTo>
                    <a:pt x="114" y="611"/>
                  </a:moveTo>
                  <a:cubicBezTo>
                    <a:pt x="125" y="611"/>
                    <a:pt x="125" y="611"/>
                    <a:pt x="125" y="611"/>
                  </a:cubicBezTo>
                  <a:cubicBezTo>
                    <a:pt x="125" y="591"/>
                    <a:pt x="125" y="591"/>
                    <a:pt x="125" y="591"/>
                  </a:cubicBezTo>
                  <a:cubicBezTo>
                    <a:pt x="114" y="591"/>
                    <a:pt x="114" y="591"/>
                    <a:pt x="114" y="591"/>
                  </a:cubicBezTo>
                  <a:lnTo>
                    <a:pt x="114" y="611"/>
                  </a:lnTo>
                  <a:close/>
                  <a:moveTo>
                    <a:pt x="86" y="611"/>
                  </a:moveTo>
                  <a:cubicBezTo>
                    <a:pt x="97" y="611"/>
                    <a:pt x="97" y="611"/>
                    <a:pt x="97" y="611"/>
                  </a:cubicBezTo>
                  <a:cubicBezTo>
                    <a:pt x="97" y="591"/>
                    <a:pt x="97" y="591"/>
                    <a:pt x="97" y="591"/>
                  </a:cubicBezTo>
                  <a:cubicBezTo>
                    <a:pt x="86" y="591"/>
                    <a:pt x="86" y="591"/>
                    <a:pt x="86" y="591"/>
                  </a:cubicBezTo>
                  <a:lnTo>
                    <a:pt x="86" y="611"/>
                  </a:lnTo>
                  <a:close/>
                  <a:moveTo>
                    <a:pt x="71" y="611"/>
                  </a:moveTo>
                  <a:cubicBezTo>
                    <a:pt x="82" y="611"/>
                    <a:pt x="82" y="611"/>
                    <a:pt x="82" y="611"/>
                  </a:cubicBezTo>
                  <a:cubicBezTo>
                    <a:pt x="82" y="591"/>
                    <a:pt x="82" y="591"/>
                    <a:pt x="82" y="591"/>
                  </a:cubicBezTo>
                  <a:cubicBezTo>
                    <a:pt x="71" y="591"/>
                    <a:pt x="71" y="591"/>
                    <a:pt x="71" y="591"/>
                  </a:cubicBezTo>
                  <a:lnTo>
                    <a:pt x="71" y="611"/>
                  </a:lnTo>
                  <a:close/>
                  <a:moveTo>
                    <a:pt x="43" y="611"/>
                  </a:moveTo>
                  <a:cubicBezTo>
                    <a:pt x="54" y="611"/>
                    <a:pt x="54" y="611"/>
                    <a:pt x="54" y="611"/>
                  </a:cubicBezTo>
                  <a:cubicBezTo>
                    <a:pt x="54" y="591"/>
                    <a:pt x="54" y="591"/>
                    <a:pt x="54" y="591"/>
                  </a:cubicBezTo>
                  <a:cubicBezTo>
                    <a:pt x="43" y="591"/>
                    <a:pt x="43" y="591"/>
                    <a:pt x="43" y="591"/>
                  </a:cubicBezTo>
                  <a:lnTo>
                    <a:pt x="43" y="611"/>
                  </a:lnTo>
                  <a:close/>
                  <a:moveTo>
                    <a:pt x="28" y="611"/>
                  </a:moveTo>
                  <a:cubicBezTo>
                    <a:pt x="39" y="611"/>
                    <a:pt x="39" y="611"/>
                    <a:pt x="39" y="611"/>
                  </a:cubicBezTo>
                  <a:cubicBezTo>
                    <a:pt x="39" y="591"/>
                    <a:pt x="39" y="591"/>
                    <a:pt x="39" y="591"/>
                  </a:cubicBezTo>
                  <a:cubicBezTo>
                    <a:pt x="28" y="591"/>
                    <a:pt x="28" y="591"/>
                    <a:pt x="28" y="591"/>
                  </a:cubicBezTo>
                  <a:lnTo>
                    <a:pt x="28" y="611"/>
                  </a:lnTo>
                  <a:close/>
                  <a:moveTo>
                    <a:pt x="172" y="646"/>
                  </a:moveTo>
                  <a:cubicBezTo>
                    <a:pt x="183" y="646"/>
                    <a:pt x="183" y="646"/>
                    <a:pt x="183" y="646"/>
                  </a:cubicBezTo>
                  <a:cubicBezTo>
                    <a:pt x="183" y="626"/>
                    <a:pt x="183" y="626"/>
                    <a:pt x="183" y="626"/>
                  </a:cubicBezTo>
                  <a:cubicBezTo>
                    <a:pt x="172" y="626"/>
                    <a:pt x="172" y="626"/>
                    <a:pt x="172" y="626"/>
                  </a:cubicBezTo>
                  <a:lnTo>
                    <a:pt x="172" y="646"/>
                  </a:lnTo>
                  <a:close/>
                  <a:moveTo>
                    <a:pt x="157" y="646"/>
                  </a:moveTo>
                  <a:cubicBezTo>
                    <a:pt x="168" y="646"/>
                    <a:pt x="168" y="646"/>
                    <a:pt x="168" y="646"/>
                  </a:cubicBezTo>
                  <a:cubicBezTo>
                    <a:pt x="168" y="626"/>
                    <a:pt x="168" y="626"/>
                    <a:pt x="168" y="626"/>
                  </a:cubicBezTo>
                  <a:cubicBezTo>
                    <a:pt x="157" y="626"/>
                    <a:pt x="157" y="626"/>
                    <a:pt x="157" y="626"/>
                  </a:cubicBezTo>
                  <a:lnTo>
                    <a:pt x="157" y="646"/>
                  </a:lnTo>
                  <a:close/>
                  <a:moveTo>
                    <a:pt x="129" y="646"/>
                  </a:moveTo>
                  <a:cubicBezTo>
                    <a:pt x="140" y="646"/>
                    <a:pt x="140" y="646"/>
                    <a:pt x="140" y="646"/>
                  </a:cubicBezTo>
                  <a:cubicBezTo>
                    <a:pt x="140" y="626"/>
                    <a:pt x="140" y="626"/>
                    <a:pt x="140" y="626"/>
                  </a:cubicBezTo>
                  <a:cubicBezTo>
                    <a:pt x="129" y="626"/>
                    <a:pt x="129" y="626"/>
                    <a:pt x="129" y="626"/>
                  </a:cubicBezTo>
                  <a:lnTo>
                    <a:pt x="129" y="646"/>
                  </a:lnTo>
                  <a:close/>
                  <a:moveTo>
                    <a:pt x="114" y="646"/>
                  </a:moveTo>
                  <a:cubicBezTo>
                    <a:pt x="125" y="646"/>
                    <a:pt x="125" y="646"/>
                    <a:pt x="125" y="646"/>
                  </a:cubicBezTo>
                  <a:cubicBezTo>
                    <a:pt x="125" y="626"/>
                    <a:pt x="125" y="626"/>
                    <a:pt x="125" y="626"/>
                  </a:cubicBezTo>
                  <a:cubicBezTo>
                    <a:pt x="114" y="626"/>
                    <a:pt x="114" y="626"/>
                    <a:pt x="114" y="626"/>
                  </a:cubicBezTo>
                  <a:lnTo>
                    <a:pt x="114" y="646"/>
                  </a:lnTo>
                  <a:close/>
                  <a:moveTo>
                    <a:pt x="86" y="646"/>
                  </a:moveTo>
                  <a:cubicBezTo>
                    <a:pt x="97" y="646"/>
                    <a:pt x="97" y="646"/>
                    <a:pt x="97" y="646"/>
                  </a:cubicBezTo>
                  <a:cubicBezTo>
                    <a:pt x="97" y="626"/>
                    <a:pt x="97" y="626"/>
                    <a:pt x="97" y="626"/>
                  </a:cubicBezTo>
                  <a:cubicBezTo>
                    <a:pt x="86" y="626"/>
                    <a:pt x="86" y="626"/>
                    <a:pt x="86" y="626"/>
                  </a:cubicBezTo>
                  <a:lnTo>
                    <a:pt x="86" y="646"/>
                  </a:lnTo>
                  <a:close/>
                  <a:moveTo>
                    <a:pt x="71" y="646"/>
                  </a:moveTo>
                  <a:cubicBezTo>
                    <a:pt x="82" y="646"/>
                    <a:pt x="82" y="646"/>
                    <a:pt x="82" y="646"/>
                  </a:cubicBezTo>
                  <a:cubicBezTo>
                    <a:pt x="82" y="626"/>
                    <a:pt x="82" y="626"/>
                    <a:pt x="82" y="626"/>
                  </a:cubicBezTo>
                  <a:cubicBezTo>
                    <a:pt x="71" y="626"/>
                    <a:pt x="71" y="626"/>
                    <a:pt x="71" y="626"/>
                  </a:cubicBezTo>
                  <a:lnTo>
                    <a:pt x="71" y="646"/>
                  </a:lnTo>
                  <a:close/>
                  <a:moveTo>
                    <a:pt x="43" y="646"/>
                  </a:moveTo>
                  <a:cubicBezTo>
                    <a:pt x="54" y="646"/>
                    <a:pt x="54" y="646"/>
                    <a:pt x="54" y="646"/>
                  </a:cubicBezTo>
                  <a:cubicBezTo>
                    <a:pt x="54" y="626"/>
                    <a:pt x="54" y="626"/>
                    <a:pt x="54" y="626"/>
                  </a:cubicBezTo>
                  <a:cubicBezTo>
                    <a:pt x="43" y="626"/>
                    <a:pt x="43" y="626"/>
                    <a:pt x="43" y="626"/>
                  </a:cubicBezTo>
                  <a:lnTo>
                    <a:pt x="43" y="646"/>
                  </a:lnTo>
                  <a:close/>
                  <a:moveTo>
                    <a:pt x="28" y="646"/>
                  </a:moveTo>
                  <a:cubicBezTo>
                    <a:pt x="39" y="646"/>
                    <a:pt x="39" y="646"/>
                    <a:pt x="39" y="646"/>
                  </a:cubicBezTo>
                  <a:cubicBezTo>
                    <a:pt x="39" y="626"/>
                    <a:pt x="39" y="626"/>
                    <a:pt x="39" y="626"/>
                  </a:cubicBezTo>
                  <a:cubicBezTo>
                    <a:pt x="28" y="626"/>
                    <a:pt x="28" y="626"/>
                    <a:pt x="28" y="626"/>
                  </a:cubicBezTo>
                  <a:lnTo>
                    <a:pt x="28" y="646"/>
                  </a:lnTo>
                  <a:close/>
                  <a:moveTo>
                    <a:pt x="106" y="0"/>
                  </a:moveTo>
                  <a:cubicBezTo>
                    <a:pt x="92" y="0"/>
                    <a:pt x="82" y="11"/>
                    <a:pt x="82" y="24"/>
                  </a:cubicBezTo>
                  <a:cubicBezTo>
                    <a:pt x="82" y="68"/>
                    <a:pt x="82" y="68"/>
                    <a:pt x="82" y="68"/>
                  </a:cubicBezTo>
                  <a:cubicBezTo>
                    <a:pt x="80" y="72"/>
                    <a:pt x="78" y="78"/>
                    <a:pt x="77" y="83"/>
                  </a:cubicBezTo>
                  <a:cubicBezTo>
                    <a:pt x="75" y="100"/>
                    <a:pt x="75" y="100"/>
                    <a:pt x="75" y="100"/>
                  </a:cubicBezTo>
                  <a:cubicBezTo>
                    <a:pt x="73" y="101"/>
                    <a:pt x="72" y="102"/>
                    <a:pt x="71" y="103"/>
                  </a:cubicBezTo>
                  <a:cubicBezTo>
                    <a:pt x="71" y="103"/>
                    <a:pt x="71" y="103"/>
                    <a:pt x="71" y="103"/>
                  </a:cubicBezTo>
                  <a:cubicBezTo>
                    <a:pt x="71" y="103"/>
                    <a:pt x="71" y="103"/>
                    <a:pt x="71" y="103"/>
                  </a:cubicBezTo>
                  <a:cubicBezTo>
                    <a:pt x="63" y="111"/>
                    <a:pt x="58" y="122"/>
                    <a:pt x="58" y="134"/>
                  </a:cubicBezTo>
                  <a:cubicBezTo>
                    <a:pt x="49" y="144"/>
                    <a:pt x="44" y="157"/>
                    <a:pt x="44" y="171"/>
                  </a:cubicBezTo>
                  <a:cubicBezTo>
                    <a:pt x="44" y="171"/>
                    <a:pt x="44" y="171"/>
                    <a:pt x="44" y="171"/>
                  </a:cubicBezTo>
                  <a:cubicBezTo>
                    <a:pt x="39" y="181"/>
                    <a:pt x="36" y="192"/>
                    <a:pt x="36" y="203"/>
                  </a:cubicBezTo>
                  <a:cubicBezTo>
                    <a:pt x="36" y="218"/>
                    <a:pt x="36" y="218"/>
                    <a:pt x="36" y="218"/>
                  </a:cubicBezTo>
                  <a:cubicBezTo>
                    <a:pt x="34" y="225"/>
                    <a:pt x="33" y="232"/>
                    <a:pt x="33" y="239"/>
                  </a:cubicBezTo>
                  <a:cubicBezTo>
                    <a:pt x="33" y="276"/>
                    <a:pt x="33" y="276"/>
                    <a:pt x="33" y="276"/>
                  </a:cubicBezTo>
                  <a:cubicBezTo>
                    <a:pt x="19" y="290"/>
                    <a:pt x="11" y="309"/>
                    <a:pt x="11" y="330"/>
                  </a:cubicBezTo>
                  <a:cubicBezTo>
                    <a:pt x="11" y="416"/>
                    <a:pt x="11" y="416"/>
                    <a:pt x="11" y="416"/>
                  </a:cubicBezTo>
                  <a:cubicBezTo>
                    <a:pt x="0" y="416"/>
                    <a:pt x="0" y="416"/>
                    <a:pt x="0" y="416"/>
                  </a:cubicBezTo>
                  <a:cubicBezTo>
                    <a:pt x="0" y="437"/>
                    <a:pt x="0" y="437"/>
                    <a:pt x="0" y="437"/>
                  </a:cubicBezTo>
                  <a:cubicBezTo>
                    <a:pt x="0" y="692"/>
                    <a:pt x="0" y="692"/>
                    <a:pt x="0" y="692"/>
                  </a:cubicBezTo>
                  <a:cubicBezTo>
                    <a:pt x="0" y="713"/>
                    <a:pt x="0" y="713"/>
                    <a:pt x="0" y="713"/>
                  </a:cubicBezTo>
                  <a:cubicBezTo>
                    <a:pt x="20" y="713"/>
                    <a:pt x="20" y="713"/>
                    <a:pt x="20" y="713"/>
                  </a:cubicBezTo>
                  <a:cubicBezTo>
                    <a:pt x="191" y="713"/>
                    <a:pt x="191" y="713"/>
                    <a:pt x="191" y="713"/>
                  </a:cubicBezTo>
                  <a:cubicBezTo>
                    <a:pt x="211" y="713"/>
                    <a:pt x="211" y="713"/>
                    <a:pt x="211" y="713"/>
                  </a:cubicBezTo>
                  <a:cubicBezTo>
                    <a:pt x="211" y="692"/>
                    <a:pt x="211" y="692"/>
                    <a:pt x="211" y="692"/>
                  </a:cubicBezTo>
                  <a:cubicBezTo>
                    <a:pt x="211" y="437"/>
                    <a:pt x="211" y="437"/>
                    <a:pt x="211" y="437"/>
                  </a:cubicBezTo>
                  <a:cubicBezTo>
                    <a:pt x="211" y="416"/>
                    <a:pt x="211" y="416"/>
                    <a:pt x="211" y="416"/>
                  </a:cubicBezTo>
                  <a:cubicBezTo>
                    <a:pt x="200" y="416"/>
                    <a:pt x="200" y="416"/>
                    <a:pt x="200" y="416"/>
                  </a:cubicBezTo>
                  <a:cubicBezTo>
                    <a:pt x="200" y="330"/>
                    <a:pt x="200" y="330"/>
                    <a:pt x="200" y="330"/>
                  </a:cubicBezTo>
                  <a:cubicBezTo>
                    <a:pt x="200" y="310"/>
                    <a:pt x="192" y="290"/>
                    <a:pt x="178" y="276"/>
                  </a:cubicBezTo>
                  <a:cubicBezTo>
                    <a:pt x="178" y="239"/>
                    <a:pt x="178" y="239"/>
                    <a:pt x="178" y="239"/>
                  </a:cubicBezTo>
                  <a:cubicBezTo>
                    <a:pt x="178" y="232"/>
                    <a:pt x="177" y="225"/>
                    <a:pt x="175" y="218"/>
                  </a:cubicBezTo>
                  <a:cubicBezTo>
                    <a:pt x="175" y="203"/>
                    <a:pt x="175" y="203"/>
                    <a:pt x="175" y="203"/>
                  </a:cubicBezTo>
                  <a:cubicBezTo>
                    <a:pt x="175" y="192"/>
                    <a:pt x="172" y="181"/>
                    <a:pt x="167" y="171"/>
                  </a:cubicBezTo>
                  <a:cubicBezTo>
                    <a:pt x="167" y="171"/>
                    <a:pt x="167" y="171"/>
                    <a:pt x="167" y="171"/>
                  </a:cubicBezTo>
                  <a:cubicBezTo>
                    <a:pt x="167" y="157"/>
                    <a:pt x="162" y="144"/>
                    <a:pt x="153" y="134"/>
                  </a:cubicBezTo>
                  <a:cubicBezTo>
                    <a:pt x="153" y="120"/>
                    <a:pt x="147" y="108"/>
                    <a:pt x="136" y="100"/>
                  </a:cubicBezTo>
                  <a:cubicBezTo>
                    <a:pt x="134" y="83"/>
                    <a:pt x="134" y="83"/>
                    <a:pt x="134" y="83"/>
                  </a:cubicBezTo>
                  <a:cubicBezTo>
                    <a:pt x="134" y="79"/>
                    <a:pt x="132" y="73"/>
                    <a:pt x="129" y="67"/>
                  </a:cubicBezTo>
                  <a:cubicBezTo>
                    <a:pt x="129" y="24"/>
                    <a:pt x="129" y="24"/>
                    <a:pt x="129" y="24"/>
                  </a:cubicBezTo>
                  <a:cubicBezTo>
                    <a:pt x="129" y="11"/>
                    <a:pt x="119" y="0"/>
                    <a:pt x="106" y="0"/>
                  </a:cubicBezTo>
                </a:path>
              </a:pathLst>
            </a:custGeom>
            <a:solidFill>
              <a:srgbClr val="FCFC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231" name="Rectangle 143"/>
            <p:cNvSpPr>
              <a:spLocks noChangeArrowheads="1"/>
            </p:cNvSpPr>
            <p:nvPr/>
          </p:nvSpPr>
          <p:spPr bwMode="auto">
            <a:xfrm>
              <a:off x="5691188" y="1641475"/>
              <a:ext cx="300038" cy="993775"/>
            </a:xfrm>
            <a:prstGeom prst="rect">
              <a:avLst/>
            </a:prstGeom>
            <a:solidFill>
              <a:srgbClr val="1D71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232" name="Freeform 144"/>
            <p:cNvSpPr>
              <a:spLocks noEditPoints="1"/>
            </p:cNvSpPr>
            <p:nvPr/>
          </p:nvSpPr>
          <p:spPr bwMode="auto">
            <a:xfrm>
              <a:off x="5664200" y="1614488"/>
              <a:ext cx="352425" cy="1047750"/>
            </a:xfrm>
            <a:custGeom>
              <a:avLst/>
              <a:gdLst>
                <a:gd name="T0" fmla="*/ 33 w 222"/>
                <a:gd name="T1" fmla="*/ 627 h 660"/>
                <a:gd name="T2" fmla="*/ 189 w 222"/>
                <a:gd name="T3" fmla="*/ 33 h 660"/>
                <a:gd name="T4" fmla="*/ 146 w 222"/>
                <a:gd name="T5" fmla="*/ 104 h 660"/>
                <a:gd name="T6" fmla="*/ 178 w 222"/>
                <a:gd name="T7" fmla="*/ 61 h 660"/>
                <a:gd name="T8" fmla="*/ 146 w 222"/>
                <a:gd name="T9" fmla="*/ 104 h 660"/>
                <a:gd name="T10" fmla="*/ 126 w 222"/>
                <a:gd name="T11" fmla="*/ 104 h 660"/>
                <a:gd name="T12" fmla="*/ 96 w 222"/>
                <a:gd name="T13" fmla="*/ 61 h 660"/>
                <a:gd name="T14" fmla="*/ 45 w 222"/>
                <a:gd name="T15" fmla="*/ 104 h 660"/>
                <a:gd name="T16" fmla="*/ 75 w 222"/>
                <a:gd name="T17" fmla="*/ 61 h 660"/>
                <a:gd name="T18" fmla="*/ 45 w 222"/>
                <a:gd name="T19" fmla="*/ 104 h 660"/>
                <a:gd name="T20" fmla="*/ 178 w 222"/>
                <a:gd name="T21" fmla="*/ 178 h 660"/>
                <a:gd name="T22" fmla="*/ 146 w 222"/>
                <a:gd name="T23" fmla="*/ 135 h 660"/>
                <a:gd name="T24" fmla="*/ 96 w 222"/>
                <a:gd name="T25" fmla="*/ 178 h 660"/>
                <a:gd name="T26" fmla="*/ 126 w 222"/>
                <a:gd name="T27" fmla="*/ 135 h 660"/>
                <a:gd name="T28" fmla="*/ 96 w 222"/>
                <a:gd name="T29" fmla="*/ 178 h 660"/>
                <a:gd name="T30" fmla="*/ 75 w 222"/>
                <a:gd name="T31" fmla="*/ 178 h 660"/>
                <a:gd name="T32" fmla="*/ 45 w 222"/>
                <a:gd name="T33" fmla="*/ 135 h 660"/>
                <a:gd name="T34" fmla="*/ 146 w 222"/>
                <a:gd name="T35" fmla="*/ 252 h 660"/>
                <a:gd name="T36" fmla="*/ 176 w 222"/>
                <a:gd name="T37" fmla="*/ 209 h 660"/>
                <a:gd name="T38" fmla="*/ 146 w 222"/>
                <a:gd name="T39" fmla="*/ 252 h 660"/>
                <a:gd name="T40" fmla="*/ 126 w 222"/>
                <a:gd name="T41" fmla="*/ 252 h 660"/>
                <a:gd name="T42" fmla="*/ 96 w 222"/>
                <a:gd name="T43" fmla="*/ 209 h 660"/>
                <a:gd name="T44" fmla="*/ 45 w 222"/>
                <a:gd name="T45" fmla="*/ 252 h 660"/>
                <a:gd name="T46" fmla="*/ 75 w 222"/>
                <a:gd name="T47" fmla="*/ 209 h 660"/>
                <a:gd name="T48" fmla="*/ 45 w 222"/>
                <a:gd name="T49" fmla="*/ 252 h 660"/>
                <a:gd name="T50" fmla="*/ 176 w 222"/>
                <a:gd name="T51" fmla="*/ 326 h 660"/>
                <a:gd name="T52" fmla="*/ 146 w 222"/>
                <a:gd name="T53" fmla="*/ 283 h 660"/>
                <a:gd name="T54" fmla="*/ 96 w 222"/>
                <a:gd name="T55" fmla="*/ 326 h 660"/>
                <a:gd name="T56" fmla="*/ 126 w 222"/>
                <a:gd name="T57" fmla="*/ 283 h 660"/>
                <a:gd name="T58" fmla="*/ 96 w 222"/>
                <a:gd name="T59" fmla="*/ 326 h 660"/>
                <a:gd name="T60" fmla="*/ 75 w 222"/>
                <a:gd name="T61" fmla="*/ 326 h 660"/>
                <a:gd name="T62" fmla="*/ 45 w 222"/>
                <a:gd name="T63" fmla="*/ 283 h 660"/>
                <a:gd name="T64" fmla="*/ 146 w 222"/>
                <a:gd name="T65" fmla="*/ 400 h 660"/>
                <a:gd name="T66" fmla="*/ 176 w 222"/>
                <a:gd name="T67" fmla="*/ 358 h 660"/>
                <a:gd name="T68" fmla="*/ 146 w 222"/>
                <a:gd name="T69" fmla="*/ 400 h 660"/>
                <a:gd name="T70" fmla="*/ 126 w 222"/>
                <a:gd name="T71" fmla="*/ 400 h 660"/>
                <a:gd name="T72" fmla="*/ 96 w 222"/>
                <a:gd name="T73" fmla="*/ 358 h 660"/>
                <a:gd name="T74" fmla="*/ 45 w 222"/>
                <a:gd name="T75" fmla="*/ 400 h 660"/>
                <a:gd name="T76" fmla="*/ 75 w 222"/>
                <a:gd name="T77" fmla="*/ 358 h 660"/>
                <a:gd name="T78" fmla="*/ 45 w 222"/>
                <a:gd name="T79" fmla="*/ 400 h 660"/>
                <a:gd name="T80" fmla="*/ 176 w 222"/>
                <a:gd name="T81" fmla="*/ 474 h 660"/>
                <a:gd name="T82" fmla="*/ 146 w 222"/>
                <a:gd name="T83" fmla="*/ 432 h 660"/>
                <a:gd name="T84" fmla="*/ 96 w 222"/>
                <a:gd name="T85" fmla="*/ 474 h 660"/>
                <a:gd name="T86" fmla="*/ 126 w 222"/>
                <a:gd name="T87" fmla="*/ 432 h 660"/>
                <a:gd name="T88" fmla="*/ 96 w 222"/>
                <a:gd name="T89" fmla="*/ 474 h 660"/>
                <a:gd name="T90" fmla="*/ 75 w 222"/>
                <a:gd name="T91" fmla="*/ 474 h 660"/>
                <a:gd name="T92" fmla="*/ 45 w 222"/>
                <a:gd name="T93" fmla="*/ 432 h 660"/>
                <a:gd name="T94" fmla="*/ 222 w 222"/>
                <a:gd name="T95" fmla="*/ 0 h 660"/>
                <a:gd name="T96" fmla="*/ 33 w 222"/>
                <a:gd name="T97" fmla="*/ 0 h 660"/>
                <a:gd name="T98" fmla="*/ 0 w 222"/>
                <a:gd name="T99" fmla="*/ 33 h 660"/>
                <a:gd name="T100" fmla="*/ 0 w 222"/>
                <a:gd name="T101" fmla="*/ 660 h 660"/>
                <a:gd name="T102" fmla="*/ 189 w 222"/>
                <a:gd name="T103" fmla="*/ 660 h 660"/>
                <a:gd name="T104" fmla="*/ 222 w 222"/>
                <a:gd name="T105" fmla="*/ 627 h 660"/>
                <a:gd name="T106" fmla="*/ 222 w 222"/>
                <a:gd name="T107" fmla="*/ 0 h 6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22" h="660">
                  <a:moveTo>
                    <a:pt x="189" y="627"/>
                  </a:moveTo>
                  <a:lnTo>
                    <a:pt x="33" y="627"/>
                  </a:lnTo>
                  <a:lnTo>
                    <a:pt x="33" y="33"/>
                  </a:lnTo>
                  <a:lnTo>
                    <a:pt x="189" y="33"/>
                  </a:lnTo>
                  <a:lnTo>
                    <a:pt x="189" y="627"/>
                  </a:lnTo>
                  <a:close/>
                  <a:moveTo>
                    <a:pt x="146" y="104"/>
                  </a:moveTo>
                  <a:lnTo>
                    <a:pt x="178" y="104"/>
                  </a:lnTo>
                  <a:lnTo>
                    <a:pt x="178" y="61"/>
                  </a:lnTo>
                  <a:lnTo>
                    <a:pt x="146" y="61"/>
                  </a:lnTo>
                  <a:lnTo>
                    <a:pt x="146" y="104"/>
                  </a:lnTo>
                  <a:close/>
                  <a:moveTo>
                    <a:pt x="96" y="104"/>
                  </a:moveTo>
                  <a:lnTo>
                    <a:pt x="126" y="104"/>
                  </a:lnTo>
                  <a:lnTo>
                    <a:pt x="126" y="61"/>
                  </a:lnTo>
                  <a:lnTo>
                    <a:pt x="96" y="61"/>
                  </a:lnTo>
                  <a:lnTo>
                    <a:pt x="96" y="104"/>
                  </a:lnTo>
                  <a:close/>
                  <a:moveTo>
                    <a:pt x="45" y="104"/>
                  </a:moveTo>
                  <a:lnTo>
                    <a:pt x="75" y="104"/>
                  </a:lnTo>
                  <a:lnTo>
                    <a:pt x="75" y="61"/>
                  </a:lnTo>
                  <a:lnTo>
                    <a:pt x="45" y="61"/>
                  </a:lnTo>
                  <a:lnTo>
                    <a:pt x="45" y="104"/>
                  </a:lnTo>
                  <a:close/>
                  <a:moveTo>
                    <a:pt x="146" y="178"/>
                  </a:moveTo>
                  <a:lnTo>
                    <a:pt x="178" y="178"/>
                  </a:lnTo>
                  <a:lnTo>
                    <a:pt x="178" y="135"/>
                  </a:lnTo>
                  <a:lnTo>
                    <a:pt x="146" y="135"/>
                  </a:lnTo>
                  <a:lnTo>
                    <a:pt x="146" y="178"/>
                  </a:lnTo>
                  <a:close/>
                  <a:moveTo>
                    <a:pt x="96" y="178"/>
                  </a:moveTo>
                  <a:lnTo>
                    <a:pt x="126" y="178"/>
                  </a:lnTo>
                  <a:lnTo>
                    <a:pt x="126" y="135"/>
                  </a:lnTo>
                  <a:lnTo>
                    <a:pt x="96" y="135"/>
                  </a:lnTo>
                  <a:lnTo>
                    <a:pt x="96" y="178"/>
                  </a:lnTo>
                  <a:close/>
                  <a:moveTo>
                    <a:pt x="45" y="178"/>
                  </a:moveTo>
                  <a:lnTo>
                    <a:pt x="75" y="178"/>
                  </a:lnTo>
                  <a:lnTo>
                    <a:pt x="75" y="135"/>
                  </a:lnTo>
                  <a:lnTo>
                    <a:pt x="45" y="135"/>
                  </a:lnTo>
                  <a:lnTo>
                    <a:pt x="45" y="178"/>
                  </a:lnTo>
                  <a:close/>
                  <a:moveTo>
                    <a:pt x="146" y="252"/>
                  </a:moveTo>
                  <a:lnTo>
                    <a:pt x="176" y="252"/>
                  </a:lnTo>
                  <a:lnTo>
                    <a:pt x="176" y="209"/>
                  </a:lnTo>
                  <a:lnTo>
                    <a:pt x="146" y="209"/>
                  </a:lnTo>
                  <a:lnTo>
                    <a:pt x="146" y="252"/>
                  </a:lnTo>
                  <a:close/>
                  <a:moveTo>
                    <a:pt x="96" y="252"/>
                  </a:moveTo>
                  <a:lnTo>
                    <a:pt x="126" y="252"/>
                  </a:lnTo>
                  <a:lnTo>
                    <a:pt x="126" y="209"/>
                  </a:lnTo>
                  <a:lnTo>
                    <a:pt x="96" y="209"/>
                  </a:lnTo>
                  <a:lnTo>
                    <a:pt x="96" y="252"/>
                  </a:lnTo>
                  <a:close/>
                  <a:moveTo>
                    <a:pt x="45" y="252"/>
                  </a:moveTo>
                  <a:lnTo>
                    <a:pt x="75" y="252"/>
                  </a:lnTo>
                  <a:lnTo>
                    <a:pt x="75" y="209"/>
                  </a:lnTo>
                  <a:lnTo>
                    <a:pt x="45" y="209"/>
                  </a:lnTo>
                  <a:lnTo>
                    <a:pt x="45" y="252"/>
                  </a:lnTo>
                  <a:close/>
                  <a:moveTo>
                    <a:pt x="146" y="326"/>
                  </a:moveTo>
                  <a:lnTo>
                    <a:pt x="176" y="326"/>
                  </a:lnTo>
                  <a:lnTo>
                    <a:pt x="176" y="283"/>
                  </a:lnTo>
                  <a:lnTo>
                    <a:pt x="146" y="283"/>
                  </a:lnTo>
                  <a:lnTo>
                    <a:pt x="146" y="326"/>
                  </a:lnTo>
                  <a:close/>
                  <a:moveTo>
                    <a:pt x="96" y="326"/>
                  </a:moveTo>
                  <a:lnTo>
                    <a:pt x="126" y="326"/>
                  </a:lnTo>
                  <a:lnTo>
                    <a:pt x="126" y="283"/>
                  </a:lnTo>
                  <a:lnTo>
                    <a:pt x="96" y="283"/>
                  </a:lnTo>
                  <a:lnTo>
                    <a:pt x="96" y="326"/>
                  </a:lnTo>
                  <a:close/>
                  <a:moveTo>
                    <a:pt x="45" y="326"/>
                  </a:moveTo>
                  <a:lnTo>
                    <a:pt x="75" y="326"/>
                  </a:lnTo>
                  <a:lnTo>
                    <a:pt x="75" y="283"/>
                  </a:lnTo>
                  <a:lnTo>
                    <a:pt x="45" y="283"/>
                  </a:lnTo>
                  <a:lnTo>
                    <a:pt x="45" y="326"/>
                  </a:lnTo>
                  <a:close/>
                  <a:moveTo>
                    <a:pt x="146" y="400"/>
                  </a:moveTo>
                  <a:lnTo>
                    <a:pt x="176" y="400"/>
                  </a:lnTo>
                  <a:lnTo>
                    <a:pt x="176" y="358"/>
                  </a:lnTo>
                  <a:lnTo>
                    <a:pt x="146" y="358"/>
                  </a:lnTo>
                  <a:lnTo>
                    <a:pt x="146" y="400"/>
                  </a:lnTo>
                  <a:close/>
                  <a:moveTo>
                    <a:pt x="96" y="400"/>
                  </a:moveTo>
                  <a:lnTo>
                    <a:pt x="126" y="400"/>
                  </a:lnTo>
                  <a:lnTo>
                    <a:pt x="126" y="358"/>
                  </a:lnTo>
                  <a:lnTo>
                    <a:pt x="96" y="358"/>
                  </a:lnTo>
                  <a:lnTo>
                    <a:pt x="96" y="400"/>
                  </a:lnTo>
                  <a:close/>
                  <a:moveTo>
                    <a:pt x="45" y="400"/>
                  </a:moveTo>
                  <a:lnTo>
                    <a:pt x="75" y="400"/>
                  </a:lnTo>
                  <a:lnTo>
                    <a:pt x="75" y="358"/>
                  </a:lnTo>
                  <a:lnTo>
                    <a:pt x="45" y="358"/>
                  </a:lnTo>
                  <a:lnTo>
                    <a:pt x="45" y="400"/>
                  </a:lnTo>
                  <a:close/>
                  <a:moveTo>
                    <a:pt x="146" y="474"/>
                  </a:moveTo>
                  <a:lnTo>
                    <a:pt x="176" y="474"/>
                  </a:lnTo>
                  <a:lnTo>
                    <a:pt x="176" y="432"/>
                  </a:lnTo>
                  <a:lnTo>
                    <a:pt x="146" y="432"/>
                  </a:lnTo>
                  <a:lnTo>
                    <a:pt x="146" y="474"/>
                  </a:lnTo>
                  <a:close/>
                  <a:moveTo>
                    <a:pt x="96" y="474"/>
                  </a:moveTo>
                  <a:lnTo>
                    <a:pt x="126" y="474"/>
                  </a:lnTo>
                  <a:lnTo>
                    <a:pt x="126" y="432"/>
                  </a:lnTo>
                  <a:lnTo>
                    <a:pt x="96" y="432"/>
                  </a:lnTo>
                  <a:lnTo>
                    <a:pt x="96" y="474"/>
                  </a:lnTo>
                  <a:close/>
                  <a:moveTo>
                    <a:pt x="45" y="474"/>
                  </a:moveTo>
                  <a:lnTo>
                    <a:pt x="75" y="474"/>
                  </a:lnTo>
                  <a:lnTo>
                    <a:pt x="75" y="432"/>
                  </a:lnTo>
                  <a:lnTo>
                    <a:pt x="45" y="432"/>
                  </a:lnTo>
                  <a:lnTo>
                    <a:pt x="45" y="474"/>
                  </a:lnTo>
                  <a:close/>
                  <a:moveTo>
                    <a:pt x="222" y="0"/>
                  </a:moveTo>
                  <a:lnTo>
                    <a:pt x="189" y="0"/>
                  </a:lnTo>
                  <a:lnTo>
                    <a:pt x="33" y="0"/>
                  </a:lnTo>
                  <a:lnTo>
                    <a:pt x="0" y="0"/>
                  </a:lnTo>
                  <a:lnTo>
                    <a:pt x="0" y="33"/>
                  </a:lnTo>
                  <a:lnTo>
                    <a:pt x="0" y="627"/>
                  </a:lnTo>
                  <a:lnTo>
                    <a:pt x="0" y="660"/>
                  </a:lnTo>
                  <a:lnTo>
                    <a:pt x="33" y="660"/>
                  </a:lnTo>
                  <a:lnTo>
                    <a:pt x="189" y="660"/>
                  </a:lnTo>
                  <a:lnTo>
                    <a:pt x="222" y="660"/>
                  </a:lnTo>
                  <a:lnTo>
                    <a:pt x="222" y="627"/>
                  </a:lnTo>
                  <a:lnTo>
                    <a:pt x="222" y="33"/>
                  </a:lnTo>
                  <a:lnTo>
                    <a:pt x="222" y="0"/>
                  </a:lnTo>
                  <a:close/>
                </a:path>
              </a:pathLst>
            </a:custGeom>
            <a:solidFill>
              <a:srgbClr val="FCFC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233" name="Freeform 145"/>
            <p:cNvSpPr>
              <a:spLocks/>
            </p:cNvSpPr>
            <p:nvPr/>
          </p:nvSpPr>
          <p:spPr bwMode="auto">
            <a:xfrm>
              <a:off x="6108700" y="1490663"/>
              <a:ext cx="207963" cy="258763"/>
            </a:xfrm>
            <a:custGeom>
              <a:avLst/>
              <a:gdLst>
                <a:gd name="T0" fmla="*/ 83 w 83"/>
                <a:gd name="T1" fmla="*/ 103 h 103"/>
                <a:gd name="T2" fmla="*/ 62 w 83"/>
                <a:gd name="T3" fmla="*/ 103 h 103"/>
                <a:gd name="T4" fmla="*/ 62 w 83"/>
                <a:gd name="T5" fmla="*/ 44 h 103"/>
                <a:gd name="T6" fmla="*/ 43 w 83"/>
                <a:gd name="T7" fmla="*/ 18 h 103"/>
                <a:gd name="T8" fmla="*/ 21 w 83"/>
                <a:gd name="T9" fmla="*/ 42 h 103"/>
                <a:gd name="T10" fmla="*/ 21 w 83"/>
                <a:gd name="T11" fmla="*/ 103 h 103"/>
                <a:gd name="T12" fmla="*/ 0 w 83"/>
                <a:gd name="T13" fmla="*/ 103 h 103"/>
                <a:gd name="T14" fmla="*/ 0 w 83"/>
                <a:gd name="T15" fmla="*/ 31 h 103"/>
                <a:gd name="T16" fmla="*/ 0 w 83"/>
                <a:gd name="T17" fmla="*/ 2 h 103"/>
                <a:gd name="T18" fmla="*/ 18 w 83"/>
                <a:gd name="T19" fmla="*/ 2 h 103"/>
                <a:gd name="T20" fmla="*/ 19 w 83"/>
                <a:gd name="T21" fmla="*/ 17 h 103"/>
                <a:gd name="T22" fmla="*/ 20 w 83"/>
                <a:gd name="T23" fmla="*/ 17 h 103"/>
                <a:gd name="T24" fmla="*/ 50 w 83"/>
                <a:gd name="T25" fmla="*/ 0 h 103"/>
                <a:gd name="T26" fmla="*/ 83 w 83"/>
                <a:gd name="T27" fmla="*/ 41 h 103"/>
                <a:gd name="T28" fmla="*/ 83 w 83"/>
                <a:gd name="T29" fmla="*/ 103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83" h="103">
                  <a:moveTo>
                    <a:pt x="83" y="103"/>
                  </a:moveTo>
                  <a:cubicBezTo>
                    <a:pt x="62" y="103"/>
                    <a:pt x="62" y="103"/>
                    <a:pt x="62" y="103"/>
                  </a:cubicBezTo>
                  <a:cubicBezTo>
                    <a:pt x="62" y="44"/>
                    <a:pt x="62" y="44"/>
                    <a:pt x="62" y="44"/>
                  </a:cubicBezTo>
                  <a:cubicBezTo>
                    <a:pt x="62" y="30"/>
                    <a:pt x="57" y="18"/>
                    <a:pt x="43" y="18"/>
                  </a:cubicBezTo>
                  <a:cubicBezTo>
                    <a:pt x="33" y="18"/>
                    <a:pt x="21" y="26"/>
                    <a:pt x="21" y="42"/>
                  </a:cubicBezTo>
                  <a:cubicBezTo>
                    <a:pt x="21" y="103"/>
                    <a:pt x="21" y="103"/>
                    <a:pt x="21" y="103"/>
                  </a:cubicBezTo>
                  <a:cubicBezTo>
                    <a:pt x="0" y="103"/>
                    <a:pt x="0" y="103"/>
                    <a:pt x="0" y="103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19"/>
                    <a:pt x="0" y="11"/>
                    <a:pt x="0" y="2"/>
                  </a:cubicBezTo>
                  <a:cubicBezTo>
                    <a:pt x="18" y="2"/>
                    <a:pt x="18" y="2"/>
                    <a:pt x="18" y="2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20" y="17"/>
                    <a:pt x="20" y="17"/>
                    <a:pt x="20" y="17"/>
                  </a:cubicBezTo>
                  <a:cubicBezTo>
                    <a:pt x="24" y="9"/>
                    <a:pt x="35" y="0"/>
                    <a:pt x="50" y="0"/>
                  </a:cubicBezTo>
                  <a:cubicBezTo>
                    <a:pt x="66" y="0"/>
                    <a:pt x="83" y="10"/>
                    <a:pt x="83" y="41"/>
                  </a:cubicBezTo>
                  <a:lnTo>
                    <a:pt x="83" y="10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234" name="Freeform 146"/>
            <p:cNvSpPr>
              <a:spLocks noEditPoints="1"/>
            </p:cNvSpPr>
            <p:nvPr/>
          </p:nvSpPr>
          <p:spPr bwMode="auto">
            <a:xfrm>
              <a:off x="6369050" y="1490663"/>
              <a:ext cx="209550" cy="263525"/>
            </a:xfrm>
            <a:custGeom>
              <a:avLst/>
              <a:gdLst>
                <a:gd name="T0" fmla="*/ 79 w 84"/>
                <a:gd name="T1" fmla="*/ 99 h 105"/>
                <a:gd name="T2" fmla="*/ 47 w 84"/>
                <a:gd name="T3" fmla="*/ 105 h 105"/>
                <a:gd name="T4" fmla="*/ 0 w 84"/>
                <a:gd name="T5" fmla="*/ 54 h 105"/>
                <a:gd name="T6" fmla="*/ 45 w 84"/>
                <a:gd name="T7" fmla="*/ 0 h 105"/>
                <a:gd name="T8" fmla="*/ 84 w 84"/>
                <a:gd name="T9" fmla="*/ 48 h 105"/>
                <a:gd name="T10" fmla="*/ 84 w 84"/>
                <a:gd name="T11" fmla="*/ 57 h 105"/>
                <a:gd name="T12" fmla="*/ 20 w 84"/>
                <a:gd name="T13" fmla="*/ 57 h 105"/>
                <a:gd name="T14" fmla="*/ 50 w 84"/>
                <a:gd name="T15" fmla="*/ 88 h 105"/>
                <a:gd name="T16" fmla="*/ 76 w 84"/>
                <a:gd name="T17" fmla="*/ 84 h 105"/>
                <a:gd name="T18" fmla="*/ 79 w 84"/>
                <a:gd name="T19" fmla="*/ 99 h 105"/>
                <a:gd name="T20" fmla="*/ 64 w 84"/>
                <a:gd name="T21" fmla="*/ 42 h 105"/>
                <a:gd name="T22" fmla="*/ 43 w 84"/>
                <a:gd name="T23" fmla="*/ 15 h 105"/>
                <a:gd name="T24" fmla="*/ 20 w 84"/>
                <a:gd name="T25" fmla="*/ 42 h 105"/>
                <a:gd name="T26" fmla="*/ 64 w 84"/>
                <a:gd name="T27" fmla="*/ 42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4" h="105">
                  <a:moveTo>
                    <a:pt x="79" y="99"/>
                  </a:moveTo>
                  <a:cubicBezTo>
                    <a:pt x="72" y="102"/>
                    <a:pt x="61" y="105"/>
                    <a:pt x="47" y="105"/>
                  </a:cubicBezTo>
                  <a:cubicBezTo>
                    <a:pt x="17" y="105"/>
                    <a:pt x="0" y="84"/>
                    <a:pt x="0" y="54"/>
                  </a:cubicBezTo>
                  <a:cubicBezTo>
                    <a:pt x="0" y="24"/>
                    <a:pt x="16" y="0"/>
                    <a:pt x="45" y="0"/>
                  </a:cubicBezTo>
                  <a:cubicBezTo>
                    <a:pt x="73" y="0"/>
                    <a:pt x="84" y="24"/>
                    <a:pt x="84" y="48"/>
                  </a:cubicBezTo>
                  <a:cubicBezTo>
                    <a:pt x="84" y="52"/>
                    <a:pt x="84" y="55"/>
                    <a:pt x="84" y="57"/>
                  </a:cubicBezTo>
                  <a:cubicBezTo>
                    <a:pt x="20" y="57"/>
                    <a:pt x="20" y="57"/>
                    <a:pt x="20" y="57"/>
                  </a:cubicBezTo>
                  <a:cubicBezTo>
                    <a:pt x="21" y="80"/>
                    <a:pt x="35" y="88"/>
                    <a:pt x="50" y="88"/>
                  </a:cubicBezTo>
                  <a:cubicBezTo>
                    <a:pt x="62" y="88"/>
                    <a:pt x="69" y="86"/>
                    <a:pt x="76" y="84"/>
                  </a:cubicBezTo>
                  <a:lnTo>
                    <a:pt x="79" y="99"/>
                  </a:lnTo>
                  <a:close/>
                  <a:moveTo>
                    <a:pt x="64" y="42"/>
                  </a:moveTo>
                  <a:cubicBezTo>
                    <a:pt x="64" y="30"/>
                    <a:pt x="60" y="15"/>
                    <a:pt x="43" y="15"/>
                  </a:cubicBezTo>
                  <a:cubicBezTo>
                    <a:pt x="28" y="15"/>
                    <a:pt x="21" y="31"/>
                    <a:pt x="20" y="42"/>
                  </a:cubicBezTo>
                  <a:lnTo>
                    <a:pt x="64" y="4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235" name="Freeform 147"/>
            <p:cNvSpPr>
              <a:spLocks/>
            </p:cNvSpPr>
            <p:nvPr/>
          </p:nvSpPr>
          <p:spPr bwMode="auto">
            <a:xfrm>
              <a:off x="6604000" y="1497013"/>
              <a:ext cx="349250" cy="252413"/>
            </a:xfrm>
            <a:custGeom>
              <a:avLst/>
              <a:gdLst>
                <a:gd name="T0" fmla="*/ 140 w 140"/>
                <a:gd name="T1" fmla="*/ 0 h 101"/>
                <a:gd name="T2" fmla="*/ 110 w 140"/>
                <a:gd name="T3" fmla="*/ 101 h 101"/>
                <a:gd name="T4" fmla="*/ 91 w 140"/>
                <a:gd name="T5" fmla="*/ 101 h 101"/>
                <a:gd name="T6" fmla="*/ 78 w 140"/>
                <a:gd name="T7" fmla="*/ 56 h 101"/>
                <a:gd name="T8" fmla="*/ 70 w 140"/>
                <a:gd name="T9" fmla="*/ 24 h 101"/>
                <a:gd name="T10" fmla="*/ 70 w 140"/>
                <a:gd name="T11" fmla="*/ 24 h 101"/>
                <a:gd name="T12" fmla="*/ 62 w 140"/>
                <a:gd name="T13" fmla="*/ 56 h 101"/>
                <a:gd name="T14" fmla="*/ 48 w 140"/>
                <a:gd name="T15" fmla="*/ 101 h 101"/>
                <a:gd name="T16" fmla="*/ 29 w 140"/>
                <a:gd name="T17" fmla="*/ 101 h 101"/>
                <a:gd name="T18" fmla="*/ 0 w 140"/>
                <a:gd name="T19" fmla="*/ 0 h 101"/>
                <a:gd name="T20" fmla="*/ 22 w 140"/>
                <a:gd name="T21" fmla="*/ 0 h 101"/>
                <a:gd name="T22" fmla="*/ 33 w 140"/>
                <a:gd name="T23" fmla="*/ 48 h 101"/>
                <a:gd name="T24" fmla="*/ 40 w 140"/>
                <a:gd name="T25" fmla="*/ 80 h 101"/>
                <a:gd name="T26" fmla="*/ 40 w 140"/>
                <a:gd name="T27" fmla="*/ 80 h 101"/>
                <a:gd name="T28" fmla="*/ 48 w 140"/>
                <a:gd name="T29" fmla="*/ 49 h 101"/>
                <a:gd name="T30" fmla="*/ 62 w 140"/>
                <a:gd name="T31" fmla="*/ 0 h 101"/>
                <a:gd name="T32" fmla="*/ 79 w 140"/>
                <a:gd name="T33" fmla="*/ 0 h 101"/>
                <a:gd name="T34" fmla="*/ 93 w 140"/>
                <a:gd name="T35" fmla="*/ 47 h 101"/>
                <a:gd name="T36" fmla="*/ 100 w 140"/>
                <a:gd name="T37" fmla="*/ 80 h 101"/>
                <a:gd name="T38" fmla="*/ 101 w 140"/>
                <a:gd name="T39" fmla="*/ 80 h 101"/>
                <a:gd name="T40" fmla="*/ 108 w 140"/>
                <a:gd name="T41" fmla="*/ 48 h 101"/>
                <a:gd name="T42" fmla="*/ 119 w 140"/>
                <a:gd name="T43" fmla="*/ 0 h 101"/>
                <a:gd name="T44" fmla="*/ 140 w 140"/>
                <a:gd name="T45" fmla="*/ 0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40" h="101">
                  <a:moveTo>
                    <a:pt x="140" y="0"/>
                  </a:moveTo>
                  <a:cubicBezTo>
                    <a:pt x="110" y="101"/>
                    <a:pt x="110" y="101"/>
                    <a:pt x="110" y="101"/>
                  </a:cubicBezTo>
                  <a:cubicBezTo>
                    <a:pt x="91" y="101"/>
                    <a:pt x="91" y="101"/>
                    <a:pt x="91" y="101"/>
                  </a:cubicBezTo>
                  <a:cubicBezTo>
                    <a:pt x="78" y="56"/>
                    <a:pt x="78" y="56"/>
                    <a:pt x="78" y="56"/>
                  </a:cubicBezTo>
                  <a:cubicBezTo>
                    <a:pt x="75" y="46"/>
                    <a:pt x="73" y="36"/>
                    <a:pt x="70" y="24"/>
                  </a:cubicBezTo>
                  <a:cubicBezTo>
                    <a:pt x="70" y="24"/>
                    <a:pt x="70" y="24"/>
                    <a:pt x="70" y="24"/>
                  </a:cubicBezTo>
                  <a:cubicBezTo>
                    <a:pt x="68" y="36"/>
                    <a:pt x="65" y="46"/>
                    <a:pt x="62" y="56"/>
                  </a:cubicBezTo>
                  <a:cubicBezTo>
                    <a:pt x="48" y="101"/>
                    <a:pt x="48" y="101"/>
                    <a:pt x="48" y="101"/>
                  </a:cubicBezTo>
                  <a:cubicBezTo>
                    <a:pt x="29" y="101"/>
                    <a:pt x="29" y="101"/>
                    <a:pt x="29" y="10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33" y="48"/>
                    <a:pt x="33" y="48"/>
                    <a:pt x="33" y="48"/>
                  </a:cubicBezTo>
                  <a:cubicBezTo>
                    <a:pt x="36" y="59"/>
                    <a:pt x="38" y="70"/>
                    <a:pt x="40" y="80"/>
                  </a:cubicBezTo>
                  <a:cubicBezTo>
                    <a:pt x="40" y="80"/>
                    <a:pt x="40" y="80"/>
                    <a:pt x="40" y="80"/>
                  </a:cubicBezTo>
                  <a:cubicBezTo>
                    <a:pt x="42" y="70"/>
                    <a:pt x="45" y="59"/>
                    <a:pt x="48" y="49"/>
                  </a:cubicBezTo>
                  <a:cubicBezTo>
                    <a:pt x="62" y="0"/>
                    <a:pt x="62" y="0"/>
                    <a:pt x="62" y="0"/>
                  </a:cubicBezTo>
                  <a:cubicBezTo>
                    <a:pt x="79" y="0"/>
                    <a:pt x="79" y="0"/>
                    <a:pt x="79" y="0"/>
                  </a:cubicBezTo>
                  <a:cubicBezTo>
                    <a:pt x="93" y="47"/>
                    <a:pt x="93" y="47"/>
                    <a:pt x="93" y="47"/>
                  </a:cubicBezTo>
                  <a:cubicBezTo>
                    <a:pt x="96" y="59"/>
                    <a:pt x="98" y="70"/>
                    <a:pt x="100" y="80"/>
                  </a:cubicBezTo>
                  <a:cubicBezTo>
                    <a:pt x="101" y="80"/>
                    <a:pt x="101" y="80"/>
                    <a:pt x="101" y="80"/>
                  </a:cubicBezTo>
                  <a:cubicBezTo>
                    <a:pt x="103" y="70"/>
                    <a:pt x="105" y="59"/>
                    <a:pt x="108" y="48"/>
                  </a:cubicBezTo>
                  <a:cubicBezTo>
                    <a:pt x="119" y="0"/>
                    <a:pt x="119" y="0"/>
                    <a:pt x="119" y="0"/>
                  </a:cubicBezTo>
                  <a:lnTo>
                    <a:pt x="14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236" name="Freeform 148"/>
            <p:cNvSpPr>
              <a:spLocks/>
            </p:cNvSpPr>
            <p:nvPr/>
          </p:nvSpPr>
          <p:spPr bwMode="auto">
            <a:xfrm>
              <a:off x="6081713" y="1879600"/>
              <a:ext cx="227013" cy="365125"/>
            </a:xfrm>
            <a:custGeom>
              <a:avLst/>
              <a:gdLst>
                <a:gd name="T0" fmla="*/ 91 w 91"/>
                <a:gd name="T1" fmla="*/ 0 h 146"/>
                <a:gd name="T2" fmla="*/ 67 w 91"/>
                <a:gd name="T3" fmla="*/ 70 h 146"/>
                <a:gd name="T4" fmla="*/ 34 w 91"/>
                <a:gd name="T5" fmla="*/ 133 h 146"/>
                <a:gd name="T6" fmla="*/ 11 w 91"/>
                <a:gd name="T7" fmla="*/ 146 h 146"/>
                <a:gd name="T8" fmla="*/ 5 w 91"/>
                <a:gd name="T9" fmla="*/ 128 h 146"/>
                <a:gd name="T10" fmla="*/ 35 w 91"/>
                <a:gd name="T11" fmla="*/ 97 h 146"/>
                <a:gd name="T12" fmla="*/ 34 w 91"/>
                <a:gd name="T13" fmla="*/ 92 h 146"/>
                <a:gd name="T14" fmla="*/ 0 w 91"/>
                <a:gd name="T15" fmla="*/ 0 h 146"/>
                <a:gd name="T16" fmla="*/ 23 w 91"/>
                <a:gd name="T17" fmla="*/ 0 h 146"/>
                <a:gd name="T18" fmla="*/ 41 w 91"/>
                <a:gd name="T19" fmla="*/ 56 h 146"/>
                <a:gd name="T20" fmla="*/ 46 w 91"/>
                <a:gd name="T21" fmla="*/ 76 h 146"/>
                <a:gd name="T22" fmla="*/ 47 w 91"/>
                <a:gd name="T23" fmla="*/ 76 h 146"/>
                <a:gd name="T24" fmla="*/ 52 w 91"/>
                <a:gd name="T25" fmla="*/ 56 h 146"/>
                <a:gd name="T26" fmla="*/ 69 w 91"/>
                <a:gd name="T27" fmla="*/ 0 h 146"/>
                <a:gd name="T28" fmla="*/ 91 w 91"/>
                <a:gd name="T29" fmla="*/ 0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91" h="146">
                  <a:moveTo>
                    <a:pt x="91" y="0"/>
                  </a:moveTo>
                  <a:cubicBezTo>
                    <a:pt x="67" y="70"/>
                    <a:pt x="67" y="70"/>
                    <a:pt x="67" y="70"/>
                  </a:cubicBezTo>
                  <a:cubicBezTo>
                    <a:pt x="55" y="103"/>
                    <a:pt x="46" y="121"/>
                    <a:pt x="34" y="133"/>
                  </a:cubicBezTo>
                  <a:cubicBezTo>
                    <a:pt x="25" y="141"/>
                    <a:pt x="16" y="145"/>
                    <a:pt x="11" y="146"/>
                  </a:cubicBezTo>
                  <a:cubicBezTo>
                    <a:pt x="5" y="128"/>
                    <a:pt x="5" y="128"/>
                    <a:pt x="5" y="128"/>
                  </a:cubicBezTo>
                  <a:cubicBezTo>
                    <a:pt x="27" y="120"/>
                    <a:pt x="35" y="100"/>
                    <a:pt x="35" y="97"/>
                  </a:cubicBezTo>
                  <a:cubicBezTo>
                    <a:pt x="35" y="96"/>
                    <a:pt x="35" y="95"/>
                    <a:pt x="34" y="9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41" y="56"/>
                    <a:pt x="41" y="56"/>
                    <a:pt x="41" y="56"/>
                  </a:cubicBezTo>
                  <a:cubicBezTo>
                    <a:pt x="43" y="63"/>
                    <a:pt x="45" y="71"/>
                    <a:pt x="46" y="76"/>
                  </a:cubicBezTo>
                  <a:cubicBezTo>
                    <a:pt x="47" y="76"/>
                    <a:pt x="47" y="76"/>
                    <a:pt x="47" y="76"/>
                  </a:cubicBezTo>
                  <a:cubicBezTo>
                    <a:pt x="48" y="71"/>
                    <a:pt x="50" y="63"/>
                    <a:pt x="52" y="56"/>
                  </a:cubicBezTo>
                  <a:cubicBezTo>
                    <a:pt x="69" y="0"/>
                    <a:pt x="69" y="0"/>
                    <a:pt x="69" y="0"/>
                  </a:cubicBezTo>
                  <a:lnTo>
                    <a:pt x="9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237" name="Freeform 149"/>
            <p:cNvSpPr>
              <a:spLocks noEditPoints="1"/>
            </p:cNvSpPr>
            <p:nvPr/>
          </p:nvSpPr>
          <p:spPr bwMode="auto">
            <a:xfrm>
              <a:off x="6323013" y="1874838"/>
              <a:ext cx="233363" cy="260350"/>
            </a:xfrm>
            <a:custGeom>
              <a:avLst/>
              <a:gdLst>
                <a:gd name="T0" fmla="*/ 93 w 93"/>
                <a:gd name="T1" fmla="*/ 51 h 104"/>
                <a:gd name="T2" fmla="*/ 46 w 93"/>
                <a:gd name="T3" fmla="*/ 104 h 104"/>
                <a:gd name="T4" fmla="*/ 0 w 93"/>
                <a:gd name="T5" fmla="*/ 53 h 104"/>
                <a:gd name="T6" fmla="*/ 47 w 93"/>
                <a:gd name="T7" fmla="*/ 0 h 104"/>
                <a:gd name="T8" fmla="*/ 93 w 93"/>
                <a:gd name="T9" fmla="*/ 51 h 104"/>
                <a:gd name="T10" fmla="*/ 46 w 93"/>
                <a:gd name="T11" fmla="*/ 16 h 104"/>
                <a:gd name="T12" fmla="*/ 21 w 93"/>
                <a:gd name="T13" fmla="*/ 52 h 104"/>
                <a:gd name="T14" fmla="*/ 46 w 93"/>
                <a:gd name="T15" fmla="*/ 88 h 104"/>
                <a:gd name="T16" fmla="*/ 71 w 93"/>
                <a:gd name="T17" fmla="*/ 52 h 104"/>
                <a:gd name="T18" fmla="*/ 46 w 93"/>
                <a:gd name="T19" fmla="*/ 16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3" h="104">
                  <a:moveTo>
                    <a:pt x="93" y="51"/>
                  </a:moveTo>
                  <a:cubicBezTo>
                    <a:pt x="93" y="89"/>
                    <a:pt x="68" y="104"/>
                    <a:pt x="46" y="104"/>
                  </a:cubicBezTo>
                  <a:cubicBezTo>
                    <a:pt x="20" y="104"/>
                    <a:pt x="0" y="85"/>
                    <a:pt x="0" y="53"/>
                  </a:cubicBezTo>
                  <a:cubicBezTo>
                    <a:pt x="0" y="19"/>
                    <a:pt x="21" y="0"/>
                    <a:pt x="47" y="0"/>
                  </a:cubicBezTo>
                  <a:cubicBezTo>
                    <a:pt x="75" y="0"/>
                    <a:pt x="93" y="21"/>
                    <a:pt x="93" y="51"/>
                  </a:cubicBezTo>
                  <a:close/>
                  <a:moveTo>
                    <a:pt x="46" y="16"/>
                  </a:moveTo>
                  <a:cubicBezTo>
                    <a:pt x="28" y="16"/>
                    <a:pt x="21" y="35"/>
                    <a:pt x="21" y="52"/>
                  </a:cubicBezTo>
                  <a:cubicBezTo>
                    <a:pt x="21" y="72"/>
                    <a:pt x="31" y="88"/>
                    <a:pt x="46" y="88"/>
                  </a:cubicBezTo>
                  <a:cubicBezTo>
                    <a:pt x="62" y="88"/>
                    <a:pt x="71" y="72"/>
                    <a:pt x="71" y="52"/>
                  </a:cubicBezTo>
                  <a:cubicBezTo>
                    <a:pt x="71" y="35"/>
                    <a:pt x="64" y="16"/>
                    <a:pt x="46" y="1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238" name="Freeform 150"/>
            <p:cNvSpPr>
              <a:spLocks/>
            </p:cNvSpPr>
            <p:nvPr/>
          </p:nvSpPr>
          <p:spPr bwMode="auto">
            <a:xfrm>
              <a:off x="6605588" y="1874838"/>
              <a:ext cx="128588" cy="254000"/>
            </a:xfrm>
            <a:custGeom>
              <a:avLst/>
              <a:gdLst>
                <a:gd name="T0" fmla="*/ 51 w 51"/>
                <a:gd name="T1" fmla="*/ 21 h 102"/>
                <a:gd name="T2" fmla="*/ 45 w 51"/>
                <a:gd name="T3" fmla="*/ 20 h 102"/>
                <a:gd name="T4" fmla="*/ 22 w 51"/>
                <a:gd name="T5" fmla="*/ 49 h 102"/>
                <a:gd name="T6" fmla="*/ 22 w 51"/>
                <a:gd name="T7" fmla="*/ 102 h 102"/>
                <a:gd name="T8" fmla="*/ 1 w 51"/>
                <a:gd name="T9" fmla="*/ 102 h 102"/>
                <a:gd name="T10" fmla="*/ 1 w 51"/>
                <a:gd name="T11" fmla="*/ 33 h 102"/>
                <a:gd name="T12" fmla="*/ 0 w 51"/>
                <a:gd name="T13" fmla="*/ 2 h 102"/>
                <a:gd name="T14" fmla="*/ 18 w 51"/>
                <a:gd name="T15" fmla="*/ 2 h 102"/>
                <a:gd name="T16" fmla="*/ 19 w 51"/>
                <a:gd name="T17" fmla="*/ 20 h 102"/>
                <a:gd name="T18" fmla="*/ 20 w 51"/>
                <a:gd name="T19" fmla="*/ 20 h 102"/>
                <a:gd name="T20" fmla="*/ 46 w 51"/>
                <a:gd name="T21" fmla="*/ 0 h 102"/>
                <a:gd name="T22" fmla="*/ 51 w 51"/>
                <a:gd name="T23" fmla="*/ 0 h 102"/>
                <a:gd name="T24" fmla="*/ 51 w 51"/>
                <a:gd name="T25" fmla="*/ 21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1" h="102">
                  <a:moveTo>
                    <a:pt x="51" y="21"/>
                  </a:moveTo>
                  <a:cubicBezTo>
                    <a:pt x="49" y="20"/>
                    <a:pt x="47" y="20"/>
                    <a:pt x="45" y="20"/>
                  </a:cubicBezTo>
                  <a:cubicBezTo>
                    <a:pt x="31" y="20"/>
                    <a:pt x="22" y="32"/>
                    <a:pt x="22" y="49"/>
                  </a:cubicBezTo>
                  <a:cubicBezTo>
                    <a:pt x="22" y="102"/>
                    <a:pt x="22" y="102"/>
                    <a:pt x="22" y="102"/>
                  </a:cubicBezTo>
                  <a:cubicBezTo>
                    <a:pt x="1" y="102"/>
                    <a:pt x="1" y="102"/>
                    <a:pt x="1" y="102"/>
                  </a:cubicBezTo>
                  <a:cubicBezTo>
                    <a:pt x="1" y="33"/>
                    <a:pt x="1" y="33"/>
                    <a:pt x="1" y="33"/>
                  </a:cubicBezTo>
                  <a:cubicBezTo>
                    <a:pt x="1" y="21"/>
                    <a:pt x="0" y="11"/>
                    <a:pt x="0" y="2"/>
                  </a:cubicBezTo>
                  <a:cubicBezTo>
                    <a:pt x="18" y="2"/>
                    <a:pt x="18" y="2"/>
                    <a:pt x="18" y="2"/>
                  </a:cubicBezTo>
                  <a:cubicBezTo>
                    <a:pt x="19" y="20"/>
                    <a:pt x="19" y="20"/>
                    <a:pt x="19" y="20"/>
                  </a:cubicBezTo>
                  <a:cubicBezTo>
                    <a:pt x="20" y="20"/>
                    <a:pt x="20" y="20"/>
                    <a:pt x="20" y="20"/>
                  </a:cubicBezTo>
                  <a:cubicBezTo>
                    <a:pt x="24" y="8"/>
                    <a:pt x="35" y="0"/>
                    <a:pt x="46" y="0"/>
                  </a:cubicBezTo>
                  <a:cubicBezTo>
                    <a:pt x="48" y="0"/>
                    <a:pt x="49" y="0"/>
                    <a:pt x="51" y="0"/>
                  </a:cubicBezTo>
                  <a:lnTo>
                    <a:pt x="51" y="2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239" name="Freeform 151"/>
            <p:cNvSpPr>
              <a:spLocks/>
            </p:cNvSpPr>
            <p:nvPr/>
          </p:nvSpPr>
          <p:spPr bwMode="auto">
            <a:xfrm>
              <a:off x="6775450" y="1763713"/>
              <a:ext cx="207963" cy="365125"/>
            </a:xfrm>
            <a:custGeom>
              <a:avLst/>
              <a:gdLst>
                <a:gd name="T0" fmla="*/ 83 w 83"/>
                <a:gd name="T1" fmla="*/ 146 h 146"/>
                <a:gd name="T2" fmla="*/ 58 w 83"/>
                <a:gd name="T3" fmla="*/ 146 h 146"/>
                <a:gd name="T4" fmla="*/ 29 w 83"/>
                <a:gd name="T5" fmla="*/ 100 h 146"/>
                <a:gd name="T6" fmla="*/ 21 w 83"/>
                <a:gd name="T7" fmla="*/ 110 h 146"/>
                <a:gd name="T8" fmla="*/ 21 w 83"/>
                <a:gd name="T9" fmla="*/ 146 h 146"/>
                <a:gd name="T10" fmla="*/ 0 w 83"/>
                <a:gd name="T11" fmla="*/ 146 h 146"/>
                <a:gd name="T12" fmla="*/ 0 w 83"/>
                <a:gd name="T13" fmla="*/ 0 h 146"/>
                <a:gd name="T14" fmla="*/ 21 w 83"/>
                <a:gd name="T15" fmla="*/ 0 h 146"/>
                <a:gd name="T16" fmla="*/ 21 w 83"/>
                <a:gd name="T17" fmla="*/ 91 h 146"/>
                <a:gd name="T18" fmla="*/ 21 w 83"/>
                <a:gd name="T19" fmla="*/ 91 h 146"/>
                <a:gd name="T20" fmla="*/ 29 w 83"/>
                <a:gd name="T21" fmla="*/ 79 h 146"/>
                <a:gd name="T22" fmla="*/ 54 w 83"/>
                <a:gd name="T23" fmla="*/ 46 h 146"/>
                <a:gd name="T24" fmla="*/ 79 w 83"/>
                <a:gd name="T25" fmla="*/ 46 h 146"/>
                <a:gd name="T26" fmla="*/ 43 w 83"/>
                <a:gd name="T27" fmla="*/ 87 h 146"/>
                <a:gd name="T28" fmla="*/ 83 w 83"/>
                <a:gd name="T29" fmla="*/ 146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83" h="146">
                  <a:moveTo>
                    <a:pt x="83" y="146"/>
                  </a:moveTo>
                  <a:cubicBezTo>
                    <a:pt x="58" y="146"/>
                    <a:pt x="58" y="146"/>
                    <a:pt x="58" y="146"/>
                  </a:cubicBezTo>
                  <a:cubicBezTo>
                    <a:pt x="29" y="100"/>
                    <a:pt x="29" y="100"/>
                    <a:pt x="29" y="100"/>
                  </a:cubicBezTo>
                  <a:cubicBezTo>
                    <a:pt x="21" y="110"/>
                    <a:pt x="21" y="110"/>
                    <a:pt x="21" y="110"/>
                  </a:cubicBezTo>
                  <a:cubicBezTo>
                    <a:pt x="21" y="146"/>
                    <a:pt x="21" y="146"/>
                    <a:pt x="21" y="146"/>
                  </a:cubicBezTo>
                  <a:cubicBezTo>
                    <a:pt x="0" y="146"/>
                    <a:pt x="0" y="146"/>
                    <a:pt x="0" y="146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21" y="91"/>
                    <a:pt x="21" y="91"/>
                    <a:pt x="21" y="91"/>
                  </a:cubicBezTo>
                  <a:cubicBezTo>
                    <a:pt x="21" y="91"/>
                    <a:pt x="21" y="91"/>
                    <a:pt x="21" y="91"/>
                  </a:cubicBezTo>
                  <a:cubicBezTo>
                    <a:pt x="23" y="87"/>
                    <a:pt x="26" y="83"/>
                    <a:pt x="29" y="79"/>
                  </a:cubicBezTo>
                  <a:cubicBezTo>
                    <a:pt x="54" y="46"/>
                    <a:pt x="54" y="46"/>
                    <a:pt x="54" y="46"/>
                  </a:cubicBezTo>
                  <a:cubicBezTo>
                    <a:pt x="79" y="46"/>
                    <a:pt x="79" y="46"/>
                    <a:pt x="79" y="46"/>
                  </a:cubicBezTo>
                  <a:cubicBezTo>
                    <a:pt x="43" y="87"/>
                    <a:pt x="43" y="87"/>
                    <a:pt x="43" y="87"/>
                  </a:cubicBezTo>
                  <a:lnTo>
                    <a:pt x="83" y="14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240" name="Freeform 152"/>
            <p:cNvSpPr>
              <a:spLocks/>
            </p:cNvSpPr>
            <p:nvPr/>
          </p:nvSpPr>
          <p:spPr bwMode="auto">
            <a:xfrm>
              <a:off x="6099175" y="2249488"/>
              <a:ext cx="193675" cy="239713"/>
            </a:xfrm>
            <a:custGeom>
              <a:avLst/>
              <a:gdLst>
                <a:gd name="T0" fmla="*/ 77 w 78"/>
                <a:gd name="T1" fmla="*/ 67 h 96"/>
                <a:gd name="T2" fmla="*/ 78 w 78"/>
                <a:gd name="T3" fmla="*/ 95 h 96"/>
                <a:gd name="T4" fmla="*/ 61 w 78"/>
                <a:gd name="T5" fmla="*/ 95 h 96"/>
                <a:gd name="T6" fmla="*/ 60 w 78"/>
                <a:gd name="T7" fmla="*/ 81 h 96"/>
                <a:gd name="T8" fmla="*/ 59 w 78"/>
                <a:gd name="T9" fmla="*/ 81 h 96"/>
                <a:gd name="T10" fmla="*/ 31 w 78"/>
                <a:gd name="T11" fmla="*/ 96 h 96"/>
                <a:gd name="T12" fmla="*/ 0 w 78"/>
                <a:gd name="T13" fmla="*/ 56 h 96"/>
                <a:gd name="T14" fmla="*/ 0 w 78"/>
                <a:gd name="T15" fmla="*/ 0 h 96"/>
                <a:gd name="T16" fmla="*/ 20 w 78"/>
                <a:gd name="T17" fmla="*/ 0 h 96"/>
                <a:gd name="T18" fmla="*/ 20 w 78"/>
                <a:gd name="T19" fmla="*/ 53 h 96"/>
                <a:gd name="T20" fmla="*/ 38 w 78"/>
                <a:gd name="T21" fmla="*/ 80 h 96"/>
                <a:gd name="T22" fmla="*/ 57 w 78"/>
                <a:gd name="T23" fmla="*/ 58 h 96"/>
                <a:gd name="T24" fmla="*/ 57 w 78"/>
                <a:gd name="T25" fmla="*/ 0 h 96"/>
                <a:gd name="T26" fmla="*/ 77 w 78"/>
                <a:gd name="T27" fmla="*/ 0 h 96"/>
                <a:gd name="T28" fmla="*/ 77 w 78"/>
                <a:gd name="T29" fmla="*/ 67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78" h="96">
                  <a:moveTo>
                    <a:pt x="77" y="67"/>
                  </a:moveTo>
                  <a:cubicBezTo>
                    <a:pt x="77" y="78"/>
                    <a:pt x="78" y="87"/>
                    <a:pt x="78" y="95"/>
                  </a:cubicBezTo>
                  <a:cubicBezTo>
                    <a:pt x="61" y="95"/>
                    <a:pt x="61" y="95"/>
                    <a:pt x="61" y="95"/>
                  </a:cubicBezTo>
                  <a:cubicBezTo>
                    <a:pt x="60" y="81"/>
                    <a:pt x="60" y="81"/>
                    <a:pt x="60" y="81"/>
                  </a:cubicBezTo>
                  <a:cubicBezTo>
                    <a:pt x="59" y="81"/>
                    <a:pt x="59" y="81"/>
                    <a:pt x="59" y="81"/>
                  </a:cubicBezTo>
                  <a:cubicBezTo>
                    <a:pt x="55" y="87"/>
                    <a:pt x="46" y="96"/>
                    <a:pt x="31" y="96"/>
                  </a:cubicBezTo>
                  <a:cubicBezTo>
                    <a:pt x="14" y="96"/>
                    <a:pt x="0" y="86"/>
                    <a:pt x="0" y="56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20" y="53"/>
                    <a:pt x="20" y="53"/>
                    <a:pt x="20" y="53"/>
                  </a:cubicBezTo>
                  <a:cubicBezTo>
                    <a:pt x="20" y="69"/>
                    <a:pt x="25" y="80"/>
                    <a:pt x="38" y="80"/>
                  </a:cubicBezTo>
                  <a:cubicBezTo>
                    <a:pt x="47" y="80"/>
                    <a:pt x="57" y="73"/>
                    <a:pt x="57" y="58"/>
                  </a:cubicBezTo>
                  <a:cubicBezTo>
                    <a:pt x="57" y="0"/>
                    <a:pt x="57" y="0"/>
                    <a:pt x="57" y="0"/>
                  </a:cubicBezTo>
                  <a:cubicBezTo>
                    <a:pt x="77" y="0"/>
                    <a:pt x="77" y="0"/>
                    <a:pt x="77" y="0"/>
                  </a:cubicBezTo>
                  <a:lnTo>
                    <a:pt x="77" y="6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241" name="Freeform 153"/>
            <p:cNvSpPr>
              <a:spLocks/>
            </p:cNvSpPr>
            <p:nvPr/>
          </p:nvSpPr>
          <p:spPr bwMode="auto">
            <a:xfrm>
              <a:off x="6340475" y="2244725"/>
              <a:ext cx="152400" cy="244475"/>
            </a:xfrm>
            <a:custGeom>
              <a:avLst/>
              <a:gdLst>
                <a:gd name="T0" fmla="*/ 53 w 61"/>
                <a:gd name="T1" fmla="*/ 20 h 98"/>
                <a:gd name="T2" fmla="*/ 35 w 61"/>
                <a:gd name="T3" fmla="*/ 14 h 98"/>
                <a:gd name="T4" fmla="*/ 21 w 61"/>
                <a:gd name="T5" fmla="*/ 26 h 98"/>
                <a:gd name="T6" fmla="*/ 37 w 61"/>
                <a:gd name="T7" fmla="*/ 41 h 98"/>
                <a:gd name="T8" fmla="*/ 61 w 61"/>
                <a:gd name="T9" fmla="*/ 69 h 98"/>
                <a:gd name="T10" fmla="*/ 26 w 61"/>
                <a:gd name="T11" fmla="*/ 98 h 98"/>
                <a:gd name="T12" fmla="*/ 0 w 61"/>
                <a:gd name="T13" fmla="*/ 92 h 98"/>
                <a:gd name="T14" fmla="*/ 4 w 61"/>
                <a:gd name="T15" fmla="*/ 77 h 98"/>
                <a:gd name="T16" fmla="*/ 26 w 61"/>
                <a:gd name="T17" fmla="*/ 84 h 98"/>
                <a:gd name="T18" fmla="*/ 42 w 61"/>
                <a:gd name="T19" fmla="*/ 71 h 98"/>
                <a:gd name="T20" fmla="*/ 27 w 61"/>
                <a:gd name="T21" fmla="*/ 55 h 98"/>
                <a:gd name="T22" fmla="*/ 2 w 61"/>
                <a:gd name="T23" fmla="*/ 28 h 98"/>
                <a:gd name="T24" fmla="*/ 35 w 61"/>
                <a:gd name="T25" fmla="*/ 0 h 98"/>
                <a:gd name="T26" fmla="*/ 58 w 61"/>
                <a:gd name="T27" fmla="*/ 5 h 98"/>
                <a:gd name="T28" fmla="*/ 53 w 61"/>
                <a:gd name="T29" fmla="*/ 20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1" h="98">
                  <a:moveTo>
                    <a:pt x="53" y="20"/>
                  </a:moveTo>
                  <a:cubicBezTo>
                    <a:pt x="49" y="17"/>
                    <a:pt x="43" y="14"/>
                    <a:pt x="35" y="14"/>
                  </a:cubicBezTo>
                  <a:cubicBezTo>
                    <a:pt x="26" y="14"/>
                    <a:pt x="21" y="20"/>
                    <a:pt x="21" y="26"/>
                  </a:cubicBezTo>
                  <a:cubicBezTo>
                    <a:pt x="21" y="32"/>
                    <a:pt x="26" y="36"/>
                    <a:pt x="37" y="41"/>
                  </a:cubicBezTo>
                  <a:cubicBezTo>
                    <a:pt x="53" y="47"/>
                    <a:pt x="61" y="56"/>
                    <a:pt x="61" y="69"/>
                  </a:cubicBezTo>
                  <a:cubicBezTo>
                    <a:pt x="61" y="88"/>
                    <a:pt x="47" y="98"/>
                    <a:pt x="26" y="98"/>
                  </a:cubicBezTo>
                  <a:cubicBezTo>
                    <a:pt x="16" y="98"/>
                    <a:pt x="6" y="96"/>
                    <a:pt x="0" y="92"/>
                  </a:cubicBezTo>
                  <a:cubicBezTo>
                    <a:pt x="4" y="77"/>
                    <a:pt x="4" y="77"/>
                    <a:pt x="4" y="77"/>
                  </a:cubicBezTo>
                  <a:cubicBezTo>
                    <a:pt x="9" y="80"/>
                    <a:pt x="18" y="84"/>
                    <a:pt x="26" y="84"/>
                  </a:cubicBezTo>
                  <a:cubicBezTo>
                    <a:pt x="37" y="84"/>
                    <a:pt x="42" y="79"/>
                    <a:pt x="42" y="71"/>
                  </a:cubicBezTo>
                  <a:cubicBezTo>
                    <a:pt x="42" y="64"/>
                    <a:pt x="38" y="60"/>
                    <a:pt x="27" y="55"/>
                  </a:cubicBezTo>
                  <a:cubicBezTo>
                    <a:pt x="10" y="49"/>
                    <a:pt x="2" y="39"/>
                    <a:pt x="2" y="28"/>
                  </a:cubicBezTo>
                  <a:cubicBezTo>
                    <a:pt x="2" y="12"/>
                    <a:pt x="15" y="0"/>
                    <a:pt x="35" y="0"/>
                  </a:cubicBezTo>
                  <a:cubicBezTo>
                    <a:pt x="44" y="0"/>
                    <a:pt x="53" y="2"/>
                    <a:pt x="58" y="5"/>
                  </a:cubicBezTo>
                  <a:lnTo>
                    <a:pt x="53" y="2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242" name="Freeform 154"/>
            <p:cNvSpPr>
              <a:spLocks noEditPoints="1"/>
            </p:cNvSpPr>
            <p:nvPr/>
          </p:nvSpPr>
          <p:spPr bwMode="auto">
            <a:xfrm>
              <a:off x="6526213" y="2244725"/>
              <a:ext cx="184150" cy="244475"/>
            </a:xfrm>
            <a:custGeom>
              <a:avLst/>
              <a:gdLst>
                <a:gd name="T0" fmla="*/ 73 w 74"/>
                <a:gd name="T1" fmla="*/ 74 h 98"/>
                <a:gd name="T2" fmla="*/ 74 w 74"/>
                <a:gd name="T3" fmla="*/ 97 h 98"/>
                <a:gd name="T4" fmla="*/ 56 w 74"/>
                <a:gd name="T5" fmla="*/ 97 h 98"/>
                <a:gd name="T6" fmla="*/ 55 w 74"/>
                <a:gd name="T7" fmla="*/ 86 h 98"/>
                <a:gd name="T8" fmla="*/ 54 w 74"/>
                <a:gd name="T9" fmla="*/ 86 h 98"/>
                <a:gd name="T10" fmla="*/ 28 w 74"/>
                <a:gd name="T11" fmla="*/ 98 h 98"/>
                <a:gd name="T12" fmla="*/ 0 w 74"/>
                <a:gd name="T13" fmla="*/ 71 h 98"/>
                <a:gd name="T14" fmla="*/ 53 w 74"/>
                <a:gd name="T15" fmla="*/ 36 h 98"/>
                <a:gd name="T16" fmla="*/ 34 w 74"/>
                <a:gd name="T17" fmla="*/ 14 h 98"/>
                <a:gd name="T18" fmla="*/ 11 w 74"/>
                <a:gd name="T19" fmla="*/ 21 h 98"/>
                <a:gd name="T20" fmla="*/ 7 w 74"/>
                <a:gd name="T21" fmla="*/ 8 h 98"/>
                <a:gd name="T22" fmla="*/ 37 w 74"/>
                <a:gd name="T23" fmla="*/ 0 h 98"/>
                <a:gd name="T24" fmla="*/ 73 w 74"/>
                <a:gd name="T25" fmla="*/ 38 h 98"/>
                <a:gd name="T26" fmla="*/ 73 w 74"/>
                <a:gd name="T27" fmla="*/ 74 h 98"/>
                <a:gd name="T28" fmla="*/ 54 w 74"/>
                <a:gd name="T29" fmla="*/ 49 h 98"/>
                <a:gd name="T30" fmla="*/ 20 w 74"/>
                <a:gd name="T31" fmla="*/ 69 h 98"/>
                <a:gd name="T32" fmla="*/ 34 w 74"/>
                <a:gd name="T33" fmla="*/ 84 h 98"/>
                <a:gd name="T34" fmla="*/ 54 w 74"/>
                <a:gd name="T35" fmla="*/ 65 h 98"/>
                <a:gd name="T36" fmla="*/ 54 w 74"/>
                <a:gd name="T37" fmla="*/ 49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74" h="98">
                  <a:moveTo>
                    <a:pt x="73" y="74"/>
                  </a:moveTo>
                  <a:cubicBezTo>
                    <a:pt x="73" y="82"/>
                    <a:pt x="73" y="90"/>
                    <a:pt x="74" y="97"/>
                  </a:cubicBezTo>
                  <a:cubicBezTo>
                    <a:pt x="56" y="97"/>
                    <a:pt x="56" y="97"/>
                    <a:pt x="56" y="97"/>
                  </a:cubicBezTo>
                  <a:cubicBezTo>
                    <a:pt x="55" y="86"/>
                    <a:pt x="55" y="86"/>
                    <a:pt x="55" y="86"/>
                  </a:cubicBezTo>
                  <a:cubicBezTo>
                    <a:pt x="54" y="86"/>
                    <a:pt x="54" y="86"/>
                    <a:pt x="54" y="86"/>
                  </a:cubicBezTo>
                  <a:cubicBezTo>
                    <a:pt x="49" y="93"/>
                    <a:pt x="40" y="98"/>
                    <a:pt x="28" y="98"/>
                  </a:cubicBezTo>
                  <a:cubicBezTo>
                    <a:pt x="10" y="98"/>
                    <a:pt x="0" y="85"/>
                    <a:pt x="0" y="71"/>
                  </a:cubicBezTo>
                  <a:cubicBezTo>
                    <a:pt x="0" y="47"/>
                    <a:pt x="20" y="36"/>
                    <a:pt x="53" y="36"/>
                  </a:cubicBezTo>
                  <a:cubicBezTo>
                    <a:pt x="53" y="28"/>
                    <a:pt x="53" y="14"/>
                    <a:pt x="34" y="14"/>
                  </a:cubicBezTo>
                  <a:cubicBezTo>
                    <a:pt x="25" y="14"/>
                    <a:pt x="17" y="17"/>
                    <a:pt x="11" y="21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13" y="3"/>
                    <a:pt x="25" y="0"/>
                    <a:pt x="37" y="0"/>
                  </a:cubicBezTo>
                  <a:cubicBezTo>
                    <a:pt x="65" y="0"/>
                    <a:pt x="73" y="18"/>
                    <a:pt x="73" y="38"/>
                  </a:cubicBezTo>
                  <a:lnTo>
                    <a:pt x="73" y="74"/>
                  </a:lnTo>
                  <a:close/>
                  <a:moveTo>
                    <a:pt x="54" y="49"/>
                  </a:moveTo>
                  <a:cubicBezTo>
                    <a:pt x="38" y="49"/>
                    <a:pt x="20" y="52"/>
                    <a:pt x="20" y="69"/>
                  </a:cubicBezTo>
                  <a:cubicBezTo>
                    <a:pt x="20" y="79"/>
                    <a:pt x="26" y="84"/>
                    <a:pt x="34" y="84"/>
                  </a:cubicBezTo>
                  <a:cubicBezTo>
                    <a:pt x="45" y="84"/>
                    <a:pt x="54" y="76"/>
                    <a:pt x="54" y="65"/>
                  </a:cubicBezTo>
                  <a:lnTo>
                    <a:pt x="54" y="4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6266" name="组合 6265"/>
          <p:cNvGrpSpPr/>
          <p:nvPr/>
        </p:nvGrpSpPr>
        <p:grpSpPr>
          <a:xfrm>
            <a:off x="7825810" y="1374776"/>
            <a:ext cx="2309187" cy="1785877"/>
            <a:chOff x="7278688" y="850900"/>
            <a:chExt cx="2767013" cy="2139950"/>
          </a:xfrm>
        </p:grpSpPr>
        <p:sp>
          <p:nvSpPr>
            <p:cNvPr id="6243" name="Freeform 155"/>
            <p:cNvSpPr>
              <a:spLocks noEditPoints="1"/>
            </p:cNvSpPr>
            <p:nvPr/>
          </p:nvSpPr>
          <p:spPr bwMode="auto">
            <a:xfrm>
              <a:off x="7783513" y="920750"/>
              <a:ext cx="1998663" cy="2000250"/>
            </a:xfrm>
            <a:custGeom>
              <a:avLst/>
              <a:gdLst>
                <a:gd name="T0" fmla="*/ 400 w 799"/>
                <a:gd name="T1" fmla="*/ 799 h 799"/>
                <a:gd name="T2" fmla="*/ 0 w 799"/>
                <a:gd name="T3" fmla="*/ 399 h 799"/>
                <a:gd name="T4" fmla="*/ 400 w 799"/>
                <a:gd name="T5" fmla="*/ 0 h 799"/>
                <a:gd name="T6" fmla="*/ 799 w 799"/>
                <a:gd name="T7" fmla="*/ 399 h 799"/>
                <a:gd name="T8" fmla="*/ 400 w 799"/>
                <a:gd name="T9" fmla="*/ 799 h 799"/>
                <a:gd name="T10" fmla="*/ 400 w 799"/>
                <a:gd name="T11" fmla="*/ 8 h 799"/>
                <a:gd name="T12" fmla="*/ 8 w 799"/>
                <a:gd name="T13" fmla="*/ 399 h 799"/>
                <a:gd name="T14" fmla="*/ 400 w 799"/>
                <a:gd name="T15" fmla="*/ 791 h 799"/>
                <a:gd name="T16" fmla="*/ 791 w 799"/>
                <a:gd name="T17" fmla="*/ 399 h 799"/>
                <a:gd name="T18" fmla="*/ 400 w 799"/>
                <a:gd name="T19" fmla="*/ 8 h 7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99" h="799">
                  <a:moveTo>
                    <a:pt x="400" y="799"/>
                  </a:moveTo>
                  <a:cubicBezTo>
                    <a:pt x="179" y="799"/>
                    <a:pt x="0" y="620"/>
                    <a:pt x="0" y="399"/>
                  </a:cubicBezTo>
                  <a:cubicBezTo>
                    <a:pt x="0" y="179"/>
                    <a:pt x="179" y="0"/>
                    <a:pt x="400" y="0"/>
                  </a:cubicBezTo>
                  <a:cubicBezTo>
                    <a:pt x="620" y="0"/>
                    <a:pt x="799" y="179"/>
                    <a:pt x="799" y="399"/>
                  </a:cubicBezTo>
                  <a:cubicBezTo>
                    <a:pt x="799" y="620"/>
                    <a:pt x="620" y="799"/>
                    <a:pt x="400" y="799"/>
                  </a:cubicBezTo>
                  <a:moveTo>
                    <a:pt x="400" y="8"/>
                  </a:moveTo>
                  <a:cubicBezTo>
                    <a:pt x="184" y="8"/>
                    <a:pt x="8" y="184"/>
                    <a:pt x="8" y="399"/>
                  </a:cubicBezTo>
                  <a:cubicBezTo>
                    <a:pt x="8" y="615"/>
                    <a:pt x="184" y="791"/>
                    <a:pt x="400" y="791"/>
                  </a:cubicBezTo>
                  <a:cubicBezTo>
                    <a:pt x="616" y="791"/>
                    <a:pt x="791" y="615"/>
                    <a:pt x="791" y="399"/>
                  </a:cubicBezTo>
                  <a:cubicBezTo>
                    <a:pt x="791" y="184"/>
                    <a:pt x="616" y="8"/>
                    <a:pt x="400" y="8"/>
                  </a:cubicBezTo>
                </a:path>
              </a:pathLst>
            </a:custGeom>
            <a:solidFill>
              <a:srgbClr val="9260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244" name="Freeform 156"/>
            <p:cNvSpPr>
              <a:spLocks/>
            </p:cNvSpPr>
            <p:nvPr/>
          </p:nvSpPr>
          <p:spPr bwMode="auto">
            <a:xfrm>
              <a:off x="7878763" y="1012825"/>
              <a:ext cx="904875" cy="1814513"/>
            </a:xfrm>
            <a:custGeom>
              <a:avLst/>
              <a:gdLst>
                <a:gd name="T0" fmla="*/ 0 w 362"/>
                <a:gd name="T1" fmla="*/ 362 h 725"/>
                <a:gd name="T2" fmla="*/ 362 w 362"/>
                <a:gd name="T3" fmla="*/ 725 h 725"/>
                <a:gd name="T4" fmla="*/ 362 w 362"/>
                <a:gd name="T5" fmla="*/ 0 h 725"/>
                <a:gd name="T6" fmla="*/ 0 w 362"/>
                <a:gd name="T7" fmla="*/ 362 h 7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2" h="725">
                  <a:moveTo>
                    <a:pt x="0" y="362"/>
                  </a:moveTo>
                  <a:cubicBezTo>
                    <a:pt x="0" y="562"/>
                    <a:pt x="162" y="725"/>
                    <a:pt x="362" y="725"/>
                  </a:cubicBezTo>
                  <a:cubicBezTo>
                    <a:pt x="362" y="0"/>
                    <a:pt x="362" y="0"/>
                    <a:pt x="362" y="0"/>
                  </a:cubicBezTo>
                  <a:cubicBezTo>
                    <a:pt x="162" y="0"/>
                    <a:pt x="0" y="162"/>
                    <a:pt x="0" y="362"/>
                  </a:cubicBezTo>
                </a:path>
              </a:pathLst>
            </a:custGeom>
            <a:solidFill>
              <a:srgbClr val="9260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245" name="Freeform 157"/>
            <p:cNvSpPr>
              <a:spLocks/>
            </p:cNvSpPr>
            <p:nvPr/>
          </p:nvSpPr>
          <p:spPr bwMode="auto">
            <a:xfrm>
              <a:off x="8783638" y="1012825"/>
              <a:ext cx="904875" cy="1814513"/>
            </a:xfrm>
            <a:custGeom>
              <a:avLst/>
              <a:gdLst>
                <a:gd name="T0" fmla="*/ 0 w 362"/>
                <a:gd name="T1" fmla="*/ 0 h 725"/>
                <a:gd name="T2" fmla="*/ 0 w 362"/>
                <a:gd name="T3" fmla="*/ 725 h 725"/>
                <a:gd name="T4" fmla="*/ 362 w 362"/>
                <a:gd name="T5" fmla="*/ 362 h 725"/>
                <a:gd name="T6" fmla="*/ 0 w 362"/>
                <a:gd name="T7" fmla="*/ 0 h 7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2" h="725">
                  <a:moveTo>
                    <a:pt x="0" y="0"/>
                  </a:moveTo>
                  <a:cubicBezTo>
                    <a:pt x="0" y="725"/>
                    <a:pt x="0" y="725"/>
                    <a:pt x="0" y="725"/>
                  </a:cubicBezTo>
                  <a:cubicBezTo>
                    <a:pt x="200" y="725"/>
                    <a:pt x="362" y="562"/>
                    <a:pt x="362" y="362"/>
                  </a:cubicBezTo>
                  <a:cubicBezTo>
                    <a:pt x="362" y="162"/>
                    <a:pt x="200" y="0"/>
                    <a:pt x="0" y="0"/>
                  </a:cubicBezTo>
                </a:path>
              </a:pathLst>
            </a:custGeom>
            <a:solidFill>
              <a:srgbClr val="8452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246" name="Freeform 158"/>
            <p:cNvSpPr>
              <a:spLocks noEditPoints="1"/>
            </p:cNvSpPr>
            <p:nvPr/>
          </p:nvSpPr>
          <p:spPr bwMode="auto">
            <a:xfrm>
              <a:off x="7716838" y="850900"/>
              <a:ext cx="2135188" cy="2139950"/>
            </a:xfrm>
            <a:custGeom>
              <a:avLst/>
              <a:gdLst>
                <a:gd name="T0" fmla="*/ 441 w 854"/>
                <a:gd name="T1" fmla="*/ 846 h 855"/>
                <a:gd name="T2" fmla="*/ 461 w 854"/>
                <a:gd name="T3" fmla="*/ 845 h 855"/>
                <a:gd name="T4" fmla="*/ 386 w 854"/>
                <a:gd name="T5" fmla="*/ 853 h 855"/>
                <a:gd name="T6" fmla="*/ 386 w 854"/>
                <a:gd name="T7" fmla="*/ 853 h 855"/>
                <a:gd name="T8" fmla="*/ 549 w 854"/>
                <a:gd name="T9" fmla="*/ 837 h 855"/>
                <a:gd name="T10" fmla="*/ 302 w 854"/>
                <a:gd name="T11" fmla="*/ 827 h 855"/>
                <a:gd name="T12" fmla="*/ 566 w 854"/>
                <a:gd name="T13" fmla="*/ 823 h 855"/>
                <a:gd name="T14" fmla="*/ 279 w 854"/>
                <a:gd name="T15" fmla="*/ 829 h 855"/>
                <a:gd name="T16" fmla="*/ 279 w 854"/>
                <a:gd name="T17" fmla="*/ 829 h 855"/>
                <a:gd name="T18" fmla="*/ 648 w 854"/>
                <a:gd name="T19" fmla="*/ 793 h 855"/>
                <a:gd name="T20" fmla="*/ 205 w 854"/>
                <a:gd name="T21" fmla="*/ 783 h 855"/>
                <a:gd name="T22" fmla="*/ 662 w 854"/>
                <a:gd name="T23" fmla="*/ 775 h 855"/>
                <a:gd name="T24" fmla="*/ 183 w 854"/>
                <a:gd name="T25" fmla="*/ 778 h 855"/>
                <a:gd name="T26" fmla="*/ 183 w 854"/>
                <a:gd name="T27" fmla="*/ 778 h 855"/>
                <a:gd name="T28" fmla="*/ 734 w 854"/>
                <a:gd name="T29" fmla="*/ 725 h 855"/>
                <a:gd name="T30" fmla="*/ 122 w 854"/>
                <a:gd name="T31" fmla="*/ 715 h 855"/>
                <a:gd name="T32" fmla="*/ 742 w 854"/>
                <a:gd name="T33" fmla="*/ 704 h 855"/>
                <a:gd name="T34" fmla="*/ 102 w 854"/>
                <a:gd name="T35" fmla="*/ 705 h 855"/>
                <a:gd name="T36" fmla="*/ 102 w 854"/>
                <a:gd name="T37" fmla="*/ 705 h 855"/>
                <a:gd name="T38" fmla="*/ 799 w 854"/>
                <a:gd name="T39" fmla="*/ 637 h 855"/>
                <a:gd name="T40" fmla="*/ 59 w 854"/>
                <a:gd name="T41" fmla="*/ 628 h 855"/>
                <a:gd name="T42" fmla="*/ 802 w 854"/>
                <a:gd name="T43" fmla="*/ 615 h 855"/>
                <a:gd name="T44" fmla="*/ 42 w 854"/>
                <a:gd name="T45" fmla="*/ 613 h 855"/>
                <a:gd name="T46" fmla="*/ 42 w 854"/>
                <a:gd name="T47" fmla="*/ 613 h 855"/>
                <a:gd name="T48" fmla="*/ 840 w 854"/>
                <a:gd name="T49" fmla="*/ 536 h 855"/>
                <a:gd name="T50" fmla="*/ 20 w 854"/>
                <a:gd name="T51" fmla="*/ 528 h 855"/>
                <a:gd name="T52" fmla="*/ 837 w 854"/>
                <a:gd name="T53" fmla="*/ 514 h 855"/>
                <a:gd name="T54" fmla="*/ 7 w 854"/>
                <a:gd name="T55" fmla="*/ 509 h 855"/>
                <a:gd name="T56" fmla="*/ 7 w 854"/>
                <a:gd name="T57" fmla="*/ 509 h 855"/>
                <a:gd name="T58" fmla="*/ 846 w 854"/>
                <a:gd name="T59" fmla="*/ 426 h 855"/>
                <a:gd name="T60" fmla="*/ 0 w 854"/>
                <a:gd name="T61" fmla="*/ 455 h 855"/>
                <a:gd name="T62" fmla="*/ 8 w 854"/>
                <a:gd name="T63" fmla="*/ 427 h 855"/>
                <a:gd name="T64" fmla="*/ 842 w 854"/>
                <a:gd name="T65" fmla="*/ 373 h 855"/>
                <a:gd name="T66" fmla="*/ 9 w 854"/>
                <a:gd name="T67" fmla="*/ 401 h 855"/>
                <a:gd name="T68" fmla="*/ 9 w 854"/>
                <a:gd name="T69" fmla="*/ 401 h 855"/>
                <a:gd name="T70" fmla="*/ 847 w 854"/>
                <a:gd name="T71" fmla="*/ 351 h 855"/>
                <a:gd name="T72" fmla="*/ 15 w 854"/>
                <a:gd name="T73" fmla="*/ 313 h 855"/>
                <a:gd name="T74" fmla="*/ 815 w 854"/>
                <a:gd name="T75" fmla="*/ 269 h 855"/>
                <a:gd name="T76" fmla="*/ 29 w 854"/>
                <a:gd name="T77" fmla="*/ 296 h 855"/>
                <a:gd name="T78" fmla="*/ 29 w 854"/>
                <a:gd name="T79" fmla="*/ 296 h 855"/>
                <a:gd name="T80" fmla="*/ 814 w 854"/>
                <a:gd name="T81" fmla="*/ 247 h 855"/>
                <a:gd name="T82" fmla="*/ 57 w 854"/>
                <a:gd name="T83" fmla="*/ 213 h 855"/>
                <a:gd name="T84" fmla="*/ 762 w 854"/>
                <a:gd name="T85" fmla="*/ 176 h 855"/>
                <a:gd name="T86" fmla="*/ 75 w 854"/>
                <a:gd name="T87" fmla="*/ 199 h 855"/>
                <a:gd name="T88" fmla="*/ 75 w 854"/>
                <a:gd name="T89" fmla="*/ 199 h 855"/>
                <a:gd name="T90" fmla="*/ 756 w 854"/>
                <a:gd name="T91" fmla="*/ 155 h 855"/>
                <a:gd name="T92" fmla="*/ 124 w 854"/>
                <a:gd name="T93" fmla="*/ 126 h 855"/>
                <a:gd name="T94" fmla="*/ 688 w 854"/>
                <a:gd name="T95" fmla="*/ 99 h 855"/>
                <a:gd name="T96" fmla="*/ 145 w 854"/>
                <a:gd name="T97" fmla="*/ 117 h 855"/>
                <a:gd name="T98" fmla="*/ 145 w 854"/>
                <a:gd name="T99" fmla="*/ 117 h 855"/>
                <a:gd name="T100" fmla="*/ 676 w 854"/>
                <a:gd name="T101" fmla="*/ 80 h 855"/>
                <a:gd name="T102" fmla="*/ 210 w 854"/>
                <a:gd name="T103" fmla="*/ 59 h 855"/>
                <a:gd name="T104" fmla="*/ 596 w 854"/>
                <a:gd name="T105" fmla="*/ 44 h 855"/>
                <a:gd name="T106" fmla="*/ 233 w 854"/>
                <a:gd name="T107" fmla="*/ 56 h 855"/>
                <a:gd name="T108" fmla="*/ 233 w 854"/>
                <a:gd name="T109" fmla="*/ 56 h 855"/>
                <a:gd name="T110" fmla="*/ 580 w 854"/>
                <a:gd name="T111" fmla="*/ 28 h 855"/>
                <a:gd name="T112" fmla="*/ 311 w 854"/>
                <a:gd name="T113" fmla="*/ 16 h 855"/>
                <a:gd name="T114" fmla="*/ 493 w 854"/>
                <a:gd name="T115" fmla="*/ 14 h 855"/>
                <a:gd name="T116" fmla="*/ 333 w 854"/>
                <a:gd name="T117" fmla="*/ 19 h 855"/>
                <a:gd name="T118" fmla="*/ 333 w 854"/>
                <a:gd name="T119" fmla="*/ 19 h 855"/>
                <a:gd name="T120" fmla="*/ 473 w 854"/>
                <a:gd name="T121" fmla="*/ 3 h 855"/>
                <a:gd name="T122" fmla="*/ 419 w 854"/>
                <a:gd name="T123" fmla="*/ 0 h 8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854" h="855">
                  <a:moveTo>
                    <a:pt x="427" y="855"/>
                  </a:moveTo>
                  <a:cubicBezTo>
                    <a:pt x="420" y="855"/>
                    <a:pt x="414" y="855"/>
                    <a:pt x="407" y="854"/>
                  </a:cubicBezTo>
                  <a:cubicBezTo>
                    <a:pt x="407" y="846"/>
                    <a:pt x="407" y="846"/>
                    <a:pt x="407" y="846"/>
                  </a:cubicBezTo>
                  <a:cubicBezTo>
                    <a:pt x="419" y="846"/>
                    <a:pt x="430" y="847"/>
                    <a:pt x="441" y="846"/>
                  </a:cubicBezTo>
                  <a:cubicBezTo>
                    <a:pt x="441" y="854"/>
                    <a:pt x="441" y="854"/>
                    <a:pt x="441" y="854"/>
                  </a:cubicBezTo>
                  <a:cubicBezTo>
                    <a:pt x="436" y="855"/>
                    <a:pt x="432" y="855"/>
                    <a:pt x="427" y="855"/>
                  </a:cubicBezTo>
                  <a:moveTo>
                    <a:pt x="462" y="853"/>
                  </a:moveTo>
                  <a:cubicBezTo>
                    <a:pt x="461" y="845"/>
                    <a:pt x="461" y="845"/>
                    <a:pt x="461" y="845"/>
                  </a:cubicBezTo>
                  <a:cubicBezTo>
                    <a:pt x="472" y="844"/>
                    <a:pt x="483" y="843"/>
                    <a:pt x="494" y="841"/>
                  </a:cubicBezTo>
                  <a:cubicBezTo>
                    <a:pt x="495" y="849"/>
                    <a:pt x="495" y="849"/>
                    <a:pt x="495" y="849"/>
                  </a:cubicBezTo>
                  <a:cubicBezTo>
                    <a:pt x="484" y="851"/>
                    <a:pt x="473" y="852"/>
                    <a:pt x="462" y="853"/>
                  </a:cubicBezTo>
                  <a:moveTo>
                    <a:pt x="386" y="853"/>
                  </a:moveTo>
                  <a:cubicBezTo>
                    <a:pt x="375" y="852"/>
                    <a:pt x="364" y="850"/>
                    <a:pt x="353" y="848"/>
                  </a:cubicBezTo>
                  <a:cubicBezTo>
                    <a:pt x="354" y="840"/>
                    <a:pt x="354" y="840"/>
                    <a:pt x="354" y="840"/>
                  </a:cubicBezTo>
                  <a:cubicBezTo>
                    <a:pt x="365" y="842"/>
                    <a:pt x="376" y="843"/>
                    <a:pt x="387" y="845"/>
                  </a:cubicBezTo>
                  <a:lnTo>
                    <a:pt x="386" y="853"/>
                  </a:lnTo>
                  <a:close/>
                  <a:moveTo>
                    <a:pt x="516" y="845"/>
                  </a:moveTo>
                  <a:cubicBezTo>
                    <a:pt x="514" y="837"/>
                    <a:pt x="514" y="837"/>
                    <a:pt x="514" y="837"/>
                  </a:cubicBezTo>
                  <a:cubicBezTo>
                    <a:pt x="525" y="835"/>
                    <a:pt x="536" y="832"/>
                    <a:pt x="546" y="829"/>
                  </a:cubicBezTo>
                  <a:cubicBezTo>
                    <a:pt x="549" y="837"/>
                    <a:pt x="549" y="837"/>
                    <a:pt x="549" y="837"/>
                  </a:cubicBezTo>
                  <a:cubicBezTo>
                    <a:pt x="538" y="840"/>
                    <a:pt x="527" y="843"/>
                    <a:pt x="516" y="845"/>
                  </a:cubicBezTo>
                  <a:moveTo>
                    <a:pt x="332" y="844"/>
                  </a:moveTo>
                  <a:cubicBezTo>
                    <a:pt x="321" y="842"/>
                    <a:pt x="310" y="839"/>
                    <a:pt x="299" y="835"/>
                  </a:cubicBezTo>
                  <a:cubicBezTo>
                    <a:pt x="302" y="827"/>
                    <a:pt x="302" y="827"/>
                    <a:pt x="302" y="827"/>
                  </a:cubicBezTo>
                  <a:cubicBezTo>
                    <a:pt x="312" y="831"/>
                    <a:pt x="323" y="834"/>
                    <a:pt x="334" y="836"/>
                  </a:cubicBezTo>
                  <a:lnTo>
                    <a:pt x="332" y="844"/>
                  </a:lnTo>
                  <a:close/>
                  <a:moveTo>
                    <a:pt x="569" y="831"/>
                  </a:moveTo>
                  <a:cubicBezTo>
                    <a:pt x="566" y="823"/>
                    <a:pt x="566" y="823"/>
                    <a:pt x="566" y="823"/>
                  </a:cubicBezTo>
                  <a:cubicBezTo>
                    <a:pt x="576" y="819"/>
                    <a:pt x="587" y="815"/>
                    <a:pt x="597" y="811"/>
                  </a:cubicBezTo>
                  <a:cubicBezTo>
                    <a:pt x="600" y="818"/>
                    <a:pt x="600" y="818"/>
                    <a:pt x="600" y="818"/>
                  </a:cubicBezTo>
                  <a:cubicBezTo>
                    <a:pt x="590" y="823"/>
                    <a:pt x="579" y="827"/>
                    <a:pt x="569" y="831"/>
                  </a:cubicBezTo>
                  <a:moveTo>
                    <a:pt x="279" y="829"/>
                  </a:moveTo>
                  <a:cubicBezTo>
                    <a:pt x="269" y="825"/>
                    <a:pt x="258" y="820"/>
                    <a:pt x="248" y="816"/>
                  </a:cubicBezTo>
                  <a:cubicBezTo>
                    <a:pt x="252" y="808"/>
                    <a:pt x="252" y="808"/>
                    <a:pt x="252" y="808"/>
                  </a:cubicBezTo>
                  <a:cubicBezTo>
                    <a:pt x="262" y="813"/>
                    <a:pt x="272" y="817"/>
                    <a:pt x="282" y="821"/>
                  </a:cubicBezTo>
                  <a:lnTo>
                    <a:pt x="279" y="829"/>
                  </a:lnTo>
                  <a:close/>
                  <a:moveTo>
                    <a:pt x="619" y="809"/>
                  </a:moveTo>
                  <a:cubicBezTo>
                    <a:pt x="615" y="802"/>
                    <a:pt x="615" y="802"/>
                    <a:pt x="615" y="802"/>
                  </a:cubicBezTo>
                  <a:cubicBezTo>
                    <a:pt x="625" y="797"/>
                    <a:pt x="635" y="791"/>
                    <a:pt x="644" y="786"/>
                  </a:cubicBezTo>
                  <a:cubicBezTo>
                    <a:pt x="648" y="793"/>
                    <a:pt x="648" y="793"/>
                    <a:pt x="648" y="793"/>
                  </a:cubicBezTo>
                  <a:cubicBezTo>
                    <a:pt x="639" y="799"/>
                    <a:pt x="629" y="804"/>
                    <a:pt x="619" y="809"/>
                  </a:cubicBezTo>
                  <a:moveTo>
                    <a:pt x="229" y="806"/>
                  </a:moveTo>
                  <a:cubicBezTo>
                    <a:pt x="219" y="801"/>
                    <a:pt x="210" y="796"/>
                    <a:pt x="200" y="790"/>
                  </a:cubicBezTo>
                  <a:cubicBezTo>
                    <a:pt x="205" y="783"/>
                    <a:pt x="205" y="783"/>
                    <a:pt x="205" y="783"/>
                  </a:cubicBezTo>
                  <a:cubicBezTo>
                    <a:pt x="214" y="788"/>
                    <a:pt x="223" y="794"/>
                    <a:pt x="233" y="799"/>
                  </a:cubicBezTo>
                  <a:lnTo>
                    <a:pt x="229" y="806"/>
                  </a:lnTo>
                  <a:close/>
                  <a:moveTo>
                    <a:pt x="666" y="781"/>
                  </a:moveTo>
                  <a:cubicBezTo>
                    <a:pt x="662" y="775"/>
                    <a:pt x="662" y="775"/>
                    <a:pt x="662" y="775"/>
                  </a:cubicBezTo>
                  <a:cubicBezTo>
                    <a:pt x="671" y="768"/>
                    <a:pt x="680" y="762"/>
                    <a:pt x="688" y="755"/>
                  </a:cubicBezTo>
                  <a:cubicBezTo>
                    <a:pt x="693" y="761"/>
                    <a:pt x="693" y="761"/>
                    <a:pt x="693" y="761"/>
                  </a:cubicBezTo>
                  <a:cubicBezTo>
                    <a:pt x="685" y="768"/>
                    <a:pt x="675" y="775"/>
                    <a:pt x="666" y="781"/>
                  </a:cubicBezTo>
                  <a:moveTo>
                    <a:pt x="183" y="778"/>
                  </a:moveTo>
                  <a:cubicBezTo>
                    <a:pt x="173" y="772"/>
                    <a:pt x="164" y="765"/>
                    <a:pt x="156" y="758"/>
                  </a:cubicBezTo>
                  <a:cubicBezTo>
                    <a:pt x="161" y="751"/>
                    <a:pt x="161" y="751"/>
                    <a:pt x="161" y="751"/>
                  </a:cubicBezTo>
                  <a:cubicBezTo>
                    <a:pt x="169" y="758"/>
                    <a:pt x="178" y="765"/>
                    <a:pt x="187" y="771"/>
                  </a:cubicBezTo>
                  <a:lnTo>
                    <a:pt x="183" y="778"/>
                  </a:lnTo>
                  <a:close/>
                  <a:moveTo>
                    <a:pt x="709" y="748"/>
                  </a:moveTo>
                  <a:cubicBezTo>
                    <a:pt x="704" y="742"/>
                    <a:pt x="704" y="742"/>
                    <a:pt x="704" y="742"/>
                  </a:cubicBezTo>
                  <a:cubicBezTo>
                    <a:pt x="712" y="734"/>
                    <a:pt x="720" y="727"/>
                    <a:pt x="728" y="719"/>
                  </a:cubicBezTo>
                  <a:cubicBezTo>
                    <a:pt x="734" y="725"/>
                    <a:pt x="734" y="725"/>
                    <a:pt x="734" y="725"/>
                  </a:cubicBezTo>
                  <a:cubicBezTo>
                    <a:pt x="726" y="733"/>
                    <a:pt x="718" y="741"/>
                    <a:pt x="709" y="748"/>
                  </a:cubicBezTo>
                  <a:moveTo>
                    <a:pt x="140" y="744"/>
                  </a:moveTo>
                  <a:cubicBezTo>
                    <a:pt x="131" y="736"/>
                    <a:pt x="123" y="728"/>
                    <a:pt x="116" y="720"/>
                  </a:cubicBezTo>
                  <a:cubicBezTo>
                    <a:pt x="122" y="715"/>
                    <a:pt x="122" y="715"/>
                    <a:pt x="122" y="715"/>
                  </a:cubicBezTo>
                  <a:cubicBezTo>
                    <a:pt x="129" y="723"/>
                    <a:pt x="137" y="730"/>
                    <a:pt x="145" y="738"/>
                  </a:cubicBezTo>
                  <a:lnTo>
                    <a:pt x="140" y="744"/>
                  </a:lnTo>
                  <a:close/>
                  <a:moveTo>
                    <a:pt x="748" y="709"/>
                  </a:moveTo>
                  <a:cubicBezTo>
                    <a:pt x="742" y="704"/>
                    <a:pt x="742" y="704"/>
                    <a:pt x="742" y="704"/>
                  </a:cubicBezTo>
                  <a:cubicBezTo>
                    <a:pt x="749" y="695"/>
                    <a:pt x="756" y="687"/>
                    <a:pt x="763" y="678"/>
                  </a:cubicBezTo>
                  <a:cubicBezTo>
                    <a:pt x="769" y="683"/>
                    <a:pt x="769" y="683"/>
                    <a:pt x="769" y="683"/>
                  </a:cubicBezTo>
                  <a:cubicBezTo>
                    <a:pt x="763" y="692"/>
                    <a:pt x="755" y="701"/>
                    <a:pt x="748" y="709"/>
                  </a:cubicBezTo>
                  <a:moveTo>
                    <a:pt x="102" y="705"/>
                  </a:moveTo>
                  <a:cubicBezTo>
                    <a:pt x="94" y="696"/>
                    <a:pt x="87" y="687"/>
                    <a:pt x="81" y="678"/>
                  </a:cubicBezTo>
                  <a:cubicBezTo>
                    <a:pt x="87" y="673"/>
                    <a:pt x="87" y="673"/>
                    <a:pt x="87" y="673"/>
                  </a:cubicBezTo>
                  <a:cubicBezTo>
                    <a:pt x="94" y="682"/>
                    <a:pt x="101" y="691"/>
                    <a:pt x="108" y="699"/>
                  </a:cubicBezTo>
                  <a:lnTo>
                    <a:pt x="102" y="705"/>
                  </a:lnTo>
                  <a:close/>
                  <a:moveTo>
                    <a:pt x="782" y="666"/>
                  </a:moveTo>
                  <a:cubicBezTo>
                    <a:pt x="775" y="661"/>
                    <a:pt x="775" y="661"/>
                    <a:pt x="775" y="661"/>
                  </a:cubicBezTo>
                  <a:cubicBezTo>
                    <a:pt x="781" y="652"/>
                    <a:pt x="787" y="643"/>
                    <a:pt x="792" y="633"/>
                  </a:cubicBezTo>
                  <a:cubicBezTo>
                    <a:pt x="799" y="637"/>
                    <a:pt x="799" y="637"/>
                    <a:pt x="799" y="637"/>
                  </a:cubicBezTo>
                  <a:cubicBezTo>
                    <a:pt x="794" y="647"/>
                    <a:pt x="788" y="657"/>
                    <a:pt x="782" y="666"/>
                  </a:cubicBezTo>
                  <a:moveTo>
                    <a:pt x="69" y="661"/>
                  </a:moveTo>
                  <a:cubicBezTo>
                    <a:pt x="63" y="651"/>
                    <a:pt x="57" y="642"/>
                    <a:pt x="52" y="632"/>
                  </a:cubicBezTo>
                  <a:cubicBezTo>
                    <a:pt x="59" y="628"/>
                    <a:pt x="59" y="628"/>
                    <a:pt x="59" y="628"/>
                  </a:cubicBezTo>
                  <a:cubicBezTo>
                    <a:pt x="64" y="638"/>
                    <a:pt x="70" y="647"/>
                    <a:pt x="76" y="656"/>
                  </a:cubicBezTo>
                  <a:lnTo>
                    <a:pt x="69" y="661"/>
                  </a:lnTo>
                  <a:close/>
                  <a:moveTo>
                    <a:pt x="809" y="618"/>
                  </a:moveTo>
                  <a:cubicBezTo>
                    <a:pt x="802" y="615"/>
                    <a:pt x="802" y="615"/>
                    <a:pt x="802" y="615"/>
                  </a:cubicBezTo>
                  <a:cubicBezTo>
                    <a:pt x="807" y="605"/>
                    <a:pt x="811" y="595"/>
                    <a:pt x="815" y="585"/>
                  </a:cubicBezTo>
                  <a:cubicBezTo>
                    <a:pt x="823" y="588"/>
                    <a:pt x="823" y="588"/>
                    <a:pt x="823" y="588"/>
                  </a:cubicBezTo>
                  <a:cubicBezTo>
                    <a:pt x="819" y="598"/>
                    <a:pt x="814" y="608"/>
                    <a:pt x="809" y="618"/>
                  </a:cubicBezTo>
                  <a:moveTo>
                    <a:pt x="42" y="613"/>
                  </a:moveTo>
                  <a:cubicBezTo>
                    <a:pt x="37" y="603"/>
                    <a:pt x="33" y="593"/>
                    <a:pt x="28" y="582"/>
                  </a:cubicBezTo>
                  <a:cubicBezTo>
                    <a:pt x="36" y="579"/>
                    <a:pt x="36" y="579"/>
                    <a:pt x="36" y="579"/>
                  </a:cubicBezTo>
                  <a:cubicBezTo>
                    <a:pt x="40" y="589"/>
                    <a:pt x="45" y="600"/>
                    <a:pt x="49" y="610"/>
                  </a:cubicBezTo>
                  <a:lnTo>
                    <a:pt x="42" y="613"/>
                  </a:lnTo>
                  <a:close/>
                  <a:moveTo>
                    <a:pt x="830" y="568"/>
                  </a:moveTo>
                  <a:cubicBezTo>
                    <a:pt x="823" y="565"/>
                    <a:pt x="823" y="565"/>
                    <a:pt x="823" y="565"/>
                  </a:cubicBezTo>
                  <a:cubicBezTo>
                    <a:pt x="826" y="555"/>
                    <a:pt x="829" y="544"/>
                    <a:pt x="832" y="534"/>
                  </a:cubicBezTo>
                  <a:cubicBezTo>
                    <a:pt x="840" y="536"/>
                    <a:pt x="840" y="536"/>
                    <a:pt x="840" y="536"/>
                  </a:cubicBezTo>
                  <a:cubicBezTo>
                    <a:pt x="837" y="547"/>
                    <a:pt x="834" y="557"/>
                    <a:pt x="830" y="568"/>
                  </a:cubicBezTo>
                  <a:moveTo>
                    <a:pt x="21" y="562"/>
                  </a:moveTo>
                  <a:cubicBezTo>
                    <a:pt x="18" y="552"/>
                    <a:pt x="15" y="541"/>
                    <a:pt x="12" y="530"/>
                  </a:cubicBezTo>
                  <a:cubicBezTo>
                    <a:pt x="20" y="528"/>
                    <a:pt x="20" y="528"/>
                    <a:pt x="20" y="528"/>
                  </a:cubicBezTo>
                  <a:cubicBezTo>
                    <a:pt x="23" y="539"/>
                    <a:pt x="26" y="549"/>
                    <a:pt x="29" y="560"/>
                  </a:cubicBezTo>
                  <a:lnTo>
                    <a:pt x="21" y="562"/>
                  </a:lnTo>
                  <a:close/>
                  <a:moveTo>
                    <a:pt x="845" y="515"/>
                  </a:moveTo>
                  <a:cubicBezTo>
                    <a:pt x="837" y="514"/>
                    <a:pt x="837" y="514"/>
                    <a:pt x="837" y="514"/>
                  </a:cubicBezTo>
                  <a:cubicBezTo>
                    <a:pt x="839" y="503"/>
                    <a:pt x="841" y="492"/>
                    <a:pt x="842" y="481"/>
                  </a:cubicBezTo>
                  <a:cubicBezTo>
                    <a:pt x="851" y="482"/>
                    <a:pt x="851" y="482"/>
                    <a:pt x="851" y="482"/>
                  </a:cubicBezTo>
                  <a:cubicBezTo>
                    <a:pt x="849" y="493"/>
                    <a:pt x="847" y="504"/>
                    <a:pt x="845" y="515"/>
                  </a:cubicBezTo>
                  <a:moveTo>
                    <a:pt x="7" y="509"/>
                  </a:moveTo>
                  <a:cubicBezTo>
                    <a:pt x="5" y="499"/>
                    <a:pt x="4" y="487"/>
                    <a:pt x="2" y="476"/>
                  </a:cubicBezTo>
                  <a:cubicBezTo>
                    <a:pt x="11" y="475"/>
                    <a:pt x="11" y="475"/>
                    <a:pt x="11" y="475"/>
                  </a:cubicBezTo>
                  <a:cubicBezTo>
                    <a:pt x="12" y="486"/>
                    <a:pt x="13" y="497"/>
                    <a:pt x="16" y="508"/>
                  </a:cubicBezTo>
                  <a:lnTo>
                    <a:pt x="7" y="509"/>
                  </a:lnTo>
                  <a:close/>
                  <a:moveTo>
                    <a:pt x="853" y="461"/>
                  </a:moveTo>
                  <a:cubicBezTo>
                    <a:pt x="845" y="460"/>
                    <a:pt x="845" y="460"/>
                    <a:pt x="845" y="460"/>
                  </a:cubicBezTo>
                  <a:cubicBezTo>
                    <a:pt x="845" y="449"/>
                    <a:pt x="846" y="438"/>
                    <a:pt x="846" y="427"/>
                  </a:cubicBezTo>
                  <a:cubicBezTo>
                    <a:pt x="846" y="426"/>
                    <a:pt x="846" y="426"/>
                    <a:pt x="846" y="426"/>
                  </a:cubicBezTo>
                  <a:cubicBezTo>
                    <a:pt x="854" y="426"/>
                    <a:pt x="854" y="426"/>
                    <a:pt x="854" y="426"/>
                  </a:cubicBezTo>
                  <a:cubicBezTo>
                    <a:pt x="854" y="427"/>
                    <a:pt x="854" y="427"/>
                    <a:pt x="854" y="427"/>
                  </a:cubicBezTo>
                  <a:cubicBezTo>
                    <a:pt x="854" y="439"/>
                    <a:pt x="854" y="450"/>
                    <a:pt x="853" y="461"/>
                  </a:cubicBezTo>
                  <a:moveTo>
                    <a:pt x="0" y="455"/>
                  </a:moveTo>
                  <a:cubicBezTo>
                    <a:pt x="0" y="446"/>
                    <a:pt x="0" y="437"/>
                    <a:pt x="0" y="427"/>
                  </a:cubicBezTo>
                  <a:cubicBezTo>
                    <a:pt x="0" y="425"/>
                    <a:pt x="0" y="423"/>
                    <a:pt x="0" y="422"/>
                  </a:cubicBezTo>
                  <a:cubicBezTo>
                    <a:pt x="8" y="422"/>
                    <a:pt x="8" y="422"/>
                    <a:pt x="8" y="422"/>
                  </a:cubicBezTo>
                  <a:cubicBezTo>
                    <a:pt x="8" y="424"/>
                    <a:pt x="8" y="425"/>
                    <a:pt x="8" y="427"/>
                  </a:cubicBezTo>
                  <a:cubicBezTo>
                    <a:pt x="8" y="436"/>
                    <a:pt x="8" y="446"/>
                    <a:pt x="9" y="455"/>
                  </a:cubicBezTo>
                  <a:lnTo>
                    <a:pt x="0" y="455"/>
                  </a:lnTo>
                  <a:close/>
                  <a:moveTo>
                    <a:pt x="845" y="406"/>
                  </a:moveTo>
                  <a:cubicBezTo>
                    <a:pt x="845" y="395"/>
                    <a:pt x="844" y="384"/>
                    <a:pt x="842" y="373"/>
                  </a:cubicBezTo>
                  <a:cubicBezTo>
                    <a:pt x="851" y="372"/>
                    <a:pt x="851" y="372"/>
                    <a:pt x="851" y="372"/>
                  </a:cubicBezTo>
                  <a:cubicBezTo>
                    <a:pt x="852" y="383"/>
                    <a:pt x="853" y="394"/>
                    <a:pt x="854" y="405"/>
                  </a:cubicBezTo>
                  <a:lnTo>
                    <a:pt x="845" y="406"/>
                  </a:lnTo>
                  <a:close/>
                  <a:moveTo>
                    <a:pt x="9" y="401"/>
                  </a:moveTo>
                  <a:cubicBezTo>
                    <a:pt x="0" y="400"/>
                    <a:pt x="0" y="400"/>
                    <a:pt x="0" y="400"/>
                  </a:cubicBezTo>
                  <a:cubicBezTo>
                    <a:pt x="1" y="389"/>
                    <a:pt x="2" y="378"/>
                    <a:pt x="4" y="367"/>
                  </a:cubicBezTo>
                  <a:cubicBezTo>
                    <a:pt x="12" y="368"/>
                    <a:pt x="12" y="368"/>
                    <a:pt x="12" y="368"/>
                  </a:cubicBezTo>
                  <a:cubicBezTo>
                    <a:pt x="10" y="379"/>
                    <a:pt x="9" y="390"/>
                    <a:pt x="9" y="401"/>
                  </a:cubicBezTo>
                  <a:moveTo>
                    <a:pt x="839" y="352"/>
                  </a:moveTo>
                  <a:cubicBezTo>
                    <a:pt x="837" y="342"/>
                    <a:pt x="835" y="331"/>
                    <a:pt x="832" y="320"/>
                  </a:cubicBezTo>
                  <a:cubicBezTo>
                    <a:pt x="840" y="318"/>
                    <a:pt x="840" y="318"/>
                    <a:pt x="840" y="318"/>
                  </a:cubicBezTo>
                  <a:cubicBezTo>
                    <a:pt x="843" y="329"/>
                    <a:pt x="845" y="340"/>
                    <a:pt x="847" y="351"/>
                  </a:cubicBezTo>
                  <a:lnTo>
                    <a:pt x="839" y="352"/>
                  </a:lnTo>
                  <a:close/>
                  <a:moveTo>
                    <a:pt x="15" y="348"/>
                  </a:moveTo>
                  <a:cubicBezTo>
                    <a:pt x="7" y="346"/>
                    <a:pt x="7" y="346"/>
                    <a:pt x="7" y="346"/>
                  </a:cubicBezTo>
                  <a:cubicBezTo>
                    <a:pt x="9" y="335"/>
                    <a:pt x="12" y="324"/>
                    <a:pt x="15" y="313"/>
                  </a:cubicBezTo>
                  <a:cubicBezTo>
                    <a:pt x="23" y="316"/>
                    <a:pt x="23" y="316"/>
                    <a:pt x="23" y="316"/>
                  </a:cubicBezTo>
                  <a:cubicBezTo>
                    <a:pt x="20" y="326"/>
                    <a:pt x="17" y="337"/>
                    <a:pt x="15" y="348"/>
                  </a:cubicBezTo>
                  <a:moveTo>
                    <a:pt x="826" y="300"/>
                  </a:moveTo>
                  <a:cubicBezTo>
                    <a:pt x="823" y="290"/>
                    <a:pt x="819" y="279"/>
                    <a:pt x="815" y="269"/>
                  </a:cubicBezTo>
                  <a:cubicBezTo>
                    <a:pt x="823" y="266"/>
                    <a:pt x="823" y="266"/>
                    <a:pt x="823" y="266"/>
                  </a:cubicBezTo>
                  <a:cubicBezTo>
                    <a:pt x="827" y="277"/>
                    <a:pt x="831" y="287"/>
                    <a:pt x="834" y="298"/>
                  </a:cubicBezTo>
                  <a:lnTo>
                    <a:pt x="826" y="300"/>
                  </a:lnTo>
                  <a:close/>
                  <a:moveTo>
                    <a:pt x="29" y="296"/>
                  </a:moveTo>
                  <a:cubicBezTo>
                    <a:pt x="21" y="293"/>
                    <a:pt x="21" y="293"/>
                    <a:pt x="21" y="293"/>
                  </a:cubicBezTo>
                  <a:cubicBezTo>
                    <a:pt x="25" y="283"/>
                    <a:pt x="29" y="272"/>
                    <a:pt x="33" y="262"/>
                  </a:cubicBezTo>
                  <a:cubicBezTo>
                    <a:pt x="41" y="265"/>
                    <a:pt x="41" y="265"/>
                    <a:pt x="41" y="265"/>
                  </a:cubicBezTo>
                  <a:cubicBezTo>
                    <a:pt x="36" y="275"/>
                    <a:pt x="32" y="285"/>
                    <a:pt x="29" y="296"/>
                  </a:cubicBezTo>
                  <a:moveTo>
                    <a:pt x="807" y="250"/>
                  </a:moveTo>
                  <a:cubicBezTo>
                    <a:pt x="802" y="240"/>
                    <a:pt x="797" y="231"/>
                    <a:pt x="792" y="221"/>
                  </a:cubicBezTo>
                  <a:cubicBezTo>
                    <a:pt x="799" y="217"/>
                    <a:pt x="799" y="217"/>
                    <a:pt x="799" y="217"/>
                  </a:cubicBezTo>
                  <a:cubicBezTo>
                    <a:pt x="804" y="227"/>
                    <a:pt x="810" y="237"/>
                    <a:pt x="814" y="247"/>
                  </a:cubicBezTo>
                  <a:lnTo>
                    <a:pt x="807" y="250"/>
                  </a:lnTo>
                  <a:close/>
                  <a:moveTo>
                    <a:pt x="49" y="246"/>
                  </a:moveTo>
                  <a:cubicBezTo>
                    <a:pt x="42" y="242"/>
                    <a:pt x="42" y="242"/>
                    <a:pt x="42" y="242"/>
                  </a:cubicBezTo>
                  <a:cubicBezTo>
                    <a:pt x="46" y="232"/>
                    <a:pt x="52" y="222"/>
                    <a:pt x="57" y="213"/>
                  </a:cubicBezTo>
                  <a:cubicBezTo>
                    <a:pt x="65" y="217"/>
                    <a:pt x="65" y="217"/>
                    <a:pt x="65" y="217"/>
                  </a:cubicBezTo>
                  <a:cubicBezTo>
                    <a:pt x="59" y="226"/>
                    <a:pt x="54" y="236"/>
                    <a:pt x="49" y="246"/>
                  </a:cubicBezTo>
                  <a:moveTo>
                    <a:pt x="781" y="203"/>
                  </a:moveTo>
                  <a:cubicBezTo>
                    <a:pt x="775" y="194"/>
                    <a:pt x="769" y="185"/>
                    <a:pt x="762" y="176"/>
                  </a:cubicBezTo>
                  <a:cubicBezTo>
                    <a:pt x="769" y="171"/>
                    <a:pt x="769" y="171"/>
                    <a:pt x="769" y="171"/>
                  </a:cubicBezTo>
                  <a:cubicBezTo>
                    <a:pt x="776" y="180"/>
                    <a:pt x="782" y="189"/>
                    <a:pt x="788" y="199"/>
                  </a:cubicBezTo>
                  <a:lnTo>
                    <a:pt x="781" y="203"/>
                  </a:lnTo>
                  <a:close/>
                  <a:moveTo>
                    <a:pt x="75" y="199"/>
                  </a:moveTo>
                  <a:cubicBezTo>
                    <a:pt x="68" y="195"/>
                    <a:pt x="68" y="195"/>
                    <a:pt x="68" y="195"/>
                  </a:cubicBezTo>
                  <a:cubicBezTo>
                    <a:pt x="75" y="185"/>
                    <a:pt x="81" y="176"/>
                    <a:pt x="88" y="167"/>
                  </a:cubicBezTo>
                  <a:cubicBezTo>
                    <a:pt x="94" y="172"/>
                    <a:pt x="94" y="172"/>
                    <a:pt x="94" y="172"/>
                  </a:cubicBezTo>
                  <a:cubicBezTo>
                    <a:pt x="88" y="181"/>
                    <a:pt x="81" y="190"/>
                    <a:pt x="75" y="199"/>
                  </a:cubicBezTo>
                  <a:moveTo>
                    <a:pt x="749" y="160"/>
                  </a:moveTo>
                  <a:cubicBezTo>
                    <a:pt x="742" y="152"/>
                    <a:pt x="735" y="143"/>
                    <a:pt x="727" y="135"/>
                  </a:cubicBezTo>
                  <a:cubicBezTo>
                    <a:pt x="733" y="130"/>
                    <a:pt x="733" y="130"/>
                    <a:pt x="733" y="130"/>
                  </a:cubicBezTo>
                  <a:cubicBezTo>
                    <a:pt x="741" y="138"/>
                    <a:pt x="749" y="146"/>
                    <a:pt x="756" y="155"/>
                  </a:cubicBezTo>
                  <a:lnTo>
                    <a:pt x="749" y="160"/>
                  </a:lnTo>
                  <a:close/>
                  <a:moveTo>
                    <a:pt x="107" y="156"/>
                  </a:moveTo>
                  <a:cubicBezTo>
                    <a:pt x="101" y="151"/>
                    <a:pt x="101" y="151"/>
                    <a:pt x="101" y="151"/>
                  </a:cubicBezTo>
                  <a:cubicBezTo>
                    <a:pt x="108" y="142"/>
                    <a:pt x="116" y="134"/>
                    <a:pt x="124" y="126"/>
                  </a:cubicBezTo>
                  <a:cubicBezTo>
                    <a:pt x="130" y="132"/>
                    <a:pt x="130" y="132"/>
                    <a:pt x="130" y="132"/>
                  </a:cubicBezTo>
                  <a:cubicBezTo>
                    <a:pt x="122" y="140"/>
                    <a:pt x="115" y="148"/>
                    <a:pt x="107" y="156"/>
                  </a:cubicBezTo>
                  <a:moveTo>
                    <a:pt x="713" y="121"/>
                  </a:moveTo>
                  <a:cubicBezTo>
                    <a:pt x="705" y="113"/>
                    <a:pt x="696" y="106"/>
                    <a:pt x="688" y="99"/>
                  </a:cubicBezTo>
                  <a:cubicBezTo>
                    <a:pt x="693" y="93"/>
                    <a:pt x="693" y="93"/>
                    <a:pt x="693" y="93"/>
                  </a:cubicBezTo>
                  <a:cubicBezTo>
                    <a:pt x="701" y="100"/>
                    <a:pt x="710" y="107"/>
                    <a:pt x="718" y="115"/>
                  </a:cubicBezTo>
                  <a:lnTo>
                    <a:pt x="713" y="121"/>
                  </a:lnTo>
                  <a:close/>
                  <a:moveTo>
                    <a:pt x="145" y="117"/>
                  </a:moveTo>
                  <a:cubicBezTo>
                    <a:pt x="139" y="111"/>
                    <a:pt x="139" y="111"/>
                    <a:pt x="139" y="111"/>
                  </a:cubicBezTo>
                  <a:cubicBezTo>
                    <a:pt x="147" y="104"/>
                    <a:pt x="156" y="97"/>
                    <a:pt x="165" y="90"/>
                  </a:cubicBezTo>
                  <a:cubicBezTo>
                    <a:pt x="170" y="96"/>
                    <a:pt x="170" y="96"/>
                    <a:pt x="170" y="96"/>
                  </a:cubicBezTo>
                  <a:cubicBezTo>
                    <a:pt x="161" y="103"/>
                    <a:pt x="153" y="110"/>
                    <a:pt x="145" y="117"/>
                  </a:cubicBezTo>
                  <a:moveTo>
                    <a:pt x="671" y="87"/>
                  </a:moveTo>
                  <a:cubicBezTo>
                    <a:pt x="662" y="80"/>
                    <a:pt x="653" y="74"/>
                    <a:pt x="643" y="69"/>
                  </a:cubicBezTo>
                  <a:cubicBezTo>
                    <a:pt x="648" y="62"/>
                    <a:pt x="648" y="62"/>
                    <a:pt x="648" y="62"/>
                  </a:cubicBezTo>
                  <a:cubicBezTo>
                    <a:pt x="657" y="67"/>
                    <a:pt x="667" y="74"/>
                    <a:pt x="676" y="80"/>
                  </a:cubicBezTo>
                  <a:lnTo>
                    <a:pt x="671" y="87"/>
                  </a:lnTo>
                  <a:close/>
                  <a:moveTo>
                    <a:pt x="187" y="84"/>
                  </a:moveTo>
                  <a:cubicBezTo>
                    <a:pt x="182" y="77"/>
                    <a:pt x="182" y="77"/>
                    <a:pt x="182" y="77"/>
                  </a:cubicBezTo>
                  <a:cubicBezTo>
                    <a:pt x="191" y="71"/>
                    <a:pt x="201" y="65"/>
                    <a:pt x="210" y="59"/>
                  </a:cubicBezTo>
                  <a:cubicBezTo>
                    <a:pt x="214" y="66"/>
                    <a:pt x="214" y="66"/>
                    <a:pt x="214" y="66"/>
                  </a:cubicBezTo>
                  <a:cubicBezTo>
                    <a:pt x="205" y="72"/>
                    <a:pt x="196" y="78"/>
                    <a:pt x="187" y="84"/>
                  </a:cubicBezTo>
                  <a:moveTo>
                    <a:pt x="626" y="58"/>
                  </a:moveTo>
                  <a:cubicBezTo>
                    <a:pt x="616" y="53"/>
                    <a:pt x="606" y="48"/>
                    <a:pt x="596" y="44"/>
                  </a:cubicBezTo>
                  <a:cubicBezTo>
                    <a:pt x="599" y="36"/>
                    <a:pt x="599" y="36"/>
                    <a:pt x="599" y="36"/>
                  </a:cubicBezTo>
                  <a:cubicBezTo>
                    <a:pt x="609" y="41"/>
                    <a:pt x="620" y="46"/>
                    <a:pt x="629" y="51"/>
                  </a:cubicBezTo>
                  <a:lnTo>
                    <a:pt x="626" y="58"/>
                  </a:lnTo>
                  <a:close/>
                  <a:moveTo>
                    <a:pt x="233" y="56"/>
                  </a:moveTo>
                  <a:cubicBezTo>
                    <a:pt x="229" y="49"/>
                    <a:pt x="229" y="49"/>
                    <a:pt x="229" y="49"/>
                  </a:cubicBezTo>
                  <a:cubicBezTo>
                    <a:pt x="239" y="44"/>
                    <a:pt x="249" y="39"/>
                    <a:pt x="259" y="34"/>
                  </a:cubicBezTo>
                  <a:cubicBezTo>
                    <a:pt x="262" y="42"/>
                    <a:pt x="262" y="42"/>
                    <a:pt x="262" y="42"/>
                  </a:cubicBezTo>
                  <a:cubicBezTo>
                    <a:pt x="252" y="46"/>
                    <a:pt x="242" y="51"/>
                    <a:pt x="233" y="56"/>
                  </a:cubicBezTo>
                  <a:moveTo>
                    <a:pt x="577" y="36"/>
                  </a:moveTo>
                  <a:cubicBezTo>
                    <a:pt x="566" y="32"/>
                    <a:pt x="556" y="28"/>
                    <a:pt x="545" y="25"/>
                  </a:cubicBezTo>
                  <a:cubicBezTo>
                    <a:pt x="548" y="17"/>
                    <a:pt x="548" y="17"/>
                    <a:pt x="548" y="17"/>
                  </a:cubicBezTo>
                  <a:cubicBezTo>
                    <a:pt x="558" y="21"/>
                    <a:pt x="569" y="24"/>
                    <a:pt x="580" y="28"/>
                  </a:cubicBezTo>
                  <a:lnTo>
                    <a:pt x="577" y="36"/>
                  </a:lnTo>
                  <a:close/>
                  <a:moveTo>
                    <a:pt x="281" y="34"/>
                  </a:moveTo>
                  <a:cubicBezTo>
                    <a:pt x="279" y="26"/>
                    <a:pt x="279" y="26"/>
                    <a:pt x="279" y="26"/>
                  </a:cubicBezTo>
                  <a:cubicBezTo>
                    <a:pt x="289" y="23"/>
                    <a:pt x="300" y="19"/>
                    <a:pt x="311" y="16"/>
                  </a:cubicBezTo>
                  <a:cubicBezTo>
                    <a:pt x="313" y="24"/>
                    <a:pt x="313" y="24"/>
                    <a:pt x="313" y="24"/>
                  </a:cubicBezTo>
                  <a:cubicBezTo>
                    <a:pt x="302" y="27"/>
                    <a:pt x="292" y="30"/>
                    <a:pt x="281" y="34"/>
                  </a:cubicBezTo>
                  <a:moveTo>
                    <a:pt x="525" y="20"/>
                  </a:moveTo>
                  <a:cubicBezTo>
                    <a:pt x="515" y="17"/>
                    <a:pt x="504" y="15"/>
                    <a:pt x="493" y="14"/>
                  </a:cubicBezTo>
                  <a:cubicBezTo>
                    <a:pt x="494" y="5"/>
                    <a:pt x="494" y="5"/>
                    <a:pt x="494" y="5"/>
                  </a:cubicBezTo>
                  <a:cubicBezTo>
                    <a:pt x="505" y="7"/>
                    <a:pt x="516" y="9"/>
                    <a:pt x="527" y="12"/>
                  </a:cubicBezTo>
                  <a:lnTo>
                    <a:pt x="525" y="20"/>
                  </a:lnTo>
                  <a:close/>
                  <a:moveTo>
                    <a:pt x="333" y="19"/>
                  </a:moveTo>
                  <a:cubicBezTo>
                    <a:pt x="331" y="11"/>
                    <a:pt x="331" y="11"/>
                    <a:pt x="331" y="11"/>
                  </a:cubicBezTo>
                  <a:cubicBezTo>
                    <a:pt x="342" y="8"/>
                    <a:pt x="353" y="6"/>
                    <a:pt x="364" y="5"/>
                  </a:cubicBezTo>
                  <a:cubicBezTo>
                    <a:pt x="365" y="13"/>
                    <a:pt x="365" y="13"/>
                    <a:pt x="365" y="13"/>
                  </a:cubicBezTo>
                  <a:cubicBezTo>
                    <a:pt x="355" y="14"/>
                    <a:pt x="344" y="16"/>
                    <a:pt x="333" y="19"/>
                  </a:cubicBezTo>
                  <a:moveTo>
                    <a:pt x="473" y="11"/>
                  </a:moveTo>
                  <a:cubicBezTo>
                    <a:pt x="462" y="10"/>
                    <a:pt x="451" y="9"/>
                    <a:pt x="440" y="9"/>
                  </a:cubicBezTo>
                  <a:cubicBezTo>
                    <a:pt x="440" y="0"/>
                    <a:pt x="440" y="0"/>
                    <a:pt x="440" y="0"/>
                  </a:cubicBezTo>
                  <a:cubicBezTo>
                    <a:pt x="451" y="1"/>
                    <a:pt x="462" y="1"/>
                    <a:pt x="473" y="3"/>
                  </a:cubicBezTo>
                  <a:lnTo>
                    <a:pt x="473" y="11"/>
                  </a:lnTo>
                  <a:close/>
                  <a:moveTo>
                    <a:pt x="386" y="10"/>
                  </a:moveTo>
                  <a:cubicBezTo>
                    <a:pt x="385" y="2"/>
                    <a:pt x="385" y="2"/>
                    <a:pt x="385" y="2"/>
                  </a:cubicBezTo>
                  <a:cubicBezTo>
                    <a:pt x="396" y="1"/>
                    <a:pt x="408" y="0"/>
                    <a:pt x="419" y="0"/>
                  </a:cubicBezTo>
                  <a:cubicBezTo>
                    <a:pt x="419" y="8"/>
                    <a:pt x="419" y="8"/>
                    <a:pt x="419" y="8"/>
                  </a:cubicBezTo>
                  <a:cubicBezTo>
                    <a:pt x="408" y="9"/>
                    <a:pt x="397" y="9"/>
                    <a:pt x="386" y="10"/>
                  </a:cubicBezTo>
                </a:path>
              </a:pathLst>
            </a:custGeom>
            <a:solidFill>
              <a:srgbClr val="9260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247" name="Freeform 159"/>
            <p:cNvSpPr>
              <a:spLocks noEditPoints="1"/>
            </p:cNvSpPr>
            <p:nvPr/>
          </p:nvSpPr>
          <p:spPr bwMode="auto">
            <a:xfrm>
              <a:off x="7305675" y="1501775"/>
              <a:ext cx="1733550" cy="1095375"/>
            </a:xfrm>
            <a:custGeom>
              <a:avLst/>
              <a:gdLst>
                <a:gd name="T0" fmla="*/ 12 w 693"/>
                <a:gd name="T1" fmla="*/ 438 h 438"/>
                <a:gd name="T2" fmla="*/ 2 w 693"/>
                <a:gd name="T3" fmla="*/ 432 h 438"/>
                <a:gd name="T4" fmla="*/ 3 w 693"/>
                <a:gd name="T5" fmla="*/ 421 h 438"/>
                <a:gd name="T6" fmla="*/ 339 w 693"/>
                <a:gd name="T7" fmla="*/ 6 h 438"/>
                <a:gd name="T8" fmla="*/ 352 w 693"/>
                <a:gd name="T9" fmla="*/ 0 h 438"/>
                <a:gd name="T10" fmla="*/ 366 w 693"/>
                <a:gd name="T11" fmla="*/ 7 h 438"/>
                <a:gd name="T12" fmla="*/ 449 w 693"/>
                <a:gd name="T13" fmla="*/ 112 h 438"/>
                <a:gd name="T14" fmla="*/ 451 w 693"/>
                <a:gd name="T15" fmla="*/ 116 h 438"/>
                <a:gd name="T16" fmla="*/ 690 w 693"/>
                <a:gd name="T17" fmla="*/ 422 h 438"/>
                <a:gd name="T18" fmla="*/ 691 w 693"/>
                <a:gd name="T19" fmla="*/ 433 h 438"/>
                <a:gd name="T20" fmla="*/ 682 w 693"/>
                <a:gd name="T21" fmla="*/ 438 h 438"/>
                <a:gd name="T22" fmla="*/ 12 w 693"/>
                <a:gd name="T23" fmla="*/ 438 h 438"/>
                <a:gd name="T24" fmla="*/ 530 w 693"/>
                <a:gd name="T25" fmla="*/ 332 h 438"/>
                <a:gd name="T26" fmla="*/ 502 w 693"/>
                <a:gd name="T27" fmla="*/ 332 h 438"/>
                <a:gd name="T28" fmla="*/ 502 w 693"/>
                <a:gd name="T29" fmla="*/ 336 h 438"/>
                <a:gd name="T30" fmla="*/ 530 w 693"/>
                <a:gd name="T31" fmla="*/ 336 h 438"/>
                <a:gd name="T32" fmla="*/ 530 w 693"/>
                <a:gd name="T33" fmla="*/ 332 h 438"/>
                <a:gd name="T34" fmla="*/ 355 w 693"/>
                <a:gd name="T35" fmla="*/ 319 h 438"/>
                <a:gd name="T36" fmla="*/ 325 w 693"/>
                <a:gd name="T37" fmla="*/ 319 h 438"/>
                <a:gd name="T38" fmla="*/ 325 w 693"/>
                <a:gd name="T39" fmla="*/ 325 h 438"/>
                <a:gd name="T40" fmla="*/ 355 w 693"/>
                <a:gd name="T41" fmla="*/ 325 h 438"/>
                <a:gd name="T42" fmla="*/ 355 w 693"/>
                <a:gd name="T43" fmla="*/ 319 h 438"/>
                <a:gd name="T44" fmla="*/ 435 w 693"/>
                <a:gd name="T45" fmla="*/ 233 h 438"/>
                <a:gd name="T46" fmla="*/ 407 w 693"/>
                <a:gd name="T47" fmla="*/ 233 h 438"/>
                <a:gd name="T48" fmla="*/ 407 w 693"/>
                <a:gd name="T49" fmla="*/ 236 h 438"/>
                <a:gd name="T50" fmla="*/ 435 w 693"/>
                <a:gd name="T51" fmla="*/ 236 h 438"/>
                <a:gd name="T52" fmla="*/ 435 w 693"/>
                <a:gd name="T53" fmla="*/ 233 h 438"/>
                <a:gd name="T54" fmla="*/ 385 w 693"/>
                <a:gd name="T55" fmla="*/ 152 h 438"/>
                <a:gd name="T56" fmla="*/ 361 w 693"/>
                <a:gd name="T57" fmla="*/ 152 h 438"/>
                <a:gd name="T58" fmla="*/ 361 w 693"/>
                <a:gd name="T59" fmla="*/ 155 h 438"/>
                <a:gd name="T60" fmla="*/ 385 w 693"/>
                <a:gd name="T61" fmla="*/ 155 h 438"/>
                <a:gd name="T62" fmla="*/ 385 w 693"/>
                <a:gd name="T63" fmla="*/ 152 h 4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93" h="438">
                  <a:moveTo>
                    <a:pt x="12" y="438"/>
                  </a:moveTo>
                  <a:cubicBezTo>
                    <a:pt x="8" y="438"/>
                    <a:pt x="4" y="436"/>
                    <a:pt x="2" y="432"/>
                  </a:cubicBezTo>
                  <a:cubicBezTo>
                    <a:pt x="0" y="429"/>
                    <a:pt x="1" y="425"/>
                    <a:pt x="3" y="421"/>
                  </a:cubicBezTo>
                  <a:cubicBezTo>
                    <a:pt x="339" y="6"/>
                    <a:pt x="339" y="6"/>
                    <a:pt x="339" y="6"/>
                  </a:cubicBezTo>
                  <a:cubicBezTo>
                    <a:pt x="342" y="2"/>
                    <a:pt x="347" y="0"/>
                    <a:pt x="352" y="0"/>
                  </a:cubicBezTo>
                  <a:cubicBezTo>
                    <a:pt x="358" y="0"/>
                    <a:pt x="363" y="2"/>
                    <a:pt x="366" y="7"/>
                  </a:cubicBezTo>
                  <a:cubicBezTo>
                    <a:pt x="449" y="112"/>
                    <a:pt x="449" y="112"/>
                    <a:pt x="449" y="112"/>
                  </a:cubicBezTo>
                  <a:cubicBezTo>
                    <a:pt x="450" y="113"/>
                    <a:pt x="451" y="115"/>
                    <a:pt x="451" y="116"/>
                  </a:cubicBezTo>
                  <a:cubicBezTo>
                    <a:pt x="690" y="422"/>
                    <a:pt x="690" y="422"/>
                    <a:pt x="690" y="422"/>
                  </a:cubicBezTo>
                  <a:cubicBezTo>
                    <a:pt x="693" y="425"/>
                    <a:pt x="693" y="429"/>
                    <a:pt x="691" y="433"/>
                  </a:cubicBezTo>
                  <a:cubicBezTo>
                    <a:pt x="690" y="436"/>
                    <a:pt x="686" y="438"/>
                    <a:pt x="682" y="438"/>
                  </a:cubicBezTo>
                  <a:lnTo>
                    <a:pt x="12" y="438"/>
                  </a:lnTo>
                  <a:close/>
                  <a:moveTo>
                    <a:pt x="530" y="332"/>
                  </a:moveTo>
                  <a:cubicBezTo>
                    <a:pt x="502" y="332"/>
                    <a:pt x="502" y="332"/>
                    <a:pt x="502" y="332"/>
                  </a:cubicBezTo>
                  <a:cubicBezTo>
                    <a:pt x="502" y="336"/>
                    <a:pt x="502" y="336"/>
                    <a:pt x="502" y="336"/>
                  </a:cubicBezTo>
                  <a:cubicBezTo>
                    <a:pt x="530" y="336"/>
                    <a:pt x="530" y="336"/>
                    <a:pt x="530" y="336"/>
                  </a:cubicBezTo>
                  <a:lnTo>
                    <a:pt x="530" y="332"/>
                  </a:lnTo>
                  <a:close/>
                  <a:moveTo>
                    <a:pt x="355" y="319"/>
                  </a:moveTo>
                  <a:cubicBezTo>
                    <a:pt x="325" y="319"/>
                    <a:pt x="325" y="319"/>
                    <a:pt x="325" y="319"/>
                  </a:cubicBezTo>
                  <a:cubicBezTo>
                    <a:pt x="325" y="325"/>
                    <a:pt x="325" y="325"/>
                    <a:pt x="325" y="325"/>
                  </a:cubicBezTo>
                  <a:cubicBezTo>
                    <a:pt x="355" y="325"/>
                    <a:pt x="355" y="325"/>
                    <a:pt x="355" y="325"/>
                  </a:cubicBezTo>
                  <a:lnTo>
                    <a:pt x="355" y="319"/>
                  </a:lnTo>
                  <a:close/>
                  <a:moveTo>
                    <a:pt x="435" y="233"/>
                  </a:moveTo>
                  <a:cubicBezTo>
                    <a:pt x="407" y="233"/>
                    <a:pt x="407" y="233"/>
                    <a:pt x="407" y="233"/>
                  </a:cubicBezTo>
                  <a:cubicBezTo>
                    <a:pt x="407" y="236"/>
                    <a:pt x="407" y="236"/>
                    <a:pt x="407" y="236"/>
                  </a:cubicBezTo>
                  <a:cubicBezTo>
                    <a:pt x="435" y="236"/>
                    <a:pt x="435" y="236"/>
                    <a:pt x="435" y="236"/>
                  </a:cubicBezTo>
                  <a:lnTo>
                    <a:pt x="435" y="233"/>
                  </a:lnTo>
                  <a:close/>
                  <a:moveTo>
                    <a:pt x="385" y="152"/>
                  </a:moveTo>
                  <a:cubicBezTo>
                    <a:pt x="361" y="152"/>
                    <a:pt x="361" y="152"/>
                    <a:pt x="361" y="152"/>
                  </a:cubicBezTo>
                  <a:cubicBezTo>
                    <a:pt x="361" y="155"/>
                    <a:pt x="361" y="155"/>
                    <a:pt x="361" y="155"/>
                  </a:cubicBezTo>
                  <a:cubicBezTo>
                    <a:pt x="385" y="155"/>
                    <a:pt x="385" y="155"/>
                    <a:pt x="385" y="155"/>
                  </a:cubicBezTo>
                  <a:lnTo>
                    <a:pt x="385" y="152"/>
                  </a:lnTo>
                  <a:close/>
                </a:path>
              </a:pathLst>
            </a:custGeom>
            <a:solidFill>
              <a:srgbClr val="F8B1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248" name="Freeform 160"/>
            <p:cNvSpPr>
              <a:spLocks noEditPoints="1"/>
            </p:cNvSpPr>
            <p:nvPr/>
          </p:nvSpPr>
          <p:spPr bwMode="auto">
            <a:xfrm>
              <a:off x="7278688" y="1473200"/>
              <a:ext cx="1787525" cy="1152525"/>
            </a:xfrm>
            <a:custGeom>
              <a:avLst/>
              <a:gdLst>
                <a:gd name="T0" fmla="*/ 363 w 715"/>
                <a:gd name="T1" fmla="*/ 21 h 460"/>
                <a:gd name="T2" fmla="*/ 369 w 715"/>
                <a:gd name="T3" fmla="*/ 24 h 460"/>
                <a:gd name="T4" fmla="*/ 452 w 715"/>
                <a:gd name="T5" fmla="*/ 130 h 460"/>
                <a:gd name="T6" fmla="*/ 452 w 715"/>
                <a:gd name="T7" fmla="*/ 131 h 460"/>
                <a:gd name="T8" fmla="*/ 693 w 715"/>
                <a:gd name="T9" fmla="*/ 439 h 460"/>
                <a:gd name="T10" fmla="*/ 23 w 715"/>
                <a:gd name="T11" fmla="*/ 439 h 460"/>
                <a:gd name="T12" fmla="*/ 358 w 715"/>
                <a:gd name="T13" fmla="*/ 24 h 460"/>
                <a:gd name="T14" fmla="*/ 363 w 715"/>
                <a:gd name="T15" fmla="*/ 21 h 460"/>
                <a:gd name="T16" fmla="*/ 361 w 715"/>
                <a:gd name="T17" fmla="*/ 176 h 460"/>
                <a:gd name="T18" fmla="*/ 406 w 715"/>
                <a:gd name="T19" fmla="*/ 176 h 460"/>
                <a:gd name="T20" fmla="*/ 406 w 715"/>
                <a:gd name="T21" fmla="*/ 152 h 460"/>
                <a:gd name="T22" fmla="*/ 361 w 715"/>
                <a:gd name="T23" fmla="*/ 152 h 460"/>
                <a:gd name="T24" fmla="*/ 361 w 715"/>
                <a:gd name="T25" fmla="*/ 176 h 460"/>
                <a:gd name="T26" fmla="*/ 407 w 715"/>
                <a:gd name="T27" fmla="*/ 257 h 460"/>
                <a:gd name="T28" fmla="*/ 456 w 715"/>
                <a:gd name="T29" fmla="*/ 257 h 460"/>
                <a:gd name="T30" fmla="*/ 456 w 715"/>
                <a:gd name="T31" fmla="*/ 234 h 460"/>
                <a:gd name="T32" fmla="*/ 407 w 715"/>
                <a:gd name="T33" fmla="*/ 234 h 460"/>
                <a:gd name="T34" fmla="*/ 407 w 715"/>
                <a:gd name="T35" fmla="*/ 257 h 460"/>
                <a:gd name="T36" fmla="*/ 326 w 715"/>
                <a:gd name="T37" fmla="*/ 346 h 460"/>
                <a:gd name="T38" fmla="*/ 376 w 715"/>
                <a:gd name="T39" fmla="*/ 346 h 460"/>
                <a:gd name="T40" fmla="*/ 376 w 715"/>
                <a:gd name="T41" fmla="*/ 320 h 460"/>
                <a:gd name="T42" fmla="*/ 326 w 715"/>
                <a:gd name="T43" fmla="*/ 320 h 460"/>
                <a:gd name="T44" fmla="*/ 326 w 715"/>
                <a:gd name="T45" fmla="*/ 346 h 460"/>
                <a:gd name="T46" fmla="*/ 503 w 715"/>
                <a:gd name="T47" fmla="*/ 358 h 460"/>
                <a:gd name="T48" fmla="*/ 551 w 715"/>
                <a:gd name="T49" fmla="*/ 358 h 460"/>
                <a:gd name="T50" fmla="*/ 551 w 715"/>
                <a:gd name="T51" fmla="*/ 333 h 460"/>
                <a:gd name="T52" fmla="*/ 503 w 715"/>
                <a:gd name="T53" fmla="*/ 333 h 460"/>
                <a:gd name="T54" fmla="*/ 503 w 715"/>
                <a:gd name="T55" fmla="*/ 358 h 460"/>
                <a:gd name="T56" fmla="*/ 363 w 715"/>
                <a:gd name="T57" fmla="*/ 0 h 460"/>
                <a:gd name="T58" fmla="*/ 342 w 715"/>
                <a:gd name="T59" fmla="*/ 10 h 460"/>
                <a:gd name="T60" fmla="*/ 342 w 715"/>
                <a:gd name="T61" fmla="*/ 11 h 460"/>
                <a:gd name="T62" fmla="*/ 6 w 715"/>
                <a:gd name="T63" fmla="*/ 426 h 460"/>
                <a:gd name="T64" fmla="*/ 4 w 715"/>
                <a:gd name="T65" fmla="*/ 448 h 460"/>
                <a:gd name="T66" fmla="*/ 23 w 715"/>
                <a:gd name="T67" fmla="*/ 460 h 460"/>
                <a:gd name="T68" fmla="*/ 693 w 715"/>
                <a:gd name="T69" fmla="*/ 460 h 460"/>
                <a:gd name="T70" fmla="*/ 712 w 715"/>
                <a:gd name="T71" fmla="*/ 448 h 460"/>
                <a:gd name="T72" fmla="*/ 709 w 715"/>
                <a:gd name="T73" fmla="*/ 426 h 460"/>
                <a:gd name="T74" fmla="*/ 471 w 715"/>
                <a:gd name="T75" fmla="*/ 122 h 460"/>
                <a:gd name="T76" fmla="*/ 469 w 715"/>
                <a:gd name="T77" fmla="*/ 117 h 460"/>
                <a:gd name="T78" fmla="*/ 385 w 715"/>
                <a:gd name="T79" fmla="*/ 11 h 460"/>
                <a:gd name="T80" fmla="*/ 363 w 715"/>
                <a:gd name="T81" fmla="*/ 0 h 4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15" h="460">
                  <a:moveTo>
                    <a:pt x="363" y="21"/>
                  </a:moveTo>
                  <a:cubicBezTo>
                    <a:pt x="365" y="21"/>
                    <a:pt x="367" y="22"/>
                    <a:pt x="369" y="24"/>
                  </a:cubicBezTo>
                  <a:cubicBezTo>
                    <a:pt x="452" y="130"/>
                    <a:pt x="452" y="130"/>
                    <a:pt x="452" y="130"/>
                  </a:cubicBezTo>
                  <a:cubicBezTo>
                    <a:pt x="452" y="131"/>
                    <a:pt x="452" y="131"/>
                    <a:pt x="452" y="131"/>
                  </a:cubicBezTo>
                  <a:cubicBezTo>
                    <a:pt x="693" y="439"/>
                    <a:pt x="693" y="439"/>
                    <a:pt x="693" y="439"/>
                  </a:cubicBezTo>
                  <a:cubicBezTo>
                    <a:pt x="23" y="439"/>
                    <a:pt x="23" y="439"/>
                    <a:pt x="23" y="439"/>
                  </a:cubicBezTo>
                  <a:cubicBezTo>
                    <a:pt x="358" y="24"/>
                    <a:pt x="358" y="24"/>
                    <a:pt x="358" y="24"/>
                  </a:cubicBezTo>
                  <a:cubicBezTo>
                    <a:pt x="359" y="22"/>
                    <a:pt x="361" y="21"/>
                    <a:pt x="363" y="21"/>
                  </a:cubicBezTo>
                  <a:moveTo>
                    <a:pt x="361" y="176"/>
                  </a:moveTo>
                  <a:cubicBezTo>
                    <a:pt x="406" y="176"/>
                    <a:pt x="406" y="176"/>
                    <a:pt x="406" y="176"/>
                  </a:cubicBezTo>
                  <a:cubicBezTo>
                    <a:pt x="406" y="152"/>
                    <a:pt x="406" y="152"/>
                    <a:pt x="406" y="152"/>
                  </a:cubicBezTo>
                  <a:cubicBezTo>
                    <a:pt x="361" y="152"/>
                    <a:pt x="361" y="152"/>
                    <a:pt x="361" y="152"/>
                  </a:cubicBezTo>
                  <a:lnTo>
                    <a:pt x="361" y="176"/>
                  </a:lnTo>
                  <a:close/>
                  <a:moveTo>
                    <a:pt x="407" y="257"/>
                  </a:moveTo>
                  <a:cubicBezTo>
                    <a:pt x="456" y="257"/>
                    <a:pt x="456" y="257"/>
                    <a:pt x="456" y="257"/>
                  </a:cubicBezTo>
                  <a:cubicBezTo>
                    <a:pt x="456" y="234"/>
                    <a:pt x="456" y="234"/>
                    <a:pt x="456" y="234"/>
                  </a:cubicBezTo>
                  <a:cubicBezTo>
                    <a:pt x="407" y="234"/>
                    <a:pt x="407" y="234"/>
                    <a:pt x="407" y="234"/>
                  </a:cubicBezTo>
                  <a:lnTo>
                    <a:pt x="407" y="257"/>
                  </a:lnTo>
                  <a:close/>
                  <a:moveTo>
                    <a:pt x="326" y="346"/>
                  </a:moveTo>
                  <a:cubicBezTo>
                    <a:pt x="376" y="346"/>
                    <a:pt x="376" y="346"/>
                    <a:pt x="376" y="346"/>
                  </a:cubicBezTo>
                  <a:cubicBezTo>
                    <a:pt x="376" y="320"/>
                    <a:pt x="376" y="320"/>
                    <a:pt x="376" y="320"/>
                  </a:cubicBezTo>
                  <a:cubicBezTo>
                    <a:pt x="326" y="320"/>
                    <a:pt x="326" y="320"/>
                    <a:pt x="326" y="320"/>
                  </a:cubicBezTo>
                  <a:lnTo>
                    <a:pt x="326" y="346"/>
                  </a:lnTo>
                  <a:close/>
                  <a:moveTo>
                    <a:pt x="503" y="358"/>
                  </a:moveTo>
                  <a:cubicBezTo>
                    <a:pt x="551" y="358"/>
                    <a:pt x="551" y="358"/>
                    <a:pt x="551" y="358"/>
                  </a:cubicBezTo>
                  <a:cubicBezTo>
                    <a:pt x="551" y="333"/>
                    <a:pt x="551" y="333"/>
                    <a:pt x="551" y="333"/>
                  </a:cubicBezTo>
                  <a:cubicBezTo>
                    <a:pt x="503" y="333"/>
                    <a:pt x="503" y="333"/>
                    <a:pt x="503" y="333"/>
                  </a:cubicBezTo>
                  <a:lnTo>
                    <a:pt x="503" y="358"/>
                  </a:lnTo>
                  <a:close/>
                  <a:moveTo>
                    <a:pt x="363" y="0"/>
                  </a:moveTo>
                  <a:cubicBezTo>
                    <a:pt x="355" y="0"/>
                    <a:pt x="348" y="4"/>
                    <a:pt x="342" y="10"/>
                  </a:cubicBezTo>
                  <a:cubicBezTo>
                    <a:pt x="342" y="10"/>
                    <a:pt x="342" y="11"/>
                    <a:pt x="342" y="11"/>
                  </a:cubicBezTo>
                  <a:cubicBezTo>
                    <a:pt x="6" y="426"/>
                    <a:pt x="6" y="426"/>
                    <a:pt x="6" y="426"/>
                  </a:cubicBezTo>
                  <a:cubicBezTo>
                    <a:pt x="1" y="432"/>
                    <a:pt x="0" y="441"/>
                    <a:pt x="4" y="448"/>
                  </a:cubicBezTo>
                  <a:cubicBezTo>
                    <a:pt x="7" y="455"/>
                    <a:pt x="15" y="460"/>
                    <a:pt x="23" y="460"/>
                  </a:cubicBezTo>
                  <a:cubicBezTo>
                    <a:pt x="693" y="460"/>
                    <a:pt x="693" y="460"/>
                    <a:pt x="693" y="460"/>
                  </a:cubicBezTo>
                  <a:cubicBezTo>
                    <a:pt x="701" y="460"/>
                    <a:pt x="708" y="455"/>
                    <a:pt x="712" y="448"/>
                  </a:cubicBezTo>
                  <a:cubicBezTo>
                    <a:pt x="715" y="441"/>
                    <a:pt x="714" y="432"/>
                    <a:pt x="709" y="426"/>
                  </a:cubicBezTo>
                  <a:cubicBezTo>
                    <a:pt x="471" y="122"/>
                    <a:pt x="471" y="122"/>
                    <a:pt x="471" y="122"/>
                  </a:cubicBezTo>
                  <a:cubicBezTo>
                    <a:pt x="471" y="120"/>
                    <a:pt x="470" y="118"/>
                    <a:pt x="469" y="117"/>
                  </a:cubicBezTo>
                  <a:cubicBezTo>
                    <a:pt x="385" y="11"/>
                    <a:pt x="385" y="11"/>
                    <a:pt x="385" y="11"/>
                  </a:cubicBezTo>
                  <a:cubicBezTo>
                    <a:pt x="380" y="4"/>
                    <a:pt x="372" y="0"/>
                    <a:pt x="363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249" name="Freeform 161"/>
            <p:cNvSpPr>
              <a:spLocks/>
            </p:cNvSpPr>
            <p:nvPr/>
          </p:nvSpPr>
          <p:spPr bwMode="auto">
            <a:xfrm>
              <a:off x="7423150" y="1620838"/>
              <a:ext cx="735013" cy="906463"/>
            </a:xfrm>
            <a:custGeom>
              <a:avLst/>
              <a:gdLst>
                <a:gd name="T0" fmla="*/ 0 w 294"/>
                <a:gd name="T1" fmla="*/ 362 h 362"/>
                <a:gd name="T2" fmla="*/ 294 w 294"/>
                <a:gd name="T3" fmla="*/ 0 h 362"/>
                <a:gd name="T4" fmla="*/ 149 w 294"/>
                <a:gd name="T5" fmla="*/ 362 h 362"/>
                <a:gd name="T6" fmla="*/ 0 w 294"/>
                <a:gd name="T7" fmla="*/ 362 h 3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94" h="362">
                  <a:moveTo>
                    <a:pt x="0" y="362"/>
                  </a:moveTo>
                  <a:cubicBezTo>
                    <a:pt x="23" y="335"/>
                    <a:pt x="241" y="65"/>
                    <a:pt x="294" y="0"/>
                  </a:cubicBezTo>
                  <a:cubicBezTo>
                    <a:pt x="149" y="362"/>
                    <a:pt x="149" y="362"/>
                    <a:pt x="149" y="362"/>
                  </a:cubicBezTo>
                  <a:lnTo>
                    <a:pt x="0" y="362"/>
                  </a:lnTo>
                  <a:close/>
                </a:path>
              </a:pathLst>
            </a:custGeom>
            <a:solidFill>
              <a:srgbClr val="E59F2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250" name="Rectangle 162"/>
            <p:cNvSpPr>
              <a:spLocks noChangeArrowheads="1"/>
            </p:cNvSpPr>
            <p:nvPr/>
          </p:nvSpPr>
          <p:spPr bwMode="auto">
            <a:xfrm>
              <a:off x="7796213" y="2119313"/>
              <a:ext cx="85725" cy="57150"/>
            </a:xfrm>
            <a:prstGeom prst="rect">
              <a:avLst/>
            </a:prstGeom>
            <a:solidFill>
              <a:srgbClr val="F8B1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251" name="Rectangle 163"/>
            <p:cNvSpPr>
              <a:spLocks noChangeArrowheads="1"/>
            </p:cNvSpPr>
            <p:nvPr/>
          </p:nvSpPr>
          <p:spPr bwMode="auto">
            <a:xfrm>
              <a:off x="7900988" y="1957388"/>
              <a:ext cx="85725" cy="65088"/>
            </a:xfrm>
            <a:prstGeom prst="rect">
              <a:avLst/>
            </a:prstGeom>
            <a:solidFill>
              <a:srgbClr val="F8B1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252" name="Rectangle 164"/>
            <p:cNvSpPr>
              <a:spLocks noChangeArrowheads="1"/>
            </p:cNvSpPr>
            <p:nvPr/>
          </p:nvSpPr>
          <p:spPr bwMode="auto">
            <a:xfrm>
              <a:off x="7569200" y="2389188"/>
              <a:ext cx="82550" cy="52388"/>
            </a:xfrm>
            <a:prstGeom prst="rect">
              <a:avLst/>
            </a:prstGeom>
            <a:solidFill>
              <a:srgbClr val="F8B1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253" name="Rectangle 165"/>
            <p:cNvSpPr>
              <a:spLocks noChangeArrowheads="1"/>
            </p:cNvSpPr>
            <p:nvPr/>
          </p:nvSpPr>
          <p:spPr bwMode="auto">
            <a:xfrm>
              <a:off x="7718425" y="2305050"/>
              <a:ext cx="103188" cy="57150"/>
            </a:xfrm>
            <a:prstGeom prst="rect">
              <a:avLst/>
            </a:prstGeom>
            <a:solidFill>
              <a:srgbClr val="F8B1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254" name="Freeform 166"/>
            <p:cNvSpPr>
              <a:spLocks/>
            </p:cNvSpPr>
            <p:nvPr/>
          </p:nvSpPr>
          <p:spPr bwMode="auto">
            <a:xfrm>
              <a:off x="8574088" y="1390650"/>
              <a:ext cx="152400" cy="280988"/>
            </a:xfrm>
            <a:custGeom>
              <a:avLst/>
              <a:gdLst>
                <a:gd name="T0" fmla="*/ 96 w 96"/>
                <a:gd name="T1" fmla="*/ 177 h 177"/>
                <a:gd name="T2" fmla="*/ 0 w 96"/>
                <a:gd name="T3" fmla="*/ 177 h 177"/>
                <a:gd name="T4" fmla="*/ 0 w 96"/>
                <a:gd name="T5" fmla="*/ 0 h 177"/>
                <a:gd name="T6" fmla="*/ 91 w 96"/>
                <a:gd name="T7" fmla="*/ 0 h 177"/>
                <a:gd name="T8" fmla="*/ 91 w 96"/>
                <a:gd name="T9" fmla="*/ 22 h 177"/>
                <a:gd name="T10" fmla="*/ 27 w 96"/>
                <a:gd name="T11" fmla="*/ 22 h 177"/>
                <a:gd name="T12" fmla="*/ 27 w 96"/>
                <a:gd name="T13" fmla="*/ 73 h 177"/>
                <a:gd name="T14" fmla="*/ 88 w 96"/>
                <a:gd name="T15" fmla="*/ 73 h 177"/>
                <a:gd name="T16" fmla="*/ 88 w 96"/>
                <a:gd name="T17" fmla="*/ 95 h 177"/>
                <a:gd name="T18" fmla="*/ 27 w 96"/>
                <a:gd name="T19" fmla="*/ 95 h 177"/>
                <a:gd name="T20" fmla="*/ 27 w 96"/>
                <a:gd name="T21" fmla="*/ 153 h 177"/>
                <a:gd name="T22" fmla="*/ 96 w 96"/>
                <a:gd name="T23" fmla="*/ 153 h 177"/>
                <a:gd name="T24" fmla="*/ 96 w 96"/>
                <a:gd name="T25" fmla="*/ 177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6" h="177">
                  <a:moveTo>
                    <a:pt x="96" y="177"/>
                  </a:moveTo>
                  <a:lnTo>
                    <a:pt x="0" y="177"/>
                  </a:lnTo>
                  <a:lnTo>
                    <a:pt x="0" y="0"/>
                  </a:lnTo>
                  <a:lnTo>
                    <a:pt x="91" y="0"/>
                  </a:lnTo>
                  <a:lnTo>
                    <a:pt x="91" y="22"/>
                  </a:lnTo>
                  <a:lnTo>
                    <a:pt x="27" y="22"/>
                  </a:lnTo>
                  <a:lnTo>
                    <a:pt x="27" y="73"/>
                  </a:lnTo>
                  <a:lnTo>
                    <a:pt x="88" y="73"/>
                  </a:lnTo>
                  <a:lnTo>
                    <a:pt x="88" y="95"/>
                  </a:lnTo>
                  <a:lnTo>
                    <a:pt x="27" y="95"/>
                  </a:lnTo>
                  <a:lnTo>
                    <a:pt x="27" y="153"/>
                  </a:lnTo>
                  <a:lnTo>
                    <a:pt x="96" y="153"/>
                  </a:lnTo>
                  <a:lnTo>
                    <a:pt x="96" y="17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255" name="Freeform 167"/>
            <p:cNvSpPr>
              <a:spLocks/>
            </p:cNvSpPr>
            <p:nvPr/>
          </p:nvSpPr>
          <p:spPr bwMode="auto">
            <a:xfrm>
              <a:off x="8769350" y="1390650"/>
              <a:ext cx="149225" cy="280988"/>
            </a:xfrm>
            <a:custGeom>
              <a:avLst/>
              <a:gdLst>
                <a:gd name="T0" fmla="*/ 94 w 94"/>
                <a:gd name="T1" fmla="*/ 177 h 177"/>
                <a:gd name="T2" fmla="*/ 0 w 94"/>
                <a:gd name="T3" fmla="*/ 177 h 177"/>
                <a:gd name="T4" fmla="*/ 0 w 94"/>
                <a:gd name="T5" fmla="*/ 0 h 177"/>
                <a:gd name="T6" fmla="*/ 26 w 94"/>
                <a:gd name="T7" fmla="*/ 0 h 177"/>
                <a:gd name="T8" fmla="*/ 26 w 94"/>
                <a:gd name="T9" fmla="*/ 153 h 177"/>
                <a:gd name="T10" fmla="*/ 94 w 94"/>
                <a:gd name="T11" fmla="*/ 153 h 177"/>
                <a:gd name="T12" fmla="*/ 94 w 94"/>
                <a:gd name="T13" fmla="*/ 177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4" h="177">
                  <a:moveTo>
                    <a:pt x="94" y="177"/>
                  </a:moveTo>
                  <a:lnTo>
                    <a:pt x="0" y="177"/>
                  </a:lnTo>
                  <a:lnTo>
                    <a:pt x="0" y="0"/>
                  </a:lnTo>
                  <a:lnTo>
                    <a:pt x="26" y="0"/>
                  </a:lnTo>
                  <a:lnTo>
                    <a:pt x="26" y="153"/>
                  </a:lnTo>
                  <a:lnTo>
                    <a:pt x="94" y="153"/>
                  </a:lnTo>
                  <a:lnTo>
                    <a:pt x="94" y="17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256" name="Freeform 168"/>
            <p:cNvSpPr>
              <a:spLocks/>
            </p:cNvSpPr>
            <p:nvPr/>
          </p:nvSpPr>
          <p:spPr bwMode="auto">
            <a:xfrm>
              <a:off x="9023350" y="1385888"/>
              <a:ext cx="198438" cy="288925"/>
            </a:xfrm>
            <a:custGeom>
              <a:avLst/>
              <a:gdLst>
                <a:gd name="T0" fmla="*/ 79 w 79"/>
                <a:gd name="T1" fmla="*/ 111 h 115"/>
                <a:gd name="T2" fmla="*/ 52 w 79"/>
                <a:gd name="T3" fmla="*/ 115 h 115"/>
                <a:gd name="T4" fmla="*/ 0 w 79"/>
                <a:gd name="T5" fmla="*/ 59 h 115"/>
                <a:gd name="T6" fmla="*/ 55 w 79"/>
                <a:gd name="T7" fmla="*/ 0 h 115"/>
                <a:gd name="T8" fmla="*/ 79 w 79"/>
                <a:gd name="T9" fmla="*/ 4 h 115"/>
                <a:gd name="T10" fmla="*/ 75 w 79"/>
                <a:gd name="T11" fmla="*/ 18 h 115"/>
                <a:gd name="T12" fmla="*/ 56 w 79"/>
                <a:gd name="T13" fmla="*/ 14 h 115"/>
                <a:gd name="T14" fmla="*/ 18 w 79"/>
                <a:gd name="T15" fmla="*/ 58 h 115"/>
                <a:gd name="T16" fmla="*/ 55 w 79"/>
                <a:gd name="T17" fmla="*/ 101 h 115"/>
                <a:gd name="T18" fmla="*/ 76 w 79"/>
                <a:gd name="T19" fmla="*/ 97 h 115"/>
                <a:gd name="T20" fmla="*/ 79 w 79"/>
                <a:gd name="T21" fmla="*/ 111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9" h="115">
                  <a:moveTo>
                    <a:pt x="79" y="111"/>
                  </a:moveTo>
                  <a:cubicBezTo>
                    <a:pt x="74" y="113"/>
                    <a:pt x="64" y="115"/>
                    <a:pt x="52" y="115"/>
                  </a:cubicBezTo>
                  <a:cubicBezTo>
                    <a:pt x="21" y="115"/>
                    <a:pt x="0" y="95"/>
                    <a:pt x="0" y="59"/>
                  </a:cubicBezTo>
                  <a:cubicBezTo>
                    <a:pt x="0" y="21"/>
                    <a:pt x="24" y="0"/>
                    <a:pt x="55" y="0"/>
                  </a:cubicBezTo>
                  <a:cubicBezTo>
                    <a:pt x="68" y="0"/>
                    <a:pt x="76" y="3"/>
                    <a:pt x="79" y="4"/>
                  </a:cubicBezTo>
                  <a:cubicBezTo>
                    <a:pt x="75" y="18"/>
                    <a:pt x="75" y="18"/>
                    <a:pt x="75" y="18"/>
                  </a:cubicBezTo>
                  <a:cubicBezTo>
                    <a:pt x="71" y="16"/>
                    <a:pt x="64" y="14"/>
                    <a:pt x="56" y="14"/>
                  </a:cubicBezTo>
                  <a:cubicBezTo>
                    <a:pt x="34" y="14"/>
                    <a:pt x="18" y="29"/>
                    <a:pt x="18" y="58"/>
                  </a:cubicBezTo>
                  <a:cubicBezTo>
                    <a:pt x="18" y="86"/>
                    <a:pt x="32" y="101"/>
                    <a:pt x="55" y="101"/>
                  </a:cubicBezTo>
                  <a:cubicBezTo>
                    <a:pt x="63" y="101"/>
                    <a:pt x="71" y="99"/>
                    <a:pt x="76" y="97"/>
                  </a:cubicBezTo>
                  <a:lnTo>
                    <a:pt x="79" y="11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257" name="Freeform 169"/>
            <p:cNvSpPr>
              <a:spLocks noEditPoints="1"/>
            </p:cNvSpPr>
            <p:nvPr/>
          </p:nvSpPr>
          <p:spPr bwMode="auto">
            <a:xfrm>
              <a:off x="9240838" y="1390650"/>
              <a:ext cx="225425" cy="280988"/>
            </a:xfrm>
            <a:custGeom>
              <a:avLst/>
              <a:gdLst>
                <a:gd name="T0" fmla="*/ 90 w 90"/>
                <a:gd name="T1" fmla="*/ 112 h 112"/>
                <a:gd name="T2" fmla="*/ 72 w 90"/>
                <a:gd name="T3" fmla="*/ 112 h 112"/>
                <a:gd name="T4" fmla="*/ 62 w 90"/>
                <a:gd name="T5" fmla="*/ 79 h 112"/>
                <a:gd name="T6" fmla="*/ 27 w 90"/>
                <a:gd name="T7" fmla="*/ 79 h 112"/>
                <a:gd name="T8" fmla="*/ 18 w 90"/>
                <a:gd name="T9" fmla="*/ 112 h 112"/>
                <a:gd name="T10" fmla="*/ 0 w 90"/>
                <a:gd name="T11" fmla="*/ 112 h 112"/>
                <a:gd name="T12" fmla="*/ 35 w 90"/>
                <a:gd name="T13" fmla="*/ 0 h 112"/>
                <a:gd name="T14" fmla="*/ 55 w 90"/>
                <a:gd name="T15" fmla="*/ 0 h 112"/>
                <a:gd name="T16" fmla="*/ 90 w 90"/>
                <a:gd name="T17" fmla="*/ 112 h 112"/>
                <a:gd name="T18" fmla="*/ 59 w 90"/>
                <a:gd name="T19" fmla="*/ 66 h 112"/>
                <a:gd name="T20" fmla="*/ 50 w 90"/>
                <a:gd name="T21" fmla="*/ 36 h 112"/>
                <a:gd name="T22" fmla="*/ 45 w 90"/>
                <a:gd name="T23" fmla="*/ 14 h 112"/>
                <a:gd name="T24" fmla="*/ 44 w 90"/>
                <a:gd name="T25" fmla="*/ 14 h 112"/>
                <a:gd name="T26" fmla="*/ 39 w 90"/>
                <a:gd name="T27" fmla="*/ 36 h 112"/>
                <a:gd name="T28" fmla="*/ 30 w 90"/>
                <a:gd name="T29" fmla="*/ 66 h 112"/>
                <a:gd name="T30" fmla="*/ 59 w 90"/>
                <a:gd name="T31" fmla="*/ 66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90" h="112">
                  <a:moveTo>
                    <a:pt x="90" y="112"/>
                  </a:moveTo>
                  <a:cubicBezTo>
                    <a:pt x="72" y="112"/>
                    <a:pt x="72" y="112"/>
                    <a:pt x="72" y="112"/>
                  </a:cubicBezTo>
                  <a:cubicBezTo>
                    <a:pt x="62" y="79"/>
                    <a:pt x="62" y="79"/>
                    <a:pt x="62" y="79"/>
                  </a:cubicBezTo>
                  <a:cubicBezTo>
                    <a:pt x="27" y="79"/>
                    <a:pt x="27" y="79"/>
                    <a:pt x="27" y="79"/>
                  </a:cubicBezTo>
                  <a:cubicBezTo>
                    <a:pt x="18" y="112"/>
                    <a:pt x="18" y="112"/>
                    <a:pt x="18" y="112"/>
                  </a:cubicBezTo>
                  <a:cubicBezTo>
                    <a:pt x="0" y="112"/>
                    <a:pt x="0" y="112"/>
                    <a:pt x="0" y="112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55" y="0"/>
                    <a:pt x="55" y="0"/>
                    <a:pt x="55" y="0"/>
                  </a:cubicBezTo>
                  <a:lnTo>
                    <a:pt x="90" y="112"/>
                  </a:lnTo>
                  <a:close/>
                  <a:moveTo>
                    <a:pt x="59" y="66"/>
                  </a:moveTo>
                  <a:cubicBezTo>
                    <a:pt x="50" y="36"/>
                    <a:pt x="50" y="36"/>
                    <a:pt x="50" y="36"/>
                  </a:cubicBezTo>
                  <a:cubicBezTo>
                    <a:pt x="48" y="29"/>
                    <a:pt x="46" y="21"/>
                    <a:pt x="45" y="14"/>
                  </a:cubicBezTo>
                  <a:cubicBezTo>
                    <a:pt x="44" y="14"/>
                    <a:pt x="44" y="14"/>
                    <a:pt x="44" y="14"/>
                  </a:cubicBezTo>
                  <a:cubicBezTo>
                    <a:pt x="43" y="21"/>
                    <a:pt x="41" y="29"/>
                    <a:pt x="39" y="36"/>
                  </a:cubicBezTo>
                  <a:cubicBezTo>
                    <a:pt x="30" y="66"/>
                    <a:pt x="30" y="66"/>
                    <a:pt x="30" y="66"/>
                  </a:cubicBezTo>
                  <a:lnTo>
                    <a:pt x="59" y="6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258" name="Rectangle 170"/>
            <p:cNvSpPr>
              <a:spLocks noChangeArrowheads="1"/>
            </p:cNvSpPr>
            <p:nvPr/>
          </p:nvSpPr>
          <p:spPr bwMode="auto">
            <a:xfrm>
              <a:off x="9504363" y="1390650"/>
              <a:ext cx="41275" cy="28098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259" name="Freeform 171"/>
            <p:cNvSpPr>
              <a:spLocks noEditPoints="1"/>
            </p:cNvSpPr>
            <p:nvPr/>
          </p:nvSpPr>
          <p:spPr bwMode="auto">
            <a:xfrm>
              <a:off x="9604375" y="1389063"/>
              <a:ext cx="179388" cy="282575"/>
            </a:xfrm>
            <a:custGeom>
              <a:avLst/>
              <a:gdLst>
                <a:gd name="T0" fmla="*/ 48 w 72"/>
                <a:gd name="T1" fmla="*/ 59 h 113"/>
                <a:gd name="T2" fmla="*/ 64 w 72"/>
                <a:gd name="T3" fmla="*/ 82 h 113"/>
                <a:gd name="T4" fmla="*/ 72 w 72"/>
                <a:gd name="T5" fmla="*/ 113 h 113"/>
                <a:gd name="T6" fmla="*/ 55 w 72"/>
                <a:gd name="T7" fmla="*/ 113 h 113"/>
                <a:gd name="T8" fmla="*/ 48 w 72"/>
                <a:gd name="T9" fmla="*/ 86 h 113"/>
                <a:gd name="T10" fmla="*/ 28 w 72"/>
                <a:gd name="T11" fmla="*/ 65 h 113"/>
                <a:gd name="T12" fmla="*/ 17 w 72"/>
                <a:gd name="T13" fmla="*/ 65 h 113"/>
                <a:gd name="T14" fmla="*/ 17 w 72"/>
                <a:gd name="T15" fmla="*/ 113 h 113"/>
                <a:gd name="T16" fmla="*/ 0 w 72"/>
                <a:gd name="T17" fmla="*/ 113 h 113"/>
                <a:gd name="T18" fmla="*/ 0 w 72"/>
                <a:gd name="T19" fmla="*/ 2 h 113"/>
                <a:gd name="T20" fmla="*/ 28 w 72"/>
                <a:gd name="T21" fmla="*/ 0 h 113"/>
                <a:gd name="T22" fmla="*/ 60 w 72"/>
                <a:gd name="T23" fmla="*/ 9 h 113"/>
                <a:gd name="T24" fmla="*/ 69 w 72"/>
                <a:gd name="T25" fmla="*/ 31 h 113"/>
                <a:gd name="T26" fmla="*/ 48 w 72"/>
                <a:gd name="T27" fmla="*/ 59 h 113"/>
                <a:gd name="T28" fmla="*/ 29 w 72"/>
                <a:gd name="T29" fmla="*/ 53 h 113"/>
                <a:gd name="T30" fmla="*/ 52 w 72"/>
                <a:gd name="T31" fmla="*/ 32 h 113"/>
                <a:gd name="T32" fmla="*/ 29 w 72"/>
                <a:gd name="T33" fmla="*/ 13 h 113"/>
                <a:gd name="T34" fmla="*/ 17 w 72"/>
                <a:gd name="T35" fmla="*/ 14 h 113"/>
                <a:gd name="T36" fmla="*/ 17 w 72"/>
                <a:gd name="T37" fmla="*/ 53 h 113"/>
                <a:gd name="T38" fmla="*/ 29 w 72"/>
                <a:gd name="T39" fmla="*/ 53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2" h="113">
                  <a:moveTo>
                    <a:pt x="48" y="59"/>
                  </a:moveTo>
                  <a:cubicBezTo>
                    <a:pt x="57" y="62"/>
                    <a:pt x="62" y="70"/>
                    <a:pt x="64" y="82"/>
                  </a:cubicBezTo>
                  <a:cubicBezTo>
                    <a:pt x="68" y="97"/>
                    <a:pt x="70" y="108"/>
                    <a:pt x="72" y="113"/>
                  </a:cubicBezTo>
                  <a:cubicBezTo>
                    <a:pt x="55" y="113"/>
                    <a:pt x="55" y="113"/>
                    <a:pt x="55" y="113"/>
                  </a:cubicBezTo>
                  <a:cubicBezTo>
                    <a:pt x="53" y="109"/>
                    <a:pt x="51" y="100"/>
                    <a:pt x="48" y="86"/>
                  </a:cubicBezTo>
                  <a:cubicBezTo>
                    <a:pt x="45" y="71"/>
                    <a:pt x="39" y="65"/>
                    <a:pt x="28" y="65"/>
                  </a:cubicBezTo>
                  <a:cubicBezTo>
                    <a:pt x="17" y="65"/>
                    <a:pt x="17" y="65"/>
                    <a:pt x="17" y="65"/>
                  </a:cubicBezTo>
                  <a:cubicBezTo>
                    <a:pt x="17" y="113"/>
                    <a:pt x="17" y="113"/>
                    <a:pt x="17" y="113"/>
                  </a:cubicBezTo>
                  <a:cubicBezTo>
                    <a:pt x="0" y="113"/>
                    <a:pt x="0" y="113"/>
                    <a:pt x="0" y="113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8" y="1"/>
                    <a:pt x="18" y="0"/>
                    <a:pt x="28" y="0"/>
                  </a:cubicBezTo>
                  <a:cubicBezTo>
                    <a:pt x="42" y="0"/>
                    <a:pt x="53" y="2"/>
                    <a:pt x="60" y="9"/>
                  </a:cubicBezTo>
                  <a:cubicBezTo>
                    <a:pt x="65" y="14"/>
                    <a:pt x="69" y="22"/>
                    <a:pt x="69" y="31"/>
                  </a:cubicBezTo>
                  <a:cubicBezTo>
                    <a:pt x="69" y="45"/>
                    <a:pt x="60" y="55"/>
                    <a:pt x="48" y="59"/>
                  </a:cubicBezTo>
                  <a:close/>
                  <a:moveTo>
                    <a:pt x="29" y="53"/>
                  </a:moveTo>
                  <a:cubicBezTo>
                    <a:pt x="43" y="53"/>
                    <a:pt x="52" y="44"/>
                    <a:pt x="52" y="32"/>
                  </a:cubicBezTo>
                  <a:cubicBezTo>
                    <a:pt x="52" y="18"/>
                    <a:pt x="41" y="13"/>
                    <a:pt x="29" y="13"/>
                  </a:cubicBezTo>
                  <a:cubicBezTo>
                    <a:pt x="23" y="13"/>
                    <a:pt x="19" y="13"/>
                    <a:pt x="17" y="14"/>
                  </a:cubicBezTo>
                  <a:cubicBezTo>
                    <a:pt x="17" y="53"/>
                    <a:pt x="17" y="53"/>
                    <a:pt x="17" y="53"/>
                  </a:cubicBezTo>
                  <a:lnTo>
                    <a:pt x="29" y="5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260" name="Freeform 172"/>
            <p:cNvSpPr>
              <a:spLocks noEditPoints="1"/>
            </p:cNvSpPr>
            <p:nvPr/>
          </p:nvSpPr>
          <p:spPr bwMode="auto">
            <a:xfrm>
              <a:off x="9809163" y="1385888"/>
              <a:ext cx="236538" cy="288925"/>
            </a:xfrm>
            <a:custGeom>
              <a:avLst/>
              <a:gdLst>
                <a:gd name="T0" fmla="*/ 95 w 95"/>
                <a:gd name="T1" fmla="*/ 57 h 115"/>
                <a:gd name="T2" fmla="*/ 46 w 95"/>
                <a:gd name="T3" fmla="*/ 115 h 115"/>
                <a:gd name="T4" fmla="*/ 0 w 95"/>
                <a:gd name="T5" fmla="*/ 58 h 115"/>
                <a:gd name="T6" fmla="*/ 48 w 95"/>
                <a:gd name="T7" fmla="*/ 0 h 115"/>
                <a:gd name="T8" fmla="*/ 95 w 95"/>
                <a:gd name="T9" fmla="*/ 57 h 115"/>
                <a:gd name="T10" fmla="*/ 17 w 95"/>
                <a:gd name="T11" fmla="*/ 58 h 115"/>
                <a:gd name="T12" fmla="*/ 47 w 95"/>
                <a:gd name="T13" fmla="*/ 101 h 115"/>
                <a:gd name="T14" fmla="*/ 77 w 95"/>
                <a:gd name="T15" fmla="*/ 57 h 115"/>
                <a:gd name="T16" fmla="*/ 47 w 95"/>
                <a:gd name="T17" fmla="*/ 14 h 115"/>
                <a:gd name="T18" fmla="*/ 17 w 95"/>
                <a:gd name="T19" fmla="*/ 58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5" h="115">
                  <a:moveTo>
                    <a:pt x="95" y="57"/>
                  </a:moveTo>
                  <a:cubicBezTo>
                    <a:pt x="95" y="96"/>
                    <a:pt x="74" y="115"/>
                    <a:pt x="46" y="115"/>
                  </a:cubicBezTo>
                  <a:cubicBezTo>
                    <a:pt x="18" y="115"/>
                    <a:pt x="0" y="92"/>
                    <a:pt x="0" y="58"/>
                  </a:cubicBezTo>
                  <a:cubicBezTo>
                    <a:pt x="0" y="23"/>
                    <a:pt x="19" y="0"/>
                    <a:pt x="48" y="0"/>
                  </a:cubicBezTo>
                  <a:cubicBezTo>
                    <a:pt x="78" y="0"/>
                    <a:pt x="95" y="24"/>
                    <a:pt x="95" y="57"/>
                  </a:cubicBezTo>
                  <a:close/>
                  <a:moveTo>
                    <a:pt x="17" y="58"/>
                  </a:moveTo>
                  <a:cubicBezTo>
                    <a:pt x="17" y="81"/>
                    <a:pt x="28" y="101"/>
                    <a:pt x="47" y="101"/>
                  </a:cubicBezTo>
                  <a:cubicBezTo>
                    <a:pt x="67" y="101"/>
                    <a:pt x="77" y="81"/>
                    <a:pt x="77" y="57"/>
                  </a:cubicBezTo>
                  <a:cubicBezTo>
                    <a:pt x="77" y="36"/>
                    <a:pt x="67" y="14"/>
                    <a:pt x="47" y="14"/>
                  </a:cubicBezTo>
                  <a:cubicBezTo>
                    <a:pt x="27" y="14"/>
                    <a:pt x="17" y="36"/>
                    <a:pt x="17" y="5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261" name="Freeform 173"/>
            <p:cNvSpPr>
              <a:spLocks/>
            </p:cNvSpPr>
            <p:nvPr/>
          </p:nvSpPr>
          <p:spPr bwMode="auto">
            <a:xfrm>
              <a:off x="8748713" y="1733550"/>
              <a:ext cx="179388" cy="328613"/>
            </a:xfrm>
            <a:custGeom>
              <a:avLst/>
              <a:gdLst>
                <a:gd name="T0" fmla="*/ 113 w 113"/>
                <a:gd name="T1" fmla="*/ 207 h 207"/>
                <a:gd name="T2" fmla="*/ 0 w 113"/>
                <a:gd name="T3" fmla="*/ 207 h 207"/>
                <a:gd name="T4" fmla="*/ 0 w 113"/>
                <a:gd name="T5" fmla="*/ 0 h 207"/>
                <a:gd name="T6" fmla="*/ 109 w 113"/>
                <a:gd name="T7" fmla="*/ 0 h 207"/>
                <a:gd name="T8" fmla="*/ 109 w 113"/>
                <a:gd name="T9" fmla="*/ 27 h 207"/>
                <a:gd name="T10" fmla="*/ 32 w 113"/>
                <a:gd name="T11" fmla="*/ 27 h 207"/>
                <a:gd name="T12" fmla="*/ 32 w 113"/>
                <a:gd name="T13" fmla="*/ 87 h 207"/>
                <a:gd name="T14" fmla="*/ 104 w 113"/>
                <a:gd name="T15" fmla="*/ 87 h 207"/>
                <a:gd name="T16" fmla="*/ 104 w 113"/>
                <a:gd name="T17" fmla="*/ 112 h 207"/>
                <a:gd name="T18" fmla="*/ 32 w 113"/>
                <a:gd name="T19" fmla="*/ 112 h 207"/>
                <a:gd name="T20" fmla="*/ 32 w 113"/>
                <a:gd name="T21" fmla="*/ 182 h 207"/>
                <a:gd name="T22" fmla="*/ 113 w 113"/>
                <a:gd name="T23" fmla="*/ 182 h 207"/>
                <a:gd name="T24" fmla="*/ 113 w 113"/>
                <a:gd name="T25" fmla="*/ 207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3" h="207">
                  <a:moveTo>
                    <a:pt x="113" y="207"/>
                  </a:moveTo>
                  <a:lnTo>
                    <a:pt x="0" y="207"/>
                  </a:lnTo>
                  <a:lnTo>
                    <a:pt x="0" y="0"/>
                  </a:lnTo>
                  <a:lnTo>
                    <a:pt x="109" y="0"/>
                  </a:lnTo>
                  <a:lnTo>
                    <a:pt x="109" y="27"/>
                  </a:lnTo>
                  <a:lnTo>
                    <a:pt x="32" y="27"/>
                  </a:lnTo>
                  <a:lnTo>
                    <a:pt x="32" y="87"/>
                  </a:lnTo>
                  <a:lnTo>
                    <a:pt x="104" y="87"/>
                  </a:lnTo>
                  <a:lnTo>
                    <a:pt x="104" y="112"/>
                  </a:lnTo>
                  <a:lnTo>
                    <a:pt x="32" y="112"/>
                  </a:lnTo>
                  <a:lnTo>
                    <a:pt x="32" y="182"/>
                  </a:lnTo>
                  <a:lnTo>
                    <a:pt x="113" y="182"/>
                  </a:lnTo>
                  <a:lnTo>
                    <a:pt x="113" y="20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262" name="Freeform 174"/>
            <p:cNvSpPr>
              <a:spLocks/>
            </p:cNvSpPr>
            <p:nvPr/>
          </p:nvSpPr>
          <p:spPr bwMode="auto">
            <a:xfrm>
              <a:off x="8961438" y="1731963"/>
              <a:ext cx="252413" cy="334963"/>
            </a:xfrm>
            <a:custGeom>
              <a:avLst/>
              <a:gdLst>
                <a:gd name="T0" fmla="*/ 101 w 101"/>
                <a:gd name="T1" fmla="*/ 127 h 134"/>
                <a:gd name="T2" fmla="*/ 64 w 101"/>
                <a:gd name="T3" fmla="*/ 134 h 134"/>
                <a:gd name="T4" fmla="*/ 0 w 101"/>
                <a:gd name="T5" fmla="*/ 68 h 134"/>
                <a:gd name="T6" fmla="*/ 67 w 101"/>
                <a:gd name="T7" fmla="*/ 0 h 134"/>
                <a:gd name="T8" fmla="*/ 97 w 101"/>
                <a:gd name="T9" fmla="*/ 6 h 134"/>
                <a:gd name="T10" fmla="*/ 93 w 101"/>
                <a:gd name="T11" fmla="*/ 22 h 134"/>
                <a:gd name="T12" fmla="*/ 67 w 101"/>
                <a:gd name="T13" fmla="*/ 17 h 134"/>
                <a:gd name="T14" fmla="*/ 21 w 101"/>
                <a:gd name="T15" fmla="*/ 67 h 134"/>
                <a:gd name="T16" fmla="*/ 64 w 101"/>
                <a:gd name="T17" fmla="*/ 118 h 134"/>
                <a:gd name="T18" fmla="*/ 82 w 101"/>
                <a:gd name="T19" fmla="*/ 115 h 134"/>
                <a:gd name="T20" fmla="*/ 82 w 101"/>
                <a:gd name="T21" fmla="*/ 78 h 134"/>
                <a:gd name="T22" fmla="*/ 59 w 101"/>
                <a:gd name="T23" fmla="*/ 78 h 134"/>
                <a:gd name="T24" fmla="*/ 59 w 101"/>
                <a:gd name="T25" fmla="*/ 62 h 134"/>
                <a:gd name="T26" fmla="*/ 101 w 101"/>
                <a:gd name="T27" fmla="*/ 62 h 134"/>
                <a:gd name="T28" fmla="*/ 101 w 101"/>
                <a:gd name="T29" fmla="*/ 127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01" h="134">
                  <a:moveTo>
                    <a:pt x="101" y="127"/>
                  </a:moveTo>
                  <a:cubicBezTo>
                    <a:pt x="94" y="130"/>
                    <a:pt x="79" y="134"/>
                    <a:pt x="64" y="134"/>
                  </a:cubicBezTo>
                  <a:cubicBezTo>
                    <a:pt x="7" y="134"/>
                    <a:pt x="0" y="89"/>
                    <a:pt x="0" y="68"/>
                  </a:cubicBezTo>
                  <a:cubicBezTo>
                    <a:pt x="0" y="25"/>
                    <a:pt x="28" y="0"/>
                    <a:pt x="67" y="0"/>
                  </a:cubicBezTo>
                  <a:cubicBezTo>
                    <a:pt x="80" y="0"/>
                    <a:pt x="91" y="2"/>
                    <a:pt x="97" y="6"/>
                  </a:cubicBezTo>
                  <a:cubicBezTo>
                    <a:pt x="93" y="22"/>
                    <a:pt x="93" y="22"/>
                    <a:pt x="93" y="22"/>
                  </a:cubicBezTo>
                  <a:cubicBezTo>
                    <a:pt x="87" y="19"/>
                    <a:pt x="79" y="17"/>
                    <a:pt x="67" y="17"/>
                  </a:cubicBezTo>
                  <a:cubicBezTo>
                    <a:pt x="40" y="17"/>
                    <a:pt x="21" y="34"/>
                    <a:pt x="21" y="67"/>
                  </a:cubicBezTo>
                  <a:cubicBezTo>
                    <a:pt x="21" y="100"/>
                    <a:pt x="39" y="118"/>
                    <a:pt x="64" y="118"/>
                  </a:cubicBezTo>
                  <a:cubicBezTo>
                    <a:pt x="73" y="118"/>
                    <a:pt x="79" y="116"/>
                    <a:pt x="82" y="115"/>
                  </a:cubicBezTo>
                  <a:cubicBezTo>
                    <a:pt x="82" y="78"/>
                    <a:pt x="82" y="78"/>
                    <a:pt x="82" y="78"/>
                  </a:cubicBezTo>
                  <a:cubicBezTo>
                    <a:pt x="59" y="78"/>
                    <a:pt x="59" y="78"/>
                    <a:pt x="59" y="78"/>
                  </a:cubicBezTo>
                  <a:cubicBezTo>
                    <a:pt x="59" y="62"/>
                    <a:pt x="59" y="62"/>
                    <a:pt x="59" y="62"/>
                  </a:cubicBezTo>
                  <a:cubicBezTo>
                    <a:pt x="101" y="62"/>
                    <a:pt x="101" y="62"/>
                    <a:pt x="101" y="62"/>
                  </a:cubicBezTo>
                  <a:lnTo>
                    <a:pt x="101" y="12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263" name="Freeform 175"/>
            <p:cNvSpPr>
              <a:spLocks/>
            </p:cNvSpPr>
            <p:nvPr/>
          </p:nvSpPr>
          <p:spPr bwMode="auto">
            <a:xfrm>
              <a:off x="9239250" y="1733550"/>
              <a:ext cx="247650" cy="328613"/>
            </a:xfrm>
            <a:custGeom>
              <a:avLst/>
              <a:gdLst>
                <a:gd name="T0" fmla="*/ 99 w 99"/>
                <a:gd name="T1" fmla="*/ 0 h 131"/>
                <a:gd name="T2" fmla="*/ 58 w 99"/>
                <a:gd name="T3" fmla="*/ 76 h 131"/>
                <a:gd name="T4" fmla="*/ 58 w 99"/>
                <a:gd name="T5" fmla="*/ 131 h 131"/>
                <a:gd name="T6" fmla="*/ 38 w 99"/>
                <a:gd name="T7" fmla="*/ 131 h 131"/>
                <a:gd name="T8" fmla="*/ 38 w 99"/>
                <a:gd name="T9" fmla="*/ 77 h 131"/>
                <a:gd name="T10" fmla="*/ 0 w 99"/>
                <a:gd name="T11" fmla="*/ 0 h 131"/>
                <a:gd name="T12" fmla="*/ 22 w 99"/>
                <a:gd name="T13" fmla="*/ 0 h 131"/>
                <a:gd name="T14" fmla="*/ 38 w 99"/>
                <a:gd name="T15" fmla="*/ 35 h 131"/>
                <a:gd name="T16" fmla="*/ 49 w 99"/>
                <a:gd name="T17" fmla="*/ 62 h 131"/>
                <a:gd name="T18" fmla="*/ 49 w 99"/>
                <a:gd name="T19" fmla="*/ 62 h 131"/>
                <a:gd name="T20" fmla="*/ 61 w 99"/>
                <a:gd name="T21" fmla="*/ 35 h 131"/>
                <a:gd name="T22" fmla="*/ 76 w 99"/>
                <a:gd name="T23" fmla="*/ 0 h 131"/>
                <a:gd name="T24" fmla="*/ 99 w 99"/>
                <a:gd name="T25" fmla="*/ 0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9" h="131">
                  <a:moveTo>
                    <a:pt x="99" y="0"/>
                  </a:moveTo>
                  <a:cubicBezTo>
                    <a:pt x="58" y="76"/>
                    <a:pt x="58" y="76"/>
                    <a:pt x="58" y="76"/>
                  </a:cubicBezTo>
                  <a:cubicBezTo>
                    <a:pt x="58" y="131"/>
                    <a:pt x="58" y="131"/>
                    <a:pt x="58" y="131"/>
                  </a:cubicBezTo>
                  <a:cubicBezTo>
                    <a:pt x="38" y="131"/>
                    <a:pt x="38" y="131"/>
                    <a:pt x="38" y="131"/>
                  </a:cubicBezTo>
                  <a:cubicBezTo>
                    <a:pt x="38" y="77"/>
                    <a:pt x="38" y="77"/>
                    <a:pt x="38" y="77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38" y="35"/>
                    <a:pt x="38" y="35"/>
                    <a:pt x="38" y="35"/>
                  </a:cubicBezTo>
                  <a:cubicBezTo>
                    <a:pt x="42" y="44"/>
                    <a:pt x="46" y="52"/>
                    <a:pt x="49" y="62"/>
                  </a:cubicBezTo>
                  <a:cubicBezTo>
                    <a:pt x="49" y="62"/>
                    <a:pt x="49" y="62"/>
                    <a:pt x="49" y="62"/>
                  </a:cubicBezTo>
                  <a:cubicBezTo>
                    <a:pt x="53" y="53"/>
                    <a:pt x="57" y="44"/>
                    <a:pt x="61" y="35"/>
                  </a:cubicBezTo>
                  <a:cubicBezTo>
                    <a:pt x="76" y="0"/>
                    <a:pt x="76" y="0"/>
                    <a:pt x="76" y="0"/>
                  </a:cubicBezTo>
                  <a:lnTo>
                    <a:pt x="99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264" name="Freeform 176"/>
            <p:cNvSpPr>
              <a:spLocks noEditPoints="1"/>
            </p:cNvSpPr>
            <p:nvPr/>
          </p:nvSpPr>
          <p:spPr bwMode="auto">
            <a:xfrm>
              <a:off x="9521825" y="1731963"/>
              <a:ext cx="200025" cy="330200"/>
            </a:xfrm>
            <a:custGeom>
              <a:avLst/>
              <a:gdLst>
                <a:gd name="T0" fmla="*/ 0 w 80"/>
                <a:gd name="T1" fmla="*/ 3 h 132"/>
                <a:gd name="T2" fmla="*/ 32 w 80"/>
                <a:gd name="T3" fmla="*/ 0 h 132"/>
                <a:gd name="T4" fmla="*/ 68 w 80"/>
                <a:gd name="T5" fmla="*/ 11 h 132"/>
                <a:gd name="T6" fmla="*/ 80 w 80"/>
                <a:gd name="T7" fmla="*/ 39 h 132"/>
                <a:gd name="T8" fmla="*/ 31 w 80"/>
                <a:gd name="T9" fmla="*/ 82 h 132"/>
                <a:gd name="T10" fmla="*/ 19 w 80"/>
                <a:gd name="T11" fmla="*/ 81 h 132"/>
                <a:gd name="T12" fmla="*/ 19 w 80"/>
                <a:gd name="T13" fmla="*/ 132 h 132"/>
                <a:gd name="T14" fmla="*/ 0 w 80"/>
                <a:gd name="T15" fmla="*/ 132 h 132"/>
                <a:gd name="T16" fmla="*/ 0 w 80"/>
                <a:gd name="T17" fmla="*/ 3 h 132"/>
                <a:gd name="T18" fmla="*/ 19 w 80"/>
                <a:gd name="T19" fmla="*/ 65 h 132"/>
                <a:gd name="T20" fmla="*/ 31 w 80"/>
                <a:gd name="T21" fmla="*/ 66 h 132"/>
                <a:gd name="T22" fmla="*/ 60 w 80"/>
                <a:gd name="T23" fmla="*/ 40 h 132"/>
                <a:gd name="T24" fmla="*/ 33 w 80"/>
                <a:gd name="T25" fmla="*/ 16 h 132"/>
                <a:gd name="T26" fmla="*/ 19 w 80"/>
                <a:gd name="T27" fmla="*/ 17 h 132"/>
                <a:gd name="T28" fmla="*/ 19 w 80"/>
                <a:gd name="T29" fmla="*/ 65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80" h="132">
                  <a:moveTo>
                    <a:pt x="0" y="3"/>
                  </a:moveTo>
                  <a:cubicBezTo>
                    <a:pt x="8" y="2"/>
                    <a:pt x="18" y="0"/>
                    <a:pt x="32" y="0"/>
                  </a:cubicBezTo>
                  <a:cubicBezTo>
                    <a:pt x="48" y="0"/>
                    <a:pt x="60" y="4"/>
                    <a:pt x="68" y="11"/>
                  </a:cubicBezTo>
                  <a:cubicBezTo>
                    <a:pt x="75" y="17"/>
                    <a:pt x="80" y="27"/>
                    <a:pt x="80" y="39"/>
                  </a:cubicBezTo>
                  <a:cubicBezTo>
                    <a:pt x="80" y="71"/>
                    <a:pt x="54" y="82"/>
                    <a:pt x="31" y="82"/>
                  </a:cubicBezTo>
                  <a:cubicBezTo>
                    <a:pt x="26" y="82"/>
                    <a:pt x="23" y="82"/>
                    <a:pt x="19" y="81"/>
                  </a:cubicBezTo>
                  <a:cubicBezTo>
                    <a:pt x="19" y="132"/>
                    <a:pt x="19" y="132"/>
                    <a:pt x="19" y="132"/>
                  </a:cubicBezTo>
                  <a:cubicBezTo>
                    <a:pt x="0" y="132"/>
                    <a:pt x="0" y="132"/>
                    <a:pt x="0" y="132"/>
                  </a:cubicBezTo>
                  <a:lnTo>
                    <a:pt x="0" y="3"/>
                  </a:lnTo>
                  <a:close/>
                  <a:moveTo>
                    <a:pt x="19" y="65"/>
                  </a:moveTo>
                  <a:cubicBezTo>
                    <a:pt x="22" y="66"/>
                    <a:pt x="26" y="66"/>
                    <a:pt x="31" y="66"/>
                  </a:cubicBezTo>
                  <a:cubicBezTo>
                    <a:pt x="49" y="66"/>
                    <a:pt x="60" y="57"/>
                    <a:pt x="60" y="40"/>
                  </a:cubicBezTo>
                  <a:cubicBezTo>
                    <a:pt x="60" y="24"/>
                    <a:pt x="49" y="16"/>
                    <a:pt x="33" y="16"/>
                  </a:cubicBezTo>
                  <a:cubicBezTo>
                    <a:pt x="27" y="16"/>
                    <a:pt x="22" y="17"/>
                    <a:pt x="19" y="17"/>
                  </a:cubicBezTo>
                  <a:lnTo>
                    <a:pt x="19" y="6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265" name="Freeform 177"/>
            <p:cNvSpPr>
              <a:spLocks/>
            </p:cNvSpPr>
            <p:nvPr/>
          </p:nvSpPr>
          <p:spPr bwMode="auto">
            <a:xfrm>
              <a:off x="9739313" y="1733550"/>
              <a:ext cx="227013" cy="328613"/>
            </a:xfrm>
            <a:custGeom>
              <a:avLst/>
              <a:gdLst>
                <a:gd name="T0" fmla="*/ 143 w 143"/>
                <a:gd name="T1" fmla="*/ 27 h 207"/>
                <a:gd name="T2" fmla="*/ 86 w 143"/>
                <a:gd name="T3" fmla="*/ 27 h 207"/>
                <a:gd name="T4" fmla="*/ 86 w 143"/>
                <a:gd name="T5" fmla="*/ 207 h 207"/>
                <a:gd name="T6" fmla="*/ 56 w 143"/>
                <a:gd name="T7" fmla="*/ 207 h 207"/>
                <a:gd name="T8" fmla="*/ 56 w 143"/>
                <a:gd name="T9" fmla="*/ 27 h 207"/>
                <a:gd name="T10" fmla="*/ 0 w 143"/>
                <a:gd name="T11" fmla="*/ 27 h 207"/>
                <a:gd name="T12" fmla="*/ 0 w 143"/>
                <a:gd name="T13" fmla="*/ 0 h 207"/>
                <a:gd name="T14" fmla="*/ 143 w 143"/>
                <a:gd name="T15" fmla="*/ 0 h 207"/>
                <a:gd name="T16" fmla="*/ 143 w 143"/>
                <a:gd name="T17" fmla="*/ 27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3" h="207">
                  <a:moveTo>
                    <a:pt x="143" y="27"/>
                  </a:moveTo>
                  <a:lnTo>
                    <a:pt x="86" y="27"/>
                  </a:lnTo>
                  <a:lnTo>
                    <a:pt x="86" y="207"/>
                  </a:lnTo>
                  <a:lnTo>
                    <a:pt x="56" y="207"/>
                  </a:lnTo>
                  <a:lnTo>
                    <a:pt x="56" y="27"/>
                  </a:lnTo>
                  <a:lnTo>
                    <a:pt x="0" y="27"/>
                  </a:lnTo>
                  <a:lnTo>
                    <a:pt x="0" y="0"/>
                  </a:lnTo>
                  <a:lnTo>
                    <a:pt x="143" y="0"/>
                  </a:lnTo>
                  <a:lnTo>
                    <a:pt x="143" y="2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195" name="Freeform 992"/>
          <p:cNvSpPr>
            <a:spLocks noEditPoints="1"/>
          </p:cNvSpPr>
          <p:nvPr userDrawn="1"/>
        </p:nvSpPr>
        <p:spPr bwMode="auto">
          <a:xfrm>
            <a:off x="2875243" y="3482589"/>
            <a:ext cx="297086" cy="386330"/>
          </a:xfrm>
          <a:custGeom>
            <a:avLst/>
            <a:gdLst>
              <a:gd name="T0" fmla="*/ 851 w 901"/>
              <a:gd name="T1" fmla="*/ 249 h 1171"/>
              <a:gd name="T2" fmla="*/ 450 w 901"/>
              <a:gd name="T3" fmla="*/ 0 h 1171"/>
              <a:gd name="T4" fmla="*/ 0 w 901"/>
              <a:gd name="T5" fmla="*/ 454 h 1171"/>
              <a:gd name="T6" fmla="*/ 49 w 901"/>
              <a:gd name="T7" fmla="*/ 659 h 1171"/>
              <a:gd name="T8" fmla="*/ 450 w 901"/>
              <a:gd name="T9" fmla="*/ 1171 h 1171"/>
              <a:gd name="T10" fmla="*/ 901 w 901"/>
              <a:gd name="T11" fmla="*/ 454 h 1171"/>
              <a:gd name="T12" fmla="*/ 851 w 901"/>
              <a:gd name="T13" fmla="*/ 249 h 1171"/>
              <a:gd name="T14" fmla="*/ 450 w 901"/>
              <a:gd name="T15" fmla="*/ 680 h 1171"/>
              <a:gd name="T16" fmla="*/ 224 w 901"/>
              <a:gd name="T17" fmla="*/ 454 h 1171"/>
              <a:gd name="T18" fmla="*/ 365 w 901"/>
              <a:gd name="T19" fmla="*/ 245 h 1171"/>
              <a:gd name="T20" fmla="*/ 450 w 901"/>
              <a:gd name="T21" fmla="*/ 228 h 1171"/>
              <a:gd name="T22" fmla="*/ 676 w 901"/>
              <a:gd name="T23" fmla="*/ 451 h 1171"/>
              <a:gd name="T24" fmla="*/ 536 w 901"/>
              <a:gd name="T25" fmla="*/ 663 h 1171"/>
              <a:gd name="T26" fmla="*/ 450 w 901"/>
              <a:gd name="T27" fmla="*/ 680 h 1171"/>
              <a:gd name="T28" fmla="*/ 788 w 901"/>
              <a:gd name="T29" fmla="*/ 496 h 1171"/>
              <a:gd name="T30" fmla="*/ 789 w 901"/>
              <a:gd name="T31" fmla="*/ 494 h 1171"/>
              <a:gd name="T32" fmla="*/ 789 w 901"/>
              <a:gd name="T33" fmla="*/ 494 h 1171"/>
              <a:gd name="T34" fmla="*/ 788 w 901"/>
              <a:gd name="T35" fmla="*/ 496 h 1171"/>
              <a:gd name="T36" fmla="*/ 783 w 901"/>
              <a:gd name="T37" fmla="*/ 503 h 1171"/>
              <a:gd name="T38" fmla="*/ 784 w 901"/>
              <a:gd name="T39" fmla="*/ 502 h 1171"/>
              <a:gd name="T40" fmla="*/ 783 w 901"/>
              <a:gd name="T41" fmla="*/ 503 h 11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901" h="1171">
                <a:moveTo>
                  <a:pt x="851" y="249"/>
                </a:moveTo>
                <a:cubicBezTo>
                  <a:pt x="777" y="103"/>
                  <a:pt x="627" y="0"/>
                  <a:pt x="450" y="0"/>
                </a:cubicBezTo>
                <a:cubicBezTo>
                  <a:pt x="274" y="0"/>
                  <a:pt x="0" y="148"/>
                  <a:pt x="0" y="454"/>
                </a:cubicBezTo>
                <a:cubicBezTo>
                  <a:pt x="0" y="528"/>
                  <a:pt x="18" y="597"/>
                  <a:pt x="49" y="659"/>
                </a:cubicBezTo>
                <a:cubicBezTo>
                  <a:pt x="124" y="804"/>
                  <a:pt x="450" y="1171"/>
                  <a:pt x="450" y="1171"/>
                </a:cubicBezTo>
                <a:cubicBezTo>
                  <a:pt x="450" y="1171"/>
                  <a:pt x="901" y="702"/>
                  <a:pt x="901" y="454"/>
                </a:cubicBezTo>
                <a:cubicBezTo>
                  <a:pt x="901" y="380"/>
                  <a:pt x="883" y="310"/>
                  <a:pt x="851" y="249"/>
                </a:cubicBezTo>
                <a:close/>
                <a:moveTo>
                  <a:pt x="450" y="680"/>
                </a:moveTo>
                <a:cubicBezTo>
                  <a:pt x="326" y="680"/>
                  <a:pt x="224" y="578"/>
                  <a:pt x="224" y="454"/>
                </a:cubicBezTo>
                <a:cubicBezTo>
                  <a:pt x="224" y="359"/>
                  <a:pt x="282" y="279"/>
                  <a:pt x="365" y="245"/>
                </a:cubicBezTo>
                <a:cubicBezTo>
                  <a:pt x="391" y="234"/>
                  <a:pt x="420" y="228"/>
                  <a:pt x="450" y="228"/>
                </a:cubicBezTo>
                <a:cubicBezTo>
                  <a:pt x="575" y="228"/>
                  <a:pt x="676" y="326"/>
                  <a:pt x="676" y="451"/>
                </a:cubicBezTo>
                <a:cubicBezTo>
                  <a:pt x="676" y="545"/>
                  <a:pt x="618" y="629"/>
                  <a:pt x="536" y="663"/>
                </a:cubicBezTo>
                <a:cubicBezTo>
                  <a:pt x="510" y="674"/>
                  <a:pt x="481" y="680"/>
                  <a:pt x="450" y="680"/>
                </a:cubicBezTo>
                <a:close/>
                <a:moveTo>
                  <a:pt x="788" y="496"/>
                </a:moveTo>
                <a:cubicBezTo>
                  <a:pt x="788" y="495"/>
                  <a:pt x="789" y="495"/>
                  <a:pt x="789" y="494"/>
                </a:cubicBezTo>
                <a:cubicBezTo>
                  <a:pt x="789" y="494"/>
                  <a:pt x="789" y="494"/>
                  <a:pt x="789" y="494"/>
                </a:cubicBezTo>
                <a:cubicBezTo>
                  <a:pt x="788" y="495"/>
                  <a:pt x="788" y="495"/>
                  <a:pt x="788" y="496"/>
                </a:cubicBezTo>
                <a:close/>
                <a:moveTo>
                  <a:pt x="783" y="503"/>
                </a:moveTo>
                <a:cubicBezTo>
                  <a:pt x="783" y="503"/>
                  <a:pt x="783" y="503"/>
                  <a:pt x="784" y="502"/>
                </a:cubicBezTo>
                <a:cubicBezTo>
                  <a:pt x="783" y="503"/>
                  <a:pt x="783" y="503"/>
                  <a:pt x="783" y="503"/>
                </a:cubicBezTo>
                <a:close/>
              </a:path>
            </a:pathLst>
          </a:custGeom>
          <a:gradFill flip="none" rotWithShape="1">
            <a:gsLst>
              <a:gs pos="0">
                <a:srgbClr val="CA3214"/>
              </a:gs>
              <a:gs pos="48000">
                <a:schemeClr val="accent2"/>
              </a:gs>
              <a:gs pos="100000">
                <a:schemeClr val="accent2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199" name="文本框 198"/>
          <p:cNvSpPr txBox="1"/>
          <p:nvPr/>
        </p:nvSpPr>
        <p:spPr>
          <a:xfrm>
            <a:off x="8068254" y="4188725"/>
            <a:ext cx="187357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>
                <a:solidFill>
                  <a:srgbClr val="FC9908"/>
                </a:solidFill>
                <a:cs typeface="+mn-ea"/>
                <a:sym typeface="+mn-lt"/>
              </a:rPr>
              <a:t>请在此处填入你需要的内容。请在此处填入你需要的内容。请在此处填入你需要的内容。</a:t>
            </a:r>
          </a:p>
          <a:p>
            <a:r>
              <a:rPr lang="zh-CN" altLang="en-US" sz="1200" dirty="0">
                <a:solidFill>
                  <a:srgbClr val="FC9908"/>
                </a:solidFill>
                <a:cs typeface="+mn-ea"/>
                <a:sym typeface="+mn-lt"/>
              </a:rPr>
              <a:t>请在此处填入你需要的内容。请在此处填入你需要的内容。</a:t>
            </a:r>
          </a:p>
          <a:p>
            <a:endParaRPr lang="zh-CN" altLang="en-US" sz="1200" dirty="0">
              <a:solidFill>
                <a:srgbClr val="FC9908"/>
              </a:solidFill>
              <a:cs typeface="+mn-ea"/>
              <a:sym typeface="+mn-lt"/>
            </a:endParaRPr>
          </a:p>
        </p:txBody>
      </p:sp>
      <p:sp>
        <p:nvSpPr>
          <p:cNvPr id="200" name="Freeform 992"/>
          <p:cNvSpPr>
            <a:spLocks noEditPoints="1"/>
          </p:cNvSpPr>
          <p:nvPr/>
        </p:nvSpPr>
        <p:spPr bwMode="auto">
          <a:xfrm>
            <a:off x="5762887" y="3468855"/>
            <a:ext cx="297086" cy="386330"/>
          </a:xfrm>
          <a:custGeom>
            <a:avLst/>
            <a:gdLst>
              <a:gd name="T0" fmla="*/ 851 w 901"/>
              <a:gd name="T1" fmla="*/ 249 h 1171"/>
              <a:gd name="T2" fmla="*/ 450 w 901"/>
              <a:gd name="T3" fmla="*/ 0 h 1171"/>
              <a:gd name="T4" fmla="*/ 0 w 901"/>
              <a:gd name="T5" fmla="*/ 454 h 1171"/>
              <a:gd name="T6" fmla="*/ 49 w 901"/>
              <a:gd name="T7" fmla="*/ 659 h 1171"/>
              <a:gd name="T8" fmla="*/ 450 w 901"/>
              <a:gd name="T9" fmla="*/ 1171 h 1171"/>
              <a:gd name="T10" fmla="*/ 901 w 901"/>
              <a:gd name="T11" fmla="*/ 454 h 1171"/>
              <a:gd name="T12" fmla="*/ 851 w 901"/>
              <a:gd name="T13" fmla="*/ 249 h 1171"/>
              <a:gd name="T14" fmla="*/ 450 w 901"/>
              <a:gd name="T15" fmla="*/ 680 h 1171"/>
              <a:gd name="T16" fmla="*/ 224 w 901"/>
              <a:gd name="T17" fmla="*/ 454 h 1171"/>
              <a:gd name="T18" fmla="*/ 365 w 901"/>
              <a:gd name="T19" fmla="*/ 245 h 1171"/>
              <a:gd name="T20" fmla="*/ 450 w 901"/>
              <a:gd name="T21" fmla="*/ 228 h 1171"/>
              <a:gd name="T22" fmla="*/ 676 w 901"/>
              <a:gd name="T23" fmla="*/ 451 h 1171"/>
              <a:gd name="T24" fmla="*/ 536 w 901"/>
              <a:gd name="T25" fmla="*/ 663 h 1171"/>
              <a:gd name="T26" fmla="*/ 450 w 901"/>
              <a:gd name="T27" fmla="*/ 680 h 1171"/>
              <a:gd name="T28" fmla="*/ 788 w 901"/>
              <a:gd name="T29" fmla="*/ 496 h 1171"/>
              <a:gd name="T30" fmla="*/ 789 w 901"/>
              <a:gd name="T31" fmla="*/ 494 h 1171"/>
              <a:gd name="T32" fmla="*/ 789 w 901"/>
              <a:gd name="T33" fmla="*/ 494 h 1171"/>
              <a:gd name="T34" fmla="*/ 788 w 901"/>
              <a:gd name="T35" fmla="*/ 496 h 1171"/>
              <a:gd name="T36" fmla="*/ 783 w 901"/>
              <a:gd name="T37" fmla="*/ 503 h 1171"/>
              <a:gd name="T38" fmla="*/ 784 w 901"/>
              <a:gd name="T39" fmla="*/ 502 h 1171"/>
              <a:gd name="T40" fmla="*/ 783 w 901"/>
              <a:gd name="T41" fmla="*/ 503 h 11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901" h="1171">
                <a:moveTo>
                  <a:pt x="851" y="249"/>
                </a:moveTo>
                <a:cubicBezTo>
                  <a:pt x="777" y="103"/>
                  <a:pt x="627" y="0"/>
                  <a:pt x="450" y="0"/>
                </a:cubicBezTo>
                <a:cubicBezTo>
                  <a:pt x="274" y="0"/>
                  <a:pt x="0" y="148"/>
                  <a:pt x="0" y="454"/>
                </a:cubicBezTo>
                <a:cubicBezTo>
                  <a:pt x="0" y="528"/>
                  <a:pt x="18" y="597"/>
                  <a:pt x="49" y="659"/>
                </a:cubicBezTo>
                <a:cubicBezTo>
                  <a:pt x="124" y="804"/>
                  <a:pt x="450" y="1171"/>
                  <a:pt x="450" y="1171"/>
                </a:cubicBezTo>
                <a:cubicBezTo>
                  <a:pt x="450" y="1171"/>
                  <a:pt x="901" y="702"/>
                  <a:pt x="901" y="454"/>
                </a:cubicBezTo>
                <a:cubicBezTo>
                  <a:pt x="901" y="380"/>
                  <a:pt x="883" y="310"/>
                  <a:pt x="851" y="249"/>
                </a:cubicBezTo>
                <a:close/>
                <a:moveTo>
                  <a:pt x="450" y="680"/>
                </a:moveTo>
                <a:cubicBezTo>
                  <a:pt x="326" y="680"/>
                  <a:pt x="224" y="578"/>
                  <a:pt x="224" y="454"/>
                </a:cubicBezTo>
                <a:cubicBezTo>
                  <a:pt x="224" y="359"/>
                  <a:pt x="282" y="279"/>
                  <a:pt x="365" y="245"/>
                </a:cubicBezTo>
                <a:cubicBezTo>
                  <a:pt x="391" y="234"/>
                  <a:pt x="420" y="228"/>
                  <a:pt x="450" y="228"/>
                </a:cubicBezTo>
                <a:cubicBezTo>
                  <a:pt x="575" y="228"/>
                  <a:pt x="676" y="326"/>
                  <a:pt x="676" y="451"/>
                </a:cubicBezTo>
                <a:cubicBezTo>
                  <a:pt x="676" y="545"/>
                  <a:pt x="618" y="629"/>
                  <a:pt x="536" y="663"/>
                </a:cubicBezTo>
                <a:cubicBezTo>
                  <a:pt x="510" y="674"/>
                  <a:pt x="481" y="680"/>
                  <a:pt x="450" y="680"/>
                </a:cubicBezTo>
                <a:close/>
                <a:moveTo>
                  <a:pt x="788" y="496"/>
                </a:moveTo>
                <a:cubicBezTo>
                  <a:pt x="788" y="495"/>
                  <a:pt x="789" y="495"/>
                  <a:pt x="789" y="494"/>
                </a:cubicBezTo>
                <a:cubicBezTo>
                  <a:pt x="789" y="494"/>
                  <a:pt x="789" y="494"/>
                  <a:pt x="789" y="494"/>
                </a:cubicBezTo>
                <a:cubicBezTo>
                  <a:pt x="788" y="495"/>
                  <a:pt x="788" y="495"/>
                  <a:pt x="788" y="496"/>
                </a:cubicBezTo>
                <a:close/>
                <a:moveTo>
                  <a:pt x="783" y="503"/>
                </a:moveTo>
                <a:cubicBezTo>
                  <a:pt x="783" y="503"/>
                  <a:pt x="783" y="503"/>
                  <a:pt x="784" y="502"/>
                </a:cubicBezTo>
                <a:cubicBezTo>
                  <a:pt x="783" y="503"/>
                  <a:pt x="783" y="503"/>
                  <a:pt x="783" y="503"/>
                </a:cubicBezTo>
                <a:close/>
              </a:path>
            </a:pathLst>
          </a:custGeom>
          <a:gradFill flip="none" rotWithShape="1">
            <a:gsLst>
              <a:gs pos="0">
                <a:srgbClr val="CA3214"/>
              </a:gs>
              <a:gs pos="48000">
                <a:schemeClr val="accent2"/>
              </a:gs>
              <a:gs pos="100000">
                <a:schemeClr val="accent2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201" name="文本框 200"/>
          <p:cNvSpPr txBox="1"/>
          <p:nvPr/>
        </p:nvSpPr>
        <p:spPr>
          <a:xfrm>
            <a:off x="4981464" y="4188725"/>
            <a:ext cx="187357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>
                <a:solidFill>
                  <a:srgbClr val="FC9908"/>
                </a:solidFill>
                <a:cs typeface="+mn-ea"/>
                <a:sym typeface="+mn-lt"/>
              </a:rPr>
              <a:t>请在此处填入你需要的内容。请在此处填入你需要的内容。请在此处填入你需要的内容。</a:t>
            </a:r>
          </a:p>
          <a:p>
            <a:r>
              <a:rPr lang="zh-CN" altLang="en-US" sz="1200" dirty="0">
                <a:solidFill>
                  <a:srgbClr val="FC9908"/>
                </a:solidFill>
                <a:cs typeface="+mn-ea"/>
                <a:sym typeface="+mn-lt"/>
              </a:rPr>
              <a:t>请在此处填入你需要的内容。请在此处填入你需要的内容。</a:t>
            </a:r>
          </a:p>
          <a:p>
            <a:endParaRPr lang="zh-CN" altLang="en-US" sz="1200" dirty="0">
              <a:solidFill>
                <a:srgbClr val="FC9908"/>
              </a:solidFill>
              <a:cs typeface="+mn-ea"/>
              <a:sym typeface="+mn-lt"/>
            </a:endParaRPr>
          </a:p>
        </p:txBody>
      </p:sp>
      <p:sp>
        <p:nvSpPr>
          <p:cNvPr id="202" name="Freeform 992"/>
          <p:cNvSpPr>
            <a:spLocks noEditPoints="1"/>
          </p:cNvSpPr>
          <p:nvPr/>
        </p:nvSpPr>
        <p:spPr bwMode="auto">
          <a:xfrm>
            <a:off x="8933049" y="3482589"/>
            <a:ext cx="297086" cy="386330"/>
          </a:xfrm>
          <a:custGeom>
            <a:avLst/>
            <a:gdLst>
              <a:gd name="T0" fmla="*/ 851 w 901"/>
              <a:gd name="T1" fmla="*/ 249 h 1171"/>
              <a:gd name="T2" fmla="*/ 450 w 901"/>
              <a:gd name="T3" fmla="*/ 0 h 1171"/>
              <a:gd name="T4" fmla="*/ 0 w 901"/>
              <a:gd name="T5" fmla="*/ 454 h 1171"/>
              <a:gd name="T6" fmla="*/ 49 w 901"/>
              <a:gd name="T7" fmla="*/ 659 h 1171"/>
              <a:gd name="T8" fmla="*/ 450 w 901"/>
              <a:gd name="T9" fmla="*/ 1171 h 1171"/>
              <a:gd name="T10" fmla="*/ 901 w 901"/>
              <a:gd name="T11" fmla="*/ 454 h 1171"/>
              <a:gd name="T12" fmla="*/ 851 w 901"/>
              <a:gd name="T13" fmla="*/ 249 h 1171"/>
              <a:gd name="T14" fmla="*/ 450 w 901"/>
              <a:gd name="T15" fmla="*/ 680 h 1171"/>
              <a:gd name="T16" fmla="*/ 224 w 901"/>
              <a:gd name="T17" fmla="*/ 454 h 1171"/>
              <a:gd name="T18" fmla="*/ 365 w 901"/>
              <a:gd name="T19" fmla="*/ 245 h 1171"/>
              <a:gd name="T20" fmla="*/ 450 w 901"/>
              <a:gd name="T21" fmla="*/ 228 h 1171"/>
              <a:gd name="T22" fmla="*/ 676 w 901"/>
              <a:gd name="T23" fmla="*/ 451 h 1171"/>
              <a:gd name="T24" fmla="*/ 536 w 901"/>
              <a:gd name="T25" fmla="*/ 663 h 1171"/>
              <a:gd name="T26" fmla="*/ 450 w 901"/>
              <a:gd name="T27" fmla="*/ 680 h 1171"/>
              <a:gd name="T28" fmla="*/ 788 w 901"/>
              <a:gd name="T29" fmla="*/ 496 h 1171"/>
              <a:gd name="T30" fmla="*/ 789 w 901"/>
              <a:gd name="T31" fmla="*/ 494 h 1171"/>
              <a:gd name="T32" fmla="*/ 789 w 901"/>
              <a:gd name="T33" fmla="*/ 494 h 1171"/>
              <a:gd name="T34" fmla="*/ 788 w 901"/>
              <a:gd name="T35" fmla="*/ 496 h 1171"/>
              <a:gd name="T36" fmla="*/ 783 w 901"/>
              <a:gd name="T37" fmla="*/ 503 h 1171"/>
              <a:gd name="T38" fmla="*/ 784 w 901"/>
              <a:gd name="T39" fmla="*/ 502 h 1171"/>
              <a:gd name="T40" fmla="*/ 783 w 901"/>
              <a:gd name="T41" fmla="*/ 503 h 11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901" h="1171">
                <a:moveTo>
                  <a:pt x="851" y="249"/>
                </a:moveTo>
                <a:cubicBezTo>
                  <a:pt x="777" y="103"/>
                  <a:pt x="627" y="0"/>
                  <a:pt x="450" y="0"/>
                </a:cubicBezTo>
                <a:cubicBezTo>
                  <a:pt x="274" y="0"/>
                  <a:pt x="0" y="148"/>
                  <a:pt x="0" y="454"/>
                </a:cubicBezTo>
                <a:cubicBezTo>
                  <a:pt x="0" y="528"/>
                  <a:pt x="18" y="597"/>
                  <a:pt x="49" y="659"/>
                </a:cubicBezTo>
                <a:cubicBezTo>
                  <a:pt x="124" y="804"/>
                  <a:pt x="450" y="1171"/>
                  <a:pt x="450" y="1171"/>
                </a:cubicBezTo>
                <a:cubicBezTo>
                  <a:pt x="450" y="1171"/>
                  <a:pt x="901" y="702"/>
                  <a:pt x="901" y="454"/>
                </a:cubicBezTo>
                <a:cubicBezTo>
                  <a:pt x="901" y="380"/>
                  <a:pt x="883" y="310"/>
                  <a:pt x="851" y="249"/>
                </a:cubicBezTo>
                <a:close/>
                <a:moveTo>
                  <a:pt x="450" y="680"/>
                </a:moveTo>
                <a:cubicBezTo>
                  <a:pt x="326" y="680"/>
                  <a:pt x="224" y="578"/>
                  <a:pt x="224" y="454"/>
                </a:cubicBezTo>
                <a:cubicBezTo>
                  <a:pt x="224" y="359"/>
                  <a:pt x="282" y="279"/>
                  <a:pt x="365" y="245"/>
                </a:cubicBezTo>
                <a:cubicBezTo>
                  <a:pt x="391" y="234"/>
                  <a:pt x="420" y="228"/>
                  <a:pt x="450" y="228"/>
                </a:cubicBezTo>
                <a:cubicBezTo>
                  <a:pt x="575" y="228"/>
                  <a:pt x="676" y="326"/>
                  <a:pt x="676" y="451"/>
                </a:cubicBezTo>
                <a:cubicBezTo>
                  <a:pt x="676" y="545"/>
                  <a:pt x="618" y="629"/>
                  <a:pt x="536" y="663"/>
                </a:cubicBezTo>
                <a:cubicBezTo>
                  <a:pt x="510" y="674"/>
                  <a:pt x="481" y="680"/>
                  <a:pt x="450" y="680"/>
                </a:cubicBezTo>
                <a:close/>
                <a:moveTo>
                  <a:pt x="788" y="496"/>
                </a:moveTo>
                <a:cubicBezTo>
                  <a:pt x="788" y="495"/>
                  <a:pt x="789" y="495"/>
                  <a:pt x="789" y="494"/>
                </a:cubicBezTo>
                <a:cubicBezTo>
                  <a:pt x="789" y="494"/>
                  <a:pt x="789" y="494"/>
                  <a:pt x="789" y="494"/>
                </a:cubicBezTo>
                <a:cubicBezTo>
                  <a:pt x="788" y="495"/>
                  <a:pt x="788" y="495"/>
                  <a:pt x="788" y="496"/>
                </a:cubicBezTo>
                <a:close/>
                <a:moveTo>
                  <a:pt x="783" y="503"/>
                </a:moveTo>
                <a:cubicBezTo>
                  <a:pt x="783" y="503"/>
                  <a:pt x="783" y="503"/>
                  <a:pt x="784" y="502"/>
                </a:cubicBezTo>
                <a:cubicBezTo>
                  <a:pt x="783" y="503"/>
                  <a:pt x="783" y="503"/>
                  <a:pt x="783" y="503"/>
                </a:cubicBezTo>
                <a:close/>
              </a:path>
            </a:pathLst>
          </a:custGeom>
          <a:gradFill flip="none" rotWithShape="1">
            <a:gsLst>
              <a:gs pos="0">
                <a:srgbClr val="CA3214"/>
              </a:gs>
              <a:gs pos="48000">
                <a:schemeClr val="accent2"/>
              </a:gs>
              <a:gs pos="100000">
                <a:schemeClr val="accent2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203" name="文本框 202"/>
          <p:cNvSpPr txBox="1"/>
          <p:nvPr/>
        </p:nvSpPr>
        <p:spPr>
          <a:xfrm>
            <a:off x="2285800" y="4163993"/>
            <a:ext cx="187357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>
                <a:solidFill>
                  <a:srgbClr val="FC9908"/>
                </a:solidFill>
                <a:cs typeface="+mn-ea"/>
                <a:sym typeface="+mn-lt"/>
              </a:rPr>
              <a:t>请在此处填入你需要的内容。请在此处填入你需要的内容。请在此处填入你需要的内容。</a:t>
            </a:r>
          </a:p>
          <a:p>
            <a:r>
              <a:rPr lang="zh-CN" altLang="en-US" sz="1200" dirty="0">
                <a:solidFill>
                  <a:srgbClr val="FC9908"/>
                </a:solidFill>
                <a:cs typeface="+mn-ea"/>
                <a:sym typeface="+mn-lt"/>
              </a:rPr>
              <a:t>请在此处填入你需要的内容。请在此处填入你需要的内容。</a:t>
            </a:r>
          </a:p>
          <a:p>
            <a:endParaRPr lang="zh-CN" altLang="en-US" sz="1200" dirty="0">
              <a:solidFill>
                <a:srgbClr val="FC9908"/>
              </a:solidFill>
              <a:cs typeface="+mn-ea"/>
              <a:sym typeface="+mn-lt"/>
            </a:endParaRPr>
          </a:p>
        </p:txBody>
      </p:sp>
      <p:sp>
        <p:nvSpPr>
          <p:cNvPr id="83" name="矩形 82"/>
          <p:cNvSpPr/>
          <p:nvPr/>
        </p:nvSpPr>
        <p:spPr>
          <a:xfrm>
            <a:off x="398656" y="1436031"/>
            <a:ext cx="461665" cy="1438855"/>
          </a:xfrm>
          <a:prstGeom prst="rect">
            <a:avLst/>
          </a:prstGeom>
        </p:spPr>
        <p:txBody>
          <a:bodyPr vert="eaVert" wrap="none">
            <a:spAutoFit/>
          </a:bodyPr>
          <a:lstStyle/>
          <a:p>
            <a:r>
              <a:rPr lang="zh-CN" altLang="en-US" sz="1800" b="1" spc="300" dirty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请输入标题</a:t>
            </a:r>
          </a:p>
        </p:txBody>
      </p:sp>
      <p:sp>
        <p:nvSpPr>
          <p:cNvPr id="84" name="椭圆 83"/>
          <p:cNvSpPr/>
          <p:nvPr/>
        </p:nvSpPr>
        <p:spPr>
          <a:xfrm>
            <a:off x="568839" y="3298991"/>
            <a:ext cx="121298" cy="121298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85" name="椭圆 84"/>
          <p:cNvSpPr/>
          <p:nvPr/>
        </p:nvSpPr>
        <p:spPr>
          <a:xfrm>
            <a:off x="584848" y="3642290"/>
            <a:ext cx="89280" cy="87086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86" name="椭圆 85"/>
          <p:cNvSpPr/>
          <p:nvPr/>
        </p:nvSpPr>
        <p:spPr>
          <a:xfrm>
            <a:off x="584848" y="3951377"/>
            <a:ext cx="89280" cy="87086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87" name="椭圆 86"/>
          <p:cNvSpPr/>
          <p:nvPr/>
        </p:nvSpPr>
        <p:spPr>
          <a:xfrm>
            <a:off x="584848" y="4260463"/>
            <a:ext cx="89280" cy="87086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0128225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8000"/>
    </mc:Choice>
    <mc:Fallback xmlns="">
      <p:transition spd="slow" advClick="0" advTm="8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50" fill="hold"/>
                                        <p:tgtEl>
                                          <p:spTgt spid="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50" fill="hold"/>
                                        <p:tgtEl>
                                          <p:spTgt spid="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350"/>
                            </p:stCondLst>
                            <p:childTnLst>
                              <p:par>
                                <p:cTn id="1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50"/>
                            </p:stCondLst>
                            <p:childTnLst>
                              <p:par>
                                <p:cTn id="1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2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750"/>
                            </p:stCondLst>
                            <p:childTnLst>
                              <p:par>
                                <p:cTn id="2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2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950"/>
                            </p:stCondLst>
                            <p:childTnLst>
                              <p:par>
                                <p:cTn id="2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2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150"/>
                            </p:stCondLst>
                            <p:childTnLst>
                              <p:par>
                                <p:cTn id="34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2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2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626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6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150"/>
                            </p:stCondLst>
                            <p:childTnLst>
                              <p:par>
                                <p:cTn id="4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350"/>
                                        <p:tgtEl>
                                          <p:spTgt spid="19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35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35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500"/>
                            </p:stCondLst>
                            <p:childTnLst>
                              <p:par>
                                <p:cTn id="4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0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000"/>
                            </p:stCondLst>
                            <p:childTnLst>
                              <p:par>
                                <p:cTn id="53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62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62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626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6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4000"/>
                            </p:stCondLst>
                            <p:childTnLst>
                              <p:par>
                                <p:cTn id="60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350"/>
                                        <p:tgtEl>
                                          <p:spTgt spid="2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350" fill="hold"/>
                                        <p:tgtEl>
                                          <p:spTgt spid="2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350" fill="hold"/>
                                        <p:tgtEl>
                                          <p:spTgt spid="2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4350"/>
                            </p:stCondLst>
                            <p:childTnLst>
                              <p:par>
                                <p:cTn id="6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20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2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2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4850"/>
                            </p:stCondLst>
                            <p:childTnLst>
                              <p:par>
                                <p:cTn id="72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62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62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626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6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5850"/>
                            </p:stCondLst>
                            <p:childTnLst>
                              <p:par>
                                <p:cTn id="7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350"/>
                                        <p:tgtEl>
                                          <p:spTgt spid="2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350" fill="hold"/>
                                        <p:tgtEl>
                                          <p:spTgt spid="2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350" fill="hold"/>
                                        <p:tgtEl>
                                          <p:spTgt spid="2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6200"/>
                            </p:stCondLst>
                            <p:childTnLst>
                              <p:par>
                                <p:cTn id="8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1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1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1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5" grpId="0" animBg="1"/>
      <p:bldP spid="199" grpId="0"/>
      <p:bldP spid="200" grpId="0" animBg="1"/>
      <p:bldP spid="201" grpId="0"/>
      <p:bldP spid="202" grpId="0" animBg="1"/>
      <p:bldP spid="203" grpId="0"/>
      <p:bldP spid="83" grpId="0" build="allAtOnce"/>
      <p:bldP spid="84" grpId="0" animBg="1"/>
      <p:bldP spid="85" grpId="0" animBg="1"/>
      <p:bldP spid="86" grpId="0" animBg="1"/>
      <p:bldP spid="8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7989985" y="1331904"/>
            <a:ext cx="2085289" cy="1783227"/>
            <a:chOff x="7364413" y="3690938"/>
            <a:chExt cx="2498725" cy="2136775"/>
          </a:xfrm>
        </p:grpSpPr>
        <p:sp>
          <p:nvSpPr>
            <p:cNvPr id="3" name="Freeform 41"/>
            <p:cNvSpPr>
              <a:spLocks/>
            </p:cNvSpPr>
            <p:nvPr/>
          </p:nvSpPr>
          <p:spPr bwMode="auto">
            <a:xfrm>
              <a:off x="7891463" y="3852863"/>
              <a:ext cx="904875" cy="1812925"/>
            </a:xfrm>
            <a:custGeom>
              <a:avLst/>
              <a:gdLst>
                <a:gd name="T0" fmla="*/ 0 w 362"/>
                <a:gd name="T1" fmla="*/ 362 h 724"/>
                <a:gd name="T2" fmla="*/ 362 w 362"/>
                <a:gd name="T3" fmla="*/ 724 h 724"/>
                <a:gd name="T4" fmla="*/ 362 w 362"/>
                <a:gd name="T5" fmla="*/ 0 h 724"/>
                <a:gd name="T6" fmla="*/ 0 w 362"/>
                <a:gd name="T7" fmla="*/ 362 h 7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2" h="724">
                  <a:moveTo>
                    <a:pt x="0" y="362"/>
                  </a:moveTo>
                  <a:cubicBezTo>
                    <a:pt x="0" y="562"/>
                    <a:pt x="162" y="724"/>
                    <a:pt x="362" y="724"/>
                  </a:cubicBezTo>
                  <a:cubicBezTo>
                    <a:pt x="362" y="0"/>
                    <a:pt x="362" y="0"/>
                    <a:pt x="362" y="0"/>
                  </a:cubicBezTo>
                  <a:cubicBezTo>
                    <a:pt x="162" y="0"/>
                    <a:pt x="0" y="162"/>
                    <a:pt x="0" y="362"/>
                  </a:cubicBezTo>
                </a:path>
              </a:pathLst>
            </a:custGeom>
            <a:solidFill>
              <a:srgbClr val="9ACC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" name="Freeform 42"/>
            <p:cNvSpPr>
              <a:spLocks/>
            </p:cNvSpPr>
            <p:nvPr/>
          </p:nvSpPr>
          <p:spPr bwMode="auto">
            <a:xfrm>
              <a:off x="8796338" y="3852863"/>
              <a:ext cx="904875" cy="1812925"/>
            </a:xfrm>
            <a:custGeom>
              <a:avLst/>
              <a:gdLst>
                <a:gd name="T0" fmla="*/ 0 w 362"/>
                <a:gd name="T1" fmla="*/ 0 h 724"/>
                <a:gd name="T2" fmla="*/ 0 w 362"/>
                <a:gd name="T3" fmla="*/ 724 h 724"/>
                <a:gd name="T4" fmla="*/ 362 w 362"/>
                <a:gd name="T5" fmla="*/ 362 h 724"/>
                <a:gd name="T6" fmla="*/ 0 w 362"/>
                <a:gd name="T7" fmla="*/ 0 h 7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2" h="724">
                  <a:moveTo>
                    <a:pt x="0" y="0"/>
                  </a:moveTo>
                  <a:cubicBezTo>
                    <a:pt x="0" y="724"/>
                    <a:pt x="0" y="724"/>
                    <a:pt x="0" y="724"/>
                  </a:cubicBezTo>
                  <a:cubicBezTo>
                    <a:pt x="200" y="724"/>
                    <a:pt x="362" y="562"/>
                    <a:pt x="362" y="362"/>
                  </a:cubicBezTo>
                  <a:cubicBezTo>
                    <a:pt x="362" y="162"/>
                    <a:pt x="200" y="0"/>
                    <a:pt x="0" y="0"/>
                  </a:cubicBezTo>
                </a:path>
              </a:pathLst>
            </a:custGeom>
            <a:solidFill>
              <a:srgbClr val="86B2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" name="Freeform 43"/>
            <p:cNvSpPr>
              <a:spLocks noEditPoints="1"/>
            </p:cNvSpPr>
            <p:nvPr/>
          </p:nvSpPr>
          <p:spPr bwMode="auto">
            <a:xfrm>
              <a:off x="7796213" y="3759200"/>
              <a:ext cx="2000250" cy="2001838"/>
            </a:xfrm>
            <a:custGeom>
              <a:avLst/>
              <a:gdLst>
                <a:gd name="T0" fmla="*/ 400 w 800"/>
                <a:gd name="T1" fmla="*/ 800 h 800"/>
                <a:gd name="T2" fmla="*/ 0 w 800"/>
                <a:gd name="T3" fmla="*/ 400 h 800"/>
                <a:gd name="T4" fmla="*/ 400 w 800"/>
                <a:gd name="T5" fmla="*/ 0 h 800"/>
                <a:gd name="T6" fmla="*/ 800 w 800"/>
                <a:gd name="T7" fmla="*/ 400 h 800"/>
                <a:gd name="T8" fmla="*/ 400 w 800"/>
                <a:gd name="T9" fmla="*/ 800 h 800"/>
                <a:gd name="T10" fmla="*/ 400 w 800"/>
                <a:gd name="T11" fmla="*/ 9 h 800"/>
                <a:gd name="T12" fmla="*/ 9 w 800"/>
                <a:gd name="T13" fmla="*/ 400 h 800"/>
                <a:gd name="T14" fmla="*/ 400 w 800"/>
                <a:gd name="T15" fmla="*/ 791 h 800"/>
                <a:gd name="T16" fmla="*/ 791 w 800"/>
                <a:gd name="T17" fmla="*/ 400 h 800"/>
                <a:gd name="T18" fmla="*/ 400 w 800"/>
                <a:gd name="T19" fmla="*/ 9 h 8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00" h="800">
                  <a:moveTo>
                    <a:pt x="400" y="800"/>
                  </a:moveTo>
                  <a:cubicBezTo>
                    <a:pt x="180" y="800"/>
                    <a:pt x="0" y="620"/>
                    <a:pt x="0" y="400"/>
                  </a:cubicBezTo>
                  <a:cubicBezTo>
                    <a:pt x="0" y="180"/>
                    <a:pt x="180" y="0"/>
                    <a:pt x="400" y="0"/>
                  </a:cubicBezTo>
                  <a:cubicBezTo>
                    <a:pt x="620" y="0"/>
                    <a:pt x="800" y="180"/>
                    <a:pt x="800" y="400"/>
                  </a:cubicBezTo>
                  <a:cubicBezTo>
                    <a:pt x="800" y="620"/>
                    <a:pt x="620" y="800"/>
                    <a:pt x="400" y="800"/>
                  </a:cubicBezTo>
                  <a:moveTo>
                    <a:pt x="400" y="9"/>
                  </a:moveTo>
                  <a:cubicBezTo>
                    <a:pt x="184" y="9"/>
                    <a:pt x="9" y="184"/>
                    <a:pt x="9" y="400"/>
                  </a:cubicBezTo>
                  <a:cubicBezTo>
                    <a:pt x="9" y="616"/>
                    <a:pt x="184" y="791"/>
                    <a:pt x="400" y="791"/>
                  </a:cubicBezTo>
                  <a:cubicBezTo>
                    <a:pt x="616" y="791"/>
                    <a:pt x="791" y="616"/>
                    <a:pt x="791" y="400"/>
                  </a:cubicBezTo>
                  <a:cubicBezTo>
                    <a:pt x="791" y="184"/>
                    <a:pt x="616" y="9"/>
                    <a:pt x="400" y="9"/>
                  </a:cubicBezTo>
                </a:path>
              </a:pathLst>
            </a:custGeom>
            <a:solidFill>
              <a:srgbClr val="9ACC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" name="Freeform 44"/>
            <p:cNvSpPr>
              <a:spLocks noEditPoints="1"/>
            </p:cNvSpPr>
            <p:nvPr/>
          </p:nvSpPr>
          <p:spPr bwMode="auto">
            <a:xfrm>
              <a:off x="7727950" y="3690938"/>
              <a:ext cx="2135188" cy="2136775"/>
            </a:xfrm>
            <a:custGeom>
              <a:avLst/>
              <a:gdLst>
                <a:gd name="T0" fmla="*/ 441 w 854"/>
                <a:gd name="T1" fmla="*/ 846 h 854"/>
                <a:gd name="T2" fmla="*/ 461 w 854"/>
                <a:gd name="T3" fmla="*/ 845 h 854"/>
                <a:gd name="T4" fmla="*/ 386 w 854"/>
                <a:gd name="T5" fmla="*/ 852 h 854"/>
                <a:gd name="T6" fmla="*/ 386 w 854"/>
                <a:gd name="T7" fmla="*/ 852 h 854"/>
                <a:gd name="T8" fmla="*/ 549 w 854"/>
                <a:gd name="T9" fmla="*/ 837 h 854"/>
                <a:gd name="T10" fmla="*/ 302 w 854"/>
                <a:gd name="T11" fmla="*/ 827 h 854"/>
                <a:gd name="T12" fmla="*/ 566 w 854"/>
                <a:gd name="T13" fmla="*/ 822 h 854"/>
                <a:gd name="T14" fmla="*/ 280 w 854"/>
                <a:gd name="T15" fmla="*/ 828 h 854"/>
                <a:gd name="T16" fmla="*/ 280 w 854"/>
                <a:gd name="T17" fmla="*/ 828 h 854"/>
                <a:gd name="T18" fmla="*/ 649 w 854"/>
                <a:gd name="T19" fmla="*/ 793 h 854"/>
                <a:gd name="T20" fmla="*/ 205 w 854"/>
                <a:gd name="T21" fmla="*/ 782 h 854"/>
                <a:gd name="T22" fmla="*/ 662 w 854"/>
                <a:gd name="T23" fmla="*/ 774 h 854"/>
                <a:gd name="T24" fmla="*/ 183 w 854"/>
                <a:gd name="T25" fmla="*/ 778 h 854"/>
                <a:gd name="T26" fmla="*/ 183 w 854"/>
                <a:gd name="T27" fmla="*/ 778 h 854"/>
                <a:gd name="T28" fmla="*/ 734 w 854"/>
                <a:gd name="T29" fmla="*/ 724 h 854"/>
                <a:gd name="T30" fmla="*/ 122 w 854"/>
                <a:gd name="T31" fmla="*/ 714 h 854"/>
                <a:gd name="T32" fmla="*/ 742 w 854"/>
                <a:gd name="T33" fmla="*/ 703 h 854"/>
                <a:gd name="T34" fmla="*/ 102 w 854"/>
                <a:gd name="T35" fmla="*/ 704 h 854"/>
                <a:gd name="T36" fmla="*/ 102 w 854"/>
                <a:gd name="T37" fmla="*/ 704 h 854"/>
                <a:gd name="T38" fmla="*/ 799 w 854"/>
                <a:gd name="T39" fmla="*/ 637 h 854"/>
                <a:gd name="T40" fmla="*/ 59 w 854"/>
                <a:gd name="T41" fmla="*/ 628 h 854"/>
                <a:gd name="T42" fmla="*/ 802 w 854"/>
                <a:gd name="T43" fmla="*/ 614 h 854"/>
                <a:gd name="T44" fmla="*/ 42 w 854"/>
                <a:gd name="T45" fmla="*/ 613 h 854"/>
                <a:gd name="T46" fmla="*/ 42 w 854"/>
                <a:gd name="T47" fmla="*/ 613 h 854"/>
                <a:gd name="T48" fmla="*/ 841 w 854"/>
                <a:gd name="T49" fmla="*/ 535 h 854"/>
                <a:gd name="T50" fmla="*/ 20 w 854"/>
                <a:gd name="T51" fmla="*/ 528 h 854"/>
                <a:gd name="T52" fmla="*/ 837 w 854"/>
                <a:gd name="T53" fmla="*/ 513 h 854"/>
                <a:gd name="T54" fmla="*/ 8 w 854"/>
                <a:gd name="T55" fmla="*/ 509 h 854"/>
                <a:gd name="T56" fmla="*/ 8 w 854"/>
                <a:gd name="T57" fmla="*/ 509 h 854"/>
                <a:gd name="T58" fmla="*/ 846 w 854"/>
                <a:gd name="T59" fmla="*/ 426 h 854"/>
                <a:gd name="T60" fmla="*/ 1 w 854"/>
                <a:gd name="T61" fmla="*/ 455 h 854"/>
                <a:gd name="T62" fmla="*/ 8 w 854"/>
                <a:gd name="T63" fmla="*/ 427 h 854"/>
                <a:gd name="T64" fmla="*/ 843 w 854"/>
                <a:gd name="T65" fmla="*/ 373 h 854"/>
                <a:gd name="T66" fmla="*/ 9 w 854"/>
                <a:gd name="T67" fmla="*/ 401 h 854"/>
                <a:gd name="T68" fmla="*/ 9 w 854"/>
                <a:gd name="T69" fmla="*/ 401 h 854"/>
                <a:gd name="T70" fmla="*/ 848 w 854"/>
                <a:gd name="T71" fmla="*/ 351 h 854"/>
                <a:gd name="T72" fmla="*/ 15 w 854"/>
                <a:gd name="T73" fmla="*/ 313 h 854"/>
                <a:gd name="T74" fmla="*/ 815 w 854"/>
                <a:gd name="T75" fmla="*/ 269 h 854"/>
                <a:gd name="T76" fmla="*/ 29 w 854"/>
                <a:gd name="T77" fmla="*/ 296 h 854"/>
                <a:gd name="T78" fmla="*/ 29 w 854"/>
                <a:gd name="T79" fmla="*/ 296 h 854"/>
                <a:gd name="T80" fmla="*/ 815 w 854"/>
                <a:gd name="T81" fmla="*/ 247 h 854"/>
                <a:gd name="T82" fmla="*/ 58 w 854"/>
                <a:gd name="T83" fmla="*/ 212 h 854"/>
                <a:gd name="T84" fmla="*/ 762 w 854"/>
                <a:gd name="T85" fmla="*/ 176 h 854"/>
                <a:gd name="T86" fmla="*/ 76 w 854"/>
                <a:gd name="T87" fmla="*/ 199 h 854"/>
                <a:gd name="T88" fmla="*/ 76 w 854"/>
                <a:gd name="T89" fmla="*/ 199 h 854"/>
                <a:gd name="T90" fmla="*/ 756 w 854"/>
                <a:gd name="T91" fmla="*/ 154 h 854"/>
                <a:gd name="T92" fmla="*/ 124 w 854"/>
                <a:gd name="T93" fmla="*/ 126 h 854"/>
                <a:gd name="T94" fmla="*/ 688 w 854"/>
                <a:gd name="T95" fmla="*/ 99 h 854"/>
                <a:gd name="T96" fmla="*/ 145 w 854"/>
                <a:gd name="T97" fmla="*/ 117 h 854"/>
                <a:gd name="T98" fmla="*/ 145 w 854"/>
                <a:gd name="T99" fmla="*/ 117 h 854"/>
                <a:gd name="T100" fmla="*/ 676 w 854"/>
                <a:gd name="T101" fmla="*/ 80 h 854"/>
                <a:gd name="T102" fmla="*/ 211 w 854"/>
                <a:gd name="T103" fmla="*/ 59 h 854"/>
                <a:gd name="T104" fmla="*/ 596 w 854"/>
                <a:gd name="T105" fmla="*/ 44 h 854"/>
                <a:gd name="T106" fmla="*/ 233 w 854"/>
                <a:gd name="T107" fmla="*/ 56 h 854"/>
                <a:gd name="T108" fmla="*/ 233 w 854"/>
                <a:gd name="T109" fmla="*/ 56 h 854"/>
                <a:gd name="T110" fmla="*/ 580 w 854"/>
                <a:gd name="T111" fmla="*/ 28 h 854"/>
                <a:gd name="T112" fmla="*/ 311 w 854"/>
                <a:gd name="T113" fmla="*/ 16 h 854"/>
                <a:gd name="T114" fmla="*/ 493 w 854"/>
                <a:gd name="T115" fmla="*/ 13 h 854"/>
                <a:gd name="T116" fmla="*/ 333 w 854"/>
                <a:gd name="T117" fmla="*/ 19 h 854"/>
                <a:gd name="T118" fmla="*/ 333 w 854"/>
                <a:gd name="T119" fmla="*/ 19 h 854"/>
                <a:gd name="T120" fmla="*/ 474 w 854"/>
                <a:gd name="T121" fmla="*/ 2 h 854"/>
                <a:gd name="T122" fmla="*/ 419 w 854"/>
                <a:gd name="T123" fmla="*/ 0 h 8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854" h="854">
                  <a:moveTo>
                    <a:pt x="427" y="854"/>
                  </a:moveTo>
                  <a:cubicBezTo>
                    <a:pt x="421" y="854"/>
                    <a:pt x="414" y="854"/>
                    <a:pt x="407" y="854"/>
                  </a:cubicBezTo>
                  <a:cubicBezTo>
                    <a:pt x="408" y="846"/>
                    <a:pt x="408" y="846"/>
                    <a:pt x="408" y="846"/>
                  </a:cubicBezTo>
                  <a:cubicBezTo>
                    <a:pt x="419" y="846"/>
                    <a:pt x="430" y="846"/>
                    <a:pt x="441" y="846"/>
                  </a:cubicBezTo>
                  <a:cubicBezTo>
                    <a:pt x="441" y="854"/>
                    <a:pt x="441" y="854"/>
                    <a:pt x="441" y="854"/>
                  </a:cubicBezTo>
                  <a:cubicBezTo>
                    <a:pt x="436" y="854"/>
                    <a:pt x="432" y="854"/>
                    <a:pt x="427" y="854"/>
                  </a:cubicBezTo>
                  <a:moveTo>
                    <a:pt x="462" y="853"/>
                  </a:moveTo>
                  <a:cubicBezTo>
                    <a:pt x="461" y="845"/>
                    <a:pt x="461" y="845"/>
                    <a:pt x="461" y="845"/>
                  </a:cubicBezTo>
                  <a:cubicBezTo>
                    <a:pt x="472" y="844"/>
                    <a:pt x="483" y="843"/>
                    <a:pt x="494" y="841"/>
                  </a:cubicBezTo>
                  <a:cubicBezTo>
                    <a:pt x="496" y="849"/>
                    <a:pt x="496" y="849"/>
                    <a:pt x="496" y="849"/>
                  </a:cubicBezTo>
                  <a:cubicBezTo>
                    <a:pt x="484" y="851"/>
                    <a:pt x="473" y="852"/>
                    <a:pt x="462" y="853"/>
                  </a:cubicBezTo>
                  <a:moveTo>
                    <a:pt x="386" y="852"/>
                  </a:moveTo>
                  <a:cubicBezTo>
                    <a:pt x="375" y="851"/>
                    <a:pt x="364" y="850"/>
                    <a:pt x="353" y="848"/>
                  </a:cubicBezTo>
                  <a:cubicBezTo>
                    <a:pt x="354" y="840"/>
                    <a:pt x="354" y="840"/>
                    <a:pt x="354" y="840"/>
                  </a:cubicBezTo>
                  <a:cubicBezTo>
                    <a:pt x="365" y="842"/>
                    <a:pt x="376" y="843"/>
                    <a:pt x="387" y="844"/>
                  </a:cubicBezTo>
                  <a:lnTo>
                    <a:pt x="386" y="852"/>
                  </a:lnTo>
                  <a:close/>
                  <a:moveTo>
                    <a:pt x="516" y="845"/>
                  </a:moveTo>
                  <a:cubicBezTo>
                    <a:pt x="514" y="837"/>
                    <a:pt x="514" y="837"/>
                    <a:pt x="514" y="837"/>
                  </a:cubicBezTo>
                  <a:cubicBezTo>
                    <a:pt x="525" y="835"/>
                    <a:pt x="536" y="832"/>
                    <a:pt x="547" y="829"/>
                  </a:cubicBezTo>
                  <a:cubicBezTo>
                    <a:pt x="549" y="837"/>
                    <a:pt x="549" y="837"/>
                    <a:pt x="549" y="837"/>
                  </a:cubicBezTo>
                  <a:cubicBezTo>
                    <a:pt x="538" y="840"/>
                    <a:pt x="527" y="843"/>
                    <a:pt x="516" y="845"/>
                  </a:cubicBezTo>
                  <a:moveTo>
                    <a:pt x="332" y="844"/>
                  </a:moveTo>
                  <a:cubicBezTo>
                    <a:pt x="321" y="841"/>
                    <a:pt x="310" y="838"/>
                    <a:pt x="300" y="835"/>
                  </a:cubicBezTo>
                  <a:cubicBezTo>
                    <a:pt x="302" y="827"/>
                    <a:pt x="302" y="827"/>
                    <a:pt x="302" y="827"/>
                  </a:cubicBezTo>
                  <a:cubicBezTo>
                    <a:pt x="313" y="830"/>
                    <a:pt x="323" y="833"/>
                    <a:pt x="334" y="836"/>
                  </a:cubicBezTo>
                  <a:lnTo>
                    <a:pt x="332" y="844"/>
                  </a:lnTo>
                  <a:close/>
                  <a:moveTo>
                    <a:pt x="569" y="830"/>
                  </a:moveTo>
                  <a:cubicBezTo>
                    <a:pt x="566" y="822"/>
                    <a:pt x="566" y="822"/>
                    <a:pt x="566" y="822"/>
                  </a:cubicBezTo>
                  <a:cubicBezTo>
                    <a:pt x="577" y="819"/>
                    <a:pt x="587" y="815"/>
                    <a:pt x="597" y="810"/>
                  </a:cubicBezTo>
                  <a:cubicBezTo>
                    <a:pt x="600" y="818"/>
                    <a:pt x="600" y="818"/>
                    <a:pt x="600" y="818"/>
                  </a:cubicBezTo>
                  <a:cubicBezTo>
                    <a:pt x="590" y="822"/>
                    <a:pt x="579" y="827"/>
                    <a:pt x="569" y="830"/>
                  </a:cubicBezTo>
                  <a:moveTo>
                    <a:pt x="280" y="828"/>
                  </a:moveTo>
                  <a:cubicBezTo>
                    <a:pt x="269" y="824"/>
                    <a:pt x="259" y="820"/>
                    <a:pt x="249" y="815"/>
                  </a:cubicBezTo>
                  <a:cubicBezTo>
                    <a:pt x="252" y="808"/>
                    <a:pt x="252" y="808"/>
                    <a:pt x="252" y="808"/>
                  </a:cubicBezTo>
                  <a:cubicBezTo>
                    <a:pt x="262" y="812"/>
                    <a:pt x="272" y="817"/>
                    <a:pt x="283" y="821"/>
                  </a:cubicBezTo>
                  <a:lnTo>
                    <a:pt x="280" y="828"/>
                  </a:lnTo>
                  <a:close/>
                  <a:moveTo>
                    <a:pt x="619" y="809"/>
                  </a:moveTo>
                  <a:cubicBezTo>
                    <a:pt x="615" y="801"/>
                    <a:pt x="615" y="801"/>
                    <a:pt x="615" y="801"/>
                  </a:cubicBezTo>
                  <a:cubicBezTo>
                    <a:pt x="625" y="797"/>
                    <a:pt x="635" y="791"/>
                    <a:pt x="644" y="785"/>
                  </a:cubicBezTo>
                  <a:cubicBezTo>
                    <a:pt x="649" y="793"/>
                    <a:pt x="649" y="793"/>
                    <a:pt x="649" y="793"/>
                  </a:cubicBezTo>
                  <a:cubicBezTo>
                    <a:pt x="639" y="798"/>
                    <a:pt x="629" y="804"/>
                    <a:pt x="619" y="809"/>
                  </a:cubicBezTo>
                  <a:moveTo>
                    <a:pt x="230" y="806"/>
                  </a:moveTo>
                  <a:cubicBezTo>
                    <a:pt x="220" y="801"/>
                    <a:pt x="210" y="795"/>
                    <a:pt x="200" y="789"/>
                  </a:cubicBezTo>
                  <a:cubicBezTo>
                    <a:pt x="205" y="782"/>
                    <a:pt x="205" y="782"/>
                    <a:pt x="205" y="782"/>
                  </a:cubicBezTo>
                  <a:cubicBezTo>
                    <a:pt x="214" y="788"/>
                    <a:pt x="224" y="794"/>
                    <a:pt x="233" y="799"/>
                  </a:cubicBezTo>
                  <a:lnTo>
                    <a:pt x="230" y="806"/>
                  </a:lnTo>
                  <a:close/>
                  <a:moveTo>
                    <a:pt x="666" y="781"/>
                  </a:moveTo>
                  <a:cubicBezTo>
                    <a:pt x="662" y="774"/>
                    <a:pt x="662" y="774"/>
                    <a:pt x="662" y="774"/>
                  </a:cubicBezTo>
                  <a:cubicBezTo>
                    <a:pt x="671" y="768"/>
                    <a:pt x="680" y="762"/>
                    <a:pt x="688" y="755"/>
                  </a:cubicBezTo>
                  <a:cubicBezTo>
                    <a:pt x="694" y="761"/>
                    <a:pt x="694" y="761"/>
                    <a:pt x="694" y="761"/>
                  </a:cubicBezTo>
                  <a:cubicBezTo>
                    <a:pt x="685" y="768"/>
                    <a:pt x="676" y="775"/>
                    <a:pt x="666" y="781"/>
                  </a:cubicBezTo>
                  <a:moveTo>
                    <a:pt x="183" y="778"/>
                  </a:moveTo>
                  <a:cubicBezTo>
                    <a:pt x="174" y="771"/>
                    <a:pt x="165" y="764"/>
                    <a:pt x="156" y="757"/>
                  </a:cubicBezTo>
                  <a:cubicBezTo>
                    <a:pt x="161" y="751"/>
                    <a:pt x="161" y="751"/>
                    <a:pt x="161" y="751"/>
                  </a:cubicBezTo>
                  <a:cubicBezTo>
                    <a:pt x="170" y="758"/>
                    <a:pt x="179" y="765"/>
                    <a:pt x="188" y="771"/>
                  </a:cubicBezTo>
                  <a:lnTo>
                    <a:pt x="183" y="778"/>
                  </a:lnTo>
                  <a:close/>
                  <a:moveTo>
                    <a:pt x="710" y="748"/>
                  </a:moveTo>
                  <a:cubicBezTo>
                    <a:pt x="704" y="741"/>
                    <a:pt x="704" y="741"/>
                    <a:pt x="704" y="741"/>
                  </a:cubicBezTo>
                  <a:cubicBezTo>
                    <a:pt x="712" y="734"/>
                    <a:pt x="720" y="726"/>
                    <a:pt x="728" y="719"/>
                  </a:cubicBezTo>
                  <a:cubicBezTo>
                    <a:pt x="734" y="724"/>
                    <a:pt x="734" y="724"/>
                    <a:pt x="734" y="724"/>
                  </a:cubicBezTo>
                  <a:cubicBezTo>
                    <a:pt x="726" y="732"/>
                    <a:pt x="718" y="740"/>
                    <a:pt x="710" y="748"/>
                  </a:cubicBezTo>
                  <a:moveTo>
                    <a:pt x="140" y="744"/>
                  </a:moveTo>
                  <a:cubicBezTo>
                    <a:pt x="132" y="736"/>
                    <a:pt x="124" y="728"/>
                    <a:pt x="116" y="720"/>
                  </a:cubicBezTo>
                  <a:cubicBezTo>
                    <a:pt x="122" y="714"/>
                    <a:pt x="122" y="714"/>
                    <a:pt x="122" y="714"/>
                  </a:cubicBezTo>
                  <a:cubicBezTo>
                    <a:pt x="129" y="722"/>
                    <a:pt x="137" y="730"/>
                    <a:pt x="146" y="737"/>
                  </a:cubicBezTo>
                  <a:lnTo>
                    <a:pt x="140" y="744"/>
                  </a:lnTo>
                  <a:close/>
                  <a:moveTo>
                    <a:pt x="748" y="709"/>
                  </a:moveTo>
                  <a:cubicBezTo>
                    <a:pt x="742" y="703"/>
                    <a:pt x="742" y="703"/>
                    <a:pt x="742" y="703"/>
                  </a:cubicBezTo>
                  <a:cubicBezTo>
                    <a:pt x="749" y="695"/>
                    <a:pt x="756" y="687"/>
                    <a:pt x="763" y="678"/>
                  </a:cubicBezTo>
                  <a:cubicBezTo>
                    <a:pt x="770" y="683"/>
                    <a:pt x="770" y="683"/>
                    <a:pt x="770" y="683"/>
                  </a:cubicBezTo>
                  <a:cubicBezTo>
                    <a:pt x="763" y="692"/>
                    <a:pt x="756" y="700"/>
                    <a:pt x="748" y="709"/>
                  </a:cubicBezTo>
                  <a:moveTo>
                    <a:pt x="102" y="704"/>
                  </a:moveTo>
                  <a:cubicBezTo>
                    <a:pt x="95" y="696"/>
                    <a:pt x="88" y="687"/>
                    <a:pt x="81" y="678"/>
                  </a:cubicBezTo>
                  <a:cubicBezTo>
                    <a:pt x="88" y="673"/>
                    <a:pt x="88" y="673"/>
                    <a:pt x="88" y="673"/>
                  </a:cubicBezTo>
                  <a:cubicBezTo>
                    <a:pt x="94" y="682"/>
                    <a:pt x="101" y="691"/>
                    <a:pt x="108" y="699"/>
                  </a:cubicBezTo>
                  <a:lnTo>
                    <a:pt x="102" y="704"/>
                  </a:lnTo>
                  <a:close/>
                  <a:moveTo>
                    <a:pt x="782" y="666"/>
                  </a:moveTo>
                  <a:cubicBezTo>
                    <a:pt x="775" y="661"/>
                    <a:pt x="775" y="661"/>
                    <a:pt x="775" y="661"/>
                  </a:cubicBezTo>
                  <a:cubicBezTo>
                    <a:pt x="781" y="652"/>
                    <a:pt x="787" y="642"/>
                    <a:pt x="792" y="633"/>
                  </a:cubicBezTo>
                  <a:cubicBezTo>
                    <a:pt x="799" y="637"/>
                    <a:pt x="799" y="637"/>
                    <a:pt x="799" y="637"/>
                  </a:cubicBezTo>
                  <a:cubicBezTo>
                    <a:pt x="794" y="647"/>
                    <a:pt x="788" y="656"/>
                    <a:pt x="782" y="666"/>
                  </a:cubicBezTo>
                  <a:moveTo>
                    <a:pt x="69" y="660"/>
                  </a:moveTo>
                  <a:cubicBezTo>
                    <a:pt x="63" y="651"/>
                    <a:pt x="57" y="641"/>
                    <a:pt x="52" y="632"/>
                  </a:cubicBezTo>
                  <a:cubicBezTo>
                    <a:pt x="59" y="628"/>
                    <a:pt x="59" y="628"/>
                    <a:pt x="59" y="628"/>
                  </a:cubicBezTo>
                  <a:cubicBezTo>
                    <a:pt x="64" y="637"/>
                    <a:pt x="70" y="647"/>
                    <a:pt x="76" y="656"/>
                  </a:cubicBezTo>
                  <a:lnTo>
                    <a:pt x="69" y="660"/>
                  </a:lnTo>
                  <a:close/>
                  <a:moveTo>
                    <a:pt x="809" y="618"/>
                  </a:moveTo>
                  <a:cubicBezTo>
                    <a:pt x="802" y="614"/>
                    <a:pt x="802" y="614"/>
                    <a:pt x="802" y="614"/>
                  </a:cubicBezTo>
                  <a:cubicBezTo>
                    <a:pt x="807" y="605"/>
                    <a:pt x="811" y="595"/>
                    <a:pt x="816" y="584"/>
                  </a:cubicBezTo>
                  <a:cubicBezTo>
                    <a:pt x="823" y="587"/>
                    <a:pt x="823" y="587"/>
                    <a:pt x="823" y="587"/>
                  </a:cubicBezTo>
                  <a:cubicBezTo>
                    <a:pt x="819" y="598"/>
                    <a:pt x="814" y="608"/>
                    <a:pt x="809" y="618"/>
                  </a:cubicBezTo>
                  <a:moveTo>
                    <a:pt x="42" y="613"/>
                  </a:moveTo>
                  <a:cubicBezTo>
                    <a:pt x="37" y="603"/>
                    <a:pt x="33" y="592"/>
                    <a:pt x="29" y="582"/>
                  </a:cubicBezTo>
                  <a:cubicBezTo>
                    <a:pt x="36" y="579"/>
                    <a:pt x="36" y="579"/>
                    <a:pt x="36" y="579"/>
                  </a:cubicBezTo>
                  <a:cubicBezTo>
                    <a:pt x="40" y="589"/>
                    <a:pt x="45" y="599"/>
                    <a:pt x="50" y="609"/>
                  </a:cubicBezTo>
                  <a:lnTo>
                    <a:pt x="42" y="613"/>
                  </a:lnTo>
                  <a:close/>
                  <a:moveTo>
                    <a:pt x="831" y="568"/>
                  </a:moveTo>
                  <a:cubicBezTo>
                    <a:pt x="823" y="565"/>
                    <a:pt x="823" y="565"/>
                    <a:pt x="823" y="565"/>
                  </a:cubicBezTo>
                  <a:cubicBezTo>
                    <a:pt x="826" y="555"/>
                    <a:pt x="830" y="544"/>
                    <a:pt x="833" y="533"/>
                  </a:cubicBezTo>
                  <a:cubicBezTo>
                    <a:pt x="841" y="535"/>
                    <a:pt x="841" y="535"/>
                    <a:pt x="841" y="535"/>
                  </a:cubicBezTo>
                  <a:cubicBezTo>
                    <a:pt x="838" y="546"/>
                    <a:pt x="834" y="557"/>
                    <a:pt x="831" y="568"/>
                  </a:cubicBezTo>
                  <a:moveTo>
                    <a:pt x="22" y="562"/>
                  </a:moveTo>
                  <a:cubicBezTo>
                    <a:pt x="18" y="552"/>
                    <a:pt x="15" y="541"/>
                    <a:pt x="12" y="530"/>
                  </a:cubicBezTo>
                  <a:cubicBezTo>
                    <a:pt x="20" y="528"/>
                    <a:pt x="20" y="528"/>
                    <a:pt x="20" y="528"/>
                  </a:cubicBezTo>
                  <a:cubicBezTo>
                    <a:pt x="23" y="538"/>
                    <a:pt x="26" y="549"/>
                    <a:pt x="29" y="560"/>
                  </a:cubicBezTo>
                  <a:lnTo>
                    <a:pt x="22" y="562"/>
                  </a:lnTo>
                  <a:close/>
                  <a:moveTo>
                    <a:pt x="845" y="515"/>
                  </a:moveTo>
                  <a:cubicBezTo>
                    <a:pt x="837" y="513"/>
                    <a:pt x="837" y="513"/>
                    <a:pt x="837" y="513"/>
                  </a:cubicBezTo>
                  <a:cubicBezTo>
                    <a:pt x="839" y="503"/>
                    <a:pt x="841" y="492"/>
                    <a:pt x="843" y="481"/>
                  </a:cubicBezTo>
                  <a:cubicBezTo>
                    <a:pt x="851" y="482"/>
                    <a:pt x="851" y="482"/>
                    <a:pt x="851" y="482"/>
                  </a:cubicBezTo>
                  <a:cubicBezTo>
                    <a:pt x="850" y="493"/>
                    <a:pt x="848" y="504"/>
                    <a:pt x="845" y="515"/>
                  </a:cubicBezTo>
                  <a:moveTo>
                    <a:pt x="8" y="509"/>
                  </a:moveTo>
                  <a:cubicBezTo>
                    <a:pt x="6" y="498"/>
                    <a:pt x="4" y="487"/>
                    <a:pt x="3" y="476"/>
                  </a:cubicBezTo>
                  <a:cubicBezTo>
                    <a:pt x="11" y="475"/>
                    <a:pt x="11" y="475"/>
                    <a:pt x="11" y="475"/>
                  </a:cubicBezTo>
                  <a:cubicBezTo>
                    <a:pt x="12" y="486"/>
                    <a:pt x="14" y="497"/>
                    <a:pt x="16" y="508"/>
                  </a:cubicBezTo>
                  <a:lnTo>
                    <a:pt x="8" y="509"/>
                  </a:lnTo>
                  <a:close/>
                  <a:moveTo>
                    <a:pt x="853" y="461"/>
                  </a:moveTo>
                  <a:cubicBezTo>
                    <a:pt x="845" y="460"/>
                    <a:pt x="845" y="460"/>
                    <a:pt x="845" y="460"/>
                  </a:cubicBezTo>
                  <a:cubicBezTo>
                    <a:pt x="846" y="449"/>
                    <a:pt x="846" y="438"/>
                    <a:pt x="846" y="427"/>
                  </a:cubicBezTo>
                  <a:cubicBezTo>
                    <a:pt x="846" y="426"/>
                    <a:pt x="846" y="426"/>
                    <a:pt x="846" y="426"/>
                  </a:cubicBezTo>
                  <a:cubicBezTo>
                    <a:pt x="854" y="426"/>
                    <a:pt x="854" y="426"/>
                    <a:pt x="854" y="426"/>
                  </a:cubicBezTo>
                  <a:cubicBezTo>
                    <a:pt x="854" y="427"/>
                    <a:pt x="854" y="427"/>
                    <a:pt x="854" y="427"/>
                  </a:cubicBezTo>
                  <a:cubicBezTo>
                    <a:pt x="854" y="438"/>
                    <a:pt x="854" y="450"/>
                    <a:pt x="853" y="461"/>
                  </a:cubicBezTo>
                  <a:moveTo>
                    <a:pt x="1" y="455"/>
                  </a:moveTo>
                  <a:cubicBezTo>
                    <a:pt x="0" y="446"/>
                    <a:pt x="0" y="436"/>
                    <a:pt x="0" y="427"/>
                  </a:cubicBezTo>
                  <a:cubicBezTo>
                    <a:pt x="0" y="425"/>
                    <a:pt x="0" y="423"/>
                    <a:pt x="0" y="421"/>
                  </a:cubicBezTo>
                  <a:cubicBezTo>
                    <a:pt x="8" y="421"/>
                    <a:pt x="8" y="421"/>
                    <a:pt x="8" y="421"/>
                  </a:cubicBezTo>
                  <a:cubicBezTo>
                    <a:pt x="8" y="423"/>
                    <a:pt x="8" y="425"/>
                    <a:pt x="8" y="427"/>
                  </a:cubicBezTo>
                  <a:cubicBezTo>
                    <a:pt x="8" y="436"/>
                    <a:pt x="8" y="445"/>
                    <a:pt x="9" y="454"/>
                  </a:cubicBezTo>
                  <a:lnTo>
                    <a:pt x="1" y="455"/>
                  </a:lnTo>
                  <a:close/>
                  <a:moveTo>
                    <a:pt x="846" y="405"/>
                  </a:moveTo>
                  <a:cubicBezTo>
                    <a:pt x="845" y="395"/>
                    <a:pt x="844" y="383"/>
                    <a:pt x="843" y="373"/>
                  </a:cubicBezTo>
                  <a:cubicBezTo>
                    <a:pt x="851" y="372"/>
                    <a:pt x="851" y="372"/>
                    <a:pt x="851" y="372"/>
                  </a:cubicBezTo>
                  <a:cubicBezTo>
                    <a:pt x="852" y="383"/>
                    <a:pt x="853" y="394"/>
                    <a:pt x="854" y="405"/>
                  </a:cubicBezTo>
                  <a:lnTo>
                    <a:pt x="846" y="405"/>
                  </a:lnTo>
                  <a:close/>
                  <a:moveTo>
                    <a:pt x="9" y="401"/>
                  </a:moveTo>
                  <a:cubicBezTo>
                    <a:pt x="1" y="400"/>
                    <a:pt x="1" y="400"/>
                    <a:pt x="1" y="400"/>
                  </a:cubicBezTo>
                  <a:cubicBezTo>
                    <a:pt x="1" y="389"/>
                    <a:pt x="2" y="378"/>
                    <a:pt x="4" y="367"/>
                  </a:cubicBezTo>
                  <a:cubicBezTo>
                    <a:pt x="12" y="368"/>
                    <a:pt x="12" y="368"/>
                    <a:pt x="12" y="368"/>
                  </a:cubicBezTo>
                  <a:cubicBezTo>
                    <a:pt x="11" y="379"/>
                    <a:pt x="10" y="390"/>
                    <a:pt x="9" y="401"/>
                  </a:cubicBezTo>
                  <a:moveTo>
                    <a:pt x="839" y="352"/>
                  </a:moveTo>
                  <a:cubicBezTo>
                    <a:pt x="837" y="341"/>
                    <a:pt x="835" y="331"/>
                    <a:pt x="832" y="320"/>
                  </a:cubicBezTo>
                  <a:cubicBezTo>
                    <a:pt x="840" y="318"/>
                    <a:pt x="840" y="318"/>
                    <a:pt x="840" y="318"/>
                  </a:cubicBezTo>
                  <a:cubicBezTo>
                    <a:pt x="843" y="329"/>
                    <a:pt x="846" y="340"/>
                    <a:pt x="848" y="351"/>
                  </a:cubicBezTo>
                  <a:lnTo>
                    <a:pt x="839" y="352"/>
                  </a:lnTo>
                  <a:close/>
                  <a:moveTo>
                    <a:pt x="16" y="347"/>
                  </a:moveTo>
                  <a:cubicBezTo>
                    <a:pt x="7" y="346"/>
                    <a:pt x="7" y="346"/>
                    <a:pt x="7" y="346"/>
                  </a:cubicBezTo>
                  <a:cubicBezTo>
                    <a:pt x="10" y="335"/>
                    <a:pt x="12" y="324"/>
                    <a:pt x="15" y="313"/>
                  </a:cubicBezTo>
                  <a:cubicBezTo>
                    <a:pt x="23" y="315"/>
                    <a:pt x="23" y="315"/>
                    <a:pt x="23" y="315"/>
                  </a:cubicBezTo>
                  <a:cubicBezTo>
                    <a:pt x="20" y="326"/>
                    <a:pt x="18" y="337"/>
                    <a:pt x="16" y="347"/>
                  </a:cubicBezTo>
                  <a:moveTo>
                    <a:pt x="826" y="300"/>
                  </a:moveTo>
                  <a:cubicBezTo>
                    <a:pt x="823" y="290"/>
                    <a:pt x="819" y="279"/>
                    <a:pt x="815" y="269"/>
                  </a:cubicBezTo>
                  <a:cubicBezTo>
                    <a:pt x="823" y="266"/>
                    <a:pt x="823" y="266"/>
                    <a:pt x="823" y="266"/>
                  </a:cubicBezTo>
                  <a:cubicBezTo>
                    <a:pt x="827" y="276"/>
                    <a:pt x="831" y="287"/>
                    <a:pt x="834" y="298"/>
                  </a:cubicBezTo>
                  <a:lnTo>
                    <a:pt x="826" y="300"/>
                  </a:lnTo>
                  <a:close/>
                  <a:moveTo>
                    <a:pt x="29" y="296"/>
                  </a:moveTo>
                  <a:cubicBezTo>
                    <a:pt x="21" y="293"/>
                    <a:pt x="21" y="293"/>
                    <a:pt x="21" y="293"/>
                  </a:cubicBezTo>
                  <a:cubicBezTo>
                    <a:pt x="25" y="282"/>
                    <a:pt x="29" y="272"/>
                    <a:pt x="33" y="261"/>
                  </a:cubicBezTo>
                  <a:cubicBezTo>
                    <a:pt x="41" y="265"/>
                    <a:pt x="41" y="265"/>
                    <a:pt x="41" y="265"/>
                  </a:cubicBezTo>
                  <a:cubicBezTo>
                    <a:pt x="37" y="275"/>
                    <a:pt x="33" y="285"/>
                    <a:pt x="29" y="296"/>
                  </a:cubicBezTo>
                  <a:moveTo>
                    <a:pt x="807" y="250"/>
                  </a:moveTo>
                  <a:cubicBezTo>
                    <a:pt x="802" y="240"/>
                    <a:pt x="797" y="230"/>
                    <a:pt x="792" y="221"/>
                  </a:cubicBezTo>
                  <a:cubicBezTo>
                    <a:pt x="799" y="217"/>
                    <a:pt x="799" y="217"/>
                    <a:pt x="799" y="217"/>
                  </a:cubicBezTo>
                  <a:cubicBezTo>
                    <a:pt x="805" y="226"/>
                    <a:pt x="810" y="236"/>
                    <a:pt x="815" y="247"/>
                  </a:cubicBezTo>
                  <a:lnTo>
                    <a:pt x="807" y="250"/>
                  </a:lnTo>
                  <a:close/>
                  <a:moveTo>
                    <a:pt x="49" y="246"/>
                  </a:moveTo>
                  <a:cubicBezTo>
                    <a:pt x="42" y="242"/>
                    <a:pt x="42" y="242"/>
                    <a:pt x="42" y="242"/>
                  </a:cubicBezTo>
                  <a:cubicBezTo>
                    <a:pt x="47" y="232"/>
                    <a:pt x="52" y="222"/>
                    <a:pt x="58" y="212"/>
                  </a:cubicBezTo>
                  <a:cubicBezTo>
                    <a:pt x="65" y="216"/>
                    <a:pt x="65" y="216"/>
                    <a:pt x="65" y="216"/>
                  </a:cubicBezTo>
                  <a:cubicBezTo>
                    <a:pt x="59" y="226"/>
                    <a:pt x="54" y="236"/>
                    <a:pt x="49" y="246"/>
                  </a:cubicBezTo>
                  <a:moveTo>
                    <a:pt x="781" y="203"/>
                  </a:moveTo>
                  <a:cubicBezTo>
                    <a:pt x="775" y="194"/>
                    <a:pt x="769" y="185"/>
                    <a:pt x="762" y="176"/>
                  </a:cubicBezTo>
                  <a:cubicBezTo>
                    <a:pt x="769" y="171"/>
                    <a:pt x="769" y="171"/>
                    <a:pt x="769" y="171"/>
                  </a:cubicBezTo>
                  <a:cubicBezTo>
                    <a:pt x="776" y="180"/>
                    <a:pt x="782" y="189"/>
                    <a:pt x="788" y="199"/>
                  </a:cubicBezTo>
                  <a:lnTo>
                    <a:pt x="781" y="203"/>
                  </a:lnTo>
                  <a:close/>
                  <a:moveTo>
                    <a:pt x="76" y="199"/>
                  </a:moveTo>
                  <a:cubicBezTo>
                    <a:pt x="69" y="194"/>
                    <a:pt x="69" y="194"/>
                    <a:pt x="69" y="194"/>
                  </a:cubicBezTo>
                  <a:cubicBezTo>
                    <a:pt x="75" y="185"/>
                    <a:pt x="81" y="176"/>
                    <a:pt x="88" y="167"/>
                  </a:cubicBezTo>
                  <a:cubicBezTo>
                    <a:pt x="95" y="172"/>
                    <a:pt x="95" y="172"/>
                    <a:pt x="95" y="172"/>
                  </a:cubicBezTo>
                  <a:cubicBezTo>
                    <a:pt x="88" y="181"/>
                    <a:pt x="82" y="190"/>
                    <a:pt x="76" y="199"/>
                  </a:cubicBezTo>
                  <a:moveTo>
                    <a:pt x="750" y="160"/>
                  </a:moveTo>
                  <a:cubicBezTo>
                    <a:pt x="743" y="151"/>
                    <a:pt x="735" y="143"/>
                    <a:pt x="728" y="135"/>
                  </a:cubicBezTo>
                  <a:cubicBezTo>
                    <a:pt x="734" y="129"/>
                    <a:pt x="734" y="129"/>
                    <a:pt x="734" y="129"/>
                  </a:cubicBezTo>
                  <a:cubicBezTo>
                    <a:pt x="741" y="137"/>
                    <a:pt x="749" y="146"/>
                    <a:pt x="756" y="154"/>
                  </a:cubicBezTo>
                  <a:lnTo>
                    <a:pt x="750" y="160"/>
                  </a:lnTo>
                  <a:close/>
                  <a:moveTo>
                    <a:pt x="108" y="156"/>
                  </a:moveTo>
                  <a:cubicBezTo>
                    <a:pt x="101" y="150"/>
                    <a:pt x="101" y="150"/>
                    <a:pt x="101" y="150"/>
                  </a:cubicBezTo>
                  <a:cubicBezTo>
                    <a:pt x="109" y="142"/>
                    <a:pt x="116" y="134"/>
                    <a:pt x="124" y="126"/>
                  </a:cubicBezTo>
                  <a:cubicBezTo>
                    <a:pt x="130" y="131"/>
                    <a:pt x="130" y="131"/>
                    <a:pt x="130" y="131"/>
                  </a:cubicBezTo>
                  <a:cubicBezTo>
                    <a:pt x="122" y="139"/>
                    <a:pt x="115" y="147"/>
                    <a:pt x="108" y="156"/>
                  </a:cubicBezTo>
                  <a:moveTo>
                    <a:pt x="713" y="121"/>
                  </a:moveTo>
                  <a:cubicBezTo>
                    <a:pt x="705" y="113"/>
                    <a:pt x="696" y="106"/>
                    <a:pt x="688" y="99"/>
                  </a:cubicBezTo>
                  <a:cubicBezTo>
                    <a:pt x="693" y="93"/>
                    <a:pt x="693" y="93"/>
                    <a:pt x="693" y="93"/>
                  </a:cubicBezTo>
                  <a:cubicBezTo>
                    <a:pt x="702" y="100"/>
                    <a:pt x="710" y="107"/>
                    <a:pt x="718" y="115"/>
                  </a:cubicBezTo>
                  <a:lnTo>
                    <a:pt x="713" y="121"/>
                  </a:lnTo>
                  <a:close/>
                  <a:moveTo>
                    <a:pt x="145" y="117"/>
                  </a:moveTo>
                  <a:cubicBezTo>
                    <a:pt x="139" y="111"/>
                    <a:pt x="139" y="111"/>
                    <a:pt x="139" y="111"/>
                  </a:cubicBezTo>
                  <a:cubicBezTo>
                    <a:pt x="148" y="104"/>
                    <a:pt x="156" y="96"/>
                    <a:pt x="165" y="89"/>
                  </a:cubicBezTo>
                  <a:cubicBezTo>
                    <a:pt x="170" y="96"/>
                    <a:pt x="170" y="96"/>
                    <a:pt x="170" y="96"/>
                  </a:cubicBezTo>
                  <a:cubicBezTo>
                    <a:pt x="162" y="103"/>
                    <a:pt x="153" y="110"/>
                    <a:pt x="145" y="117"/>
                  </a:cubicBezTo>
                  <a:moveTo>
                    <a:pt x="671" y="87"/>
                  </a:moveTo>
                  <a:cubicBezTo>
                    <a:pt x="662" y="80"/>
                    <a:pt x="653" y="74"/>
                    <a:pt x="644" y="68"/>
                  </a:cubicBezTo>
                  <a:cubicBezTo>
                    <a:pt x="648" y="61"/>
                    <a:pt x="648" y="61"/>
                    <a:pt x="648" y="61"/>
                  </a:cubicBezTo>
                  <a:cubicBezTo>
                    <a:pt x="658" y="67"/>
                    <a:pt x="667" y="73"/>
                    <a:pt x="676" y="80"/>
                  </a:cubicBezTo>
                  <a:lnTo>
                    <a:pt x="671" y="87"/>
                  </a:lnTo>
                  <a:close/>
                  <a:moveTo>
                    <a:pt x="187" y="84"/>
                  </a:moveTo>
                  <a:cubicBezTo>
                    <a:pt x="182" y="77"/>
                    <a:pt x="182" y="77"/>
                    <a:pt x="182" y="77"/>
                  </a:cubicBezTo>
                  <a:cubicBezTo>
                    <a:pt x="191" y="70"/>
                    <a:pt x="201" y="64"/>
                    <a:pt x="211" y="59"/>
                  </a:cubicBezTo>
                  <a:cubicBezTo>
                    <a:pt x="215" y="66"/>
                    <a:pt x="215" y="66"/>
                    <a:pt x="215" y="66"/>
                  </a:cubicBezTo>
                  <a:cubicBezTo>
                    <a:pt x="205" y="71"/>
                    <a:pt x="196" y="77"/>
                    <a:pt x="187" y="84"/>
                  </a:cubicBezTo>
                  <a:moveTo>
                    <a:pt x="626" y="58"/>
                  </a:moveTo>
                  <a:cubicBezTo>
                    <a:pt x="616" y="53"/>
                    <a:pt x="606" y="48"/>
                    <a:pt x="596" y="44"/>
                  </a:cubicBezTo>
                  <a:cubicBezTo>
                    <a:pt x="599" y="36"/>
                    <a:pt x="599" y="36"/>
                    <a:pt x="599" y="36"/>
                  </a:cubicBezTo>
                  <a:cubicBezTo>
                    <a:pt x="610" y="40"/>
                    <a:pt x="620" y="45"/>
                    <a:pt x="630" y="51"/>
                  </a:cubicBezTo>
                  <a:lnTo>
                    <a:pt x="626" y="58"/>
                  </a:lnTo>
                  <a:close/>
                  <a:moveTo>
                    <a:pt x="233" y="56"/>
                  </a:moveTo>
                  <a:cubicBezTo>
                    <a:pt x="229" y="48"/>
                    <a:pt x="229" y="48"/>
                    <a:pt x="229" y="48"/>
                  </a:cubicBezTo>
                  <a:cubicBezTo>
                    <a:pt x="239" y="43"/>
                    <a:pt x="249" y="38"/>
                    <a:pt x="259" y="34"/>
                  </a:cubicBezTo>
                  <a:cubicBezTo>
                    <a:pt x="263" y="42"/>
                    <a:pt x="263" y="42"/>
                    <a:pt x="263" y="42"/>
                  </a:cubicBezTo>
                  <a:cubicBezTo>
                    <a:pt x="253" y="46"/>
                    <a:pt x="242" y="51"/>
                    <a:pt x="233" y="56"/>
                  </a:cubicBezTo>
                  <a:moveTo>
                    <a:pt x="577" y="36"/>
                  </a:moveTo>
                  <a:cubicBezTo>
                    <a:pt x="567" y="32"/>
                    <a:pt x="556" y="28"/>
                    <a:pt x="546" y="25"/>
                  </a:cubicBezTo>
                  <a:cubicBezTo>
                    <a:pt x="548" y="17"/>
                    <a:pt x="548" y="17"/>
                    <a:pt x="548" y="17"/>
                  </a:cubicBezTo>
                  <a:cubicBezTo>
                    <a:pt x="559" y="20"/>
                    <a:pt x="569" y="24"/>
                    <a:pt x="580" y="28"/>
                  </a:cubicBezTo>
                  <a:lnTo>
                    <a:pt x="577" y="36"/>
                  </a:lnTo>
                  <a:close/>
                  <a:moveTo>
                    <a:pt x="282" y="34"/>
                  </a:moveTo>
                  <a:cubicBezTo>
                    <a:pt x="279" y="26"/>
                    <a:pt x="279" y="26"/>
                    <a:pt x="279" y="26"/>
                  </a:cubicBezTo>
                  <a:cubicBezTo>
                    <a:pt x="289" y="22"/>
                    <a:pt x="300" y="19"/>
                    <a:pt x="311" y="16"/>
                  </a:cubicBezTo>
                  <a:cubicBezTo>
                    <a:pt x="313" y="24"/>
                    <a:pt x="313" y="24"/>
                    <a:pt x="313" y="24"/>
                  </a:cubicBezTo>
                  <a:cubicBezTo>
                    <a:pt x="303" y="27"/>
                    <a:pt x="292" y="30"/>
                    <a:pt x="282" y="34"/>
                  </a:cubicBezTo>
                  <a:moveTo>
                    <a:pt x="526" y="20"/>
                  </a:moveTo>
                  <a:cubicBezTo>
                    <a:pt x="515" y="17"/>
                    <a:pt x="504" y="15"/>
                    <a:pt x="493" y="13"/>
                  </a:cubicBezTo>
                  <a:cubicBezTo>
                    <a:pt x="495" y="5"/>
                    <a:pt x="495" y="5"/>
                    <a:pt x="495" y="5"/>
                  </a:cubicBezTo>
                  <a:cubicBezTo>
                    <a:pt x="506" y="7"/>
                    <a:pt x="517" y="9"/>
                    <a:pt x="528" y="12"/>
                  </a:cubicBezTo>
                  <a:lnTo>
                    <a:pt x="526" y="20"/>
                  </a:lnTo>
                  <a:close/>
                  <a:moveTo>
                    <a:pt x="333" y="19"/>
                  </a:moveTo>
                  <a:cubicBezTo>
                    <a:pt x="331" y="11"/>
                    <a:pt x="331" y="11"/>
                    <a:pt x="331" y="11"/>
                  </a:cubicBezTo>
                  <a:cubicBezTo>
                    <a:pt x="342" y="8"/>
                    <a:pt x="353" y="6"/>
                    <a:pt x="364" y="4"/>
                  </a:cubicBezTo>
                  <a:cubicBezTo>
                    <a:pt x="366" y="13"/>
                    <a:pt x="366" y="13"/>
                    <a:pt x="366" y="13"/>
                  </a:cubicBezTo>
                  <a:cubicBezTo>
                    <a:pt x="355" y="14"/>
                    <a:pt x="344" y="16"/>
                    <a:pt x="333" y="19"/>
                  </a:cubicBezTo>
                  <a:moveTo>
                    <a:pt x="473" y="11"/>
                  </a:moveTo>
                  <a:cubicBezTo>
                    <a:pt x="462" y="9"/>
                    <a:pt x="451" y="9"/>
                    <a:pt x="440" y="8"/>
                  </a:cubicBezTo>
                  <a:cubicBezTo>
                    <a:pt x="440" y="0"/>
                    <a:pt x="440" y="0"/>
                    <a:pt x="440" y="0"/>
                  </a:cubicBezTo>
                  <a:cubicBezTo>
                    <a:pt x="451" y="0"/>
                    <a:pt x="463" y="1"/>
                    <a:pt x="474" y="2"/>
                  </a:cubicBezTo>
                  <a:lnTo>
                    <a:pt x="473" y="11"/>
                  </a:lnTo>
                  <a:close/>
                  <a:moveTo>
                    <a:pt x="386" y="10"/>
                  </a:moveTo>
                  <a:cubicBezTo>
                    <a:pt x="385" y="2"/>
                    <a:pt x="385" y="2"/>
                    <a:pt x="385" y="2"/>
                  </a:cubicBezTo>
                  <a:cubicBezTo>
                    <a:pt x="396" y="1"/>
                    <a:pt x="408" y="0"/>
                    <a:pt x="419" y="0"/>
                  </a:cubicBezTo>
                  <a:cubicBezTo>
                    <a:pt x="419" y="8"/>
                    <a:pt x="419" y="8"/>
                    <a:pt x="419" y="8"/>
                  </a:cubicBezTo>
                  <a:cubicBezTo>
                    <a:pt x="408" y="8"/>
                    <a:pt x="397" y="9"/>
                    <a:pt x="386" y="10"/>
                  </a:cubicBezTo>
                </a:path>
              </a:pathLst>
            </a:custGeom>
            <a:solidFill>
              <a:srgbClr val="9ACC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" name="Freeform 45"/>
            <p:cNvSpPr>
              <a:spLocks/>
            </p:cNvSpPr>
            <p:nvPr/>
          </p:nvSpPr>
          <p:spPr bwMode="auto">
            <a:xfrm>
              <a:off x="8091488" y="3986213"/>
              <a:ext cx="84138" cy="74613"/>
            </a:xfrm>
            <a:custGeom>
              <a:avLst/>
              <a:gdLst>
                <a:gd name="T0" fmla="*/ 16 w 34"/>
                <a:gd name="T1" fmla="*/ 30 h 30"/>
                <a:gd name="T2" fmla="*/ 14 w 34"/>
                <a:gd name="T3" fmla="*/ 30 h 30"/>
                <a:gd name="T4" fmla="*/ 5 w 34"/>
                <a:gd name="T5" fmla="*/ 23 h 30"/>
                <a:gd name="T6" fmla="*/ 0 w 34"/>
                <a:gd name="T7" fmla="*/ 12 h 30"/>
                <a:gd name="T8" fmla="*/ 5 w 34"/>
                <a:gd name="T9" fmla="*/ 3 h 30"/>
                <a:gd name="T10" fmla="*/ 15 w 34"/>
                <a:gd name="T11" fmla="*/ 0 h 30"/>
                <a:gd name="T12" fmla="*/ 31 w 34"/>
                <a:gd name="T13" fmla="*/ 7 h 30"/>
                <a:gd name="T14" fmla="*/ 31 w 34"/>
                <a:gd name="T15" fmla="*/ 8 h 30"/>
                <a:gd name="T16" fmla="*/ 32 w 34"/>
                <a:gd name="T17" fmla="*/ 8 h 30"/>
                <a:gd name="T18" fmla="*/ 34 w 34"/>
                <a:gd name="T19" fmla="*/ 16 h 30"/>
                <a:gd name="T20" fmla="*/ 28 w 34"/>
                <a:gd name="T21" fmla="*/ 27 h 30"/>
                <a:gd name="T22" fmla="*/ 16 w 34"/>
                <a:gd name="T23" fmla="*/ 3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4" h="30">
                  <a:moveTo>
                    <a:pt x="16" y="30"/>
                  </a:moveTo>
                  <a:cubicBezTo>
                    <a:pt x="16" y="30"/>
                    <a:pt x="15" y="30"/>
                    <a:pt x="14" y="30"/>
                  </a:cubicBezTo>
                  <a:cubicBezTo>
                    <a:pt x="8" y="29"/>
                    <a:pt x="6" y="25"/>
                    <a:pt x="5" y="23"/>
                  </a:cubicBezTo>
                  <a:cubicBezTo>
                    <a:pt x="2" y="20"/>
                    <a:pt x="0" y="16"/>
                    <a:pt x="0" y="12"/>
                  </a:cubicBezTo>
                  <a:cubicBezTo>
                    <a:pt x="1" y="8"/>
                    <a:pt x="3" y="5"/>
                    <a:pt x="5" y="3"/>
                  </a:cubicBezTo>
                  <a:cubicBezTo>
                    <a:pt x="7" y="2"/>
                    <a:pt x="10" y="0"/>
                    <a:pt x="15" y="0"/>
                  </a:cubicBezTo>
                  <a:cubicBezTo>
                    <a:pt x="19" y="0"/>
                    <a:pt x="28" y="0"/>
                    <a:pt x="31" y="7"/>
                  </a:cubicBezTo>
                  <a:cubicBezTo>
                    <a:pt x="31" y="8"/>
                    <a:pt x="31" y="8"/>
                    <a:pt x="31" y="8"/>
                  </a:cubicBezTo>
                  <a:cubicBezTo>
                    <a:pt x="32" y="8"/>
                    <a:pt x="32" y="8"/>
                    <a:pt x="32" y="8"/>
                  </a:cubicBezTo>
                  <a:cubicBezTo>
                    <a:pt x="32" y="10"/>
                    <a:pt x="34" y="12"/>
                    <a:pt x="34" y="16"/>
                  </a:cubicBezTo>
                  <a:cubicBezTo>
                    <a:pt x="34" y="20"/>
                    <a:pt x="32" y="24"/>
                    <a:pt x="28" y="27"/>
                  </a:cubicBezTo>
                  <a:cubicBezTo>
                    <a:pt x="24" y="30"/>
                    <a:pt x="18" y="30"/>
                    <a:pt x="16" y="30"/>
                  </a:cubicBezTo>
                </a:path>
              </a:pathLst>
            </a:custGeom>
            <a:solidFill>
              <a:srgbClr val="F1C20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" name="Freeform 46"/>
            <p:cNvSpPr>
              <a:spLocks noEditPoints="1"/>
            </p:cNvSpPr>
            <p:nvPr/>
          </p:nvSpPr>
          <p:spPr bwMode="auto">
            <a:xfrm>
              <a:off x="8066088" y="3959225"/>
              <a:ext cx="134938" cy="130175"/>
            </a:xfrm>
            <a:custGeom>
              <a:avLst/>
              <a:gdLst>
                <a:gd name="T0" fmla="*/ 25 w 54"/>
                <a:gd name="T1" fmla="*/ 21 h 52"/>
                <a:gd name="T2" fmla="*/ 32 w 54"/>
                <a:gd name="T3" fmla="*/ 22 h 52"/>
                <a:gd name="T4" fmla="*/ 34 w 54"/>
                <a:gd name="T5" fmla="*/ 27 h 52"/>
                <a:gd name="T6" fmla="*/ 31 w 54"/>
                <a:gd name="T7" fmla="*/ 30 h 52"/>
                <a:gd name="T8" fmla="*/ 26 w 54"/>
                <a:gd name="T9" fmla="*/ 31 h 52"/>
                <a:gd name="T10" fmla="*/ 26 w 54"/>
                <a:gd name="T11" fmla="*/ 31 h 52"/>
                <a:gd name="T12" fmla="*/ 23 w 54"/>
                <a:gd name="T13" fmla="*/ 27 h 52"/>
                <a:gd name="T14" fmla="*/ 22 w 54"/>
                <a:gd name="T15" fmla="*/ 22 h 52"/>
                <a:gd name="T16" fmla="*/ 25 w 54"/>
                <a:gd name="T17" fmla="*/ 21 h 52"/>
                <a:gd name="T18" fmla="*/ 25 w 54"/>
                <a:gd name="T19" fmla="*/ 0 h 52"/>
                <a:gd name="T20" fmla="*/ 9 w 54"/>
                <a:gd name="T21" fmla="*/ 6 h 52"/>
                <a:gd name="T22" fmla="*/ 0 w 54"/>
                <a:gd name="T23" fmla="*/ 22 h 52"/>
                <a:gd name="T24" fmla="*/ 7 w 54"/>
                <a:gd name="T25" fmla="*/ 40 h 52"/>
                <a:gd name="T26" fmla="*/ 23 w 54"/>
                <a:gd name="T27" fmla="*/ 52 h 52"/>
                <a:gd name="T28" fmla="*/ 23 w 54"/>
                <a:gd name="T29" fmla="*/ 52 h 52"/>
                <a:gd name="T30" fmla="*/ 23 w 54"/>
                <a:gd name="T31" fmla="*/ 52 h 52"/>
                <a:gd name="T32" fmla="*/ 26 w 54"/>
                <a:gd name="T33" fmla="*/ 52 h 52"/>
                <a:gd name="T34" fmla="*/ 44 w 54"/>
                <a:gd name="T35" fmla="*/ 46 h 52"/>
                <a:gd name="T36" fmla="*/ 54 w 54"/>
                <a:gd name="T37" fmla="*/ 27 h 52"/>
                <a:gd name="T38" fmla="*/ 51 w 54"/>
                <a:gd name="T39" fmla="*/ 14 h 52"/>
                <a:gd name="T40" fmla="*/ 25 w 54"/>
                <a:gd name="T41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4" h="52">
                  <a:moveTo>
                    <a:pt x="25" y="21"/>
                  </a:moveTo>
                  <a:cubicBezTo>
                    <a:pt x="27" y="21"/>
                    <a:pt x="31" y="21"/>
                    <a:pt x="32" y="22"/>
                  </a:cubicBezTo>
                  <a:cubicBezTo>
                    <a:pt x="32" y="24"/>
                    <a:pt x="34" y="25"/>
                    <a:pt x="34" y="27"/>
                  </a:cubicBezTo>
                  <a:cubicBezTo>
                    <a:pt x="34" y="29"/>
                    <a:pt x="33" y="29"/>
                    <a:pt x="31" y="30"/>
                  </a:cubicBezTo>
                  <a:cubicBezTo>
                    <a:pt x="30" y="31"/>
                    <a:pt x="28" y="31"/>
                    <a:pt x="26" y="31"/>
                  </a:cubicBezTo>
                  <a:cubicBezTo>
                    <a:pt x="26" y="31"/>
                    <a:pt x="26" y="31"/>
                    <a:pt x="26" y="31"/>
                  </a:cubicBezTo>
                  <a:cubicBezTo>
                    <a:pt x="25" y="31"/>
                    <a:pt x="24" y="28"/>
                    <a:pt x="23" y="27"/>
                  </a:cubicBezTo>
                  <a:cubicBezTo>
                    <a:pt x="20" y="25"/>
                    <a:pt x="21" y="23"/>
                    <a:pt x="22" y="22"/>
                  </a:cubicBezTo>
                  <a:cubicBezTo>
                    <a:pt x="22" y="22"/>
                    <a:pt x="23" y="21"/>
                    <a:pt x="25" y="21"/>
                  </a:cubicBezTo>
                  <a:moveTo>
                    <a:pt x="25" y="0"/>
                  </a:moveTo>
                  <a:cubicBezTo>
                    <a:pt x="17" y="0"/>
                    <a:pt x="12" y="3"/>
                    <a:pt x="9" y="6"/>
                  </a:cubicBezTo>
                  <a:cubicBezTo>
                    <a:pt x="4" y="10"/>
                    <a:pt x="1" y="16"/>
                    <a:pt x="0" y="22"/>
                  </a:cubicBezTo>
                  <a:cubicBezTo>
                    <a:pt x="0" y="29"/>
                    <a:pt x="2" y="35"/>
                    <a:pt x="7" y="40"/>
                  </a:cubicBezTo>
                  <a:cubicBezTo>
                    <a:pt x="11" y="48"/>
                    <a:pt x="18" y="51"/>
                    <a:pt x="23" y="52"/>
                  </a:cubicBezTo>
                  <a:cubicBezTo>
                    <a:pt x="23" y="52"/>
                    <a:pt x="23" y="52"/>
                    <a:pt x="23" y="52"/>
                  </a:cubicBezTo>
                  <a:cubicBezTo>
                    <a:pt x="23" y="52"/>
                    <a:pt x="23" y="52"/>
                    <a:pt x="23" y="52"/>
                  </a:cubicBezTo>
                  <a:cubicBezTo>
                    <a:pt x="24" y="52"/>
                    <a:pt x="25" y="52"/>
                    <a:pt x="26" y="52"/>
                  </a:cubicBezTo>
                  <a:cubicBezTo>
                    <a:pt x="29" y="52"/>
                    <a:pt x="37" y="51"/>
                    <a:pt x="44" y="46"/>
                  </a:cubicBezTo>
                  <a:cubicBezTo>
                    <a:pt x="53" y="40"/>
                    <a:pt x="54" y="32"/>
                    <a:pt x="54" y="27"/>
                  </a:cubicBezTo>
                  <a:cubicBezTo>
                    <a:pt x="54" y="21"/>
                    <a:pt x="52" y="17"/>
                    <a:pt x="51" y="14"/>
                  </a:cubicBezTo>
                  <a:cubicBezTo>
                    <a:pt x="47" y="5"/>
                    <a:pt x="38" y="0"/>
                    <a:pt x="25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" name="Freeform 47"/>
            <p:cNvSpPr>
              <a:spLocks/>
            </p:cNvSpPr>
            <p:nvPr/>
          </p:nvSpPr>
          <p:spPr bwMode="auto">
            <a:xfrm>
              <a:off x="7391400" y="3938588"/>
              <a:ext cx="1390650" cy="1503363"/>
            </a:xfrm>
            <a:custGeom>
              <a:avLst/>
              <a:gdLst>
                <a:gd name="T0" fmla="*/ 163 w 556"/>
                <a:gd name="T1" fmla="*/ 514 h 601"/>
                <a:gd name="T2" fmla="*/ 176 w 556"/>
                <a:gd name="T3" fmla="*/ 492 h 601"/>
                <a:gd name="T4" fmla="*/ 207 w 556"/>
                <a:gd name="T5" fmla="*/ 283 h 601"/>
                <a:gd name="T6" fmla="*/ 195 w 556"/>
                <a:gd name="T7" fmla="*/ 272 h 601"/>
                <a:gd name="T8" fmla="*/ 201 w 556"/>
                <a:gd name="T9" fmla="*/ 185 h 601"/>
                <a:gd name="T10" fmla="*/ 154 w 556"/>
                <a:gd name="T11" fmla="*/ 173 h 601"/>
                <a:gd name="T12" fmla="*/ 139 w 556"/>
                <a:gd name="T13" fmla="*/ 174 h 601"/>
                <a:gd name="T14" fmla="*/ 111 w 556"/>
                <a:gd name="T15" fmla="*/ 176 h 601"/>
                <a:gd name="T16" fmla="*/ 81 w 556"/>
                <a:gd name="T17" fmla="*/ 143 h 601"/>
                <a:gd name="T18" fmla="*/ 55 w 556"/>
                <a:gd name="T19" fmla="*/ 128 h 601"/>
                <a:gd name="T20" fmla="*/ 3 w 556"/>
                <a:gd name="T21" fmla="*/ 95 h 601"/>
                <a:gd name="T22" fmla="*/ 26 w 556"/>
                <a:gd name="T23" fmla="*/ 87 h 601"/>
                <a:gd name="T24" fmla="*/ 47 w 556"/>
                <a:gd name="T25" fmla="*/ 81 h 601"/>
                <a:gd name="T26" fmla="*/ 73 w 556"/>
                <a:gd name="T27" fmla="*/ 88 h 601"/>
                <a:gd name="T28" fmla="*/ 87 w 556"/>
                <a:gd name="T29" fmla="*/ 92 h 601"/>
                <a:gd name="T30" fmla="*/ 161 w 556"/>
                <a:gd name="T31" fmla="*/ 91 h 601"/>
                <a:gd name="T32" fmla="*/ 202 w 556"/>
                <a:gd name="T33" fmla="*/ 86 h 601"/>
                <a:gd name="T34" fmla="*/ 202 w 556"/>
                <a:gd name="T35" fmla="*/ 86 h 601"/>
                <a:gd name="T36" fmla="*/ 238 w 556"/>
                <a:gd name="T37" fmla="*/ 78 h 601"/>
                <a:gd name="T38" fmla="*/ 251 w 556"/>
                <a:gd name="T39" fmla="*/ 45 h 601"/>
                <a:gd name="T40" fmla="*/ 278 w 556"/>
                <a:gd name="T41" fmla="*/ 1 h 601"/>
                <a:gd name="T42" fmla="*/ 319 w 556"/>
                <a:gd name="T43" fmla="*/ 32 h 601"/>
                <a:gd name="T44" fmla="*/ 321 w 556"/>
                <a:gd name="T45" fmla="*/ 79 h 601"/>
                <a:gd name="T46" fmla="*/ 411 w 556"/>
                <a:gd name="T47" fmla="*/ 99 h 601"/>
                <a:gd name="T48" fmla="*/ 483 w 556"/>
                <a:gd name="T49" fmla="*/ 97 h 601"/>
                <a:gd name="T50" fmla="*/ 504 w 556"/>
                <a:gd name="T51" fmla="*/ 89 h 601"/>
                <a:gd name="T52" fmla="*/ 533 w 556"/>
                <a:gd name="T53" fmla="*/ 89 h 601"/>
                <a:gd name="T54" fmla="*/ 537 w 556"/>
                <a:gd name="T55" fmla="*/ 90 h 601"/>
                <a:gd name="T56" fmla="*/ 556 w 556"/>
                <a:gd name="T57" fmla="*/ 106 h 601"/>
                <a:gd name="T58" fmla="*/ 496 w 556"/>
                <a:gd name="T59" fmla="*/ 134 h 601"/>
                <a:gd name="T60" fmla="*/ 475 w 556"/>
                <a:gd name="T61" fmla="*/ 165 h 601"/>
                <a:gd name="T62" fmla="*/ 455 w 556"/>
                <a:gd name="T63" fmla="*/ 178 h 601"/>
                <a:gd name="T64" fmla="*/ 434 w 556"/>
                <a:gd name="T65" fmla="*/ 178 h 601"/>
                <a:gd name="T66" fmla="*/ 366 w 556"/>
                <a:gd name="T67" fmla="*/ 187 h 601"/>
                <a:gd name="T68" fmla="*/ 371 w 556"/>
                <a:gd name="T69" fmla="*/ 357 h 601"/>
                <a:gd name="T70" fmla="*/ 366 w 556"/>
                <a:gd name="T71" fmla="*/ 427 h 601"/>
                <a:gd name="T72" fmla="*/ 399 w 556"/>
                <a:gd name="T73" fmla="*/ 492 h 601"/>
                <a:gd name="T74" fmla="*/ 412 w 556"/>
                <a:gd name="T75" fmla="*/ 514 h 601"/>
                <a:gd name="T76" fmla="*/ 152 w 556"/>
                <a:gd name="T77" fmla="*/ 601 h 6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556" h="601">
                  <a:moveTo>
                    <a:pt x="152" y="601"/>
                  </a:moveTo>
                  <a:cubicBezTo>
                    <a:pt x="163" y="514"/>
                    <a:pt x="163" y="514"/>
                    <a:pt x="163" y="514"/>
                  </a:cubicBezTo>
                  <a:cubicBezTo>
                    <a:pt x="175" y="510"/>
                    <a:pt x="175" y="510"/>
                    <a:pt x="175" y="510"/>
                  </a:cubicBezTo>
                  <a:cubicBezTo>
                    <a:pt x="176" y="492"/>
                    <a:pt x="176" y="492"/>
                    <a:pt x="176" y="492"/>
                  </a:cubicBezTo>
                  <a:cubicBezTo>
                    <a:pt x="205" y="484"/>
                    <a:pt x="205" y="484"/>
                    <a:pt x="205" y="484"/>
                  </a:cubicBezTo>
                  <a:cubicBezTo>
                    <a:pt x="207" y="283"/>
                    <a:pt x="207" y="283"/>
                    <a:pt x="207" y="283"/>
                  </a:cubicBezTo>
                  <a:cubicBezTo>
                    <a:pt x="205" y="280"/>
                    <a:pt x="204" y="277"/>
                    <a:pt x="203" y="273"/>
                  </a:cubicBezTo>
                  <a:cubicBezTo>
                    <a:pt x="195" y="272"/>
                    <a:pt x="195" y="272"/>
                    <a:pt x="195" y="272"/>
                  </a:cubicBezTo>
                  <a:cubicBezTo>
                    <a:pt x="195" y="262"/>
                    <a:pt x="195" y="262"/>
                    <a:pt x="195" y="262"/>
                  </a:cubicBezTo>
                  <a:cubicBezTo>
                    <a:pt x="201" y="185"/>
                    <a:pt x="201" y="185"/>
                    <a:pt x="201" y="185"/>
                  </a:cubicBezTo>
                  <a:cubicBezTo>
                    <a:pt x="187" y="182"/>
                    <a:pt x="167" y="177"/>
                    <a:pt x="161" y="174"/>
                  </a:cubicBezTo>
                  <a:cubicBezTo>
                    <a:pt x="159" y="174"/>
                    <a:pt x="157" y="173"/>
                    <a:pt x="154" y="173"/>
                  </a:cubicBezTo>
                  <a:cubicBezTo>
                    <a:pt x="152" y="173"/>
                    <a:pt x="150" y="173"/>
                    <a:pt x="148" y="174"/>
                  </a:cubicBezTo>
                  <a:cubicBezTo>
                    <a:pt x="145" y="174"/>
                    <a:pt x="142" y="174"/>
                    <a:pt x="139" y="174"/>
                  </a:cubicBezTo>
                  <a:cubicBezTo>
                    <a:pt x="129" y="174"/>
                    <a:pt x="116" y="176"/>
                    <a:pt x="116" y="176"/>
                  </a:cubicBezTo>
                  <a:cubicBezTo>
                    <a:pt x="111" y="176"/>
                    <a:pt x="111" y="176"/>
                    <a:pt x="111" y="176"/>
                  </a:cubicBezTo>
                  <a:cubicBezTo>
                    <a:pt x="107" y="173"/>
                    <a:pt x="107" y="173"/>
                    <a:pt x="107" y="173"/>
                  </a:cubicBezTo>
                  <a:cubicBezTo>
                    <a:pt x="105" y="171"/>
                    <a:pt x="87" y="154"/>
                    <a:pt x="81" y="143"/>
                  </a:cubicBezTo>
                  <a:cubicBezTo>
                    <a:pt x="78" y="138"/>
                    <a:pt x="75" y="133"/>
                    <a:pt x="73" y="129"/>
                  </a:cubicBezTo>
                  <a:cubicBezTo>
                    <a:pt x="68" y="129"/>
                    <a:pt x="61" y="129"/>
                    <a:pt x="55" y="128"/>
                  </a:cubicBezTo>
                  <a:cubicBezTo>
                    <a:pt x="55" y="128"/>
                    <a:pt x="6" y="124"/>
                    <a:pt x="1" y="108"/>
                  </a:cubicBezTo>
                  <a:cubicBezTo>
                    <a:pt x="0" y="103"/>
                    <a:pt x="0" y="99"/>
                    <a:pt x="3" y="95"/>
                  </a:cubicBezTo>
                  <a:cubicBezTo>
                    <a:pt x="7" y="88"/>
                    <a:pt x="17" y="87"/>
                    <a:pt x="21" y="87"/>
                  </a:cubicBezTo>
                  <a:cubicBezTo>
                    <a:pt x="22" y="87"/>
                    <a:pt x="24" y="87"/>
                    <a:pt x="26" y="87"/>
                  </a:cubicBezTo>
                  <a:cubicBezTo>
                    <a:pt x="28" y="85"/>
                    <a:pt x="32" y="82"/>
                    <a:pt x="38" y="81"/>
                  </a:cubicBezTo>
                  <a:cubicBezTo>
                    <a:pt x="40" y="81"/>
                    <a:pt x="43" y="81"/>
                    <a:pt x="47" y="81"/>
                  </a:cubicBezTo>
                  <a:cubicBezTo>
                    <a:pt x="56" y="81"/>
                    <a:pt x="63" y="82"/>
                    <a:pt x="68" y="85"/>
                  </a:cubicBezTo>
                  <a:cubicBezTo>
                    <a:pt x="70" y="86"/>
                    <a:pt x="71" y="87"/>
                    <a:pt x="73" y="88"/>
                  </a:cubicBezTo>
                  <a:cubicBezTo>
                    <a:pt x="76" y="89"/>
                    <a:pt x="80" y="91"/>
                    <a:pt x="81" y="92"/>
                  </a:cubicBezTo>
                  <a:cubicBezTo>
                    <a:pt x="81" y="92"/>
                    <a:pt x="84" y="92"/>
                    <a:pt x="87" y="92"/>
                  </a:cubicBezTo>
                  <a:cubicBezTo>
                    <a:pt x="95" y="92"/>
                    <a:pt x="110" y="92"/>
                    <a:pt x="124" y="92"/>
                  </a:cubicBezTo>
                  <a:cubicBezTo>
                    <a:pt x="153" y="92"/>
                    <a:pt x="160" y="91"/>
                    <a:pt x="161" y="91"/>
                  </a:cubicBezTo>
                  <a:cubicBezTo>
                    <a:pt x="167" y="89"/>
                    <a:pt x="183" y="85"/>
                    <a:pt x="195" y="85"/>
                  </a:cubicBezTo>
                  <a:cubicBezTo>
                    <a:pt x="197" y="85"/>
                    <a:pt x="200" y="85"/>
                    <a:pt x="202" y="86"/>
                  </a:cubicBezTo>
                  <a:cubicBezTo>
                    <a:pt x="202" y="86"/>
                    <a:pt x="202" y="86"/>
                    <a:pt x="202" y="86"/>
                  </a:cubicBezTo>
                  <a:cubicBezTo>
                    <a:pt x="202" y="86"/>
                    <a:pt x="202" y="86"/>
                    <a:pt x="202" y="86"/>
                  </a:cubicBezTo>
                  <a:cubicBezTo>
                    <a:pt x="206" y="86"/>
                    <a:pt x="212" y="84"/>
                    <a:pt x="217" y="83"/>
                  </a:cubicBezTo>
                  <a:cubicBezTo>
                    <a:pt x="224" y="81"/>
                    <a:pt x="231" y="79"/>
                    <a:pt x="238" y="78"/>
                  </a:cubicBezTo>
                  <a:cubicBezTo>
                    <a:pt x="241" y="78"/>
                    <a:pt x="244" y="78"/>
                    <a:pt x="246" y="78"/>
                  </a:cubicBezTo>
                  <a:cubicBezTo>
                    <a:pt x="248" y="69"/>
                    <a:pt x="251" y="53"/>
                    <a:pt x="251" y="45"/>
                  </a:cubicBezTo>
                  <a:cubicBezTo>
                    <a:pt x="252" y="44"/>
                    <a:pt x="252" y="44"/>
                    <a:pt x="252" y="44"/>
                  </a:cubicBezTo>
                  <a:cubicBezTo>
                    <a:pt x="252" y="30"/>
                    <a:pt x="254" y="6"/>
                    <a:pt x="278" y="1"/>
                  </a:cubicBezTo>
                  <a:cubicBezTo>
                    <a:pt x="281" y="0"/>
                    <a:pt x="284" y="0"/>
                    <a:pt x="287" y="0"/>
                  </a:cubicBezTo>
                  <a:cubicBezTo>
                    <a:pt x="302" y="0"/>
                    <a:pt x="318" y="8"/>
                    <a:pt x="319" y="32"/>
                  </a:cubicBezTo>
                  <a:cubicBezTo>
                    <a:pt x="320" y="53"/>
                    <a:pt x="320" y="72"/>
                    <a:pt x="320" y="76"/>
                  </a:cubicBezTo>
                  <a:cubicBezTo>
                    <a:pt x="320" y="76"/>
                    <a:pt x="321" y="78"/>
                    <a:pt x="321" y="79"/>
                  </a:cubicBezTo>
                  <a:cubicBezTo>
                    <a:pt x="330" y="80"/>
                    <a:pt x="343" y="81"/>
                    <a:pt x="355" y="85"/>
                  </a:cubicBezTo>
                  <a:cubicBezTo>
                    <a:pt x="379" y="94"/>
                    <a:pt x="400" y="99"/>
                    <a:pt x="411" y="99"/>
                  </a:cubicBezTo>
                  <a:cubicBezTo>
                    <a:pt x="425" y="99"/>
                    <a:pt x="469" y="98"/>
                    <a:pt x="477" y="98"/>
                  </a:cubicBezTo>
                  <a:cubicBezTo>
                    <a:pt x="483" y="97"/>
                    <a:pt x="483" y="97"/>
                    <a:pt x="483" y="97"/>
                  </a:cubicBezTo>
                  <a:cubicBezTo>
                    <a:pt x="486" y="95"/>
                    <a:pt x="493" y="91"/>
                    <a:pt x="499" y="90"/>
                  </a:cubicBezTo>
                  <a:cubicBezTo>
                    <a:pt x="500" y="90"/>
                    <a:pt x="502" y="89"/>
                    <a:pt x="504" y="89"/>
                  </a:cubicBezTo>
                  <a:cubicBezTo>
                    <a:pt x="513" y="86"/>
                    <a:pt x="519" y="85"/>
                    <a:pt x="523" y="85"/>
                  </a:cubicBezTo>
                  <a:cubicBezTo>
                    <a:pt x="528" y="85"/>
                    <a:pt x="531" y="87"/>
                    <a:pt x="533" y="89"/>
                  </a:cubicBezTo>
                  <a:cubicBezTo>
                    <a:pt x="534" y="90"/>
                    <a:pt x="534" y="90"/>
                    <a:pt x="534" y="90"/>
                  </a:cubicBezTo>
                  <a:cubicBezTo>
                    <a:pt x="535" y="90"/>
                    <a:pt x="536" y="90"/>
                    <a:pt x="537" y="90"/>
                  </a:cubicBezTo>
                  <a:cubicBezTo>
                    <a:pt x="542" y="90"/>
                    <a:pt x="545" y="90"/>
                    <a:pt x="548" y="92"/>
                  </a:cubicBezTo>
                  <a:cubicBezTo>
                    <a:pt x="554" y="96"/>
                    <a:pt x="556" y="101"/>
                    <a:pt x="556" y="106"/>
                  </a:cubicBezTo>
                  <a:cubicBezTo>
                    <a:pt x="556" y="113"/>
                    <a:pt x="551" y="118"/>
                    <a:pt x="543" y="122"/>
                  </a:cubicBezTo>
                  <a:cubicBezTo>
                    <a:pt x="531" y="129"/>
                    <a:pt x="504" y="133"/>
                    <a:pt x="496" y="134"/>
                  </a:cubicBezTo>
                  <a:cubicBezTo>
                    <a:pt x="493" y="134"/>
                    <a:pt x="490" y="135"/>
                    <a:pt x="487" y="135"/>
                  </a:cubicBezTo>
                  <a:cubicBezTo>
                    <a:pt x="486" y="144"/>
                    <a:pt x="482" y="157"/>
                    <a:pt x="475" y="165"/>
                  </a:cubicBezTo>
                  <a:cubicBezTo>
                    <a:pt x="466" y="176"/>
                    <a:pt x="459" y="178"/>
                    <a:pt x="456" y="178"/>
                  </a:cubicBezTo>
                  <a:cubicBezTo>
                    <a:pt x="455" y="178"/>
                    <a:pt x="455" y="178"/>
                    <a:pt x="455" y="178"/>
                  </a:cubicBezTo>
                  <a:cubicBezTo>
                    <a:pt x="454" y="178"/>
                    <a:pt x="454" y="178"/>
                    <a:pt x="454" y="178"/>
                  </a:cubicBezTo>
                  <a:cubicBezTo>
                    <a:pt x="454" y="178"/>
                    <a:pt x="445" y="178"/>
                    <a:pt x="434" y="178"/>
                  </a:cubicBezTo>
                  <a:cubicBezTo>
                    <a:pt x="408" y="178"/>
                    <a:pt x="398" y="180"/>
                    <a:pt x="394" y="181"/>
                  </a:cubicBezTo>
                  <a:cubicBezTo>
                    <a:pt x="384" y="184"/>
                    <a:pt x="374" y="186"/>
                    <a:pt x="366" y="187"/>
                  </a:cubicBezTo>
                  <a:cubicBezTo>
                    <a:pt x="377" y="351"/>
                    <a:pt x="377" y="351"/>
                    <a:pt x="377" y="351"/>
                  </a:cubicBezTo>
                  <a:cubicBezTo>
                    <a:pt x="371" y="357"/>
                    <a:pt x="371" y="357"/>
                    <a:pt x="371" y="357"/>
                  </a:cubicBezTo>
                  <a:cubicBezTo>
                    <a:pt x="372" y="424"/>
                    <a:pt x="372" y="424"/>
                    <a:pt x="372" y="424"/>
                  </a:cubicBezTo>
                  <a:cubicBezTo>
                    <a:pt x="366" y="427"/>
                    <a:pt x="366" y="427"/>
                    <a:pt x="366" y="427"/>
                  </a:cubicBezTo>
                  <a:cubicBezTo>
                    <a:pt x="372" y="485"/>
                    <a:pt x="372" y="485"/>
                    <a:pt x="372" y="485"/>
                  </a:cubicBezTo>
                  <a:cubicBezTo>
                    <a:pt x="399" y="492"/>
                    <a:pt x="399" y="492"/>
                    <a:pt x="399" y="492"/>
                  </a:cubicBezTo>
                  <a:cubicBezTo>
                    <a:pt x="400" y="510"/>
                    <a:pt x="400" y="510"/>
                    <a:pt x="400" y="510"/>
                  </a:cubicBezTo>
                  <a:cubicBezTo>
                    <a:pt x="412" y="514"/>
                    <a:pt x="412" y="514"/>
                    <a:pt x="412" y="514"/>
                  </a:cubicBezTo>
                  <a:cubicBezTo>
                    <a:pt x="423" y="601"/>
                    <a:pt x="423" y="601"/>
                    <a:pt x="423" y="601"/>
                  </a:cubicBezTo>
                  <a:lnTo>
                    <a:pt x="152" y="601"/>
                  </a:lnTo>
                  <a:close/>
                </a:path>
              </a:pathLst>
            </a:custGeom>
            <a:solidFill>
              <a:srgbClr val="F1C20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0" name="Freeform 48"/>
            <p:cNvSpPr>
              <a:spLocks noEditPoints="1"/>
            </p:cNvSpPr>
            <p:nvPr/>
          </p:nvSpPr>
          <p:spPr bwMode="auto">
            <a:xfrm>
              <a:off x="7364413" y="3913188"/>
              <a:ext cx="1444625" cy="1557338"/>
            </a:xfrm>
            <a:custGeom>
              <a:avLst/>
              <a:gdLst>
                <a:gd name="T0" fmla="*/ 321 w 578"/>
                <a:gd name="T1" fmla="*/ 86 h 622"/>
                <a:gd name="T2" fmla="*/ 362 w 578"/>
                <a:gd name="T3" fmla="*/ 105 h 622"/>
                <a:gd name="T4" fmla="*/ 499 w 578"/>
                <a:gd name="T5" fmla="*/ 116 h 622"/>
                <a:gd name="T6" fmla="*/ 536 w 578"/>
                <a:gd name="T7" fmla="*/ 105 h 622"/>
                <a:gd name="T8" fmla="*/ 553 w 578"/>
                <a:gd name="T9" fmla="*/ 111 h 622"/>
                <a:gd name="T10" fmla="*/ 489 w 578"/>
                <a:gd name="T11" fmla="*/ 136 h 622"/>
                <a:gd name="T12" fmla="*/ 445 w 578"/>
                <a:gd name="T13" fmla="*/ 178 h 622"/>
                <a:gd name="T14" fmla="*/ 378 w 578"/>
                <a:gd name="T15" fmla="*/ 357 h 622"/>
                <a:gd name="T16" fmla="*/ 366 w 578"/>
                <a:gd name="T17" fmla="*/ 430 h 622"/>
                <a:gd name="T18" fmla="*/ 402 w 578"/>
                <a:gd name="T19" fmla="*/ 527 h 622"/>
                <a:gd name="T20" fmla="*/ 175 w 578"/>
                <a:gd name="T21" fmla="*/ 601 h 622"/>
                <a:gd name="T22" fmla="*/ 197 w 578"/>
                <a:gd name="T23" fmla="*/ 510 h 622"/>
                <a:gd name="T24" fmla="*/ 224 w 578"/>
                <a:gd name="T25" fmla="*/ 279 h 622"/>
                <a:gd name="T26" fmla="*/ 176 w 578"/>
                <a:gd name="T27" fmla="*/ 175 h 622"/>
                <a:gd name="T28" fmla="*/ 126 w 578"/>
                <a:gd name="T29" fmla="*/ 175 h 622"/>
                <a:gd name="T30" fmla="*/ 67 w 578"/>
                <a:gd name="T31" fmla="*/ 128 h 622"/>
                <a:gd name="T32" fmla="*/ 38 w 578"/>
                <a:gd name="T33" fmla="*/ 107 h 622"/>
                <a:gd name="T34" fmla="*/ 58 w 578"/>
                <a:gd name="T35" fmla="*/ 101 h 622"/>
                <a:gd name="T36" fmla="*/ 135 w 578"/>
                <a:gd name="T37" fmla="*/ 112 h 622"/>
                <a:gd name="T38" fmla="*/ 210 w 578"/>
                <a:gd name="T39" fmla="*/ 106 h 622"/>
                <a:gd name="T40" fmla="*/ 259 w 578"/>
                <a:gd name="T41" fmla="*/ 99 h 622"/>
                <a:gd name="T42" fmla="*/ 291 w 578"/>
                <a:gd name="T43" fmla="*/ 21 h 622"/>
                <a:gd name="T44" fmla="*/ 287 w 578"/>
                <a:gd name="T45" fmla="*/ 37 h 622"/>
                <a:gd name="T46" fmla="*/ 297 w 578"/>
                <a:gd name="T47" fmla="*/ 40 h 622"/>
                <a:gd name="T48" fmla="*/ 300 w 578"/>
                <a:gd name="T49" fmla="*/ 51 h 622"/>
                <a:gd name="T50" fmla="*/ 307 w 578"/>
                <a:gd name="T51" fmla="*/ 65 h 622"/>
                <a:gd name="T52" fmla="*/ 293 w 578"/>
                <a:gd name="T53" fmla="*/ 72 h 622"/>
                <a:gd name="T54" fmla="*/ 304 w 578"/>
                <a:gd name="T55" fmla="*/ 78 h 622"/>
                <a:gd name="T56" fmla="*/ 312 w 578"/>
                <a:gd name="T57" fmla="*/ 32 h 622"/>
                <a:gd name="T58" fmla="*/ 284 w 578"/>
                <a:gd name="T59" fmla="*/ 35 h 622"/>
                <a:gd name="T60" fmla="*/ 298 w 578"/>
                <a:gd name="T61" fmla="*/ 0 h 622"/>
                <a:gd name="T62" fmla="*/ 252 w 578"/>
                <a:gd name="T63" fmla="*/ 54 h 622"/>
                <a:gd name="T64" fmla="*/ 214 w 578"/>
                <a:gd name="T65" fmla="*/ 85 h 622"/>
                <a:gd name="T66" fmla="*/ 135 w 578"/>
                <a:gd name="T67" fmla="*/ 91 h 622"/>
                <a:gd name="T68" fmla="*/ 89 w 578"/>
                <a:gd name="T69" fmla="*/ 89 h 622"/>
                <a:gd name="T70" fmla="*/ 48 w 578"/>
                <a:gd name="T71" fmla="*/ 81 h 622"/>
                <a:gd name="T72" fmla="*/ 5 w 578"/>
                <a:gd name="T73" fmla="*/ 99 h 622"/>
                <a:gd name="T74" fmla="*/ 66 w 578"/>
                <a:gd name="T75" fmla="*/ 149 h 622"/>
                <a:gd name="T76" fmla="*/ 111 w 578"/>
                <a:gd name="T77" fmla="*/ 190 h 622"/>
                <a:gd name="T78" fmla="*/ 150 w 578"/>
                <a:gd name="T79" fmla="*/ 194 h 622"/>
                <a:gd name="T80" fmla="*/ 168 w 578"/>
                <a:gd name="T81" fmla="*/ 194 h 622"/>
                <a:gd name="T82" fmla="*/ 196 w 578"/>
                <a:gd name="T83" fmla="*/ 271 h 622"/>
                <a:gd name="T84" fmla="*/ 208 w 578"/>
                <a:gd name="T85" fmla="*/ 295 h 622"/>
                <a:gd name="T86" fmla="*/ 178 w 578"/>
                <a:gd name="T87" fmla="*/ 494 h 622"/>
                <a:gd name="T88" fmla="*/ 165 w 578"/>
                <a:gd name="T89" fmla="*/ 517 h 622"/>
                <a:gd name="T90" fmla="*/ 152 w 578"/>
                <a:gd name="T91" fmla="*/ 622 h 622"/>
                <a:gd name="T92" fmla="*/ 446 w 578"/>
                <a:gd name="T93" fmla="*/ 622 h 622"/>
                <a:gd name="T94" fmla="*/ 432 w 578"/>
                <a:gd name="T95" fmla="*/ 517 h 622"/>
                <a:gd name="T96" fmla="*/ 420 w 578"/>
                <a:gd name="T97" fmla="*/ 494 h 622"/>
                <a:gd name="T98" fmla="*/ 388 w 578"/>
                <a:gd name="T99" fmla="*/ 444 h 622"/>
                <a:gd name="T100" fmla="*/ 393 w 578"/>
                <a:gd name="T101" fmla="*/ 371 h 622"/>
                <a:gd name="T102" fmla="*/ 388 w 578"/>
                <a:gd name="T103" fmla="*/ 205 h 622"/>
                <a:gd name="T104" fmla="*/ 464 w 578"/>
                <a:gd name="T105" fmla="*/ 199 h 622"/>
                <a:gd name="T106" fmla="*/ 494 w 578"/>
                <a:gd name="T107" fmla="*/ 182 h 622"/>
                <a:gd name="T108" fmla="*/ 559 w 578"/>
                <a:gd name="T109" fmla="*/ 141 h 622"/>
                <a:gd name="T110" fmla="*/ 565 w 578"/>
                <a:gd name="T111" fmla="*/ 93 h 622"/>
                <a:gd name="T112" fmla="*/ 534 w 578"/>
                <a:gd name="T113" fmla="*/ 84 h 622"/>
                <a:gd name="T114" fmla="*/ 490 w 578"/>
                <a:gd name="T115" fmla="*/ 97 h 622"/>
                <a:gd name="T116" fmla="*/ 369 w 578"/>
                <a:gd name="T117" fmla="*/ 86 h 622"/>
                <a:gd name="T118" fmla="*/ 298 w 578"/>
                <a:gd name="T119" fmla="*/ 0 h 6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578" h="622">
                  <a:moveTo>
                    <a:pt x="298" y="20"/>
                  </a:moveTo>
                  <a:cubicBezTo>
                    <a:pt x="307" y="20"/>
                    <a:pt x="319" y="25"/>
                    <a:pt x="320" y="42"/>
                  </a:cubicBezTo>
                  <a:cubicBezTo>
                    <a:pt x="320" y="63"/>
                    <a:pt x="321" y="82"/>
                    <a:pt x="321" y="86"/>
                  </a:cubicBezTo>
                  <a:cubicBezTo>
                    <a:pt x="321" y="89"/>
                    <a:pt x="324" y="99"/>
                    <a:pt x="324" y="99"/>
                  </a:cubicBezTo>
                  <a:cubicBezTo>
                    <a:pt x="324" y="99"/>
                    <a:pt x="325" y="99"/>
                    <a:pt x="326" y="99"/>
                  </a:cubicBezTo>
                  <a:cubicBezTo>
                    <a:pt x="331" y="99"/>
                    <a:pt x="348" y="100"/>
                    <a:pt x="362" y="105"/>
                  </a:cubicBezTo>
                  <a:cubicBezTo>
                    <a:pt x="379" y="111"/>
                    <a:pt x="406" y="120"/>
                    <a:pt x="422" y="120"/>
                  </a:cubicBezTo>
                  <a:cubicBezTo>
                    <a:pt x="438" y="120"/>
                    <a:pt x="490" y="119"/>
                    <a:pt x="490" y="119"/>
                  </a:cubicBezTo>
                  <a:cubicBezTo>
                    <a:pt x="499" y="116"/>
                    <a:pt x="499" y="116"/>
                    <a:pt x="499" y="116"/>
                  </a:cubicBezTo>
                  <a:cubicBezTo>
                    <a:pt x="499" y="116"/>
                    <a:pt x="506" y="112"/>
                    <a:pt x="512" y="110"/>
                  </a:cubicBezTo>
                  <a:cubicBezTo>
                    <a:pt x="517" y="109"/>
                    <a:pt x="530" y="105"/>
                    <a:pt x="534" y="105"/>
                  </a:cubicBezTo>
                  <a:cubicBezTo>
                    <a:pt x="535" y="105"/>
                    <a:pt x="536" y="105"/>
                    <a:pt x="536" y="105"/>
                  </a:cubicBezTo>
                  <a:cubicBezTo>
                    <a:pt x="535" y="108"/>
                    <a:pt x="527" y="112"/>
                    <a:pt x="527" y="112"/>
                  </a:cubicBezTo>
                  <a:cubicBezTo>
                    <a:pt x="527" y="112"/>
                    <a:pt x="540" y="110"/>
                    <a:pt x="548" y="110"/>
                  </a:cubicBezTo>
                  <a:cubicBezTo>
                    <a:pt x="551" y="110"/>
                    <a:pt x="553" y="110"/>
                    <a:pt x="553" y="111"/>
                  </a:cubicBezTo>
                  <a:cubicBezTo>
                    <a:pt x="556" y="113"/>
                    <a:pt x="561" y="117"/>
                    <a:pt x="550" y="123"/>
                  </a:cubicBezTo>
                  <a:cubicBezTo>
                    <a:pt x="539" y="129"/>
                    <a:pt x="514" y="133"/>
                    <a:pt x="506" y="134"/>
                  </a:cubicBezTo>
                  <a:cubicBezTo>
                    <a:pt x="498" y="134"/>
                    <a:pt x="489" y="136"/>
                    <a:pt x="489" y="136"/>
                  </a:cubicBezTo>
                  <a:cubicBezTo>
                    <a:pt x="489" y="136"/>
                    <a:pt x="486" y="159"/>
                    <a:pt x="478" y="168"/>
                  </a:cubicBezTo>
                  <a:cubicBezTo>
                    <a:pt x="471" y="177"/>
                    <a:pt x="465" y="178"/>
                    <a:pt x="465" y="178"/>
                  </a:cubicBezTo>
                  <a:cubicBezTo>
                    <a:pt x="465" y="178"/>
                    <a:pt x="456" y="178"/>
                    <a:pt x="445" y="178"/>
                  </a:cubicBezTo>
                  <a:cubicBezTo>
                    <a:pt x="430" y="178"/>
                    <a:pt x="412" y="178"/>
                    <a:pt x="403" y="181"/>
                  </a:cubicBezTo>
                  <a:cubicBezTo>
                    <a:pt x="386" y="186"/>
                    <a:pt x="366" y="188"/>
                    <a:pt x="366" y="188"/>
                  </a:cubicBezTo>
                  <a:cubicBezTo>
                    <a:pt x="378" y="357"/>
                    <a:pt x="378" y="357"/>
                    <a:pt x="378" y="357"/>
                  </a:cubicBezTo>
                  <a:cubicBezTo>
                    <a:pt x="372" y="362"/>
                    <a:pt x="372" y="362"/>
                    <a:pt x="372" y="362"/>
                  </a:cubicBezTo>
                  <a:cubicBezTo>
                    <a:pt x="373" y="427"/>
                    <a:pt x="373" y="427"/>
                    <a:pt x="373" y="427"/>
                  </a:cubicBezTo>
                  <a:cubicBezTo>
                    <a:pt x="366" y="430"/>
                    <a:pt x="366" y="430"/>
                    <a:pt x="366" y="430"/>
                  </a:cubicBezTo>
                  <a:cubicBezTo>
                    <a:pt x="373" y="503"/>
                    <a:pt x="373" y="503"/>
                    <a:pt x="373" y="503"/>
                  </a:cubicBezTo>
                  <a:cubicBezTo>
                    <a:pt x="400" y="510"/>
                    <a:pt x="400" y="510"/>
                    <a:pt x="400" y="510"/>
                  </a:cubicBezTo>
                  <a:cubicBezTo>
                    <a:pt x="402" y="527"/>
                    <a:pt x="402" y="527"/>
                    <a:pt x="402" y="527"/>
                  </a:cubicBezTo>
                  <a:cubicBezTo>
                    <a:pt x="413" y="531"/>
                    <a:pt x="413" y="531"/>
                    <a:pt x="413" y="531"/>
                  </a:cubicBezTo>
                  <a:cubicBezTo>
                    <a:pt x="422" y="601"/>
                    <a:pt x="422" y="601"/>
                    <a:pt x="422" y="601"/>
                  </a:cubicBezTo>
                  <a:cubicBezTo>
                    <a:pt x="175" y="601"/>
                    <a:pt x="175" y="601"/>
                    <a:pt x="175" y="601"/>
                  </a:cubicBezTo>
                  <a:cubicBezTo>
                    <a:pt x="184" y="531"/>
                    <a:pt x="184" y="531"/>
                    <a:pt x="184" y="531"/>
                  </a:cubicBezTo>
                  <a:cubicBezTo>
                    <a:pt x="196" y="527"/>
                    <a:pt x="196" y="527"/>
                    <a:pt x="196" y="527"/>
                  </a:cubicBezTo>
                  <a:cubicBezTo>
                    <a:pt x="197" y="510"/>
                    <a:pt x="197" y="510"/>
                    <a:pt x="197" y="510"/>
                  </a:cubicBezTo>
                  <a:cubicBezTo>
                    <a:pt x="226" y="502"/>
                    <a:pt x="226" y="502"/>
                    <a:pt x="226" y="502"/>
                  </a:cubicBezTo>
                  <a:cubicBezTo>
                    <a:pt x="228" y="289"/>
                    <a:pt x="228" y="289"/>
                    <a:pt x="228" y="289"/>
                  </a:cubicBezTo>
                  <a:cubicBezTo>
                    <a:pt x="228" y="289"/>
                    <a:pt x="224" y="284"/>
                    <a:pt x="224" y="279"/>
                  </a:cubicBezTo>
                  <a:cubicBezTo>
                    <a:pt x="224" y="273"/>
                    <a:pt x="216" y="272"/>
                    <a:pt x="216" y="272"/>
                  </a:cubicBezTo>
                  <a:cubicBezTo>
                    <a:pt x="223" y="187"/>
                    <a:pt x="223" y="187"/>
                    <a:pt x="223" y="187"/>
                  </a:cubicBezTo>
                  <a:cubicBezTo>
                    <a:pt x="223" y="187"/>
                    <a:pt x="183" y="178"/>
                    <a:pt x="176" y="175"/>
                  </a:cubicBezTo>
                  <a:cubicBezTo>
                    <a:pt x="173" y="173"/>
                    <a:pt x="169" y="173"/>
                    <a:pt x="165" y="173"/>
                  </a:cubicBezTo>
                  <a:cubicBezTo>
                    <a:pt x="160" y="173"/>
                    <a:pt x="155" y="173"/>
                    <a:pt x="150" y="173"/>
                  </a:cubicBezTo>
                  <a:cubicBezTo>
                    <a:pt x="139" y="173"/>
                    <a:pt x="126" y="175"/>
                    <a:pt x="126" y="175"/>
                  </a:cubicBezTo>
                  <a:cubicBezTo>
                    <a:pt x="126" y="175"/>
                    <a:pt x="107" y="157"/>
                    <a:pt x="101" y="148"/>
                  </a:cubicBezTo>
                  <a:cubicBezTo>
                    <a:pt x="95" y="138"/>
                    <a:pt x="90" y="129"/>
                    <a:pt x="90" y="129"/>
                  </a:cubicBezTo>
                  <a:cubicBezTo>
                    <a:pt x="90" y="129"/>
                    <a:pt x="77" y="129"/>
                    <a:pt x="67" y="128"/>
                  </a:cubicBezTo>
                  <a:cubicBezTo>
                    <a:pt x="56" y="128"/>
                    <a:pt x="24" y="121"/>
                    <a:pt x="22" y="115"/>
                  </a:cubicBezTo>
                  <a:cubicBezTo>
                    <a:pt x="20" y="109"/>
                    <a:pt x="28" y="108"/>
                    <a:pt x="33" y="107"/>
                  </a:cubicBezTo>
                  <a:cubicBezTo>
                    <a:pt x="34" y="107"/>
                    <a:pt x="36" y="107"/>
                    <a:pt x="38" y="107"/>
                  </a:cubicBezTo>
                  <a:cubicBezTo>
                    <a:pt x="42" y="107"/>
                    <a:pt x="45" y="107"/>
                    <a:pt x="45" y="107"/>
                  </a:cubicBezTo>
                  <a:cubicBezTo>
                    <a:pt x="45" y="107"/>
                    <a:pt x="43" y="102"/>
                    <a:pt x="49" y="102"/>
                  </a:cubicBezTo>
                  <a:cubicBezTo>
                    <a:pt x="51" y="102"/>
                    <a:pt x="54" y="101"/>
                    <a:pt x="58" y="101"/>
                  </a:cubicBezTo>
                  <a:cubicBezTo>
                    <a:pt x="63" y="101"/>
                    <a:pt x="70" y="102"/>
                    <a:pt x="74" y="104"/>
                  </a:cubicBezTo>
                  <a:cubicBezTo>
                    <a:pt x="81" y="107"/>
                    <a:pt x="87" y="112"/>
                    <a:pt x="92" y="112"/>
                  </a:cubicBezTo>
                  <a:cubicBezTo>
                    <a:pt x="95" y="112"/>
                    <a:pt x="115" y="112"/>
                    <a:pt x="135" y="112"/>
                  </a:cubicBezTo>
                  <a:cubicBezTo>
                    <a:pt x="154" y="112"/>
                    <a:pt x="173" y="112"/>
                    <a:pt x="175" y="111"/>
                  </a:cubicBezTo>
                  <a:cubicBezTo>
                    <a:pt x="180" y="110"/>
                    <a:pt x="196" y="106"/>
                    <a:pt x="206" y="106"/>
                  </a:cubicBezTo>
                  <a:cubicBezTo>
                    <a:pt x="207" y="106"/>
                    <a:pt x="209" y="106"/>
                    <a:pt x="210" y="106"/>
                  </a:cubicBezTo>
                  <a:cubicBezTo>
                    <a:pt x="211" y="106"/>
                    <a:pt x="212" y="106"/>
                    <a:pt x="213" y="106"/>
                  </a:cubicBezTo>
                  <a:cubicBezTo>
                    <a:pt x="223" y="106"/>
                    <a:pt x="239" y="99"/>
                    <a:pt x="249" y="99"/>
                  </a:cubicBezTo>
                  <a:cubicBezTo>
                    <a:pt x="253" y="99"/>
                    <a:pt x="256" y="99"/>
                    <a:pt x="259" y="99"/>
                  </a:cubicBezTo>
                  <a:cubicBezTo>
                    <a:pt x="264" y="99"/>
                    <a:pt x="266" y="99"/>
                    <a:pt x="266" y="99"/>
                  </a:cubicBezTo>
                  <a:cubicBezTo>
                    <a:pt x="266" y="99"/>
                    <a:pt x="272" y="68"/>
                    <a:pt x="273" y="55"/>
                  </a:cubicBezTo>
                  <a:cubicBezTo>
                    <a:pt x="274" y="42"/>
                    <a:pt x="274" y="24"/>
                    <a:pt x="291" y="21"/>
                  </a:cubicBezTo>
                  <a:cubicBezTo>
                    <a:pt x="293" y="21"/>
                    <a:pt x="295" y="20"/>
                    <a:pt x="298" y="20"/>
                  </a:cubicBezTo>
                  <a:moveTo>
                    <a:pt x="285" y="37"/>
                  </a:moveTo>
                  <a:cubicBezTo>
                    <a:pt x="286" y="37"/>
                    <a:pt x="286" y="37"/>
                    <a:pt x="287" y="37"/>
                  </a:cubicBezTo>
                  <a:cubicBezTo>
                    <a:pt x="287" y="37"/>
                    <a:pt x="288" y="37"/>
                    <a:pt x="289" y="37"/>
                  </a:cubicBezTo>
                  <a:cubicBezTo>
                    <a:pt x="291" y="37"/>
                    <a:pt x="293" y="37"/>
                    <a:pt x="294" y="37"/>
                  </a:cubicBezTo>
                  <a:cubicBezTo>
                    <a:pt x="297" y="37"/>
                    <a:pt x="297" y="39"/>
                    <a:pt x="297" y="40"/>
                  </a:cubicBezTo>
                  <a:cubicBezTo>
                    <a:pt x="298" y="41"/>
                    <a:pt x="297" y="50"/>
                    <a:pt x="297" y="50"/>
                  </a:cubicBezTo>
                  <a:cubicBezTo>
                    <a:pt x="297" y="50"/>
                    <a:pt x="297" y="50"/>
                    <a:pt x="298" y="50"/>
                  </a:cubicBezTo>
                  <a:cubicBezTo>
                    <a:pt x="299" y="50"/>
                    <a:pt x="299" y="50"/>
                    <a:pt x="300" y="51"/>
                  </a:cubicBezTo>
                  <a:cubicBezTo>
                    <a:pt x="302" y="51"/>
                    <a:pt x="302" y="57"/>
                    <a:pt x="302" y="57"/>
                  </a:cubicBezTo>
                  <a:cubicBezTo>
                    <a:pt x="302" y="57"/>
                    <a:pt x="304" y="58"/>
                    <a:pt x="306" y="60"/>
                  </a:cubicBezTo>
                  <a:cubicBezTo>
                    <a:pt x="308" y="62"/>
                    <a:pt x="307" y="65"/>
                    <a:pt x="307" y="65"/>
                  </a:cubicBezTo>
                  <a:cubicBezTo>
                    <a:pt x="307" y="65"/>
                    <a:pt x="305" y="65"/>
                    <a:pt x="304" y="64"/>
                  </a:cubicBezTo>
                  <a:cubicBezTo>
                    <a:pt x="303" y="63"/>
                    <a:pt x="302" y="63"/>
                    <a:pt x="299" y="63"/>
                  </a:cubicBezTo>
                  <a:cubicBezTo>
                    <a:pt x="297" y="63"/>
                    <a:pt x="294" y="69"/>
                    <a:pt x="293" y="72"/>
                  </a:cubicBezTo>
                  <a:cubicBezTo>
                    <a:pt x="293" y="74"/>
                    <a:pt x="295" y="74"/>
                    <a:pt x="298" y="74"/>
                  </a:cubicBezTo>
                  <a:cubicBezTo>
                    <a:pt x="300" y="74"/>
                    <a:pt x="302" y="77"/>
                    <a:pt x="303" y="78"/>
                  </a:cubicBezTo>
                  <a:cubicBezTo>
                    <a:pt x="304" y="78"/>
                    <a:pt x="304" y="78"/>
                    <a:pt x="304" y="78"/>
                  </a:cubicBezTo>
                  <a:cubicBezTo>
                    <a:pt x="306" y="78"/>
                    <a:pt x="309" y="75"/>
                    <a:pt x="312" y="72"/>
                  </a:cubicBezTo>
                  <a:cubicBezTo>
                    <a:pt x="314" y="69"/>
                    <a:pt x="316" y="54"/>
                    <a:pt x="316" y="52"/>
                  </a:cubicBezTo>
                  <a:cubicBezTo>
                    <a:pt x="316" y="49"/>
                    <a:pt x="315" y="35"/>
                    <a:pt x="312" y="32"/>
                  </a:cubicBezTo>
                  <a:cubicBezTo>
                    <a:pt x="310" y="30"/>
                    <a:pt x="304" y="28"/>
                    <a:pt x="298" y="28"/>
                  </a:cubicBezTo>
                  <a:cubicBezTo>
                    <a:pt x="297" y="28"/>
                    <a:pt x="295" y="28"/>
                    <a:pt x="294" y="28"/>
                  </a:cubicBezTo>
                  <a:cubicBezTo>
                    <a:pt x="286" y="29"/>
                    <a:pt x="284" y="35"/>
                    <a:pt x="284" y="35"/>
                  </a:cubicBezTo>
                  <a:cubicBezTo>
                    <a:pt x="282" y="37"/>
                    <a:pt x="284" y="37"/>
                    <a:pt x="285" y="37"/>
                  </a:cubicBezTo>
                  <a:moveTo>
                    <a:pt x="298" y="0"/>
                  </a:moveTo>
                  <a:cubicBezTo>
                    <a:pt x="298" y="0"/>
                    <a:pt x="298" y="0"/>
                    <a:pt x="298" y="0"/>
                  </a:cubicBezTo>
                  <a:cubicBezTo>
                    <a:pt x="294" y="0"/>
                    <a:pt x="291" y="0"/>
                    <a:pt x="287" y="1"/>
                  </a:cubicBezTo>
                  <a:cubicBezTo>
                    <a:pt x="255" y="7"/>
                    <a:pt x="253" y="39"/>
                    <a:pt x="252" y="53"/>
                  </a:cubicBezTo>
                  <a:cubicBezTo>
                    <a:pt x="252" y="54"/>
                    <a:pt x="252" y="54"/>
                    <a:pt x="252" y="54"/>
                  </a:cubicBezTo>
                  <a:cubicBezTo>
                    <a:pt x="252" y="59"/>
                    <a:pt x="250" y="69"/>
                    <a:pt x="249" y="78"/>
                  </a:cubicBezTo>
                  <a:cubicBezTo>
                    <a:pt x="241" y="78"/>
                    <a:pt x="233" y="81"/>
                    <a:pt x="225" y="83"/>
                  </a:cubicBezTo>
                  <a:cubicBezTo>
                    <a:pt x="222" y="84"/>
                    <a:pt x="216" y="85"/>
                    <a:pt x="214" y="85"/>
                  </a:cubicBezTo>
                  <a:cubicBezTo>
                    <a:pt x="211" y="85"/>
                    <a:pt x="209" y="85"/>
                    <a:pt x="206" y="85"/>
                  </a:cubicBezTo>
                  <a:cubicBezTo>
                    <a:pt x="194" y="85"/>
                    <a:pt x="178" y="89"/>
                    <a:pt x="170" y="91"/>
                  </a:cubicBezTo>
                  <a:cubicBezTo>
                    <a:pt x="168" y="91"/>
                    <a:pt x="160" y="91"/>
                    <a:pt x="135" y="91"/>
                  </a:cubicBezTo>
                  <a:cubicBezTo>
                    <a:pt x="121" y="91"/>
                    <a:pt x="106" y="91"/>
                    <a:pt x="98" y="91"/>
                  </a:cubicBezTo>
                  <a:cubicBezTo>
                    <a:pt x="96" y="91"/>
                    <a:pt x="95" y="91"/>
                    <a:pt x="94" y="91"/>
                  </a:cubicBezTo>
                  <a:cubicBezTo>
                    <a:pt x="93" y="91"/>
                    <a:pt x="91" y="89"/>
                    <a:pt x="89" y="89"/>
                  </a:cubicBezTo>
                  <a:cubicBezTo>
                    <a:pt x="87" y="88"/>
                    <a:pt x="85" y="87"/>
                    <a:pt x="83" y="85"/>
                  </a:cubicBezTo>
                  <a:cubicBezTo>
                    <a:pt x="77" y="82"/>
                    <a:pt x="68" y="81"/>
                    <a:pt x="58" y="81"/>
                  </a:cubicBezTo>
                  <a:cubicBezTo>
                    <a:pt x="54" y="81"/>
                    <a:pt x="50" y="81"/>
                    <a:pt x="48" y="81"/>
                  </a:cubicBezTo>
                  <a:cubicBezTo>
                    <a:pt x="42" y="81"/>
                    <a:pt x="37" y="83"/>
                    <a:pt x="33" y="87"/>
                  </a:cubicBezTo>
                  <a:cubicBezTo>
                    <a:pt x="32" y="87"/>
                    <a:pt x="32" y="87"/>
                    <a:pt x="31" y="87"/>
                  </a:cubicBezTo>
                  <a:cubicBezTo>
                    <a:pt x="26" y="87"/>
                    <a:pt x="13" y="88"/>
                    <a:pt x="5" y="99"/>
                  </a:cubicBezTo>
                  <a:cubicBezTo>
                    <a:pt x="1" y="106"/>
                    <a:pt x="0" y="114"/>
                    <a:pt x="2" y="121"/>
                  </a:cubicBezTo>
                  <a:cubicBezTo>
                    <a:pt x="6" y="134"/>
                    <a:pt x="18" y="139"/>
                    <a:pt x="36" y="144"/>
                  </a:cubicBezTo>
                  <a:cubicBezTo>
                    <a:pt x="46" y="146"/>
                    <a:pt x="58" y="148"/>
                    <a:pt x="66" y="149"/>
                  </a:cubicBezTo>
                  <a:cubicBezTo>
                    <a:pt x="70" y="149"/>
                    <a:pt x="74" y="149"/>
                    <a:pt x="78" y="149"/>
                  </a:cubicBezTo>
                  <a:cubicBezTo>
                    <a:pt x="79" y="152"/>
                    <a:pt x="81" y="155"/>
                    <a:pt x="83" y="158"/>
                  </a:cubicBezTo>
                  <a:cubicBezTo>
                    <a:pt x="90" y="170"/>
                    <a:pt x="108" y="187"/>
                    <a:pt x="111" y="190"/>
                  </a:cubicBezTo>
                  <a:cubicBezTo>
                    <a:pt x="119" y="197"/>
                    <a:pt x="119" y="197"/>
                    <a:pt x="119" y="197"/>
                  </a:cubicBezTo>
                  <a:cubicBezTo>
                    <a:pt x="128" y="196"/>
                    <a:pt x="128" y="196"/>
                    <a:pt x="128" y="196"/>
                  </a:cubicBezTo>
                  <a:cubicBezTo>
                    <a:pt x="129" y="196"/>
                    <a:pt x="140" y="194"/>
                    <a:pt x="150" y="194"/>
                  </a:cubicBezTo>
                  <a:cubicBezTo>
                    <a:pt x="153" y="194"/>
                    <a:pt x="156" y="194"/>
                    <a:pt x="159" y="194"/>
                  </a:cubicBezTo>
                  <a:cubicBezTo>
                    <a:pt x="161" y="194"/>
                    <a:pt x="163" y="194"/>
                    <a:pt x="165" y="194"/>
                  </a:cubicBezTo>
                  <a:cubicBezTo>
                    <a:pt x="167" y="194"/>
                    <a:pt x="167" y="194"/>
                    <a:pt x="168" y="194"/>
                  </a:cubicBezTo>
                  <a:cubicBezTo>
                    <a:pt x="168" y="194"/>
                    <a:pt x="168" y="194"/>
                    <a:pt x="168" y="194"/>
                  </a:cubicBezTo>
                  <a:cubicBezTo>
                    <a:pt x="173" y="196"/>
                    <a:pt x="187" y="200"/>
                    <a:pt x="201" y="203"/>
                  </a:cubicBezTo>
                  <a:cubicBezTo>
                    <a:pt x="196" y="271"/>
                    <a:pt x="196" y="271"/>
                    <a:pt x="196" y="271"/>
                  </a:cubicBezTo>
                  <a:cubicBezTo>
                    <a:pt x="194" y="291"/>
                    <a:pt x="194" y="291"/>
                    <a:pt x="194" y="291"/>
                  </a:cubicBezTo>
                  <a:cubicBezTo>
                    <a:pt x="206" y="292"/>
                    <a:pt x="206" y="292"/>
                    <a:pt x="206" y="292"/>
                  </a:cubicBezTo>
                  <a:cubicBezTo>
                    <a:pt x="206" y="293"/>
                    <a:pt x="207" y="294"/>
                    <a:pt x="208" y="295"/>
                  </a:cubicBezTo>
                  <a:cubicBezTo>
                    <a:pt x="206" y="486"/>
                    <a:pt x="206" y="486"/>
                    <a:pt x="206" y="486"/>
                  </a:cubicBezTo>
                  <a:cubicBezTo>
                    <a:pt x="191" y="490"/>
                    <a:pt x="191" y="490"/>
                    <a:pt x="191" y="490"/>
                  </a:cubicBezTo>
                  <a:cubicBezTo>
                    <a:pt x="178" y="494"/>
                    <a:pt x="178" y="494"/>
                    <a:pt x="178" y="494"/>
                  </a:cubicBezTo>
                  <a:cubicBezTo>
                    <a:pt x="176" y="509"/>
                    <a:pt x="176" y="509"/>
                    <a:pt x="176" y="509"/>
                  </a:cubicBezTo>
                  <a:cubicBezTo>
                    <a:pt x="176" y="512"/>
                    <a:pt x="176" y="512"/>
                    <a:pt x="176" y="512"/>
                  </a:cubicBezTo>
                  <a:cubicBezTo>
                    <a:pt x="165" y="517"/>
                    <a:pt x="165" y="517"/>
                    <a:pt x="165" y="517"/>
                  </a:cubicBezTo>
                  <a:cubicBezTo>
                    <a:pt x="163" y="529"/>
                    <a:pt x="163" y="529"/>
                    <a:pt x="163" y="529"/>
                  </a:cubicBezTo>
                  <a:cubicBezTo>
                    <a:pt x="155" y="598"/>
                    <a:pt x="155" y="598"/>
                    <a:pt x="155" y="598"/>
                  </a:cubicBezTo>
                  <a:cubicBezTo>
                    <a:pt x="152" y="622"/>
                    <a:pt x="152" y="622"/>
                    <a:pt x="152" y="622"/>
                  </a:cubicBezTo>
                  <a:cubicBezTo>
                    <a:pt x="175" y="622"/>
                    <a:pt x="175" y="622"/>
                    <a:pt x="175" y="622"/>
                  </a:cubicBezTo>
                  <a:cubicBezTo>
                    <a:pt x="422" y="622"/>
                    <a:pt x="422" y="622"/>
                    <a:pt x="422" y="622"/>
                  </a:cubicBezTo>
                  <a:cubicBezTo>
                    <a:pt x="446" y="622"/>
                    <a:pt x="446" y="622"/>
                    <a:pt x="446" y="622"/>
                  </a:cubicBezTo>
                  <a:cubicBezTo>
                    <a:pt x="443" y="598"/>
                    <a:pt x="443" y="598"/>
                    <a:pt x="443" y="598"/>
                  </a:cubicBezTo>
                  <a:cubicBezTo>
                    <a:pt x="434" y="529"/>
                    <a:pt x="434" y="529"/>
                    <a:pt x="434" y="529"/>
                  </a:cubicBezTo>
                  <a:cubicBezTo>
                    <a:pt x="432" y="517"/>
                    <a:pt x="432" y="517"/>
                    <a:pt x="432" y="517"/>
                  </a:cubicBezTo>
                  <a:cubicBezTo>
                    <a:pt x="421" y="512"/>
                    <a:pt x="421" y="512"/>
                    <a:pt x="421" y="512"/>
                  </a:cubicBezTo>
                  <a:cubicBezTo>
                    <a:pt x="421" y="509"/>
                    <a:pt x="421" y="509"/>
                    <a:pt x="421" y="509"/>
                  </a:cubicBezTo>
                  <a:cubicBezTo>
                    <a:pt x="420" y="494"/>
                    <a:pt x="420" y="494"/>
                    <a:pt x="420" y="494"/>
                  </a:cubicBezTo>
                  <a:cubicBezTo>
                    <a:pt x="406" y="490"/>
                    <a:pt x="406" y="490"/>
                    <a:pt x="406" y="490"/>
                  </a:cubicBezTo>
                  <a:cubicBezTo>
                    <a:pt x="392" y="487"/>
                    <a:pt x="392" y="487"/>
                    <a:pt x="392" y="487"/>
                  </a:cubicBezTo>
                  <a:cubicBezTo>
                    <a:pt x="388" y="444"/>
                    <a:pt x="388" y="444"/>
                    <a:pt x="388" y="444"/>
                  </a:cubicBezTo>
                  <a:cubicBezTo>
                    <a:pt x="394" y="442"/>
                    <a:pt x="394" y="442"/>
                    <a:pt x="394" y="442"/>
                  </a:cubicBezTo>
                  <a:cubicBezTo>
                    <a:pt x="394" y="427"/>
                    <a:pt x="394" y="427"/>
                    <a:pt x="394" y="427"/>
                  </a:cubicBezTo>
                  <a:cubicBezTo>
                    <a:pt x="393" y="371"/>
                    <a:pt x="393" y="371"/>
                    <a:pt x="393" y="371"/>
                  </a:cubicBezTo>
                  <a:cubicBezTo>
                    <a:pt x="399" y="365"/>
                    <a:pt x="399" y="365"/>
                    <a:pt x="399" y="365"/>
                  </a:cubicBezTo>
                  <a:cubicBezTo>
                    <a:pt x="398" y="355"/>
                    <a:pt x="398" y="355"/>
                    <a:pt x="398" y="355"/>
                  </a:cubicBezTo>
                  <a:cubicBezTo>
                    <a:pt x="388" y="205"/>
                    <a:pt x="388" y="205"/>
                    <a:pt x="388" y="205"/>
                  </a:cubicBezTo>
                  <a:cubicBezTo>
                    <a:pt x="394" y="204"/>
                    <a:pt x="401" y="203"/>
                    <a:pt x="408" y="201"/>
                  </a:cubicBezTo>
                  <a:cubicBezTo>
                    <a:pt x="410" y="200"/>
                    <a:pt x="419" y="198"/>
                    <a:pt x="445" y="198"/>
                  </a:cubicBezTo>
                  <a:cubicBezTo>
                    <a:pt x="456" y="198"/>
                    <a:pt x="464" y="199"/>
                    <a:pt x="464" y="199"/>
                  </a:cubicBezTo>
                  <a:cubicBezTo>
                    <a:pt x="467" y="199"/>
                    <a:pt x="467" y="199"/>
                    <a:pt x="467" y="199"/>
                  </a:cubicBezTo>
                  <a:cubicBezTo>
                    <a:pt x="469" y="199"/>
                    <a:pt x="469" y="199"/>
                    <a:pt x="469" y="199"/>
                  </a:cubicBezTo>
                  <a:cubicBezTo>
                    <a:pt x="473" y="198"/>
                    <a:pt x="483" y="195"/>
                    <a:pt x="494" y="182"/>
                  </a:cubicBezTo>
                  <a:cubicBezTo>
                    <a:pt x="501" y="175"/>
                    <a:pt x="505" y="164"/>
                    <a:pt x="507" y="154"/>
                  </a:cubicBezTo>
                  <a:cubicBezTo>
                    <a:pt x="507" y="154"/>
                    <a:pt x="507" y="154"/>
                    <a:pt x="507" y="154"/>
                  </a:cubicBezTo>
                  <a:cubicBezTo>
                    <a:pt x="516" y="154"/>
                    <a:pt x="544" y="149"/>
                    <a:pt x="559" y="141"/>
                  </a:cubicBezTo>
                  <a:cubicBezTo>
                    <a:pt x="573" y="134"/>
                    <a:pt x="577" y="124"/>
                    <a:pt x="577" y="117"/>
                  </a:cubicBezTo>
                  <a:cubicBezTo>
                    <a:pt x="578" y="108"/>
                    <a:pt x="573" y="99"/>
                    <a:pt x="565" y="93"/>
                  </a:cubicBezTo>
                  <a:cubicBezTo>
                    <a:pt x="565" y="93"/>
                    <a:pt x="565" y="93"/>
                    <a:pt x="565" y="93"/>
                  </a:cubicBezTo>
                  <a:cubicBezTo>
                    <a:pt x="565" y="93"/>
                    <a:pt x="565" y="93"/>
                    <a:pt x="565" y="93"/>
                  </a:cubicBezTo>
                  <a:cubicBezTo>
                    <a:pt x="560" y="90"/>
                    <a:pt x="554" y="89"/>
                    <a:pt x="549" y="89"/>
                  </a:cubicBezTo>
                  <a:cubicBezTo>
                    <a:pt x="546" y="87"/>
                    <a:pt x="541" y="84"/>
                    <a:pt x="534" y="84"/>
                  </a:cubicBezTo>
                  <a:cubicBezTo>
                    <a:pt x="529" y="84"/>
                    <a:pt x="522" y="86"/>
                    <a:pt x="512" y="89"/>
                  </a:cubicBezTo>
                  <a:cubicBezTo>
                    <a:pt x="510" y="89"/>
                    <a:pt x="508" y="90"/>
                    <a:pt x="507" y="90"/>
                  </a:cubicBezTo>
                  <a:cubicBezTo>
                    <a:pt x="500" y="91"/>
                    <a:pt x="494" y="95"/>
                    <a:pt x="490" y="97"/>
                  </a:cubicBezTo>
                  <a:cubicBezTo>
                    <a:pt x="487" y="98"/>
                    <a:pt x="487" y="98"/>
                    <a:pt x="487" y="98"/>
                  </a:cubicBezTo>
                  <a:cubicBezTo>
                    <a:pt x="477" y="98"/>
                    <a:pt x="436" y="99"/>
                    <a:pt x="422" y="99"/>
                  </a:cubicBezTo>
                  <a:cubicBezTo>
                    <a:pt x="413" y="99"/>
                    <a:pt x="392" y="94"/>
                    <a:pt x="369" y="86"/>
                  </a:cubicBezTo>
                  <a:cubicBezTo>
                    <a:pt x="360" y="82"/>
                    <a:pt x="350" y="80"/>
                    <a:pt x="342" y="80"/>
                  </a:cubicBezTo>
                  <a:cubicBezTo>
                    <a:pt x="341" y="71"/>
                    <a:pt x="341" y="57"/>
                    <a:pt x="340" y="41"/>
                  </a:cubicBezTo>
                  <a:cubicBezTo>
                    <a:pt x="339" y="16"/>
                    <a:pt x="322" y="0"/>
                    <a:pt x="29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1" name="Freeform 49"/>
            <p:cNvSpPr>
              <a:spLocks/>
            </p:cNvSpPr>
            <p:nvPr/>
          </p:nvSpPr>
          <p:spPr bwMode="auto">
            <a:xfrm>
              <a:off x="8658225" y="4411663"/>
              <a:ext cx="111125" cy="220663"/>
            </a:xfrm>
            <a:custGeom>
              <a:avLst/>
              <a:gdLst>
                <a:gd name="T0" fmla="*/ 44 w 44"/>
                <a:gd name="T1" fmla="*/ 17 h 88"/>
                <a:gd name="T2" fmla="*/ 38 w 44"/>
                <a:gd name="T3" fmla="*/ 17 h 88"/>
                <a:gd name="T4" fmla="*/ 19 w 44"/>
                <a:gd name="T5" fmla="*/ 42 h 88"/>
                <a:gd name="T6" fmla="*/ 19 w 44"/>
                <a:gd name="T7" fmla="*/ 88 h 88"/>
                <a:gd name="T8" fmla="*/ 0 w 44"/>
                <a:gd name="T9" fmla="*/ 88 h 88"/>
                <a:gd name="T10" fmla="*/ 0 w 44"/>
                <a:gd name="T11" fmla="*/ 28 h 88"/>
                <a:gd name="T12" fmla="*/ 0 w 44"/>
                <a:gd name="T13" fmla="*/ 2 h 88"/>
                <a:gd name="T14" fmla="*/ 16 w 44"/>
                <a:gd name="T15" fmla="*/ 2 h 88"/>
                <a:gd name="T16" fmla="*/ 16 w 44"/>
                <a:gd name="T17" fmla="*/ 17 h 88"/>
                <a:gd name="T18" fmla="*/ 17 w 44"/>
                <a:gd name="T19" fmla="*/ 17 h 88"/>
                <a:gd name="T20" fmla="*/ 39 w 44"/>
                <a:gd name="T21" fmla="*/ 0 h 88"/>
                <a:gd name="T22" fmla="*/ 44 w 44"/>
                <a:gd name="T23" fmla="*/ 0 h 88"/>
                <a:gd name="T24" fmla="*/ 44 w 44"/>
                <a:gd name="T25" fmla="*/ 17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4" h="88">
                  <a:moveTo>
                    <a:pt x="44" y="17"/>
                  </a:moveTo>
                  <a:cubicBezTo>
                    <a:pt x="42" y="17"/>
                    <a:pt x="41" y="17"/>
                    <a:pt x="38" y="17"/>
                  </a:cubicBezTo>
                  <a:cubicBezTo>
                    <a:pt x="26" y="17"/>
                    <a:pt x="19" y="27"/>
                    <a:pt x="19" y="42"/>
                  </a:cubicBezTo>
                  <a:cubicBezTo>
                    <a:pt x="19" y="88"/>
                    <a:pt x="19" y="88"/>
                    <a:pt x="19" y="88"/>
                  </a:cubicBezTo>
                  <a:cubicBezTo>
                    <a:pt x="0" y="88"/>
                    <a:pt x="0" y="88"/>
                    <a:pt x="0" y="88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18"/>
                    <a:pt x="0" y="10"/>
                    <a:pt x="0" y="2"/>
                  </a:cubicBezTo>
                  <a:cubicBezTo>
                    <a:pt x="16" y="2"/>
                    <a:pt x="16" y="2"/>
                    <a:pt x="16" y="2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21" y="6"/>
                    <a:pt x="30" y="0"/>
                    <a:pt x="39" y="0"/>
                  </a:cubicBezTo>
                  <a:cubicBezTo>
                    <a:pt x="41" y="0"/>
                    <a:pt x="42" y="0"/>
                    <a:pt x="44" y="0"/>
                  </a:cubicBezTo>
                  <a:lnTo>
                    <a:pt x="44" y="1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2" name="Freeform 50"/>
            <p:cNvSpPr>
              <a:spLocks noEditPoints="1"/>
            </p:cNvSpPr>
            <p:nvPr/>
          </p:nvSpPr>
          <p:spPr bwMode="auto">
            <a:xfrm>
              <a:off x="8799513" y="4329113"/>
              <a:ext cx="53975" cy="303213"/>
            </a:xfrm>
            <a:custGeom>
              <a:avLst/>
              <a:gdLst>
                <a:gd name="T0" fmla="*/ 11 w 22"/>
                <a:gd name="T1" fmla="*/ 21 h 121"/>
                <a:gd name="T2" fmla="*/ 0 w 22"/>
                <a:gd name="T3" fmla="*/ 11 h 121"/>
                <a:gd name="T4" fmla="*/ 11 w 22"/>
                <a:gd name="T5" fmla="*/ 0 h 121"/>
                <a:gd name="T6" fmla="*/ 22 w 22"/>
                <a:gd name="T7" fmla="*/ 11 h 121"/>
                <a:gd name="T8" fmla="*/ 11 w 22"/>
                <a:gd name="T9" fmla="*/ 21 h 121"/>
                <a:gd name="T10" fmla="*/ 20 w 22"/>
                <a:gd name="T11" fmla="*/ 121 h 121"/>
                <a:gd name="T12" fmla="*/ 2 w 22"/>
                <a:gd name="T13" fmla="*/ 121 h 121"/>
                <a:gd name="T14" fmla="*/ 2 w 22"/>
                <a:gd name="T15" fmla="*/ 34 h 121"/>
                <a:gd name="T16" fmla="*/ 20 w 22"/>
                <a:gd name="T17" fmla="*/ 34 h 121"/>
                <a:gd name="T18" fmla="*/ 20 w 22"/>
                <a:gd name="T19" fmla="*/ 121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2" h="121">
                  <a:moveTo>
                    <a:pt x="11" y="21"/>
                  </a:moveTo>
                  <a:cubicBezTo>
                    <a:pt x="5" y="21"/>
                    <a:pt x="0" y="17"/>
                    <a:pt x="0" y="11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7" y="0"/>
                    <a:pt x="22" y="5"/>
                    <a:pt x="22" y="11"/>
                  </a:cubicBezTo>
                  <a:cubicBezTo>
                    <a:pt x="22" y="17"/>
                    <a:pt x="18" y="21"/>
                    <a:pt x="11" y="21"/>
                  </a:cubicBezTo>
                  <a:close/>
                  <a:moveTo>
                    <a:pt x="20" y="121"/>
                  </a:moveTo>
                  <a:cubicBezTo>
                    <a:pt x="2" y="121"/>
                    <a:pt x="2" y="121"/>
                    <a:pt x="2" y="121"/>
                  </a:cubicBezTo>
                  <a:cubicBezTo>
                    <a:pt x="2" y="34"/>
                    <a:pt x="2" y="34"/>
                    <a:pt x="2" y="34"/>
                  </a:cubicBezTo>
                  <a:cubicBezTo>
                    <a:pt x="20" y="34"/>
                    <a:pt x="20" y="34"/>
                    <a:pt x="20" y="34"/>
                  </a:cubicBezTo>
                  <a:lnTo>
                    <a:pt x="20" y="12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3" name="Freeform 51"/>
            <p:cNvSpPr>
              <a:spLocks noEditPoints="1"/>
            </p:cNvSpPr>
            <p:nvPr/>
          </p:nvSpPr>
          <p:spPr bwMode="auto">
            <a:xfrm>
              <a:off x="8893175" y="4411663"/>
              <a:ext cx="200025" cy="222250"/>
            </a:xfrm>
            <a:custGeom>
              <a:avLst/>
              <a:gdLst>
                <a:gd name="T0" fmla="*/ 80 w 80"/>
                <a:gd name="T1" fmla="*/ 44 h 89"/>
                <a:gd name="T2" fmla="*/ 39 w 80"/>
                <a:gd name="T3" fmla="*/ 89 h 89"/>
                <a:gd name="T4" fmla="*/ 0 w 80"/>
                <a:gd name="T5" fmla="*/ 45 h 89"/>
                <a:gd name="T6" fmla="*/ 40 w 80"/>
                <a:gd name="T7" fmla="*/ 0 h 89"/>
                <a:gd name="T8" fmla="*/ 80 w 80"/>
                <a:gd name="T9" fmla="*/ 44 h 89"/>
                <a:gd name="T10" fmla="*/ 40 w 80"/>
                <a:gd name="T11" fmla="*/ 13 h 89"/>
                <a:gd name="T12" fmla="*/ 18 w 80"/>
                <a:gd name="T13" fmla="*/ 45 h 89"/>
                <a:gd name="T14" fmla="*/ 40 w 80"/>
                <a:gd name="T15" fmla="*/ 76 h 89"/>
                <a:gd name="T16" fmla="*/ 61 w 80"/>
                <a:gd name="T17" fmla="*/ 44 h 89"/>
                <a:gd name="T18" fmla="*/ 40 w 80"/>
                <a:gd name="T19" fmla="*/ 13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0" h="89">
                  <a:moveTo>
                    <a:pt x="80" y="44"/>
                  </a:moveTo>
                  <a:cubicBezTo>
                    <a:pt x="80" y="76"/>
                    <a:pt x="59" y="89"/>
                    <a:pt x="39" y="89"/>
                  </a:cubicBezTo>
                  <a:cubicBezTo>
                    <a:pt x="17" y="89"/>
                    <a:pt x="0" y="73"/>
                    <a:pt x="0" y="45"/>
                  </a:cubicBezTo>
                  <a:cubicBezTo>
                    <a:pt x="0" y="16"/>
                    <a:pt x="18" y="0"/>
                    <a:pt x="40" y="0"/>
                  </a:cubicBezTo>
                  <a:cubicBezTo>
                    <a:pt x="64" y="0"/>
                    <a:pt x="80" y="17"/>
                    <a:pt x="80" y="44"/>
                  </a:cubicBezTo>
                  <a:close/>
                  <a:moveTo>
                    <a:pt x="40" y="13"/>
                  </a:moveTo>
                  <a:cubicBezTo>
                    <a:pt x="24" y="13"/>
                    <a:pt x="18" y="30"/>
                    <a:pt x="18" y="45"/>
                  </a:cubicBezTo>
                  <a:cubicBezTo>
                    <a:pt x="18" y="62"/>
                    <a:pt x="26" y="76"/>
                    <a:pt x="40" y="76"/>
                  </a:cubicBezTo>
                  <a:cubicBezTo>
                    <a:pt x="53" y="76"/>
                    <a:pt x="61" y="62"/>
                    <a:pt x="61" y="44"/>
                  </a:cubicBezTo>
                  <a:cubicBezTo>
                    <a:pt x="61" y="30"/>
                    <a:pt x="55" y="13"/>
                    <a:pt x="40" y="1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4" name="Freeform 52"/>
            <p:cNvSpPr>
              <a:spLocks noEditPoints="1"/>
            </p:cNvSpPr>
            <p:nvPr/>
          </p:nvSpPr>
          <p:spPr bwMode="auto">
            <a:xfrm>
              <a:off x="9210675" y="4316413"/>
              <a:ext cx="195263" cy="317500"/>
            </a:xfrm>
            <a:custGeom>
              <a:avLst/>
              <a:gdLst>
                <a:gd name="T0" fmla="*/ 78 w 78"/>
                <a:gd name="T1" fmla="*/ 103 h 127"/>
                <a:gd name="T2" fmla="*/ 78 w 78"/>
                <a:gd name="T3" fmla="*/ 126 h 127"/>
                <a:gd name="T4" fmla="*/ 62 w 78"/>
                <a:gd name="T5" fmla="*/ 126 h 127"/>
                <a:gd name="T6" fmla="*/ 61 w 78"/>
                <a:gd name="T7" fmla="*/ 112 h 127"/>
                <a:gd name="T8" fmla="*/ 61 w 78"/>
                <a:gd name="T9" fmla="*/ 112 h 127"/>
                <a:gd name="T10" fmla="*/ 35 w 78"/>
                <a:gd name="T11" fmla="*/ 127 h 127"/>
                <a:gd name="T12" fmla="*/ 0 w 78"/>
                <a:gd name="T13" fmla="*/ 83 h 127"/>
                <a:gd name="T14" fmla="*/ 36 w 78"/>
                <a:gd name="T15" fmla="*/ 38 h 127"/>
                <a:gd name="T16" fmla="*/ 59 w 78"/>
                <a:gd name="T17" fmla="*/ 49 h 127"/>
                <a:gd name="T18" fmla="*/ 59 w 78"/>
                <a:gd name="T19" fmla="*/ 49 h 127"/>
                <a:gd name="T20" fmla="*/ 59 w 78"/>
                <a:gd name="T21" fmla="*/ 0 h 127"/>
                <a:gd name="T22" fmla="*/ 78 w 78"/>
                <a:gd name="T23" fmla="*/ 0 h 127"/>
                <a:gd name="T24" fmla="*/ 78 w 78"/>
                <a:gd name="T25" fmla="*/ 103 h 127"/>
                <a:gd name="T26" fmla="*/ 59 w 78"/>
                <a:gd name="T27" fmla="*/ 74 h 127"/>
                <a:gd name="T28" fmla="*/ 40 w 78"/>
                <a:gd name="T29" fmla="*/ 52 h 127"/>
                <a:gd name="T30" fmla="*/ 19 w 78"/>
                <a:gd name="T31" fmla="*/ 83 h 127"/>
                <a:gd name="T32" fmla="*/ 40 w 78"/>
                <a:gd name="T33" fmla="*/ 113 h 127"/>
                <a:gd name="T34" fmla="*/ 59 w 78"/>
                <a:gd name="T35" fmla="*/ 90 h 127"/>
                <a:gd name="T36" fmla="*/ 59 w 78"/>
                <a:gd name="T37" fmla="*/ 74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78" h="127">
                  <a:moveTo>
                    <a:pt x="78" y="103"/>
                  </a:moveTo>
                  <a:cubicBezTo>
                    <a:pt x="78" y="111"/>
                    <a:pt x="78" y="120"/>
                    <a:pt x="78" y="126"/>
                  </a:cubicBezTo>
                  <a:cubicBezTo>
                    <a:pt x="62" y="126"/>
                    <a:pt x="62" y="126"/>
                    <a:pt x="62" y="126"/>
                  </a:cubicBezTo>
                  <a:cubicBezTo>
                    <a:pt x="61" y="112"/>
                    <a:pt x="61" y="112"/>
                    <a:pt x="61" y="112"/>
                  </a:cubicBezTo>
                  <a:cubicBezTo>
                    <a:pt x="61" y="112"/>
                    <a:pt x="61" y="112"/>
                    <a:pt x="61" y="112"/>
                  </a:cubicBezTo>
                  <a:cubicBezTo>
                    <a:pt x="56" y="121"/>
                    <a:pt x="47" y="127"/>
                    <a:pt x="35" y="127"/>
                  </a:cubicBezTo>
                  <a:cubicBezTo>
                    <a:pt x="15" y="127"/>
                    <a:pt x="0" y="110"/>
                    <a:pt x="0" y="83"/>
                  </a:cubicBezTo>
                  <a:cubicBezTo>
                    <a:pt x="0" y="54"/>
                    <a:pt x="17" y="38"/>
                    <a:pt x="36" y="38"/>
                  </a:cubicBezTo>
                  <a:cubicBezTo>
                    <a:pt x="47" y="38"/>
                    <a:pt x="55" y="43"/>
                    <a:pt x="59" y="49"/>
                  </a:cubicBezTo>
                  <a:cubicBezTo>
                    <a:pt x="59" y="49"/>
                    <a:pt x="59" y="49"/>
                    <a:pt x="59" y="49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78" y="0"/>
                    <a:pt x="78" y="0"/>
                    <a:pt x="78" y="0"/>
                  </a:cubicBezTo>
                  <a:lnTo>
                    <a:pt x="78" y="103"/>
                  </a:lnTo>
                  <a:close/>
                  <a:moveTo>
                    <a:pt x="59" y="74"/>
                  </a:moveTo>
                  <a:cubicBezTo>
                    <a:pt x="59" y="60"/>
                    <a:pt x="50" y="52"/>
                    <a:pt x="40" y="52"/>
                  </a:cubicBezTo>
                  <a:cubicBezTo>
                    <a:pt x="26" y="52"/>
                    <a:pt x="19" y="66"/>
                    <a:pt x="19" y="83"/>
                  </a:cubicBezTo>
                  <a:cubicBezTo>
                    <a:pt x="19" y="100"/>
                    <a:pt x="26" y="113"/>
                    <a:pt x="40" y="113"/>
                  </a:cubicBezTo>
                  <a:cubicBezTo>
                    <a:pt x="52" y="113"/>
                    <a:pt x="59" y="102"/>
                    <a:pt x="59" y="90"/>
                  </a:cubicBezTo>
                  <a:lnTo>
                    <a:pt x="59" y="7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5" name="Freeform 53"/>
            <p:cNvSpPr>
              <a:spLocks noEditPoints="1"/>
            </p:cNvSpPr>
            <p:nvPr/>
          </p:nvSpPr>
          <p:spPr bwMode="auto">
            <a:xfrm>
              <a:off x="9448800" y="4411663"/>
              <a:ext cx="182563" cy="222250"/>
            </a:xfrm>
            <a:custGeom>
              <a:avLst/>
              <a:gdLst>
                <a:gd name="T0" fmla="*/ 69 w 73"/>
                <a:gd name="T1" fmla="*/ 84 h 89"/>
                <a:gd name="T2" fmla="*/ 41 w 73"/>
                <a:gd name="T3" fmla="*/ 89 h 89"/>
                <a:gd name="T4" fmla="*/ 0 w 73"/>
                <a:gd name="T5" fmla="*/ 46 h 89"/>
                <a:gd name="T6" fmla="*/ 39 w 73"/>
                <a:gd name="T7" fmla="*/ 0 h 89"/>
                <a:gd name="T8" fmla="*/ 73 w 73"/>
                <a:gd name="T9" fmla="*/ 41 h 89"/>
                <a:gd name="T10" fmla="*/ 73 w 73"/>
                <a:gd name="T11" fmla="*/ 49 h 89"/>
                <a:gd name="T12" fmla="*/ 18 w 73"/>
                <a:gd name="T13" fmla="*/ 49 h 89"/>
                <a:gd name="T14" fmla="*/ 44 w 73"/>
                <a:gd name="T15" fmla="*/ 76 h 89"/>
                <a:gd name="T16" fmla="*/ 66 w 73"/>
                <a:gd name="T17" fmla="*/ 71 h 89"/>
                <a:gd name="T18" fmla="*/ 69 w 73"/>
                <a:gd name="T19" fmla="*/ 84 h 89"/>
                <a:gd name="T20" fmla="*/ 56 w 73"/>
                <a:gd name="T21" fmla="*/ 36 h 89"/>
                <a:gd name="T22" fmla="*/ 38 w 73"/>
                <a:gd name="T23" fmla="*/ 13 h 89"/>
                <a:gd name="T24" fmla="*/ 18 w 73"/>
                <a:gd name="T25" fmla="*/ 36 h 89"/>
                <a:gd name="T26" fmla="*/ 56 w 73"/>
                <a:gd name="T27" fmla="*/ 36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3" h="89">
                  <a:moveTo>
                    <a:pt x="69" y="84"/>
                  </a:moveTo>
                  <a:cubicBezTo>
                    <a:pt x="63" y="87"/>
                    <a:pt x="53" y="89"/>
                    <a:pt x="41" y="89"/>
                  </a:cubicBezTo>
                  <a:cubicBezTo>
                    <a:pt x="15" y="89"/>
                    <a:pt x="0" y="72"/>
                    <a:pt x="0" y="46"/>
                  </a:cubicBezTo>
                  <a:cubicBezTo>
                    <a:pt x="0" y="20"/>
                    <a:pt x="15" y="0"/>
                    <a:pt x="39" y="0"/>
                  </a:cubicBezTo>
                  <a:cubicBezTo>
                    <a:pt x="63" y="0"/>
                    <a:pt x="73" y="20"/>
                    <a:pt x="73" y="41"/>
                  </a:cubicBezTo>
                  <a:cubicBezTo>
                    <a:pt x="73" y="44"/>
                    <a:pt x="73" y="47"/>
                    <a:pt x="73" y="49"/>
                  </a:cubicBezTo>
                  <a:cubicBezTo>
                    <a:pt x="18" y="49"/>
                    <a:pt x="18" y="49"/>
                    <a:pt x="18" y="49"/>
                  </a:cubicBezTo>
                  <a:cubicBezTo>
                    <a:pt x="18" y="68"/>
                    <a:pt x="30" y="76"/>
                    <a:pt x="44" y="76"/>
                  </a:cubicBezTo>
                  <a:cubicBezTo>
                    <a:pt x="54" y="76"/>
                    <a:pt x="60" y="74"/>
                    <a:pt x="66" y="71"/>
                  </a:cubicBezTo>
                  <a:lnTo>
                    <a:pt x="69" y="84"/>
                  </a:lnTo>
                  <a:close/>
                  <a:moveTo>
                    <a:pt x="56" y="36"/>
                  </a:moveTo>
                  <a:cubicBezTo>
                    <a:pt x="56" y="25"/>
                    <a:pt x="52" y="13"/>
                    <a:pt x="38" y="13"/>
                  </a:cubicBezTo>
                  <a:cubicBezTo>
                    <a:pt x="25" y="13"/>
                    <a:pt x="19" y="26"/>
                    <a:pt x="18" y="36"/>
                  </a:cubicBezTo>
                  <a:lnTo>
                    <a:pt x="56" y="3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6" name="Freeform 54"/>
            <p:cNvSpPr>
              <a:spLocks noEditPoints="1"/>
            </p:cNvSpPr>
            <p:nvPr/>
          </p:nvSpPr>
          <p:spPr bwMode="auto">
            <a:xfrm>
              <a:off x="8613775" y="4656138"/>
              <a:ext cx="100013" cy="395288"/>
            </a:xfrm>
            <a:custGeom>
              <a:avLst/>
              <a:gdLst>
                <a:gd name="T0" fmla="*/ 39 w 40"/>
                <a:gd name="T1" fmla="*/ 113 h 158"/>
                <a:gd name="T2" fmla="*/ 28 w 40"/>
                <a:gd name="T3" fmla="*/ 148 h 158"/>
                <a:gd name="T4" fmla="*/ 2 w 40"/>
                <a:gd name="T5" fmla="*/ 158 h 158"/>
                <a:gd name="T6" fmla="*/ 0 w 40"/>
                <a:gd name="T7" fmla="*/ 144 h 158"/>
                <a:gd name="T8" fmla="*/ 21 w 40"/>
                <a:gd name="T9" fmla="*/ 107 h 158"/>
                <a:gd name="T10" fmla="*/ 21 w 40"/>
                <a:gd name="T11" fmla="*/ 34 h 158"/>
                <a:gd name="T12" fmla="*/ 39 w 40"/>
                <a:gd name="T13" fmla="*/ 34 h 158"/>
                <a:gd name="T14" fmla="*/ 39 w 40"/>
                <a:gd name="T15" fmla="*/ 113 h 158"/>
                <a:gd name="T16" fmla="*/ 30 w 40"/>
                <a:gd name="T17" fmla="*/ 21 h 158"/>
                <a:gd name="T18" fmla="*/ 19 w 40"/>
                <a:gd name="T19" fmla="*/ 11 h 158"/>
                <a:gd name="T20" fmla="*/ 30 w 40"/>
                <a:gd name="T21" fmla="*/ 0 h 158"/>
                <a:gd name="T22" fmla="*/ 40 w 40"/>
                <a:gd name="T23" fmla="*/ 11 h 158"/>
                <a:gd name="T24" fmla="*/ 30 w 40"/>
                <a:gd name="T25" fmla="*/ 21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0" h="158">
                  <a:moveTo>
                    <a:pt x="39" y="113"/>
                  </a:moveTo>
                  <a:cubicBezTo>
                    <a:pt x="39" y="130"/>
                    <a:pt x="36" y="141"/>
                    <a:pt x="28" y="148"/>
                  </a:cubicBezTo>
                  <a:cubicBezTo>
                    <a:pt x="21" y="155"/>
                    <a:pt x="11" y="158"/>
                    <a:pt x="2" y="158"/>
                  </a:cubicBezTo>
                  <a:cubicBezTo>
                    <a:pt x="0" y="144"/>
                    <a:pt x="0" y="144"/>
                    <a:pt x="0" y="144"/>
                  </a:cubicBezTo>
                  <a:cubicBezTo>
                    <a:pt x="18" y="142"/>
                    <a:pt x="21" y="132"/>
                    <a:pt x="21" y="107"/>
                  </a:cubicBezTo>
                  <a:cubicBezTo>
                    <a:pt x="21" y="34"/>
                    <a:pt x="21" y="34"/>
                    <a:pt x="21" y="34"/>
                  </a:cubicBezTo>
                  <a:cubicBezTo>
                    <a:pt x="39" y="34"/>
                    <a:pt x="39" y="34"/>
                    <a:pt x="39" y="34"/>
                  </a:cubicBezTo>
                  <a:lnTo>
                    <a:pt x="39" y="113"/>
                  </a:lnTo>
                  <a:close/>
                  <a:moveTo>
                    <a:pt x="30" y="21"/>
                  </a:moveTo>
                  <a:cubicBezTo>
                    <a:pt x="23" y="21"/>
                    <a:pt x="19" y="17"/>
                    <a:pt x="19" y="11"/>
                  </a:cubicBezTo>
                  <a:cubicBezTo>
                    <a:pt x="19" y="5"/>
                    <a:pt x="23" y="0"/>
                    <a:pt x="30" y="0"/>
                  </a:cubicBezTo>
                  <a:cubicBezTo>
                    <a:pt x="36" y="0"/>
                    <a:pt x="40" y="5"/>
                    <a:pt x="40" y="11"/>
                  </a:cubicBezTo>
                  <a:cubicBezTo>
                    <a:pt x="40" y="17"/>
                    <a:pt x="36" y="21"/>
                    <a:pt x="30" y="2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7" name="Freeform 55"/>
            <p:cNvSpPr>
              <a:spLocks noEditPoints="1"/>
            </p:cNvSpPr>
            <p:nvPr/>
          </p:nvSpPr>
          <p:spPr bwMode="auto">
            <a:xfrm>
              <a:off x="8753475" y="4738688"/>
              <a:ext cx="168275" cy="223838"/>
            </a:xfrm>
            <a:custGeom>
              <a:avLst/>
              <a:gdLst>
                <a:gd name="T0" fmla="*/ 66 w 67"/>
                <a:gd name="T1" fmla="*/ 67 h 89"/>
                <a:gd name="T2" fmla="*/ 67 w 67"/>
                <a:gd name="T3" fmla="*/ 88 h 89"/>
                <a:gd name="T4" fmla="*/ 51 w 67"/>
                <a:gd name="T5" fmla="*/ 88 h 89"/>
                <a:gd name="T6" fmla="*/ 50 w 67"/>
                <a:gd name="T7" fmla="*/ 78 h 89"/>
                <a:gd name="T8" fmla="*/ 49 w 67"/>
                <a:gd name="T9" fmla="*/ 78 h 89"/>
                <a:gd name="T10" fmla="*/ 25 w 67"/>
                <a:gd name="T11" fmla="*/ 89 h 89"/>
                <a:gd name="T12" fmla="*/ 0 w 67"/>
                <a:gd name="T13" fmla="*/ 64 h 89"/>
                <a:gd name="T14" fmla="*/ 48 w 67"/>
                <a:gd name="T15" fmla="*/ 32 h 89"/>
                <a:gd name="T16" fmla="*/ 31 w 67"/>
                <a:gd name="T17" fmla="*/ 13 h 89"/>
                <a:gd name="T18" fmla="*/ 10 w 67"/>
                <a:gd name="T19" fmla="*/ 19 h 89"/>
                <a:gd name="T20" fmla="*/ 6 w 67"/>
                <a:gd name="T21" fmla="*/ 7 h 89"/>
                <a:gd name="T22" fmla="*/ 34 w 67"/>
                <a:gd name="T23" fmla="*/ 0 h 89"/>
                <a:gd name="T24" fmla="*/ 66 w 67"/>
                <a:gd name="T25" fmla="*/ 35 h 89"/>
                <a:gd name="T26" fmla="*/ 66 w 67"/>
                <a:gd name="T27" fmla="*/ 67 h 89"/>
                <a:gd name="T28" fmla="*/ 48 w 67"/>
                <a:gd name="T29" fmla="*/ 44 h 89"/>
                <a:gd name="T30" fmla="*/ 18 w 67"/>
                <a:gd name="T31" fmla="*/ 62 h 89"/>
                <a:gd name="T32" fmla="*/ 30 w 67"/>
                <a:gd name="T33" fmla="*/ 76 h 89"/>
                <a:gd name="T34" fmla="*/ 48 w 67"/>
                <a:gd name="T35" fmla="*/ 59 h 89"/>
                <a:gd name="T36" fmla="*/ 48 w 67"/>
                <a:gd name="T37" fmla="*/ 44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67" h="89">
                  <a:moveTo>
                    <a:pt x="66" y="67"/>
                  </a:moveTo>
                  <a:cubicBezTo>
                    <a:pt x="66" y="75"/>
                    <a:pt x="66" y="82"/>
                    <a:pt x="67" y="88"/>
                  </a:cubicBezTo>
                  <a:cubicBezTo>
                    <a:pt x="51" y="88"/>
                    <a:pt x="51" y="88"/>
                    <a:pt x="51" y="88"/>
                  </a:cubicBezTo>
                  <a:cubicBezTo>
                    <a:pt x="50" y="78"/>
                    <a:pt x="50" y="78"/>
                    <a:pt x="50" y="78"/>
                  </a:cubicBezTo>
                  <a:cubicBezTo>
                    <a:pt x="49" y="78"/>
                    <a:pt x="49" y="78"/>
                    <a:pt x="49" y="78"/>
                  </a:cubicBezTo>
                  <a:cubicBezTo>
                    <a:pt x="44" y="84"/>
                    <a:pt x="36" y="89"/>
                    <a:pt x="25" y="89"/>
                  </a:cubicBezTo>
                  <a:cubicBezTo>
                    <a:pt x="9" y="89"/>
                    <a:pt x="0" y="78"/>
                    <a:pt x="0" y="64"/>
                  </a:cubicBezTo>
                  <a:cubicBezTo>
                    <a:pt x="0" y="43"/>
                    <a:pt x="18" y="32"/>
                    <a:pt x="48" y="32"/>
                  </a:cubicBezTo>
                  <a:cubicBezTo>
                    <a:pt x="48" y="26"/>
                    <a:pt x="48" y="13"/>
                    <a:pt x="31" y="13"/>
                  </a:cubicBezTo>
                  <a:cubicBezTo>
                    <a:pt x="23" y="13"/>
                    <a:pt x="15" y="15"/>
                    <a:pt x="10" y="19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12" y="3"/>
                    <a:pt x="22" y="0"/>
                    <a:pt x="34" y="0"/>
                  </a:cubicBezTo>
                  <a:cubicBezTo>
                    <a:pt x="59" y="0"/>
                    <a:pt x="66" y="16"/>
                    <a:pt x="66" y="35"/>
                  </a:cubicBezTo>
                  <a:lnTo>
                    <a:pt x="66" y="67"/>
                  </a:lnTo>
                  <a:close/>
                  <a:moveTo>
                    <a:pt x="48" y="44"/>
                  </a:moveTo>
                  <a:cubicBezTo>
                    <a:pt x="34" y="44"/>
                    <a:pt x="18" y="47"/>
                    <a:pt x="18" y="62"/>
                  </a:cubicBezTo>
                  <a:cubicBezTo>
                    <a:pt x="18" y="72"/>
                    <a:pt x="24" y="76"/>
                    <a:pt x="30" y="76"/>
                  </a:cubicBezTo>
                  <a:cubicBezTo>
                    <a:pt x="40" y="76"/>
                    <a:pt x="48" y="69"/>
                    <a:pt x="48" y="59"/>
                  </a:cubicBezTo>
                  <a:lnTo>
                    <a:pt x="48" y="4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8" name="Freeform 56"/>
            <p:cNvSpPr>
              <a:spLocks/>
            </p:cNvSpPr>
            <p:nvPr/>
          </p:nvSpPr>
          <p:spPr bwMode="auto">
            <a:xfrm>
              <a:off x="8974138" y="4738688"/>
              <a:ext cx="179388" cy="220663"/>
            </a:xfrm>
            <a:custGeom>
              <a:avLst/>
              <a:gdLst>
                <a:gd name="T0" fmla="*/ 72 w 72"/>
                <a:gd name="T1" fmla="*/ 88 h 88"/>
                <a:gd name="T2" fmla="*/ 54 w 72"/>
                <a:gd name="T3" fmla="*/ 88 h 88"/>
                <a:gd name="T4" fmla="*/ 54 w 72"/>
                <a:gd name="T5" fmla="*/ 37 h 88"/>
                <a:gd name="T6" fmla="*/ 37 w 72"/>
                <a:gd name="T7" fmla="*/ 15 h 88"/>
                <a:gd name="T8" fmla="*/ 19 w 72"/>
                <a:gd name="T9" fmla="*/ 36 h 88"/>
                <a:gd name="T10" fmla="*/ 19 w 72"/>
                <a:gd name="T11" fmla="*/ 88 h 88"/>
                <a:gd name="T12" fmla="*/ 1 w 72"/>
                <a:gd name="T13" fmla="*/ 88 h 88"/>
                <a:gd name="T14" fmla="*/ 1 w 72"/>
                <a:gd name="T15" fmla="*/ 26 h 88"/>
                <a:gd name="T16" fmla="*/ 0 w 72"/>
                <a:gd name="T17" fmla="*/ 2 h 88"/>
                <a:gd name="T18" fmla="*/ 16 w 72"/>
                <a:gd name="T19" fmla="*/ 2 h 88"/>
                <a:gd name="T20" fmla="*/ 17 w 72"/>
                <a:gd name="T21" fmla="*/ 14 h 88"/>
                <a:gd name="T22" fmla="*/ 17 w 72"/>
                <a:gd name="T23" fmla="*/ 14 h 88"/>
                <a:gd name="T24" fmla="*/ 44 w 72"/>
                <a:gd name="T25" fmla="*/ 0 h 88"/>
                <a:gd name="T26" fmla="*/ 72 w 72"/>
                <a:gd name="T27" fmla="*/ 35 h 88"/>
                <a:gd name="T28" fmla="*/ 72 w 72"/>
                <a:gd name="T29" fmla="*/ 88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72" h="88">
                  <a:moveTo>
                    <a:pt x="72" y="88"/>
                  </a:moveTo>
                  <a:cubicBezTo>
                    <a:pt x="54" y="88"/>
                    <a:pt x="54" y="88"/>
                    <a:pt x="54" y="88"/>
                  </a:cubicBezTo>
                  <a:cubicBezTo>
                    <a:pt x="54" y="37"/>
                    <a:pt x="54" y="37"/>
                    <a:pt x="54" y="37"/>
                  </a:cubicBezTo>
                  <a:cubicBezTo>
                    <a:pt x="54" y="25"/>
                    <a:pt x="50" y="15"/>
                    <a:pt x="37" y="15"/>
                  </a:cubicBezTo>
                  <a:cubicBezTo>
                    <a:pt x="29" y="15"/>
                    <a:pt x="19" y="22"/>
                    <a:pt x="19" y="36"/>
                  </a:cubicBezTo>
                  <a:cubicBezTo>
                    <a:pt x="19" y="88"/>
                    <a:pt x="19" y="88"/>
                    <a:pt x="19" y="88"/>
                  </a:cubicBezTo>
                  <a:cubicBezTo>
                    <a:pt x="1" y="88"/>
                    <a:pt x="1" y="88"/>
                    <a:pt x="1" y="88"/>
                  </a:cubicBezTo>
                  <a:cubicBezTo>
                    <a:pt x="1" y="26"/>
                    <a:pt x="1" y="26"/>
                    <a:pt x="1" y="26"/>
                  </a:cubicBezTo>
                  <a:cubicBezTo>
                    <a:pt x="1" y="16"/>
                    <a:pt x="1" y="9"/>
                    <a:pt x="0" y="2"/>
                  </a:cubicBezTo>
                  <a:cubicBezTo>
                    <a:pt x="16" y="2"/>
                    <a:pt x="16" y="2"/>
                    <a:pt x="16" y="2"/>
                  </a:cubicBezTo>
                  <a:cubicBezTo>
                    <a:pt x="17" y="14"/>
                    <a:pt x="17" y="14"/>
                    <a:pt x="17" y="14"/>
                  </a:cubicBezTo>
                  <a:cubicBezTo>
                    <a:pt x="17" y="14"/>
                    <a:pt x="17" y="14"/>
                    <a:pt x="17" y="14"/>
                  </a:cubicBezTo>
                  <a:cubicBezTo>
                    <a:pt x="21" y="7"/>
                    <a:pt x="31" y="0"/>
                    <a:pt x="44" y="0"/>
                  </a:cubicBezTo>
                  <a:cubicBezTo>
                    <a:pt x="57" y="0"/>
                    <a:pt x="72" y="8"/>
                    <a:pt x="72" y="35"/>
                  </a:cubicBezTo>
                  <a:lnTo>
                    <a:pt x="72" y="8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9" name="Freeform 57"/>
            <p:cNvSpPr>
              <a:spLocks noEditPoints="1"/>
            </p:cNvSpPr>
            <p:nvPr/>
          </p:nvSpPr>
          <p:spPr bwMode="auto">
            <a:xfrm>
              <a:off x="9196388" y="4738688"/>
              <a:ext cx="182563" cy="223838"/>
            </a:xfrm>
            <a:custGeom>
              <a:avLst/>
              <a:gdLst>
                <a:gd name="T0" fmla="*/ 69 w 73"/>
                <a:gd name="T1" fmla="*/ 84 h 89"/>
                <a:gd name="T2" fmla="*/ 41 w 73"/>
                <a:gd name="T3" fmla="*/ 89 h 89"/>
                <a:gd name="T4" fmla="*/ 0 w 73"/>
                <a:gd name="T5" fmla="*/ 46 h 89"/>
                <a:gd name="T6" fmla="*/ 39 w 73"/>
                <a:gd name="T7" fmla="*/ 0 h 89"/>
                <a:gd name="T8" fmla="*/ 73 w 73"/>
                <a:gd name="T9" fmla="*/ 41 h 89"/>
                <a:gd name="T10" fmla="*/ 73 w 73"/>
                <a:gd name="T11" fmla="*/ 49 h 89"/>
                <a:gd name="T12" fmla="*/ 18 w 73"/>
                <a:gd name="T13" fmla="*/ 49 h 89"/>
                <a:gd name="T14" fmla="*/ 44 w 73"/>
                <a:gd name="T15" fmla="*/ 76 h 89"/>
                <a:gd name="T16" fmla="*/ 66 w 73"/>
                <a:gd name="T17" fmla="*/ 71 h 89"/>
                <a:gd name="T18" fmla="*/ 69 w 73"/>
                <a:gd name="T19" fmla="*/ 84 h 89"/>
                <a:gd name="T20" fmla="*/ 56 w 73"/>
                <a:gd name="T21" fmla="*/ 36 h 89"/>
                <a:gd name="T22" fmla="*/ 38 w 73"/>
                <a:gd name="T23" fmla="*/ 13 h 89"/>
                <a:gd name="T24" fmla="*/ 18 w 73"/>
                <a:gd name="T25" fmla="*/ 36 h 89"/>
                <a:gd name="T26" fmla="*/ 56 w 73"/>
                <a:gd name="T27" fmla="*/ 36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3" h="89">
                  <a:moveTo>
                    <a:pt x="69" y="84"/>
                  </a:moveTo>
                  <a:cubicBezTo>
                    <a:pt x="63" y="87"/>
                    <a:pt x="53" y="89"/>
                    <a:pt x="41" y="89"/>
                  </a:cubicBezTo>
                  <a:cubicBezTo>
                    <a:pt x="16" y="89"/>
                    <a:pt x="0" y="72"/>
                    <a:pt x="0" y="46"/>
                  </a:cubicBezTo>
                  <a:cubicBezTo>
                    <a:pt x="0" y="20"/>
                    <a:pt x="15" y="0"/>
                    <a:pt x="39" y="0"/>
                  </a:cubicBezTo>
                  <a:cubicBezTo>
                    <a:pt x="64" y="0"/>
                    <a:pt x="73" y="20"/>
                    <a:pt x="73" y="41"/>
                  </a:cubicBezTo>
                  <a:cubicBezTo>
                    <a:pt x="73" y="44"/>
                    <a:pt x="73" y="47"/>
                    <a:pt x="73" y="49"/>
                  </a:cubicBezTo>
                  <a:cubicBezTo>
                    <a:pt x="18" y="49"/>
                    <a:pt x="18" y="49"/>
                    <a:pt x="18" y="49"/>
                  </a:cubicBezTo>
                  <a:cubicBezTo>
                    <a:pt x="18" y="68"/>
                    <a:pt x="31" y="76"/>
                    <a:pt x="44" y="76"/>
                  </a:cubicBezTo>
                  <a:cubicBezTo>
                    <a:pt x="54" y="76"/>
                    <a:pt x="60" y="74"/>
                    <a:pt x="66" y="71"/>
                  </a:cubicBezTo>
                  <a:lnTo>
                    <a:pt x="69" y="84"/>
                  </a:lnTo>
                  <a:close/>
                  <a:moveTo>
                    <a:pt x="56" y="36"/>
                  </a:moveTo>
                  <a:cubicBezTo>
                    <a:pt x="56" y="25"/>
                    <a:pt x="52" y="13"/>
                    <a:pt x="38" y="13"/>
                  </a:cubicBezTo>
                  <a:cubicBezTo>
                    <a:pt x="25" y="13"/>
                    <a:pt x="19" y="26"/>
                    <a:pt x="18" y="36"/>
                  </a:cubicBezTo>
                  <a:lnTo>
                    <a:pt x="56" y="3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0" name="Freeform 58"/>
            <p:cNvSpPr>
              <a:spLocks noEditPoints="1"/>
            </p:cNvSpPr>
            <p:nvPr/>
          </p:nvSpPr>
          <p:spPr bwMode="auto">
            <a:xfrm>
              <a:off x="9418638" y="4656138"/>
              <a:ext cx="52388" cy="303213"/>
            </a:xfrm>
            <a:custGeom>
              <a:avLst/>
              <a:gdLst>
                <a:gd name="T0" fmla="*/ 11 w 21"/>
                <a:gd name="T1" fmla="*/ 21 h 121"/>
                <a:gd name="T2" fmla="*/ 0 w 21"/>
                <a:gd name="T3" fmla="*/ 11 h 121"/>
                <a:gd name="T4" fmla="*/ 11 w 21"/>
                <a:gd name="T5" fmla="*/ 0 h 121"/>
                <a:gd name="T6" fmla="*/ 21 w 21"/>
                <a:gd name="T7" fmla="*/ 11 h 121"/>
                <a:gd name="T8" fmla="*/ 11 w 21"/>
                <a:gd name="T9" fmla="*/ 21 h 121"/>
                <a:gd name="T10" fmla="*/ 20 w 21"/>
                <a:gd name="T11" fmla="*/ 121 h 121"/>
                <a:gd name="T12" fmla="*/ 2 w 21"/>
                <a:gd name="T13" fmla="*/ 121 h 121"/>
                <a:gd name="T14" fmla="*/ 2 w 21"/>
                <a:gd name="T15" fmla="*/ 34 h 121"/>
                <a:gd name="T16" fmla="*/ 20 w 21"/>
                <a:gd name="T17" fmla="*/ 34 h 121"/>
                <a:gd name="T18" fmla="*/ 20 w 21"/>
                <a:gd name="T19" fmla="*/ 121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1" h="121">
                  <a:moveTo>
                    <a:pt x="11" y="21"/>
                  </a:moveTo>
                  <a:cubicBezTo>
                    <a:pt x="5" y="21"/>
                    <a:pt x="0" y="17"/>
                    <a:pt x="0" y="11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7" y="0"/>
                    <a:pt x="21" y="5"/>
                    <a:pt x="21" y="11"/>
                  </a:cubicBezTo>
                  <a:cubicBezTo>
                    <a:pt x="21" y="17"/>
                    <a:pt x="17" y="21"/>
                    <a:pt x="11" y="21"/>
                  </a:cubicBezTo>
                  <a:close/>
                  <a:moveTo>
                    <a:pt x="20" y="121"/>
                  </a:moveTo>
                  <a:cubicBezTo>
                    <a:pt x="2" y="121"/>
                    <a:pt x="2" y="121"/>
                    <a:pt x="2" y="121"/>
                  </a:cubicBezTo>
                  <a:cubicBezTo>
                    <a:pt x="2" y="34"/>
                    <a:pt x="2" y="34"/>
                    <a:pt x="2" y="34"/>
                  </a:cubicBezTo>
                  <a:cubicBezTo>
                    <a:pt x="20" y="34"/>
                    <a:pt x="20" y="34"/>
                    <a:pt x="20" y="34"/>
                  </a:cubicBezTo>
                  <a:lnTo>
                    <a:pt x="20" y="12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1" name="Freeform 59"/>
            <p:cNvSpPr>
              <a:spLocks/>
            </p:cNvSpPr>
            <p:nvPr/>
          </p:nvSpPr>
          <p:spPr bwMode="auto">
            <a:xfrm>
              <a:off x="9526588" y="4738688"/>
              <a:ext cx="107950" cy="220663"/>
            </a:xfrm>
            <a:custGeom>
              <a:avLst/>
              <a:gdLst>
                <a:gd name="T0" fmla="*/ 43 w 43"/>
                <a:gd name="T1" fmla="*/ 18 h 88"/>
                <a:gd name="T2" fmla="*/ 38 w 43"/>
                <a:gd name="T3" fmla="*/ 17 h 88"/>
                <a:gd name="T4" fmla="*/ 18 w 43"/>
                <a:gd name="T5" fmla="*/ 42 h 88"/>
                <a:gd name="T6" fmla="*/ 18 w 43"/>
                <a:gd name="T7" fmla="*/ 88 h 88"/>
                <a:gd name="T8" fmla="*/ 0 w 43"/>
                <a:gd name="T9" fmla="*/ 88 h 88"/>
                <a:gd name="T10" fmla="*/ 0 w 43"/>
                <a:gd name="T11" fmla="*/ 28 h 88"/>
                <a:gd name="T12" fmla="*/ 0 w 43"/>
                <a:gd name="T13" fmla="*/ 2 h 88"/>
                <a:gd name="T14" fmla="*/ 15 w 43"/>
                <a:gd name="T15" fmla="*/ 2 h 88"/>
                <a:gd name="T16" fmla="*/ 16 w 43"/>
                <a:gd name="T17" fmla="*/ 17 h 88"/>
                <a:gd name="T18" fmla="*/ 17 w 43"/>
                <a:gd name="T19" fmla="*/ 17 h 88"/>
                <a:gd name="T20" fmla="*/ 39 w 43"/>
                <a:gd name="T21" fmla="*/ 0 h 88"/>
                <a:gd name="T22" fmla="*/ 43 w 43"/>
                <a:gd name="T23" fmla="*/ 0 h 88"/>
                <a:gd name="T24" fmla="*/ 43 w 43"/>
                <a:gd name="T25" fmla="*/ 18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3" h="88">
                  <a:moveTo>
                    <a:pt x="43" y="18"/>
                  </a:moveTo>
                  <a:cubicBezTo>
                    <a:pt x="42" y="17"/>
                    <a:pt x="40" y="17"/>
                    <a:pt x="38" y="17"/>
                  </a:cubicBezTo>
                  <a:cubicBezTo>
                    <a:pt x="26" y="17"/>
                    <a:pt x="18" y="27"/>
                    <a:pt x="18" y="42"/>
                  </a:cubicBezTo>
                  <a:cubicBezTo>
                    <a:pt x="18" y="88"/>
                    <a:pt x="18" y="88"/>
                    <a:pt x="18" y="88"/>
                  </a:cubicBezTo>
                  <a:cubicBezTo>
                    <a:pt x="0" y="88"/>
                    <a:pt x="0" y="88"/>
                    <a:pt x="0" y="88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18"/>
                    <a:pt x="0" y="10"/>
                    <a:pt x="0" y="2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20" y="6"/>
                    <a:pt x="30" y="0"/>
                    <a:pt x="39" y="0"/>
                  </a:cubicBezTo>
                  <a:cubicBezTo>
                    <a:pt x="41" y="0"/>
                    <a:pt x="42" y="0"/>
                    <a:pt x="43" y="0"/>
                  </a:cubicBezTo>
                  <a:lnTo>
                    <a:pt x="43" y="1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2" name="Freeform 60"/>
            <p:cNvSpPr>
              <a:spLocks noEditPoints="1"/>
            </p:cNvSpPr>
            <p:nvPr/>
          </p:nvSpPr>
          <p:spPr bwMode="auto">
            <a:xfrm>
              <a:off x="9656763" y="4738688"/>
              <a:ext cx="200025" cy="223838"/>
            </a:xfrm>
            <a:custGeom>
              <a:avLst/>
              <a:gdLst>
                <a:gd name="T0" fmla="*/ 80 w 80"/>
                <a:gd name="T1" fmla="*/ 44 h 89"/>
                <a:gd name="T2" fmla="*/ 39 w 80"/>
                <a:gd name="T3" fmla="*/ 89 h 89"/>
                <a:gd name="T4" fmla="*/ 0 w 80"/>
                <a:gd name="T5" fmla="*/ 45 h 89"/>
                <a:gd name="T6" fmla="*/ 41 w 80"/>
                <a:gd name="T7" fmla="*/ 0 h 89"/>
                <a:gd name="T8" fmla="*/ 80 w 80"/>
                <a:gd name="T9" fmla="*/ 44 h 89"/>
                <a:gd name="T10" fmla="*/ 40 w 80"/>
                <a:gd name="T11" fmla="*/ 13 h 89"/>
                <a:gd name="T12" fmla="*/ 19 w 80"/>
                <a:gd name="T13" fmla="*/ 45 h 89"/>
                <a:gd name="T14" fmla="*/ 40 w 80"/>
                <a:gd name="T15" fmla="*/ 76 h 89"/>
                <a:gd name="T16" fmla="*/ 61 w 80"/>
                <a:gd name="T17" fmla="*/ 44 h 89"/>
                <a:gd name="T18" fmla="*/ 40 w 80"/>
                <a:gd name="T19" fmla="*/ 13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0" h="89">
                  <a:moveTo>
                    <a:pt x="80" y="44"/>
                  </a:moveTo>
                  <a:cubicBezTo>
                    <a:pt x="80" y="76"/>
                    <a:pt x="59" y="89"/>
                    <a:pt x="39" y="89"/>
                  </a:cubicBezTo>
                  <a:cubicBezTo>
                    <a:pt x="17" y="89"/>
                    <a:pt x="0" y="73"/>
                    <a:pt x="0" y="45"/>
                  </a:cubicBezTo>
                  <a:cubicBezTo>
                    <a:pt x="0" y="16"/>
                    <a:pt x="18" y="0"/>
                    <a:pt x="41" y="0"/>
                  </a:cubicBezTo>
                  <a:cubicBezTo>
                    <a:pt x="64" y="0"/>
                    <a:pt x="80" y="18"/>
                    <a:pt x="80" y="44"/>
                  </a:cubicBezTo>
                  <a:close/>
                  <a:moveTo>
                    <a:pt x="40" y="13"/>
                  </a:moveTo>
                  <a:cubicBezTo>
                    <a:pt x="25" y="13"/>
                    <a:pt x="19" y="30"/>
                    <a:pt x="19" y="45"/>
                  </a:cubicBezTo>
                  <a:cubicBezTo>
                    <a:pt x="19" y="62"/>
                    <a:pt x="27" y="76"/>
                    <a:pt x="40" y="76"/>
                  </a:cubicBezTo>
                  <a:cubicBezTo>
                    <a:pt x="53" y="76"/>
                    <a:pt x="61" y="62"/>
                    <a:pt x="61" y="44"/>
                  </a:cubicBezTo>
                  <a:cubicBezTo>
                    <a:pt x="61" y="30"/>
                    <a:pt x="55" y="13"/>
                    <a:pt x="40" y="1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3" name="Freeform 61"/>
            <p:cNvSpPr>
              <a:spLocks noEditPoints="1"/>
            </p:cNvSpPr>
            <p:nvPr/>
          </p:nvSpPr>
          <p:spPr bwMode="auto">
            <a:xfrm>
              <a:off x="8658225" y="4975225"/>
              <a:ext cx="195263" cy="314325"/>
            </a:xfrm>
            <a:custGeom>
              <a:avLst/>
              <a:gdLst>
                <a:gd name="T0" fmla="*/ 19 w 78"/>
                <a:gd name="T1" fmla="*/ 51 h 126"/>
                <a:gd name="T2" fmla="*/ 45 w 78"/>
                <a:gd name="T3" fmla="*/ 37 h 126"/>
                <a:gd name="T4" fmla="*/ 78 w 78"/>
                <a:gd name="T5" fmla="*/ 80 h 126"/>
                <a:gd name="T6" fmla="*/ 42 w 78"/>
                <a:gd name="T7" fmla="*/ 126 h 126"/>
                <a:gd name="T8" fmla="*/ 17 w 78"/>
                <a:gd name="T9" fmla="*/ 111 h 126"/>
                <a:gd name="T10" fmla="*/ 16 w 78"/>
                <a:gd name="T11" fmla="*/ 111 h 126"/>
                <a:gd name="T12" fmla="*/ 15 w 78"/>
                <a:gd name="T13" fmla="*/ 124 h 126"/>
                <a:gd name="T14" fmla="*/ 0 w 78"/>
                <a:gd name="T15" fmla="*/ 124 h 126"/>
                <a:gd name="T16" fmla="*/ 0 w 78"/>
                <a:gd name="T17" fmla="*/ 102 h 126"/>
                <a:gd name="T18" fmla="*/ 0 w 78"/>
                <a:gd name="T19" fmla="*/ 0 h 126"/>
                <a:gd name="T20" fmla="*/ 18 w 78"/>
                <a:gd name="T21" fmla="*/ 0 h 126"/>
                <a:gd name="T22" fmla="*/ 18 w 78"/>
                <a:gd name="T23" fmla="*/ 51 h 126"/>
                <a:gd name="T24" fmla="*/ 19 w 78"/>
                <a:gd name="T25" fmla="*/ 51 h 126"/>
                <a:gd name="T26" fmla="*/ 18 w 78"/>
                <a:gd name="T27" fmla="*/ 90 h 126"/>
                <a:gd name="T28" fmla="*/ 38 w 78"/>
                <a:gd name="T29" fmla="*/ 112 h 126"/>
                <a:gd name="T30" fmla="*/ 60 w 78"/>
                <a:gd name="T31" fmla="*/ 81 h 126"/>
                <a:gd name="T32" fmla="*/ 38 w 78"/>
                <a:gd name="T33" fmla="*/ 51 h 126"/>
                <a:gd name="T34" fmla="*/ 18 w 78"/>
                <a:gd name="T35" fmla="*/ 74 h 126"/>
                <a:gd name="T36" fmla="*/ 18 w 78"/>
                <a:gd name="T37" fmla="*/ 90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78" h="126">
                  <a:moveTo>
                    <a:pt x="19" y="51"/>
                  </a:moveTo>
                  <a:cubicBezTo>
                    <a:pt x="24" y="42"/>
                    <a:pt x="33" y="37"/>
                    <a:pt x="45" y="37"/>
                  </a:cubicBezTo>
                  <a:cubicBezTo>
                    <a:pt x="64" y="37"/>
                    <a:pt x="78" y="54"/>
                    <a:pt x="78" y="80"/>
                  </a:cubicBezTo>
                  <a:cubicBezTo>
                    <a:pt x="78" y="111"/>
                    <a:pt x="60" y="126"/>
                    <a:pt x="42" y="126"/>
                  </a:cubicBezTo>
                  <a:cubicBezTo>
                    <a:pt x="31" y="126"/>
                    <a:pt x="22" y="122"/>
                    <a:pt x="17" y="111"/>
                  </a:cubicBezTo>
                  <a:cubicBezTo>
                    <a:pt x="16" y="111"/>
                    <a:pt x="16" y="111"/>
                    <a:pt x="16" y="111"/>
                  </a:cubicBezTo>
                  <a:cubicBezTo>
                    <a:pt x="15" y="124"/>
                    <a:pt x="15" y="124"/>
                    <a:pt x="15" y="124"/>
                  </a:cubicBezTo>
                  <a:cubicBezTo>
                    <a:pt x="0" y="124"/>
                    <a:pt x="0" y="124"/>
                    <a:pt x="0" y="124"/>
                  </a:cubicBezTo>
                  <a:cubicBezTo>
                    <a:pt x="0" y="119"/>
                    <a:pt x="0" y="109"/>
                    <a:pt x="0" y="10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8" y="51"/>
                    <a:pt x="18" y="51"/>
                    <a:pt x="18" y="51"/>
                  </a:cubicBezTo>
                  <a:lnTo>
                    <a:pt x="19" y="51"/>
                  </a:lnTo>
                  <a:close/>
                  <a:moveTo>
                    <a:pt x="18" y="90"/>
                  </a:moveTo>
                  <a:cubicBezTo>
                    <a:pt x="18" y="101"/>
                    <a:pt x="26" y="112"/>
                    <a:pt x="38" y="112"/>
                  </a:cubicBezTo>
                  <a:cubicBezTo>
                    <a:pt x="52" y="112"/>
                    <a:pt x="60" y="99"/>
                    <a:pt x="60" y="81"/>
                  </a:cubicBezTo>
                  <a:cubicBezTo>
                    <a:pt x="60" y="65"/>
                    <a:pt x="53" y="51"/>
                    <a:pt x="38" y="51"/>
                  </a:cubicBezTo>
                  <a:cubicBezTo>
                    <a:pt x="27" y="51"/>
                    <a:pt x="18" y="62"/>
                    <a:pt x="18" y="74"/>
                  </a:cubicBezTo>
                  <a:lnTo>
                    <a:pt x="18" y="9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4" name="Freeform 62"/>
            <p:cNvSpPr>
              <a:spLocks/>
            </p:cNvSpPr>
            <p:nvPr/>
          </p:nvSpPr>
          <p:spPr bwMode="auto">
            <a:xfrm>
              <a:off x="8896350" y="5067300"/>
              <a:ext cx="109538" cy="217488"/>
            </a:xfrm>
            <a:custGeom>
              <a:avLst/>
              <a:gdLst>
                <a:gd name="T0" fmla="*/ 44 w 44"/>
                <a:gd name="T1" fmla="*/ 18 h 87"/>
                <a:gd name="T2" fmla="*/ 38 w 44"/>
                <a:gd name="T3" fmla="*/ 17 h 87"/>
                <a:gd name="T4" fmla="*/ 19 w 44"/>
                <a:gd name="T5" fmla="*/ 42 h 87"/>
                <a:gd name="T6" fmla="*/ 19 w 44"/>
                <a:gd name="T7" fmla="*/ 87 h 87"/>
                <a:gd name="T8" fmla="*/ 1 w 44"/>
                <a:gd name="T9" fmla="*/ 87 h 87"/>
                <a:gd name="T10" fmla="*/ 1 w 44"/>
                <a:gd name="T11" fmla="*/ 28 h 87"/>
                <a:gd name="T12" fmla="*/ 0 w 44"/>
                <a:gd name="T13" fmla="*/ 2 h 87"/>
                <a:gd name="T14" fmla="*/ 16 w 44"/>
                <a:gd name="T15" fmla="*/ 2 h 87"/>
                <a:gd name="T16" fmla="*/ 16 w 44"/>
                <a:gd name="T17" fmla="*/ 17 h 87"/>
                <a:gd name="T18" fmla="*/ 17 w 44"/>
                <a:gd name="T19" fmla="*/ 17 h 87"/>
                <a:gd name="T20" fmla="*/ 39 w 44"/>
                <a:gd name="T21" fmla="*/ 0 h 87"/>
                <a:gd name="T22" fmla="*/ 44 w 44"/>
                <a:gd name="T23" fmla="*/ 0 h 87"/>
                <a:gd name="T24" fmla="*/ 44 w 44"/>
                <a:gd name="T25" fmla="*/ 18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4" h="87">
                  <a:moveTo>
                    <a:pt x="44" y="18"/>
                  </a:moveTo>
                  <a:cubicBezTo>
                    <a:pt x="42" y="17"/>
                    <a:pt x="40" y="17"/>
                    <a:pt x="38" y="17"/>
                  </a:cubicBezTo>
                  <a:cubicBezTo>
                    <a:pt x="26" y="17"/>
                    <a:pt x="19" y="27"/>
                    <a:pt x="19" y="42"/>
                  </a:cubicBezTo>
                  <a:cubicBezTo>
                    <a:pt x="19" y="87"/>
                    <a:pt x="19" y="87"/>
                    <a:pt x="19" y="87"/>
                  </a:cubicBezTo>
                  <a:cubicBezTo>
                    <a:pt x="1" y="87"/>
                    <a:pt x="1" y="87"/>
                    <a:pt x="1" y="87"/>
                  </a:cubicBezTo>
                  <a:cubicBezTo>
                    <a:pt x="1" y="28"/>
                    <a:pt x="1" y="28"/>
                    <a:pt x="1" y="28"/>
                  </a:cubicBezTo>
                  <a:cubicBezTo>
                    <a:pt x="1" y="18"/>
                    <a:pt x="0" y="10"/>
                    <a:pt x="0" y="2"/>
                  </a:cubicBezTo>
                  <a:cubicBezTo>
                    <a:pt x="16" y="2"/>
                    <a:pt x="16" y="2"/>
                    <a:pt x="16" y="2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21" y="7"/>
                    <a:pt x="30" y="0"/>
                    <a:pt x="39" y="0"/>
                  </a:cubicBezTo>
                  <a:cubicBezTo>
                    <a:pt x="41" y="0"/>
                    <a:pt x="42" y="0"/>
                    <a:pt x="44" y="0"/>
                  </a:cubicBezTo>
                  <a:lnTo>
                    <a:pt x="44" y="1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5" name="Freeform 63"/>
            <p:cNvSpPr>
              <a:spLocks noEditPoints="1"/>
            </p:cNvSpPr>
            <p:nvPr/>
          </p:nvSpPr>
          <p:spPr bwMode="auto">
            <a:xfrm>
              <a:off x="9026525" y="5067300"/>
              <a:ext cx="166688" cy="222250"/>
            </a:xfrm>
            <a:custGeom>
              <a:avLst/>
              <a:gdLst>
                <a:gd name="T0" fmla="*/ 66 w 67"/>
                <a:gd name="T1" fmla="*/ 67 h 89"/>
                <a:gd name="T2" fmla="*/ 67 w 67"/>
                <a:gd name="T3" fmla="*/ 87 h 89"/>
                <a:gd name="T4" fmla="*/ 51 w 67"/>
                <a:gd name="T5" fmla="*/ 87 h 89"/>
                <a:gd name="T6" fmla="*/ 49 w 67"/>
                <a:gd name="T7" fmla="*/ 77 h 89"/>
                <a:gd name="T8" fmla="*/ 49 w 67"/>
                <a:gd name="T9" fmla="*/ 77 h 89"/>
                <a:gd name="T10" fmla="*/ 25 w 67"/>
                <a:gd name="T11" fmla="*/ 89 h 89"/>
                <a:gd name="T12" fmla="*/ 0 w 67"/>
                <a:gd name="T13" fmla="*/ 64 h 89"/>
                <a:gd name="T14" fmla="*/ 48 w 67"/>
                <a:gd name="T15" fmla="*/ 32 h 89"/>
                <a:gd name="T16" fmla="*/ 30 w 67"/>
                <a:gd name="T17" fmla="*/ 13 h 89"/>
                <a:gd name="T18" fmla="*/ 10 w 67"/>
                <a:gd name="T19" fmla="*/ 19 h 89"/>
                <a:gd name="T20" fmla="*/ 6 w 67"/>
                <a:gd name="T21" fmla="*/ 7 h 89"/>
                <a:gd name="T22" fmla="*/ 34 w 67"/>
                <a:gd name="T23" fmla="*/ 0 h 89"/>
                <a:gd name="T24" fmla="*/ 66 w 67"/>
                <a:gd name="T25" fmla="*/ 35 h 89"/>
                <a:gd name="T26" fmla="*/ 66 w 67"/>
                <a:gd name="T27" fmla="*/ 67 h 89"/>
                <a:gd name="T28" fmla="*/ 48 w 67"/>
                <a:gd name="T29" fmla="*/ 44 h 89"/>
                <a:gd name="T30" fmla="*/ 18 w 67"/>
                <a:gd name="T31" fmla="*/ 62 h 89"/>
                <a:gd name="T32" fmla="*/ 30 w 67"/>
                <a:gd name="T33" fmla="*/ 76 h 89"/>
                <a:gd name="T34" fmla="*/ 48 w 67"/>
                <a:gd name="T35" fmla="*/ 58 h 89"/>
                <a:gd name="T36" fmla="*/ 48 w 67"/>
                <a:gd name="T37" fmla="*/ 44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67" h="89">
                  <a:moveTo>
                    <a:pt x="66" y="67"/>
                  </a:moveTo>
                  <a:cubicBezTo>
                    <a:pt x="66" y="74"/>
                    <a:pt x="66" y="82"/>
                    <a:pt x="67" y="87"/>
                  </a:cubicBezTo>
                  <a:cubicBezTo>
                    <a:pt x="51" y="87"/>
                    <a:pt x="51" y="87"/>
                    <a:pt x="51" y="87"/>
                  </a:cubicBezTo>
                  <a:cubicBezTo>
                    <a:pt x="49" y="77"/>
                    <a:pt x="49" y="77"/>
                    <a:pt x="49" y="77"/>
                  </a:cubicBezTo>
                  <a:cubicBezTo>
                    <a:pt x="49" y="77"/>
                    <a:pt x="49" y="77"/>
                    <a:pt x="49" y="77"/>
                  </a:cubicBezTo>
                  <a:cubicBezTo>
                    <a:pt x="44" y="84"/>
                    <a:pt x="36" y="89"/>
                    <a:pt x="25" y="89"/>
                  </a:cubicBezTo>
                  <a:cubicBezTo>
                    <a:pt x="9" y="89"/>
                    <a:pt x="0" y="77"/>
                    <a:pt x="0" y="64"/>
                  </a:cubicBezTo>
                  <a:cubicBezTo>
                    <a:pt x="0" y="43"/>
                    <a:pt x="18" y="32"/>
                    <a:pt x="48" y="32"/>
                  </a:cubicBezTo>
                  <a:cubicBezTo>
                    <a:pt x="48" y="26"/>
                    <a:pt x="48" y="13"/>
                    <a:pt x="30" y="13"/>
                  </a:cubicBezTo>
                  <a:cubicBezTo>
                    <a:pt x="23" y="13"/>
                    <a:pt x="15" y="15"/>
                    <a:pt x="10" y="19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12" y="3"/>
                    <a:pt x="22" y="0"/>
                    <a:pt x="34" y="0"/>
                  </a:cubicBezTo>
                  <a:cubicBezTo>
                    <a:pt x="59" y="0"/>
                    <a:pt x="66" y="16"/>
                    <a:pt x="66" y="35"/>
                  </a:cubicBezTo>
                  <a:lnTo>
                    <a:pt x="66" y="67"/>
                  </a:lnTo>
                  <a:close/>
                  <a:moveTo>
                    <a:pt x="48" y="44"/>
                  </a:moveTo>
                  <a:cubicBezTo>
                    <a:pt x="34" y="44"/>
                    <a:pt x="18" y="47"/>
                    <a:pt x="18" y="62"/>
                  </a:cubicBezTo>
                  <a:cubicBezTo>
                    <a:pt x="18" y="72"/>
                    <a:pt x="24" y="76"/>
                    <a:pt x="30" y="76"/>
                  </a:cubicBezTo>
                  <a:cubicBezTo>
                    <a:pt x="40" y="76"/>
                    <a:pt x="48" y="68"/>
                    <a:pt x="48" y="58"/>
                  </a:cubicBezTo>
                  <a:lnTo>
                    <a:pt x="48" y="4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6" name="Freeform 64"/>
            <p:cNvSpPr>
              <a:spLocks/>
            </p:cNvSpPr>
            <p:nvPr/>
          </p:nvSpPr>
          <p:spPr bwMode="auto">
            <a:xfrm>
              <a:off x="9226550" y="5072063"/>
              <a:ext cx="165100" cy="212725"/>
            </a:xfrm>
            <a:custGeom>
              <a:avLst/>
              <a:gdLst>
                <a:gd name="T0" fmla="*/ 66 w 66"/>
                <a:gd name="T1" fmla="*/ 0 h 85"/>
                <a:gd name="T2" fmla="*/ 66 w 66"/>
                <a:gd name="T3" fmla="*/ 11 h 85"/>
                <a:gd name="T4" fmla="*/ 33 w 66"/>
                <a:gd name="T5" fmla="*/ 57 h 85"/>
                <a:gd name="T6" fmla="*/ 22 w 66"/>
                <a:gd name="T7" fmla="*/ 70 h 85"/>
                <a:gd name="T8" fmla="*/ 22 w 66"/>
                <a:gd name="T9" fmla="*/ 71 h 85"/>
                <a:gd name="T10" fmla="*/ 66 w 66"/>
                <a:gd name="T11" fmla="*/ 71 h 85"/>
                <a:gd name="T12" fmla="*/ 66 w 66"/>
                <a:gd name="T13" fmla="*/ 85 h 85"/>
                <a:gd name="T14" fmla="*/ 0 w 66"/>
                <a:gd name="T15" fmla="*/ 85 h 85"/>
                <a:gd name="T16" fmla="*/ 0 w 66"/>
                <a:gd name="T17" fmla="*/ 75 h 85"/>
                <a:gd name="T18" fmla="*/ 33 w 66"/>
                <a:gd name="T19" fmla="*/ 28 h 85"/>
                <a:gd name="T20" fmla="*/ 44 w 66"/>
                <a:gd name="T21" fmla="*/ 15 h 85"/>
                <a:gd name="T22" fmla="*/ 44 w 66"/>
                <a:gd name="T23" fmla="*/ 14 h 85"/>
                <a:gd name="T24" fmla="*/ 3 w 66"/>
                <a:gd name="T25" fmla="*/ 14 h 85"/>
                <a:gd name="T26" fmla="*/ 3 w 66"/>
                <a:gd name="T27" fmla="*/ 0 h 85"/>
                <a:gd name="T28" fmla="*/ 66 w 66"/>
                <a:gd name="T29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6" h="85">
                  <a:moveTo>
                    <a:pt x="66" y="0"/>
                  </a:moveTo>
                  <a:cubicBezTo>
                    <a:pt x="66" y="11"/>
                    <a:pt x="66" y="11"/>
                    <a:pt x="66" y="11"/>
                  </a:cubicBezTo>
                  <a:cubicBezTo>
                    <a:pt x="33" y="57"/>
                    <a:pt x="33" y="57"/>
                    <a:pt x="33" y="57"/>
                  </a:cubicBezTo>
                  <a:cubicBezTo>
                    <a:pt x="30" y="61"/>
                    <a:pt x="26" y="66"/>
                    <a:pt x="22" y="70"/>
                  </a:cubicBezTo>
                  <a:cubicBezTo>
                    <a:pt x="22" y="71"/>
                    <a:pt x="22" y="71"/>
                    <a:pt x="22" y="71"/>
                  </a:cubicBezTo>
                  <a:cubicBezTo>
                    <a:pt x="66" y="71"/>
                    <a:pt x="66" y="71"/>
                    <a:pt x="66" y="71"/>
                  </a:cubicBezTo>
                  <a:cubicBezTo>
                    <a:pt x="66" y="85"/>
                    <a:pt x="66" y="85"/>
                    <a:pt x="66" y="85"/>
                  </a:cubicBezTo>
                  <a:cubicBezTo>
                    <a:pt x="0" y="85"/>
                    <a:pt x="0" y="85"/>
                    <a:pt x="0" y="85"/>
                  </a:cubicBezTo>
                  <a:cubicBezTo>
                    <a:pt x="0" y="75"/>
                    <a:pt x="0" y="75"/>
                    <a:pt x="0" y="75"/>
                  </a:cubicBezTo>
                  <a:cubicBezTo>
                    <a:pt x="33" y="28"/>
                    <a:pt x="33" y="28"/>
                    <a:pt x="33" y="28"/>
                  </a:cubicBezTo>
                  <a:cubicBezTo>
                    <a:pt x="37" y="23"/>
                    <a:pt x="40" y="19"/>
                    <a:pt x="44" y="15"/>
                  </a:cubicBezTo>
                  <a:cubicBezTo>
                    <a:pt x="44" y="14"/>
                    <a:pt x="44" y="14"/>
                    <a:pt x="44" y="14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3" y="0"/>
                    <a:pt x="3" y="0"/>
                    <a:pt x="3" y="0"/>
                  </a:cubicBezTo>
                  <a:lnTo>
                    <a:pt x="6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7" name="Freeform 65"/>
            <p:cNvSpPr>
              <a:spLocks noEditPoints="1"/>
            </p:cNvSpPr>
            <p:nvPr/>
          </p:nvSpPr>
          <p:spPr bwMode="auto">
            <a:xfrm>
              <a:off x="9426575" y="4984750"/>
              <a:ext cx="52388" cy="300038"/>
            </a:xfrm>
            <a:custGeom>
              <a:avLst/>
              <a:gdLst>
                <a:gd name="T0" fmla="*/ 10 w 21"/>
                <a:gd name="T1" fmla="*/ 21 h 120"/>
                <a:gd name="T2" fmla="*/ 0 w 21"/>
                <a:gd name="T3" fmla="*/ 11 h 120"/>
                <a:gd name="T4" fmla="*/ 10 w 21"/>
                <a:gd name="T5" fmla="*/ 0 h 120"/>
                <a:gd name="T6" fmla="*/ 21 w 21"/>
                <a:gd name="T7" fmla="*/ 11 h 120"/>
                <a:gd name="T8" fmla="*/ 10 w 21"/>
                <a:gd name="T9" fmla="*/ 21 h 120"/>
                <a:gd name="T10" fmla="*/ 19 w 21"/>
                <a:gd name="T11" fmla="*/ 120 h 120"/>
                <a:gd name="T12" fmla="*/ 1 w 21"/>
                <a:gd name="T13" fmla="*/ 120 h 120"/>
                <a:gd name="T14" fmla="*/ 1 w 21"/>
                <a:gd name="T15" fmla="*/ 35 h 120"/>
                <a:gd name="T16" fmla="*/ 19 w 21"/>
                <a:gd name="T17" fmla="*/ 35 h 120"/>
                <a:gd name="T18" fmla="*/ 19 w 21"/>
                <a:gd name="T19" fmla="*/ 12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1" h="120">
                  <a:moveTo>
                    <a:pt x="10" y="21"/>
                  </a:moveTo>
                  <a:cubicBezTo>
                    <a:pt x="4" y="21"/>
                    <a:pt x="0" y="17"/>
                    <a:pt x="0" y="11"/>
                  </a:cubicBezTo>
                  <a:cubicBezTo>
                    <a:pt x="0" y="5"/>
                    <a:pt x="4" y="0"/>
                    <a:pt x="10" y="0"/>
                  </a:cubicBezTo>
                  <a:cubicBezTo>
                    <a:pt x="17" y="0"/>
                    <a:pt x="21" y="5"/>
                    <a:pt x="21" y="11"/>
                  </a:cubicBezTo>
                  <a:cubicBezTo>
                    <a:pt x="21" y="17"/>
                    <a:pt x="17" y="21"/>
                    <a:pt x="10" y="21"/>
                  </a:cubicBezTo>
                  <a:close/>
                  <a:moveTo>
                    <a:pt x="19" y="120"/>
                  </a:moveTo>
                  <a:cubicBezTo>
                    <a:pt x="1" y="120"/>
                    <a:pt x="1" y="120"/>
                    <a:pt x="1" y="120"/>
                  </a:cubicBezTo>
                  <a:cubicBezTo>
                    <a:pt x="1" y="35"/>
                    <a:pt x="1" y="35"/>
                    <a:pt x="1" y="35"/>
                  </a:cubicBezTo>
                  <a:cubicBezTo>
                    <a:pt x="19" y="35"/>
                    <a:pt x="19" y="35"/>
                    <a:pt x="19" y="35"/>
                  </a:cubicBezTo>
                  <a:lnTo>
                    <a:pt x="19" y="12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8" name="Rectangle 66"/>
            <p:cNvSpPr>
              <a:spLocks noChangeArrowheads="1"/>
            </p:cNvSpPr>
            <p:nvPr/>
          </p:nvSpPr>
          <p:spPr bwMode="auto">
            <a:xfrm>
              <a:off x="9531350" y="4975225"/>
              <a:ext cx="44450" cy="30956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2356486" y="1289510"/>
            <a:ext cx="2033620" cy="1948832"/>
            <a:chOff x="2338388" y="3492500"/>
            <a:chExt cx="2436812" cy="2335213"/>
          </a:xfrm>
        </p:grpSpPr>
        <p:sp>
          <p:nvSpPr>
            <p:cNvPr id="30" name="Freeform 67"/>
            <p:cNvSpPr>
              <a:spLocks/>
            </p:cNvSpPr>
            <p:nvPr/>
          </p:nvSpPr>
          <p:spPr bwMode="auto">
            <a:xfrm>
              <a:off x="3408363" y="3852863"/>
              <a:ext cx="904875" cy="1812925"/>
            </a:xfrm>
            <a:custGeom>
              <a:avLst/>
              <a:gdLst>
                <a:gd name="T0" fmla="*/ 0 w 362"/>
                <a:gd name="T1" fmla="*/ 0 h 724"/>
                <a:gd name="T2" fmla="*/ 0 w 362"/>
                <a:gd name="T3" fmla="*/ 724 h 724"/>
                <a:gd name="T4" fmla="*/ 362 w 362"/>
                <a:gd name="T5" fmla="*/ 362 h 724"/>
                <a:gd name="T6" fmla="*/ 0 w 362"/>
                <a:gd name="T7" fmla="*/ 0 h 7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2" h="724">
                  <a:moveTo>
                    <a:pt x="0" y="0"/>
                  </a:moveTo>
                  <a:cubicBezTo>
                    <a:pt x="0" y="724"/>
                    <a:pt x="0" y="724"/>
                    <a:pt x="0" y="724"/>
                  </a:cubicBezTo>
                  <a:cubicBezTo>
                    <a:pt x="200" y="724"/>
                    <a:pt x="362" y="562"/>
                    <a:pt x="362" y="362"/>
                  </a:cubicBezTo>
                  <a:cubicBezTo>
                    <a:pt x="362" y="162"/>
                    <a:pt x="200" y="0"/>
                    <a:pt x="0" y="0"/>
                  </a:cubicBezTo>
                </a:path>
              </a:pathLst>
            </a:custGeom>
            <a:solidFill>
              <a:srgbClr val="B23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1" name="Freeform 68"/>
            <p:cNvSpPr>
              <a:spLocks/>
            </p:cNvSpPr>
            <p:nvPr/>
          </p:nvSpPr>
          <p:spPr bwMode="auto">
            <a:xfrm>
              <a:off x="2503488" y="3852863"/>
              <a:ext cx="904875" cy="1812925"/>
            </a:xfrm>
            <a:custGeom>
              <a:avLst/>
              <a:gdLst>
                <a:gd name="T0" fmla="*/ 0 w 362"/>
                <a:gd name="T1" fmla="*/ 362 h 724"/>
                <a:gd name="T2" fmla="*/ 362 w 362"/>
                <a:gd name="T3" fmla="*/ 724 h 724"/>
                <a:gd name="T4" fmla="*/ 362 w 362"/>
                <a:gd name="T5" fmla="*/ 0 h 724"/>
                <a:gd name="T6" fmla="*/ 0 w 362"/>
                <a:gd name="T7" fmla="*/ 362 h 7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2" h="724">
                  <a:moveTo>
                    <a:pt x="0" y="362"/>
                  </a:moveTo>
                  <a:cubicBezTo>
                    <a:pt x="0" y="562"/>
                    <a:pt x="162" y="724"/>
                    <a:pt x="362" y="724"/>
                  </a:cubicBezTo>
                  <a:cubicBezTo>
                    <a:pt x="362" y="0"/>
                    <a:pt x="362" y="0"/>
                    <a:pt x="362" y="0"/>
                  </a:cubicBezTo>
                  <a:cubicBezTo>
                    <a:pt x="162" y="0"/>
                    <a:pt x="0" y="162"/>
                    <a:pt x="0" y="362"/>
                  </a:cubicBezTo>
                </a:path>
              </a:pathLst>
            </a:custGeom>
            <a:solidFill>
              <a:srgbClr val="C93F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2" name="Freeform 69"/>
            <p:cNvSpPr>
              <a:spLocks noEditPoints="1"/>
            </p:cNvSpPr>
            <p:nvPr/>
          </p:nvSpPr>
          <p:spPr bwMode="auto">
            <a:xfrm>
              <a:off x="2408238" y="3759200"/>
              <a:ext cx="1997075" cy="2001838"/>
            </a:xfrm>
            <a:custGeom>
              <a:avLst/>
              <a:gdLst>
                <a:gd name="T0" fmla="*/ 400 w 799"/>
                <a:gd name="T1" fmla="*/ 800 h 800"/>
                <a:gd name="T2" fmla="*/ 0 w 799"/>
                <a:gd name="T3" fmla="*/ 400 h 800"/>
                <a:gd name="T4" fmla="*/ 400 w 799"/>
                <a:gd name="T5" fmla="*/ 0 h 800"/>
                <a:gd name="T6" fmla="*/ 799 w 799"/>
                <a:gd name="T7" fmla="*/ 400 h 800"/>
                <a:gd name="T8" fmla="*/ 400 w 799"/>
                <a:gd name="T9" fmla="*/ 800 h 800"/>
                <a:gd name="T10" fmla="*/ 400 w 799"/>
                <a:gd name="T11" fmla="*/ 9 h 800"/>
                <a:gd name="T12" fmla="*/ 8 w 799"/>
                <a:gd name="T13" fmla="*/ 400 h 800"/>
                <a:gd name="T14" fmla="*/ 400 w 799"/>
                <a:gd name="T15" fmla="*/ 791 h 800"/>
                <a:gd name="T16" fmla="*/ 791 w 799"/>
                <a:gd name="T17" fmla="*/ 400 h 800"/>
                <a:gd name="T18" fmla="*/ 400 w 799"/>
                <a:gd name="T19" fmla="*/ 9 h 8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99" h="800">
                  <a:moveTo>
                    <a:pt x="400" y="800"/>
                  </a:moveTo>
                  <a:cubicBezTo>
                    <a:pt x="179" y="800"/>
                    <a:pt x="0" y="620"/>
                    <a:pt x="0" y="400"/>
                  </a:cubicBezTo>
                  <a:cubicBezTo>
                    <a:pt x="0" y="180"/>
                    <a:pt x="179" y="0"/>
                    <a:pt x="400" y="0"/>
                  </a:cubicBezTo>
                  <a:cubicBezTo>
                    <a:pt x="620" y="0"/>
                    <a:pt x="799" y="180"/>
                    <a:pt x="799" y="400"/>
                  </a:cubicBezTo>
                  <a:cubicBezTo>
                    <a:pt x="799" y="620"/>
                    <a:pt x="620" y="800"/>
                    <a:pt x="400" y="800"/>
                  </a:cubicBezTo>
                  <a:moveTo>
                    <a:pt x="400" y="9"/>
                  </a:moveTo>
                  <a:cubicBezTo>
                    <a:pt x="184" y="9"/>
                    <a:pt x="8" y="184"/>
                    <a:pt x="8" y="400"/>
                  </a:cubicBezTo>
                  <a:cubicBezTo>
                    <a:pt x="8" y="616"/>
                    <a:pt x="184" y="791"/>
                    <a:pt x="400" y="791"/>
                  </a:cubicBezTo>
                  <a:cubicBezTo>
                    <a:pt x="616" y="791"/>
                    <a:pt x="791" y="616"/>
                    <a:pt x="791" y="400"/>
                  </a:cubicBezTo>
                  <a:cubicBezTo>
                    <a:pt x="791" y="184"/>
                    <a:pt x="616" y="9"/>
                    <a:pt x="400" y="9"/>
                  </a:cubicBezTo>
                </a:path>
              </a:pathLst>
            </a:custGeom>
            <a:solidFill>
              <a:srgbClr val="C93F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3" name="Freeform 70"/>
            <p:cNvSpPr>
              <a:spLocks noEditPoints="1"/>
            </p:cNvSpPr>
            <p:nvPr/>
          </p:nvSpPr>
          <p:spPr bwMode="auto">
            <a:xfrm>
              <a:off x="2338388" y="3690938"/>
              <a:ext cx="2136775" cy="2136775"/>
            </a:xfrm>
            <a:custGeom>
              <a:avLst/>
              <a:gdLst>
                <a:gd name="T0" fmla="*/ 441 w 855"/>
                <a:gd name="T1" fmla="*/ 846 h 854"/>
                <a:gd name="T2" fmla="*/ 462 w 855"/>
                <a:gd name="T3" fmla="*/ 845 h 854"/>
                <a:gd name="T4" fmla="*/ 387 w 855"/>
                <a:gd name="T5" fmla="*/ 852 h 854"/>
                <a:gd name="T6" fmla="*/ 387 w 855"/>
                <a:gd name="T7" fmla="*/ 852 h 854"/>
                <a:gd name="T8" fmla="*/ 550 w 855"/>
                <a:gd name="T9" fmla="*/ 837 h 854"/>
                <a:gd name="T10" fmla="*/ 303 w 855"/>
                <a:gd name="T11" fmla="*/ 827 h 854"/>
                <a:gd name="T12" fmla="*/ 567 w 855"/>
                <a:gd name="T13" fmla="*/ 822 h 854"/>
                <a:gd name="T14" fmla="*/ 280 w 855"/>
                <a:gd name="T15" fmla="*/ 828 h 854"/>
                <a:gd name="T16" fmla="*/ 280 w 855"/>
                <a:gd name="T17" fmla="*/ 828 h 854"/>
                <a:gd name="T18" fmla="*/ 649 w 855"/>
                <a:gd name="T19" fmla="*/ 793 h 854"/>
                <a:gd name="T20" fmla="*/ 205 w 855"/>
                <a:gd name="T21" fmla="*/ 782 h 854"/>
                <a:gd name="T22" fmla="*/ 662 w 855"/>
                <a:gd name="T23" fmla="*/ 774 h 854"/>
                <a:gd name="T24" fmla="*/ 183 w 855"/>
                <a:gd name="T25" fmla="*/ 778 h 854"/>
                <a:gd name="T26" fmla="*/ 183 w 855"/>
                <a:gd name="T27" fmla="*/ 778 h 854"/>
                <a:gd name="T28" fmla="*/ 735 w 855"/>
                <a:gd name="T29" fmla="*/ 724 h 854"/>
                <a:gd name="T30" fmla="*/ 123 w 855"/>
                <a:gd name="T31" fmla="*/ 714 h 854"/>
                <a:gd name="T32" fmla="*/ 743 w 855"/>
                <a:gd name="T33" fmla="*/ 703 h 854"/>
                <a:gd name="T34" fmla="*/ 103 w 855"/>
                <a:gd name="T35" fmla="*/ 704 h 854"/>
                <a:gd name="T36" fmla="*/ 103 w 855"/>
                <a:gd name="T37" fmla="*/ 704 h 854"/>
                <a:gd name="T38" fmla="*/ 800 w 855"/>
                <a:gd name="T39" fmla="*/ 637 h 854"/>
                <a:gd name="T40" fmla="*/ 60 w 855"/>
                <a:gd name="T41" fmla="*/ 628 h 854"/>
                <a:gd name="T42" fmla="*/ 803 w 855"/>
                <a:gd name="T43" fmla="*/ 614 h 854"/>
                <a:gd name="T44" fmla="*/ 43 w 855"/>
                <a:gd name="T45" fmla="*/ 613 h 854"/>
                <a:gd name="T46" fmla="*/ 43 w 855"/>
                <a:gd name="T47" fmla="*/ 613 h 854"/>
                <a:gd name="T48" fmla="*/ 841 w 855"/>
                <a:gd name="T49" fmla="*/ 535 h 854"/>
                <a:gd name="T50" fmla="*/ 21 w 855"/>
                <a:gd name="T51" fmla="*/ 528 h 854"/>
                <a:gd name="T52" fmla="*/ 838 w 855"/>
                <a:gd name="T53" fmla="*/ 513 h 854"/>
                <a:gd name="T54" fmla="*/ 8 w 855"/>
                <a:gd name="T55" fmla="*/ 509 h 854"/>
                <a:gd name="T56" fmla="*/ 8 w 855"/>
                <a:gd name="T57" fmla="*/ 509 h 854"/>
                <a:gd name="T58" fmla="*/ 847 w 855"/>
                <a:gd name="T59" fmla="*/ 426 h 854"/>
                <a:gd name="T60" fmla="*/ 1 w 855"/>
                <a:gd name="T61" fmla="*/ 455 h 854"/>
                <a:gd name="T62" fmla="*/ 9 w 855"/>
                <a:gd name="T63" fmla="*/ 427 h 854"/>
                <a:gd name="T64" fmla="*/ 843 w 855"/>
                <a:gd name="T65" fmla="*/ 373 h 854"/>
                <a:gd name="T66" fmla="*/ 10 w 855"/>
                <a:gd name="T67" fmla="*/ 401 h 854"/>
                <a:gd name="T68" fmla="*/ 10 w 855"/>
                <a:gd name="T69" fmla="*/ 401 h 854"/>
                <a:gd name="T70" fmla="*/ 848 w 855"/>
                <a:gd name="T71" fmla="*/ 351 h 854"/>
                <a:gd name="T72" fmla="*/ 16 w 855"/>
                <a:gd name="T73" fmla="*/ 313 h 854"/>
                <a:gd name="T74" fmla="*/ 816 w 855"/>
                <a:gd name="T75" fmla="*/ 269 h 854"/>
                <a:gd name="T76" fmla="*/ 30 w 855"/>
                <a:gd name="T77" fmla="*/ 296 h 854"/>
                <a:gd name="T78" fmla="*/ 30 w 855"/>
                <a:gd name="T79" fmla="*/ 296 h 854"/>
                <a:gd name="T80" fmla="*/ 815 w 855"/>
                <a:gd name="T81" fmla="*/ 247 h 854"/>
                <a:gd name="T82" fmla="*/ 58 w 855"/>
                <a:gd name="T83" fmla="*/ 212 h 854"/>
                <a:gd name="T84" fmla="*/ 763 w 855"/>
                <a:gd name="T85" fmla="*/ 176 h 854"/>
                <a:gd name="T86" fmla="*/ 76 w 855"/>
                <a:gd name="T87" fmla="*/ 199 h 854"/>
                <a:gd name="T88" fmla="*/ 76 w 855"/>
                <a:gd name="T89" fmla="*/ 199 h 854"/>
                <a:gd name="T90" fmla="*/ 757 w 855"/>
                <a:gd name="T91" fmla="*/ 154 h 854"/>
                <a:gd name="T92" fmla="*/ 125 w 855"/>
                <a:gd name="T93" fmla="*/ 126 h 854"/>
                <a:gd name="T94" fmla="*/ 689 w 855"/>
                <a:gd name="T95" fmla="*/ 99 h 854"/>
                <a:gd name="T96" fmla="*/ 146 w 855"/>
                <a:gd name="T97" fmla="*/ 117 h 854"/>
                <a:gd name="T98" fmla="*/ 146 w 855"/>
                <a:gd name="T99" fmla="*/ 117 h 854"/>
                <a:gd name="T100" fmla="*/ 677 w 855"/>
                <a:gd name="T101" fmla="*/ 80 h 854"/>
                <a:gd name="T102" fmla="*/ 211 w 855"/>
                <a:gd name="T103" fmla="*/ 59 h 854"/>
                <a:gd name="T104" fmla="*/ 597 w 855"/>
                <a:gd name="T105" fmla="*/ 44 h 854"/>
                <a:gd name="T106" fmla="*/ 233 w 855"/>
                <a:gd name="T107" fmla="*/ 56 h 854"/>
                <a:gd name="T108" fmla="*/ 233 w 855"/>
                <a:gd name="T109" fmla="*/ 56 h 854"/>
                <a:gd name="T110" fmla="*/ 581 w 855"/>
                <a:gd name="T111" fmla="*/ 28 h 854"/>
                <a:gd name="T112" fmla="*/ 312 w 855"/>
                <a:gd name="T113" fmla="*/ 16 h 854"/>
                <a:gd name="T114" fmla="*/ 494 w 855"/>
                <a:gd name="T115" fmla="*/ 13 h 854"/>
                <a:gd name="T116" fmla="*/ 334 w 855"/>
                <a:gd name="T117" fmla="*/ 19 h 854"/>
                <a:gd name="T118" fmla="*/ 334 w 855"/>
                <a:gd name="T119" fmla="*/ 19 h 854"/>
                <a:gd name="T120" fmla="*/ 474 w 855"/>
                <a:gd name="T121" fmla="*/ 2 h 854"/>
                <a:gd name="T122" fmla="*/ 420 w 855"/>
                <a:gd name="T123" fmla="*/ 0 h 8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855" h="854">
                  <a:moveTo>
                    <a:pt x="428" y="854"/>
                  </a:moveTo>
                  <a:cubicBezTo>
                    <a:pt x="421" y="854"/>
                    <a:pt x="415" y="854"/>
                    <a:pt x="408" y="854"/>
                  </a:cubicBezTo>
                  <a:cubicBezTo>
                    <a:pt x="408" y="846"/>
                    <a:pt x="408" y="846"/>
                    <a:pt x="408" y="846"/>
                  </a:cubicBezTo>
                  <a:cubicBezTo>
                    <a:pt x="419" y="846"/>
                    <a:pt x="431" y="846"/>
                    <a:pt x="441" y="846"/>
                  </a:cubicBezTo>
                  <a:cubicBezTo>
                    <a:pt x="442" y="854"/>
                    <a:pt x="442" y="854"/>
                    <a:pt x="442" y="854"/>
                  </a:cubicBezTo>
                  <a:cubicBezTo>
                    <a:pt x="437" y="854"/>
                    <a:pt x="432" y="854"/>
                    <a:pt x="428" y="854"/>
                  </a:cubicBezTo>
                  <a:moveTo>
                    <a:pt x="463" y="853"/>
                  </a:moveTo>
                  <a:cubicBezTo>
                    <a:pt x="462" y="845"/>
                    <a:pt x="462" y="845"/>
                    <a:pt x="462" y="845"/>
                  </a:cubicBezTo>
                  <a:cubicBezTo>
                    <a:pt x="473" y="844"/>
                    <a:pt x="484" y="843"/>
                    <a:pt x="495" y="841"/>
                  </a:cubicBezTo>
                  <a:cubicBezTo>
                    <a:pt x="496" y="849"/>
                    <a:pt x="496" y="849"/>
                    <a:pt x="496" y="849"/>
                  </a:cubicBezTo>
                  <a:cubicBezTo>
                    <a:pt x="485" y="851"/>
                    <a:pt x="474" y="852"/>
                    <a:pt x="463" y="853"/>
                  </a:cubicBezTo>
                  <a:moveTo>
                    <a:pt x="387" y="852"/>
                  </a:moveTo>
                  <a:cubicBezTo>
                    <a:pt x="376" y="851"/>
                    <a:pt x="365" y="850"/>
                    <a:pt x="354" y="848"/>
                  </a:cubicBezTo>
                  <a:cubicBezTo>
                    <a:pt x="355" y="840"/>
                    <a:pt x="355" y="840"/>
                    <a:pt x="355" y="840"/>
                  </a:cubicBezTo>
                  <a:cubicBezTo>
                    <a:pt x="366" y="842"/>
                    <a:pt x="377" y="843"/>
                    <a:pt x="388" y="844"/>
                  </a:cubicBezTo>
                  <a:lnTo>
                    <a:pt x="387" y="852"/>
                  </a:lnTo>
                  <a:close/>
                  <a:moveTo>
                    <a:pt x="517" y="845"/>
                  </a:moveTo>
                  <a:cubicBezTo>
                    <a:pt x="515" y="837"/>
                    <a:pt x="515" y="837"/>
                    <a:pt x="515" y="837"/>
                  </a:cubicBezTo>
                  <a:cubicBezTo>
                    <a:pt x="526" y="835"/>
                    <a:pt x="537" y="832"/>
                    <a:pt x="547" y="829"/>
                  </a:cubicBezTo>
                  <a:cubicBezTo>
                    <a:pt x="550" y="837"/>
                    <a:pt x="550" y="837"/>
                    <a:pt x="550" y="837"/>
                  </a:cubicBezTo>
                  <a:cubicBezTo>
                    <a:pt x="539" y="840"/>
                    <a:pt x="528" y="843"/>
                    <a:pt x="517" y="845"/>
                  </a:cubicBezTo>
                  <a:moveTo>
                    <a:pt x="333" y="844"/>
                  </a:moveTo>
                  <a:cubicBezTo>
                    <a:pt x="322" y="841"/>
                    <a:pt x="311" y="838"/>
                    <a:pt x="300" y="835"/>
                  </a:cubicBezTo>
                  <a:cubicBezTo>
                    <a:pt x="303" y="827"/>
                    <a:pt x="303" y="827"/>
                    <a:pt x="303" y="827"/>
                  </a:cubicBezTo>
                  <a:cubicBezTo>
                    <a:pt x="313" y="830"/>
                    <a:pt x="324" y="833"/>
                    <a:pt x="335" y="836"/>
                  </a:cubicBezTo>
                  <a:lnTo>
                    <a:pt x="333" y="844"/>
                  </a:lnTo>
                  <a:close/>
                  <a:moveTo>
                    <a:pt x="570" y="830"/>
                  </a:moveTo>
                  <a:cubicBezTo>
                    <a:pt x="567" y="822"/>
                    <a:pt x="567" y="822"/>
                    <a:pt x="567" y="822"/>
                  </a:cubicBezTo>
                  <a:cubicBezTo>
                    <a:pt x="577" y="819"/>
                    <a:pt x="588" y="815"/>
                    <a:pt x="598" y="810"/>
                  </a:cubicBezTo>
                  <a:cubicBezTo>
                    <a:pt x="601" y="818"/>
                    <a:pt x="601" y="818"/>
                    <a:pt x="601" y="818"/>
                  </a:cubicBezTo>
                  <a:cubicBezTo>
                    <a:pt x="591" y="822"/>
                    <a:pt x="580" y="827"/>
                    <a:pt x="570" y="830"/>
                  </a:cubicBezTo>
                  <a:moveTo>
                    <a:pt x="280" y="828"/>
                  </a:moveTo>
                  <a:cubicBezTo>
                    <a:pt x="270" y="824"/>
                    <a:pt x="259" y="820"/>
                    <a:pt x="249" y="815"/>
                  </a:cubicBezTo>
                  <a:cubicBezTo>
                    <a:pt x="253" y="808"/>
                    <a:pt x="253" y="808"/>
                    <a:pt x="253" y="808"/>
                  </a:cubicBezTo>
                  <a:cubicBezTo>
                    <a:pt x="263" y="812"/>
                    <a:pt x="273" y="817"/>
                    <a:pt x="283" y="821"/>
                  </a:cubicBezTo>
                  <a:lnTo>
                    <a:pt x="280" y="828"/>
                  </a:lnTo>
                  <a:close/>
                  <a:moveTo>
                    <a:pt x="620" y="809"/>
                  </a:moveTo>
                  <a:cubicBezTo>
                    <a:pt x="616" y="801"/>
                    <a:pt x="616" y="801"/>
                    <a:pt x="616" y="801"/>
                  </a:cubicBezTo>
                  <a:cubicBezTo>
                    <a:pt x="626" y="797"/>
                    <a:pt x="636" y="791"/>
                    <a:pt x="645" y="785"/>
                  </a:cubicBezTo>
                  <a:cubicBezTo>
                    <a:pt x="649" y="793"/>
                    <a:pt x="649" y="793"/>
                    <a:pt x="649" y="793"/>
                  </a:cubicBezTo>
                  <a:cubicBezTo>
                    <a:pt x="640" y="798"/>
                    <a:pt x="630" y="804"/>
                    <a:pt x="620" y="809"/>
                  </a:cubicBezTo>
                  <a:moveTo>
                    <a:pt x="230" y="806"/>
                  </a:moveTo>
                  <a:cubicBezTo>
                    <a:pt x="220" y="801"/>
                    <a:pt x="211" y="795"/>
                    <a:pt x="201" y="789"/>
                  </a:cubicBezTo>
                  <a:cubicBezTo>
                    <a:pt x="205" y="782"/>
                    <a:pt x="205" y="782"/>
                    <a:pt x="205" y="782"/>
                  </a:cubicBezTo>
                  <a:cubicBezTo>
                    <a:pt x="215" y="788"/>
                    <a:pt x="224" y="794"/>
                    <a:pt x="234" y="799"/>
                  </a:cubicBezTo>
                  <a:lnTo>
                    <a:pt x="230" y="806"/>
                  </a:lnTo>
                  <a:close/>
                  <a:moveTo>
                    <a:pt x="667" y="781"/>
                  </a:moveTo>
                  <a:cubicBezTo>
                    <a:pt x="662" y="774"/>
                    <a:pt x="662" y="774"/>
                    <a:pt x="662" y="774"/>
                  </a:cubicBezTo>
                  <a:cubicBezTo>
                    <a:pt x="672" y="768"/>
                    <a:pt x="680" y="762"/>
                    <a:pt x="689" y="755"/>
                  </a:cubicBezTo>
                  <a:cubicBezTo>
                    <a:pt x="694" y="761"/>
                    <a:pt x="694" y="761"/>
                    <a:pt x="694" y="761"/>
                  </a:cubicBezTo>
                  <a:cubicBezTo>
                    <a:pt x="685" y="768"/>
                    <a:pt x="676" y="775"/>
                    <a:pt x="667" y="781"/>
                  </a:cubicBezTo>
                  <a:moveTo>
                    <a:pt x="183" y="778"/>
                  </a:moveTo>
                  <a:cubicBezTo>
                    <a:pt x="174" y="771"/>
                    <a:pt x="165" y="764"/>
                    <a:pt x="157" y="757"/>
                  </a:cubicBezTo>
                  <a:cubicBezTo>
                    <a:pt x="162" y="751"/>
                    <a:pt x="162" y="751"/>
                    <a:pt x="162" y="751"/>
                  </a:cubicBezTo>
                  <a:cubicBezTo>
                    <a:pt x="170" y="758"/>
                    <a:pt x="179" y="765"/>
                    <a:pt x="188" y="771"/>
                  </a:cubicBezTo>
                  <a:lnTo>
                    <a:pt x="183" y="778"/>
                  </a:lnTo>
                  <a:close/>
                  <a:moveTo>
                    <a:pt x="710" y="748"/>
                  </a:moveTo>
                  <a:cubicBezTo>
                    <a:pt x="705" y="741"/>
                    <a:pt x="705" y="741"/>
                    <a:pt x="705" y="741"/>
                  </a:cubicBezTo>
                  <a:cubicBezTo>
                    <a:pt x="713" y="734"/>
                    <a:pt x="721" y="726"/>
                    <a:pt x="729" y="719"/>
                  </a:cubicBezTo>
                  <a:cubicBezTo>
                    <a:pt x="735" y="724"/>
                    <a:pt x="735" y="724"/>
                    <a:pt x="735" y="724"/>
                  </a:cubicBezTo>
                  <a:cubicBezTo>
                    <a:pt x="727" y="732"/>
                    <a:pt x="719" y="740"/>
                    <a:pt x="710" y="748"/>
                  </a:cubicBezTo>
                  <a:moveTo>
                    <a:pt x="141" y="744"/>
                  </a:moveTo>
                  <a:cubicBezTo>
                    <a:pt x="132" y="736"/>
                    <a:pt x="124" y="728"/>
                    <a:pt x="117" y="720"/>
                  </a:cubicBezTo>
                  <a:cubicBezTo>
                    <a:pt x="123" y="714"/>
                    <a:pt x="123" y="714"/>
                    <a:pt x="123" y="714"/>
                  </a:cubicBezTo>
                  <a:cubicBezTo>
                    <a:pt x="130" y="722"/>
                    <a:pt x="138" y="730"/>
                    <a:pt x="146" y="737"/>
                  </a:cubicBezTo>
                  <a:lnTo>
                    <a:pt x="141" y="744"/>
                  </a:lnTo>
                  <a:close/>
                  <a:moveTo>
                    <a:pt x="749" y="709"/>
                  </a:moveTo>
                  <a:cubicBezTo>
                    <a:pt x="743" y="703"/>
                    <a:pt x="743" y="703"/>
                    <a:pt x="743" y="703"/>
                  </a:cubicBezTo>
                  <a:cubicBezTo>
                    <a:pt x="750" y="695"/>
                    <a:pt x="757" y="687"/>
                    <a:pt x="764" y="678"/>
                  </a:cubicBezTo>
                  <a:cubicBezTo>
                    <a:pt x="770" y="683"/>
                    <a:pt x="770" y="683"/>
                    <a:pt x="770" y="683"/>
                  </a:cubicBezTo>
                  <a:cubicBezTo>
                    <a:pt x="764" y="692"/>
                    <a:pt x="756" y="700"/>
                    <a:pt x="749" y="709"/>
                  </a:cubicBezTo>
                  <a:moveTo>
                    <a:pt x="103" y="704"/>
                  </a:moveTo>
                  <a:cubicBezTo>
                    <a:pt x="95" y="696"/>
                    <a:pt x="88" y="687"/>
                    <a:pt x="82" y="678"/>
                  </a:cubicBezTo>
                  <a:cubicBezTo>
                    <a:pt x="88" y="673"/>
                    <a:pt x="88" y="673"/>
                    <a:pt x="88" y="673"/>
                  </a:cubicBezTo>
                  <a:cubicBezTo>
                    <a:pt x="95" y="682"/>
                    <a:pt x="102" y="691"/>
                    <a:pt x="109" y="699"/>
                  </a:cubicBezTo>
                  <a:lnTo>
                    <a:pt x="103" y="704"/>
                  </a:lnTo>
                  <a:close/>
                  <a:moveTo>
                    <a:pt x="782" y="666"/>
                  </a:moveTo>
                  <a:cubicBezTo>
                    <a:pt x="776" y="661"/>
                    <a:pt x="776" y="661"/>
                    <a:pt x="776" y="661"/>
                  </a:cubicBezTo>
                  <a:cubicBezTo>
                    <a:pt x="782" y="652"/>
                    <a:pt x="788" y="642"/>
                    <a:pt x="793" y="633"/>
                  </a:cubicBezTo>
                  <a:cubicBezTo>
                    <a:pt x="800" y="637"/>
                    <a:pt x="800" y="637"/>
                    <a:pt x="800" y="637"/>
                  </a:cubicBezTo>
                  <a:cubicBezTo>
                    <a:pt x="795" y="647"/>
                    <a:pt x="789" y="656"/>
                    <a:pt x="782" y="666"/>
                  </a:cubicBezTo>
                  <a:moveTo>
                    <a:pt x="70" y="660"/>
                  </a:moveTo>
                  <a:cubicBezTo>
                    <a:pt x="64" y="651"/>
                    <a:pt x="58" y="641"/>
                    <a:pt x="52" y="632"/>
                  </a:cubicBezTo>
                  <a:cubicBezTo>
                    <a:pt x="60" y="628"/>
                    <a:pt x="60" y="628"/>
                    <a:pt x="60" y="628"/>
                  </a:cubicBezTo>
                  <a:cubicBezTo>
                    <a:pt x="65" y="637"/>
                    <a:pt x="71" y="647"/>
                    <a:pt x="77" y="656"/>
                  </a:cubicBezTo>
                  <a:lnTo>
                    <a:pt x="70" y="660"/>
                  </a:lnTo>
                  <a:close/>
                  <a:moveTo>
                    <a:pt x="810" y="618"/>
                  </a:moveTo>
                  <a:cubicBezTo>
                    <a:pt x="803" y="614"/>
                    <a:pt x="803" y="614"/>
                    <a:pt x="803" y="614"/>
                  </a:cubicBezTo>
                  <a:cubicBezTo>
                    <a:pt x="808" y="605"/>
                    <a:pt x="812" y="595"/>
                    <a:pt x="816" y="584"/>
                  </a:cubicBezTo>
                  <a:cubicBezTo>
                    <a:pt x="824" y="587"/>
                    <a:pt x="824" y="587"/>
                    <a:pt x="824" y="587"/>
                  </a:cubicBezTo>
                  <a:cubicBezTo>
                    <a:pt x="820" y="598"/>
                    <a:pt x="815" y="608"/>
                    <a:pt x="810" y="618"/>
                  </a:cubicBezTo>
                  <a:moveTo>
                    <a:pt x="43" y="613"/>
                  </a:moveTo>
                  <a:cubicBezTo>
                    <a:pt x="38" y="603"/>
                    <a:pt x="33" y="592"/>
                    <a:pt x="29" y="582"/>
                  </a:cubicBezTo>
                  <a:cubicBezTo>
                    <a:pt x="37" y="579"/>
                    <a:pt x="37" y="579"/>
                    <a:pt x="37" y="579"/>
                  </a:cubicBezTo>
                  <a:cubicBezTo>
                    <a:pt x="41" y="589"/>
                    <a:pt x="46" y="599"/>
                    <a:pt x="50" y="609"/>
                  </a:cubicBezTo>
                  <a:lnTo>
                    <a:pt x="43" y="613"/>
                  </a:lnTo>
                  <a:close/>
                  <a:moveTo>
                    <a:pt x="831" y="568"/>
                  </a:moveTo>
                  <a:cubicBezTo>
                    <a:pt x="824" y="565"/>
                    <a:pt x="824" y="565"/>
                    <a:pt x="824" y="565"/>
                  </a:cubicBezTo>
                  <a:cubicBezTo>
                    <a:pt x="827" y="555"/>
                    <a:pt x="830" y="544"/>
                    <a:pt x="833" y="533"/>
                  </a:cubicBezTo>
                  <a:cubicBezTo>
                    <a:pt x="841" y="535"/>
                    <a:pt x="841" y="535"/>
                    <a:pt x="841" y="535"/>
                  </a:cubicBezTo>
                  <a:cubicBezTo>
                    <a:pt x="838" y="546"/>
                    <a:pt x="835" y="557"/>
                    <a:pt x="831" y="568"/>
                  </a:cubicBezTo>
                  <a:moveTo>
                    <a:pt x="22" y="562"/>
                  </a:moveTo>
                  <a:cubicBezTo>
                    <a:pt x="19" y="552"/>
                    <a:pt x="16" y="541"/>
                    <a:pt x="13" y="530"/>
                  </a:cubicBezTo>
                  <a:cubicBezTo>
                    <a:pt x="21" y="528"/>
                    <a:pt x="21" y="528"/>
                    <a:pt x="21" y="528"/>
                  </a:cubicBezTo>
                  <a:cubicBezTo>
                    <a:pt x="24" y="538"/>
                    <a:pt x="27" y="549"/>
                    <a:pt x="30" y="560"/>
                  </a:cubicBezTo>
                  <a:lnTo>
                    <a:pt x="22" y="562"/>
                  </a:lnTo>
                  <a:close/>
                  <a:moveTo>
                    <a:pt x="846" y="515"/>
                  </a:moveTo>
                  <a:cubicBezTo>
                    <a:pt x="838" y="513"/>
                    <a:pt x="838" y="513"/>
                    <a:pt x="838" y="513"/>
                  </a:cubicBezTo>
                  <a:cubicBezTo>
                    <a:pt x="840" y="503"/>
                    <a:pt x="842" y="492"/>
                    <a:pt x="843" y="481"/>
                  </a:cubicBezTo>
                  <a:cubicBezTo>
                    <a:pt x="852" y="482"/>
                    <a:pt x="852" y="482"/>
                    <a:pt x="852" y="482"/>
                  </a:cubicBezTo>
                  <a:cubicBezTo>
                    <a:pt x="850" y="493"/>
                    <a:pt x="848" y="504"/>
                    <a:pt x="846" y="515"/>
                  </a:cubicBezTo>
                  <a:moveTo>
                    <a:pt x="8" y="509"/>
                  </a:moveTo>
                  <a:cubicBezTo>
                    <a:pt x="6" y="498"/>
                    <a:pt x="5" y="487"/>
                    <a:pt x="3" y="476"/>
                  </a:cubicBezTo>
                  <a:cubicBezTo>
                    <a:pt x="11" y="475"/>
                    <a:pt x="11" y="475"/>
                    <a:pt x="11" y="475"/>
                  </a:cubicBezTo>
                  <a:cubicBezTo>
                    <a:pt x="13" y="486"/>
                    <a:pt x="14" y="497"/>
                    <a:pt x="17" y="508"/>
                  </a:cubicBezTo>
                  <a:lnTo>
                    <a:pt x="8" y="509"/>
                  </a:lnTo>
                  <a:close/>
                  <a:moveTo>
                    <a:pt x="854" y="461"/>
                  </a:moveTo>
                  <a:cubicBezTo>
                    <a:pt x="846" y="460"/>
                    <a:pt x="846" y="460"/>
                    <a:pt x="846" y="460"/>
                  </a:cubicBezTo>
                  <a:cubicBezTo>
                    <a:pt x="846" y="449"/>
                    <a:pt x="847" y="438"/>
                    <a:pt x="847" y="427"/>
                  </a:cubicBezTo>
                  <a:cubicBezTo>
                    <a:pt x="847" y="426"/>
                    <a:pt x="847" y="426"/>
                    <a:pt x="847" y="426"/>
                  </a:cubicBezTo>
                  <a:cubicBezTo>
                    <a:pt x="855" y="426"/>
                    <a:pt x="855" y="426"/>
                    <a:pt x="855" y="426"/>
                  </a:cubicBezTo>
                  <a:cubicBezTo>
                    <a:pt x="855" y="427"/>
                    <a:pt x="855" y="427"/>
                    <a:pt x="855" y="427"/>
                  </a:cubicBezTo>
                  <a:cubicBezTo>
                    <a:pt x="855" y="438"/>
                    <a:pt x="855" y="450"/>
                    <a:pt x="854" y="461"/>
                  </a:cubicBezTo>
                  <a:moveTo>
                    <a:pt x="1" y="455"/>
                  </a:moveTo>
                  <a:cubicBezTo>
                    <a:pt x="1" y="446"/>
                    <a:pt x="0" y="436"/>
                    <a:pt x="0" y="427"/>
                  </a:cubicBezTo>
                  <a:cubicBezTo>
                    <a:pt x="0" y="425"/>
                    <a:pt x="1" y="423"/>
                    <a:pt x="1" y="421"/>
                  </a:cubicBezTo>
                  <a:cubicBezTo>
                    <a:pt x="9" y="421"/>
                    <a:pt x="9" y="421"/>
                    <a:pt x="9" y="421"/>
                  </a:cubicBezTo>
                  <a:cubicBezTo>
                    <a:pt x="9" y="423"/>
                    <a:pt x="9" y="425"/>
                    <a:pt x="9" y="427"/>
                  </a:cubicBezTo>
                  <a:cubicBezTo>
                    <a:pt x="9" y="436"/>
                    <a:pt x="9" y="445"/>
                    <a:pt x="10" y="454"/>
                  </a:cubicBezTo>
                  <a:lnTo>
                    <a:pt x="1" y="455"/>
                  </a:lnTo>
                  <a:close/>
                  <a:moveTo>
                    <a:pt x="846" y="405"/>
                  </a:moveTo>
                  <a:cubicBezTo>
                    <a:pt x="846" y="395"/>
                    <a:pt x="845" y="383"/>
                    <a:pt x="843" y="373"/>
                  </a:cubicBezTo>
                  <a:cubicBezTo>
                    <a:pt x="852" y="371"/>
                    <a:pt x="852" y="371"/>
                    <a:pt x="852" y="371"/>
                  </a:cubicBezTo>
                  <a:cubicBezTo>
                    <a:pt x="853" y="383"/>
                    <a:pt x="854" y="394"/>
                    <a:pt x="855" y="405"/>
                  </a:cubicBezTo>
                  <a:lnTo>
                    <a:pt x="846" y="405"/>
                  </a:lnTo>
                  <a:close/>
                  <a:moveTo>
                    <a:pt x="10" y="401"/>
                  </a:moveTo>
                  <a:cubicBezTo>
                    <a:pt x="1" y="400"/>
                    <a:pt x="1" y="400"/>
                    <a:pt x="1" y="400"/>
                  </a:cubicBezTo>
                  <a:cubicBezTo>
                    <a:pt x="2" y="389"/>
                    <a:pt x="3" y="378"/>
                    <a:pt x="5" y="367"/>
                  </a:cubicBezTo>
                  <a:cubicBezTo>
                    <a:pt x="13" y="368"/>
                    <a:pt x="13" y="368"/>
                    <a:pt x="13" y="368"/>
                  </a:cubicBezTo>
                  <a:cubicBezTo>
                    <a:pt x="11" y="379"/>
                    <a:pt x="10" y="390"/>
                    <a:pt x="10" y="401"/>
                  </a:cubicBezTo>
                  <a:moveTo>
                    <a:pt x="840" y="352"/>
                  </a:moveTo>
                  <a:cubicBezTo>
                    <a:pt x="838" y="341"/>
                    <a:pt x="836" y="330"/>
                    <a:pt x="833" y="320"/>
                  </a:cubicBezTo>
                  <a:cubicBezTo>
                    <a:pt x="841" y="318"/>
                    <a:pt x="841" y="318"/>
                    <a:pt x="841" y="318"/>
                  </a:cubicBezTo>
                  <a:cubicBezTo>
                    <a:pt x="844" y="329"/>
                    <a:pt x="846" y="340"/>
                    <a:pt x="848" y="351"/>
                  </a:cubicBezTo>
                  <a:lnTo>
                    <a:pt x="840" y="352"/>
                  </a:lnTo>
                  <a:close/>
                  <a:moveTo>
                    <a:pt x="16" y="347"/>
                  </a:moveTo>
                  <a:cubicBezTo>
                    <a:pt x="8" y="346"/>
                    <a:pt x="8" y="346"/>
                    <a:pt x="8" y="346"/>
                  </a:cubicBezTo>
                  <a:cubicBezTo>
                    <a:pt x="10" y="335"/>
                    <a:pt x="13" y="324"/>
                    <a:pt x="16" y="313"/>
                  </a:cubicBezTo>
                  <a:cubicBezTo>
                    <a:pt x="24" y="315"/>
                    <a:pt x="24" y="315"/>
                    <a:pt x="24" y="315"/>
                  </a:cubicBezTo>
                  <a:cubicBezTo>
                    <a:pt x="21" y="326"/>
                    <a:pt x="18" y="337"/>
                    <a:pt x="16" y="347"/>
                  </a:cubicBezTo>
                  <a:moveTo>
                    <a:pt x="827" y="300"/>
                  </a:moveTo>
                  <a:cubicBezTo>
                    <a:pt x="824" y="290"/>
                    <a:pt x="820" y="279"/>
                    <a:pt x="816" y="269"/>
                  </a:cubicBezTo>
                  <a:cubicBezTo>
                    <a:pt x="824" y="266"/>
                    <a:pt x="824" y="266"/>
                    <a:pt x="824" y="266"/>
                  </a:cubicBezTo>
                  <a:cubicBezTo>
                    <a:pt x="828" y="276"/>
                    <a:pt x="832" y="287"/>
                    <a:pt x="835" y="298"/>
                  </a:cubicBezTo>
                  <a:lnTo>
                    <a:pt x="827" y="300"/>
                  </a:lnTo>
                  <a:close/>
                  <a:moveTo>
                    <a:pt x="30" y="296"/>
                  </a:moveTo>
                  <a:cubicBezTo>
                    <a:pt x="22" y="293"/>
                    <a:pt x="22" y="293"/>
                    <a:pt x="22" y="293"/>
                  </a:cubicBezTo>
                  <a:cubicBezTo>
                    <a:pt x="26" y="282"/>
                    <a:pt x="29" y="272"/>
                    <a:pt x="34" y="261"/>
                  </a:cubicBezTo>
                  <a:cubicBezTo>
                    <a:pt x="41" y="265"/>
                    <a:pt x="41" y="265"/>
                    <a:pt x="41" y="265"/>
                  </a:cubicBezTo>
                  <a:cubicBezTo>
                    <a:pt x="37" y="275"/>
                    <a:pt x="33" y="285"/>
                    <a:pt x="30" y="296"/>
                  </a:cubicBezTo>
                  <a:moveTo>
                    <a:pt x="808" y="250"/>
                  </a:moveTo>
                  <a:cubicBezTo>
                    <a:pt x="803" y="240"/>
                    <a:pt x="798" y="230"/>
                    <a:pt x="793" y="221"/>
                  </a:cubicBezTo>
                  <a:cubicBezTo>
                    <a:pt x="800" y="217"/>
                    <a:pt x="800" y="217"/>
                    <a:pt x="800" y="217"/>
                  </a:cubicBezTo>
                  <a:cubicBezTo>
                    <a:pt x="805" y="226"/>
                    <a:pt x="811" y="236"/>
                    <a:pt x="815" y="247"/>
                  </a:cubicBezTo>
                  <a:lnTo>
                    <a:pt x="808" y="250"/>
                  </a:lnTo>
                  <a:close/>
                  <a:moveTo>
                    <a:pt x="50" y="246"/>
                  </a:moveTo>
                  <a:cubicBezTo>
                    <a:pt x="43" y="242"/>
                    <a:pt x="43" y="242"/>
                    <a:pt x="43" y="242"/>
                  </a:cubicBezTo>
                  <a:cubicBezTo>
                    <a:pt x="47" y="232"/>
                    <a:pt x="53" y="222"/>
                    <a:pt x="58" y="212"/>
                  </a:cubicBezTo>
                  <a:cubicBezTo>
                    <a:pt x="65" y="216"/>
                    <a:pt x="65" y="216"/>
                    <a:pt x="65" y="216"/>
                  </a:cubicBezTo>
                  <a:cubicBezTo>
                    <a:pt x="60" y="226"/>
                    <a:pt x="55" y="236"/>
                    <a:pt x="50" y="246"/>
                  </a:cubicBezTo>
                  <a:moveTo>
                    <a:pt x="782" y="203"/>
                  </a:moveTo>
                  <a:cubicBezTo>
                    <a:pt x="776" y="194"/>
                    <a:pt x="770" y="185"/>
                    <a:pt x="763" y="176"/>
                  </a:cubicBezTo>
                  <a:cubicBezTo>
                    <a:pt x="770" y="171"/>
                    <a:pt x="770" y="171"/>
                    <a:pt x="770" y="171"/>
                  </a:cubicBezTo>
                  <a:cubicBezTo>
                    <a:pt x="777" y="180"/>
                    <a:pt x="783" y="189"/>
                    <a:pt x="789" y="199"/>
                  </a:cubicBezTo>
                  <a:lnTo>
                    <a:pt x="782" y="203"/>
                  </a:lnTo>
                  <a:close/>
                  <a:moveTo>
                    <a:pt x="76" y="199"/>
                  </a:moveTo>
                  <a:cubicBezTo>
                    <a:pt x="69" y="194"/>
                    <a:pt x="69" y="194"/>
                    <a:pt x="69" y="194"/>
                  </a:cubicBezTo>
                  <a:cubicBezTo>
                    <a:pt x="76" y="185"/>
                    <a:pt x="82" y="176"/>
                    <a:pt x="89" y="167"/>
                  </a:cubicBezTo>
                  <a:cubicBezTo>
                    <a:pt x="95" y="172"/>
                    <a:pt x="95" y="172"/>
                    <a:pt x="95" y="172"/>
                  </a:cubicBezTo>
                  <a:cubicBezTo>
                    <a:pt x="89" y="181"/>
                    <a:pt x="82" y="190"/>
                    <a:pt x="76" y="199"/>
                  </a:cubicBezTo>
                  <a:moveTo>
                    <a:pt x="750" y="160"/>
                  </a:moveTo>
                  <a:cubicBezTo>
                    <a:pt x="743" y="151"/>
                    <a:pt x="736" y="143"/>
                    <a:pt x="728" y="135"/>
                  </a:cubicBezTo>
                  <a:cubicBezTo>
                    <a:pt x="734" y="129"/>
                    <a:pt x="734" y="129"/>
                    <a:pt x="734" y="129"/>
                  </a:cubicBezTo>
                  <a:cubicBezTo>
                    <a:pt x="742" y="137"/>
                    <a:pt x="750" y="146"/>
                    <a:pt x="757" y="154"/>
                  </a:cubicBezTo>
                  <a:lnTo>
                    <a:pt x="750" y="160"/>
                  </a:lnTo>
                  <a:close/>
                  <a:moveTo>
                    <a:pt x="108" y="156"/>
                  </a:moveTo>
                  <a:cubicBezTo>
                    <a:pt x="102" y="150"/>
                    <a:pt x="102" y="150"/>
                    <a:pt x="102" y="150"/>
                  </a:cubicBezTo>
                  <a:cubicBezTo>
                    <a:pt x="109" y="142"/>
                    <a:pt x="117" y="134"/>
                    <a:pt x="125" y="126"/>
                  </a:cubicBezTo>
                  <a:cubicBezTo>
                    <a:pt x="131" y="131"/>
                    <a:pt x="131" y="131"/>
                    <a:pt x="131" y="131"/>
                  </a:cubicBezTo>
                  <a:cubicBezTo>
                    <a:pt x="123" y="139"/>
                    <a:pt x="116" y="147"/>
                    <a:pt x="108" y="156"/>
                  </a:cubicBezTo>
                  <a:moveTo>
                    <a:pt x="714" y="121"/>
                  </a:moveTo>
                  <a:cubicBezTo>
                    <a:pt x="706" y="113"/>
                    <a:pt x="697" y="106"/>
                    <a:pt x="689" y="99"/>
                  </a:cubicBezTo>
                  <a:cubicBezTo>
                    <a:pt x="694" y="93"/>
                    <a:pt x="694" y="93"/>
                    <a:pt x="694" y="93"/>
                  </a:cubicBezTo>
                  <a:cubicBezTo>
                    <a:pt x="702" y="100"/>
                    <a:pt x="711" y="107"/>
                    <a:pt x="719" y="115"/>
                  </a:cubicBezTo>
                  <a:lnTo>
                    <a:pt x="714" y="121"/>
                  </a:lnTo>
                  <a:close/>
                  <a:moveTo>
                    <a:pt x="146" y="117"/>
                  </a:moveTo>
                  <a:cubicBezTo>
                    <a:pt x="140" y="111"/>
                    <a:pt x="140" y="111"/>
                    <a:pt x="140" y="111"/>
                  </a:cubicBezTo>
                  <a:cubicBezTo>
                    <a:pt x="148" y="104"/>
                    <a:pt x="157" y="96"/>
                    <a:pt x="166" y="89"/>
                  </a:cubicBezTo>
                  <a:cubicBezTo>
                    <a:pt x="171" y="96"/>
                    <a:pt x="171" y="96"/>
                    <a:pt x="171" y="96"/>
                  </a:cubicBezTo>
                  <a:cubicBezTo>
                    <a:pt x="162" y="103"/>
                    <a:pt x="154" y="110"/>
                    <a:pt x="146" y="117"/>
                  </a:cubicBezTo>
                  <a:moveTo>
                    <a:pt x="672" y="87"/>
                  </a:moveTo>
                  <a:cubicBezTo>
                    <a:pt x="663" y="80"/>
                    <a:pt x="654" y="74"/>
                    <a:pt x="644" y="68"/>
                  </a:cubicBezTo>
                  <a:cubicBezTo>
                    <a:pt x="649" y="61"/>
                    <a:pt x="649" y="61"/>
                    <a:pt x="649" y="61"/>
                  </a:cubicBezTo>
                  <a:cubicBezTo>
                    <a:pt x="658" y="67"/>
                    <a:pt x="668" y="73"/>
                    <a:pt x="677" y="80"/>
                  </a:cubicBezTo>
                  <a:lnTo>
                    <a:pt x="672" y="87"/>
                  </a:lnTo>
                  <a:close/>
                  <a:moveTo>
                    <a:pt x="188" y="84"/>
                  </a:moveTo>
                  <a:cubicBezTo>
                    <a:pt x="183" y="77"/>
                    <a:pt x="183" y="77"/>
                    <a:pt x="183" y="77"/>
                  </a:cubicBezTo>
                  <a:cubicBezTo>
                    <a:pt x="192" y="70"/>
                    <a:pt x="202" y="64"/>
                    <a:pt x="211" y="59"/>
                  </a:cubicBezTo>
                  <a:cubicBezTo>
                    <a:pt x="215" y="66"/>
                    <a:pt x="215" y="66"/>
                    <a:pt x="215" y="66"/>
                  </a:cubicBezTo>
                  <a:cubicBezTo>
                    <a:pt x="206" y="71"/>
                    <a:pt x="197" y="77"/>
                    <a:pt x="188" y="84"/>
                  </a:cubicBezTo>
                  <a:moveTo>
                    <a:pt x="626" y="58"/>
                  </a:moveTo>
                  <a:cubicBezTo>
                    <a:pt x="617" y="53"/>
                    <a:pt x="607" y="48"/>
                    <a:pt x="597" y="44"/>
                  </a:cubicBezTo>
                  <a:cubicBezTo>
                    <a:pt x="600" y="36"/>
                    <a:pt x="600" y="36"/>
                    <a:pt x="600" y="36"/>
                  </a:cubicBezTo>
                  <a:cubicBezTo>
                    <a:pt x="610" y="40"/>
                    <a:pt x="621" y="45"/>
                    <a:pt x="630" y="51"/>
                  </a:cubicBezTo>
                  <a:lnTo>
                    <a:pt x="626" y="58"/>
                  </a:lnTo>
                  <a:close/>
                  <a:moveTo>
                    <a:pt x="233" y="56"/>
                  </a:moveTo>
                  <a:cubicBezTo>
                    <a:pt x="230" y="48"/>
                    <a:pt x="230" y="48"/>
                    <a:pt x="230" y="48"/>
                  </a:cubicBezTo>
                  <a:cubicBezTo>
                    <a:pt x="240" y="43"/>
                    <a:pt x="250" y="38"/>
                    <a:pt x="260" y="34"/>
                  </a:cubicBezTo>
                  <a:cubicBezTo>
                    <a:pt x="263" y="42"/>
                    <a:pt x="263" y="42"/>
                    <a:pt x="263" y="42"/>
                  </a:cubicBezTo>
                  <a:cubicBezTo>
                    <a:pt x="253" y="46"/>
                    <a:pt x="243" y="51"/>
                    <a:pt x="233" y="56"/>
                  </a:cubicBezTo>
                  <a:moveTo>
                    <a:pt x="578" y="36"/>
                  </a:moveTo>
                  <a:cubicBezTo>
                    <a:pt x="567" y="32"/>
                    <a:pt x="557" y="28"/>
                    <a:pt x="546" y="25"/>
                  </a:cubicBezTo>
                  <a:cubicBezTo>
                    <a:pt x="549" y="17"/>
                    <a:pt x="549" y="17"/>
                    <a:pt x="549" y="17"/>
                  </a:cubicBezTo>
                  <a:cubicBezTo>
                    <a:pt x="559" y="20"/>
                    <a:pt x="570" y="24"/>
                    <a:pt x="581" y="28"/>
                  </a:cubicBezTo>
                  <a:lnTo>
                    <a:pt x="578" y="36"/>
                  </a:lnTo>
                  <a:close/>
                  <a:moveTo>
                    <a:pt x="282" y="34"/>
                  </a:moveTo>
                  <a:cubicBezTo>
                    <a:pt x="280" y="26"/>
                    <a:pt x="280" y="26"/>
                    <a:pt x="280" y="26"/>
                  </a:cubicBezTo>
                  <a:cubicBezTo>
                    <a:pt x="290" y="22"/>
                    <a:pt x="301" y="19"/>
                    <a:pt x="312" y="16"/>
                  </a:cubicBezTo>
                  <a:cubicBezTo>
                    <a:pt x="314" y="24"/>
                    <a:pt x="314" y="24"/>
                    <a:pt x="314" y="24"/>
                  </a:cubicBezTo>
                  <a:cubicBezTo>
                    <a:pt x="303" y="27"/>
                    <a:pt x="293" y="30"/>
                    <a:pt x="282" y="34"/>
                  </a:cubicBezTo>
                  <a:moveTo>
                    <a:pt x="526" y="20"/>
                  </a:moveTo>
                  <a:cubicBezTo>
                    <a:pt x="516" y="17"/>
                    <a:pt x="505" y="15"/>
                    <a:pt x="494" y="13"/>
                  </a:cubicBezTo>
                  <a:cubicBezTo>
                    <a:pt x="495" y="5"/>
                    <a:pt x="495" y="5"/>
                    <a:pt x="495" y="5"/>
                  </a:cubicBezTo>
                  <a:cubicBezTo>
                    <a:pt x="506" y="7"/>
                    <a:pt x="517" y="9"/>
                    <a:pt x="528" y="12"/>
                  </a:cubicBezTo>
                  <a:lnTo>
                    <a:pt x="526" y="20"/>
                  </a:lnTo>
                  <a:close/>
                  <a:moveTo>
                    <a:pt x="334" y="19"/>
                  </a:moveTo>
                  <a:cubicBezTo>
                    <a:pt x="332" y="11"/>
                    <a:pt x="332" y="11"/>
                    <a:pt x="332" y="11"/>
                  </a:cubicBezTo>
                  <a:cubicBezTo>
                    <a:pt x="343" y="8"/>
                    <a:pt x="354" y="6"/>
                    <a:pt x="365" y="4"/>
                  </a:cubicBezTo>
                  <a:cubicBezTo>
                    <a:pt x="366" y="13"/>
                    <a:pt x="366" y="13"/>
                    <a:pt x="366" y="13"/>
                  </a:cubicBezTo>
                  <a:cubicBezTo>
                    <a:pt x="355" y="14"/>
                    <a:pt x="345" y="16"/>
                    <a:pt x="334" y="19"/>
                  </a:cubicBezTo>
                  <a:moveTo>
                    <a:pt x="473" y="11"/>
                  </a:moveTo>
                  <a:cubicBezTo>
                    <a:pt x="463" y="9"/>
                    <a:pt x="452" y="9"/>
                    <a:pt x="441" y="8"/>
                  </a:cubicBezTo>
                  <a:cubicBezTo>
                    <a:pt x="441" y="0"/>
                    <a:pt x="441" y="0"/>
                    <a:pt x="441" y="0"/>
                  </a:cubicBezTo>
                  <a:cubicBezTo>
                    <a:pt x="452" y="0"/>
                    <a:pt x="463" y="1"/>
                    <a:pt x="474" y="2"/>
                  </a:cubicBezTo>
                  <a:lnTo>
                    <a:pt x="473" y="11"/>
                  </a:lnTo>
                  <a:close/>
                  <a:moveTo>
                    <a:pt x="387" y="10"/>
                  </a:moveTo>
                  <a:cubicBezTo>
                    <a:pt x="386" y="2"/>
                    <a:pt x="386" y="2"/>
                    <a:pt x="386" y="2"/>
                  </a:cubicBezTo>
                  <a:cubicBezTo>
                    <a:pt x="397" y="1"/>
                    <a:pt x="408" y="0"/>
                    <a:pt x="420" y="0"/>
                  </a:cubicBezTo>
                  <a:cubicBezTo>
                    <a:pt x="420" y="8"/>
                    <a:pt x="420" y="8"/>
                    <a:pt x="420" y="8"/>
                  </a:cubicBezTo>
                  <a:cubicBezTo>
                    <a:pt x="409" y="8"/>
                    <a:pt x="398" y="9"/>
                    <a:pt x="387" y="10"/>
                  </a:cubicBezTo>
                </a:path>
              </a:pathLst>
            </a:custGeom>
            <a:solidFill>
              <a:srgbClr val="C93F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4" name="Freeform 71"/>
            <p:cNvSpPr>
              <a:spLocks/>
            </p:cNvSpPr>
            <p:nvPr/>
          </p:nvSpPr>
          <p:spPr bwMode="auto">
            <a:xfrm>
              <a:off x="2395538" y="3517900"/>
              <a:ext cx="773113" cy="2157413"/>
            </a:xfrm>
            <a:custGeom>
              <a:avLst/>
              <a:gdLst>
                <a:gd name="T0" fmla="*/ 16 w 309"/>
                <a:gd name="T1" fmla="*/ 862 h 862"/>
                <a:gd name="T2" fmla="*/ 0 w 309"/>
                <a:gd name="T3" fmla="*/ 846 h 862"/>
                <a:gd name="T4" fmla="*/ 0 w 309"/>
                <a:gd name="T5" fmla="*/ 803 h 862"/>
                <a:gd name="T6" fmla="*/ 16 w 309"/>
                <a:gd name="T7" fmla="*/ 788 h 862"/>
                <a:gd name="T8" fmla="*/ 40 w 309"/>
                <a:gd name="T9" fmla="*/ 788 h 862"/>
                <a:gd name="T10" fmla="*/ 40 w 309"/>
                <a:gd name="T11" fmla="*/ 262 h 862"/>
                <a:gd name="T12" fmla="*/ 40 w 309"/>
                <a:gd name="T13" fmla="*/ 262 h 862"/>
                <a:gd name="T14" fmla="*/ 41 w 309"/>
                <a:gd name="T15" fmla="*/ 260 h 862"/>
                <a:gd name="T16" fmla="*/ 41 w 309"/>
                <a:gd name="T17" fmla="*/ 260 h 862"/>
                <a:gd name="T18" fmla="*/ 41 w 309"/>
                <a:gd name="T19" fmla="*/ 257 h 862"/>
                <a:gd name="T20" fmla="*/ 42 w 309"/>
                <a:gd name="T21" fmla="*/ 257 h 862"/>
                <a:gd name="T22" fmla="*/ 42 w 309"/>
                <a:gd name="T23" fmla="*/ 256 h 862"/>
                <a:gd name="T24" fmla="*/ 43 w 309"/>
                <a:gd name="T25" fmla="*/ 255 h 862"/>
                <a:gd name="T26" fmla="*/ 43 w 309"/>
                <a:gd name="T27" fmla="*/ 254 h 862"/>
                <a:gd name="T28" fmla="*/ 44 w 309"/>
                <a:gd name="T29" fmla="*/ 253 h 862"/>
                <a:gd name="T30" fmla="*/ 85 w 309"/>
                <a:gd name="T31" fmla="*/ 201 h 862"/>
                <a:gd name="T32" fmla="*/ 85 w 309"/>
                <a:gd name="T33" fmla="*/ 149 h 862"/>
                <a:gd name="T34" fmla="*/ 101 w 309"/>
                <a:gd name="T35" fmla="*/ 133 h 862"/>
                <a:gd name="T36" fmla="*/ 106 w 309"/>
                <a:gd name="T37" fmla="*/ 133 h 862"/>
                <a:gd name="T38" fmla="*/ 106 w 309"/>
                <a:gd name="T39" fmla="*/ 99 h 862"/>
                <a:gd name="T40" fmla="*/ 119 w 309"/>
                <a:gd name="T41" fmla="*/ 83 h 862"/>
                <a:gd name="T42" fmla="*/ 119 w 309"/>
                <a:gd name="T43" fmla="*/ 63 h 862"/>
                <a:gd name="T44" fmla="*/ 135 w 309"/>
                <a:gd name="T45" fmla="*/ 47 h 862"/>
                <a:gd name="T46" fmla="*/ 139 w 309"/>
                <a:gd name="T47" fmla="*/ 47 h 862"/>
                <a:gd name="T48" fmla="*/ 139 w 309"/>
                <a:gd name="T49" fmla="*/ 16 h 862"/>
                <a:gd name="T50" fmla="*/ 155 w 309"/>
                <a:gd name="T51" fmla="*/ 0 h 862"/>
                <a:gd name="T52" fmla="*/ 170 w 309"/>
                <a:gd name="T53" fmla="*/ 16 h 862"/>
                <a:gd name="T54" fmla="*/ 170 w 309"/>
                <a:gd name="T55" fmla="*/ 47 h 862"/>
                <a:gd name="T56" fmla="*/ 174 w 309"/>
                <a:gd name="T57" fmla="*/ 47 h 862"/>
                <a:gd name="T58" fmla="*/ 190 w 309"/>
                <a:gd name="T59" fmla="*/ 63 h 862"/>
                <a:gd name="T60" fmla="*/ 190 w 309"/>
                <a:gd name="T61" fmla="*/ 83 h 862"/>
                <a:gd name="T62" fmla="*/ 204 w 309"/>
                <a:gd name="T63" fmla="*/ 99 h 862"/>
                <a:gd name="T64" fmla="*/ 204 w 309"/>
                <a:gd name="T65" fmla="*/ 133 h 862"/>
                <a:gd name="T66" fmla="*/ 209 w 309"/>
                <a:gd name="T67" fmla="*/ 133 h 862"/>
                <a:gd name="T68" fmla="*/ 225 w 309"/>
                <a:gd name="T69" fmla="*/ 149 h 862"/>
                <a:gd name="T70" fmla="*/ 225 w 309"/>
                <a:gd name="T71" fmla="*/ 201 h 862"/>
                <a:gd name="T72" fmla="*/ 266 w 309"/>
                <a:gd name="T73" fmla="*/ 254 h 862"/>
                <a:gd name="T74" fmla="*/ 267 w 309"/>
                <a:gd name="T75" fmla="*/ 255 h 862"/>
                <a:gd name="T76" fmla="*/ 268 w 309"/>
                <a:gd name="T77" fmla="*/ 256 h 862"/>
                <a:gd name="T78" fmla="*/ 268 w 309"/>
                <a:gd name="T79" fmla="*/ 257 h 862"/>
                <a:gd name="T80" fmla="*/ 268 w 309"/>
                <a:gd name="T81" fmla="*/ 257 h 862"/>
                <a:gd name="T82" fmla="*/ 269 w 309"/>
                <a:gd name="T83" fmla="*/ 260 h 862"/>
                <a:gd name="T84" fmla="*/ 269 w 309"/>
                <a:gd name="T85" fmla="*/ 260 h 862"/>
                <a:gd name="T86" fmla="*/ 269 w 309"/>
                <a:gd name="T87" fmla="*/ 261 h 862"/>
                <a:gd name="T88" fmla="*/ 269 w 309"/>
                <a:gd name="T89" fmla="*/ 262 h 862"/>
                <a:gd name="T90" fmla="*/ 269 w 309"/>
                <a:gd name="T91" fmla="*/ 263 h 862"/>
                <a:gd name="T92" fmla="*/ 269 w 309"/>
                <a:gd name="T93" fmla="*/ 788 h 862"/>
                <a:gd name="T94" fmla="*/ 293 w 309"/>
                <a:gd name="T95" fmla="*/ 788 h 862"/>
                <a:gd name="T96" fmla="*/ 309 w 309"/>
                <a:gd name="T97" fmla="*/ 803 h 862"/>
                <a:gd name="T98" fmla="*/ 309 w 309"/>
                <a:gd name="T99" fmla="*/ 846 h 862"/>
                <a:gd name="T100" fmla="*/ 293 w 309"/>
                <a:gd name="T101" fmla="*/ 862 h 862"/>
                <a:gd name="T102" fmla="*/ 16 w 309"/>
                <a:gd name="T103" fmla="*/ 862 h 8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309" h="862">
                  <a:moveTo>
                    <a:pt x="16" y="862"/>
                  </a:moveTo>
                  <a:cubicBezTo>
                    <a:pt x="7" y="862"/>
                    <a:pt x="0" y="855"/>
                    <a:pt x="0" y="846"/>
                  </a:cubicBezTo>
                  <a:cubicBezTo>
                    <a:pt x="0" y="803"/>
                    <a:pt x="0" y="803"/>
                    <a:pt x="0" y="803"/>
                  </a:cubicBezTo>
                  <a:cubicBezTo>
                    <a:pt x="0" y="795"/>
                    <a:pt x="7" y="788"/>
                    <a:pt x="16" y="788"/>
                  </a:cubicBezTo>
                  <a:cubicBezTo>
                    <a:pt x="40" y="788"/>
                    <a:pt x="40" y="788"/>
                    <a:pt x="40" y="788"/>
                  </a:cubicBezTo>
                  <a:cubicBezTo>
                    <a:pt x="40" y="262"/>
                    <a:pt x="40" y="262"/>
                    <a:pt x="40" y="262"/>
                  </a:cubicBezTo>
                  <a:cubicBezTo>
                    <a:pt x="40" y="262"/>
                    <a:pt x="40" y="262"/>
                    <a:pt x="40" y="262"/>
                  </a:cubicBezTo>
                  <a:cubicBezTo>
                    <a:pt x="40" y="261"/>
                    <a:pt x="40" y="261"/>
                    <a:pt x="41" y="260"/>
                  </a:cubicBezTo>
                  <a:cubicBezTo>
                    <a:pt x="41" y="260"/>
                    <a:pt x="41" y="260"/>
                    <a:pt x="41" y="260"/>
                  </a:cubicBezTo>
                  <a:cubicBezTo>
                    <a:pt x="41" y="259"/>
                    <a:pt x="41" y="258"/>
                    <a:pt x="41" y="257"/>
                  </a:cubicBezTo>
                  <a:cubicBezTo>
                    <a:pt x="42" y="257"/>
                    <a:pt x="42" y="257"/>
                    <a:pt x="42" y="257"/>
                  </a:cubicBezTo>
                  <a:cubicBezTo>
                    <a:pt x="42" y="256"/>
                    <a:pt x="42" y="256"/>
                    <a:pt x="42" y="256"/>
                  </a:cubicBezTo>
                  <a:cubicBezTo>
                    <a:pt x="42" y="256"/>
                    <a:pt x="42" y="255"/>
                    <a:pt x="43" y="255"/>
                  </a:cubicBezTo>
                  <a:cubicBezTo>
                    <a:pt x="43" y="254"/>
                    <a:pt x="43" y="254"/>
                    <a:pt x="43" y="254"/>
                  </a:cubicBezTo>
                  <a:cubicBezTo>
                    <a:pt x="43" y="254"/>
                    <a:pt x="43" y="254"/>
                    <a:pt x="44" y="253"/>
                  </a:cubicBezTo>
                  <a:cubicBezTo>
                    <a:pt x="85" y="201"/>
                    <a:pt x="85" y="201"/>
                    <a:pt x="85" y="201"/>
                  </a:cubicBezTo>
                  <a:cubicBezTo>
                    <a:pt x="85" y="149"/>
                    <a:pt x="85" y="149"/>
                    <a:pt x="85" y="149"/>
                  </a:cubicBezTo>
                  <a:cubicBezTo>
                    <a:pt x="85" y="140"/>
                    <a:pt x="92" y="133"/>
                    <a:pt x="101" y="133"/>
                  </a:cubicBezTo>
                  <a:cubicBezTo>
                    <a:pt x="106" y="133"/>
                    <a:pt x="106" y="133"/>
                    <a:pt x="106" y="133"/>
                  </a:cubicBezTo>
                  <a:cubicBezTo>
                    <a:pt x="106" y="99"/>
                    <a:pt x="106" y="99"/>
                    <a:pt x="106" y="99"/>
                  </a:cubicBezTo>
                  <a:cubicBezTo>
                    <a:pt x="106" y="91"/>
                    <a:pt x="112" y="84"/>
                    <a:pt x="119" y="83"/>
                  </a:cubicBezTo>
                  <a:cubicBezTo>
                    <a:pt x="119" y="63"/>
                    <a:pt x="119" y="63"/>
                    <a:pt x="119" y="63"/>
                  </a:cubicBezTo>
                  <a:cubicBezTo>
                    <a:pt x="119" y="54"/>
                    <a:pt x="126" y="47"/>
                    <a:pt x="135" y="47"/>
                  </a:cubicBezTo>
                  <a:cubicBezTo>
                    <a:pt x="139" y="47"/>
                    <a:pt x="139" y="47"/>
                    <a:pt x="139" y="47"/>
                  </a:cubicBezTo>
                  <a:cubicBezTo>
                    <a:pt x="139" y="16"/>
                    <a:pt x="139" y="16"/>
                    <a:pt x="139" y="16"/>
                  </a:cubicBezTo>
                  <a:cubicBezTo>
                    <a:pt x="139" y="7"/>
                    <a:pt x="146" y="0"/>
                    <a:pt x="155" y="0"/>
                  </a:cubicBezTo>
                  <a:cubicBezTo>
                    <a:pt x="163" y="0"/>
                    <a:pt x="170" y="7"/>
                    <a:pt x="170" y="16"/>
                  </a:cubicBezTo>
                  <a:cubicBezTo>
                    <a:pt x="170" y="47"/>
                    <a:pt x="170" y="47"/>
                    <a:pt x="170" y="47"/>
                  </a:cubicBezTo>
                  <a:cubicBezTo>
                    <a:pt x="174" y="47"/>
                    <a:pt x="174" y="47"/>
                    <a:pt x="174" y="47"/>
                  </a:cubicBezTo>
                  <a:cubicBezTo>
                    <a:pt x="183" y="47"/>
                    <a:pt x="190" y="54"/>
                    <a:pt x="190" y="63"/>
                  </a:cubicBezTo>
                  <a:cubicBezTo>
                    <a:pt x="190" y="83"/>
                    <a:pt x="190" y="83"/>
                    <a:pt x="190" y="83"/>
                  </a:cubicBezTo>
                  <a:cubicBezTo>
                    <a:pt x="198" y="84"/>
                    <a:pt x="204" y="91"/>
                    <a:pt x="204" y="99"/>
                  </a:cubicBezTo>
                  <a:cubicBezTo>
                    <a:pt x="204" y="133"/>
                    <a:pt x="204" y="133"/>
                    <a:pt x="204" y="133"/>
                  </a:cubicBezTo>
                  <a:cubicBezTo>
                    <a:pt x="209" y="133"/>
                    <a:pt x="209" y="133"/>
                    <a:pt x="209" y="133"/>
                  </a:cubicBezTo>
                  <a:cubicBezTo>
                    <a:pt x="217" y="133"/>
                    <a:pt x="225" y="140"/>
                    <a:pt x="225" y="149"/>
                  </a:cubicBezTo>
                  <a:cubicBezTo>
                    <a:pt x="225" y="201"/>
                    <a:pt x="225" y="201"/>
                    <a:pt x="225" y="201"/>
                  </a:cubicBezTo>
                  <a:cubicBezTo>
                    <a:pt x="266" y="254"/>
                    <a:pt x="266" y="254"/>
                    <a:pt x="266" y="254"/>
                  </a:cubicBezTo>
                  <a:cubicBezTo>
                    <a:pt x="266" y="254"/>
                    <a:pt x="267" y="254"/>
                    <a:pt x="267" y="255"/>
                  </a:cubicBezTo>
                  <a:cubicBezTo>
                    <a:pt x="267" y="255"/>
                    <a:pt x="267" y="256"/>
                    <a:pt x="268" y="256"/>
                  </a:cubicBezTo>
                  <a:cubicBezTo>
                    <a:pt x="268" y="257"/>
                    <a:pt x="268" y="257"/>
                    <a:pt x="268" y="257"/>
                  </a:cubicBezTo>
                  <a:cubicBezTo>
                    <a:pt x="268" y="257"/>
                    <a:pt x="268" y="257"/>
                    <a:pt x="268" y="257"/>
                  </a:cubicBezTo>
                  <a:cubicBezTo>
                    <a:pt x="268" y="258"/>
                    <a:pt x="269" y="259"/>
                    <a:pt x="269" y="260"/>
                  </a:cubicBezTo>
                  <a:cubicBezTo>
                    <a:pt x="269" y="260"/>
                    <a:pt x="269" y="260"/>
                    <a:pt x="269" y="260"/>
                  </a:cubicBezTo>
                  <a:cubicBezTo>
                    <a:pt x="269" y="261"/>
                    <a:pt x="269" y="261"/>
                    <a:pt x="269" y="261"/>
                  </a:cubicBezTo>
                  <a:cubicBezTo>
                    <a:pt x="269" y="262"/>
                    <a:pt x="269" y="262"/>
                    <a:pt x="269" y="262"/>
                  </a:cubicBezTo>
                  <a:cubicBezTo>
                    <a:pt x="269" y="263"/>
                    <a:pt x="269" y="263"/>
                    <a:pt x="269" y="263"/>
                  </a:cubicBezTo>
                  <a:cubicBezTo>
                    <a:pt x="269" y="788"/>
                    <a:pt x="269" y="788"/>
                    <a:pt x="269" y="788"/>
                  </a:cubicBezTo>
                  <a:cubicBezTo>
                    <a:pt x="293" y="788"/>
                    <a:pt x="293" y="788"/>
                    <a:pt x="293" y="788"/>
                  </a:cubicBezTo>
                  <a:cubicBezTo>
                    <a:pt x="302" y="788"/>
                    <a:pt x="309" y="795"/>
                    <a:pt x="309" y="803"/>
                  </a:cubicBezTo>
                  <a:cubicBezTo>
                    <a:pt x="309" y="846"/>
                    <a:pt x="309" y="846"/>
                    <a:pt x="309" y="846"/>
                  </a:cubicBezTo>
                  <a:cubicBezTo>
                    <a:pt x="309" y="855"/>
                    <a:pt x="302" y="862"/>
                    <a:pt x="293" y="862"/>
                  </a:cubicBezTo>
                  <a:lnTo>
                    <a:pt x="16" y="862"/>
                  </a:lnTo>
                  <a:close/>
                </a:path>
              </a:pathLst>
            </a:custGeom>
            <a:solidFill>
              <a:srgbClr val="3B42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5" name="Freeform 72"/>
            <p:cNvSpPr>
              <a:spLocks noEditPoints="1"/>
            </p:cNvSpPr>
            <p:nvPr/>
          </p:nvSpPr>
          <p:spPr bwMode="auto">
            <a:xfrm>
              <a:off x="2370138" y="3492500"/>
              <a:ext cx="822325" cy="2208213"/>
            </a:xfrm>
            <a:custGeom>
              <a:avLst/>
              <a:gdLst>
                <a:gd name="T0" fmla="*/ 170 w 329"/>
                <a:gd name="T1" fmla="*/ 26 h 882"/>
                <a:gd name="T2" fmla="*/ 184 w 329"/>
                <a:gd name="T3" fmla="*/ 67 h 882"/>
                <a:gd name="T4" fmla="*/ 190 w 329"/>
                <a:gd name="T5" fmla="*/ 103 h 882"/>
                <a:gd name="T6" fmla="*/ 204 w 329"/>
                <a:gd name="T7" fmla="*/ 109 h 882"/>
                <a:gd name="T8" fmla="*/ 219 w 329"/>
                <a:gd name="T9" fmla="*/ 153 h 882"/>
                <a:gd name="T10" fmla="*/ 224 w 329"/>
                <a:gd name="T11" fmla="*/ 214 h 882"/>
                <a:gd name="T12" fmla="*/ 268 w 329"/>
                <a:gd name="T13" fmla="*/ 270 h 882"/>
                <a:gd name="T14" fmla="*/ 268 w 329"/>
                <a:gd name="T15" fmla="*/ 271 h 882"/>
                <a:gd name="T16" fmla="*/ 269 w 329"/>
                <a:gd name="T17" fmla="*/ 272 h 882"/>
                <a:gd name="T18" fmla="*/ 269 w 329"/>
                <a:gd name="T19" fmla="*/ 273 h 882"/>
                <a:gd name="T20" fmla="*/ 269 w 329"/>
                <a:gd name="T21" fmla="*/ 808 h 882"/>
                <a:gd name="T22" fmla="*/ 309 w 329"/>
                <a:gd name="T23" fmla="*/ 813 h 882"/>
                <a:gd name="T24" fmla="*/ 303 w 329"/>
                <a:gd name="T25" fmla="*/ 862 h 882"/>
                <a:gd name="T26" fmla="*/ 21 w 329"/>
                <a:gd name="T27" fmla="*/ 856 h 882"/>
                <a:gd name="T28" fmla="*/ 26 w 329"/>
                <a:gd name="T29" fmla="*/ 808 h 882"/>
                <a:gd name="T30" fmla="*/ 61 w 329"/>
                <a:gd name="T31" fmla="*/ 273 h 882"/>
                <a:gd name="T32" fmla="*/ 61 w 329"/>
                <a:gd name="T33" fmla="*/ 272 h 882"/>
                <a:gd name="T34" fmla="*/ 61 w 329"/>
                <a:gd name="T35" fmla="*/ 271 h 882"/>
                <a:gd name="T36" fmla="*/ 62 w 329"/>
                <a:gd name="T37" fmla="*/ 270 h 882"/>
                <a:gd name="T38" fmla="*/ 62 w 329"/>
                <a:gd name="T39" fmla="*/ 270 h 882"/>
                <a:gd name="T40" fmla="*/ 105 w 329"/>
                <a:gd name="T41" fmla="*/ 159 h 882"/>
                <a:gd name="T42" fmla="*/ 126 w 329"/>
                <a:gd name="T43" fmla="*/ 153 h 882"/>
                <a:gd name="T44" fmla="*/ 131 w 329"/>
                <a:gd name="T45" fmla="*/ 103 h 882"/>
                <a:gd name="T46" fmla="*/ 140 w 329"/>
                <a:gd name="T47" fmla="*/ 73 h 882"/>
                <a:gd name="T48" fmla="*/ 159 w 329"/>
                <a:gd name="T49" fmla="*/ 67 h 882"/>
                <a:gd name="T50" fmla="*/ 165 w 329"/>
                <a:gd name="T51" fmla="*/ 20 h 882"/>
                <a:gd name="T52" fmla="*/ 139 w 329"/>
                <a:gd name="T53" fmla="*/ 26 h 882"/>
                <a:gd name="T54" fmla="*/ 119 w 329"/>
                <a:gd name="T55" fmla="*/ 73 h 882"/>
                <a:gd name="T56" fmla="*/ 105 w 329"/>
                <a:gd name="T57" fmla="*/ 109 h 882"/>
                <a:gd name="T58" fmla="*/ 85 w 329"/>
                <a:gd name="T59" fmla="*/ 159 h 882"/>
                <a:gd name="T60" fmla="*/ 46 w 329"/>
                <a:gd name="T61" fmla="*/ 257 h 882"/>
                <a:gd name="T62" fmla="*/ 44 w 329"/>
                <a:gd name="T63" fmla="*/ 258 h 882"/>
                <a:gd name="T64" fmla="*/ 43 w 329"/>
                <a:gd name="T65" fmla="*/ 261 h 882"/>
                <a:gd name="T66" fmla="*/ 42 w 329"/>
                <a:gd name="T67" fmla="*/ 264 h 882"/>
                <a:gd name="T68" fmla="*/ 40 w 329"/>
                <a:gd name="T69" fmla="*/ 268 h 882"/>
                <a:gd name="T70" fmla="*/ 40 w 329"/>
                <a:gd name="T71" fmla="*/ 270 h 882"/>
                <a:gd name="T72" fmla="*/ 40 w 329"/>
                <a:gd name="T73" fmla="*/ 273 h 882"/>
                <a:gd name="T74" fmla="*/ 26 w 329"/>
                <a:gd name="T75" fmla="*/ 787 h 882"/>
                <a:gd name="T76" fmla="*/ 0 w 329"/>
                <a:gd name="T77" fmla="*/ 856 h 882"/>
                <a:gd name="T78" fmla="*/ 303 w 329"/>
                <a:gd name="T79" fmla="*/ 882 h 882"/>
                <a:gd name="T80" fmla="*/ 329 w 329"/>
                <a:gd name="T81" fmla="*/ 813 h 882"/>
                <a:gd name="T82" fmla="*/ 290 w 329"/>
                <a:gd name="T83" fmla="*/ 787 h 882"/>
                <a:gd name="T84" fmla="*/ 290 w 329"/>
                <a:gd name="T85" fmla="*/ 271 h 882"/>
                <a:gd name="T86" fmla="*/ 289 w 329"/>
                <a:gd name="T87" fmla="*/ 269 h 882"/>
                <a:gd name="T88" fmla="*/ 289 w 329"/>
                <a:gd name="T89" fmla="*/ 268 h 882"/>
                <a:gd name="T90" fmla="*/ 289 w 329"/>
                <a:gd name="T91" fmla="*/ 267 h 882"/>
                <a:gd name="T92" fmla="*/ 287 w 329"/>
                <a:gd name="T93" fmla="*/ 263 h 882"/>
                <a:gd name="T94" fmla="*/ 287 w 329"/>
                <a:gd name="T95" fmla="*/ 261 h 882"/>
                <a:gd name="T96" fmla="*/ 285 w 329"/>
                <a:gd name="T97" fmla="*/ 259 h 882"/>
                <a:gd name="T98" fmla="*/ 285 w 329"/>
                <a:gd name="T99" fmla="*/ 258 h 882"/>
                <a:gd name="T100" fmla="*/ 245 w 329"/>
                <a:gd name="T101" fmla="*/ 207 h 882"/>
                <a:gd name="T102" fmla="*/ 224 w 329"/>
                <a:gd name="T103" fmla="*/ 133 h 882"/>
                <a:gd name="T104" fmla="*/ 211 w 329"/>
                <a:gd name="T105" fmla="*/ 86 h 882"/>
                <a:gd name="T106" fmla="*/ 191 w 329"/>
                <a:gd name="T107" fmla="*/ 47 h 882"/>
                <a:gd name="T108" fmla="*/ 165 w 329"/>
                <a:gd name="T109" fmla="*/ 0 h 8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329" h="882">
                  <a:moveTo>
                    <a:pt x="165" y="20"/>
                  </a:moveTo>
                  <a:cubicBezTo>
                    <a:pt x="168" y="20"/>
                    <a:pt x="170" y="23"/>
                    <a:pt x="170" y="26"/>
                  </a:cubicBezTo>
                  <a:cubicBezTo>
                    <a:pt x="170" y="67"/>
                    <a:pt x="170" y="67"/>
                    <a:pt x="170" y="67"/>
                  </a:cubicBezTo>
                  <a:cubicBezTo>
                    <a:pt x="184" y="67"/>
                    <a:pt x="184" y="67"/>
                    <a:pt x="184" y="67"/>
                  </a:cubicBezTo>
                  <a:cubicBezTo>
                    <a:pt x="187" y="67"/>
                    <a:pt x="190" y="70"/>
                    <a:pt x="190" y="73"/>
                  </a:cubicBezTo>
                  <a:cubicBezTo>
                    <a:pt x="190" y="103"/>
                    <a:pt x="190" y="103"/>
                    <a:pt x="190" y="103"/>
                  </a:cubicBezTo>
                  <a:cubicBezTo>
                    <a:pt x="198" y="103"/>
                    <a:pt x="198" y="103"/>
                    <a:pt x="198" y="103"/>
                  </a:cubicBezTo>
                  <a:cubicBezTo>
                    <a:pt x="201" y="103"/>
                    <a:pt x="204" y="106"/>
                    <a:pt x="204" y="109"/>
                  </a:cubicBezTo>
                  <a:cubicBezTo>
                    <a:pt x="204" y="153"/>
                    <a:pt x="204" y="153"/>
                    <a:pt x="204" y="153"/>
                  </a:cubicBezTo>
                  <a:cubicBezTo>
                    <a:pt x="219" y="153"/>
                    <a:pt x="219" y="153"/>
                    <a:pt x="219" y="153"/>
                  </a:cubicBezTo>
                  <a:cubicBezTo>
                    <a:pt x="222" y="153"/>
                    <a:pt x="224" y="156"/>
                    <a:pt x="224" y="159"/>
                  </a:cubicBezTo>
                  <a:cubicBezTo>
                    <a:pt x="224" y="214"/>
                    <a:pt x="224" y="214"/>
                    <a:pt x="224" y="214"/>
                  </a:cubicBezTo>
                  <a:cubicBezTo>
                    <a:pt x="268" y="270"/>
                    <a:pt x="268" y="270"/>
                    <a:pt x="268" y="270"/>
                  </a:cubicBezTo>
                  <a:cubicBezTo>
                    <a:pt x="268" y="270"/>
                    <a:pt x="268" y="270"/>
                    <a:pt x="268" y="270"/>
                  </a:cubicBezTo>
                  <a:cubicBezTo>
                    <a:pt x="268" y="270"/>
                    <a:pt x="268" y="270"/>
                    <a:pt x="268" y="270"/>
                  </a:cubicBezTo>
                  <a:cubicBezTo>
                    <a:pt x="268" y="270"/>
                    <a:pt x="268" y="271"/>
                    <a:pt x="268" y="271"/>
                  </a:cubicBezTo>
                  <a:cubicBezTo>
                    <a:pt x="268" y="271"/>
                    <a:pt x="268" y="271"/>
                    <a:pt x="268" y="271"/>
                  </a:cubicBezTo>
                  <a:cubicBezTo>
                    <a:pt x="269" y="271"/>
                    <a:pt x="269" y="272"/>
                    <a:pt x="269" y="272"/>
                  </a:cubicBezTo>
                  <a:cubicBezTo>
                    <a:pt x="269" y="272"/>
                    <a:pt x="269" y="272"/>
                    <a:pt x="269" y="272"/>
                  </a:cubicBezTo>
                  <a:cubicBezTo>
                    <a:pt x="269" y="272"/>
                    <a:pt x="269" y="273"/>
                    <a:pt x="269" y="273"/>
                  </a:cubicBezTo>
                  <a:cubicBezTo>
                    <a:pt x="269" y="273"/>
                    <a:pt x="269" y="273"/>
                    <a:pt x="269" y="273"/>
                  </a:cubicBezTo>
                  <a:cubicBezTo>
                    <a:pt x="269" y="808"/>
                    <a:pt x="269" y="808"/>
                    <a:pt x="269" y="808"/>
                  </a:cubicBezTo>
                  <a:cubicBezTo>
                    <a:pt x="303" y="808"/>
                    <a:pt x="303" y="808"/>
                    <a:pt x="303" y="808"/>
                  </a:cubicBezTo>
                  <a:cubicBezTo>
                    <a:pt x="306" y="808"/>
                    <a:pt x="309" y="810"/>
                    <a:pt x="309" y="813"/>
                  </a:cubicBezTo>
                  <a:cubicBezTo>
                    <a:pt x="309" y="856"/>
                    <a:pt x="309" y="856"/>
                    <a:pt x="309" y="856"/>
                  </a:cubicBezTo>
                  <a:cubicBezTo>
                    <a:pt x="309" y="859"/>
                    <a:pt x="306" y="862"/>
                    <a:pt x="303" y="862"/>
                  </a:cubicBezTo>
                  <a:cubicBezTo>
                    <a:pt x="26" y="862"/>
                    <a:pt x="26" y="862"/>
                    <a:pt x="26" y="862"/>
                  </a:cubicBezTo>
                  <a:cubicBezTo>
                    <a:pt x="23" y="862"/>
                    <a:pt x="21" y="859"/>
                    <a:pt x="21" y="856"/>
                  </a:cubicBezTo>
                  <a:cubicBezTo>
                    <a:pt x="21" y="813"/>
                    <a:pt x="21" y="813"/>
                    <a:pt x="21" y="813"/>
                  </a:cubicBezTo>
                  <a:cubicBezTo>
                    <a:pt x="21" y="810"/>
                    <a:pt x="23" y="808"/>
                    <a:pt x="26" y="808"/>
                  </a:cubicBezTo>
                  <a:cubicBezTo>
                    <a:pt x="61" y="808"/>
                    <a:pt x="61" y="808"/>
                    <a:pt x="61" y="808"/>
                  </a:cubicBezTo>
                  <a:cubicBezTo>
                    <a:pt x="61" y="273"/>
                    <a:pt x="61" y="273"/>
                    <a:pt x="61" y="273"/>
                  </a:cubicBezTo>
                  <a:cubicBezTo>
                    <a:pt x="61" y="273"/>
                    <a:pt x="61" y="273"/>
                    <a:pt x="61" y="273"/>
                  </a:cubicBezTo>
                  <a:cubicBezTo>
                    <a:pt x="61" y="273"/>
                    <a:pt x="61" y="272"/>
                    <a:pt x="61" y="272"/>
                  </a:cubicBezTo>
                  <a:cubicBezTo>
                    <a:pt x="61" y="272"/>
                    <a:pt x="61" y="272"/>
                    <a:pt x="61" y="272"/>
                  </a:cubicBezTo>
                  <a:cubicBezTo>
                    <a:pt x="61" y="272"/>
                    <a:pt x="61" y="271"/>
                    <a:pt x="61" y="271"/>
                  </a:cubicBezTo>
                  <a:cubicBezTo>
                    <a:pt x="61" y="271"/>
                    <a:pt x="61" y="271"/>
                    <a:pt x="61" y="271"/>
                  </a:cubicBezTo>
                  <a:cubicBezTo>
                    <a:pt x="61" y="271"/>
                    <a:pt x="61" y="270"/>
                    <a:pt x="62" y="270"/>
                  </a:cubicBezTo>
                  <a:cubicBezTo>
                    <a:pt x="62" y="270"/>
                    <a:pt x="62" y="270"/>
                    <a:pt x="62" y="270"/>
                  </a:cubicBezTo>
                  <a:cubicBezTo>
                    <a:pt x="62" y="270"/>
                    <a:pt x="62" y="270"/>
                    <a:pt x="62" y="270"/>
                  </a:cubicBezTo>
                  <a:cubicBezTo>
                    <a:pt x="105" y="214"/>
                    <a:pt x="105" y="214"/>
                    <a:pt x="105" y="214"/>
                  </a:cubicBezTo>
                  <a:cubicBezTo>
                    <a:pt x="105" y="159"/>
                    <a:pt x="105" y="159"/>
                    <a:pt x="105" y="159"/>
                  </a:cubicBezTo>
                  <a:cubicBezTo>
                    <a:pt x="105" y="156"/>
                    <a:pt x="108" y="153"/>
                    <a:pt x="111" y="153"/>
                  </a:cubicBezTo>
                  <a:cubicBezTo>
                    <a:pt x="126" y="153"/>
                    <a:pt x="126" y="153"/>
                    <a:pt x="126" y="153"/>
                  </a:cubicBezTo>
                  <a:cubicBezTo>
                    <a:pt x="126" y="109"/>
                    <a:pt x="126" y="109"/>
                    <a:pt x="126" y="109"/>
                  </a:cubicBezTo>
                  <a:cubicBezTo>
                    <a:pt x="126" y="106"/>
                    <a:pt x="128" y="103"/>
                    <a:pt x="131" y="103"/>
                  </a:cubicBezTo>
                  <a:cubicBezTo>
                    <a:pt x="140" y="103"/>
                    <a:pt x="140" y="103"/>
                    <a:pt x="140" y="103"/>
                  </a:cubicBezTo>
                  <a:cubicBezTo>
                    <a:pt x="140" y="73"/>
                    <a:pt x="140" y="73"/>
                    <a:pt x="140" y="73"/>
                  </a:cubicBezTo>
                  <a:cubicBezTo>
                    <a:pt x="140" y="70"/>
                    <a:pt x="142" y="67"/>
                    <a:pt x="145" y="67"/>
                  </a:cubicBezTo>
                  <a:cubicBezTo>
                    <a:pt x="159" y="67"/>
                    <a:pt x="159" y="67"/>
                    <a:pt x="159" y="67"/>
                  </a:cubicBezTo>
                  <a:cubicBezTo>
                    <a:pt x="159" y="26"/>
                    <a:pt x="159" y="26"/>
                    <a:pt x="159" y="26"/>
                  </a:cubicBezTo>
                  <a:cubicBezTo>
                    <a:pt x="159" y="23"/>
                    <a:pt x="162" y="20"/>
                    <a:pt x="165" y="20"/>
                  </a:cubicBezTo>
                  <a:moveTo>
                    <a:pt x="165" y="0"/>
                  </a:moveTo>
                  <a:cubicBezTo>
                    <a:pt x="150" y="0"/>
                    <a:pt x="139" y="11"/>
                    <a:pt x="139" y="26"/>
                  </a:cubicBezTo>
                  <a:cubicBezTo>
                    <a:pt x="139" y="47"/>
                    <a:pt x="139" y="47"/>
                    <a:pt x="139" y="47"/>
                  </a:cubicBezTo>
                  <a:cubicBezTo>
                    <a:pt x="127" y="50"/>
                    <a:pt x="119" y="61"/>
                    <a:pt x="119" y="73"/>
                  </a:cubicBezTo>
                  <a:cubicBezTo>
                    <a:pt x="119" y="86"/>
                    <a:pt x="119" y="86"/>
                    <a:pt x="119" y="86"/>
                  </a:cubicBezTo>
                  <a:cubicBezTo>
                    <a:pt x="111" y="90"/>
                    <a:pt x="105" y="99"/>
                    <a:pt x="105" y="109"/>
                  </a:cubicBezTo>
                  <a:cubicBezTo>
                    <a:pt x="105" y="133"/>
                    <a:pt x="105" y="133"/>
                    <a:pt x="105" y="133"/>
                  </a:cubicBezTo>
                  <a:cubicBezTo>
                    <a:pt x="93" y="136"/>
                    <a:pt x="85" y="146"/>
                    <a:pt x="85" y="159"/>
                  </a:cubicBezTo>
                  <a:cubicBezTo>
                    <a:pt x="85" y="207"/>
                    <a:pt x="85" y="207"/>
                    <a:pt x="85" y="207"/>
                  </a:cubicBezTo>
                  <a:cubicBezTo>
                    <a:pt x="46" y="257"/>
                    <a:pt x="46" y="257"/>
                    <a:pt x="46" y="257"/>
                  </a:cubicBezTo>
                  <a:cubicBezTo>
                    <a:pt x="45" y="257"/>
                    <a:pt x="45" y="257"/>
                    <a:pt x="45" y="257"/>
                  </a:cubicBezTo>
                  <a:cubicBezTo>
                    <a:pt x="44" y="258"/>
                    <a:pt x="44" y="258"/>
                    <a:pt x="44" y="258"/>
                  </a:cubicBezTo>
                  <a:cubicBezTo>
                    <a:pt x="44" y="259"/>
                    <a:pt x="44" y="259"/>
                    <a:pt x="44" y="259"/>
                  </a:cubicBezTo>
                  <a:cubicBezTo>
                    <a:pt x="43" y="260"/>
                    <a:pt x="43" y="261"/>
                    <a:pt x="43" y="261"/>
                  </a:cubicBezTo>
                  <a:cubicBezTo>
                    <a:pt x="42" y="263"/>
                    <a:pt x="42" y="263"/>
                    <a:pt x="42" y="263"/>
                  </a:cubicBezTo>
                  <a:cubicBezTo>
                    <a:pt x="42" y="264"/>
                    <a:pt x="42" y="264"/>
                    <a:pt x="42" y="264"/>
                  </a:cubicBezTo>
                  <a:cubicBezTo>
                    <a:pt x="41" y="265"/>
                    <a:pt x="41" y="266"/>
                    <a:pt x="41" y="267"/>
                  </a:cubicBezTo>
                  <a:cubicBezTo>
                    <a:pt x="40" y="268"/>
                    <a:pt x="40" y="268"/>
                    <a:pt x="40" y="268"/>
                  </a:cubicBezTo>
                  <a:cubicBezTo>
                    <a:pt x="40" y="269"/>
                    <a:pt x="40" y="269"/>
                    <a:pt x="40" y="269"/>
                  </a:cubicBezTo>
                  <a:cubicBezTo>
                    <a:pt x="40" y="269"/>
                    <a:pt x="40" y="270"/>
                    <a:pt x="40" y="270"/>
                  </a:cubicBezTo>
                  <a:cubicBezTo>
                    <a:pt x="40" y="271"/>
                    <a:pt x="40" y="271"/>
                    <a:pt x="40" y="271"/>
                  </a:cubicBezTo>
                  <a:cubicBezTo>
                    <a:pt x="40" y="273"/>
                    <a:pt x="40" y="273"/>
                    <a:pt x="40" y="273"/>
                  </a:cubicBezTo>
                  <a:cubicBezTo>
                    <a:pt x="40" y="787"/>
                    <a:pt x="40" y="787"/>
                    <a:pt x="40" y="787"/>
                  </a:cubicBezTo>
                  <a:cubicBezTo>
                    <a:pt x="26" y="787"/>
                    <a:pt x="26" y="787"/>
                    <a:pt x="26" y="787"/>
                  </a:cubicBezTo>
                  <a:cubicBezTo>
                    <a:pt x="12" y="787"/>
                    <a:pt x="0" y="799"/>
                    <a:pt x="0" y="813"/>
                  </a:cubicBezTo>
                  <a:cubicBezTo>
                    <a:pt x="0" y="856"/>
                    <a:pt x="0" y="856"/>
                    <a:pt x="0" y="856"/>
                  </a:cubicBezTo>
                  <a:cubicBezTo>
                    <a:pt x="0" y="871"/>
                    <a:pt x="12" y="882"/>
                    <a:pt x="26" y="882"/>
                  </a:cubicBezTo>
                  <a:cubicBezTo>
                    <a:pt x="303" y="882"/>
                    <a:pt x="303" y="882"/>
                    <a:pt x="303" y="882"/>
                  </a:cubicBezTo>
                  <a:cubicBezTo>
                    <a:pt x="318" y="882"/>
                    <a:pt x="329" y="871"/>
                    <a:pt x="329" y="856"/>
                  </a:cubicBezTo>
                  <a:cubicBezTo>
                    <a:pt x="329" y="813"/>
                    <a:pt x="329" y="813"/>
                    <a:pt x="329" y="813"/>
                  </a:cubicBezTo>
                  <a:cubicBezTo>
                    <a:pt x="329" y="799"/>
                    <a:pt x="318" y="787"/>
                    <a:pt x="303" y="787"/>
                  </a:cubicBezTo>
                  <a:cubicBezTo>
                    <a:pt x="290" y="787"/>
                    <a:pt x="290" y="787"/>
                    <a:pt x="290" y="787"/>
                  </a:cubicBezTo>
                  <a:cubicBezTo>
                    <a:pt x="290" y="273"/>
                    <a:pt x="290" y="273"/>
                    <a:pt x="290" y="273"/>
                  </a:cubicBezTo>
                  <a:cubicBezTo>
                    <a:pt x="290" y="271"/>
                    <a:pt x="290" y="271"/>
                    <a:pt x="290" y="271"/>
                  </a:cubicBezTo>
                  <a:cubicBezTo>
                    <a:pt x="289" y="270"/>
                    <a:pt x="289" y="270"/>
                    <a:pt x="289" y="270"/>
                  </a:cubicBezTo>
                  <a:cubicBezTo>
                    <a:pt x="289" y="269"/>
                    <a:pt x="289" y="269"/>
                    <a:pt x="289" y="269"/>
                  </a:cubicBezTo>
                  <a:cubicBezTo>
                    <a:pt x="289" y="268"/>
                    <a:pt x="289" y="268"/>
                    <a:pt x="289" y="268"/>
                  </a:cubicBezTo>
                  <a:cubicBezTo>
                    <a:pt x="289" y="268"/>
                    <a:pt x="289" y="268"/>
                    <a:pt x="289" y="268"/>
                  </a:cubicBezTo>
                  <a:cubicBezTo>
                    <a:pt x="289" y="268"/>
                    <a:pt x="289" y="268"/>
                    <a:pt x="289" y="268"/>
                  </a:cubicBezTo>
                  <a:cubicBezTo>
                    <a:pt x="289" y="267"/>
                    <a:pt x="289" y="267"/>
                    <a:pt x="289" y="267"/>
                  </a:cubicBezTo>
                  <a:cubicBezTo>
                    <a:pt x="289" y="266"/>
                    <a:pt x="288" y="265"/>
                    <a:pt x="288" y="263"/>
                  </a:cubicBezTo>
                  <a:cubicBezTo>
                    <a:pt x="287" y="263"/>
                    <a:pt x="287" y="263"/>
                    <a:pt x="287" y="263"/>
                  </a:cubicBezTo>
                  <a:cubicBezTo>
                    <a:pt x="287" y="262"/>
                    <a:pt x="287" y="262"/>
                    <a:pt x="287" y="262"/>
                  </a:cubicBezTo>
                  <a:cubicBezTo>
                    <a:pt x="287" y="261"/>
                    <a:pt x="287" y="261"/>
                    <a:pt x="287" y="261"/>
                  </a:cubicBezTo>
                  <a:cubicBezTo>
                    <a:pt x="287" y="261"/>
                    <a:pt x="287" y="261"/>
                    <a:pt x="287" y="261"/>
                  </a:cubicBezTo>
                  <a:cubicBezTo>
                    <a:pt x="286" y="261"/>
                    <a:pt x="286" y="260"/>
                    <a:pt x="285" y="259"/>
                  </a:cubicBezTo>
                  <a:cubicBezTo>
                    <a:pt x="285" y="259"/>
                    <a:pt x="285" y="259"/>
                    <a:pt x="285" y="258"/>
                  </a:cubicBezTo>
                  <a:cubicBezTo>
                    <a:pt x="285" y="258"/>
                    <a:pt x="285" y="258"/>
                    <a:pt x="285" y="258"/>
                  </a:cubicBezTo>
                  <a:cubicBezTo>
                    <a:pt x="284" y="257"/>
                    <a:pt x="284" y="257"/>
                    <a:pt x="284" y="257"/>
                  </a:cubicBezTo>
                  <a:cubicBezTo>
                    <a:pt x="245" y="207"/>
                    <a:pt x="245" y="207"/>
                    <a:pt x="245" y="207"/>
                  </a:cubicBezTo>
                  <a:cubicBezTo>
                    <a:pt x="245" y="159"/>
                    <a:pt x="245" y="159"/>
                    <a:pt x="245" y="159"/>
                  </a:cubicBezTo>
                  <a:cubicBezTo>
                    <a:pt x="245" y="146"/>
                    <a:pt x="236" y="136"/>
                    <a:pt x="224" y="133"/>
                  </a:cubicBezTo>
                  <a:cubicBezTo>
                    <a:pt x="224" y="109"/>
                    <a:pt x="224" y="109"/>
                    <a:pt x="224" y="109"/>
                  </a:cubicBezTo>
                  <a:cubicBezTo>
                    <a:pt x="224" y="99"/>
                    <a:pt x="219" y="90"/>
                    <a:pt x="211" y="86"/>
                  </a:cubicBezTo>
                  <a:cubicBezTo>
                    <a:pt x="211" y="73"/>
                    <a:pt x="211" y="73"/>
                    <a:pt x="211" y="73"/>
                  </a:cubicBezTo>
                  <a:cubicBezTo>
                    <a:pt x="211" y="61"/>
                    <a:pt x="202" y="50"/>
                    <a:pt x="191" y="47"/>
                  </a:cubicBezTo>
                  <a:cubicBezTo>
                    <a:pt x="191" y="26"/>
                    <a:pt x="191" y="26"/>
                    <a:pt x="191" y="26"/>
                  </a:cubicBezTo>
                  <a:cubicBezTo>
                    <a:pt x="191" y="11"/>
                    <a:pt x="179" y="0"/>
                    <a:pt x="165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6" name="Rectangle 73"/>
            <p:cNvSpPr>
              <a:spLocks noChangeArrowheads="1"/>
            </p:cNvSpPr>
            <p:nvPr/>
          </p:nvSpPr>
          <p:spPr bwMode="auto">
            <a:xfrm>
              <a:off x="2746375" y="3687763"/>
              <a:ext cx="71438" cy="63500"/>
            </a:xfrm>
            <a:prstGeom prst="rect">
              <a:avLst/>
            </a:prstGeom>
            <a:solidFill>
              <a:srgbClr val="4E5A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7" name="Freeform 74"/>
            <p:cNvSpPr>
              <a:spLocks/>
            </p:cNvSpPr>
            <p:nvPr/>
          </p:nvSpPr>
          <p:spPr bwMode="auto">
            <a:xfrm>
              <a:off x="2713038" y="3778250"/>
              <a:ext cx="139700" cy="98425"/>
            </a:xfrm>
            <a:custGeom>
              <a:avLst/>
              <a:gdLst>
                <a:gd name="T0" fmla="*/ 13 w 88"/>
                <a:gd name="T1" fmla="*/ 0 h 62"/>
                <a:gd name="T2" fmla="*/ 88 w 88"/>
                <a:gd name="T3" fmla="*/ 0 h 62"/>
                <a:gd name="T4" fmla="*/ 88 w 88"/>
                <a:gd name="T5" fmla="*/ 62 h 62"/>
                <a:gd name="T6" fmla="*/ 0 w 88"/>
                <a:gd name="T7" fmla="*/ 62 h 62"/>
                <a:gd name="T8" fmla="*/ 0 w 88"/>
                <a:gd name="T9" fmla="*/ 0 h 62"/>
                <a:gd name="T10" fmla="*/ 13 w 88"/>
                <a:gd name="T11" fmla="*/ 0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8" h="62">
                  <a:moveTo>
                    <a:pt x="13" y="0"/>
                  </a:moveTo>
                  <a:lnTo>
                    <a:pt x="88" y="0"/>
                  </a:lnTo>
                  <a:lnTo>
                    <a:pt x="88" y="62"/>
                  </a:lnTo>
                  <a:lnTo>
                    <a:pt x="0" y="62"/>
                  </a:lnTo>
                  <a:lnTo>
                    <a:pt x="0" y="0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4E5A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8" name="Freeform 75"/>
            <p:cNvSpPr>
              <a:spLocks/>
            </p:cNvSpPr>
            <p:nvPr/>
          </p:nvSpPr>
          <p:spPr bwMode="auto">
            <a:xfrm>
              <a:off x="2660650" y="3903663"/>
              <a:ext cx="244475" cy="117475"/>
            </a:xfrm>
            <a:custGeom>
              <a:avLst/>
              <a:gdLst>
                <a:gd name="T0" fmla="*/ 24 w 154"/>
                <a:gd name="T1" fmla="*/ 0 h 74"/>
                <a:gd name="T2" fmla="*/ 154 w 154"/>
                <a:gd name="T3" fmla="*/ 0 h 74"/>
                <a:gd name="T4" fmla="*/ 154 w 154"/>
                <a:gd name="T5" fmla="*/ 74 h 74"/>
                <a:gd name="T6" fmla="*/ 0 w 154"/>
                <a:gd name="T7" fmla="*/ 74 h 74"/>
                <a:gd name="T8" fmla="*/ 0 w 154"/>
                <a:gd name="T9" fmla="*/ 0 h 74"/>
                <a:gd name="T10" fmla="*/ 24 w 154"/>
                <a:gd name="T11" fmla="*/ 0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4" h="74">
                  <a:moveTo>
                    <a:pt x="24" y="0"/>
                  </a:moveTo>
                  <a:lnTo>
                    <a:pt x="154" y="0"/>
                  </a:lnTo>
                  <a:lnTo>
                    <a:pt x="154" y="74"/>
                  </a:lnTo>
                  <a:lnTo>
                    <a:pt x="0" y="74"/>
                  </a:lnTo>
                  <a:lnTo>
                    <a:pt x="0" y="0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4E5A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9" name="Freeform 76"/>
            <p:cNvSpPr>
              <a:spLocks/>
            </p:cNvSpPr>
            <p:nvPr/>
          </p:nvSpPr>
          <p:spPr bwMode="auto">
            <a:xfrm>
              <a:off x="2563813" y="4046538"/>
              <a:ext cx="439738" cy="117475"/>
            </a:xfrm>
            <a:custGeom>
              <a:avLst/>
              <a:gdLst>
                <a:gd name="T0" fmla="*/ 56 w 277"/>
                <a:gd name="T1" fmla="*/ 0 h 74"/>
                <a:gd name="T2" fmla="*/ 218 w 277"/>
                <a:gd name="T3" fmla="*/ 0 h 74"/>
                <a:gd name="T4" fmla="*/ 277 w 277"/>
                <a:gd name="T5" fmla="*/ 74 h 74"/>
                <a:gd name="T6" fmla="*/ 0 w 277"/>
                <a:gd name="T7" fmla="*/ 74 h 74"/>
                <a:gd name="T8" fmla="*/ 56 w 277"/>
                <a:gd name="T9" fmla="*/ 0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7" h="74">
                  <a:moveTo>
                    <a:pt x="56" y="0"/>
                  </a:moveTo>
                  <a:lnTo>
                    <a:pt x="218" y="0"/>
                  </a:lnTo>
                  <a:lnTo>
                    <a:pt x="277" y="74"/>
                  </a:lnTo>
                  <a:lnTo>
                    <a:pt x="0" y="74"/>
                  </a:lnTo>
                  <a:lnTo>
                    <a:pt x="56" y="0"/>
                  </a:lnTo>
                  <a:close/>
                </a:path>
              </a:pathLst>
            </a:custGeom>
            <a:solidFill>
              <a:srgbClr val="4E5A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0" name="Freeform 77"/>
            <p:cNvSpPr>
              <a:spLocks noEditPoints="1"/>
            </p:cNvSpPr>
            <p:nvPr/>
          </p:nvSpPr>
          <p:spPr bwMode="auto">
            <a:xfrm>
              <a:off x="2592388" y="4219575"/>
              <a:ext cx="381000" cy="382588"/>
            </a:xfrm>
            <a:custGeom>
              <a:avLst/>
              <a:gdLst>
                <a:gd name="T0" fmla="*/ 76 w 152"/>
                <a:gd name="T1" fmla="*/ 0 h 153"/>
                <a:gd name="T2" fmla="*/ 0 w 152"/>
                <a:gd name="T3" fmla="*/ 77 h 153"/>
                <a:gd name="T4" fmla="*/ 76 w 152"/>
                <a:gd name="T5" fmla="*/ 153 h 153"/>
                <a:gd name="T6" fmla="*/ 152 w 152"/>
                <a:gd name="T7" fmla="*/ 77 h 153"/>
                <a:gd name="T8" fmla="*/ 76 w 152"/>
                <a:gd name="T9" fmla="*/ 0 h 153"/>
                <a:gd name="T10" fmla="*/ 76 w 152"/>
                <a:gd name="T11" fmla="*/ 142 h 153"/>
                <a:gd name="T12" fmla="*/ 10 w 152"/>
                <a:gd name="T13" fmla="*/ 77 h 153"/>
                <a:gd name="T14" fmla="*/ 76 w 152"/>
                <a:gd name="T15" fmla="*/ 11 h 153"/>
                <a:gd name="T16" fmla="*/ 141 w 152"/>
                <a:gd name="T17" fmla="*/ 77 h 153"/>
                <a:gd name="T18" fmla="*/ 76 w 152"/>
                <a:gd name="T19" fmla="*/ 142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2" h="153">
                  <a:moveTo>
                    <a:pt x="76" y="0"/>
                  </a:moveTo>
                  <a:cubicBezTo>
                    <a:pt x="34" y="0"/>
                    <a:pt x="0" y="35"/>
                    <a:pt x="0" y="77"/>
                  </a:cubicBezTo>
                  <a:cubicBezTo>
                    <a:pt x="0" y="119"/>
                    <a:pt x="34" y="153"/>
                    <a:pt x="76" y="153"/>
                  </a:cubicBezTo>
                  <a:cubicBezTo>
                    <a:pt x="118" y="153"/>
                    <a:pt x="152" y="119"/>
                    <a:pt x="152" y="77"/>
                  </a:cubicBezTo>
                  <a:cubicBezTo>
                    <a:pt x="152" y="35"/>
                    <a:pt x="118" y="0"/>
                    <a:pt x="76" y="0"/>
                  </a:cubicBezTo>
                  <a:moveTo>
                    <a:pt x="76" y="142"/>
                  </a:moveTo>
                  <a:cubicBezTo>
                    <a:pt x="40" y="142"/>
                    <a:pt x="10" y="113"/>
                    <a:pt x="10" y="77"/>
                  </a:cubicBezTo>
                  <a:cubicBezTo>
                    <a:pt x="10" y="40"/>
                    <a:pt x="40" y="11"/>
                    <a:pt x="76" y="11"/>
                  </a:cubicBezTo>
                  <a:cubicBezTo>
                    <a:pt x="112" y="11"/>
                    <a:pt x="141" y="40"/>
                    <a:pt x="141" y="77"/>
                  </a:cubicBezTo>
                  <a:cubicBezTo>
                    <a:pt x="141" y="113"/>
                    <a:pt x="112" y="142"/>
                    <a:pt x="76" y="142"/>
                  </a:cubicBezTo>
                </a:path>
              </a:pathLst>
            </a:custGeom>
            <a:solidFill>
              <a:srgbClr val="4E5A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1" name="Freeform 78"/>
            <p:cNvSpPr>
              <a:spLocks/>
            </p:cNvSpPr>
            <p:nvPr/>
          </p:nvSpPr>
          <p:spPr bwMode="auto">
            <a:xfrm>
              <a:off x="2663825" y="4395788"/>
              <a:ext cx="131763" cy="141288"/>
            </a:xfrm>
            <a:custGeom>
              <a:avLst/>
              <a:gdLst>
                <a:gd name="T0" fmla="*/ 48 w 53"/>
                <a:gd name="T1" fmla="*/ 0 h 56"/>
                <a:gd name="T2" fmla="*/ 5 w 53"/>
                <a:gd name="T3" fmla="*/ 0 h 56"/>
                <a:gd name="T4" fmla="*/ 0 w 53"/>
                <a:gd name="T5" fmla="*/ 6 h 56"/>
                <a:gd name="T6" fmla="*/ 5 w 53"/>
                <a:gd name="T7" fmla="*/ 11 h 56"/>
                <a:gd name="T8" fmla="*/ 42 w 53"/>
                <a:gd name="T9" fmla="*/ 11 h 56"/>
                <a:gd name="T10" fmla="*/ 42 w 53"/>
                <a:gd name="T11" fmla="*/ 51 h 56"/>
                <a:gd name="T12" fmla="*/ 48 w 53"/>
                <a:gd name="T13" fmla="*/ 56 h 56"/>
                <a:gd name="T14" fmla="*/ 53 w 53"/>
                <a:gd name="T15" fmla="*/ 51 h 56"/>
                <a:gd name="T16" fmla="*/ 53 w 53"/>
                <a:gd name="T17" fmla="*/ 6 h 56"/>
                <a:gd name="T18" fmla="*/ 48 w 53"/>
                <a:gd name="T19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3" h="56">
                  <a:moveTo>
                    <a:pt x="48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3"/>
                    <a:pt x="0" y="6"/>
                  </a:cubicBezTo>
                  <a:cubicBezTo>
                    <a:pt x="0" y="9"/>
                    <a:pt x="2" y="11"/>
                    <a:pt x="5" y="11"/>
                  </a:cubicBezTo>
                  <a:cubicBezTo>
                    <a:pt x="42" y="11"/>
                    <a:pt x="42" y="11"/>
                    <a:pt x="42" y="11"/>
                  </a:cubicBezTo>
                  <a:cubicBezTo>
                    <a:pt x="42" y="51"/>
                    <a:pt x="42" y="51"/>
                    <a:pt x="42" y="51"/>
                  </a:cubicBezTo>
                  <a:cubicBezTo>
                    <a:pt x="42" y="54"/>
                    <a:pt x="45" y="56"/>
                    <a:pt x="48" y="56"/>
                  </a:cubicBezTo>
                  <a:cubicBezTo>
                    <a:pt x="51" y="56"/>
                    <a:pt x="53" y="54"/>
                    <a:pt x="53" y="51"/>
                  </a:cubicBezTo>
                  <a:cubicBezTo>
                    <a:pt x="53" y="6"/>
                    <a:pt x="53" y="6"/>
                    <a:pt x="53" y="6"/>
                  </a:cubicBezTo>
                  <a:cubicBezTo>
                    <a:pt x="53" y="3"/>
                    <a:pt x="51" y="0"/>
                    <a:pt x="48" y="0"/>
                  </a:cubicBezTo>
                </a:path>
              </a:pathLst>
            </a:custGeom>
            <a:solidFill>
              <a:srgbClr val="4E5A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2" name="Rectangle 79"/>
            <p:cNvSpPr>
              <a:spLocks noChangeArrowheads="1"/>
            </p:cNvSpPr>
            <p:nvPr/>
          </p:nvSpPr>
          <p:spPr bwMode="auto">
            <a:xfrm>
              <a:off x="2447925" y="5541963"/>
              <a:ext cx="668338" cy="80963"/>
            </a:xfrm>
            <a:prstGeom prst="rect">
              <a:avLst/>
            </a:prstGeom>
            <a:solidFill>
              <a:srgbClr val="4E5A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3" name="Rectangle 80"/>
            <p:cNvSpPr>
              <a:spLocks noChangeArrowheads="1"/>
            </p:cNvSpPr>
            <p:nvPr/>
          </p:nvSpPr>
          <p:spPr bwMode="auto">
            <a:xfrm>
              <a:off x="2547938" y="4673600"/>
              <a:ext cx="468313" cy="841375"/>
            </a:xfrm>
            <a:prstGeom prst="rect">
              <a:avLst/>
            </a:prstGeom>
            <a:solidFill>
              <a:srgbClr val="4E5A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4" name="Freeform 81"/>
            <p:cNvSpPr>
              <a:spLocks/>
            </p:cNvSpPr>
            <p:nvPr/>
          </p:nvSpPr>
          <p:spPr bwMode="auto">
            <a:xfrm>
              <a:off x="2635250" y="4759325"/>
              <a:ext cx="28575" cy="703263"/>
            </a:xfrm>
            <a:custGeom>
              <a:avLst/>
              <a:gdLst>
                <a:gd name="T0" fmla="*/ 5 w 11"/>
                <a:gd name="T1" fmla="*/ 0 h 281"/>
                <a:gd name="T2" fmla="*/ 0 w 11"/>
                <a:gd name="T3" fmla="*/ 6 h 281"/>
                <a:gd name="T4" fmla="*/ 0 w 11"/>
                <a:gd name="T5" fmla="*/ 276 h 281"/>
                <a:gd name="T6" fmla="*/ 5 w 11"/>
                <a:gd name="T7" fmla="*/ 281 h 281"/>
                <a:gd name="T8" fmla="*/ 11 w 11"/>
                <a:gd name="T9" fmla="*/ 276 h 281"/>
                <a:gd name="T10" fmla="*/ 11 w 11"/>
                <a:gd name="T11" fmla="*/ 6 h 281"/>
                <a:gd name="T12" fmla="*/ 5 w 11"/>
                <a:gd name="T13" fmla="*/ 0 h 2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281">
                  <a:moveTo>
                    <a:pt x="5" y="0"/>
                  </a:moveTo>
                  <a:cubicBezTo>
                    <a:pt x="3" y="0"/>
                    <a:pt x="0" y="3"/>
                    <a:pt x="0" y="6"/>
                  </a:cubicBezTo>
                  <a:cubicBezTo>
                    <a:pt x="0" y="276"/>
                    <a:pt x="0" y="276"/>
                    <a:pt x="0" y="276"/>
                  </a:cubicBezTo>
                  <a:cubicBezTo>
                    <a:pt x="0" y="279"/>
                    <a:pt x="3" y="281"/>
                    <a:pt x="5" y="281"/>
                  </a:cubicBezTo>
                  <a:cubicBezTo>
                    <a:pt x="8" y="281"/>
                    <a:pt x="11" y="279"/>
                    <a:pt x="11" y="276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11" y="3"/>
                    <a:pt x="8" y="0"/>
                    <a:pt x="5" y="0"/>
                  </a:cubicBezTo>
                </a:path>
              </a:pathLst>
            </a:custGeom>
            <a:solidFill>
              <a:srgbClr val="3B42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5" name="Freeform 82"/>
            <p:cNvSpPr>
              <a:spLocks/>
            </p:cNvSpPr>
            <p:nvPr/>
          </p:nvSpPr>
          <p:spPr bwMode="auto">
            <a:xfrm>
              <a:off x="2722563" y="4759325"/>
              <a:ext cx="28575" cy="703263"/>
            </a:xfrm>
            <a:custGeom>
              <a:avLst/>
              <a:gdLst>
                <a:gd name="T0" fmla="*/ 6 w 11"/>
                <a:gd name="T1" fmla="*/ 0 h 281"/>
                <a:gd name="T2" fmla="*/ 0 w 11"/>
                <a:gd name="T3" fmla="*/ 6 h 281"/>
                <a:gd name="T4" fmla="*/ 0 w 11"/>
                <a:gd name="T5" fmla="*/ 276 h 281"/>
                <a:gd name="T6" fmla="*/ 6 w 11"/>
                <a:gd name="T7" fmla="*/ 281 h 281"/>
                <a:gd name="T8" fmla="*/ 11 w 11"/>
                <a:gd name="T9" fmla="*/ 276 h 281"/>
                <a:gd name="T10" fmla="*/ 11 w 11"/>
                <a:gd name="T11" fmla="*/ 6 h 281"/>
                <a:gd name="T12" fmla="*/ 6 w 11"/>
                <a:gd name="T13" fmla="*/ 0 h 2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281">
                  <a:moveTo>
                    <a:pt x="6" y="0"/>
                  </a:moveTo>
                  <a:cubicBezTo>
                    <a:pt x="3" y="0"/>
                    <a:pt x="0" y="3"/>
                    <a:pt x="0" y="6"/>
                  </a:cubicBezTo>
                  <a:cubicBezTo>
                    <a:pt x="0" y="276"/>
                    <a:pt x="0" y="276"/>
                    <a:pt x="0" y="276"/>
                  </a:cubicBezTo>
                  <a:cubicBezTo>
                    <a:pt x="0" y="279"/>
                    <a:pt x="3" y="281"/>
                    <a:pt x="6" y="281"/>
                  </a:cubicBezTo>
                  <a:cubicBezTo>
                    <a:pt x="9" y="281"/>
                    <a:pt x="11" y="279"/>
                    <a:pt x="11" y="276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11" y="3"/>
                    <a:pt x="9" y="0"/>
                    <a:pt x="6" y="0"/>
                  </a:cubicBezTo>
                </a:path>
              </a:pathLst>
            </a:custGeom>
            <a:solidFill>
              <a:srgbClr val="3B42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6" name="Freeform 83"/>
            <p:cNvSpPr>
              <a:spLocks/>
            </p:cNvSpPr>
            <p:nvPr/>
          </p:nvSpPr>
          <p:spPr bwMode="auto">
            <a:xfrm>
              <a:off x="2813050" y="4759325"/>
              <a:ext cx="25400" cy="703263"/>
            </a:xfrm>
            <a:custGeom>
              <a:avLst/>
              <a:gdLst>
                <a:gd name="T0" fmla="*/ 5 w 10"/>
                <a:gd name="T1" fmla="*/ 0 h 281"/>
                <a:gd name="T2" fmla="*/ 0 w 10"/>
                <a:gd name="T3" fmla="*/ 6 h 281"/>
                <a:gd name="T4" fmla="*/ 0 w 10"/>
                <a:gd name="T5" fmla="*/ 276 h 281"/>
                <a:gd name="T6" fmla="*/ 5 w 10"/>
                <a:gd name="T7" fmla="*/ 281 h 281"/>
                <a:gd name="T8" fmla="*/ 10 w 10"/>
                <a:gd name="T9" fmla="*/ 276 h 281"/>
                <a:gd name="T10" fmla="*/ 10 w 10"/>
                <a:gd name="T11" fmla="*/ 6 h 281"/>
                <a:gd name="T12" fmla="*/ 5 w 10"/>
                <a:gd name="T13" fmla="*/ 0 h 2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281">
                  <a:moveTo>
                    <a:pt x="5" y="0"/>
                  </a:moveTo>
                  <a:cubicBezTo>
                    <a:pt x="2" y="0"/>
                    <a:pt x="0" y="3"/>
                    <a:pt x="0" y="6"/>
                  </a:cubicBezTo>
                  <a:cubicBezTo>
                    <a:pt x="0" y="276"/>
                    <a:pt x="0" y="276"/>
                    <a:pt x="0" y="276"/>
                  </a:cubicBezTo>
                  <a:cubicBezTo>
                    <a:pt x="0" y="279"/>
                    <a:pt x="2" y="281"/>
                    <a:pt x="5" y="281"/>
                  </a:cubicBezTo>
                  <a:cubicBezTo>
                    <a:pt x="8" y="281"/>
                    <a:pt x="10" y="279"/>
                    <a:pt x="10" y="276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10" y="3"/>
                    <a:pt x="8" y="0"/>
                    <a:pt x="5" y="0"/>
                  </a:cubicBezTo>
                </a:path>
              </a:pathLst>
            </a:custGeom>
            <a:solidFill>
              <a:srgbClr val="3B42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7" name="Freeform 84"/>
            <p:cNvSpPr>
              <a:spLocks/>
            </p:cNvSpPr>
            <p:nvPr/>
          </p:nvSpPr>
          <p:spPr bwMode="auto">
            <a:xfrm>
              <a:off x="2900363" y="4759325"/>
              <a:ext cx="28575" cy="703263"/>
            </a:xfrm>
            <a:custGeom>
              <a:avLst/>
              <a:gdLst>
                <a:gd name="T0" fmla="*/ 5 w 11"/>
                <a:gd name="T1" fmla="*/ 0 h 281"/>
                <a:gd name="T2" fmla="*/ 0 w 11"/>
                <a:gd name="T3" fmla="*/ 6 h 281"/>
                <a:gd name="T4" fmla="*/ 0 w 11"/>
                <a:gd name="T5" fmla="*/ 276 h 281"/>
                <a:gd name="T6" fmla="*/ 5 w 11"/>
                <a:gd name="T7" fmla="*/ 281 h 281"/>
                <a:gd name="T8" fmla="*/ 11 w 11"/>
                <a:gd name="T9" fmla="*/ 276 h 281"/>
                <a:gd name="T10" fmla="*/ 11 w 11"/>
                <a:gd name="T11" fmla="*/ 6 h 281"/>
                <a:gd name="T12" fmla="*/ 5 w 11"/>
                <a:gd name="T13" fmla="*/ 0 h 2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281">
                  <a:moveTo>
                    <a:pt x="5" y="0"/>
                  </a:moveTo>
                  <a:cubicBezTo>
                    <a:pt x="2" y="0"/>
                    <a:pt x="0" y="3"/>
                    <a:pt x="0" y="6"/>
                  </a:cubicBezTo>
                  <a:cubicBezTo>
                    <a:pt x="0" y="276"/>
                    <a:pt x="0" y="276"/>
                    <a:pt x="0" y="276"/>
                  </a:cubicBezTo>
                  <a:cubicBezTo>
                    <a:pt x="0" y="279"/>
                    <a:pt x="2" y="281"/>
                    <a:pt x="5" y="281"/>
                  </a:cubicBezTo>
                  <a:cubicBezTo>
                    <a:pt x="8" y="281"/>
                    <a:pt x="11" y="279"/>
                    <a:pt x="11" y="276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11" y="3"/>
                    <a:pt x="8" y="0"/>
                    <a:pt x="5" y="0"/>
                  </a:cubicBezTo>
                </a:path>
              </a:pathLst>
            </a:custGeom>
            <a:solidFill>
              <a:srgbClr val="3B42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8" name="Freeform 85"/>
            <p:cNvSpPr>
              <a:spLocks/>
            </p:cNvSpPr>
            <p:nvPr/>
          </p:nvSpPr>
          <p:spPr bwMode="auto">
            <a:xfrm>
              <a:off x="3187700" y="4319588"/>
              <a:ext cx="168275" cy="306388"/>
            </a:xfrm>
            <a:custGeom>
              <a:avLst/>
              <a:gdLst>
                <a:gd name="T0" fmla="*/ 106 w 106"/>
                <a:gd name="T1" fmla="*/ 193 h 193"/>
                <a:gd name="T2" fmla="*/ 0 w 106"/>
                <a:gd name="T3" fmla="*/ 193 h 193"/>
                <a:gd name="T4" fmla="*/ 0 w 106"/>
                <a:gd name="T5" fmla="*/ 0 h 193"/>
                <a:gd name="T6" fmla="*/ 30 w 106"/>
                <a:gd name="T7" fmla="*/ 0 h 193"/>
                <a:gd name="T8" fmla="*/ 30 w 106"/>
                <a:gd name="T9" fmla="*/ 168 h 193"/>
                <a:gd name="T10" fmla="*/ 106 w 106"/>
                <a:gd name="T11" fmla="*/ 168 h 193"/>
                <a:gd name="T12" fmla="*/ 106 w 106"/>
                <a:gd name="T13" fmla="*/ 193 h 1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6" h="193">
                  <a:moveTo>
                    <a:pt x="106" y="193"/>
                  </a:moveTo>
                  <a:lnTo>
                    <a:pt x="0" y="193"/>
                  </a:lnTo>
                  <a:lnTo>
                    <a:pt x="0" y="0"/>
                  </a:lnTo>
                  <a:lnTo>
                    <a:pt x="30" y="0"/>
                  </a:lnTo>
                  <a:lnTo>
                    <a:pt x="30" y="168"/>
                  </a:lnTo>
                  <a:lnTo>
                    <a:pt x="106" y="168"/>
                  </a:lnTo>
                  <a:lnTo>
                    <a:pt x="106" y="19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9" name="Freeform 86"/>
            <p:cNvSpPr>
              <a:spLocks noEditPoints="1"/>
            </p:cNvSpPr>
            <p:nvPr/>
          </p:nvSpPr>
          <p:spPr bwMode="auto">
            <a:xfrm>
              <a:off x="3381375" y="4313238"/>
              <a:ext cx="258763" cy="319088"/>
            </a:xfrm>
            <a:custGeom>
              <a:avLst/>
              <a:gdLst>
                <a:gd name="T0" fmla="*/ 104 w 104"/>
                <a:gd name="T1" fmla="*/ 62 h 127"/>
                <a:gd name="T2" fmla="*/ 51 w 104"/>
                <a:gd name="T3" fmla="*/ 127 h 127"/>
                <a:gd name="T4" fmla="*/ 0 w 104"/>
                <a:gd name="T5" fmla="*/ 64 h 127"/>
                <a:gd name="T6" fmla="*/ 53 w 104"/>
                <a:gd name="T7" fmla="*/ 0 h 127"/>
                <a:gd name="T8" fmla="*/ 104 w 104"/>
                <a:gd name="T9" fmla="*/ 62 h 127"/>
                <a:gd name="T10" fmla="*/ 19 w 104"/>
                <a:gd name="T11" fmla="*/ 64 h 127"/>
                <a:gd name="T12" fmla="*/ 52 w 104"/>
                <a:gd name="T13" fmla="*/ 112 h 127"/>
                <a:gd name="T14" fmla="*/ 85 w 104"/>
                <a:gd name="T15" fmla="*/ 63 h 127"/>
                <a:gd name="T16" fmla="*/ 52 w 104"/>
                <a:gd name="T17" fmla="*/ 15 h 127"/>
                <a:gd name="T18" fmla="*/ 19 w 104"/>
                <a:gd name="T19" fmla="*/ 64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4" h="127">
                  <a:moveTo>
                    <a:pt x="104" y="62"/>
                  </a:moveTo>
                  <a:cubicBezTo>
                    <a:pt x="104" y="105"/>
                    <a:pt x="81" y="127"/>
                    <a:pt x="51" y="127"/>
                  </a:cubicBezTo>
                  <a:cubicBezTo>
                    <a:pt x="20" y="127"/>
                    <a:pt x="0" y="101"/>
                    <a:pt x="0" y="64"/>
                  </a:cubicBezTo>
                  <a:cubicBezTo>
                    <a:pt x="0" y="25"/>
                    <a:pt x="21" y="0"/>
                    <a:pt x="53" y="0"/>
                  </a:cubicBezTo>
                  <a:cubicBezTo>
                    <a:pt x="86" y="0"/>
                    <a:pt x="104" y="27"/>
                    <a:pt x="104" y="62"/>
                  </a:cubicBezTo>
                  <a:close/>
                  <a:moveTo>
                    <a:pt x="19" y="64"/>
                  </a:moveTo>
                  <a:cubicBezTo>
                    <a:pt x="19" y="89"/>
                    <a:pt x="31" y="112"/>
                    <a:pt x="52" y="112"/>
                  </a:cubicBezTo>
                  <a:cubicBezTo>
                    <a:pt x="74" y="112"/>
                    <a:pt x="85" y="89"/>
                    <a:pt x="85" y="63"/>
                  </a:cubicBezTo>
                  <a:cubicBezTo>
                    <a:pt x="85" y="39"/>
                    <a:pt x="74" y="15"/>
                    <a:pt x="52" y="15"/>
                  </a:cubicBezTo>
                  <a:cubicBezTo>
                    <a:pt x="30" y="15"/>
                    <a:pt x="19" y="40"/>
                    <a:pt x="19" y="6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0" name="Freeform 87"/>
            <p:cNvSpPr>
              <a:spLocks/>
            </p:cNvSpPr>
            <p:nvPr/>
          </p:nvSpPr>
          <p:spPr bwMode="auto">
            <a:xfrm>
              <a:off x="3690938" y="4319588"/>
              <a:ext cx="219075" cy="306388"/>
            </a:xfrm>
            <a:custGeom>
              <a:avLst/>
              <a:gdLst>
                <a:gd name="T0" fmla="*/ 88 w 88"/>
                <a:gd name="T1" fmla="*/ 123 h 123"/>
                <a:gd name="T2" fmla="*/ 69 w 88"/>
                <a:gd name="T3" fmla="*/ 123 h 123"/>
                <a:gd name="T4" fmla="*/ 37 w 88"/>
                <a:gd name="T5" fmla="*/ 65 h 123"/>
                <a:gd name="T6" fmla="*/ 16 w 88"/>
                <a:gd name="T7" fmla="*/ 24 h 123"/>
                <a:gd name="T8" fmla="*/ 16 w 88"/>
                <a:gd name="T9" fmla="*/ 24 h 123"/>
                <a:gd name="T10" fmla="*/ 17 w 88"/>
                <a:gd name="T11" fmla="*/ 77 h 123"/>
                <a:gd name="T12" fmla="*/ 17 w 88"/>
                <a:gd name="T13" fmla="*/ 123 h 123"/>
                <a:gd name="T14" fmla="*/ 0 w 88"/>
                <a:gd name="T15" fmla="*/ 123 h 123"/>
                <a:gd name="T16" fmla="*/ 0 w 88"/>
                <a:gd name="T17" fmla="*/ 0 h 123"/>
                <a:gd name="T18" fmla="*/ 20 w 88"/>
                <a:gd name="T19" fmla="*/ 0 h 123"/>
                <a:gd name="T20" fmla="*/ 52 w 88"/>
                <a:gd name="T21" fmla="*/ 57 h 123"/>
                <a:gd name="T22" fmla="*/ 72 w 88"/>
                <a:gd name="T23" fmla="*/ 98 h 123"/>
                <a:gd name="T24" fmla="*/ 73 w 88"/>
                <a:gd name="T25" fmla="*/ 98 h 123"/>
                <a:gd name="T26" fmla="*/ 71 w 88"/>
                <a:gd name="T27" fmla="*/ 45 h 123"/>
                <a:gd name="T28" fmla="*/ 71 w 88"/>
                <a:gd name="T29" fmla="*/ 0 h 123"/>
                <a:gd name="T30" fmla="*/ 88 w 88"/>
                <a:gd name="T31" fmla="*/ 0 h 123"/>
                <a:gd name="T32" fmla="*/ 88 w 88"/>
                <a:gd name="T33" fmla="*/ 123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8" h="123">
                  <a:moveTo>
                    <a:pt x="88" y="123"/>
                  </a:moveTo>
                  <a:cubicBezTo>
                    <a:pt x="69" y="123"/>
                    <a:pt x="69" y="123"/>
                    <a:pt x="69" y="123"/>
                  </a:cubicBezTo>
                  <a:cubicBezTo>
                    <a:pt x="37" y="65"/>
                    <a:pt x="37" y="65"/>
                    <a:pt x="37" y="65"/>
                  </a:cubicBezTo>
                  <a:cubicBezTo>
                    <a:pt x="29" y="52"/>
                    <a:pt x="22" y="38"/>
                    <a:pt x="16" y="24"/>
                  </a:cubicBezTo>
                  <a:cubicBezTo>
                    <a:pt x="16" y="24"/>
                    <a:pt x="16" y="24"/>
                    <a:pt x="16" y="24"/>
                  </a:cubicBezTo>
                  <a:cubicBezTo>
                    <a:pt x="17" y="39"/>
                    <a:pt x="17" y="55"/>
                    <a:pt x="17" y="77"/>
                  </a:cubicBezTo>
                  <a:cubicBezTo>
                    <a:pt x="17" y="123"/>
                    <a:pt x="17" y="123"/>
                    <a:pt x="17" y="123"/>
                  </a:cubicBezTo>
                  <a:cubicBezTo>
                    <a:pt x="0" y="123"/>
                    <a:pt x="0" y="123"/>
                    <a:pt x="0" y="123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52" y="57"/>
                    <a:pt x="52" y="57"/>
                    <a:pt x="52" y="57"/>
                  </a:cubicBezTo>
                  <a:cubicBezTo>
                    <a:pt x="60" y="70"/>
                    <a:pt x="67" y="85"/>
                    <a:pt x="72" y="98"/>
                  </a:cubicBezTo>
                  <a:cubicBezTo>
                    <a:pt x="73" y="98"/>
                    <a:pt x="73" y="98"/>
                    <a:pt x="73" y="98"/>
                  </a:cubicBezTo>
                  <a:cubicBezTo>
                    <a:pt x="71" y="81"/>
                    <a:pt x="71" y="65"/>
                    <a:pt x="71" y="45"/>
                  </a:cubicBezTo>
                  <a:cubicBezTo>
                    <a:pt x="71" y="0"/>
                    <a:pt x="71" y="0"/>
                    <a:pt x="71" y="0"/>
                  </a:cubicBezTo>
                  <a:cubicBezTo>
                    <a:pt x="88" y="0"/>
                    <a:pt x="88" y="0"/>
                    <a:pt x="88" y="0"/>
                  </a:cubicBezTo>
                  <a:lnTo>
                    <a:pt x="88" y="12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1" name="Freeform 88"/>
            <p:cNvSpPr>
              <a:spLocks noEditPoints="1"/>
            </p:cNvSpPr>
            <p:nvPr/>
          </p:nvSpPr>
          <p:spPr bwMode="auto">
            <a:xfrm>
              <a:off x="3975100" y="4316413"/>
              <a:ext cx="238125" cy="312738"/>
            </a:xfrm>
            <a:custGeom>
              <a:avLst/>
              <a:gdLst>
                <a:gd name="T0" fmla="*/ 0 w 95"/>
                <a:gd name="T1" fmla="*/ 2 h 125"/>
                <a:gd name="T2" fmla="*/ 31 w 95"/>
                <a:gd name="T3" fmla="*/ 0 h 125"/>
                <a:gd name="T4" fmla="*/ 95 w 95"/>
                <a:gd name="T5" fmla="*/ 60 h 125"/>
                <a:gd name="T6" fmla="*/ 95 w 95"/>
                <a:gd name="T7" fmla="*/ 60 h 125"/>
                <a:gd name="T8" fmla="*/ 77 w 95"/>
                <a:gd name="T9" fmla="*/ 109 h 125"/>
                <a:gd name="T10" fmla="*/ 27 w 95"/>
                <a:gd name="T11" fmla="*/ 125 h 125"/>
                <a:gd name="T12" fmla="*/ 0 w 95"/>
                <a:gd name="T13" fmla="*/ 124 h 125"/>
                <a:gd name="T14" fmla="*/ 0 w 95"/>
                <a:gd name="T15" fmla="*/ 2 h 125"/>
                <a:gd name="T16" fmla="*/ 19 w 95"/>
                <a:gd name="T17" fmla="*/ 110 h 125"/>
                <a:gd name="T18" fmla="*/ 31 w 95"/>
                <a:gd name="T19" fmla="*/ 110 h 125"/>
                <a:gd name="T20" fmla="*/ 75 w 95"/>
                <a:gd name="T21" fmla="*/ 60 h 125"/>
                <a:gd name="T22" fmla="*/ 33 w 95"/>
                <a:gd name="T23" fmla="*/ 15 h 125"/>
                <a:gd name="T24" fmla="*/ 19 w 95"/>
                <a:gd name="T25" fmla="*/ 16 h 125"/>
                <a:gd name="T26" fmla="*/ 19 w 95"/>
                <a:gd name="T27" fmla="*/ 110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5" h="125">
                  <a:moveTo>
                    <a:pt x="0" y="2"/>
                  </a:moveTo>
                  <a:cubicBezTo>
                    <a:pt x="9" y="1"/>
                    <a:pt x="20" y="0"/>
                    <a:pt x="31" y="0"/>
                  </a:cubicBezTo>
                  <a:cubicBezTo>
                    <a:pt x="84" y="0"/>
                    <a:pt x="95" y="32"/>
                    <a:pt x="95" y="60"/>
                  </a:cubicBezTo>
                  <a:cubicBezTo>
                    <a:pt x="95" y="60"/>
                    <a:pt x="95" y="60"/>
                    <a:pt x="95" y="60"/>
                  </a:cubicBezTo>
                  <a:cubicBezTo>
                    <a:pt x="95" y="82"/>
                    <a:pt x="88" y="99"/>
                    <a:pt x="77" y="109"/>
                  </a:cubicBezTo>
                  <a:cubicBezTo>
                    <a:pt x="66" y="120"/>
                    <a:pt x="49" y="125"/>
                    <a:pt x="27" y="125"/>
                  </a:cubicBezTo>
                  <a:cubicBezTo>
                    <a:pt x="16" y="125"/>
                    <a:pt x="7" y="125"/>
                    <a:pt x="0" y="124"/>
                  </a:cubicBezTo>
                  <a:lnTo>
                    <a:pt x="0" y="2"/>
                  </a:lnTo>
                  <a:close/>
                  <a:moveTo>
                    <a:pt x="19" y="110"/>
                  </a:moveTo>
                  <a:cubicBezTo>
                    <a:pt x="22" y="110"/>
                    <a:pt x="26" y="110"/>
                    <a:pt x="31" y="110"/>
                  </a:cubicBezTo>
                  <a:cubicBezTo>
                    <a:pt x="59" y="110"/>
                    <a:pt x="75" y="94"/>
                    <a:pt x="75" y="60"/>
                  </a:cubicBezTo>
                  <a:cubicBezTo>
                    <a:pt x="75" y="30"/>
                    <a:pt x="60" y="15"/>
                    <a:pt x="33" y="15"/>
                  </a:cubicBezTo>
                  <a:cubicBezTo>
                    <a:pt x="27" y="15"/>
                    <a:pt x="22" y="15"/>
                    <a:pt x="19" y="16"/>
                  </a:cubicBezTo>
                  <a:lnTo>
                    <a:pt x="19" y="11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2" name="Freeform 89"/>
            <p:cNvSpPr>
              <a:spLocks noEditPoints="1"/>
            </p:cNvSpPr>
            <p:nvPr/>
          </p:nvSpPr>
          <p:spPr bwMode="auto">
            <a:xfrm>
              <a:off x="4246563" y="4313238"/>
              <a:ext cx="258763" cy="319088"/>
            </a:xfrm>
            <a:custGeom>
              <a:avLst/>
              <a:gdLst>
                <a:gd name="T0" fmla="*/ 104 w 104"/>
                <a:gd name="T1" fmla="*/ 62 h 127"/>
                <a:gd name="T2" fmla="*/ 51 w 104"/>
                <a:gd name="T3" fmla="*/ 127 h 127"/>
                <a:gd name="T4" fmla="*/ 0 w 104"/>
                <a:gd name="T5" fmla="*/ 64 h 127"/>
                <a:gd name="T6" fmla="*/ 53 w 104"/>
                <a:gd name="T7" fmla="*/ 0 h 127"/>
                <a:gd name="T8" fmla="*/ 104 w 104"/>
                <a:gd name="T9" fmla="*/ 62 h 127"/>
                <a:gd name="T10" fmla="*/ 19 w 104"/>
                <a:gd name="T11" fmla="*/ 64 h 127"/>
                <a:gd name="T12" fmla="*/ 52 w 104"/>
                <a:gd name="T13" fmla="*/ 112 h 127"/>
                <a:gd name="T14" fmla="*/ 85 w 104"/>
                <a:gd name="T15" fmla="*/ 63 h 127"/>
                <a:gd name="T16" fmla="*/ 52 w 104"/>
                <a:gd name="T17" fmla="*/ 15 h 127"/>
                <a:gd name="T18" fmla="*/ 19 w 104"/>
                <a:gd name="T19" fmla="*/ 64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4" h="127">
                  <a:moveTo>
                    <a:pt x="104" y="62"/>
                  </a:moveTo>
                  <a:cubicBezTo>
                    <a:pt x="104" y="105"/>
                    <a:pt x="81" y="127"/>
                    <a:pt x="51" y="127"/>
                  </a:cubicBezTo>
                  <a:cubicBezTo>
                    <a:pt x="20" y="127"/>
                    <a:pt x="0" y="101"/>
                    <a:pt x="0" y="64"/>
                  </a:cubicBezTo>
                  <a:cubicBezTo>
                    <a:pt x="0" y="25"/>
                    <a:pt x="21" y="0"/>
                    <a:pt x="53" y="0"/>
                  </a:cubicBezTo>
                  <a:cubicBezTo>
                    <a:pt x="86" y="0"/>
                    <a:pt x="104" y="27"/>
                    <a:pt x="104" y="62"/>
                  </a:cubicBezTo>
                  <a:close/>
                  <a:moveTo>
                    <a:pt x="19" y="64"/>
                  </a:moveTo>
                  <a:cubicBezTo>
                    <a:pt x="19" y="89"/>
                    <a:pt x="31" y="112"/>
                    <a:pt x="52" y="112"/>
                  </a:cubicBezTo>
                  <a:cubicBezTo>
                    <a:pt x="73" y="112"/>
                    <a:pt x="85" y="89"/>
                    <a:pt x="85" y="63"/>
                  </a:cubicBezTo>
                  <a:cubicBezTo>
                    <a:pt x="85" y="39"/>
                    <a:pt x="74" y="15"/>
                    <a:pt x="52" y="15"/>
                  </a:cubicBezTo>
                  <a:cubicBezTo>
                    <a:pt x="29" y="15"/>
                    <a:pt x="19" y="40"/>
                    <a:pt x="19" y="6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3" name="Freeform 90"/>
            <p:cNvSpPr>
              <a:spLocks/>
            </p:cNvSpPr>
            <p:nvPr/>
          </p:nvSpPr>
          <p:spPr bwMode="auto">
            <a:xfrm>
              <a:off x="4556125" y="4319588"/>
              <a:ext cx="219075" cy="306388"/>
            </a:xfrm>
            <a:custGeom>
              <a:avLst/>
              <a:gdLst>
                <a:gd name="T0" fmla="*/ 88 w 88"/>
                <a:gd name="T1" fmla="*/ 123 h 123"/>
                <a:gd name="T2" fmla="*/ 69 w 88"/>
                <a:gd name="T3" fmla="*/ 123 h 123"/>
                <a:gd name="T4" fmla="*/ 37 w 88"/>
                <a:gd name="T5" fmla="*/ 65 h 123"/>
                <a:gd name="T6" fmla="*/ 16 w 88"/>
                <a:gd name="T7" fmla="*/ 24 h 123"/>
                <a:gd name="T8" fmla="*/ 16 w 88"/>
                <a:gd name="T9" fmla="*/ 24 h 123"/>
                <a:gd name="T10" fmla="*/ 17 w 88"/>
                <a:gd name="T11" fmla="*/ 77 h 123"/>
                <a:gd name="T12" fmla="*/ 17 w 88"/>
                <a:gd name="T13" fmla="*/ 123 h 123"/>
                <a:gd name="T14" fmla="*/ 0 w 88"/>
                <a:gd name="T15" fmla="*/ 123 h 123"/>
                <a:gd name="T16" fmla="*/ 0 w 88"/>
                <a:gd name="T17" fmla="*/ 0 h 123"/>
                <a:gd name="T18" fmla="*/ 20 w 88"/>
                <a:gd name="T19" fmla="*/ 0 h 123"/>
                <a:gd name="T20" fmla="*/ 52 w 88"/>
                <a:gd name="T21" fmla="*/ 57 h 123"/>
                <a:gd name="T22" fmla="*/ 72 w 88"/>
                <a:gd name="T23" fmla="*/ 98 h 123"/>
                <a:gd name="T24" fmla="*/ 73 w 88"/>
                <a:gd name="T25" fmla="*/ 98 h 123"/>
                <a:gd name="T26" fmla="*/ 71 w 88"/>
                <a:gd name="T27" fmla="*/ 45 h 123"/>
                <a:gd name="T28" fmla="*/ 71 w 88"/>
                <a:gd name="T29" fmla="*/ 0 h 123"/>
                <a:gd name="T30" fmla="*/ 88 w 88"/>
                <a:gd name="T31" fmla="*/ 0 h 123"/>
                <a:gd name="T32" fmla="*/ 88 w 88"/>
                <a:gd name="T33" fmla="*/ 123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8" h="123">
                  <a:moveTo>
                    <a:pt x="88" y="123"/>
                  </a:moveTo>
                  <a:cubicBezTo>
                    <a:pt x="69" y="123"/>
                    <a:pt x="69" y="123"/>
                    <a:pt x="69" y="123"/>
                  </a:cubicBezTo>
                  <a:cubicBezTo>
                    <a:pt x="37" y="65"/>
                    <a:pt x="37" y="65"/>
                    <a:pt x="37" y="65"/>
                  </a:cubicBezTo>
                  <a:cubicBezTo>
                    <a:pt x="29" y="52"/>
                    <a:pt x="22" y="38"/>
                    <a:pt x="16" y="24"/>
                  </a:cubicBezTo>
                  <a:cubicBezTo>
                    <a:pt x="16" y="24"/>
                    <a:pt x="16" y="24"/>
                    <a:pt x="16" y="24"/>
                  </a:cubicBezTo>
                  <a:cubicBezTo>
                    <a:pt x="16" y="39"/>
                    <a:pt x="17" y="55"/>
                    <a:pt x="17" y="77"/>
                  </a:cubicBezTo>
                  <a:cubicBezTo>
                    <a:pt x="17" y="123"/>
                    <a:pt x="17" y="123"/>
                    <a:pt x="17" y="123"/>
                  </a:cubicBezTo>
                  <a:cubicBezTo>
                    <a:pt x="0" y="123"/>
                    <a:pt x="0" y="123"/>
                    <a:pt x="0" y="123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52" y="57"/>
                    <a:pt x="52" y="57"/>
                    <a:pt x="52" y="57"/>
                  </a:cubicBezTo>
                  <a:cubicBezTo>
                    <a:pt x="60" y="70"/>
                    <a:pt x="67" y="85"/>
                    <a:pt x="72" y="98"/>
                  </a:cubicBezTo>
                  <a:cubicBezTo>
                    <a:pt x="73" y="98"/>
                    <a:pt x="73" y="98"/>
                    <a:pt x="73" y="98"/>
                  </a:cubicBezTo>
                  <a:cubicBezTo>
                    <a:pt x="71" y="81"/>
                    <a:pt x="71" y="65"/>
                    <a:pt x="71" y="45"/>
                  </a:cubicBezTo>
                  <a:cubicBezTo>
                    <a:pt x="71" y="0"/>
                    <a:pt x="71" y="0"/>
                    <a:pt x="71" y="0"/>
                  </a:cubicBezTo>
                  <a:cubicBezTo>
                    <a:pt x="88" y="0"/>
                    <a:pt x="88" y="0"/>
                    <a:pt x="88" y="0"/>
                  </a:cubicBezTo>
                  <a:lnTo>
                    <a:pt x="88" y="12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4" name="Freeform 91"/>
            <p:cNvSpPr>
              <a:spLocks/>
            </p:cNvSpPr>
            <p:nvPr/>
          </p:nvSpPr>
          <p:spPr bwMode="auto">
            <a:xfrm>
              <a:off x="3200400" y="4691063"/>
              <a:ext cx="165100" cy="303213"/>
            </a:xfrm>
            <a:custGeom>
              <a:avLst/>
              <a:gdLst>
                <a:gd name="T0" fmla="*/ 104 w 104"/>
                <a:gd name="T1" fmla="*/ 191 h 191"/>
                <a:gd name="T2" fmla="*/ 0 w 104"/>
                <a:gd name="T3" fmla="*/ 191 h 191"/>
                <a:gd name="T4" fmla="*/ 0 w 104"/>
                <a:gd name="T5" fmla="*/ 0 h 191"/>
                <a:gd name="T6" fmla="*/ 99 w 104"/>
                <a:gd name="T7" fmla="*/ 0 h 191"/>
                <a:gd name="T8" fmla="*/ 99 w 104"/>
                <a:gd name="T9" fmla="*/ 24 h 191"/>
                <a:gd name="T10" fmla="*/ 29 w 104"/>
                <a:gd name="T11" fmla="*/ 24 h 191"/>
                <a:gd name="T12" fmla="*/ 29 w 104"/>
                <a:gd name="T13" fmla="*/ 79 h 191"/>
                <a:gd name="T14" fmla="*/ 95 w 104"/>
                <a:gd name="T15" fmla="*/ 79 h 191"/>
                <a:gd name="T16" fmla="*/ 95 w 104"/>
                <a:gd name="T17" fmla="*/ 103 h 191"/>
                <a:gd name="T18" fmla="*/ 29 w 104"/>
                <a:gd name="T19" fmla="*/ 103 h 191"/>
                <a:gd name="T20" fmla="*/ 29 w 104"/>
                <a:gd name="T21" fmla="*/ 166 h 191"/>
                <a:gd name="T22" fmla="*/ 104 w 104"/>
                <a:gd name="T23" fmla="*/ 166 h 191"/>
                <a:gd name="T24" fmla="*/ 104 w 104"/>
                <a:gd name="T25" fmla="*/ 191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4" h="191">
                  <a:moveTo>
                    <a:pt x="104" y="191"/>
                  </a:moveTo>
                  <a:lnTo>
                    <a:pt x="0" y="191"/>
                  </a:lnTo>
                  <a:lnTo>
                    <a:pt x="0" y="0"/>
                  </a:lnTo>
                  <a:lnTo>
                    <a:pt x="99" y="0"/>
                  </a:lnTo>
                  <a:lnTo>
                    <a:pt x="99" y="24"/>
                  </a:lnTo>
                  <a:lnTo>
                    <a:pt x="29" y="24"/>
                  </a:lnTo>
                  <a:lnTo>
                    <a:pt x="29" y="79"/>
                  </a:lnTo>
                  <a:lnTo>
                    <a:pt x="95" y="79"/>
                  </a:lnTo>
                  <a:lnTo>
                    <a:pt x="95" y="103"/>
                  </a:lnTo>
                  <a:lnTo>
                    <a:pt x="29" y="103"/>
                  </a:lnTo>
                  <a:lnTo>
                    <a:pt x="29" y="166"/>
                  </a:lnTo>
                  <a:lnTo>
                    <a:pt x="104" y="166"/>
                  </a:lnTo>
                  <a:lnTo>
                    <a:pt x="104" y="19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5" name="Freeform 92"/>
            <p:cNvSpPr>
              <a:spLocks/>
            </p:cNvSpPr>
            <p:nvPr/>
          </p:nvSpPr>
          <p:spPr bwMode="auto">
            <a:xfrm>
              <a:off x="3409950" y="4691063"/>
              <a:ext cx="219075" cy="303213"/>
            </a:xfrm>
            <a:custGeom>
              <a:avLst/>
              <a:gdLst>
                <a:gd name="T0" fmla="*/ 87 w 87"/>
                <a:gd name="T1" fmla="*/ 121 h 121"/>
                <a:gd name="T2" fmla="*/ 68 w 87"/>
                <a:gd name="T3" fmla="*/ 121 h 121"/>
                <a:gd name="T4" fmla="*/ 37 w 87"/>
                <a:gd name="T5" fmla="*/ 64 h 121"/>
                <a:gd name="T6" fmla="*/ 17 w 87"/>
                <a:gd name="T7" fmla="*/ 23 h 121"/>
                <a:gd name="T8" fmla="*/ 16 w 87"/>
                <a:gd name="T9" fmla="*/ 23 h 121"/>
                <a:gd name="T10" fmla="*/ 17 w 87"/>
                <a:gd name="T11" fmla="*/ 76 h 121"/>
                <a:gd name="T12" fmla="*/ 17 w 87"/>
                <a:gd name="T13" fmla="*/ 121 h 121"/>
                <a:gd name="T14" fmla="*/ 0 w 87"/>
                <a:gd name="T15" fmla="*/ 121 h 121"/>
                <a:gd name="T16" fmla="*/ 0 w 87"/>
                <a:gd name="T17" fmla="*/ 0 h 121"/>
                <a:gd name="T18" fmla="*/ 20 w 87"/>
                <a:gd name="T19" fmla="*/ 0 h 121"/>
                <a:gd name="T20" fmla="*/ 52 w 87"/>
                <a:gd name="T21" fmla="*/ 56 h 121"/>
                <a:gd name="T22" fmla="*/ 71 w 87"/>
                <a:gd name="T23" fmla="*/ 96 h 121"/>
                <a:gd name="T24" fmla="*/ 72 w 87"/>
                <a:gd name="T25" fmla="*/ 96 h 121"/>
                <a:gd name="T26" fmla="*/ 70 w 87"/>
                <a:gd name="T27" fmla="*/ 44 h 121"/>
                <a:gd name="T28" fmla="*/ 70 w 87"/>
                <a:gd name="T29" fmla="*/ 0 h 121"/>
                <a:gd name="T30" fmla="*/ 87 w 87"/>
                <a:gd name="T31" fmla="*/ 0 h 121"/>
                <a:gd name="T32" fmla="*/ 87 w 87"/>
                <a:gd name="T33" fmla="*/ 121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7" h="121">
                  <a:moveTo>
                    <a:pt x="87" y="121"/>
                  </a:moveTo>
                  <a:cubicBezTo>
                    <a:pt x="68" y="121"/>
                    <a:pt x="68" y="121"/>
                    <a:pt x="68" y="121"/>
                  </a:cubicBezTo>
                  <a:cubicBezTo>
                    <a:pt x="37" y="64"/>
                    <a:pt x="37" y="64"/>
                    <a:pt x="37" y="64"/>
                  </a:cubicBezTo>
                  <a:cubicBezTo>
                    <a:pt x="29" y="51"/>
                    <a:pt x="22" y="37"/>
                    <a:pt x="17" y="23"/>
                  </a:cubicBezTo>
                  <a:cubicBezTo>
                    <a:pt x="16" y="23"/>
                    <a:pt x="16" y="23"/>
                    <a:pt x="16" y="23"/>
                  </a:cubicBezTo>
                  <a:cubicBezTo>
                    <a:pt x="17" y="39"/>
                    <a:pt x="17" y="54"/>
                    <a:pt x="17" y="76"/>
                  </a:cubicBezTo>
                  <a:cubicBezTo>
                    <a:pt x="17" y="121"/>
                    <a:pt x="17" y="121"/>
                    <a:pt x="17" y="121"/>
                  </a:cubicBezTo>
                  <a:cubicBezTo>
                    <a:pt x="0" y="121"/>
                    <a:pt x="0" y="121"/>
                    <a:pt x="0" y="12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52" y="56"/>
                    <a:pt x="52" y="56"/>
                    <a:pt x="52" y="56"/>
                  </a:cubicBezTo>
                  <a:cubicBezTo>
                    <a:pt x="59" y="69"/>
                    <a:pt x="66" y="83"/>
                    <a:pt x="71" y="96"/>
                  </a:cubicBezTo>
                  <a:cubicBezTo>
                    <a:pt x="72" y="96"/>
                    <a:pt x="72" y="96"/>
                    <a:pt x="72" y="96"/>
                  </a:cubicBezTo>
                  <a:cubicBezTo>
                    <a:pt x="70" y="79"/>
                    <a:pt x="70" y="64"/>
                    <a:pt x="70" y="44"/>
                  </a:cubicBezTo>
                  <a:cubicBezTo>
                    <a:pt x="70" y="0"/>
                    <a:pt x="70" y="0"/>
                    <a:pt x="70" y="0"/>
                  </a:cubicBezTo>
                  <a:cubicBezTo>
                    <a:pt x="87" y="0"/>
                    <a:pt x="87" y="0"/>
                    <a:pt x="87" y="0"/>
                  </a:cubicBezTo>
                  <a:lnTo>
                    <a:pt x="87" y="12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6" name="Freeform 93"/>
            <p:cNvSpPr>
              <a:spLocks/>
            </p:cNvSpPr>
            <p:nvPr/>
          </p:nvSpPr>
          <p:spPr bwMode="auto">
            <a:xfrm>
              <a:off x="3675063" y="4689475"/>
              <a:ext cx="233363" cy="307975"/>
            </a:xfrm>
            <a:custGeom>
              <a:avLst/>
              <a:gdLst>
                <a:gd name="T0" fmla="*/ 93 w 93"/>
                <a:gd name="T1" fmla="*/ 117 h 123"/>
                <a:gd name="T2" fmla="*/ 59 w 93"/>
                <a:gd name="T3" fmla="*/ 123 h 123"/>
                <a:gd name="T4" fmla="*/ 0 w 93"/>
                <a:gd name="T5" fmla="*/ 62 h 123"/>
                <a:gd name="T6" fmla="*/ 62 w 93"/>
                <a:gd name="T7" fmla="*/ 0 h 123"/>
                <a:gd name="T8" fmla="*/ 90 w 93"/>
                <a:gd name="T9" fmla="*/ 5 h 123"/>
                <a:gd name="T10" fmla="*/ 86 w 93"/>
                <a:gd name="T11" fmla="*/ 20 h 123"/>
                <a:gd name="T12" fmla="*/ 62 w 93"/>
                <a:gd name="T13" fmla="*/ 15 h 123"/>
                <a:gd name="T14" fmla="*/ 19 w 93"/>
                <a:gd name="T15" fmla="*/ 61 h 123"/>
                <a:gd name="T16" fmla="*/ 59 w 93"/>
                <a:gd name="T17" fmla="*/ 108 h 123"/>
                <a:gd name="T18" fmla="*/ 75 w 93"/>
                <a:gd name="T19" fmla="*/ 105 h 123"/>
                <a:gd name="T20" fmla="*/ 75 w 93"/>
                <a:gd name="T21" fmla="*/ 71 h 123"/>
                <a:gd name="T22" fmla="*/ 55 w 93"/>
                <a:gd name="T23" fmla="*/ 71 h 123"/>
                <a:gd name="T24" fmla="*/ 55 w 93"/>
                <a:gd name="T25" fmla="*/ 57 h 123"/>
                <a:gd name="T26" fmla="*/ 93 w 93"/>
                <a:gd name="T27" fmla="*/ 57 h 123"/>
                <a:gd name="T28" fmla="*/ 93 w 93"/>
                <a:gd name="T29" fmla="*/ 117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93" h="123">
                  <a:moveTo>
                    <a:pt x="93" y="117"/>
                  </a:moveTo>
                  <a:cubicBezTo>
                    <a:pt x="86" y="120"/>
                    <a:pt x="73" y="123"/>
                    <a:pt x="59" y="123"/>
                  </a:cubicBezTo>
                  <a:cubicBezTo>
                    <a:pt x="6" y="123"/>
                    <a:pt x="0" y="81"/>
                    <a:pt x="0" y="62"/>
                  </a:cubicBezTo>
                  <a:cubicBezTo>
                    <a:pt x="0" y="23"/>
                    <a:pt x="26" y="0"/>
                    <a:pt x="62" y="0"/>
                  </a:cubicBezTo>
                  <a:cubicBezTo>
                    <a:pt x="74" y="0"/>
                    <a:pt x="84" y="2"/>
                    <a:pt x="90" y="5"/>
                  </a:cubicBezTo>
                  <a:cubicBezTo>
                    <a:pt x="86" y="20"/>
                    <a:pt x="86" y="20"/>
                    <a:pt x="86" y="20"/>
                  </a:cubicBezTo>
                  <a:cubicBezTo>
                    <a:pt x="80" y="17"/>
                    <a:pt x="73" y="15"/>
                    <a:pt x="62" y="15"/>
                  </a:cubicBezTo>
                  <a:cubicBezTo>
                    <a:pt x="37" y="15"/>
                    <a:pt x="19" y="31"/>
                    <a:pt x="19" y="61"/>
                  </a:cubicBezTo>
                  <a:cubicBezTo>
                    <a:pt x="19" y="92"/>
                    <a:pt x="36" y="108"/>
                    <a:pt x="59" y="108"/>
                  </a:cubicBezTo>
                  <a:cubicBezTo>
                    <a:pt x="67" y="108"/>
                    <a:pt x="73" y="107"/>
                    <a:pt x="75" y="105"/>
                  </a:cubicBezTo>
                  <a:cubicBezTo>
                    <a:pt x="75" y="71"/>
                    <a:pt x="75" y="71"/>
                    <a:pt x="75" y="71"/>
                  </a:cubicBezTo>
                  <a:cubicBezTo>
                    <a:pt x="55" y="71"/>
                    <a:pt x="55" y="71"/>
                    <a:pt x="55" y="71"/>
                  </a:cubicBezTo>
                  <a:cubicBezTo>
                    <a:pt x="55" y="57"/>
                    <a:pt x="55" y="57"/>
                    <a:pt x="55" y="57"/>
                  </a:cubicBezTo>
                  <a:cubicBezTo>
                    <a:pt x="93" y="57"/>
                    <a:pt x="93" y="57"/>
                    <a:pt x="93" y="57"/>
                  </a:cubicBezTo>
                  <a:lnTo>
                    <a:pt x="93" y="11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7" name="Freeform 94"/>
            <p:cNvSpPr>
              <a:spLocks/>
            </p:cNvSpPr>
            <p:nvPr/>
          </p:nvSpPr>
          <p:spPr bwMode="auto">
            <a:xfrm>
              <a:off x="3963988" y="4691063"/>
              <a:ext cx="161925" cy="303213"/>
            </a:xfrm>
            <a:custGeom>
              <a:avLst/>
              <a:gdLst>
                <a:gd name="T0" fmla="*/ 102 w 102"/>
                <a:gd name="T1" fmla="*/ 191 h 191"/>
                <a:gd name="T2" fmla="*/ 0 w 102"/>
                <a:gd name="T3" fmla="*/ 191 h 191"/>
                <a:gd name="T4" fmla="*/ 0 w 102"/>
                <a:gd name="T5" fmla="*/ 0 h 191"/>
                <a:gd name="T6" fmla="*/ 29 w 102"/>
                <a:gd name="T7" fmla="*/ 0 h 191"/>
                <a:gd name="T8" fmla="*/ 29 w 102"/>
                <a:gd name="T9" fmla="*/ 166 h 191"/>
                <a:gd name="T10" fmla="*/ 102 w 102"/>
                <a:gd name="T11" fmla="*/ 166 h 191"/>
                <a:gd name="T12" fmla="*/ 102 w 102"/>
                <a:gd name="T13" fmla="*/ 191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2" h="191">
                  <a:moveTo>
                    <a:pt x="102" y="191"/>
                  </a:moveTo>
                  <a:lnTo>
                    <a:pt x="0" y="191"/>
                  </a:lnTo>
                  <a:lnTo>
                    <a:pt x="0" y="0"/>
                  </a:lnTo>
                  <a:lnTo>
                    <a:pt x="29" y="0"/>
                  </a:lnTo>
                  <a:lnTo>
                    <a:pt x="29" y="166"/>
                  </a:lnTo>
                  <a:lnTo>
                    <a:pt x="102" y="166"/>
                  </a:lnTo>
                  <a:lnTo>
                    <a:pt x="102" y="19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8" name="Freeform 95"/>
            <p:cNvSpPr>
              <a:spLocks noEditPoints="1"/>
            </p:cNvSpPr>
            <p:nvPr/>
          </p:nvSpPr>
          <p:spPr bwMode="auto">
            <a:xfrm>
              <a:off x="4146550" y="4691063"/>
              <a:ext cx="239713" cy="303213"/>
            </a:xfrm>
            <a:custGeom>
              <a:avLst/>
              <a:gdLst>
                <a:gd name="T0" fmla="*/ 96 w 96"/>
                <a:gd name="T1" fmla="*/ 121 h 121"/>
                <a:gd name="T2" fmla="*/ 77 w 96"/>
                <a:gd name="T3" fmla="*/ 121 h 121"/>
                <a:gd name="T4" fmla="*/ 66 w 96"/>
                <a:gd name="T5" fmla="*/ 85 h 121"/>
                <a:gd name="T6" fmla="*/ 29 w 96"/>
                <a:gd name="T7" fmla="*/ 85 h 121"/>
                <a:gd name="T8" fmla="*/ 19 w 96"/>
                <a:gd name="T9" fmla="*/ 121 h 121"/>
                <a:gd name="T10" fmla="*/ 0 w 96"/>
                <a:gd name="T11" fmla="*/ 121 h 121"/>
                <a:gd name="T12" fmla="*/ 37 w 96"/>
                <a:gd name="T13" fmla="*/ 0 h 121"/>
                <a:gd name="T14" fmla="*/ 59 w 96"/>
                <a:gd name="T15" fmla="*/ 0 h 121"/>
                <a:gd name="T16" fmla="*/ 96 w 96"/>
                <a:gd name="T17" fmla="*/ 121 h 121"/>
                <a:gd name="T18" fmla="*/ 63 w 96"/>
                <a:gd name="T19" fmla="*/ 71 h 121"/>
                <a:gd name="T20" fmla="*/ 53 w 96"/>
                <a:gd name="T21" fmla="*/ 39 h 121"/>
                <a:gd name="T22" fmla="*/ 47 w 96"/>
                <a:gd name="T23" fmla="*/ 16 h 121"/>
                <a:gd name="T24" fmla="*/ 47 w 96"/>
                <a:gd name="T25" fmla="*/ 16 h 121"/>
                <a:gd name="T26" fmla="*/ 41 w 96"/>
                <a:gd name="T27" fmla="*/ 39 h 121"/>
                <a:gd name="T28" fmla="*/ 32 w 96"/>
                <a:gd name="T29" fmla="*/ 71 h 121"/>
                <a:gd name="T30" fmla="*/ 63 w 96"/>
                <a:gd name="T31" fmla="*/ 71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96" h="121">
                  <a:moveTo>
                    <a:pt x="96" y="121"/>
                  </a:moveTo>
                  <a:cubicBezTo>
                    <a:pt x="77" y="121"/>
                    <a:pt x="77" y="121"/>
                    <a:pt x="77" y="121"/>
                  </a:cubicBezTo>
                  <a:cubicBezTo>
                    <a:pt x="66" y="85"/>
                    <a:pt x="66" y="85"/>
                    <a:pt x="66" y="85"/>
                  </a:cubicBezTo>
                  <a:cubicBezTo>
                    <a:pt x="29" y="85"/>
                    <a:pt x="29" y="85"/>
                    <a:pt x="29" y="85"/>
                  </a:cubicBezTo>
                  <a:cubicBezTo>
                    <a:pt x="19" y="121"/>
                    <a:pt x="19" y="121"/>
                    <a:pt x="19" y="121"/>
                  </a:cubicBezTo>
                  <a:cubicBezTo>
                    <a:pt x="0" y="121"/>
                    <a:pt x="0" y="121"/>
                    <a:pt x="0" y="121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59" y="0"/>
                    <a:pt x="59" y="0"/>
                    <a:pt x="59" y="0"/>
                  </a:cubicBezTo>
                  <a:lnTo>
                    <a:pt x="96" y="121"/>
                  </a:lnTo>
                  <a:close/>
                  <a:moveTo>
                    <a:pt x="63" y="71"/>
                  </a:moveTo>
                  <a:cubicBezTo>
                    <a:pt x="53" y="39"/>
                    <a:pt x="53" y="39"/>
                    <a:pt x="53" y="39"/>
                  </a:cubicBezTo>
                  <a:cubicBezTo>
                    <a:pt x="51" y="32"/>
                    <a:pt x="49" y="23"/>
                    <a:pt x="47" y="16"/>
                  </a:cubicBezTo>
                  <a:cubicBezTo>
                    <a:pt x="47" y="16"/>
                    <a:pt x="47" y="16"/>
                    <a:pt x="47" y="16"/>
                  </a:cubicBezTo>
                  <a:cubicBezTo>
                    <a:pt x="45" y="23"/>
                    <a:pt x="44" y="32"/>
                    <a:pt x="41" y="39"/>
                  </a:cubicBezTo>
                  <a:cubicBezTo>
                    <a:pt x="32" y="71"/>
                    <a:pt x="32" y="71"/>
                    <a:pt x="32" y="71"/>
                  </a:cubicBezTo>
                  <a:lnTo>
                    <a:pt x="63" y="7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9" name="Freeform 96"/>
            <p:cNvSpPr>
              <a:spLocks/>
            </p:cNvSpPr>
            <p:nvPr/>
          </p:nvSpPr>
          <p:spPr bwMode="auto">
            <a:xfrm>
              <a:off x="4427538" y="4691063"/>
              <a:ext cx="219075" cy="303213"/>
            </a:xfrm>
            <a:custGeom>
              <a:avLst/>
              <a:gdLst>
                <a:gd name="T0" fmla="*/ 87 w 87"/>
                <a:gd name="T1" fmla="*/ 121 h 121"/>
                <a:gd name="T2" fmla="*/ 68 w 87"/>
                <a:gd name="T3" fmla="*/ 121 h 121"/>
                <a:gd name="T4" fmla="*/ 36 w 87"/>
                <a:gd name="T5" fmla="*/ 64 h 121"/>
                <a:gd name="T6" fmla="*/ 16 w 87"/>
                <a:gd name="T7" fmla="*/ 23 h 121"/>
                <a:gd name="T8" fmla="*/ 16 w 87"/>
                <a:gd name="T9" fmla="*/ 23 h 121"/>
                <a:gd name="T10" fmla="*/ 17 w 87"/>
                <a:gd name="T11" fmla="*/ 76 h 121"/>
                <a:gd name="T12" fmla="*/ 17 w 87"/>
                <a:gd name="T13" fmla="*/ 121 h 121"/>
                <a:gd name="T14" fmla="*/ 0 w 87"/>
                <a:gd name="T15" fmla="*/ 121 h 121"/>
                <a:gd name="T16" fmla="*/ 0 w 87"/>
                <a:gd name="T17" fmla="*/ 0 h 121"/>
                <a:gd name="T18" fmla="*/ 20 w 87"/>
                <a:gd name="T19" fmla="*/ 0 h 121"/>
                <a:gd name="T20" fmla="*/ 51 w 87"/>
                <a:gd name="T21" fmla="*/ 56 h 121"/>
                <a:gd name="T22" fmla="*/ 71 w 87"/>
                <a:gd name="T23" fmla="*/ 96 h 121"/>
                <a:gd name="T24" fmla="*/ 72 w 87"/>
                <a:gd name="T25" fmla="*/ 96 h 121"/>
                <a:gd name="T26" fmla="*/ 70 w 87"/>
                <a:gd name="T27" fmla="*/ 44 h 121"/>
                <a:gd name="T28" fmla="*/ 70 w 87"/>
                <a:gd name="T29" fmla="*/ 0 h 121"/>
                <a:gd name="T30" fmla="*/ 87 w 87"/>
                <a:gd name="T31" fmla="*/ 0 h 121"/>
                <a:gd name="T32" fmla="*/ 87 w 87"/>
                <a:gd name="T33" fmla="*/ 121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7" h="121">
                  <a:moveTo>
                    <a:pt x="87" y="121"/>
                  </a:moveTo>
                  <a:cubicBezTo>
                    <a:pt x="68" y="121"/>
                    <a:pt x="68" y="121"/>
                    <a:pt x="68" y="121"/>
                  </a:cubicBezTo>
                  <a:cubicBezTo>
                    <a:pt x="36" y="64"/>
                    <a:pt x="36" y="64"/>
                    <a:pt x="36" y="64"/>
                  </a:cubicBezTo>
                  <a:cubicBezTo>
                    <a:pt x="29" y="51"/>
                    <a:pt x="22" y="37"/>
                    <a:pt x="16" y="23"/>
                  </a:cubicBezTo>
                  <a:cubicBezTo>
                    <a:pt x="16" y="23"/>
                    <a:pt x="16" y="23"/>
                    <a:pt x="16" y="23"/>
                  </a:cubicBezTo>
                  <a:cubicBezTo>
                    <a:pt x="17" y="39"/>
                    <a:pt x="17" y="54"/>
                    <a:pt x="17" y="76"/>
                  </a:cubicBezTo>
                  <a:cubicBezTo>
                    <a:pt x="17" y="121"/>
                    <a:pt x="17" y="121"/>
                    <a:pt x="17" y="121"/>
                  </a:cubicBezTo>
                  <a:cubicBezTo>
                    <a:pt x="0" y="121"/>
                    <a:pt x="0" y="121"/>
                    <a:pt x="0" y="12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51" y="56"/>
                    <a:pt x="51" y="56"/>
                    <a:pt x="51" y="56"/>
                  </a:cubicBezTo>
                  <a:cubicBezTo>
                    <a:pt x="59" y="69"/>
                    <a:pt x="66" y="83"/>
                    <a:pt x="71" y="96"/>
                  </a:cubicBezTo>
                  <a:cubicBezTo>
                    <a:pt x="72" y="96"/>
                    <a:pt x="72" y="96"/>
                    <a:pt x="72" y="96"/>
                  </a:cubicBezTo>
                  <a:cubicBezTo>
                    <a:pt x="70" y="79"/>
                    <a:pt x="70" y="64"/>
                    <a:pt x="70" y="44"/>
                  </a:cubicBezTo>
                  <a:cubicBezTo>
                    <a:pt x="70" y="0"/>
                    <a:pt x="70" y="0"/>
                    <a:pt x="70" y="0"/>
                  </a:cubicBezTo>
                  <a:cubicBezTo>
                    <a:pt x="87" y="0"/>
                    <a:pt x="87" y="0"/>
                    <a:pt x="87" y="0"/>
                  </a:cubicBezTo>
                  <a:lnTo>
                    <a:pt x="87" y="12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60" name="组合 59"/>
          <p:cNvGrpSpPr/>
          <p:nvPr/>
        </p:nvGrpSpPr>
        <p:grpSpPr>
          <a:xfrm>
            <a:off x="4927631" y="1331903"/>
            <a:ext cx="2220422" cy="1783227"/>
            <a:chOff x="4328340" y="3592505"/>
            <a:chExt cx="2220422" cy="1783227"/>
          </a:xfrm>
        </p:grpSpPr>
        <p:grpSp>
          <p:nvGrpSpPr>
            <p:cNvPr id="61" name="组合 60"/>
            <p:cNvGrpSpPr/>
            <p:nvPr/>
          </p:nvGrpSpPr>
          <p:grpSpPr>
            <a:xfrm>
              <a:off x="4354836" y="3592505"/>
              <a:ext cx="2193926" cy="1783227"/>
              <a:chOff x="4575175" y="3690938"/>
              <a:chExt cx="2628900" cy="2136775"/>
            </a:xfrm>
          </p:grpSpPr>
          <p:sp>
            <p:nvSpPr>
              <p:cNvPr id="65" name="Freeform 97"/>
              <p:cNvSpPr>
                <a:spLocks noEditPoints="1"/>
              </p:cNvSpPr>
              <p:nvPr/>
            </p:nvSpPr>
            <p:spPr bwMode="auto">
              <a:xfrm>
                <a:off x="4708525" y="4689475"/>
                <a:ext cx="231775" cy="307975"/>
              </a:xfrm>
              <a:custGeom>
                <a:avLst/>
                <a:gdLst>
                  <a:gd name="T0" fmla="*/ 0 w 93"/>
                  <a:gd name="T1" fmla="*/ 2 h 123"/>
                  <a:gd name="T2" fmla="*/ 31 w 93"/>
                  <a:gd name="T3" fmla="*/ 0 h 123"/>
                  <a:gd name="T4" fmla="*/ 93 w 93"/>
                  <a:gd name="T5" fmla="*/ 58 h 123"/>
                  <a:gd name="T6" fmla="*/ 93 w 93"/>
                  <a:gd name="T7" fmla="*/ 59 h 123"/>
                  <a:gd name="T8" fmla="*/ 76 w 93"/>
                  <a:gd name="T9" fmla="*/ 107 h 123"/>
                  <a:gd name="T10" fmla="*/ 26 w 93"/>
                  <a:gd name="T11" fmla="*/ 123 h 123"/>
                  <a:gd name="T12" fmla="*/ 0 w 93"/>
                  <a:gd name="T13" fmla="*/ 121 h 123"/>
                  <a:gd name="T14" fmla="*/ 0 w 93"/>
                  <a:gd name="T15" fmla="*/ 2 h 123"/>
                  <a:gd name="T16" fmla="*/ 18 w 93"/>
                  <a:gd name="T17" fmla="*/ 108 h 123"/>
                  <a:gd name="T18" fmla="*/ 30 w 93"/>
                  <a:gd name="T19" fmla="*/ 108 h 123"/>
                  <a:gd name="T20" fmla="*/ 74 w 93"/>
                  <a:gd name="T21" fmla="*/ 59 h 123"/>
                  <a:gd name="T22" fmla="*/ 32 w 93"/>
                  <a:gd name="T23" fmla="*/ 14 h 123"/>
                  <a:gd name="T24" fmla="*/ 18 w 93"/>
                  <a:gd name="T25" fmla="*/ 16 h 123"/>
                  <a:gd name="T26" fmla="*/ 18 w 93"/>
                  <a:gd name="T27" fmla="*/ 108 h 1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93" h="123">
                    <a:moveTo>
                      <a:pt x="0" y="2"/>
                    </a:moveTo>
                    <a:cubicBezTo>
                      <a:pt x="9" y="1"/>
                      <a:pt x="19" y="0"/>
                      <a:pt x="31" y="0"/>
                    </a:cubicBezTo>
                    <a:cubicBezTo>
                      <a:pt x="82" y="0"/>
                      <a:pt x="93" y="32"/>
                      <a:pt x="93" y="58"/>
                    </a:cubicBezTo>
                    <a:cubicBezTo>
                      <a:pt x="93" y="59"/>
                      <a:pt x="93" y="59"/>
                      <a:pt x="93" y="59"/>
                    </a:cubicBezTo>
                    <a:cubicBezTo>
                      <a:pt x="93" y="81"/>
                      <a:pt x="86" y="97"/>
                      <a:pt x="76" y="107"/>
                    </a:cubicBezTo>
                    <a:cubicBezTo>
                      <a:pt x="65" y="117"/>
                      <a:pt x="47" y="123"/>
                      <a:pt x="26" y="123"/>
                    </a:cubicBezTo>
                    <a:cubicBezTo>
                      <a:pt x="15" y="123"/>
                      <a:pt x="7" y="122"/>
                      <a:pt x="0" y="121"/>
                    </a:cubicBezTo>
                    <a:lnTo>
                      <a:pt x="0" y="2"/>
                    </a:lnTo>
                    <a:close/>
                    <a:moveTo>
                      <a:pt x="18" y="108"/>
                    </a:moveTo>
                    <a:cubicBezTo>
                      <a:pt x="21" y="108"/>
                      <a:pt x="26" y="108"/>
                      <a:pt x="30" y="108"/>
                    </a:cubicBezTo>
                    <a:cubicBezTo>
                      <a:pt x="57" y="108"/>
                      <a:pt x="74" y="92"/>
                      <a:pt x="74" y="59"/>
                    </a:cubicBezTo>
                    <a:cubicBezTo>
                      <a:pt x="74" y="30"/>
                      <a:pt x="59" y="14"/>
                      <a:pt x="32" y="14"/>
                    </a:cubicBezTo>
                    <a:cubicBezTo>
                      <a:pt x="26" y="14"/>
                      <a:pt x="21" y="15"/>
                      <a:pt x="18" y="16"/>
                    </a:cubicBezTo>
                    <a:lnTo>
                      <a:pt x="18" y="108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66" name="Freeform 98"/>
              <p:cNvSpPr>
                <a:spLocks/>
              </p:cNvSpPr>
              <p:nvPr/>
            </p:nvSpPr>
            <p:spPr bwMode="auto">
              <a:xfrm>
                <a:off x="5157788" y="3852863"/>
                <a:ext cx="906463" cy="1812925"/>
              </a:xfrm>
              <a:custGeom>
                <a:avLst/>
                <a:gdLst>
                  <a:gd name="T0" fmla="*/ 0 w 362"/>
                  <a:gd name="T1" fmla="*/ 362 h 724"/>
                  <a:gd name="T2" fmla="*/ 362 w 362"/>
                  <a:gd name="T3" fmla="*/ 724 h 724"/>
                  <a:gd name="T4" fmla="*/ 362 w 362"/>
                  <a:gd name="T5" fmla="*/ 0 h 724"/>
                  <a:gd name="T6" fmla="*/ 0 w 362"/>
                  <a:gd name="T7" fmla="*/ 362 h 7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62" h="724">
                    <a:moveTo>
                      <a:pt x="0" y="362"/>
                    </a:moveTo>
                    <a:cubicBezTo>
                      <a:pt x="0" y="562"/>
                      <a:pt x="162" y="724"/>
                      <a:pt x="362" y="724"/>
                    </a:cubicBezTo>
                    <a:cubicBezTo>
                      <a:pt x="362" y="0"/>
                      <a:pt x="362" y="0"/>
                      <a:pt x="362" y="0"/>
                    </a:cubicBezTo>
                    <a:cubicBezTo>
                      <a:pt x="162" y="0"/>
                      <a:pt x="0" y="162"/>
                      <a:pt x="0" y="362"/>
                    </a:cubicBezTo>
                  </a:path>
                </a:pathLst>
              </a:custGeom>
              <a:solidFill>
                <a:srgbClr val="F3994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67" name="Freeform 99"/>
              <p:cNvSpPr>
                <a:spLocks/>
              </p:cNvSpPr>
              <p:nvPr/>
            </p:nvSpPr>
            <p:spPr bwMode="auto">
              <a:xfrm>
                <a:off x="6064250" y="3852863"/>
                <a:ext cx="904875" cy="1812925"/>
              </a:xfrm>
              <a:custGeom>
                <a:avLst/>
                <a:gdLst>
                  <a:gd name="T0" fmla="*/ 0 w 362"/>
                  <a:gd name="T1" fmla="*/ 0 h 724"/>
                  <a:gd name="T2" fmla="*/ 0 w 362"/>
                  <a:gd name="T3" fmla="*/ 724 h 724"/>
                  <a:gd name="T4" fmla="*/ 362 w 362"/>
                  <a:gd name="T5" fmla="*/ 362 h 724"/>
                  <a:gd name="T6" fmla="*/ 0 w 362"/>
                  <a:gd name="T7" fmla="*/ 0 h 7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62" h="724">
                    <a:moveTo>
                      <a:pt x="0" y="0"/>
                    </a:moveTo>
                    <a:cubicBezTo>
                      <a:pt x="0" y="724"/>
                      <a:pt x="0" y="724"/>
                      <a:pt x="0" y="724"/>
                    </a:cubicBezTo>
                    <a:cubicBezTo>
                      <a:pt x="200" y="724"/>
                      <a:pt x="362" y="562"/>
                      <a:pt x="362" y="362"/>
                    </a:cubicBezTo>
                    <a:cubicBezTo>
                      <a:pt x="362" y="162"/>
                      <a:pt x="200" y="0"/>
                      <a:pt x="0" y="0"/>
                    </a:cubicBezTo>
                  </a:path>
                </a:pathLst>
              </a:custGeom>
              <a:solidFill>
                <a:srgbClr val="DB7B2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68" name="Freeform 100"/>
              <p:cNvSpPr>
                <a:spLocks noEditPoints="1"/>
              </p:cNvSpPr>
              <p:nvPr/>
            </p:nvSpPr>
            <p:spPr bwMode="auto">
              <a:xfrm>
                <a:off x="5064125" y="3759200"/>
                <a:ext cx="2000250" cy="2001838"/>
              </a:xfrm>
              <a:custGeom>
                <a:avLst/>
                <a:gdLst>
                  <a:gd name="T0" fmla="*/ 400 w 800"/>
                  <a:gd name="T1" fmla="*/ 800 h 800"/>
                  <a:gd name="T2" fmla="*/ 0 w 800"/>
                  <a:gd name="T3" fmla="*/ 400 h 800"/>
                  <a:gd name="T4" fmla="*/ 400 w 800"/>
                  <a:gd name="T5" fmla="*/ 0 h 800"/>
                  <a:gd name="T6" fmla="*/ 800 w 800"/>
                  <a:gd name="T7" fmla="*/ 400 h 800"/>
                  <a:gd name="T8" fmla="*/ 400 w 800"/>
                  <a:gd name="T9" fmla="*/ 800 h 800"/>
                  <a:gd name="T10" fmla="*/ 400 w 800"/>
                  <a:gd name="T11" fmla="*/ 9 h 800"/>
                  <a:gd name="T12" fmla="*/ 9 w 800"/>
                  <a:gd name="T13" fmla="*/ 400 h 800"/>
                  <a:gd name="T14" fmla="*/ 400 w 800"/>
                  <a:gd name="T15" fmla="*/ 791 h 800"/>
                  <a:gd name="T16" fmla="*/ 791 w 800"/>
                  <a:gd name="T17" fmla="*/ 400 h 800"/>
                  <a:gd name="T18" fmla="*/ 400 w 800"/>
                  <a:gd name="T19" fmla="*/ 9 h 8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800" h="800">
                    <a:moveTo>
                      <a:pt x="400" y="800"/>
                    </a:moveTo>
                    <a:cubicBezTo>
                      <a:pt x="180" y="800"/>
                      <a:pt x="0" y="620"/>
                      <a:pt x="0" y="400"/>
                    </a:cubicBezTo>
                    <a:cubicBezTo>
                      <a:pt x="0" y="180"/>
                      <a:pt x="180" y="0"/>
                      <a:pt x="400" y="0"/>
                    </a:cubicBezTo>
                    <a:cubicBezTo>
                      <a:pt x="620" y="0"/>
                      <a:pt x="800" y="180"/>
                      <a:pt x="800" y="400"/>
                    </a:cubicBezTo>
                    <a:cubicBezTo>
                      <a:pt x="800" y="620"/>
                      <a:pt x="620" y="800"/>
                      <a:pt x="400" y="800"/>
                    </a:cubicBezTo>
                    <a:moveTo>
                      <a:pt x="400" y="9"/>
                    </a:moveTo>
                    <a:cubicBezTo>
                      <a:pt x="184" y="9"/>
                      <a:pt x="9" y="184"/>
                      <a:pt x="9" y="400"/>
                    </a:cubicBezTo>
                    <a:cubicBezTo>
                      <a:pt x="9" y="616"/>
                      <a:pt x="184" y="791"/>
                      <a:pt x="400" y="791"/>
                    </a:cubicBezTo>
                    <a:cubicBezTo>
                      <a:pt x="616" y="791"/>
                      <a:pt x="791" y="616"/>
                      <a:pt x="791" y="400"/>
                    </a:cubicBezTo>
                    <a:cubicBezTo>
                      <a:pt x="791" y="184"/>
                      <a:pt x="616" y="9"/>
                      <a:pt x="400" y="9"/>
                    </a:cubicBezTo>
                  </a:path>
                </a:pathLst>
              </a:custGeom>
              <a:solidFill>
                <a:srgbClr val="DB7B2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69" name="Freeform 101"/>
              <p:cNvSpPr>
                <a:spLocks noEditPoints="1"/>
              </p:cNvSpPr>
              <p:nvPr/>
            </p:nvSpPr>
            <p:spPr bwMode="auto">
              <a:xfrm>
                <a:off x="4995863" y="3690938"/>
                <a:ext cx="2135188" cy="2136775"/>
              </a:xfrm>
              <a:custGeom>
                <a:avLst/>
                <a:gdLst>
                  <a:gd name="T0" fmla="*/ 441 w 854"/>
                  <a:gd name="T1" fmla="*/ 846 h 854"/>
                  <a:gd name="T2" fmla="*/ 461 w 854"/>
                  <a:gd name="T3" fmla="*/ 845 h 854"/>
                  <a:gd name="T4" fmla="*/ 386 w 854"/>
                  <a:gd name="T5" fmla="*/ 852 h 854"/>
                  <a:gd name="T6" fmla="*/ 386 w 854"/>
                  <a:gd name="T7" fmla="*/ 852 h 854"/>
                  <a:gd name="T8" fmla="*/ 549 w 854"/>
                  <a:gd name="T9" fmla="*/ 837 h 854"/>
                  <a:gd name="T10" fmla="*/ 302 w 854"/>
                  <a:gd name="T11" fmla="*/ 827 h 854"/>
                  <a:gd name="T12" fmla="*/ 566 w 854"/>
                  <a:gd name="T13" fmla="*/ 822 h 854"/>
                  <a:gd name="T14" fmla="*/ 280 w 854"/>
                  <a:gd name="T15" fmla="*/ 828 h 854"/>
                  <a:gd name="T16" fmla="*/ 280 w 854"/>
                  <a:gd name="T17" fmla="*/ 828 h 854"/>
                  <a:gd name="T18" fmla="*/ 649 w 854"/>
                  <a:gd name="T19" fmla="*/ 793 h 854"/>
                  <a:gd name="T20" fmla="*/ 205 w 854"/>
                  <a:gd name="T21" fmla="*/ 782 h 854"/>
                  <a:gd name="T22" fmla="*/ 662 w 854"/>
                  <a:gd name="T23" fmla="*/ 774 h 854"/>
                  <a:gd name="T24" fmla="*/ 183 w 854"/>
                  <a:gd name="T25" fmla="*/ 778 h 854"/>
                  <a:gd name="T26" fmla="*/ 183 w 854"/>
                  <a:gd name="T27" fmla="*/ 778 h 854"/>
                  <a:gd name="T28" fmla="*/ 734 w 854"/>
                  <a:gd name="T29" fmla="*/ 724 h 854"/>
                  <a:gd name="T30" fmla="*/ 122 w 854"/>
                  <a:gd name="T31" fmla="*/ 714 h 854"/>
                  <a:gd name="T32" fmla="*/ 742 w 854"/>
                  <a:gd name="T33" fmla="*/ 703 h 854"/>
                  <a:gd name="T34" fmla="*/ 102 w 854"/>
                  <a:gd name="T35" fmla="*/ 704 h 854"/>
                  <a:gd name="T36" fmla="*/ 102 w 854"/>
                  <a:gd name="T37" fmla="*/ 704 h 854"/>
                  <a:gd name="T38" fmla="*/ 799 w 854"/>
                  <a:gd name="T39" fmla="*/ 637 h 854"/>
                  <a:gd name="T40" fmla="*/ 59 w 854"/>
                  <a:gd name="T41" fmla="*/ 628 h 854"/>
                  <a:gd name="T42" fmla="*/ 802 w 854"/>
                  <a:gd name="T43" fmla="*/ 614 h 854"/>
                  <a:gd name="T44" fmla="*/ 42 w 854"/>
                  <a:gd name="T45" fmla="*/ 613 h 854"/>
                  <a:gd name="T46" fmla="*/ 42 w 854"/>
                  <a:gd name="T47" fmla="*/ 613 h 854"/>
                  <a:gd name="T48" fmla="*/ 840 w 854"/>
                  <a:gd name="T49" fmla="*/ 535 h 854"/>
                  <a:gd name="T50" fmla="*/ 20 w 854"/>
                  <a:gd name="T51" fmla="*/ 528 h 854"/>
                  <a:gd name="T52" fmla="*/ 837 w 854"/>
                  <a:gd name="T53" fmla="*/ 513 h 854"/>
                  <a:gd name="T54" fmla="*/ 8 w 854"/>
                  <a:gd name="T55" fmla="*/ 509 h 854"/>
                  <a:gd name="T56" fmla="*/ 8 w 854"/>
                  <a:gd name="T57" fmla="*/ 509 h 854"/>
                  <a:gd name="T58" fmla="*/ 846 w 854"/>
                  <a:gd name="T59" fmla="*/ 426 h 854"/>
                  <a:gd name="T60" fmla="*/ 1 w 854"/>
                  <a:gd name="T61" fmla="*/ 455 h 854"/>
                  <a:gd name="T62" fmla="*/ 8 w 854"/>
                  <a:gd name="T63" fmla="*/ 427 h 854"/>
                  <a:gd name="T64" fmla="*/ 842 w 854"/>
                  <a:gd name="T65" fmla="*/ 373 h 854"/>
                  <a:gd name="T66" fmla="*/ 9 w 854"/>
                  <a:gd name="T67" fmla="*/ 401 h 854"/>
                  <a:gd name="T68" fmla="*/ 9 w 854"/>
                  <a:gd name="T69" fmla="*/ 401 h 854"/>
                  <a:gd name="T70" fmla="*/ 847 w 854"/>
                  <a:gd name="T71" fmla="*/ 351 h 854"/>
                  <a:gd name="T72" fmla="*/ 15 w 854"/>
                  <a:gd name="T73" fmla="*/ 313 h 854"/>
                  <a:gd name="T74" fmla="*/ 815 w 854"/>
                  <a:gd name="T75" fmla="*/ 269 h 854"/>
                  <a:gd name="T76" fmla="*/ 29 w 854"/>
                  <a:gd name="T77" fmla="*/ 296 h 854"/>
                  <a:gd name="T78" fmla="*/ 29 w 854"/>
                  <a:gd name="T79" fmla="*/ 296 h 854"/>
                  <a:gd name="T80" fmla="*/ 814 w 854"/>
                  <a:gd name="T81" fmla="*/ 247 h 854"/>
                  <a:gd name="T82" fmla="*/ 58 w 854"/>
                  <a:gd name="T83" fmla="*/ 212 h 854"/>
                  <a:gd name="T84" fmla="*/ 762 w 854"/>
                  <a:gd name="T85" fmla="*/ 176 h 854"/>
                  <a:gd name="T86" fmla="*/ 76 w 854"/>
                  <a:gd name="T87" fmla="*/ 199 h 854"/>
                  <a:gd name="T88" fmla="*/ 76 w 854"/>
                  <a:gd name="T89" fmla="*/ 199 h 854"/>
                  <a:gd name="T90" fmla="*/ 756 w 854"/>
                  <a:gd name="T91" fmla="*/ 154 h 854"/>
                  <a:gd name="T92" fmla="*/ 124 w 854"/>
                  <a:gd name="T93" fmla="*/ 126 h 854"/>
                  <a:gd name="T94" fmla="*/ 688 w 854"/>
                  <a:gd name="T95" fmla="*/ 99 h 854"/>
                  <a:gd name="T96" fmla="*/ 145 w 854"/>
                  <a:gd name="T97" fmla="*/ 117 h 854"/>
                  <a:gd name="T98" fmla="*/ 145 w 854"/>
                  <a:gd name="T99" fmla="*/ 117 h 854"/>
                  <a:gd name="T100" fmla="*/ 676 w 854"/>
                  <a:gd name="T101" fmla="*/ 80 h 854"/>
                  <a:gd name="T102" fmla="*/ 210 w 854"/>
                  <a:gd name="T103" fmla="*/ 59 h 854"/>
                  <a:gd name="T104" fmla="*/ 596 w 854"/>
                  <a:gd name="T105" fmla="*/ 44 h 854"/>
                  <a:gd name="T106" fmla="*/ 233 w 854"/>
                  <a:gd name="T107" fmla="*/ 56 h 854"/>
                  <a:gd name="T108" fmla="*/ 233 w 854"/>
                  <a:gd name="T109" fmla="*/ 56 h 854"/>
                  <a:gd name="T110" fmla="*/ 580 w 854"/>
                  <a:gd name="T111" fmla="*/ 28 h 854"/>
                  <a:gd name="T112" fmla="*/ 311 w 854"/>
                  <a:gd name="T113" fmla="*/ 16 h 854"/>
                  <a:gd name="T114" fmla="*/ 493 w 854"/>
                  <a:gd name="T115" fmla="*/ 13 h 854"/>
                  <a:gd name="T116" fmla="*/ 333 w 854"/>
                  <a:gd name="T117" fmla="*/ 19 h 854"/>
                  <a:gd name="T118" fmla="*/ 333 w 854"/>
                  <a:gd name="T119" fmla="*/ 19 h 854"/>
                  <a:gd name="T120" fmla="*/ 474 w 854"/>
                  <a:gd name="T121" fmla="*/ 2 h 854"/>
                  <a:gd name="T122" fmla="*/ 419 w 854"/>
                  <a:gd name="T123" fmla="*/ 0 h 8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854" h="854">
                    <a:moveTo>
                      <a:pt x="427" y="854"/>
                    </a:moveTo>
                    <a:cubicBezTo>
                      <a:pt x="420" y="854"/>
                      <a:pt x="414" y="854"/>
                      <a:pt x="407" y="854"/>
                    </a:cubicBezTo>
                    <a:cubicBezTo>
                      <a:pt x="408" y="846"/>
                      <a:pt x="408" y="846"/>
                      <a:pt x="408" y="846"/>
                    </a:cubicBezTo>
                    <a:cubicBezTo>
                      <a:pt x="419" y="846"/>
                      <a:pt x="430" y="846"/>
                      <a:pt x="441" y="846"/>
                    </a:cubicBezTo>
                    <a:cubicBezTo>
                      <a:pt x="441" y="854"/>
                      <a:pt x="441" y="854"/>
                      <a:pt x="441" y="854"/>
                    </a:cubicBezTo>
                    <a:cubicBezTo>
                      <a:pt x="436" y="854"/>
                      <a:pt x="432" y="854"/>
                      <a:pt x="427" y="854"/>
                    </a:cubicBezTo>
                    <a:moveTo>
                      <a:pt x="462" y="853"/>
                    </a:moveTo>
                    <a:cubicBezTo>
                      <a:pt x="461" y="845"/>
                      <a:pt x="461" y="845"/>
                      <a:pt x="461" y="845"/>
                    </a:cubicBezTo>
                    <a:cubicBezTo>
                      <a:pt x="472" y="844"/>
                      <a:pt x="483" y="843"/>
                      <a:pt x="494" y="841"/>
                    </a:cubicBezTo>
                    <a:cubicBezTo>
                      <a:pt x="495" y="849"/>
                      <a:pt x="495" y="849"/>
                      <a:pt x="495" y="849"/>
                    </a:cubicBezTo>
                    <a:cubicBezTo>
                      <a:pt x="484" y="851"/>
                      <a:pt x="473" y="852"/>
                      <a:pt x="462" y="853"/>
                    </a:cubicBezTo>
                    <a:moveTo>
                      <a:pt x="386" y="852"/>
                    </a:moveTo>
                    <a:cubicBezTo>
                      <a:pt x="375" y="851"/>
                      <a:pt x="364" y="850"/>
                      <a:pt x="353" y="848"/>
                    </a:cubicBezTo>
                    <a:cubicBezTo>
                      <a:pt x="354" y="840"/>
                      <a:pt x="354" y="840"/>
                      <a:pt x="354" y="840"/>
                    </a:cubicBezTo>
                    <a:cubicBezTo>
                      <a:pt x="365" y="842"/>
                      <a:pt x="376" y="843"/>
                      <a:pt x="387" y="844"/>
                    </a:cubicBezTo>
                    <a:lnTo>
                      <a:pt x="386" y="852"/>
                    </a:lnTo>
                    <a:close/>
                    <a:moveTo>
                      <a:pt x="516" y="845"/>
                    </a:moveTo>
                    <a:cubicBezTo>
                      <a:pt x="514" y="837"/>
                      <a:pt x="514" y="837"/>
                      <a:pt x="514" y="837"/>
                    </a:cubicBezTo>
                    <a:cubicBezTo>
                      <a:pt x="525" y="835"/>
                      <a:pt x="536" y="832"/>
                      <a:pt x="546" y="829"/>
                    </a:cubicBezTo>
                    <a:cubicBezTo>
                      <a:pt x="549" y="837"/>
                      <a:pt x="549" y="837"/>
                      <a:pt x="549" y="837"/>
                    </a:cubicBezTo>
                    <a:cubicBezTo>
                      <a:pt x="538" y="840"/>
                      <a:pt x="527" y="843"/>
                      <a:pt x="516" y="845"/>
                    </a:cubicBezTo>
                    <a:moveTo>
                      <a:pt x="332" y="844"/>
                    </a:moveTo>
                    <a:cubicBezTo>
                      <a:pt x="321" y="841"/>
                      <a:pt x="310" y="838"/>
                      <a:pt x="300" y="835"/>
                    </a:cubicBezTo>
                    <a:cubicBezTo>
                      <a:pt x="302" y="827"/>
                      <a:pt x="302" y="827"/>
                      <a:pt x="302" y="827"/>
                    </a:cubicBezTo>
                    <a:cubicBezTo>
                      <a:pt x="313" y="830"/>
                      <a:pt x="323" y="833"/>
                      <a:pt x="334" y="836"/>
                    </a:cubicBezTo>
                    <a:lnTo>
                      <a:pt x="332" y="844"/>
                    </a:lnTo>
                    <a:close/>
                    <a:moveTo>
                      <a:pt x="569" y="830"/>
                    </a:moveTo>
                    <a:cubicBezTo>
                      <a:pt x="566" y="822"/>
                      <a:pt x="566" y="822"/>
                      <a:pt x="566" y="822"/>
                    </a:cubicBezTo>
                    <a:cubicBezTo>
                      <a:pt x="576" y="819"/>
                      <a:pt x="587" y="815"/>
                      <a:pt x="597" y="810"/>
                    </a:cubicBezTo>
                    <a:cubicBezTo>
                      <a:pt x="600" y="818"/>
                      <a:pt x="600" y="818"/>
                      <a:pt x="600" y="818"/>
                    </a:cubicBezTo>
                    <a:cubicBezTo>
                      <a:pt x="590" y="822"/>
                      <a:pt x="579" y="827"/>
                      <a:pt x="569" y="830"/>
                    </a:cubicBezTo>
                    <a:moveTo>
                      <a:pt x="280" y="828"/>
                    </a:moveTo>
                    <a:cubicBezTo>
                      <a:pt x="269" y="824"/>
                      <a:pt x="259" y="820"/>
                      <a:pt x="248" y="815"/>
                    </a:cubicBezTo>
                    <a:cubicBezTo>
                      <a:pt x="252" y="808"/>
                      <a:pt x="252" y="808"/>
                      <a:pt x="252" y="808"/>
                    </a:cubicBezTo>
                    <a:cubicBezTo>
                      <a:pt x="262" y="812"/>
                      <a:pt x="272" y="817"/>
                      <a:pt x="282" y="821"/>
                    </a:cubicBezTo>
                    <a:lnTo>
                      <a:pt x="280" y="828"/>
                    </a:lnTo>
                    <a:close/>
                    <a:moveTo>
                      <a:pt x="619" y="809"/>
                    </a:moveTo>
                    <a:cubicBezTo>
                      <a:pt x="615" y="801"/>
                      <a:pt x="615" y="801"/>
                      <a:pt x="615" y="801"/>
                    </a:cubicBezTo>
                    <a:cubicBezTo>
                      <a:pt x="625" y="797"/>
                      <a:pt x="635" y="791"/>
                      <a:pt x="644" y="785"/>
                    </a:cubicBezTo>
                    <a:cubicBezTo>
                      <a:pt x="649" y="793"/>
                      <a:pt x="649" y="793"/>
                      <a:pt x="649" y="793"/>
                    </a:cubicBezTo>
                    <a:cubicBezTo>
                      <a:pt x="639" y="798"/>
                      <a:pt x="629" y="804"/>
                      <a:pt x="619" y="809"/>
                    </a:cubicBezTo>
                    <a:moveTo>
                      <a:pt x="230" y="806"/>
                    </a:moveTo>
                    <a:cubicBezTo>
                      <a:pt x="220" y="801"/>
                      <a:pt x="210" y="795"/>
                      <a:pt x="200" y="789"/>
                    </a:cubicBezTo>
                    <a:cubicBezTo>
                      <a:pt x="205" y="782"/>
                      <a:pt x="205" y="782"/>
                      <a:pt x="205" y="782"/>
                    </a:cubicBezTo>
                    <a:cubicBezTo>
                      <a:pt x="214" y="788"/>
                      <a:pt x="224" y="794"/>
                      <a:pt x="233" y="799"/>
                    </a:cubicBezTo>
                    <a:lnTo>
                      <a:pt x="230" y="806"/>
                    </a:lnTo>
                    <a:close/>
                    <a:moveTo>
                      <a:pt x="666" y="781"/>
                    </a:moveTo>
                    <a:cubicBezTo>
                      <a:pt x="662" y="774"/>
                      <a:pt x="662" y="774"/>
                      <a:pt x="662" y="774"/>
                    </a:cubicBezTo>
                    <a:cubicBezTo>
                      <a:pt x="671" y="768"/>
                      <a:pt x="680" y="762"/>
                      <a:pt x="688" y="755"/>
                    </a:cubicBezTo>
                    <a:cubicBezTo>
                      <a:pt x="693" y="761"/>
                      <a:pt x="693" y="761"/>
                      <a:pt x="693" y="761"/>
                    </a:cubicBezTo>
                    <a:cubicBezTo>
                      <a:pt x="685" y="768"/>
                      <a:pt x="676" y="775"/>
                      <a:pt x="666" y="781"/>
                    </a:cubicBezTo>
                    <a:moveTo>
                      <a:pt x="183" y="778"/>
                    </a:moveTo>
                    <a:cubicBezTo>
                      <a:pt x="174" y="771"/>
                      <a:pt x="164" y="764"/>
                      <a:pt x="156" y="757"/>
                    </a:cubicBezTo>
                    <a:cubicBezTo>
                      <a:pt x="161" y="751"/>
                      <a:pt x="161" y="751"/>
                      <a:pt x="161" y="751"/>
                    </a:cubicBezTo>
                    <a:cubicBezTo>
                      <a:pt x="170" y="758"/>
                      <a:pt x="178" y="765"/>
                      <a:pt x="187" y="771"/>
                    </a:cubicBezTo>
                    <a:lnTo>
                      <a:pt x="183" y="778"/>
                    </a:lnTo>
                    <a:close/>
                    <a:moveTo>
                      <a:pt x="710" y="748"/>
                    </a:moveTo>
                    <a:cubicBezTo>
                      <a:pt x="704" y="741"/>
                      <a:pt x="704" y="741"/>
                      <a:pt x="704" y="741"/>
                    </a:cubicBezTo>
                    <a:cubicBezTo>
                      <a:pt x="712" y="734"/>
                      <a:pt x="720" y="726"/>
                      <a:pt x="728" y="719"/>
                    </a:cubicBezTo>
                    <a:cubicBezTo>
                      <a:pt x="734" y="724"/>
                      <a:pt x="734" y="724"/>
                      <a:pt x="734" y="724"/>
                    </a:cubicBezTo>
                    <a:cubicBezTo>
                      <a:pt x="726" y="732"/>
                      <a:pt x="718" y="740"/>
                      <a:pt x="710" y="748"/>
                    </a:cubicBezTo>
                    <a:moveTo>
                      <a:pt x="140" y="744"/>
                    </a:moveTo>
                    <a:cubicBezTo>
                      <a:pt x="132" y="736"/>
                      <a:pt x="123" y="728"/>
                      <a:pt x="116" y="720"/>
                    </a:cubicBezTo>
                    <a:cubicBezTo>
                      <a:pt x="122" y="714"/>
                      <a:pt x="122" y="714"/>
                      <a:pt x="122" y="714"/>
                    </a:cubicBezTo>
                    <a:cubicBezTo>
                      <a:pt x="129" y="722"/>
                      <a:pt x="137" y="730"/>
                      <a:pt x="145" y="737"/>
                    </a:cubicBezTo>
                    <a:lnTo>
                      <a:pt x="140" y="744"/>
                    </a:lnTo>
                    <a:close/>
                    <a:moveTo>
                      <a:pt x="748" y="709"/>
                    </a:moveTo>
                    <a:cubicBezTo>
                      <a:pt x="742" y="703"/>
                      <a:pt x="742" y="703"/>
                      <a:pt x="742" y="703"/>
                    </a:cubicBezTo>
                    <a:cubicBezTo>
                      <a:pt x="749" y="695"/>
                      <a:pt x="756" y="687"/>
                      <a:pt x="763" y="678"/>
                    </a:cubicBezTo>
                    <a:cubicBezTo>
                      <a:pt x="769" y="683"/>
                      <a:pt x="769" y="683"/>
                      <a:pt x="769" y="683"/>
                    </a:cubicBezTo>
                    <a:cubicBezTo>
                      <a:pt x="763" y="692"/>
                      <a:pt x="756" y="700"/>
                      <a:pt x="748" y="709"/>
                    </a:cubicBezTo>
                    <a:moveTo>
                      <a:pt x="102" y="704"/>
                    </a:moveTo>
                    <a:cubicBezTo>
                      <a:pt x="94" y="696"/>
                      <a:pt x="87" y="687"/>
                      <a:pt x="81" y="678"/>
                    </a:cubicBezTo>
                    <a:cubicBezTo>
                      <a:pt x="88" y="673"/>
                      <a:pt x="88" y="673"/>
                      <a:pt x="88" y="673"/>
                    </a:cubicBezTo>
                    <a:cubicBezTo>
                      <a:pt x="94" y="682"/>
                      <a:pt x="101" y="691"/>
                      <a:pt x="108" y="699"/>
                    </a:cubicBezTo>
                    <a:lnTo>
                      <a:pt x="102" y="704"/>
                    </a:lnTo>
                    <a:close/>
                    <a:moveTo>
                      <a:pt x="782" y="666"/>
                    </a:moveTo>
                    <a:cubicBezTo>
                      <a:pt x="775" y="661"/>
                      <a:pt x="775" y="661"/>
                      <a:pt x="775" y="661"/>
                    </a:cubicBezTo>
                    <a:cubicBezTo>
                      <a:pt x="781" y="652"/>
                      <a:pt x="787" y="642"/>
                      <a:pt x="792" y="633"/>
                    </a:cubicBezTo>
                    <a:cubicBezTo>
                      <a:pt x="799" y="637"/>
                      <a:pt x="799" y="637"/>
                      <a:pt x="799" y="637"/>
                    </a:cubicBezTo>
                    <a:cubicBezTo>
                      <a:pt x="794" y="647"/>
                      <a:pt x="788" y="656"/>
                      <a:pt x="782" y="666"/>
                    </a:cubicBezTo>
                    <a:moveTo>
                      <a:pt x="69" y="660"/>
                    </a:moveTo>
                    <a:cubicBezTo>
                      <a:pt x="63" y="651"/>
                      <a:pt x="57" y="641"/>
                      <a:pt x="52" y="632"/>
                    </a:cubicBezTo>
                    <a:cubicBezTo>
                      <a:pt x="59" y="628"/>
                      <a:pt x="59" y="628"/>
                      <a:pt x="59" y="628"/>
                    </a:cubicBezTo>
                    <a:cubicBezTo>
                      <a:pt x="64" y="637"/>
                      <a:pt x="70" y="647"/>
                      <a:pt x="76" y="656"/>
                    </a:cubicBezTo>
                    <a:lnTo>
                      <a:pt x="69" y="660"/>
                    </a:lnTo>
                    <a:close/>
                    <a:moveTo>
                      <a:pt x="809" y="618"/>
                    </a:moveTo>
                    <a:cubicBezTo>
                      <a:pt x="802" y="614"/>
                      <a:pt x="802" y="614"/>
                      <a:pt x="802" y="614"/>
                    </a:cubicBezTo>
                    <a:cubicBezTo>
                      <a:pt x="807" y="605"/>
                      <a:pt x="811" y="595"/>
                      <a:pt x="816" y="584"/>
                    </a:cubicBezTo>
                    <a:cubicBezTo>
                      <a:pt x="823" y="587"/>
                      <a:pt x="823" y="587"/>
                      <a:pt x="823" y="587"/>
                    </a:cubicBezTo>
                    <a:cubicBezTo>
                      <a:pt x="819" y="598"/>
                      <a:pt x="814" y="608"/>
                      <a:pt x="809" y="618"/>
                    </a:cubicBezTo>
                    <a:moveTo>
                      <a:pt x="42" y="613"/>
                    </a:moveTo>
                    <a:cubicBezTo>
                      <a:pt x="37" y="603"/>
                      <a:pt x="33" y="592"/>
                      <a:pt x="29" y="582"/>
                    </a:cubicBezTo>
                    <a:cubicBezTo>
                      <a:pt x="36" y="579"/>
                      <a:pt x="36" y="579"/>
                      <a:pt x="36" y="579"/>
                    </a:cubicBezTo>
                    <a:cubicBezTo>
                      <a:pt x="40" y="589"/>
                      <a:pt x="45" y="599"/>
                      <a:pt x="50" y="609"/>
                    </a:cubicBezTo>
                    <a:lnTo>
                      <a:pt x="42" y="613"/>
                    </a:lnTo>
                    <a:close/>
                    <a:moveTo>
                      <a:pt x="831" y="568"/>
                    </a:moveTo>
                    <a:cubicBezTo>
                      <a:pt x="823" y="565"/>
                      <a:pt x="823" y="565"/>
                      <a:pt x="823" y="565"/>
                    </a:cubicBezTo>
                    <a:cubicBezTo>
                      <a:pt x="826" y="555"/>
                      <a:pt x="830" y="544"/>
                      <a:pt x="832" y="533"/>
                    </a:cubicBezTo>
                    <a:cubicBezTo>
                      <a:pt x="840" y="535"/>
                      <a:pt x="840" y="535"/>
                      <a:pt x="840" y="535"/>
                    </a:cubicBezTo>
                    <a:cubicBezTo>
                      <a:pt x="838" y="546"/>
                      <a:pt x="834" y="557"/>
                      <a:pt x="831" y="568"/>
                    </a:cubicBezTo>
                    <a:moveTo>
                      <a:pt x="21" y="562"/>
                    </a:moveTo>
                    <a:cubicBezTo>
                      <a:pt x="18" y="552"/>
                      <a:pt x="15" y="541"/>
                      <a:pt x="12" y="530"/>
                    </a:cubicBezTo>
                    <a:cubicBezTo>
                      <a:pt x="20" y="528"/>
                      <a:pt x="20" y="528"/>
                      <a:pt x="20" y="528"/>
                    </a:cubicBezTo>
                    <a:cubicBezTo>
                      <a:pt x="23" y="538"/>
                      <a:pt x="26" y="549"/>
                      <a:pt x="29" y="560"/>
                    </a:cubicBezTo>
                    <a:lnTo>
                      <a:pt x="21" y="562"/>
                    </a:lnTo>
                    <a:close/>
                    <a:moveTo>
                      <a:pt x="845" y="515"/>
                    </a:moveTo>
                    <a:cubicBezTo>
                      <a:pt x="837" y="513"/>
                      <a:pt x="837" y="513"/>
                      <a:pt x="837" y="513"/>
                    </a:cubicBezTo>
                    <a:cubicBezTo>
                      <a:pt x="839" y="503"/>
                      <a:pt x="841" y="492"/>
                      <a:pt x="843" y="481"/>
                    </a:cubicBezTo>
                    <a:cubicBezTo>
                      <a:pt x="851" y="482"/>
                      <a:pt x="851" y="482"/>
                      <a:pt x="851" y="482"/>
                    </a:cubicBezTo>
                    <a:cubicBezTo>
                      <a:pt x="849" y="493"/>
                      <a:pt x="848" y="504"/>
                      <a:pt x="845" y="515"/>
                    </a:cubicBezTo>
                    <a:moveTo>
                      <a:pt x="8" y="509"/>
                    </a:moveTo>
                    <a:cubicBezTo>
                      <a:pt x="5" y="498"/>
                      <a:pt x="4" y="487"/>
                      <a:pt x="2" y="476"/>
                    </a:cubicBezTo>
                    <a:cubicBezTo>
                      <a:pt x="11" y="475"/>
                      <a:pt x="11" y="475"/>
                      <a:pt x="11" y="475"/>
                    </a:cubicBezTo>
                    <a:cubicBezTo>
                      <a:pt x="12" y="486"/>
                      <a:pt x="14" y="497"/>
                      <a:pt x="16" y="508"/>
                    </a:cubicBezTo>
                    <a:lnTo>
                      <a:pt x="8" y="509"/>
                    </a:lnTo>
                    <a:close/>
                    <a:moveTo>
                      <a:pt x="853" y="461"/>
                    </a:moveTo>
                    <a:cubicBezTo>
                      <a:pt x="845" y="460"/>
                      <a:pt x="845" y="460"/>
                      <a:pt x="845" y="460"/>
                    </a:cubicBezTo>
                    <a:cubicBezTo>
                      <a:pt x="846" y="449"/>
                      <a:pt x="846" y="438"/>
                      <a:pt x="846" y="427"/>
                    </a:cubicBezTo>
                    <a:cubicBezTo>
                      <a:pt x="846" y="426"/>
                      <a:pt x="846" y="426"/>
                      <a:pt x="846" y="426"/>
                    </a:cubicBezTo>
                    <a:cubicBezTo>
                      <a:pt x="854" y="426"/>
                      <a:pt x="854" y="426"/>
                      <a:pt x="854" y="426"/>
                    </a:cubicBezTo>
                    <a:cubicBezTo>
                      <a:pt x="854" y="427"/>
                      <a:pt x="854" y="427"/>
                      <a:pt x="854" y="427"/>
                    </a:cubicBezTo>
                    <a:cubicBezTo>
                      <a:pt x="854" y="438"/>
                      <a:pt x="854" y="450"/>
                      <a:pt x="853" y="461"/>
                    </a:cubicBezTo>
                    <a:moveTo>
                      <a:pt x="1" y="455"/>
                    </a:moveTo>
                    <a:cubicBezTo>
                      <a:pt x="0" y="446"/>
                      <a:pt x="0" y="436"/>
                      <a:pt x="0" y="427"/>
                    </a:cubicBezTo>
                    <a:cubicBezTo>
                      <a:pt x="0" y="425"/>
                      <a:pt x="0" y="423"/>
                      <a:pt x="0" y="421"/>
                    </a:cubicBezTo>
                    <a:cubicBezTo>
                      <a:pt x="8" y="421"/>
                      <a:pt x="8" y="421"/>
                      <a:pt x="8" y="421"/>
                    </a:cubicBezTo>
                    <a:cubicBezTo>
                      <a:pt x="8" y="423"/>
                      <a:pt x="8" y="425"/>
                      <a:pt x="8" y="427"/>
                    </a:cubicBezTo>
                    <a:cubicBezTo>
                      <a:pt x="8" y="436"/>
                      <a:pt x="8" y="445"/>
                      <a:pt x="9" y="454"/>
                    </a:cubicBezTo>
                    <a:lnTo>
                      <a:pt x="1" y="455"/>
                    </a:lnTo>
                    <a:close/>
                    <a:moveTo>
                      <a:pt x="845" y="405"/>
                    </a:moveTo>
                    <a:cubicBezTo>
                      <a:pt x="845" y="394"/>
                      <a:pt x="844" y="383"/>
                      <a:pt x="842" y="373"/>
                    </a:cubicBezTo>
                    <a:cubicBezTo>
                      <a:pt x="851" y="371"/>
                      <a:pt x="851" y="371"/>
                      <a:pt x="851" y="371"/>
                    </a:cubicBezTo>
                    <a:cubicBezTo>
                      <a:pt x="852" y="383"/>
                      <a:pt x="853" y="394"/>
                      <a:pt x="854" y="405"/>
                    </a:cubicBezTo>
                    <a:lnTo>
                      <a:pt x="845" y="405"/>
                    </a:lnTo>
                    <a:close/>
                    <a:moveTo>
                      <a:pt x="9" y="401"/>
                    </a:moveTo>
                    <a:cubicBezTo>
                      <a:pt x="1" y="400"/>
                      <a:pt x="1" y="400"/>
                      <a:pt x="1" y="400"/>
                    </a:cubicBezTo>
                    <a:cubicBezTo>
                      <a:pt x="1" y="389"/>
                      <a:pt x="2" y="378"/>
                      <a:pt x="4" y="367"/>
                    </a:cubicBezTo>
                    <a:cubicBezTo>
                      <a:pt x="12" y="368"/>
                      <a:pt x="12" y="368"/>
                      <a:pt x="12" y="368"/>
                    </a:cubicBezTo>
                    <a:cubicBezTo>
                      <a:pt x="11" y="379"/>
                      <a:pt x="9" y="390"/>
                      <a:pt x="9" y="401"/>
                    </a:cubicBezTo>
                    <a:moveTo>
                      <a:pt x="839" y="352"/>
                    </a:moveTo>
                    <a:cubicBezTo>
                      <a:pt x="837" y="341"/>
                      <a:pt x="835" y="330"/>
                      <a:pt x="832" y="320"/>
                    </a:cubicBezTo>
                    <a:cubicBezTo>
                      <a:pt x="840" y="318"/>
                      <a:pt x="840" y="318"/>
                      <a:pt x="840" y="318"/>
                    </a:cubicBezTo>
                    <a:cubicBezTo>
                      <a:pt x="843" y="329"/>
                      <a:pt x="845" y="340"/>
                      <a:pt x="847" y="351"/>
                    </a:cubicBezTo>
                    <a:lnTo>
                      <a:pt x="839" y="352"/>
                    </a:lnTo>
                    <a:close/>
                    <a:moveTo>
                      <a:pt x="16" y="347"/>
                    </a:moveTo>
                    <a:cubicBezTo>
                      <a:pt x="7" y="346"/>
                      <a:pt x="7" y="346"/>
                      <a:pt x="7" y="346"/>
                    </a:cubicBezTo>
                    <a:cubicBezTo>
                      <a:pt x="10" y="335"/>
                      <a:pt x="12" y="324"/>
                      <a:pt x="15" y="313"/>
                    </a:cubicBezTo>
                    <a:cubicBezTo>
                      <a:pt x="23" y="315"/>
                      <a:pt x="23" y="315"/>
                      <a:pt x="23" y="315"/>
                    </a:cubicBezTo>
                    <a:cubicBezTo>
                      <a:pt x="20" y="326"/>
                      <a:pt x="18" y="337"/>
                      <a:pt x="16" y="347"/>
                    </a:cubicBezTo>
                    <a:moveTo>
                      <a:pt x="826" y="300"/>
                    </a:moveTo>
                    <a:cubicBezTo>
                      <a:pt x="823" y="290"/>
                      <a:pt x="819" y="279"/>
                      <a:pt x="815" y="269"/>
                    </a:cubicBezTo>
                    <a:cubicBezTo>
                      <a:pt x="823" y="266"/>
                      <a:pt x="823" y="266"/>
                      <a:pt x="823" y="266"/>
                    </a:cubicBezTo>
                    <a:cubicBezTo>
                      <a:pt x="827" y="276"/>
                      <a:pt x="831" y="287"/>
                      <a:pt x="834" y="298"/>
                    </a:cubicBezTo>
                    <a:lnTo>
                      <a:pt x="826" y="300"/>
                    </a:lnTo>
                    <a:close/>
                    <a:moveTo>
                      <a:pt x="29" y="296"/>
                    </a:moveTo>
                    <a:cubicBezTo>
                      <a:pt x="21" y="293"/>
                      <a:pt x="21" y="293"/>
                      <a:pt x="21" y="293"/>
                    </a:cubicBezTo>
                    <a:cubicBezTo>
                      <a:pt x="25" y="282"/>
                      <a:pt x="29" y="272"/>
                      <a:pt x="33" y="261"/>
                    </a:cubicBezTo>
                    <a:cubicBezTo>
                      <a:pt x="41" y="265"/>
                      <a:pt x="41" y="265"/>
                      <a:pt x="41" y="265"/>
                    </a:cubicBezTo>
                    <a:cubicBezTo>
                      <a:pt x="36" y="275"/>
                      <a:pt x="32" y="285"/>
                      <a:pt x="29" y="296"/>
                    </a:cubicBezTo>
                    <a:moveTo>
                      <a:pt x="807" y="250"/>
                    </a:moveTo>
                    <a:cubicBezTo>
                      <a:pt x="802" y="240"/>
                      <a:pt x="797" y="230"/>
                      <a:pt x="792" y="221"/>
                    </a:cubicBezTo>
                    <a:cubicBezTo>
                      <a:pt x="799" y="217"/>
                      <a:pt x="799" y="217"/>
                      <a:pt x="799" y="217"/>
                    </a:cubicBezTo>
                    <a:cubicBezTo>
                      <a:pt x="804" y="226"/>
                      <a:pt x="810" y="236"/>
                      <a:pt x="814" y="247"/>
                    </a:cubicBezTo>
                    <a:lnTo>
                      <a:pt x="807" y="250"/>
                    </a:lnTo>
                    <a:close/>
                    <a:moveTo>
                      <a:pt x="49" y="246"/>
                    </a:moveTo>
                    <a:cubicBezTo>
                      <a:pt x="42" y="242"/>
                      <a:pt x="42" y="242"/>
                      <a:pt x="42" y="242"/>
                    </a:cubicBezTo>
                    <a:cubicBezTo>
                      <a:pt x="47" y="232"/>
                      <a:pt x="52" y="222"/>
                      <a:pt x="58" y="212"/>
                    </a:cubicBezTo>
                    <a:cubicBezTo>
                      <a:pt x="65" y="216"/>
                      <a:pt x="65" y="216"/>
                      <a:pt x="65" y="216"/>
                    </a:cubicBezTo>
                    <a:cubicBezTo>
                      <a:pt x="59" y="226"/>
                      <a:pt x="54" y="236"/>
                      <a:pt x="49" y="246"/>
                    </a:cubicBezTo>
                    <a:moveTo>
                      <a:pt x="781" y="203"/>
                    </a:moveTo>
                    <a:cubicBezTo>
                      <a:pt x="775" y="194"/>
                      <a:pt x="769" y="185"/>
                      <a:pt x="762" y="176"/>
                    </a:cubicBezTo>
                    <a:cubicBezTo>
                      <a:pt x="769" y="171"/>
                      <a:pt x="769" y="171"/>
                      <a:pt x="769" y="171"/>
                    </a:cubicBezTo>
                    <a:cubicBezTo>
                      <a:pt x="776" y="180"/>
                      <a:pt x="782" y="189"/>
                      <a:pt x="788" y="199"/>
                    </a:cubicBezTo>
                    <a:lnTo>
                      <a:pt x="781" y="203"/>
                    </a:lnTo>
                    <a:close/>
                    <a:moveTo>
                      <a:pt x="76" y="199"/>
                    </a:moveTo>
                    <a:cubicBezTo>
                      <a:pt x="69" y="194"/>
                      <a:pt x="69" y="194"/>
                      <a:pt x="69" y="194"/>
                    </a:cubicBezTo>
                    <a:cubicBezTo>
                      <a:pt x="75" y="185"/>
                      <a:pt x="81" y="176"/>
                      <a:pt x="88" y="167"/>
                    </a:cubicBezTo>
                    <a:cubicBezTo>
                      <a:pt x="95" y="172"/>
                      <a:pt x="95" y="172"/>
                      <a:pt x="95" y="172"/>
                    </a:cubicBezTo>
                    <a:cubicBezTo>
                      <a:pt x="88" y="181"/>
                      <a:pt x="82" y="190"/>
                      <a:pt x="76" y="199"/>
                    </a:cubicBezTo>
                    <a:moveTo>
                      <a:pt x="750" y="160"/>
                    </a:moveTo>
                    <a:cubicBezTo>
                      <a:pt x="743" y="151"/>
                      <a:pt x="735" y="143"/>
                      <a:pt x="727" y="135"/>
                    </a:cubicBezTo>
                    <a:cubicBezTo>
                      <a:pt x="733" y="129"/>
                      <a:pt x="733" y="129"/>
                      <a:pt x="733" y="129"/>
                    </a:cubicBezTo>
                    <a:cubicBezTo>
                      <a:pt x="741" y="137"/>
                      <a:pt x="749" y="146"/>
                      <a:pt x="756" y="154"/>
                    </a:cubicBezTo>
                    <a:lnTo>
                      <a:pt x="750" y="160"/>
                    </a:lnTo>
                    <a:close/>
                    <a:moveTo>
                      <a:pt x="108" y="156"/>
                    </a:moveTo>
                    <a:cubicBezTo>
                      <a:pt x="101" y="150"/>
                      <a:pt x="101" y="150"/>
                      <a:pt x="101" y="150"/>
                    </a:cubicBezTo>
                    <a:cubicBezTo>
                      <a:pt x="109" y="142"/>
                      <a:pt x="116" y="134"/>
                      <a:pt x="124" y="126"/>
                    </a:cubicBezTo>
                    <a:cubicBezTo>
                      <a:pt x="130" y="131"/>
                      <a:pt x="130" y="131"/>
                      <a:pt x="130" y="131"/>
                    </a:cubicBezTo>
                    <a:cubicBezTo>
                      <a:pt x="122" y="139"/>
                      <a:pt x="115" y="147"/>
                      <a:pt x="108" y="156"/>
                    </a:cubicBezTo>
                    <a:moveTo>
                      <a:pt x="713" y="121"/>
                    </a:moveTo>
                    <a:cubicBezTo>
                      <a:pt x="705" y="113"/>
                      <a:pt x="696" y="106"/>
                      <a:pt x="688" y="99"/>
                    </a:cubicBezTo>
                    <a:cubicBezTo>
                      <a:pt x="693" y="93"/>
                      <a:pt x="693" y="93"/>
                      <a:pt x="693" y="93"/>
                    </a:cubicBezTo>
                    <a:cubicBezTo>
                      <a:pt x="702" y="100"/>
                      <a:pt x="710" y="107"/>
                      <a:pt x="718" y="115"/>
                    </a:cubicBezTo>
                    <a:lnTo>
                      <a:pt x="713" y="121"/>
                    </a:lnTo>
                    <a:close/>
                    <a:moveTo>
                      <a:pt x="145" y="117"/>
                    </a:moveTo>
                    <a:cubicBezTo>
                      <a:pt x="139" y="111"/>
                      <a:pt x="139" y="111"/>
                      <a:pt x="139" y="111"/>
                    </a:cubicBezTo>
                    <a:cubicBezTo>
                      <a:pt x="148" y="104"/>
                      <a:pt x="156" y="96"/>
                      <a:pt x="165" y="89"/>
                    </a:cubicBezTo>
                    <a:cubicBezTo>
                      <a:pt x="170" y="96"/>
                      <a:pt x="170" y="96"/>
                      <a:pt x="170" y="96"/>
                    </a:cubicBezTo>
                    <a:cubicBezTo>
                      <a:pt x="162" y="103"/>
                      <a:pt x="153" y="110"/>
                      <a:pt x="145" y="117"/>
                    </a:cubicBezTo>
                    <a:moveTo>
                      <a:pt x="671" y="87"/>
                    </a:moveTo>
                    <a:cubicBezTo>
                      <a:pt x="662" y="80"/>
                      <a:pt x="653" y="74"/>
                      <a:pt x="644" y="68"/>
                    </a:cubicBezTo>
                    <a:cubicBezTo>
                      <a:pt x="648" y="61"/>
                      <a:pt x="648" y="61"/>
                      <a:pt x="648" y="61"/>
                    </a:cubicBezTo>
                    <a:cubicBezTo>
                      <a:pt x="657" y="67"/>
                      <a:pt x="667" y="73"/>
                      <a:pt x="676" y="80"/>
                    </a:cubicBezTo>
                    <a:lnTo>
                      <a:pt x="671" y="87"/>
                    </a:lnTo>
                    <a:close/>
                    <a:moveTo>
                      <a:pt x="187" y="84"/>
                    </a:moveTo>
                    <a:cubicBezTo>
                      <a:pt x="182" y="77"/>
                      <a:pt x="182" y="77"/>
                      <a:pt x="182" y="77"/>
                    </a:cubicBezTo>
                    <a:cubicBezTo>
                      <a:pt x="191" y="70"/>
                      <a:pt x="201" y="64"/>
                      <a:pt x="210" y="59"/>
                    </a:cubicBezTo>
                    <a:cubicBezTo>
                      <a:pt x="215" y="66"/>
                      <a:pt x="215" y="66"/>
                      <a:pt x="215" y="66"/>
                    </a:cubicBezTo>
                    <a:cubicBezTo>
                      <a:pt x="205" y="71"/>
                      <a:pt x="196" y="77"/>
                      <a:pt x="187" y="84"/>
                    </a:cubicBezTo>
                    <a:moveTo>
                      <a:pt x="626" y="58"/>
                    </a:moveTo>
                    <a:cubicBezTo>
                      <a:pt x="616" y="53"/>
                      <a:pt x="606" y="48"/>
                      <a:pt x="596" y="44"/>
                    </a:cubicBezTo>
                    <a:cubicBezTo>
                      <a:pt x="599" y="36"/>
                      <a:pt x="599" y="36"/>
                      <a:pt x="599" y="36"/>
                    </a:cubicBezTo>
                    <a:cubicBezTo>
                      <a:pt x="610" y="40"/>
                      <a:pt x="620" y="45"/>
                      <a:pt x="630" y="51"/>
                    </a:cubicBezTo>
                    <a:lnTo>
                      <a:pt x="626" y="58"/>
                    </a:lnTo>
                    <a:close/>
                    <a:moveTo>
                      <a:pt x="233" y="56"/>
                    </a:moveTo>
                    <a:cubicBezTo>
                      <a:pt x="229" y="48"/>
                      <a:pt x="229" y="48"/>
                      <a:pt x="229" y="48"/>
                    </a:cubicBezTo>
                    <a:cubicBezTo>
                      <a:pt x="239" y="43"/>
                      <a:pt x="249" y="38"/>
                      <a:pt x="259" y="34"/>
                    </a:cubicBezTo>
                    <a:cubicBezTo>
                      <a:pt x="262" y="42"/>
                      <a:pt x="262" y="42"/>
                      <a:pt x="262" y="42"/>
                    </a:cubicBezTo>
                    <a:cubicBezTo>
                      <a:pt x="252" y="46"/>
                      <a:pt x="242" y="51"/>
                      <a:pt x="233" y="56"/>
                    </a:cubicBezTo>
                    <a:moveTo>
                      <a:pt x="577" y="36"/>
                    </a:moveTo>
                    <a:cubicBezTo>
                      <a:pt x="567" y="32"/>
                      <a:pt x="556" y="28"/>
                      <a:pt x="546" y="25"/>
                    </a:cubicBezTo>
                    <a:cubicBezTo>
                      <a:pt x="548" y="17"/>
                      <a:pt x="548" y="17"/>
                      <a:pt x="548" y="17"/>
                    </a:cubicBezTo>
                    <a:cubicBezTo>
                      <a:pt x="559" y="20"/>
                      <a:pt x="569" y="24"/>
                      <a:pt x="580" y="28"/>
                    </a:cubicBezTo>
                    <a:lnTo>
                      <a:pt x="577" y="36"/>
                    </a:lnTo>
                    <a:close/>
                    <a:moveTo>
                      <a:pt x="282" y="34"/>
                    </a:moveTo>
                    <a:cubicBezTo>
                      <a:pt x="279" y="26"/>
                      <a:pt x="279" y="26"/>
                      <a:pt x="279" y="26"/>
                    </a:cubicBezTo>
                    <a:cubicBezTo>
                      <a:pt x="289" y="22"/>
                      <a:pt x="300" y="19"/>
                      <a:pt x="311" y="16"/>
                    </a:cubicBezTo>
                    <a:cubicBezTo>
                      <a:pt x="313" y="24"/>
                      <a:pt x="313" y="24"/>
                      <a:pt x="313" y="24"/>
                    </a:cubicBezTo>
                    <a:cubicBezTo>
                      <a:pt x="302" y="27"/>
                      <a:pt x="292" y="30"/>
                      <a:pt x="282" y="34"/>
                    </a:cubicBezTo>
                    <a:moveTo>
                      <a:pt x="526" y="20"/>
                    </a:moveTo>
                    <a:cubicBezTo>
                      <a:pt x="515" y="17"/>
                      <a:pt x="504" y="15"/>
                      <a:pt x="493" y="13"/>
                    </a:cubicBezTo>
                    <a:cubicBezTo>
                      <a:pt x="494" y="5"/>
                      <a:pt x="494" y="5"/>
                      <a:pt x="494" y="5"/>
                    </a:cubicBezTo>
                    <a:cubicBezTo>
                      <a:pt x="506" y="7"/>
                      <a:pt x="517" y="9"/>
                      <a:pt x="528" y="12"/>
                    </a:cubicBezTo>
                    <a:lnTo>
                      <a:pt x="526" y="20"/>
                    </a:lnTo>
                    <a:close/>
                    <a:moveTo>
                      <a:pt x="333" y="19"/>
                    </a:moveTo>
                    <a:cubicBezTo>
                      <a:pt x="331" y="11"/>
                      <a:pt x="331" y="11"/>
                      <a:pt x="331" y="11"/>
                    </a:cubicBezTo>
                    <a:cubicBezTo>
                      <a:pt x="342" y="8"/>
                      <a:pt x="353" y="6"/>
                      <a:pt x="364" y="4"/>
                    </a:cubicBezTo>
                    <a:cubicBezTo>
                      <a:pt x="366" y="13"/>
                      <a:pt x="366" y="13"/>
                      <a:pt x="366" y="13"/>
                    </a:cubicBezTo>
                    <a:cubicBezTo>
                      <a:pt x="355" y="14"/>
                      <a:pt x="344" y="16"/>
                      <a:pt x="333" y="19"/>
                    </a:cubicBezTo>
                    <a:moveTo>
                      <a:pt x="473" y="11"/>
                    </a:moveTo>
                    <a:cubicBezTo>
                      <a:pt x="462" y="9"/>
                      <a:pt x="451" y="9"/>
                      <a:pt x="440" y="8"/>
                    </a:cubicBezTo>
                    <a:cubicBezTo>
                      <a:pt x="440" y="0"/>
                      <a:pt x="440" y="0"/>
                      <a:pt x="440" y="0"/>
                    </a:cubicBezTo>
                    <a:cubicBezTo>
                      <a:pt x="451" y="0"/>
                      <a:pt x="462" y="1"/>
                      <a:pt x="474" y="2"/>
                    </a:cubicBezTo>
                    <a:lnTo>
                      <a:pt x="473" y="11"/>
                    </a:lnTo>
                    <a:close/>
                    <a:moveTo>
                      <a:pt x="386" y="10"/>
                    </a:moveTo>
                    <a:cubicBezTo>
                      <a:pt x="385" y="2"/>
                      <a:pt x="385" y="2"/>
                      <a:pt x="385" y="2"/>
                    </a:cubicBezTo>
                    <a:cubicBezTo>
                      <a:pt x="396" y="1"/>
                      <a:pt x="408" y="0"/>
                      <a:pt x="419" y="0"/>
                    </a:cubicBezTo>
                    <a:cubicBezTo>
                      <a:pt x="419" y="8"/>
                      <a:pt x="419" y="8"/>
                      <a:pt x="419" y="8"/>
                    </a:cubicBezTo>
                    <a:cubicBezTo>
                      <a:pt x="408" y="8"/>
                      <a:pt x="397" y="9"/>
                      <a:pt x="386" y="10"/>
                    </a:cubicBezTo>
                  </a:path>
                </a:pathLst>
              </a:custGeom>
              <a:solidFill>
                <a:srgbClr val="DB7B2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70" name="Freeform 102"/>
              <p:cNvSpPr>
                <a:spLocks noEditPoints="1"/>
              </p:cNvSpPr>
              <p:nvPr/>
            </p:nvSpPr>
            <p:spPr bwMode="auto">
              <a:xfrm>
                <a:off x="5883275" y="4529138"/>
                <a:ext cx="192088" cy="257175"/>
              </a:xfrm>
              <a:custGeom>
                <a:avLst/>
                <a:gdLst>
                  <a:gd name="T0" fmla="*/ 75 w 77"/>
                  <a:gd name="T1" fmla="*/ 77 h 103"/>
                  <a:gd name="T2" fmla="*/ 77 w 77"/>
                  <a:gd name="T3" fmla="*/ 101 h 103"/>
                  <a:gd name="T4" fmla="*/ 58 w 77"/>
                  <a:gd name="T5" fmla="*/ 101 h 103"/>
                  <a:gd name="T6" fmla="*/ 57 w 77"/>
                  <a:gd name="T7" fmla="*/ 89 h 103"/>
                  <a:gd name="T8" fmla="*/ 56 w 77"/>
                  <a:gd name="T9" fmla="*/ 89 h 103"/>
                  <a:gd name="T10" fmla="*/ 29 w 77"/>
                  <a:gd name="T11" fmla="*/ 103 h 103"/>
                  <a:gd name="T12" fmla="*/ 0 w 77"/>
                  <a:gd name="T13" fmla="*/ 74 h 103"/>
                  <a:gd name="T14" fmla="*/ 55 w 77"/>
                  <a:gd name="T15" fmla="*/ 37 h 103"/>
                  <a:gd name="T16" fmla="*/ 35 w 77"/>
                  <a:gd name="T17" fmla="*/ 15 h 103"/>
                  <a:gd name="T18" fmla="*/ 11 w 77"/>
                  <a:gd name="T19" fmla="*/ 22 h 103"/>
                  <a:gd name="T20" fmla="*/ 7 w 77"/>
                  <a:gd name="T21" fmla="*/ 8 h 103"/>
                  <a:gd name="T22" fmla="*/ 38 w 77"/>
                  <a:gd name="T23" fmla="*/ 0 h 103"/>
                  <a:gd name="T24" fmla="*/ 75 w 77"/>
                  <a:gd name="T25" fmla="*/ 40 h 103"/>
                  <a:gd name="T26" fmla="*/ 75 w 77"/>
                  <a:gd name="T27" fmla="*/ 77 h 103"/>
                  <a:gd name="T28" fmla="*/ 55 w 77"/>
                  <a:gd name="T29" fmla="*/ 51 h 103"/>
                  <a:gd name="T30" fmla="*/ 20 w 77"/>
                  <a:gd name="T31" fmla="*/ 72 h 103"/>
                  <a:gd name="T32" fmla="*/ 35 w 77"/>
                  <a:gd name="T33" fmla="*/ 87 h 103"/>
                  <a:gd name="T34" fmla="*/ 55 w 77"/>
                  <a:gd name="T35" fmla="*/ 67 h 103"/>
                  <a:gd name="T36" fmla="*/ 55 w 77"/>
                  <a:gd name="T37" fmla="*/ 51 h 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77" h="103">
                    <a:moveTo>
                      <a:pt x="75" y="77"/>
                    </a:moveTo>
                    <a:cubicBezTo>
                      <a:pt x="75" y="86"/>
                      <a:pt x="75" y="94"/>
                      <a:pt x="77" y="101"/>
                    </a:cubicBezTo>
                    <a:cubicBezTo>
                      <a:pt x="58" y="101"/>
                      <a:pt x="58" y="101"/>
                      <a:pt x="58" y="101"/>
                    </a:cubicBezTo>
                    <a:cubicBezTo>
                      <a:pt x="57" y="89"/>
                      <a:pt x="57" y="89"/>
                      <a:pt x="57" y="89"/>
                    </a:cubicBezTo>
                    <a:cubicBezTo>
                      <a:pt x="56" y="89"/>
                      <a:pt x="56" y="89"/>
                      <a:pt x="56" y="89"/>
                    </a:cubicBezTo>
                    <a:cubicBezTo>
                      <a:pt x="51" y="97"/>
                      <a:pt x="41" y="103"/>
                      <a:pt x="29" y="103"/>
                    </a:cubicBezTo>
                    <a:cubicBezTo>
                      <a:pt x="10" y="103"/>
                      <a:pt x="0" y="89"/>
                      <a:pt x="0" y="74"/>
                    </a:cubicBezTo>
                    <a:cubicBezTo>
                      <a:pt x="0" y="49"/>
                      <a:pt x="21" y="37"/>
                      <a:pt x="55" y="37"/>
                    </a:cubicBezTo>
                    <a:cubicBezTo>
                      <a:pt x="55" y="30"/>
                      <a:pt x="55" y="15"/>
                      <a:pt x="35" y="15"/>
                    </a:cubicBezTo>
                    <a:cubicBezTo>
                      <a:pt x="26" y="15"/>
                      <a:pt x="17" y="18"/>
                      <a:pt x="11" y="22"/>
                    </a:cubicBezTo>
                    <a:cubicBezTo>
                      <a:pt x="7" y="8"/>
                      <a:pt x="7" y="8"/>
                      <a:pt x="7" y="8"/>
                    </a:cubicBezTo>
                    <a:cubicBezTo>
                      <a:pt x="14" y="4"/>
                      <a:pt x="25" y="0"/>
                      <a:pt x="38" y="0"/>
                    </a:cubicBezTo>
                    <a:cubicBezTo>
                      <a:pt x="67" y="0"/>
                      <a:pt x="75" y="19"/>
                      <a:pt x="75" y="40"/>
                    </a:cubicBezTo>
                    <a:lnTo>
                      <a:pt x="75" y="77"/>
                    </a:lnTo>
                    <a:close/>
                    <a:moveTo>
                      <a:pt x="55" y="51"/>
                    </a:moveTo>
                    <a:cubicBezTo>
                      <a:pt x="39" y="51"/>
                      <a:pt x="20" y="54"/>
                      <a:pt x="20" y="72"/>
                    </a:cubicBezTo>
                    <a:cubicBezTo>
                      <a:pt x="20" y="83"/>
                      <a:pt x="27" y="87"/>
                      <a:pt x="35" y="87"/>
                    </a:cubicBezTo>
                    <a:cubicBezTo>
                      <a:pt x="46" y="87"/>
                      <a:pt x="55" y="79"/>
                      <a:pt x="55" y="67"/>
                    </a:cubicBezTo>
                    <a:lnTo>
                      <a:pt x="55" y="5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71" name="Freeform 103"/>
              <p:cNvSpPr>
                <a:spLocks/>
              </p:cNvSpPr>
              <p:nvPr/>
            </p:nvSpPr>
            <p:spPr bwMode="auto">
              <a:xfrm>
                <a:off x="6096000" y="4473575"/>
                <a:ext cx="144463" cy="312738"/>
              </a:xfrm>
              <a:custGeom>
                <a:avLst/>
                <a:gdLst>
                  <a:gd name="T0" fmla="*/ 14 w 58"/>
                  <a:gd name="T1" fmla="*/ 7 h 125"/>
                  <a:gd name="T2" fmla="*/ 34 w 58"/>
                  <a:gd name="T3" fmla="*/ 0 h 125"/>
                  <a:gd name="T4" fmla="*/ 34 w 58"/>
                  <a:gd name="T5" fmla="*/ 24 h 125"/>
                  <a:gd name="T6" fmla="*/ 58 w 58"/>
                  <a:gd name="T7" fmla="*/ 24 h 125"/>
                  <a:gd name="T8" fmla="*/ 58 w 58"/>
                  <a:gd name="T9" fmla="*/ 40 h 125"/>
                  <a:gd name="T10" fmla="*/ 34 w 58"/>
                  <a:gd name="T11" fmla="*/ 40 h 125"/>
                  <a:gd name="T12" fmla="*/ 34 w 58"/>
                  <a:gd name="T13" fmla="*/ 90 h 125"/>
                  <a:gd name="T14" fmla="*/ 47 w 58"/>
                  <a:gd name="T15" fmla="*/ 108 h 125"/>
                  <a:gd name="T16" fmla="*/ 56 w 58"/>
                  <a:gd name="T17" fmla="*/ 106 h 125"/>
                  <a:gd name="T18" fmla="*/ 57 w 58"/>
                  <a:gd name="T19" fmla="*/ 122 h 125"/>
                  <a:gd name="T20" fmla="*/ 41 w 58"/>
                  <a:gd name="T21" fmla="*/ 125 h 125"/>
                  <a:gd name="T22" fmla="*/ 21 w 58"/>
                  <a:gd name="T23" fmla="*/ 117 h 125"/>
                  <a:gd name="T24" fmla="*/ 14 w 58"/>
                  <a:gd name="T25" fmla="*/ 91 h 125"/>
                  <a:gd name="T26" fmla="*/ 14 w 58"/>
                  <a:gd name="T27" fmla="*/ 40 h 125"/>
                  <a:gd name="T28" fmla="*/ 0 w 58"/>
                  <a:gd name="T29" fmla="*/ 40 h 125"/>
                  <a:gd name="T30" fmla="*/ 0 w 58"/>
                  <a:gd name="T31" fmla="*/ 24 h 125"/>
                  <a:gd name="T32" fmla="*/ 14 w 58"/>
                  <a:gd name="T33" fmla="*/ 24 h 125"/>
                  <a:gd name="T34" fmla="*/ 14 w 58"/>
                  <a:gd name="T35" fmla="*/ 7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58" h="125">
                    <a:moveTo>
                      <a:pt x="14" y="7"/>
                    </a:moveTo>
                    <a:cubicBezTo>
                      <a:pt x="34" y="0"/>
                      <a:pt x="34" y="0"/>
                      <a:pt x="34" y="0"/>
                    </a:cubicBezTo>
                    <a:cubicBezTo>
                      <a:pt x="34" y="24"/>
                      <a:pt x="34" y="24"/>
                      <a:pt x="34" y="24"/>
                    </a:cubicBezTo>
                    <a:cubicBezTo>
                      <a:pt x="58" y="24"/>
                      <a:pt x="58" y="24"/>
                      <a:pt x="58" y="24"/>
                    </a:cubicBezTo>
                    <a:cubicBezTo>
                      <a:pt x="58" y="40"/>
                      <a:pt x="58" y="40"/>
                      <a:pt x="58" y="40"/>
                    </a:cubicBezTo>
                    <a:cubicBezTo>
                      <a:pt x="34" y="40"/>
                      <a:pt x="34" y="40"/>
                      <a:pt x="34" y="40"/>
                    </a:cubicBezTo>
                    <a:cubicBezTo>
                      <a:pt x="34" y="90"/>
                      <a:pt x="34" y="90"/>
                      <a:pt x="34" y="90"/>
                    </a:cubicBezTo>
                    <a:cubicBezTo>
                      <a:pt x="34" y="102"/>
                      <a:pt x="38" y="108"/>
                      <a:pt x="47" y="108"/>
                    </a:cubicBezTo>
                    <a:cubicBezTo>
                      <a:pt x="51" y="108"/>
                      <a:pt x="53" y="107"/>
                      <a:pt x="56" y="106"/>
                    </a:cubicBezTo>
                    <a:cubicBezTo>
                      <a:pt x="57" y="122"/>
                      <a:pt x="57" y="122"/>
                      <a:pt x="57" y="122"/>
                    </a:cubicBezTo>
                    <a:cubicBezTo>
                      <a:pt x="53" y="124"/>
                      <a:pt x="47" y="125"/>
                      <a:pt x="41" y="125"/>
                    </a:cubicBezTo>
                    <a:cubicBezTo>
                      <a:pt x="32" y="125"/>
                      <a:pt x="25" y="122"/>
                      <a:pt x="21" y="117"/>
                    </a:cubicBezTo>
                    <a:cubicBezTo>
                      <a:pt x="16" y="112"/>
                      <a:pt x="14" y="103"/>
                      <a:pt x="14" y="91"/>
                    </a:cubicBezTo>
                    <a:cubicBezTo>
                      <a:pt x="14" y="40"/>
                      <a:pt x="14" y="40"/>
                      <a:pt x="14" y="40"/>
                    </a:cubicBezTo>
                    <a:cubicBezTo>
                      <a:pt x="0" y="40"/>
                      <a:pt x="0" y="40"/>
                      <a:pt x="0" y="40"/>
                    </a:cubicBezTo>
                    <a:cubicBezTo>
                      <a:pt x="0" y="24"/>
                      <a:pt x="0" y="24"/>
                      <a:pt x="0" y="24"/>
                    </a:cubicBezTo>
                    <a:cubicBezTo>
                      <a:pt x="14" y="24"/>
                      <a:pt x="14" y="24"/>
                      <a:pt x="14" y="24"/>
                    </a:cubicBezTo>
                    <a:lnTo>
                      <a:pt x="14" y="7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72" name="Freeform 104"/>
              <p:cNvSpPr>
                <a:spLocks/>
              </p:cNvSpPr>
              <p:nvPr/>
            </p:nvSpPr>
            <p:spPr bwMode="auto">
              <a:xfrm>
                <a:off x="6283325" y="4424363"/>
                <a:ext cx="204788" cy="357188"/>
              </a:xfrm>
              <a:custGeom>
                <a:avLst/>
                <a:gdLst>
                  <a:gd name="T0" fmla="*/ 82 w 82"/>
                  <a:gd name="T1" fmla="*/ 143 h 143"/>
                  <a:gd name="T2" fmla="*/ 61 w 82"/>
                  <a:gd name="T3" fmla="*/ 143 h 143"/>
                  <a:gd name="T4" fmla="*/ 61 w 82"/>
                  <a:gd name="T5" fmla="*/ 85 h 143"/>
                  <a:gd name="T6" fmla="*/ 42 w 82"/>
                  <a:gd name="T7" fmla="*/ 59 h 143"/>
                  <a:gd name="T8" fmla="*/ 21 w 82"/>
                  <a:gd name="T9" fmla="*/ 83 h 143"/>
                  <a:gd name="T10" fmla="*/ 21 w 82"/>
                  <a:gd name="T11" fmla="*/ 143 h 143"/>
                  <a:gd name="T12" fmla="*/ 0 w 82"/>
                  <a:gd name="T13" fmla="*/ 143 h 143"/>
                  <a:gd name="T14" fmla="*/ 0 w 82"/>
                  <a:gd name="T15" fmla="*/ 0 h 143"/>
                  <a:gd name="T16" fmla="*/ 21 w 82"/>
                  <a:gd name="T17" fmla="*/ 0 h 143"/>
                  <a:gd name="T18" fmla="*/ 21 w 82"/>
                  <a:gd name="T19" fmla="*/ 58 h 143"/>
                  <a:gd name="T20" fmla="*/ 21 w 82"/>
                  <a:gd name="T21" fmla="*/ 58 h 143"/>
                  <a:gd name="T22" fmla="*/ 50 w 82"/>
                  <a:gd name="T23" fmla="*/ 42 h 143"/>
                  <a:gd name="T24" fmla="*/ 82 w 82"/>
                  <a:gd name="T25" fmla="*/ 83 h 143"/>
                  <a:gd name="T26" fmla="*/ 82 w 82"/>
                  <a:gd name="T27" fmla="*/ 143 h 1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82" h="143">
                    <a:moveTo>
                      <a:pt x="82" y="143"/>
                    </a:moveTo>
                    <a:cubicBezTo>
                      <a:pt x="61" y="143"/>
                      <a:pt x="61" y="143"/>
                      <a:pt x="61" y="143"/>
                    </a:cubicBezTo>
                    <a:cubicBezTo>
                      <a:pt x="61" y="85"/>
                      <a:pt x="61" y="85"/>
                      <a:pt x="61" y="85"/>
                    </a:cubicBezTo>
                    <a:cubicBezTo>
                      <a:pt x="61" y="71"/>
                      <a:pt x="56" y="59"/>
                      <a:pt x="42" y="59"/>
                    </a:cubicBezTo>
                    <a:cubicBezTo>
                      <a:pt x="32" y="59"/>
                      <a:pt x="21" y="68"/>
                      <a:pt x="21" y="83"/>
                    </a:cubicBezTo>
                    <a:cubicBezTo>
                      <a:pt x="21" y="143"/>
                      <a:pt x="21" y="143"/>
                      <a:pt x="21" y="143"/>
                    </a:cubicBezTo>
                    <a:cubicBezTo>
                      <a:pt x="0" y="143"/>
                      <a:pt x="0" y="143"/>
                      <a:pt x="0" y="143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21" y="0"/>
                      <a:pt x="21" y="0"/>
                      <a:pt x="21" y="0"/>
                    </a:cubicBezTo>
                    <a:cubicBezTo>
                      <a:pt x="21" y="58"/>
                      <a:pt x="21" y="58"/>
                      <a:pt x="21" y="58"/>
                    </a:cubicBezTo>
                    <a:cubicBezTo>
                      <a:pt x="21" y="58"/>
                      <a:pt x="21" y="58"/>
                      <a:pt x="21" y="58"/>
                    </a:cubicBezTo>
                    <a:cubicBezTo>
                      <a:pt x="28" y="48"/>
                      <a:pt x="39" y="42"/>
                      <a:pt x="50" y="42"/>
                    </a:cubicBezTo>
                    <a:cubicBezTo>
                      <a:pt x="64" y="42"/>
                      <a:pt x="82" y="52"/>
                      <a:pt x="82" y="83"/>
                    </a:cubicBezTo>
                    <a:lnTo>
                      <a:pt x="82" y="143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73" name="Freeform 105"/>
              <p:cNvSpPr>
                <a:spLocks noEditPoints="1"/>
              </p:cNvSpPr>
              <p:nvPr/>
            </p:nvSpPr>
            <p:spPr bwMode="auto">
              <a:xfrm>
                <a:off x="6535738" y="4529138"/>
                <a:ext cx="207963" cy="257175"/>
              </a:xfrm>
              <a:custGeom>
                <a:avLst/>
                <a:gdLst>
                  <a:gd name="T0" fmla="*/ 78 w 83"/>
                  <a:gd name="T1" fmla="*/ 97 h 103"/>
                  <a:gd name="T2" fmla="*/ 47 w 83"/>
                  <a:gd name="T3" fmla="*/ 103 h 103"/>
                  <a:gd name="T4" fmla="*/ 0 w 83"/>
                  <a:gd name="T5" fmla="*/ 53 h 103"/>
                  <a:gd name="T6" fmla="*/ 45 w 83"/>
                  <a:gd name="T7" fmla="*/ 0 h 103"/>
                  <a:gd name="T8" fmla="*/ 83 w 83"/>
                  <a:gd name="T9" fmla="*/ 47 h 103"/>
                  <a:gd name="T10" fmla="*/ 83 w 83"/>
                  <a:gd name="T11" fmla="*/ 56 h 103"/>
                  <a:gd name="T12" fmla="*/ 20 w 83"/>
                  <a:gd name="T13" fmla="*/ 56 h 103"/>
                  <a:gd name="T14" fmla="*/ 50 w 83"/>
                  <a:gd name="T15" fmla="*/ 87 h 103"/>
                  <a:gd name="T16" fmla="*/ 75 w 83"/>
                  <a:gd name="T17" fmla="*/ 82 h 103"/>
                  <a:gd name="T18" fmla="*/ 78 w 83"/>
                  <a:gd name="T19" fmla="*/ 97 h 103"/>
                  <a:gd name="T20" fmla="*/ 64 w 83"/>
                  <a:gd name="T21" fmla="*/ 41 h 103"/>
                  <a:gd name="T22" fmla="*/ 43 w 83"/>
                  <a:gd name="T23" fmla="*/ 15 h 103"/>
                  <a:gd name="T24" fmla="*/ 21 w 83"/>
                  <a:gd name="T25" fmla="*/ 41 h 103"/>
                  <a:gd name="T26" fmla="*/ 64 w 83"/>
                  <a:gd name="T27" fmla="*/ 41 h 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83" h="103">
                    <a:moveTo>
                      <a:pt x="78" y="97"/>
                    </a:moveTo>
                    <a:cubicBezTo>
                      <a:pt x="71" y="100"/>
                      <a:pt x="61" y="103"/>
                      <a:pt x="47" y="103"/>
                    </a:cubicBezTo>
                    <a:cubicBezTo>
                      <a:pt x="18" y="103"/>
                      <a:pt x="0" y="83"/>
                      <a:pt x="0" y="53"/>
                    </a:cubicBezTo>
                    <a:cubicBezTo>
                      <a:pt x="0" y="24"/>
                      <a:pt x="17" y="0"/>
                      <a:pt x="45" y="0"/>
                    </a:cubicBezTo>
                    <a:cubicBezTo>
                      <a:pt x="72" y="0"/>
                      <a:pt x="83" y="23"/>
                      <a:pt x="83" y="47"/>
                    </a:cubicBezTo>
                    <a:cubicBezTo>
                      <a:pt x="83" y="51"/>
                      <a:pt x="83" y="54"/>
                      <a:pt x="83" y="56"/>
                    </a:cubicBezTo>
                    <a:cubicBezTo>
                      <a:pt x="20" y="56"/>
                      <a:pt x="20" y="56"/>
                      <a:pt x="20" y="56"/>
                    </a:cubicBezTo>
                    <a:cubicBezTo>
                      <a:pt x="21" y="78"/>
                      <a:pt x="35" y="87"/>
                      <a:pt x="50" y="87"/>
                    </a:cubicBezTo>
                    <a:cubicBezTo>
                      <a:pt x="61" y="87"/>
                      <a:pt x="69" y="85"/>
                      <a:pt x="75" y="82"/>
                    </a:cubicBezTo>
                    <a:lnTo>
                      <a:pt x="78" y="97"/>
                    </a:lnTo>
                    <a:close/>
                    <a:moveTo>
                      <a:pt x="64" y="41"/>
                    </a:moveTo>
                    <a:cubicBezTo>
                      <a:pt x="64" y="30"/>
                      <a:pt x="59" y="15"/>
                      <a:pt x="43" y="15"/>
                    </a:cubicBezTo>
                    <a:cubicBezTo>
                      <a:pt x="28" y="15"/>
                      <a:pt x="22" y="30"/>
                      <a:pt x="21" y="41"/>
                    </a:cubicBezTo>
                    <a:lnTo>
                      <a:pt x="64" y="4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74" name="Freeform 106"/>
              <p:cNvSpPr>
                <a:spLocks/>
              </p:cNvSpPr>
              <p:nvPr/>
            </p:nvSpPr>
            <p:spPr bwMode="auto">
              <a:xfrm>
                <a:off x="6792913" y="4529138"/>
                <a:ext cx="203200" cy="252413"/>
              </a:xfrm>
              <a:custGeom>
                <a:avLst/>
                <a:gdLst>
                  <a:gd name="T0" fmla="*/ 81 w 81"/>
                  <a:gd name="T1" fmla="*/ 101 h 101"/>
                  <a:gd name="T2" fmla="*/ 61 w 81"/>
                  <a:gd name="T3" fmla="*/ 101 h 101"/>
                  <a:gd name="T4" fmla="*/ 61 w 81"/>
                  <a:gd name="T5" fmla="*/ 43 h 101"/>
                  <a:gd name="T6" fmla="*/ 42 w 81"/>
                  <a:gd name="T7" fmla="*/ 17 h 101"/>
                  <a:gd name="T8" fmla="*/ 21 w 81"/>
                  <a:gd name="T9" fmla="*/ 41 h 101"/>
                  <a:gd name="T10" fmla="*/ 21 w 81"/>
                  <a:gd name="T11" fmla="*/ 101 h 101"/>
                  <a:gd name="T12" fmla="*/ 0 w 81"/>
                  <a:gd name="T13" fmla="*/ 101 h 101"/>
                  <a:gd name="T14" fmla="*/ 0 w 81"/>
                  <a:gd name="T15" fmla="*/ 30 h 101"/>
                  <a:gd name="T16" fmla="*/ 0 w 81"/>
                  <a:gd name="T17" fmla="*/ 2 h 101"/>
                  <a:gd name="T18" fmla="*/ 18 w 81"/>
                  <a:gd name="T19" fmla="*/ 2 h 101"/>
                  <a:gd name="T20" fmla="*/ 19 w 81"/>
                  <a:gd name="T21" fmla="*/ 17 h 101"/>
                  <a:gd name="T22" fmla="*/ 19 w 81"/>
                  <a:gd name="T23" fmla="*/ 17 h 101"/>
                  <a:gd name="T24" fmla="*/ 49 w 81"/>
                  <a:gd name="T25" fmla="*/ 0 h 101"/>
                  <a:gd name="T26" fmla="*/ 81 w 81"/>
                  <a:gd name="T27" fmla="*/ 41 h 101"/>
                  <a:gd name="T28" fmla="*/ 81 w 81"/>
                  <a:gd name="T29" fmla="*/ 101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81" h="101">
                    <a:moveTo>
                      <a:pt x="81" y="101"/>
                    </a:moveTo>
                    <a:cubicBezTo>
                      <a:pt x="61" y="101"/>
                      <a:pt x="61" y="101"/>
                      <a:pt x="61" y="101"/>
                    </a:cubicBezTo>
                    <a:cubicBezTo>
                      <a:pt x="61" y="43"/>
                      <a:pt x="61" y="43"/>
                      <a:pt x="61" y="43"/>
                    </a:cubicBezTo>
                    <a:cubicBezTo>
                      <a:pt x="61" y="29"/>
                      <a:pt x="56" y="17"/>
                      <a:pt x="42" y="17"/>
                    </a:cubicBezTo>
                    <a:cubicBezTo>
                      <a:pt x="32" y="17"/>
                      <a:pt x="21" y="26"/>
                      <a:pt x="21" y="4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0" y="101"/>
                      <a:pt x="0" y="101"/>
                      <a:pt x="0" y="101"/>
                    </a:cubicBezTo>
                    <a:cubicBezTo>
                      <a:pt x="0" y="30"/>
                      <a:pt x="0" y="30"/>
                      <a:pt x="0" y="30"/>
                    </a:cubicBezTo>
                    <a:cubicBezTo>
                      <a:pt x="0" y="19"/>
                      <a:pt x="0" y="11"/>
                      <a:pt x="0" y="2"/>
                    </a:cubicBezTo>
                    <a:cubicBezTo>
                      <a:pt x="18" y="2"/>
                      <a:pt x="18" y="2"/>
                      <a:pt x="18" y="2"/>
                    </a:cubicBezTo>
                    <a:cubicBezTo>
                      <a:pt x="19" y="17"/>
                      <a:pt x="19" y="17"/>
                      <a:pt x="19" y="17"/>
                    </a:cubicBezTo>
                    <a:cubicBezTo>
                      <a:pt x="19" y="17"/>
                      <a:pt x="19" y="17"/>
                      <a:pt x="19" y="17"/>
                    </a:cubicBezTo>
                    <a:cubicBezTo>
                      <a:pt x="24" y="9"/>
                      <a:pt x="34" y="0"/>
                      <a:pt x="49" y="0"/>
                    </a:cubicBezTo>
                    <a:cubicBezTo>
                      <a:pt x="64" y="0"/>
                      <a:pt x="81" y="10"/>
                      <a:pt x="81" y="41"/>
                    </a:cubicBezTo>
                    <a:lnTo>
                      <a:pt x="81" y="10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75" name="Freeform 107"/>
              <p:cNvSpPr>
                <a:spLocks/>
              </p:cNvSpPr>
              <p:nvPr/>
            </p:nvSpPr>
            <p:spPr bwMode="auto">
              <a:xfrm>
                <a:off x="7045325" y="4529138"/>
                <a:ext cx="158750" cy="257175"/>
              </a:xfrm>
              <a:custGeom>
                <a:avLst/>
                <a:gdLst>
                  <a:gd name="T0" fmla="*/ 55 w 63"/>
                  <a:gd name="T1" fmla="*/ 21 h 103"/>
                  <a:gd name="T2" fmla="*/ 36 w 63"/>
                  <a:gd name="T3" fmla="*/ 15 h 103"/>
                  <a:gd name="T4" fmla="*/ 22 w 63"/>
                  <a:gd name="T5" fmla="*/ 27 h 103"/>
                  <a:gd name="T6" fmla="*/ 39 w 63"/>
                  <a:gd name="T7" fmla="*/ 43 h 103"/>
                  <a:gd name="T8" fmla="*/ 63 w 63"/>
                  <a:gd name="T9" fmla="*/ 72 h 103"/>
                  <a:gd name="T10" fmla="*/ 27 w 63"/>
                  <a:gd name="T11" fmla="*/ 103 h 103"/>
                  <a:gd name="T12" fmla="*/ 0 w 63"/>
                  <a:gd name="T13" fmla="*/ 96 h 103"/>
                  <a:gd name="T14" fmla="*/ 5 w 63"/>
                  <a:gd name="T15" fmla="*/ 81 h 103"/>
                  <a:gd name="T16" fmla="*/ 27 w 63"/>
                  <a:gd name="T17" fmla="*/ 87 h 103"/>
                  <a:gd name="T18" fmla="*/ 43 w 63"/>
                  <a:gd name="T19" fmla="*/ 74 h 103"/>
                  <a:gd name="T20" fmla="*/ 28 w 63"/>
                  <a:gd name="T21" fmla="*/ 58 h 103"/>
                  <a:gd name="T22" fmla="*/ 2 w 63"/>
                  <a:gd name="T23" fmla="*/ 30 h 103"/>
                  <a:gd name="T24" fmla="*/ 36 w 63"/>
                  <a:gd name="T25" fmla="*/ 0 h 103"/>
                  <a:gd name="T26" fmla="*/ 60 w 63"/>
                  <a:gd name="T27" fmla="*/ 6 h 103"/>
                  <a:gd name="T28" fmla="*/ 55 w 63"/>
                  <a:gd name="T29" fmla="*/ 21 h 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63" h="103">
                    <a:moveTo>
                      <a:pt x="55" y="21"/>
                    </a:moveTo>
                    <a:cubicBezTo>
                      <a:pt x="51" y="18"/>
                      <a:pt x="45" y="15"/>
                      <a:pt x="36" y="15"/>
                    </a:cubicBezTo>
                    <a:cubicBezTo>
                      <a:pt x="27" y="15"/>
                      <a:pt x="22" y="21"/>
                      <a:pt x="22" y="27"/>
                    </a:cubicBezTo>
                    <a:cubicBezTo>
                      <a:pt x="22" y="34"/>
                      <a:pt x="27" y="37"/>
                      <a:pt x="39" y="43"/>
                    </a:cubicBezTo>
                    <a:cubicBezTo>
                      <a:pt x="55" y="49"/>
                      <a:pt x="63" y="58"/>
                      <a:pt x="63" y="72"/>
                    </a:cubicBezTo>
                    <a:cubicBezTo>
                      <a:pt x="63" y="91"/>
                      <a:pt x="49" y="103"/>
                      <a:pt x="27" y="103"/>
                    </a:cubicBezTo>
                    <a:cubicBezTo>
                      <a:pt x="16" y="103"/>
                      <a:pt x="7" y="100"/>
                      <a:pt x="0" y="96"/>
                    </a:cubicBezTo>
                    <a:cubicBezTo>
                      <a:pt x="5" y="81"/>
                      <a:pt x="5" y="81"/>
                      <a:pt x="5" y="81"/>
                    </a:cubicBezTo>
                    <a:cubicBezTo>
                      <a:pt x="10" y="84"/>
                      <a:pt x="19" y="87"/>
                      <a:pt x="27" y="87"/>
                    </a:cubicBezTo>
                    <a:cubicBezTo>
                      <a:pt x="38" y="87"/>
                      <a:pt x="43" y="82"/>
                      <a:pt x="43" y="74"/>
                    </a:cubicBezTo>
                    <a:cubicBezTo>
                      <a:pt x="43" y="67"/>
                      <a:pt x="39" y="63"/>
                      <a:pt x="28" y="58"/>
                    </a:cubicBezTo>
                    <a:cubicBezTo>
                      <a:pt x="10" y="51"/>
                      <a:pt x="2" y="41"/>
                      <a:pt x="2" y="30"/>
                    </a:cubicBezTo>
                    <a:cubicBezTo>
                      <a:pt x="2" y="13"/>
                      <a:pt x="16" y="0"/>
                      <a:pt x="36" y="0"/>
                    </a:cubicBezTo>
                    <a:cubicBezTo>
                      <a:pt x="46" y="0"/>
                      <a:pt x="54" y="3"/>
                      <a:pt x="60" y="6"/>
                    </a:cubicBezTo>
                    <a:lnTo>
                      <a:pt x="55" y="2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76" name="Freeform 108"/>
              <p:cNvSpPr>
                <a:spLocks noEditPoints="1"/>
              </p:cNvSpPr>
              <p:nvPr/>
            </p:nvSpPr>
            <p:spPr bwMode="auto">
              <a:xfrm>
                <a:off x="5883275" y="4929188"/>
                <a:ext cx="207963" cy="334963"/>
              </a:xfrm>
              <a:custGeom>
                <a:avLst/>
                <a:gdLst>
                  <a:gd name="T0" fmla="*/ 83 w 83"/>
                  <a:gd name="T1" fmla="*/ 2 h 134"/>
                  <a:gd name="T2" fmla="*/ 82 w 83"/>
                  <a:gd name="T3" fmla="*/ 29 h 134"/>
                  <a:gd name="T4" fmla="*/ 82 w 83"/>
                  <a:gd name="T5" fmla="*/ 81 h 134"/>
                  <a:gd name="T6" fmla="*/ 37 w 83"/>
                  <a:gd name="T7" fmla="*/ 134 h 134"/>
                  <a:gd name="T8" fmla="*/ 8 w 83"/>
                  <a:gd name="T9" fmla="*/ 127 h 134"/>
                  <a:gd name="T10" fmla="*/ 12 w 83"/>
                  <a:gd name="T11" fmla="*/ 112 h 134"/>
                  <a:gd name="T12" fmla="*/ 37 w 83"/>
                  <a:gd name="T13" fmla="*/ 119 h 134"/>
                  <a:gd name="T14" fmla="*/ 63 w 83"/>
                  <a:gd name="T15" fmla="*/ 89 h 134"/>
                  <a:gd name="T16" fmla="*/ 63 w 83"/>
                  <a:gd name="T17" fmla="*/ 80 h 134"/>
                  <a:gd name="T18" fmla="*/ 63 w 83"/>
                  <a:gd name="T19" fmla="*/ 80 h 134"/>
                  <a:gd name="T20" fmla="*/ 37 w 83"/>
                  <a:gd name="T21" fmla="*/ 94 h 134"/>
                  <a:gd name="T22" fmla="*/ 0 w 83"/>
                  <a:gd name="T23" fmla="*/ 49 h 134"/>
                  <a:gd name="T24" fmla="*/ 39 w 83"/>
                  <a:gd name="T25" fmla="*/ 0 h 134"/>
                  <a:gd name="T26" fmla="*/ 65 w 83"/>
                  <a:gd name="T27" fmla="*/ 14 h 134"/>
                  <a:gd name="T28" fmla="*/ 65 w 83"/>
                  <a:gd name="T29" fmla="*/ 14 h 134"/>
                  <a:gd name="T30" fmla="*/ 66 w 83"/>
                  <a:gd name="T31" fmla="*/ 2 h 134"/>
                  <a:gd name="T32" fmla="*/ 83 w 83"/>
                  <a:gd name="T33" fmla="*/ 2 h 134"/>
                  <a:gd name="T34" fmla="*/ 63 w 83"/>
                  <a:gd name="T35" fmla="*/ 38 h 134"/>
                  <a:gd name="T36" fmla="*/ 43 w 83"/>
                  <a:gd name="T37" fmla="*/ 15 h 134"/>
                  <a:gd name="T38" fmla="*/ 20 w 83"/>
                  <a:gd name="T39" fmla="*/ 48 h 134"/>
                  <a:gd name="T40" fmla="*/ 43 w 83"/>
                  <a:gd name="T41" fmla="*/ 79 h 134"/>
                  <a:gd name="T42" fmla="*/ 63 w 83"/>
                  <a:gd name="T43" fmla="*/ 56 h 134"/>
                  <a:gd name="T44" fmla="*/ 63 w 83"/>
                  <a:gd name="T45" fmla="*/ 38 h 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83" h="134">
                    <a:moveTo>
                      <a:pt x="83" y="2"/>
                    </a:moveTo>
                    <a:cubicBezTo>
                      <a:pt x="83" y="8"/>
                      <a:pt x="82" y="16"/>
                      <a:pt x="82" y="29"/>
                    </a:cubicBezTo>
                    <a:cubicBezTo>
                      <a:pt x="82" y="81"/>
                      <a:pt x="82" y="81"/>
                      <a:pt x="82" y="81"/>
                    </a:cubicBezTo>
                    <a:cubicBezTo>
                      <a:pt x="82" y="100"/>
                      <a:pt x="81" y="134"/>
                      <a:pt x="37" y="134"/>
                    </a:cubicBezTo>
                    <a:cubicBezTo>
                      <a:pt x="26" y="134"/>
                      <a:pt x="15" y="132"/>
                      <a:pt x="8" y="127"/>
                    </a:cubicBezTo>
                    <a:cubicBezTo>
                      <a:pt x="12" y="112"/>
                      <a:pt x="12" y="112"/>
                      <a:pt x="12" y="112"/>
                    </a:cubicBezTo>
                    <a:cubicBezTo>
                      <a:pt x="18" y="116"/>
                      <a:pt x="27" y="119"/>
                      <a:pt x="37" y="119"/>
                    </a:cubicBezTo>
                    <a:cubicBezTo>
                      <a:pt x="52" y="119"/>
                      <a:pt x="63" y="110"/>
                      <a:pt x="63" y="89"/>
                    </a:cubicBezTo>
                    <a:cubicBezTo>
                      <a:pt x="63" y="80"/>
                      <a:pt x="63" y="80"/>
                      <a:pt x="63" y="80"/>
                    </a:cubicBezTo>
                    <a:cubicBezTo>
                      <a:pt x="63" y="80"/>
                      <a:pt x="63" y="80"/>
                      <a:pt x="63" y="80"/>
                    </a:cubicBezTo>
                    <a:cubicBezTo>
                      <a:pt x="58" y="88"/>
                      <a:pt x="49" y="94"/>
                      <a:pt x="37" y="94"/>
                    </a:cubicBezTo>
                    <a:cubicBezTo>
                      <a:pt x="15" y="94"/>
                      <a:pt x="0" y="75"/>
                      <a:pt x="0" y="49"/>
                    </a:cubicBezTo>
                    <a:cubicBezTo>
                      <a:pt x="0" y="17"/>
                      <a:pt x="19" y="0"/>
                      <a:pt x="39" y="0"/>
                    </a:cubicBezTo>
                    <a:cubicBezTo>
                      <a:pt x="53" y="0"/>
                      <a:pt x="61" y="7"/>
                      <a:pt x="65" y="14"/>
                    </a:cubicBezTo>
                    <a:cubicBezTo>
                      <a:pt x="65" y="14"/>
                      <a:pt x="65" y="14"/>
                      <a:pt x="65" y="14"/>
                    </a:cubicBezTo>
                    <a:cubicBezTo>
                      <a:pt x="66" y="2"/>
                      <a:pt x="66" y="2"/>
                      <a:pt x="66" y="2"/>
                    </a:cubicBezTo>
                    <a:lnTo>
                      <a:pt x="83" y="2"/>
                    </a:lnTo>
                    <a:close/>
                    <a:moveTo>
                      <a:pt x="63" y="38"/>
                    </a:moveTo>
                    <a:cubicBezTo>
                      <a:pt x="63" y="25"/>
                      <a:pt x="55" y="15"/>
                      <a:pt x="43" y="15"/>
                    </a:cubicBezTo>
                    <a:cubicBezTo>
                      <a:pt x="29" y="15"/>
                      <a:pt x="20" y="28"/>
                      <a:pt x="20" y="48"/>
                    </a:cubicBezTo>
                    <a:cubicBezTo>
                      <a:pt x="20" y="66"/>
                      <a:pt x="28" y="79"/>
                      <a:pt x="43" y="79"/>
                    </a:cubicBezTo>
                    <a:cubicBezTo>
                      <a:pt x="53" y="79"/>
                      <a:pt x="63" y="71"/>
                      <a:pt x="63" y="56"/>
                    </a:cubicBezTo>
                    <a:lnTo>
                      <a:pt x="63" y="38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77" name="Freeform 109"/>
              <p:cNvSpPr>
                <a:spLocks/>
              </p:cNvSpPr>
              <p:nvPr/>
            </p:nvSpPr>
            <p:spPr bwMode="auto">
              <a:xfrm>
                <a:off x="6151563" y="4929188"/>
                <a:ext cx="117475" cy="238125"/>
              </a:xfrm>
              <a:custGeom>
                <a:avLst/>
                <a:gdLst>
                  <a:gd name="T0" fmla="*/ 47 w 47"/>
                  <a:gd name="T1" fmla="*/ 19 h 95"/>
                  <a:gd name="T2" fmla="*/ 41 w 47"/>
                  <a:gd name="T3" fmla="*/ 19 h 95"/>
                  <a:gd name="T4" fmla="*/ 20 w 47"/>
                  <a:gd name="T5" fmla="*/ 45 h 95"/>
                  <a:gd name="T6" fmla="*/ 20 w 47"/>
                  <a:gd name="T7" fmla="*/ 95 h 95"/>
                  <a:gd name="T8" fmla="*/ 0 w 47"/>
                  <a:gd name="T9" fmla="*/ 95 h 95"/>
                  <a:gd name="T10" fmla="*/ 0 w 47"/>
                  <a:gd name="T11" fmla="*/ 30 h 95"/>
                  <a:gd name="T12" fmla="*/ 0 w 47"/>
                  <a:gd name="T13" fmla="*/ 2 h 95"/>
                  <a:gd name="T14" fmla="*/ 17 w 47"/>
                  <a:gd name="T15" fmla="*/ 2 h 95"/>
                  <a:gd name="T16" fmla="*/ 17 w 47"/>
                  <a:gd name="T17" fmla="*/ 19 h 95"/>
                  <a:gd name="T18" fmla="*/ 18 w 47"/>
                  <a:gd name="T19" fmla="*/ 19 h 95"/>
                  <a:gd name="T20" fmla="*/ 42 w 47"/>
                  <a:gd name="T21" fmla="*/ 0 h 95"/>
                  <a:gd name="T22" fmla="*/ 47 w 47"/>
                  <a:gd name="T23" fmla="*/ 0 h 95"/>
                  <a:gd name="T24" fmla="*/ 47 w 47"/>
                  <a:gd name="T25" fmla="*/ 19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7" h="95">
                    <a:moveTo>
                      <a:pt x="47" y="19"/>
                    </a:moveTo>
                    <a:cubicBezTo>
                      <a:pt x="45" y="19"/>
                      <a:pt x="43" y="19"/>
                      <a:pt x="41" y="19"/>
                    </a:cubicBezTo>
                    <a:cubicBezTo>
                      <a:pt x="28" y="19"/>
                      <a:pt x="20" y="29"/>
                      <a:pt x="20" y="45"/>
                    </a:cubicBezTo>
                    <a:cubicBezTo>
                      <a:pt x="20" y="95"/>
                      <a:pt x="20" y="95"/>
                      <a:pt x="20" y="95"/>
                    </a:cubicBezTo>
                    <a:cubicBezTo>
                      <a:pt x="0" y="95"/>
                      <a:pt x="0" y="95"/>
                      <a:pt x="0" y="95"/>
                    </a:cubicBezTo>
                    <a:cubicBezTo>
                      <a:pt x="0" y="30"/>
                      <a:pt x="0" y="30"/>
                      <a:pt x="0" y="30"/>
                    </a:cubicBezTo>
                    <a:cubicBezTo>
                      <a:pt x="0" y="19"/>
                      <a:pt x="0" y="10"/>
                      <a:pt x="0" y="2"/>
                    </a:cubicBezTo>
                    <a:cubicBezTo>
                      <a:pt x="17" y="2"/>
                      <a:pt x="17" y="2"/>
                      <a:pt x="17" y="2"/>
                    </a:cubicBezTo>
                    <a:cubicBezTo>
                      <a:pt x="17" y="19"/>
                      <a:pt x="17" y="19"/>
                      <a:pt x="17" y="19"/>
                    </a:cubicBezTo>
                    <a:cubicBezTo>
                      <a:pt x="18" y="19"/>
                      <a:pt x="18" y="19"/>
                      <a:pt x="18" y="19"/>
                    </a:cubicBezTo>
                    <a:cubicBezTo>
                      <a:pt x="22" y="7"/>
                      <a:pt x="32" y="0"/>
                      <a:pt x="42" y="0"/>
                    </a:cubicBezTo>
                    <a:cubicBezTo>
                      <a:pt x="44" y="0"/>
                      <a:pt x="45" y="0"/>
                      <a:pt x="47" y="0"/>
                    </a:cubicBezTo>
                    <a:lnTo>
                      <a:pt x="47" y="19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78" name="Freeform 110"/>
              <p:cNvSpPr>
                <a:spLocks noEditPoints="1"/>
              </p:cNvSpPr>
              <p:nvPr/>
            </p:nvSpPr>
            <p:spPr bwMode="auto">
              <a:xfrm>
                <a:off x="6291263" y="4929188"/>
                <a:ext cx="196850" cy="241300"/>
              </a:xfrm>
              <a:custGeom>
                <a:avLst/>
                <a:gdLst>
                  <a:gd name="T0" fmla="*/ 74 w 79"/>
                  <a:gd name="T1" fmla="*/ 91 h 96"/>
                  <a:gd name="T2" fmla="*/ 44 w 79"/>
                  <a:gd name="T3" fmla="*/ 96 h 96"/>
                  <a:gd name="T4" fmla="*/ 0 w 79"/>
                  <a:gd name="T5" fmla="*/ 49 h 96"/>
                  <a:gd name="T6" fmla="*/ 42 w 79"/>
                  <a:gd name="T7" fmla="*/ 0 h 96"/>
                  <a:gd name="T8" fmla="*/ 79 w 79"/>
                  <a:gd name="T9" fmla="*/ 44 h 96"/>
                  <a:gd name="T10" fmla="*/ 78 w 79"/>
                  <a:gd name="T11" fmla="*/ 53 h 96"/>
                  <a:gd name="T12" fmla="*/ 19 w 79"/>
                  <a:gd name="T13" fmla="*/ 53 h 96"/>
                  <a:gd name="T14" fmla="*/ 47 w 79"/>
                  <a:gd name="T15" fmla="*/ 81 h 96"/>
                  <a:gd name="T16" fmla="*/ 71 w 79"/>
                  <a:gd name="T17" fmla="*/ 77 h 96"/>
                  <a:gd name="T18" fmla="*/ 74 w 79"/>
                  <a:gd name="T19" fmla="*/ 91 h 96"/>
                  <a:gd name="T20" fmla="*/ 60 w 79"/>
                  <a:gd name="T21" fmla="*/ 39 h 96"/>
                  <a:gd name="T22" fmla="*/ 41 w 79"/>
                  <a:gd name="T23" fmla="*/ 14 h 96"/>
                  <a:gd name="T24" fmla="*/ 19 w 79"/>
                  <a:gd name="T25" fmla="*/ 39 h 96"/>
                  <a:gd name="T26" fmla="*/ 60 w 79"/>
                  <a:gd name="T27" fmla="*/ 39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79" h="96">
                    <a:moveTo>
                      <a:pt x="74" y="91"/>
                    </a:moveTo>
                    <a:cubicBezTo>
                      <a:pt x="67" y="94"/>
                      <a:pt x="57" y="96"/>
                      <a:pt x="44" y="96"/>
                    </a:cubicBezTo>
                    <a:cubicBezTo>
                      <a:pt x="16" y="96"/>
                      <a:pt x="0" y="78"/>
                      <a:pt x="0" y="49"/>
                    </a:cubicBezTo>
                    <a:cubicBezTo>
                      <a:pt x="0" y="22"/>
                      <a:pt x="16" y="0"/>
                      <a:pt x="42" y="0"/>
                    </a:cubicBezTo>
                    <a:cubicBezTo>
                      <a:pt x="68" y="0"/>
                      <a:pt x="79" y="22"/>
                      <a:pt x="79" y="44"/>
                    </a:cubicBezTo>
                    <a:cubicBezTo>
                      <a:pt x="79" y="48"/>
                      <a:pt x="78" y="50"/>
                      <a:pt x="78" y="53"/>
                    </a:cubicBezTo>
                    <a:cubicBezTo>
                      <a:pt x="19" y="53"/>
                      <a:pt x="19" y="53"/>
                      <a:pt x="19" y="53"/>
                    </a:cubicBezTo>
                    <a:cubicBezTo>
                      <a:pt x="20" y="74"/>
                      <a:pt x="33" y="81"/>
                      <a:pt x="47" y="81"/>
                    </a:cubicBezTo>
                    <a:cubicBezTo>
                      <a:pt x="57" y="81"/>
                      <a:pt x="65" y="80"/>
                      <a:pt x="71" y="77"/>
                    </a:cubicBezTo>
                    <a:lnTo>
                      <a:pt x="74" y="91"/>
                    </a:lnTo>
                    <a:close/>
                    <a:moveTo>
                      <a:pt x="60" y="39"/>
                    </a:moveTo>
                    <a:cubicBezTo>
                      <a:pt x="60" y="28"/>
                      <a:pt x="56" y="14"/>
                      <a:pt x="41" y="14"/>
                    </a:cubicBezTo>
                    <a:cubicBezTo>
                      <a:pt x="26" y="14"/>
                      <a:pt x="20" y="28"/>
                      <a:pt x="19" y="39"/>
                    </a:cubicBezTo>
                    <a:lnTo>
                      <a:pt x="60" y="39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79" name="Freeform 111"/>
              <p:cNvSpPr>
                <a:spLocks noEditPoints="1"/>
              </p:cNvSpPr>
              <p:nvPr/>
            </p:nvSpPr>
            <p:spPr bwMode="auto">
              <a:xfrm>
                <a:off x="6521450" y="4929188"/>
                <a:ext cx="195263" cy="241300"/>
              </a:xfrm>
              <a:custGeom>
                <a:avLst/>
                <a:gdLst>
                  <a:gd name="T0" fmla="*/ 73 w 78"/>
                  <a:gd name="T1" fmla="*/ 91 h 96"/>
                  <a:gd name="T2" fmla="*/ 44 w 78"/>
                  <a:gd name="T3" fmla="*/ 96 h 96"/>
                  <a:gd name="T4" fmla="*/ 0 w 78"/>
                  <a:gd name="T5" fmla="*/ 49 h 96"/>
                  <a:gd name="T6" fmla="*/ 41 w 78"/>
                  <a:gd name="T7" fmla="*/ 0 h 96"/>
                  <a:gd name="T8" fmla="*/ 78 w 78"/>
                  <a:gd name="T9" fmla="*/ 44 h 96"/>
                  <a:gd name="T10" fmla="*/ 77 w 78"/>
                  <a:gd name="T11" fmla="*/ 53 h 96"/>
                  <a:gd name="T12" fmla="*/ 18 w 78"/>
                  <a:gd name="T13" fmla="*/ 53 h 96"/>
                  <a:gd name="T14" fmla="*/ 47 w 78"/>
                  <a:gd name="T15" fmla="*/ 81 h 96"/>
                  <a:gd name="T16" fmla="*/ 70 w 78"/>
                  <a:gd name="T17" fmla="*/ 77 h 96"/>
                  <a:gd name="T18" fmla="*/ 73 w 78"/>
                  <a:gd name="T19" fmla="*/ 91 h 96"/>
                  <a:gd name="T20" fmla="*/ 59 w 78"/>
                  <a:gd name="T21" fmla="*/ 39 h 96"/>
                  <a:gd name="T22" fmla="*/ 40 w 78"/>
                  <a:gd name="T23" fmla="*/ 14 h 96"/>
                  <a:gd name="T24" fmla="*/ 19 w 78"/>
                  <a:gd name="T25" fmla="*/ 39 h 96"/>
                  <a:gd name="T26" fmla="*/ 59 w 78"/>
                  <a:gd name="T27" fmla="*/ 39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78" h="96">
                    <a:moveTo>
                      <a:pt x="73" y="91"/>
                    </a:moveTo>
                    <a:cubicBezTo>
                      <a:pt x="67" y="94"/>
                      <a:pt x="56" y="96"/>
                      <a:pt x="44" y="96"/>
                    </a:cubicBezTo>
                    <a:cubicBezTo>
                      <a:pt x="16" y="96"/>
                      <a:pt x="0" y="78"/>
                      <a:pt x="0" y="49"/>
                    </a:cubicBezTo>
                    <a:cubicBezTo>
                      <a:pt x="0" y="22"/>
                      <a:pt x="15" y="0"/>
                      <a:pt x="41" y="0"/>
                    </a:cubicBezTo>
                    <a:cubicBezTo>
                      <a:pt x="67" y="0"/>
                      <a:pt x="78" y="22"/>
                      <a:pt x="78" y="44"/>
                    </a:cubicBezTo>
                    <a:cubicBezTo>
                      <a:pt x="78" y="48"/>
                      <a:pt x="78" y="50"/>
                      <a:pt x="77" y="53"/>
                    </a:cubicBezTo>
                    <a:cubicBezTo>
                      <a:pt x="18" y="53"/>
                      <a:pt x="18" y="53"/>
                      <a:pt x="18" y="53"/>
                    </a:cubicBezTo>
                    <a:cubicBezTo>
                      <a:pt x="19" y="74"/>
                      <a:pt x="32" y="81"/>
                      <a:pt x="47" y="81"/>
                    </a:cubicBezTo>
                    <a:cubicBezTo>
                      <a:pt x="57" y="81"/>
                      <a:pt x="64" y="80"/>
                      <a:pt x="70" y="77"/>
                    </a:cubicBezTo>
                    <a:lnTo>
                      <a:pt x="73" y="91"/>
                    </a:lnTo>
                    <a:close/>
                    <a:moveTo>
                      <a:pt x="59" y="39"/>
                    </a:moveTo>
                    <a:cubicBezTo>
                      <a:pt x="60" y="28"/>
                      <a:pt x="55" y="14"/>
                      <a:pt x="40" y="14"/>
                    </a:cubicBezTo>
                    <a:cubicBezTo>
                      <a:pt x="26" y="14"/>
                      <a:pt x="20" y="28"/>
                      <a:pt x="19" y="39"/>
                    </a:cubicBezTo>
                    <a:lnTo>
                      <a:pt x="59" y="39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80" name="Freeform 112"/>
              <p:cNvSpPr>
                <a:spLocks/>
              </p:cNvSpPr>
              <p:nvPr/>
            </p:nvSpPr>
            <p:spPr bwMode="auto">
              <a:xfrm>
                <a:off x="6748463" y="4929188"/>
                <a:ext cx="173038" cy="241300"/>
              </a:xfrm>
              <a:custGeom>
                <a:avLst/>
                <a:gdLst>
                  <a:gd name="T0" fmla="*/ 68 w 69"/>
                  <a:gd name="T1" fmla="*/ 92 h 96"/>
                  <a:gd name="T2" fmla="*/ 44 w 69"/>
                  <a:gd name="T3" fmla="*/ 96 h 96"/>
                  <a:gd name="T4" fmla="*/ 0 w 69"/>
                  <a:gd name="T5" fmla="*/ 49 h 96"/>
                  <a:gd name="T6" fmla="*/ 48 w 69"/>
                  <a:gd name="T7" fmla="*/ 0 h 96"/>
                  <a:gd name="T8" fmla="*/ 69 w 69"/>
                  <a:gd name="T9" fmla="*/ 4 h 96"/>
                  <a:gd name="T10" fmla="*/ 65 w 69"/>
                  <a:gd name="T11" fmla="*/ 19 h 96"/>
                  <a:gd name="T12" fmla="*/ 48 w 69"/>
                  <a:gd name="T13" fmla="*/ 15 h 96"/>
                  <a:gd name="T14" fmla="*/ 20 w 69"/>
                  <a:gd name="T15" fmla="*/ 48 h 96"/>
                  <a:gd name="T16" fmla="*/ 48 w 69"/>
                  <a:gd name="T17" fmla="*/ 81 h 96"/>
                  <a:gd name="T18" fmla="*/ 65 w 69"/>
                  <a:gd name="T19" fmla="*/ 77 h 96"/>
                  <a:gd name="T20" fmla="*/ 68 w 69"/>
                  <a:gd name="T21" fmla="*/ 92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69" h="96">
                    <a:moveTo>
                      <a:pt x="68" y="92"/>
                    </a:moveTo>
                    <a:cubicBezTo>
                      <a:pt x="64" y="94"/>
                      <a:pt x="55" y="96"/>
                      <a:pt x="44" y="96"/>
                    </a:cubicBezTo>
                    <a:cubicBezTo>
                      <a:pt x="18" y="96"/>
                      <a:pt x="0" y="78"/>
                      <a:pt x="0" y="49"/>
                    </a:cubicBezTo>
                    <a:cubicBezTo>
                      <a:pt x="0" y="21"/>
                      <a:pt x="18" y="0"/>
                      <a:pt x="48" y="0"/>
                    </a:cubicBezTo>
                    <a:cubicBezTo>
                      <a:pt x="57" y="0"/>
                      <a:pt x="65" y="2"/>
                      <a:pt x="69" y="4"/>
                    </a:cubicBezTo>
                    <a:cubicBezTo>
                      <a:pt x="65" y="19"/>
                      <a:pt x="65" y="19"/>
                      <a:pt x="65" y="19"/>
                    </a:cubicBezTo>
                    <a:cubicBezTo>
                      <a:pt x="61" y="17"/>
                      <a:pt x="56" y="15"/>
                      <a:pt x="48" y="15"/>
                    </a:cubicBezTo>
                    <a:cubicBezTo>
                      <a:pt x="30" y="15"/>
                      <a:pt x="20" y="30"/>
                      <a:pt x="20" y="48"/>
                    </a:cubicBezTo>
                    <a:cubicBezTo>
                      <a:pt x="20" y="69"/>
                      <a:pt x="32" y="81"/>
                      <a:pt x="48" y="81"/>
                    </a:cubicBezTo>
                    <a:cubicBezTo>
                      <a:pt x="56" y="81"/>
                      <a:pt x="61" y="79"/>
                      <a:pt x="65" y="77"/>
                    </a:cubicBezTo>
                    <a:lnTo>
                      <a:pt x="68" y="9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81" name="Freeform 113"/>
              <p:cNvSpPr>
                <a:spLocks noEditPoints="1"/>
              </p:cNvSpPr>
              <p:nvPr/>
            </p:nvSpPr>
            <p:spPr bwMode="auto">
              <a:xfrm>
                <a:off x="6948488" y="4929188"/>
                <a:ext cx="195263" cy="241300"/>
              </a:xfrm>
              <a:custGeom>
                <a:avLst/>
                <a:gdLst>
                  <a:gd name="T0" fmla="*/ 73 w 78"/>
                  <a:gd name="T1" fmla="*/ 91 h 96"/>
                  <a:gd name="T2" fmla="*/ 44 w 78"/>
                  <a:gd name="T3" fmla="*/ 96 h 96"/>
                  <a:gd name="T4" fmla="*/ 0 w 78"/>
                  <a:gd name="T5" fmla="*/ 49 h 96"/>
                  <a:gd name="T6" fmla="*/ 42 w 78"/>
                  <a:gd name="T7" fmla="*/ 0 h 96"/>
                  <a:gd name="T8" fmla="*/ 78 w 78"/>
                  <a:gd name="T9" fmla="*/ 44 h 96"/>
                  <a:gd name="T10" fmla="*/ 78 w 78"/>
                  <a:gd name="T11" fmla="*/ 53 h 96"/>
                  <a:gd name="T12" fmla="*/ 19 w 78"/>
                  <a:gd name="T13" fmla="*/ 53 h 96"/>
                  <a:gd name="T14" fmla="*/ 47 w 78"/>
                  <a:gd name="T15" fmla="*/ 81 h 96"/>
                  <a:gd name="T16" fmla="*/ 70 w 78"/>
                  <a:gd name="T17" fmla="*/ 77 h 96"/>
                  <a:gd name="T18" fmla="*/ 73 w 78"/>
                  <a:gd name="T19" fmla="*/ 91 h 96"/>
                  <a:gd name="T20" fmla="*/ 60 w 78"/>
                  <a:gd name="T21" fmla="*/ 39 h 96"/>
                  <a:gd name="T22" fmla="*/ 40 w 78"/>
                  <a:gd name="T23" fmla="*/ 14 h 96"/>
                  <a:gd name="T24" fmla="*/ 19 w 78"/>
                  <a:gd name="T25" fmla="*/ 39 h 96"/>
                  <a:gd name="T26" fmla="*/ 60 w 78"/>
                  <a:gd name="T27" fmla="*/ 39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78" h="96">
                    <a:moveTo>
                      <a:pt x="73" y="91"/>
                    </a:moveTo>
                    <a:cubicBezTo>
                      <a:pt x="67" y="94"/>
                      <a:pt x="57" y="96"/>
                      <a:pt x="44" y="96"/>
                    </a:cubicBezTo>
                    <a:cubicBezTo>
                      <a:pt x="16" y="96"/>
                      <a:pt x="0" y="78"/>
                      <a:pt x="0" y="49"/>
                    </a:cubicBezTo>
                    <a:cubicBezTo>
                      <a:pt x="0" y="22"/>
                      <a:pt x="15" y="0"/>
                      <a:pt x="42" y="0"/>
                    </a:cubicBezTo>
                    <a:cubicBezTo>
                      <a:pt x="68" y="0"/>
                      <a:pt x="78" y="22"/>
                      <a:pt x="78" y="44"/>
                    </a:cubicBezTo>
                    <a:cubicBezTo>
                      <a:pt x="78" y="48"/>
                      <a:pt x="78" y="50"/>
                      <a:pt x="78" y="53"/>
                    </a:cubicBezTo>
                    <a:cubicBezTo>
                      <a:pt x="19" y="53"/>
                      <a:pt x="19" y="53"/>
                      <a:pt x="19" y="53"/>
                    </a:cubicBezTo>
                    <a:cubicBezTo>
                      <a:pt x="19" y="74"/>
                      <a:pt x="32" y="81"/>
                      <a:pt x="47" y="81"/>
                    </a:cubicBezTo>
                    <a:cubicBezTo>
                      <a:pt x="57" y="81"/>
                      <a:pt x="64" y="80"/>
                      <a:pt x="70" y="77"/>
                    </a:cubicBezTo>
                    <a:lnTo>
                      <a:pt x="73" y="91"/>
                    </a:lnTo>
                    <a:close/>
                    <a:moveTo>
                      <a:pt x="60" y="39"/>
                    </a:moveTo>
                    <a:cubicBezTo>
                      <a:pt x="60" y="28"/>
                      <a:pt x="55" y="14"/>
                      <a:pt x="40" y="14"/>
                    </a:cubicBezTo>
                    <a:cubicBezTo>
                      <a:pt x="26" y="14"/>
                      <a:pt x="20" y="28"/>
                      <a:pt x="19" y="39"/>
                    </a:cubicBezTo>
                    <a:lnTo>
                      <a:pt x="60" y="39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82" name="Freeform 114"/>
              <p:cNvSpPr>
                <a:spLocks noEditPoints="1"/>
              </p:cNvSpPr>
              <p:nvPr/>
            </p:nvSpPr>
            <p:spPr bwMode="auto">
              <a:xfrm>
                <a:off x="4575175" y="4356100"/>
                <a:ext cx="1355725" cy="1071563"/>
              </a:xfrm>
              <a:custGeom>
                <a:avLst/>
                <a:gdLst>
                  <a:gd name="T0" fmla="*/ 16 w 542"/>
                  <a:gd name="T1" fmla="*/ 428 h 428"/>
                  <a:gd name="T2" fmla="*/ 0 w 542"/>
                  <a:gd name="T3" fmla="*/ 411 h 428"/>
                  <a:gd name="T4" fmla="*/ 0 w 542"/>
                  <a:gd name="T5" fmla="*/ 391 h 428"/>
                  <a:gd name="T6" fmla="*/ 16 w 542"/>
                  <a:gd name="T7" fmla="*/ 375 h 428"/>
                  <a:gd name="T8" fmla="*/ 33 w 542"/>
                  <a:gd name="T9" fmla="*/ 375 h 428"/>
                  <a:gd name="T10" fmla="*/ 48 w 542"/>
                  <a:gd name="T11" fmla="*/ 365 h 428"/>
                  <a:gd name="T12" fmla="*/ 57 w 542"/>
                  <a:gd name="T13" fmla="*/ 365 h 428"/>
                  <a:gd name="T14" fmla="*/ 57 w 542"/>
                  <a:gd name="T15" fmla="*/ 46 h 428"/>
                  <a:gd name="T16" fmla="*/ 48 w 542"/>
                  <a:gd name="T17" fmla="*/ 46 h 428"/>
                  <a:gd name="T18" fmla="*/ 31 w 542"/>
                  <a:gd name="T19" fmla="*/ 30 h 428"/>
                  <a:gd name="T20" fmla="*/ 31 w 542"/>
                  <a:gd name="T21" fmla="*/ 17 h 428"/>
                  <a:gd name="T22" fmla="*/ 48 w 542"/>
                  <a:gd name="T23" fmla="*/ 0 h 428"/>
                  <a:gd name="T24" fmla="*/ 494 w 542"/>
                  <a:gd name="T25" fmla="*/ 0 h 428"/>
                  <a:gd name="T26" fmla="*/ 510 w 542"/>
                  <a:gd name="T27" fmla="*/ 17 h 428"/>
                  <a:gd name="T28" fmla="*/ 510 w 542"/>
                  <a:gd name="T29" fmla="*/ 30 h 428"/>
                  <a:gd name="T30" fmla="*/ 494 w 542"/>
                  <a:gd name="T31" fmla="*/ 46 h 428"/>
                  <a:gd name="T32" fmla="*/ 485 w 542"/>
                  <a:gd name="T33" fmla="*/ 46 h 428"/>
                  <a:gd name="T34" fmla="*/ 485 w 542"/>
                  <a:gd name="T35" fmla="*/ 365 h 428"/>
                  <a:gd name="T36" fmla="*/ 494 w 542"/>
                  <a:gd name="T37" fmla="*/ 365 h 428"/>
                  <a:gd name="T38" fmla="*/ 509 w 542"/>
                  <a:gd name="T39" fmla="*/ 375 h 428"/>
                  <a:gd name="T40" fmla="*/ 525 w 542"/>
                  <a:gd name="T41" fmla="*/ 375 h 428"/>
                  <a:gd name="T42" fmla="*/ 542 w 542"/>
                  <a:gd name="T43" fmla="*/ 391 h 428"/>
                  <a:gd name="T44" fmla="*/ 542 w 542"/>
                  <a:gd name="T45" fmla="*/ 411 h 428"/>
                  <a:gd name="T46" fmla="*/ 525 w 542"/>
                  <a:gd name="T47" fmla="*/ 428 h 428"/>
                  <a:gd name="T48" fmla="*/ 16 w 542"/>
                  <a:gd name="T49" fmla="*/ 428 h 428"/>
                  <a:gd name="T50" fmla="*/ 439 w 542"/>
                  <a:gd name="T51" fmla="*/ 46 h 428"/>
                  <a:gd name="T52" fmla="*/ 430 w 542"/>
                  <a:gd name="T53" fmla="*/ 46 h 428"/>
                  <a:gd name="T54" fmla="*/ 430 w 542"/>
                  <a:gd name="T55" fmla="*/ 365 h 428"/>
                  <a:gd name="T56" fmla="*/ 439 w 542"/>
                  <a:gd name="T57" fmla="*/ 365 h 428"/>
                  <a:gd name="T58" fmla="*/ 439 w 542"/>
                  <a:gd name="T59" fmla="*/ 46 h 428"/>
                  <a:gd name="T60" fmla="*/ 384 w 542"/>
                  <a:gd name="T61" fmla="*/ 46 h 428"/>
                  <a:gd name="T62" fmla="*/ 376 w 542"/>
                  <a:gd name="T63" fmla="*/ 46 h 428"/>
                  <a:gd name="T64" fmla="*/ 376 w 542"/>
                  <a:gd name="T65" fmla="*/ 365 h 428"/>
                  <a:gd name="T66" fmla="*/ 384 w 542"/>
                  <a:gd name="T67" fmla="*/ 365 h 428"/>
                  <a:gd name="T68" fmla="*/ 384 w 542"/>
                  <a:gd name="T69" fmla="*/ 46 h 428"/>
                  <a:gd name="T70" fmla="*/ 330 w 542"/>
                  <a:gd name="T71" fmla="*/ 46 h 428"/>
                  <a:gd name="T72" fmla="*/ 321 w 542"/>
                  <a:gd name="T73" fmla="*/ 46 h 428"/>
                  <a:gd name="T74" fmla="*/ 321 w 542"/>
                  <a:gd name="T75" fmla="*/ 365 h 428"/>
                  <a:gd name="T76" fmla="*/ 330 w 542"/>
                  <a:gd name="T77" fmla="*/ 365 h 428"/>
                  <a:gd name="T78" fmla="*/ 330 w 542"/>
                  <a:gd name="T79" fmla="*/ 46 h 428"/>
                  <a:gd name="T80" fmla="*/ 275 w 542"/>
                  <a:gd name="T81" fmla="*/ 46 h 428"/>
                  <a:gd name="T82" fmla="*/ 267 w 542"/>
                  <a:gd name="T83" fmla="*/ 46 h 428"/>
                  <a:gd name="T84" fmla="*/ 267 w 542"/>
                  <a:gd name="T85" fmla="*/ 365 h 428"/>
                  <a:gd name="T86" fmla="*/ 275 w 542"/>
                  <a:gd name="T87" fmla="*/ 365 h 428"/>
                  <a:gd name="T88" fmla="*/ 275 w 542"/>
                  <a:gd name="T89" fmla="*/ 46 h 428"/>
                  <a:gd name="T90" fmla="*/ 221 w 542"/>
                  <a:gd name="T91" fmla="*/ 46 h 428"/>
                  <a:gd name="T92" fmla="*/ 212 w 542"/>
                  <a:gd name="T93" fmla="*/ 46 h 428"/>
                  <a:gd name="T94" fmla="*/ 212 w 542"/>
                  <a:gd name="T95" fmla="*/ 365 h 428"/>
                  <a:gd name="T96" fmla="*/ 221 w 542"/>
                  <a:gd name="T97" fmla="*/ 365 h 428"/>
                  <a:gd name="T98" fmla="*/ 221 w 542"/>
                  <a:gd name="T99" fmla="*/ 46 h 428"/>
                  <a:gd name="T100" fmla="*/ 166 w 542"/>
                  <a:gd name="T101" fmla="*/ 46 h 428"/>
                  <a:gd name="T102" fmla="*/ 158 w 542"/>
                  <a:gd name="T103" fmla="*/ 46 h 428"/>
                  <a:gd name="T104" fmla="*/ 158 w 542"/>
                  <a:gd name="T105" fmla="*/ 365 h 428"/>
                  <a:gd name="T106" fmla="*/ 166 w 542"/>
                  <a:gd name="T107" fmla="*/ 365 h 428"/>
                  <a:gd name="T108" fmla="*/ 166 w 542"/>
                  <a:gd name="T109" fmla="*/ 46 h 428"/>
                  <a:gd name="T110" fmla="*/ 111 w 542"/>
                  <a:gd name="T111" fmla="*/ 46 h 428"/>
                  <a:gd name="T112" fmla="*/ 103 w 542"/>
                  <a:gd name="T113" fmla="*/ 46 h 428"/>
                  <a:gd name="T114" fmla="*/ 103 w 542"/>
                  <a:gd name="T115" fmla="*/ 365 h 428"/>
                  <a:gd name="T116" fmla="*/ 111 w 542"/>
                  <a:gd name="T117" fmla="*/ 365 h 428"/>
                  <a:gd name="T118" fmla="*/ 111 w 542"/>
                  <a:gd name="T119" fmla="*/ 46 h 4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542" h="428">
                    <a:moveTo>
                      <a:pt x="16" y="428"/>
                    </a:moveTo>
                    <a:cubicBezTo>
                      <a:pt x="7" y="428"/>
                      <a:pt x="0" y="420"/>
                      <a:pt x="0" y="411"/>
                    </a:cubicBezTo>
                    <a:cubicBezTo>
                      <a:pt x="0" y="391"/>
                      <a:pt x="0" y="391"/>
                      <a:pt x="0" y="391"/>
                    </a:cubicBezTo>
                    <a:cubicBezTo>
                      <a:pt x="0" y="382"/>
                      <a:pt x="7" y="375"/>
                      <a:pt x="16" y="375"/>
                    </a:cubicBezTo>
                    <a:cubicBezTo>
                      <a:pt x="33" y="375"/>
                      <a:pt x="33" y="375"/>
                      <a:pt x="33" y="375"/>
                    </a:cubicBezTo>
                    <a:cubicBezTo>
                      <a:pt x="36" y="369"/>
                      <a:pt x="41" y="365"/>
                      <a:pt x="48" y="365"/>
                    </a:cubicBezTo>
                    <a:cubicBezTo>
                      <a:pt x="57" y="365"/>
                      <a:pt x="57" y="365"/>
                      <a:pt x="57" y="365"/>
                    </a:cubicBezTo>
                    <a:cubicBezTo>
                      <a:pt x="57" y="46"/>
                      <a:pt x="57" y="46"/>
                      <a:pt x="57" y="46"/>
                    </a:cubicBezTo>
                    <a:cubicBezTo>
                      <a:pt x="48" y="46"/>
                      <a:pt x="48" y="46"/>
                      <a:pt x="48" y="46"/>
                    </a:cubicBezTo>
                    <a:cubicBezTo>
                      <a:pt x="39" y="46"/>
                      <a:pt x="31" y="39"/>
                      <a:pt x="31" y="30"/>
                    </a:cubicBezTo>
                    <a:cubicBezTo>
                      <a:pt x="31" y="17"/>
                      <a:pt x="31" y="17"/>
                      <a:pt x="31" y="17"/>
                    </a:cubicBezTo>
                    <a:cubicBezTo>
                      <a:pt x="31" y="8"/>
                      <a:pt x="39" y="0"/>
                      <a:pt x="48" y="0"/>
                    </a:cubicBezTo>
                    <a:cubicBezTo>
                      <a:pt x="494" y="0"/>
                      <a:pt x="494" y="0"/>
                      <a:pt x="494" y="0"/>
                    </a:cubicBezTo>
                    <a:cubicBezTo>
                      <a:pt x="503" y="0"/>
                      <a:pt x="510" y="8"/>
                      <a:pt x="510" y="17"/>
                    </a:cubicBezTo>
                    <a:cubicBezTo>
                      <a:pt x="510" y="30"/>
                      <a:pt x="510" y="30"/>
                      <a:pt x="510" y="30"/>
                    </a:cubicBezTo>
                    <a:cubicBezTo>
                      <a:pt x="510" y="39"/>
                      <a:pt x="503" y="46"/>
                      <a:pt x="494" y="46"/>
                    </a:cubicBezTo>
                    <a:cubicBezTo>
                      <a:pt x="485" y="46"/>
                      <a:pt x="485" y="46"/>
                      <a:pt x="485" y="46"/>
                    </a:cubicBezTo>
                    <a:cubicBezTo>
                      <a:pt x="485" y="365"/>
                      <a:pt x="485" y="365"/>
                      <a:pt x="485" y="365"/>
                    </a:cubicBezTo>
                    <a:cubicBezTo>
                      <a:pt x="494" y="365"/>
                      <a:pt x="494" y="365"/>
                      <a:pt x="494" y="365"/>
                    </a:cubicBezTo>
                    <a:cubicBezTo>
                      <a:pt x="500" y="365"/>
                      <a:pt x="506" y="369"/>
                      <a:pt x="509" y="375"/>
                    </a:cubicBezTo>
                    <a:cubicBezTo>
                      <a:pt x="525" y="375"/>
                      <a:pt x="525" y="375"/>
                      <a:pt x="525" y="375"/>
                    </a:cubicBezTo>
                    <a:cubicBezTo>
                      <a:pt x="535" y="375"/>
                      <a:pt x="542" y="382"/>
                      <a:pt x="542" y="391"/>
                    </a:cubicBezTo>
                    <a:cubicBezTo>
                      <a:pt x="542" y="411"/>
                      <a:pt x="542" y="411"/>
                      <a:pt x="542" y="411"/>
                    </a:cubicBezTo>
                    <a:cubicBezTo>
                      <a:pt x="542" y="420"/>
                      <a:pt x="535" y="428"/>
                      <a:pt x="525" y="428"/>
                    </a:cubicBezTo>
                    <a:lnTo>
                      <a:pt x="16" y="428"/>
                    </a:lnTo>
                    <a:close/>
                    <a:moveTo>
                      <a:pt x="439" y="46"/>
                    </a:moveTo>
                    <a:cubicBezTo>
                      <a:pt x="430" y="46"/>
                      <a:pt x="430" y="46"/>
                      <a:pt x="430" y="46"/>
                    </a:cubicBezTo>
                    <a:cubicBezTo>
                      <a:pt x="430" y="365"/>
                      <a:pt x="430" y="365"/>
                      <a:pt x="430" y="365"/>
                    </a:cubicBezTo>
                    <a:cubicBezTo>
                      <a:pt x="439" y="365"/>
                      <a:pt x="439" y="365"/>
                      <a:pt x="439" y="365"/>
                    </a:cubicBezTo>
                    <a:lnTo>
                      <a:pt x="439" y="46"/>
                    </a:lnTo>
                    <a:close/>
                    <a:moveTo>
                      <a:pt x="384" y="46"/>
                    </a:moveTo>
                    <a:cubicBezTo>
                      <a:pt x="376" y="46"/>
                      <a:pt x="376" y="46"/>
                      <a:pt x="376" y="46"/>
                    </a:cubicBezTo>
                    <a:cubicBezTo>
                      <a:pt x="376" y="365"/>
                      <a:pt x="376" y="365"/>
                      <a:pt x="376" y="365"/>
                    </a:cubicBezTo>
                    <a:cubicBezTo>
                      <a:pt x="384" y="365"/>
                      <a:pt x="384" y="365"/>
                      <a:pt x="384" y="365"/>
                    </a:cubicBezTo>
                    <a:lnTo>
                      <a:pt x="384" y="46"/>
                    </a:lnTo>
                    <a:close/>
                    <a:moveTo>
                      <a:pt x="330" y="46"/>
                    </a:moveTo>
                    <a:cubicBezTo>
                      <a:pt x="321" y="46"/>
                      <a:pt x="321" y="46"/>
                      <a:pt x="321" y="46"/>
                    </a:cubicBezTo>
                    <a:cubicBezTo>
                      <a:pt x="321" y="365"/>
                      <a:pt x="321" y="365"/>
                      <a:pt x="321" y="365"/>
                    </a:cubicBezTo>
                    <a:cubicBezTo>
                      <a:pt x="330" y="365"/>
                      <a:pt x="330" y="365"/>
                      <a:pt x="330" y="365"/>
                    </a:cubicBezTo>
                    <a:lnTo>
                      <a:pt x="330" y="46"/>
                    </a:lnTo>
                    <a:close/>
                    <a:moveTo>
                      <a:pt x="275" y="46"/>
                    </a:moveTo>
                    <a:cubicBezTo>
                      <a:pt x="267" y="46"/>
                      <a:pt x="267" y="46"/>
                      <a:pt x="267" y="46"/>
                    </a:cubicBezTo>
                    <a:cubicBezTo>
                      <a:pt x="267" y="365"/>
                      <a:pt x="267" y="365"/>
                      <a:pt x="267" y="365"/>
                    </a:cubicBezTo>
                    <a:cubicBezTo>
                      <a:pt x="275" y="365"/>
                      <a:pt x="275" y="365"/>
                      <a:pt x="275" y="365"/>
                    </a:cubicBezTo>
                    <a:lnTo>
                      <a:pt x="275" y="46"/>
                    </a:lnTo>
                    <a:close/>
                    <a:moveTo>
                      <a:pt x="221" y="46"/>
                    </a:moveTo>
                    <a:cubicBezTo>
                      <a:pt x="212" y="46"/>
                      <a:pt x="212" y="46"/>
                      <a:pt x="212" y="46"/>
                    </a:cubicBezTo>
                    <a:cubicBezTo>
                      <a:pt x="212" y="365"/>
                      <a:pt x="212" y="365"/>
                      <a:pt x="212" y="365"/>
                    </a:cubicBezTo>
                    <a:cubicBezTo>
                      <a:pt x="221" y="365"/>
                      <a:pt x="221" y="365"/>
                      <a:pt x="221" y="365"/>
                    </a:cubicBezTo>
                    <a:lnTo>
                      <a:pt x="221" y="46"/>
                    </a:lnTo>
                    <a:close/>
                    <a:moveTo>
                      <a:pt x="166" y="46"/>
                    </a:moveTo>
                    <a:cubicBezTo>
                      <a:pt x="158" y="46"/>
                      <a:pt x="158" y="46"/>
                      <a:pt x="158" y="46"/>
                    </a:cubicBezTo>
                    <a:cubicBezTo>
                      <a:pt x="158" y="365"/>
                      <a:pt x="158" y="365"/>
                      <a:pt x="158" y="365"/>
                    </a:cubicBezTo>
                    <a:cubicBezTo>
                      <a:pt x="166" y="365"/>
                      <a:pt x="166" y="365"/>
                      <a:pt x="166" y="365"/>
                    </a:cubicBezTo>
                    <a:lnTo>
                      <a:pt x="166" y="46"/>
                    </a:lnTo>
                    <a:close/>
                    <a:moveTo>
                      <a:pt x="111" y="46"/>
                    </a:moveTo>
                    <a:cubicBezTo>
                      <a:pt x="103" y="46"/>
                      <a:pt x="103" y="46"/>
                      <a:pt x="103" y="46"/>
                    </a:cubicBezTo>
                    <a:cubicBezTo>
                      <a:pt x="103" y="365"/>
                      <a:pt x="103" y="365"/>
                      <a:pt x="103" y="365"/>
                    </a:cubicBezTo>
                    <a:cubicBezTo>
                      <a:pt x="111" y="365"/>
                      <a:pt x="111" y="365"/>
                      <a:pt x="111" y="365"/>
                    </a:cubicBezTo>
                    <a:lnTo>
                      <a:pt x="111" y="46"/>
                    </a:lnTo>
                    <a:close/>
                  </a:path>
                </a:pathLst>
              </a:custGeom>
              <a:solidFill>
                <a:srgbClr val="86B24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</p:grpSp>
        <p:sp>
          <p:nvSpPr>
            <p:cNvPr id="62" name="Freeform 115"/>
            <p:cNvSpPr>
              <a:spLocks noEditPoints="1"/>
            </p:cNvSpPr>
            <p:nvPr/>
          </p:nvSpPr>
          <p:spPr bwMode="auto">
            <a:xfrm>
              <a:off x="4332315" y="4126413"/>
              <a:ext cx="1175128" cy="936658"/>
            </a:xfrm>
            <a:custGeom>
              <a:avLst/>
              <a:gdLst>
                <a:gd name="T0" fmla="*/ 511 w 563"/>
                <a:gd name="T1" fmla="*/ 27 h 448"/>
                <a:gd name="T2" fmla="*/ 505 w 563"/>
                <a:gd name="T3" fmla="*/ 46 h 448"/>
                <a:gd name="T4" fmla="*/ 485 w 563"/>
                <a:gd name="T5" fmla="*/ 385 h 448"/>
                <a:gd name="T6" fmla="*/ 511 w 563"/>
                <a:gd name="T7" fmla="*/ 391 h 448"/>
                <a:gd name="T8" fmla="*/ 536 w 563"/>
                <a:gd name="T9" fmla="*/ 395 h 448"/>
                <a:gd name="T10" fmla="*/ 543 w 563"/>
                <a:gd name="T11" fmla="*/ 421 h 448"/>
                <a:gd name="T12" fmla="*/ 27 w 563"/>
                <a:gd name="T13" fmla="*/ 427 h 448"/>
                <a:gd name="T14" fmla="*/ 21 w 563"/>
                <a:gd name="T15" fmla="*/ 401 h 448"/>
                <a:gd name="T16" fmla="*/ 53 w 563"/>
                <a:gd name="T17" fmla="*/ 395 h 448"/>
                <a:gd name="T18" fmla="*/ 59 w 563"/>
                <a:gd name="T19" fmla="*/ 385 h 448"/>
                <a:gd name="T20" fmla="*/ 78 w 563"/>
                <a:gd name="T21" fmla="*/ 46 h 448"/>
                <a:gd name="T22" fmla="*/ 53 w 563"/>
                <a:gd name="T23" fmla="*/ 40 h 448"/>
                <a:gd name="T24" fmla="*/ 59 w 563"/>
                <a:gd name="T25" fmla="*/ 20 h 448"/>
                <a:gd name="T26" fmla="*/ 431 w 563"/>
                <a:gd name="T27" fmla="*/ 385 h 448"/>
                <a:gd name="T28" fmla="*/ 460 w 563"/>
                <a:gd name="T29" fmla="*/ 46 h 448"/>
                <a:gd name="T30" fmla="*/ 431 w 563"/>
                <a:gd name="T31" fmla="*/ 385 h 448"/>
                <a:gd name="T32" fmla="*/ 405 w 563"/>
                <a:gd name="T33" fmla="*/ 385 h 448"/>
                <a:gd name="T34" fmla="*/ 376 w 563"/>
                <a:gd name="T35" fmla="*/ 46 h 448"/>
                <a:gd name="T36" fmla="*/ 322 w 563"/>
                <a:gd name="T37" fmla="*/ 385 h 448"/>
                <a:gd name="T38" fmla="*/ 351 w 563"/>
                <a:gd name="T39" fmla="*/ 46 h 448"/>
                <a:gd name="T40" fmla="*/ 322 w 563"/>
                <a:gd name="T41" fmla="*/ 385 h 448"/>
                <a:gd name="T42" fmla="*/ 296 w 563"/>
                <a:gd name="T43" fmla="*/ 385 h 448"/>
                <a:gd name="T44" fmla="*/ 267 w 563"/>
                <a:gd name="T45" fmla="*/ 46 h 448"/>
                <a:gd name="T46" fmla="*/ 213 w 563"/>
                <a:gd name="T47" fmla="*/ 385 h 448"/>
                <a:gd name="T48" fmla="*/ 242 w 563"/>
                <a:gd name="T49" fmla="*/ 46 h 448"/>
                <a:gd name="T50" fmla="*/ 213 w 563"/>
                <a:gd name="T51" fmla="*/ 385 h 448"/>
                <a:gd name="T52" fmla="*/ 187 w 563"/>
                <a:gd name="T53" fmla="*/ 385 h 448"/>
                <a:gd name="T54" fmla="*/ 158 w 563"/>
                <a:gd name="T55" fmla="*/ 46 h 448"/>
                <a:gd name="T56" fmla="*/ 104 w 563"/>
                <a:gd name="T57" fmla="*/ 385 h 448"/>
                <a:gd name="T58" fmla="*/ 133 w 563"/>
                <a:gd name="T59" fmla="*/ 46 h 448"/>
                <a:gd name="T60" fmla="*/ 104 w 563"/>
                <a:gd name="T61" fmla="*/ 385 h 448"/>
                <a:gd name="T62" fmla="*/ 59 w 563"/>
                <a:gd name="T63" fmla="*/ 0 h 448"/>
                <a:gd name="T64" fmla="*/ 32 w 563"/>
                <a:gd name="T65" fmla="*/ 40 h 448"/>
                <a:gd name="T66" fmla="*/ 58 w 563"/>
                <a:gd name="T67" fmla="*/ 364 h 448"/>
                <a:gd name="T68" fmla="*/ 27 w 563"/>
                <a:gd name="T69" fmla="*/ 374 h 448"/>
                <a:gd name="T70" fmla="*/ 0 w 563"/>
                <a:gd name="T71" fmla="*/ 421 h 448"/>
                <a:gd name="T72" fmla="*/ 536 w 563"/>
                <a:gd name="T73" fmla="*/ 448 h 448"/>
                <a:gd name="T74" fmla="*/ 563 w 563"/>
                <a:gd name="T75" fmla="*/ 401 h 448"/>
                <a:gd name="T76" fmla="*/ 525 w 563"/>
                <a:gd name="T77" fmla="*/ 374 h 448"/>
                <a:gd name="T78" fmla="*/ 506 w 563"/>
                <a:gd name="T79" fmla="*/ 67 h 448"/>
                <a:gd name="T80" fmla="*/ 532 w 563"/>
                <a:gd name="T81" fmla="*/ 27 h 4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63" h="448">
                  <a:moveTo>
                    <a:pt x="505" y="20"/>
                  </a:moveTo>
                  <a:cubicBezTo>
                    <a:pt x="508" y="20"/>
                    <a:pt x="511" y="23"/>
                    <a:pt x="511" y="27"/>
                  </a:cubicBezTo>
                  <a:cubicBezTo>
                    <a:pt x="511" y="40"/>
                    <a:pt x="511" y="40"/>
                    <a:pt x="511" y="40"/>
                  </a:cubicBezTo>
                  <a:cubicBezTo>
                    <a:pt x="511" y="43"/>
                    <a:pt x="508" y="46"/>
                    <a:pt x="505" y="46"/>
                  </a:cubicBezTo>
                  <a:cubicBezTo>
                    <a:pt x="485" y="46"/>
                    <a:pt x="485" y="46"/>
                    <a:pt x="485" y="46"/>
                  </a:cubicBezTo>
                  <a:cubicBezTo>
                    <a:pt x="485" y="385"/>
                    <a:pt x="485" y="385"/>
                    <a:pt x="485" y="385"/>
                  </a:cubicBezTo>
                  <a:cubicBezTo>
                    <a:pt x="505" y="385"/>
                    <a:pt x="505" y="385"/>
                    <a:pt x="505" y="385"/>
                  </a:cubicBezTo>
                  <a:cubicBezTo>
                    <a:pt x="508" y="385"/>
                    <a:pt x="511" y="388"/>
                    <a:pt x="511" y="391"/>
                  </a:cubicBezTo>
                  <a:cubicBezTo>
                    <a:pt x="511" y="395"/>
                    <a:pt x="511" y="395"/>
                    <a:pt x="511" y="395"/>
                  </a:cubicBezTo>
                  <a:cubicBezTo>
                    <a:pt x="536" y="395"/>
                    <a:pt x="536" y="395"/>
                    <a:pt x="536" y="395"/>
                  </a:cubicBezTo>
                  <a:cubicBezTo>
                    <a:pt x="540" y="395"/>
                    <a:pt x="543" y="398"/>
                    <a:pt x="543" y="401"/>
                  </a:cubicBezTo>
                  <a:cubicBezTo>
                    <a:pt x="543" y="421"/>
                    <a:pt x="543" y="421"/>
                    <a:pt x="543" y="421"/>
                  </a:cubicBezTo>
                  <a:cubicBezTo>
                    <a:pt x="543" y="425"/>
                    <a:pt x="540" y="427"/>
                    <a:pt x="536" y="427"/>
                  </a:cubicBezTo>
                  <a:cubicBezTo>
                    <a:pt x="27" y="427"/>
                    <a:pt x="27" y="427"/>
                    <a:pt x="27" y="427"/>
                  </a:cubicBezTo>
                  <a:cubicBezTo>
                    <a:pt x="24" y="427"/>
                    <a:pt x="21" y="425"/>
                    <a:pt x="21" y="421"/>
                  </a:cubicBezTo>
                  <a:cubicBezTo>
                    <a:pt x="21" y="401"/>
                    <a:pt x="21" y="401"/>
                    <a:pt x="21" y="401"/>
                  </a:cubicBezTo>
                  <a:cubicBezTo>
                    <a:pt x="21" y="398"/>
                    <a:pt x="24" y="395"/>
                    <a:pt x="27" y="395"/>
                  </a:cubicBezTo>
                  <a:cubicBezTo>
                    <a:pt x="53" y="395"/>
                    <a:pt x="53" y="395"/>
                    <a:pt x="53" y="395"/>
                  </a:cubicBezTo>
                  <a:cubicBezTo>
                    <a:pt x="53" y="391"/>
                    <a:pt x="53" y="391"/>
                    <a:pt x="53" y="391"/>
                  </a:cubicBezTo>
                  <a:cubicBezTo>
                    <a:pt x="53" y="388"/>
                    <a:pt x="56" y="385"/>
                    <a:pt x="59" y="385"/>
                  </a:cubicBezTo>
                  <a:cubicBezTo>
                    <a:pt x="78" y="385"/>
                    <a:pt x="78" y="385"/>
                    <a:pt x="78" y="385"/>
                  </a:cubicBezTo>
                  <a:cubicBezTo>
                    <a:pt x="78" y="46"/>
                    <a:pt x="78" y="46"/>
                    <a:pt x="78" y="46"/>
                  </a:cubicBezTo>
                  <a:cubicBezTo>
                    <a:pt x="59" y="46"/>
                    <a:pt x="59" y="46"/>
                    <a:pt x="59" y="46"/>
                  </a:cubicBezTo>
                  <a:cubicBezTo>
                    <a:pt x="56" y="46"/>
                    <a:pt x="53" y="43"/>
                    <a:pt x="53" y="40"/>
                  </a:cubicBezTo>
                  <a:cubicBezTo>
                    <a:pt x="53" y="27"/>
                    <a:pt x="53" y="27"/>
                    <a:pt x="53" y="27"/>
                  </a:cubicBezTo>
                  <a:cubicBezTo>
                    <a:pt x="53" y="23"/>
                    <a:pt x="56" y="20"/>
                    <a:pt x="59" y="20"/>
                  </a:cubicBezTo>
                  <a:cubicBezTo>
                    <a:pt x="505" y="20"/>
                    <a:pt x="505" y="20"/>
                    <a:pt x="505" y="20"/>
                  </a:cubicBezTo>
                  <a:moveTo>
                    <a:pt x="431" y="385"/>
                  </a:moveTo>
                  <a:cubicBezTo>
                    <a:pt x="460" y="385"/>
                    <a:pt x="460" y="385"/>
                    <a:pt x="460" y="385"/>
                  </a:cubicBezTo>
                  <a:cubicBezTo>
                    <a:pt x="460" y="46"/>
                    <a:pt x="460" y="46"/>
                    <a:pt x="460" y="46"/>
                  </a:cubicBezTo>
                  <a:cubicBezTo>
                    <a:pt x="431" y="46"/>
                    <a:pt x="431" y="46"/>
                    <a:pt x="431" y="46"/>
                  </a:cubicBezTo>
                  <a:lnTo>
                    <a:pt x="431" y="385"/>
                  </a:lnTo>
                  <a:close/>
                  <a:moveTo>
                    <a:pt x="376" y="385"/>
                  </a:moveTo>
                  <a:cubicBezTo>
                    <a:pt x="405" y="385"/>
                    <a:pt x="405" y="385"/>
                    <a:pt x="405" y="385"/>
                  </a:cubicBezTo>
                  <a:cubicBezTo>
                    <a:pt x="405" y="46"/>
                    <a:pt x="405" y="46"/>
                    <a:pt x="405" y="46"/>
                  </a:cubicBezTo>
                  <a:cubicBezTo>
                    <a:pt x="376" y="46"/>
                    <a:pt x="376" y="46"/>
                    <a:pt x="376" y="46"/>
                  </a:cubicBezTo>
                  <a:lnTo>
                    <a:pt x="376" y="385"/>
                  </a:lnTo>
                  <a:close/>
                  <a:moveTo>
                    <a:pt x="322" y="385"/>
                  </a:moveTo>
                  <a:cubicBezTo>
                    <a:pt x="351" y="385"/>
                    <a:pt x="351" y="385"/>
                    <a:pt x="351" y="385"/>
                  </a:cubicBezTo>
                  <a:cubicBezTo>
                    <a:pt x="351" y="46"/>
                    <a:pt x="351" y="46"/>
                    <a:pt x="351" y="46"/>
                  </a:cubicBezTo>
                  <a:cubicBezTo>
                    <a:pt x="322" y="46"/>
                    <a:pt x="322" y="46"/>
                    <a:pt x="322" y="46"/>
                  </a:cubicBezTo>
                  <a:lnTo>
                    <a:pt x="322" y="385"/>
                  </a:lnTo>
                  <a:close/>
                  <a:moveTo>
                    <a:pt x="267" y="385"/>
                  </a:moveTo>
                  <a:cubicBezTo>
                    <a:pt x="296" y="385"/>
                    <a:pt x="296" y="385"/>
                    <a:pt x="296" y="385"/>
                  </a:cubicBezTo>
                  <a:cubicBezTo>
                    <a:pt x="296" y="46"/>
                    <a:pt x="296" y="46"/>
                    <a:pt x="296" y="46"/>
                  </a:cubicBezTo>
                  <a:cubicBezTo>
                    <a:pt x="267" y="46"/>
                    <a:pt x="267" y="46"/>
                    <a:pt x="267" y="46"/>
                  </a:cubicBezTo>
                  <a:lnTo>
                    <a:pt x="267" y="385"/>
                  </a:lnTo>
                  <a:close/>
                  <a:moveTo>
                    <a:pt x="213" y="385"/>
                  </a:moveTo>
                  <a:cubicBezTo>
                    <a:pt x="242" y="385"/>
                    <a:pt x="242" y="385"/>
                    <a:pt x="242" y="385"/>
                  </a:cubicBezTo>
                  <a:cubicBezTo>
                    <a:pt x="242" y="46"/>
                    <a:pt x="242" y="46"/>
                    <a:pt x="242" y="46"/>
                  </a:cubicBezTo>
                  <a:cubicBezTo>
                    <a:pt x="213" y="46"/>
                    <a:pt x="213" y="46"/>
                    <a:pt x="213" y="46"/>
                  </a:cubicBezTo>
                  <a:lnTo>
                    <a:pt x="213" y="385"/>
                  </a:lnTo>
                  <a:close/>
                  <a:moveTo>
                    <a:pt x="158" y="385"/>
                  </a:moveTo>
                  <a:cubicBezTo>
                    <a:pt x="187" y="385"/>
                    <a:pt x="187" y="385"/>
                    <a:pt x="187" y="385"/>
                  </a:cubicBezTo>
                  <a:cubicBezTo>
                    <a:pt x="187" y="46"/>
                    <a:pt x="187" y="46"/>
                    <a:pt x="187" y="46"/>
                  </a:cubicBezTo>
                  <a:cubicBezTo>
                    <a:pt x="158" y="46"/>
                    <a:pt x="158" y="46"/>
                    <a:pt x="158" y="46"/>
                  </a:cubicBezTo>
                  <a:lnTo>
                    <a:pt x="158" y="385"/>
                  </a:lnTo>
                  <a:close/>
                  <a:moveTo>
                    <a:pt x="104" y="385"/>
                  </a:moveTo>
                  <a:cubicBezTo>
                    <a:pt x="133" y="385"/>
                    <a:pt x="133" y="385"/>
                    <a:pt x="133" y="385"/>
                  </a:cubicBezTo>
                  <a:cubicBezTo>
                    <a:pt x="133" y="46"/>
                    <a:pt x="133" y="46"/>
                    <a:pt x="133" y="46"/>
                  </a:cubicBezTo>
                  <a:cubicBezTo>
                    <a:pt x="104" y="46"/>
                    <a:pt x="104" y="46"/>
                    <a:pt x="104" y="46"/>
                  </a:cubicBezTo>
                  <a:lnTo>
                    <a:pt x="104" y="385"/>
                  </a:lnTo>
                  <a:close/>
                  <a:moveTo>
                    <a:pt x="505" y="0"/>
                  </a:moveTo>
                  <a:cubicBezTo>
                    <a:pt x="59" y="0"/>
                    <a:pt x="59" y="0"/>
                    <a:pt x="59" y="0"/>
                  </a:cubicBezTo>
                  <a:cubicBezTo>
                    <a:pt x="44" y="0"/>
                    <a:pt x="32" y="12"/>
                    <a:pt x="32" y="27"/>
                  </a:cubicBezTo>
                  <a:cubicBezTo>
                    <a:pt x="32" y="40"/>
                    <a:pt x="32" y="40"/>
                    <a:pt x="32" y="40"/>
                  </a:cubicBezTo>
                  <a:cubicBezTo>
                    <a:pt x="32" y="54"/>
                    <a:pt x="43" y="66"/>
                    <a:pt x="58" y="67"/>
                  </a:cubicBezTo>
                  <a:cubicBezTo>
                    <a:pt x="58" y="364"/>
                    <a:pt x="58" y="364"/>
                    <a:pt x="58" y="364"/>
                  </a:cubicBezTo>
                  <a:cubicBezTo>
                    <a:pt x="50" y="365"/>
                    <a:pt x="43" y="369"/>
                    <a:pt x="38" y="374"/>
                  </a:cubicBezTo>
                  <a:cubicBezTo>
                    <a:pt x="27" y="374"/>
                    <a:pt x="27" y="374"/>
                    <a:pt x="27" y="374"/>
                  </a:cubicBezTo>
                  <a:cubicBezTo>
                    <a:pt x="12" y="374"/>
                    <a:pt x="0" y="386"/>
                    <a:pt x="0" y="401"/>
                  </a:cubicBezTo>
                  <a:cubicBezTo>
                    <a:pt x="0" y="421"/>
                    <a:pt x="0" y="421"/>
                    <a:pt x="0" y="421"/>
                  </a:cubicBezTo>
                  <a:cubicBezTo>
                    <a:pt x="0" y="436"/>
                    <a:pt x="12" y="448"/>
                    <a:pt x="27" y="448"/>
                  </a:cubicBezTo>
                  <a:cubicBezTo>
                    <a:pt x="536" y="448"/>
                    <a:pt x="536" y="448"/>
                    <a:pt x="536" y="448"/>
                  </a:cubicBezTo>
                  <a:cubicBezTo>
                    <a:pt x="551" y="448"/>
                    <a:pt x="563" y="436"/>
                    <a:pt x="563" y="421"/>
                  </a:cubicBezTo>
                  <a:cubicBezTo>
                    <a:pt x="563" y="401"/>
                    <a:pt x="563" y="401"/>
                    <a:pt x="563" y="401"/>
                  </a:cubicBezTo>
                  <a:cubicBezTo>
                    <a:pt x="563" y="386"/>
                    <a:pt x="551" y="374"/>
                    <a:pt x="536" y="374"/>
                  </a:cubicBezTo>
                  <a:cubicBezTo>
                    <a:pt x="525" y="374"/>
                    <a:pt x="525" y="374"/>
                    <a:pt x="525" y="374"/>
                  </a:cubicBezTo>
                  <a:cubicBezTo>
                    <a:pt x="521" y="369"/>
                    <a:pt x="514" y="365"/>
                    <a:pt x="506" y="364"/>
                  </a:cubicBezTo>
                  <a:cubicBezTo>
                    <a:pt x="506" y="67"/>
                    <a:pt x="506" y="67"/>
                    <a:pt x="506" y="67"/>
                  </a:cubicBezTo>
                  <a:cubicBezTo>
                    <a:pt x="520" y="66"/>
                    <a:pt x="532" y="54"/>
                    <a:pt x="532" y="40"/>
                  </a:cubicBezTo>
                  <a:cubicBezTo>
                    <a:pt x="532" y="27"/>
                    <a:pt x="532" y="27"/>
                    <a:pt x="532" y="27"/>
                  </a:cubicBezTo>
                  <a:cubicBezTo>
                    <a:pt x="532" y="12"/>
                    <a:pt x="520" y="0"/>
                    <a:pt x="505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3" name="Freeform 116"/>
            <p:cNvSpPr>
              <a:spLocks/>
            </p:cNvSpPr>
            <p:nvPr/>
          </p:nvSpPr>
          <p:spPr bwMode="auto">
            <a:xfrm>
              <a:off x="4350862" y="3864096"/>
              <a:ext cx="1135383" cy="283515"/>
            </a:xfrm>
            <a:custGeom>
              <a:avLst/>
              <a:gdLst>
                <a:gd name="T0" fmla="*/ 18 w 544"/>
                <a:gd name="T1" fmla="*/ 136 h 136"/>
                <a:gd name="T2" fmla="*/ 2 w 544"/>
                <a:gd name="T3" fmla="*/ 122 h 136"/>
                <a:gd name="T4" fmla="*/ 12 w 544"/>
                <a:gd name="T5" fmla="*/ 103 h 136"/>
                <a:gd name="T6" fmla="*/ 267 w 544"/>
                <a:gd name="T7" fmla="*/ 2 h 136"/>
                <a:gd name="T8" fmla="*/ 273 w 544"/>
                <a:gd name="T9" fmla="*/ 0 h 136"/>
                <a:gd name="T10" fmla="*/ 279 w 544"/>
                <a:gd name="T11" fmla="*/ 2 h 136"/>
                <a:gd name="T12" fmla="*/ 532 w 544"/>
                <a:gd name="T13" fmla="*/ 103 h 136"/>
                <a:gd name="T14" fmla="*/ 544 w 544"/>
                <a:gd name="T15" fmla="*/ 119 h 136"/>
                <a:gd name="T16" fmla="*/ 528 w 544"/>
                <a:gd name="T17" fmla="*/ 136 h 136"/>
                <a:gd name="T18" fmla="*/ 18 w 544"/>
                <a:gd name="T19" fmla="*/ 136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44" h="136">
                  <a:moveTo>
                    <a:pt x="18" y="136"/>
                  </a:moveTo>
                  <a:cubicBezTo>
                    <a:pt x="10" y="136"/>
                    <a:pt x="3" y="130"/>
                    <a:pt x="2" y="122"/>
                  </a:cubicBezTo>
                  <a:cubicBezTo>
                    <a:pt x="0" y="114"/>
                    <a:pt x="5" y="106"/>
                    <a:pt x="12" y="103"/>
                  </a:cubicBezTo>
                  <a:cubicBezTo>
                    <a:pt x="267" y="2"/>
                    <a:pt x="267" y="2"/>
                    <a:pt x="267" y="2"/>
                  </a:cubicBezTo>
                  <a:cubicBezTo>
                    <a:pt x="268" y="1"/>
                    <a:pt x="271" y="0"/>
                    <a:pt x="273" y="0"/>
                  </a:cubicBezTo>
                  <a:cubicBezTo>
                    <a:pt x="275" y="0"/>
                    <a:pt x="277" y="1"/>
                    <a:pt x="279" y="2"/>
                  </a:cubicBezTo>
                  <a:cubicBezTo>
                    <a:pt x="532" y="103"/>
                    <a:pt x="532" y="103"/>
                    <a:pt x="532" y="103"/>
                  </a:cubicBezTo>
                  <a:cubicBezTo>
                    <a:pt x="539" y="105"/>
                    <a:pt x="544" y="111"/>
                    <a:pt x="544" y="119"/>
                  </a:cubicBezTo>
                  <a:cubicBezTo>
                    <a:pt x="544" y="128"/>
                    <a:pt x="537" y="136"/>
                    <a:pt x="528" y="136"/>
                  </a:cubicBezTo>
                  <a:lnTo>
                    <a:pt x="18" y="136"/>
                  </a:lnTo>
                  <a:close/>
                </a:path>
              </a:pathLst>
            </a:custGeom>
            <a:solidFill>
              <a:srgbClr val="86B2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4" name="Freeform 117"/>
            <p:cNvSpPr>
              <a:spLocks noEditPoints="1"/>
            </p:cNvSpPr>
            <p:nvPr/>
          </p:nvSpPr>
          <p:spPr bwMode="auto">
            <a:xfrm>
              <a:off x="4328340" y="3842898"/>
              <a:ext cx="1180428" cy="325909"/>
            </a:xfrm>
            <a:custGeom>
              <a:avLst/>
              <a:gdLst>
                <a:gd name="T0" fmla="*/ 284 w 566"/>
                <a:gd name="T1" fmla="*/ 21 h 156"/>
                <a:gd name="T2" fmla="*/ 286 w 566"/>
                <a:gd name="T3" fmla="*/ 21 h 156"/>
                <a:gd name="T4" fmla="*/ 540 w 566"/>
                <a:gd name="T5" fmla="*/ 123 h 156"/>
                <a:gd name="T6" fmla="*/ 545 w 566"/>
                <a:gd name="T7" fmla="*/ 129 h 156"/>
                <a:gd name="T8" fmla="*/ 539 w 566"/>
                <a:gd name="T9" fmla="*/ 135 h 156"/>
                <a:gd name="T10" fmla="*/ 29 w 566"/>
                <a:gd name="T11" fmla="*/ 135 h 156"/>
                <a:gd name="T12" fmla="*/ 23 w 566"/>
                <a:gd name="T13" fmla="*/ 130 h 156"/>
                <a:gd name="T14" fmla="*/ 27 w 566"/>
                <a:gd name="T15" fmla="*/ 123 h 156"/>
                <a:gd name="T16" fmla="*/ 281 w 566"/>
                <a:gd name="T17" fmla="*/ 21 h 156"/>
                <a:gd name="T18" fmla="*/ 284 w 566"/>
                <a:gd name="T19" fmla="*/ 21 h 156"/>
                <a:gd name="T20" fmla="*/ 284 w 566"/>
                <a:gd name="T21" fmla="*/ 0 h 156"/>
                <a:gd name="T22" fmla="*/ 274 w 566"/>
                <a:gd name="T23" fmla="*/ 2 h 156"/>
                <a:gd name="T24" fmla="*/ 19 w 566"/>
                <a:gd name="T25" fmla="*/ 104 h 156"/>
                <a:gd name="T26" fmla="*/ 19 w 566"/>
                <a:gd name="T27" fmla="*/ 104 h 156"/>
                <a:gd name="T28" fmla="*/ 19 w 566"/>
                <a:gd name="T29" fmla="*/ 104 h 156"/>
                <a:gd name="T30" fmla="*/ 3 w 566"/>
                <a:gd name="T31" fmla="*/ 134 h 156"/>
                <a:gd name="T32" fmla="*/ 29 w 566"/>
                <a:gd name="T33" fmla="*/ 156 h 156"/>
                <a:gd name="T34" fmla="*/ 539 w 566"/>
                <a:gd name="T35" fmla="*/ 156 h 156"/>
                <a:gd name="T36" fmla="*/ 566 w 566"/>
                <a:gd name="T37" fmla="*/ 129 h 156"/>
                <a:gd name="T38" fmla="*/ 547 w 566"/>
                <a:gd name="T39" fmla="*/ 103 h 156"/>
                <a:gd name="T40" fmla="*/ 294 w 566"/>
                <a:gd name="T41" fmla="*/ 2 h 156"/>
                <a:gd name="T42" fmla="*/ 284 w 566"/>
                <a:gd name="T43" fmla="*/ 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566" h="156">
                  <a:moveTo>
                    <a:pt x="284" y="21"/>
                  </a:moveTo>
                  <a:cubicBezTo>
                    <a:pt x="285" y="21"/>
                    <a:pt x="285" y="21"/>
                    <a:pt x="286" y="21"/>
                  </a:cubicBezTo>
                  <a:cubicBezTo>
                    <a:pt x="540" y="123"/>
                    <a:pt x="540" y="123"/>
                    <a:pt x="540" y="123"/>
                  </a:cubicBezTo>
                  <a:cubicBezTo>
                    <a:pt x="543" y="123"/>
                    <a:pt x="545" y="126"/>
                    <a:pt x="545" y="129"/>
                  </a:cubicBezTo>
                  <a:cubicBezTo>
                    <a:pt x="545" y="132"/>
                    <a:pt x="542" y="135"/>
                    <a:pt x="539" y="135"/>
                  </a:cubicBezTo>
                  <a:cubicBezTo>
                    <a:pt x="29" y="135"/>
                    <a:pt x="29" y="135"/>
                    <a:pt x="29" y="135"/>
                  </a:cubicBezTo>
                  <a:cubicBezTo>
                    <a:pt x="26" y="135"/>
                    <a:pt x="24" y="133"/>
                    <a:pt x="23" y="130"/>
                  </a:cubicBezTo>
                  <a:cubicBezTo>
                    <a:pt x="23" y="127"/>
                    <a:pt x="24" y="124"/>
                    <a:pt x="27" y="123"/>
                  </a:cubicBezTo>
                  <a:cubicBezTo>
                    <a:pt x="281" y="21"/>
                    <a:pt x="281" y="21"/>
                    <a:pt x="281" y="21"/>
                  </a:cubicBezTo>
                  <a:cubicBezTo>
                    <a:pt x="282" y="21"/>
                    <a:pt x="283" y="21"/>
                    <a:pt x="284" y="21"/>
                  </a:cubicBezTo>
                  <a:moveTo>
                    <a:pt x="284" y="0"/>
                  </a:moveTo>
                  <a:cubicBezTo>
                    <a:pt x="280" y="0"/>
                    <a:pt x="277" y="1"/>
                    <a:pt x="274" y="2"/>
                  </a:cubicBezTo>
                  <a:cubicBezTo>
                    <a:pt x="19" y="104"/>
                    <a:pt x="19" y="104"/>
                    <a:pt x="19" y="104"/>
                  </a:cubicBezTo>
                  <a:cubicBezTo>
                    <a:pt x="19" y="104"/>
                    <a:pt x="19" y="104"/>
                    <a:pt x="19" y="104"/>
                  </a:cubicBezTo>
                  <a:cubicBezTo>
                    <a:pt x="19" y="104"/>
                    <a:pt x="19" y="104"/>
                    <a:pt x="19" y="104"/>
                  </a:cubicBezTo>
                  <a:cubicBezTo>
                    <a:pt x="7" y="109"/>
                    <a:pt x="0" y="121"/>
                    <a:pt x="3" y="134"/>
                  </a:cubicBezTo>
                  <a:cubicBezTo>
                    <a:pt x="5" y="147"/>
                    <a:pt x="16" y="156"/>
                    <a:pt x="29" y="156"/>
                  </a:cubicBezTo>
                  <a:cubicBezTo>
                    <a:pt x="539" y="156"/>
                    <a:pt x="539" y="156"/>
                    <a:pt x="539" y="156"/>
                  </a:cubicBezTo>
                  <a:cubicBezTo>
                    <a:pt x="554" y="156"/>
                    <a:pt x="566" y="144"/>
                    <a:pt x="566" y="129"/>
                  </a:cubicBezTo>
                  <a:cubicBezTo>
                    <a:pt x="566" y="117"/>
                    <a:pt x="558" y="107"/>
                    <a:pt x="547" y="103"/>
                  </a:cubicBezTo>
                  <a:cubicBezTo>
                    <a:pt x="294" y="2"/>
                    <a:pt x="294" y="2"/>
                    <a:pt x="294" y="2"/>
                  </a:cubicBezTo>
                  <a:cubicBezTo>
                    <a:pt x="291" y="1"/>
                    <a:pt x="287" y="0"/>
                    <a:pt x="284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83" name="Freeform 992"/>
          <p:cNvSpPr>
            <a:spLocks noEditPoints="1"/>
          </p:cNvSpPr>
          <p:nvPr/>
        </p:nvSpPr>
        <p:spPr bwMode="auto">
          <a:xfrm>
            <a:off x="2875243" y="3482589"/>
            <a:ext cx="297086" cy="386330"/>
          </a:xfrm>
          <a:custGeom>
            <a:avLst/>
            <a:gdLst>
              <a:gd name="T0" fmla="*/ 851 w 901"/>
              <a:gd name="T1" fmla="*/ 249 h 1171"/>
              <a:gd name="T2" fmla="*/ 450 w 901"/>
              <a:gd name="T3" fmla="*/ 0 h 1171"/>
              <a:gd name="T4" fmla="*/ 0 w 901"/>
              <a:gd name="T5" fmla="*/ 454 h 1171"/>
              <a:gd name="T6" fmla="*/ 49 w 901"/>
              <a:gd name="T7" fmla="*/ 659 h 1171"/>
              <a:gd name="T8" fmla="*/ 450 w 901"/>
              <a:gd name="T9" fmla="*/ 1171 h 1171"/>
              <a:gd name="T10" fmla="*/ 901 w 901"/>
              <a:gd name="T11" fmla="*/ 454 h 1171"/>
              <a:gd name="T12" fmla="*/ 851 w 901"/>
              <a:gd name="T13" fmla="*/ 249 h 1171"/>
              <a:gd name="T14" fmla="*/ 450 w 901"/>
              <a:gd name="T15" fmla="*/ 680 h 1171"/>
              <a:gd name="T16" fmla="*/ 224 w 901"/>
              <a:gd name="T17" fmla="*/ 454 h 1171"/>
              <a:gd name="T18" fmla="*/ 365 w 901"/>
              <a:gd name="T19" fmla="*/ 245 h 1171"/>
              <a:gd name="T20" fmla="*/ 450 w 901"/>
              <a:gd name="T21" fmla="*/ 228 h 1171"/>
              <a:gd name="T22" fmla="*/ 676 w 901"/>
              <a:gd name="T23" fmla="*/ 451 h 1171"/>
              <a:gd name="T24" fmla="*/ 536 w 901"/>
              <a:gd name="T25" fmla="*/ 663 h 1171"/>
              <a:gd name="T26" fmla="*/ 450 w 901"/>
              <a:gd name="T27" fmla="*/ 680 h 1171"/>
              <a:gd name="T28" fmla="*/ 788 w 901"/>
              <a:gd name="T29" fmla="*/ 496 h 1171"/>
              <a:gd name="T30" fmla="*/ 789 w 901"/>
              <a:gd name="T31" fmla="*/ 494 h 1171"/>
              <a:gd name="T32" fmla="*/ 789 w 901"/>
              <a:gd name="T33" fmla="*/ 494 h 1171"/>
              <a:gd name="T34" fmla="*/ 788 w 901"/>
              <a:gd name="T35" fmla="*/ 496 h 1171"/>
              <a:gd name="T36" fmla="*/ 783 w 901"/>
              <a:gd name="T37" fmla="*/ 503 h 1171"/>
              <a:gd name="T38" fmla="*/ 784 w 901"/>
              <a:gd name="T39" fmla="*/ 502 h 1171"/>
              <a:gd name="T40" fmla="*/ 783 w 901"/>
              <a:gd name="T41" fmla="*/ 503 h 11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901" h="1171">
                <a:moveTo>
                  <a:pt x="851" y="249"/>
                </a:moveTo>
                <a:cubicBezTo>
                  <a:pt x="777" y="103"/>
                  <a:pt x="627" y="0"/>
                  <a:pt x="450" y="0"/>
                </a:cubicBezTo>
                <a:cubicBezTo>
                  <a:pt x="274" y="0"/>
                  <a:pt x="0" y="148"/>
                  <a:pt x="0" y="454"/>
                </a:cubicBezTo>
                <a:cubicBezTo>
                  <a:pt x="0" y="528"/>
                  <a:pt x="18" y="597"/>
                  <a:pt x="49" y="659"/>
                </a:cubicBezTo>
                <a:cubicBezTo>
                  <a:pt x="124" y="804"/>
                  <a:pt x="450" y="1171"/>
                  <a:pt x="450" y="1171"/>
                </a:cubicBezTo>
                <a:cubicBezTo>
                  <a:pt x="450" y="1171"/>
                  <a:pt x="901" y="702"/>
                  <a:pt x="901" y="454"/>
                </a:cubicBezTo>
                <a:cubicBezTo>
                  <a:pt x="901" y="380"/>
                  <a:pt x="883" y="310"/>
                  <a:pt x="851" y="249"/>
                </a:cubicBezTo>
                <a:close/>
                <a:moveTo>
                  <a:pt x="450" y="680"/>
                </a:moveTo>
                <a:cubicBezTo>
                  <a:pt x="326" y="680"/>
                  <a:pt x="224" y="578"/>
                  <a:pt x="224" y="454"/>
                </a:cubicBezTo>
                <a:cubicBezTo>
                  <a:pt x="224" y="359"/>
                  <a:pt x="282" y="279"/>
                  <a:pt x="365" y="245"/>
                </a:cubicBezTo>
                <a:cubicBezTo>
                  <a:pt x="391" y="234"/>
                  <a:pt x="420" y="228"/>
                  <a:pt x="450" y="228"/>
                </a:cubicBezTo>
                <a:cubicBezTo>
                  <a:pt x="575" y="228"/>
                  <a:pt x="676" y="326"/>
                  <a:pt x="676" y="451"/>
                </a:cubicBezTo>
                <a:cubicBezTo>
                  <a:pt x="676" y="545"/>
                  <a:pt x="618" y="629"/>
                  <a:pt x="536" y="663"/>
                </a:cubicBezTo>
                <a:cubicBezTo>
                  <a:pt x="510" y="674"/>
                  <a:pt x="481" y="680"/>
                  <a:pt x="450" y="680"/>
                </a:cubicBezTo>
                <a:close/>
                <a:moveTo>
                  <a:pt x="788" y="496"/>
                </a:moveTo>
                <a:cubicBezTo>
                  <a:pt x="788" y="495"/>
                  <a:pt x="789" y="495"/>
                  <a:pt x="789" y="494"/>
                </a:cubicBezTo>
                <a:cubicBezTo>
                  <a:pt x="789" y="494"/>
                  <a:pt x="789" y="494"/>
                  <a:pt x="789" y="494"/>
                </a:cubicBezTo>
                <a:cubicBezTo>
                  <a:pt x="788" y="495"/>
                  <a:pt x="788" y="495"/>
                  <a:pt x="788" y="496"/>
                </a:cubicBezTo>
                <a:close/>
                <a:moveTo>
                  <a:pt x="783" y="503"/>
                </a:moveTo>
                <a:cubicBezTo>
                  <a:pt x="783" y="503"/>
                  <a:pt x="783" y="503"/>
                  <a:pt x="784" y="502"/>
                </a:cubicBezTo>
                <a:cubicBezTo>
                  <a:pt x="783" y="503"/>
                  <a:pt x="783" y="503"/>
                  <a:pt x="783" y="503"/>
                </a:cubicBezTo>
                <a:close/>
              </a:path>
            </a:pathLst>
          </a:custGeom>
          <a:gradFill flip="none" rotWithShape="1">
            <a:gsLst>
              <a:gs pos="0">
                <a:srgbClr val="CA3214"/>
              </a:gs>
              <a:gs pos="48000">
                <a:schemeClr val="accent2"/>
              </a:gs>
              <a:gs pos="100000">
                <a:schemeClr val="accent2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84" name="文本框 83"/>
          <p:cNvSpPr txBox="1"/>
          <p:nvPr/>
        </p:nvSpPr>
        <p:spPr>
          <a:xfrm>
            <a:off x="8068254" y="4188725"/>
            <a:ext cx="187357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>
                <a:solidFill>
                  <a:srgbClr val="FC9908"/>
                </a:solidFill>
                <a:cs typeface="+mn-ea"/>
                <a:sym typeface="+mn-lt"/>
              </a:rPr>
              <a:t>请在此处填入你需要的内容。请在此处填入你需要的内容。请在此处填入你需要的内容。</a:t>
            </a:r>
          </a:p>
          <a:p>
            <a:r>
              <a:rPr lang="zh-CN" altLang="en-US" sz="1200" dirty="0">
                <a:solidFill>
                  <a:srgbClr val="FC9908"/>
                </a:solidFill>
                <a:cs typeface="+mn-ea"/>
                <a:sym typeface="+mn-lt"/>
              </a:rPr>
              <a:t>请在此处填入你需要的内容。请在此处填入你需要的内容。</a:t>
            </a:r>
          </a:p>
          <a:p>
            <a:endParaRPr lang="zh-CN" altLang="en-US" sz="1200" dirty="0">
              <a:solidFill>
                <a:srgbClr val="FC9908"/>
              </a:solidFill>
              <a:cs typeface="+mn-ea"/>
              <a:sym typeface="+mn-lt"/>
            </a:endParaRPr>
          </a:p>
        </p:txBody>
      </p:sp>
      <p:sp>
        <p:nvSpPr>
          <p:cNvPr id="85" name="Freeform 992"/>
          <p:cNvSpPr>
            <a:spLocks noEditPoints="1"/>
          </p:cNvSpPr>
          <p:nvPr/>
        </p:nvSpPr>
        <p:spPr bwMode="auto">
          <a:xfrm>
            <a:off x="5762887" y="3468855"/>
            <a:ext cx="297086" cy="386330"/>
          </a:xfrm>
          <a:custGeom>
            <a:avLst/>
            <a:gdLst>
              <a:gd name="T0" fmla="*/ 851 w 901"/>
              <a:gd name="T1" fmla="*/ 249 h 1171"/>
              <a:gd name="T2" fmla="*/ 450 w 901"/>
              <a:gd name="T3" fmla="*/ 0 h 1171"/>
              <a:gd name="T4" fmla="*/ 0 w 901"/>
              <a:gd name="T5" fmla="*/ 454 h 1171"/>
              <a:gd name="T6" fmla="*/ 49 w 901"/>
              <a:gd name="T7" fmla="*/ 659 h 1171"/>
              <a:gd name="T8" fmla="*/ 450 w 901"/>
              <a:gd name="T9" fmla="*/ 1171 h 1171"/>
              <a:gd name="T10" fmla="*/ 901 w 901"/>
              <a:gd name="T11" fmla="*/ 454 h 1171"/>
              <a:gd name="T12" fmla="*/ 851 w 901"/>
              <a:gd name="T13" fmla="*/ 249 h 1171"/>
              <a:gd name="T14" fmla="*/ 450 w 901"/>
              <a:gd name="T15" fmla="*/ 680 h 1171"/>
              <a:gd name="T16" fmla="*/ 224 w 901"/>
              <a:gd name="T17" fmla="*/ 454 h 1171"/>
              <a:gd name="T18" fmla="*/ 365 w 901"/>
              <a:gd name="T19" fmla="*/ 245 h 1171"/>
              <a:gd name="T20" fmla="*/ 450 w 901"/>
              <a:gd name="T21" fmla="*/ 228 h 1171"/>
              <a:gd name="T22" fmla="*/ 676 w 901"/>
              <a:gd name="T23" fmla="*/ 451 h 1171"/>
              <a:gd name="T24" fmla="*/ 536 w 901"/>
              <a:gd name="T25" fmla="*/ 663 h 1171"/>
              <a:gd name="T26" fmla="*/ 450 w 901"/>
              <a:gd name="T27" fmla="*/ 680 h 1171"/>
              <a:gd name="T28" fmla="*/ 788 w 901"/>
              <a:gd name="T29" fmla="*/ 496 h 1171"/>
              <a:gd name="T30" fmla="*/ 789 w 901"/>
              <a:gd name="T31" fmla="*/ 494 h 1171"/>
              <a:gd name="T32" fmla="*/ 789 w 901"/>
              <a:gd name="T33" fmla="*/ 494 h 1171"/>
              <a:gd name="T34" fmla="*/ 788 w 901"/>
              <a:gd name="T35" fmla="*/ 496 h 1171"/>
              <a:gd name="T36" fmla="*/ 783 w 901"/>
              <a:gd name="T37" fmla="*/ 503 h 1171"/>
              <a:gd name="T38" fmla="*/ 784 w 901"/>
              <a:gd name="T39" fmla="*/ 502 h 1171"/>
              <a:gd name="T40" fmla="*/ 783 w 901"/>
              <a:gd name="T41" fmla="*/ 503 h 11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901" h="1171">
                <a:moveTo>
                  <a:pt x="851" y="249"/>
                </a:moveTo>
                <a:cubicBezTo>
                  <a:pt x="777" y="103"/>
                  <a:pt x="627" y="0"/>
                  <a:pt x="450" y="0"/>
                </a:cubicBezTo>
                <a:cubicBezTo>
                  <a:pt x="274" y="0"/>
                  <a:pt x="0" y="148"/>
                  <a:pt x="0" y="454"/>
                </a:cubicBezTo>
                <a:cubicBezTo>
                  <a:pt x="0" y="528"/>
                  <a:pt x="18" y="597"/>
                  <a:pt x="49" y="659"/>
                </a:cubicBezTo>
                <a:cubicBezTo>
                  <a:pt x="124" y="804"/>
                  <a:pt x="450" y="1171"/>
                  <a:pt x="450" y="1171"/>
                </a:cubicBezTo>
                <a:cubicBezTo>
                  <a:pt x="450" y="1171"/>
                  <a:pt x="901" y="702"/>
                  <a:pt x="901" y="454"/>
                </a:cubicBezTo>
                <a:cubicBezTo>
                  <a:pt x="901" y="380"/>
                  <a:pt x="883" y="310"/>
                  <a:pt x="851" y="249"/>
                </a:cubicBezTo>
                <a:close/>
                <a:moveTo>
                  <a:pt x="450" y="680"/>
                </a:moveTo>
                <a:cubicBezTo>
                  <a:pt x="326" y="680"/>
                  <a:pt x="224" y="578"/>
                  <a:pt x="224" y="454"/>
                </a:cubicBezTo>
                <a:cubicBezTo>
                  <a:pt x="224" y="359"/>
                  <a:pt x="282" y="279"/>
                  <a:pt x="365" y="245"/>
                </a:cubicBezTo>
                <a:cubicBezTo>
                  <a:pt x="391" y="234"/>
                  <a:pt x="420" y="228"/>
                  <a:pt x="450" y="228"/>
                </a:cubicBezTo>
                <a:cubicBezTo>
                  <a:pt x="575" y="228"/>
                  <a:pt x="676" y="326"/>
                  <a:pt x="676" y="451"/>
                </a:cubicBezTo>
                <a:cubicBezTo>
                  <a:pt x="676" y="545"/>
                  <a:pt x="618" y="629"/>
                  <a:pt x="536" y="663"/>
                </a:cubicBezTo>
                <a:cubicBezTo>
                  <a:pt x="510" y="674"/>
                  <a:pt x="481" y="680"/>
                  <a:pt x="450" y="680"/>
                </a:cubicBezTo>
                <a:close/>
                <a:moveTo>
                  <a:pt x="788" y="496"/>
                </a:moveTo>
                <a:cubicBezTo>
                  <a:pt x="788" y="495"/>
                  <a:pt x="789" y="495"/>
                  <a:pt x="789" y="494"/>
                </a:cubicBezTo>
                <a:cubicBezTo>
                  <a:pt x="789" y="494"/>
                  <a:pt x="789" y="494"/>
                  <a:pt x="789" y="494"/>
                </a:cubicBezTo>
                <a:cubicBezTo>
                  <a:pt x="788" y="495"/>
                  <a:pt x="788" y="495"/>
                  <a:pt x="788" y="496"/>
                </a:cubicBezTo>
                <a:close/>
                <a:moveTo>
                  <a:pt x="783" y="503"/>
                </a:moveTo>
                <a:cubicBezTo>
                  <a:pt x="783" y="503"/>
                  <a:pt x="783" y="503"/>
                  <a:pt x="784" y="502"/>
                </a:cubicBezTo>
                <a:cubicBezTo>
                  <a:pt x="783" y="503"/>
                  <a:pt x="783" y="503"/>
                  <a:pt x="783" y="503"/>
                </a:cubicBezTo>
                <a:close/>
              </a:path>
            </a:pathLst>
          </a:custGeom>
          <a:gradFill flip="none" rotWithShape="1">
            <a:gsLst>
              <a:gs pos="0">
                <a:srgbClr val="CA3214"/>
              </a:gs>
              <a:gs pos="48000">
                <a:schemeClr val="accent2"/>
              </a:gs>
              <a:gs pos="100000">
                <a:schemeClr val="accent2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86" name="文本框 85"/>
          <p:cNvSpPr txBox="1"/>
          <p:nvPr/>
        </p:nvSpPr>
        <p:spPr>
          <a:xfrm>
            <a:off x="4981464" y="4188725"/>
            <a:ext cx="187357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>
                <a:solidFill>
                  <a:srgbClr val="FC9908"/>
                </a:solidFill>
                <a:cs typeface="+mn-ea"/>
                <a:sym typeface="+mn-lt"/>
              </a:rPr>
              <a:t>请在此处填入你需要的内容。请在此处填入你需要的内容。请在此处填入你需要的内容。</a:t>
            </a:r>
          </a:p>
          <a:p>
            <a:r>
              <a:rPr lang="zh-CN" altLang="en-US" sz="1200" dirty="0">
                <a:solidFill>
                  <a:srgbClr val="FC9908"/>
                </a:solidFill>
                <a:cs typeface="+mn-ea"/>
                <a:sym typeface="+mn-lt"/>
              </a:rPr>
              <a:t>请在此处填入你需要的内容。请在此处填入你需要的内容。</a:t>
            </a:r>
          </a:p>
          <a:p>
            <a:endParaRPr lang="zh-CN" altLang="en-US" sz="1200" dirty="0">
              <a:solidFill>
                <a:srgbClr val="FC9908"/>
              </a:solidFill>
              <a:cs typeface="+mn-ea"/>
              <a:sym typeface="+mn-lt"/>
            </a:endParaRPr>
          </a:p>
        </p:txBody>
      </p:sp>
      <p:sp>
        <p:nvSpPr>
          <p:cNvPr id="87" name="Freeform 992"/>
          <p:cNvSpPr>
            <a:spLocks noEditPoints="1"/>
          </p:cNvSpPr>
          <p:nvPr/>
        </p:nvSpPr>
        <p:spPr bwMode="auto">
          <a:xfrm>
            <a:off x="8933049" y="3482589"/>
            <a:ext cx="297086" cy="386330"/>
          </a:xfrm>
          <a:custGeom>
            <a:avLst/>
            <a:gdLst>
              <a:gd name="T0" fmla="*/ 851 w 901"/>
              <a:gd name="T1" fmla="*/ 249 h 1171"/>
              <a:gd name="T2" fmla="*/ 450 w 901"/>
              <a:gd name="T3" fmla="*/ 0 h 1171"/>
              <a:gd name="T4" fmla="*/ 0 w 901"/>
              <a:gd name="T5" fmla="*/ 454 h 1171"/>
              <a:gd name="T6" fmla="*/ 49 w 901"/>
              <a:gd name="T7" fmla="*/ 659 h 1171"/>
              <a:gd name="T8" fmla="*/ 450 w 901"/>
              <a:gd name="T9" fmla="*/ 1171 h 1171"/>
              <a:gd name="T10" fmla="*/ 901 w 901"/>
              <a:gd name="T11" fmla="*/ 454 h 1171"/>
              <a:gd name="T12" fmla="*/ 851 w 901"/>
              <a:gd name="T13" fmla="*/ 249 h 1171"/>
              <a:gd name="T14" fmla="*/ 450 w 901"/>
              <a:gd name="T15" fmla="*/ 680 h 1171"/>
              <a:gd name="T16" fmla="*/ 224 w 901"/>
              <a:gd name="T17" fmla="*/ 454 h 1171"/>
              <a:gd name="T18" fmla="*/ 365 w 901"/>
              <a:gd name="T19" fmla="*/ 245 h 1171"/>
              <a:gd name="T20" fmla="*/ 450 w 901"/>
              <a:gd name="T21" fmla="*/ 228 h 1171"/>
              <a:gd name="T22" fmla="*/ 676 w 901"/>
              <a:gd name="T23" fmla="*/ 451 h 1171"/>
              <a:gd name="T24" fmla="*/ 536 w 901"/>
              <a:gd name="T25" fmla="*/ 663 h 1171"/>
              <a:gd name="T26" fmla="*/ 450 w 901"/>
              <a:gd name="T27" fmla="*/ 680 h 1171"/>
              <a:gd name="T28" fmla="*/ 788 w 901"/>
              <a:gd name="T29" fmla="*/ 496 h 1171"/>
              <a:gd name="T30" fmla="*/ 789 w 901"/>
              <a:gd name="T31" fmla="*/ 494 h 1171"/>
              <a:gd name="T32" fmla="*/ 789 w 901"/>
              <a:gd name="T33" fmla="*/ 494 h 1171"/>
              <a:gd name="T34" fmla="*/ 788 w 901"/>
              <a:gd name="T35" fmla="*/ 496 h 1171"/>
              <a:gd name="T36" fmla="*/ 783 w 901"/>
              <a:gd name="T37" fmla="*/ 503 h 1171"/>
              <a:gd name="T38" fmla="*/ 784 w 901"/>
              <a:gd name="T39" fmla="*/ 502 h 1171"/>
              <a:gd name="T40" fmla="*/ 783 w 901"/>
              <a:gd name="T41" fmla="*/ 503 h 11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901" h="1171">
                <a:moveTo>
                  <a:pt x="851" y="249"/>
                </a:moveTo>
                <a:cubicBezTo>
                  <a:pt x="777" y="103"/>
                  <a:pt x="627" y="0"/>
                  <a:pt x="450" y="0"/>
                </a:cubicBezTo>
                <a:cubicBezTo>
                  <a:pt x="274" y="0"/>
                  <a:pt x="0" y="148"/>
                  <a:pt x="0" y="454"/>
                </a:cubicBezTo>
                <a:cubicBezTo>
                  <a:pt x="0" y="528"/>
                  <a:pt x="18" y="597"/>
                  <a:pt x="49" y="659"/>
                </a:cubicBezTo>
                <a:cubicBezTo>
                  <a:pt x="124" y="804"/>
                  <a:pt x="450" y="1171"/>
                  <a:pt x="450" y="1171"/>
                </a:cubicBezTo>
                <a:cubicBezTo>
                  <a:pt x="450" y="1171"/>
                  <a:pt x="901" y="702"/>
                  <a:pt x="901" y="454"/>
                </a:cubicBezTo>
                <a:cubicBezTo>
                  <a:pt x="901" y="380"/>
                  <a:pt x="883" y="310"/>
                  <a:pt x="851" y="249"/>
                </a:cubicBezTo>
                <a:close/>
                <a:moveTo>
                  <a:pt x="450" y="680"/>
                </a:moveTo>
                <a:cubicBezTo>
                  <a:pt x="326" y="680"/>
                  <a:pt x="224" y="578"/>
                  <a:pt x="224" y="454"/>
                </a:cubicBezTo>
                <a:cubicBezTo>
                  <a:pt x="224" y="359"/>
                  <a:pt x="282" y="279"/>
                  <a:pt x="365" y="245"/>
                </a:cubicBezTo>
                <a:cubicBezTo>
                  <a:pt x="391" y="234"/>
                  <a:pt x="420" y="228"/>
                  <a:pt x="450" y="228"/>
                </a:cubicBezTo>
                <a:cubicBezTo>
                  <a:pt x="575" y="228"/>
                  <a:pt x="676" y="326"/>
                  <a:pt x="676" y="451"/>
                </a:cubicBezTo>
                <a:cubicBezTo>
                  <a:pt x="676" y="545"/>
                  <a:pt x="618" y="629"/>
                  <a:pt x="536" y="663"/>
                </a:cubicBezTo>
                <a:cubicBezTo>
                  <a:pt x="510" y="674"/>
                  <a:pt x="481" y="680"/>
                  <a:pt x="450" y="680"/>
                </a:cubicBezTo>
                <a:close/>
                <a:moveTo>
                  <a:pt x="788" y="496"/>
                </a:moveTo>
                <a:cubicBezTo>
                  <a:pt x="788" y="495"/>
                  <a:pt x="789" y="495"/>
                  <a:pt x="789" y="494"/>
                </a:cubicBezTo>
                <a:cubicBezTo>
                  <a:pt x="789" y="494"/>
                  <a:pt x="789" y="494"/>
                  <a:pt x="789" y="494"/>
                </a:cubicBezTo>
                <a:cubicBezTo>
                  <a:pt x="788" y="495"/>
                  <a:pt x="788" y="495"/>
                  <a:pt x="788" y="496"/>
                </a:cubicBezTo>
                <a:close/>
                <a:moveTo>
                  <a:pt x="783" y="503"/>
                </a:moveTo>
                <a:cubicBezTo>
                  <a:pt x="783" y="503"/>
                  <a:pt x="783" y="503"/>
                  <a:pt x="784" y="502"/>
                </a:cubicBezTo>
                <a:cubicBezTo>
                  <a:pt x="783" y="503"/>
                  <a:pt x="783" y="503"/>
                  <a:pt x="783" y="503"/>
                </a:cubicBezTo>
                <a:close/>
              </a:path>
            </a:pathLst>
          </a:custGeom>
          <a:gradFill flip="none" rotWithShape="1">
            <a:gsLst>
              <a:gs pos="0">
                <a:srgbClr val="CA3214"/>
              </a:gs>
              <a:gs pos="48000">
                <a:schemeClr val="accent2"/>
              </a:gs>
              <a:gs pos="100000">
                <a:schemeClr val="accent2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88" name="文本框 87"/>
          <p:cNvSpPr txBox="1"/>
          <p:nvPr/>
        </p:nvSpPr>
        <p:spPr>
          <a:xfrm>
            <a:off x="2285800" y="4163993"/>
            <a:ext cx="187357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>
                <a:solidFill>
                  <a:srgbClr val="FC9908"/>
                </a:solidFill>
                <a:cs typeface="+mn-ea"/>
                <a:sym typeface="+mn-lt"/>
              </a:rPr>
              <a:t>请在此处填入你需要的内容。请在此处填入你需要的内容。请在此处填入你需要的内容。</a:t>
            </a:r>
          </a:p>
          <a:p>
            <a:r>
              <a:rPr lang="zh-CN" altLang="en-US" sz="1200" dirty="0">
                <a:solidFill>
                  <a:srgbClr val="FC9908"/>
                </a:solidFill>
                <a:cs typeface="+mn-ea"/>
                <a:sym typeface="+mn-lt"/>
              </a:rPr>
              <a:t>请在此处填入你需要的内容。请在此处填入你需要的内容。</a:t>
            </a:r>
          </a:p>
          <a:p>
            <a:endParaRPr lang="zh-CN" altLang="en-US" sz="1200" dirty="0">
              <a:solidFill>
                <a:srgbClr val="FC9908"/>
              </a:solidFill>
              <a:cs typeface="+mn-ea"/>
              <a:sym typeface="+mn-lt"/>
            </a:endParaRPr>
          </a:p>
        </p:txBody>
      </p:sp>
      <p:sp>
        <p:nvSpPr>
          <p:cNvPr id="95" name="矩形 94"/>
          <p:cNvSpPr/>
          <p:nvPr/>
        </p:nvSpPr>
        <p:spPr>
          <a:xfrm>
            <a:off x="398656" y="1436031"/>
            <a:ext cx="461665" cy="1438855"/>
          </a:xfrm>
          <a:prstGeom prst="rect">
            <a:avLst/>
          </a:prstGeom>
        </p:spPr>
        <p:txBody>
          <a:bodyPr vert="eaVert" wrap="none">
            <a:spAutoFit/>
          </a:bodyPr>
          <a:lstStyle/>
          <a:p>
            <a:r>
              <a:rPr lang="zh-CN" altLang="en-US" sz="1800" b="1" spc="300" dirty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请输入标题</a:t>
            </a:r>
          </a:p>
        </p:txBody>
      </p:sp>
      <p:sp>
        <p:nvSpPr>
          <p:cNvPr id="96" name="椭圆 95"/>
          <p:cNvSpPr/>
          <p:nvPr/>
        </p:nvSpPr>
        <p:spPr>
          <a:xfrm>
            <a:off x="568839" y="3298991"/>
            <a:ext cx="121298" cy="121298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97" name="椭圆 96"/>
          <p:cNvSpPr/>
          <p:nvPr/>
        </p:nvSpPr>
        <p:spPr>
          <a:xfrm>
            <a:off x="584848" y="3642290"/>
            <a:ext cx="89280" cy="87086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98" name="椭圆 97"/>
          <p:cNvSpPr/>
          <p:nvPr/>
        </p:nvSpPr>
        <p:spPr>
          <a:xfrm>
            <a:off x="584848" y="3951377"/>
            <a:ext cx="89280" cy="87086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99" name="椭圆 98"/>
          <p:cNvSpPr/>
          <p:nvPr/>
        </p:nvSpPr>
        <p:spPr>
          <a:xfrm>
            <a:off x="584848" y="4260463"/>
            <a:ext cx="89280" cy="87086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4942677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8000"/>
    </mc:Choice>
    <mc:Fallback xmlns="">
      <p:transition spd="slow" advClick="0" advTm="8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50" fill="hold"/>
                                        <p:tgtEl>
                                          <p:spTgt spid="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50" fill="hold"/>
                                        <p:tgtEl>
                                          <p:spTgt spid="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350"/>
                            </p:stCondLst>
                            <p:childTnLst>
                              <p:par>
                                <p:cTn id="1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50"/>
                            </p:stCondLst>
                            <p:childTnLst>
                              <p:par>
                                <p:cTn id="1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2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750"/>
                            </p:stCondLst>
                            <p:childTnLst>
                              <p:par>
                                <p:cTn id="2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2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950"/>
                            </p:stCondLst>
                            <p:childTnLst>
                              <p:par>
                                <p:cTn id="2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2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150"/>
                            </p:stCondLst>
                            <p:childTnLst>
                              <p:par>
                                <p:cTn id="34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15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35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35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35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500"/>
                            </p:stCondLst>
                            <p:childTnLst>
                              <p:par>
                                <p:cTn id="4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000"/>
                            </p:stCondLst>
                            <p:childTnLst>
                              <p:par>
                                <p:cTn id="53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4000"/>
                            </p:stCondLst>
                            <p:childTnLst>
                              <p:par>
                                <p:cTn id="6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35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35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3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4350"/>
                            </p:stCondLst>
                            <p:childTnLst>
                              <p:par>
                                <p:cTn id="6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4850"/>
                            </p:stCondLst>
                            <p:childTnLst>
                              <p:par>
                                <p:cTn id="72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5850"/>
                            </p:stCondLst>
                            <p:childTnLst>
                              <p:par>
                                <p:cTn id="7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35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35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3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6200"/>
                            </p:stCondLst>
                            <p:childTnLst>
                              <p:par>
                                <p:cTn id="8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3" grpId="0" animBg="1"/>
      <p:bldP spid="84" grpId="0"/>
      <p:bldP spid="85" grpId="0" animBg="1"/>
      <p:bldP spid="86" grpId="0"/>
      <p:bldP spid="87" grpId="0" animBg="1"/>
      <p:bldP spid="88" grpId="0"/>
      <p:bldP spid="95" grpId="0" build="allAtOnce"/>
      <p:bldP spid="96" grpId="0" animBg="1"/>
      <p:bldP spid="97" grpId="0" animBg="1"/>
      <p:bldP spid="98" grpId="0" animBg="1"/>
      <p:bldP spid="9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2644305" y="5245100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dirty="0">
                <a:solidFill>
                  <a:srgbClr val="FC9908"/>
                </a:solidFill>
                <a:cs typeface="+mn-ea"/>
                <a:sym typeface="+mn-lt"/>
              </a:rPr>
              <a:t>82%</a:t>
            </a:r>
            <a:endParaRPr lang="zh-CN" altLang="en-US" b="1" dirty="0">
              <a:solidFill>
                <a:srgbClr val="FC9908"/>
              </a:solidFill>
              <a:cs typeface="+mn-ea"/>
              <a:sym typeface="+mn-lt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660305" y="5245100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dirty="0">
                <a:solidFill>
                  <a:srgbClr val="FC9908"/>
                </a:solidFill>
                <a:cs typeface="+mn-ea"/>
                <a:sym typeface="+mn-lt"/>
              </a:rPr>
              <a:t>60%</a:t>
            </a:r>
            <a:endParaRPr lang="zh-CN" altLang="en-US" b="1" dirty="0">
              <a:solidFill>
                <a:srgbClr val="FC9908"/>
              </a:solidFill>
              <a:cs typeface="+mn-ea"/>
              <a:sym typeface="+mn-lt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4536605" y="5245100"/>
            <a:ext cx="7745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dirty="0">
                <a:solidFill>
                  <a:srgbClr val="FC9908"/>
                </a:solidFill>
                <a:cs typeface="+mn-ea"/>
                <a:sym typeface="+mn-lt"/>
              </a:rPr>
              <a:t>100%</a:t>
            </a:r>
            <a:endParaRPr lang="zh-CN" altLang="en-US" b="1" dirty="0">
              <a:solidFill>
                <a:srgbClr val="FC9908"/>
              </a:solidFill>
              <a:cs typeface="+mn-ea"/>
              <a:sym typeface="+mn-lt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5547549" y="5245100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dirty="0">
                <a:solidFill>
                  <a:srgbClr val="FC9908"/>
                </a:solidFill>
                <a:cs typeface="+mn-ea"/>
                <a:sym typeface="+mn-lt"/>
              </a:rPr>
              <a:t>76%</a:t>
            </a:r>
            <a:endParaRPr lang="zh-CN" altLang="en-US" b="1" dirty="0">
              <a:solidFill>
                <a:srgbClr val="FC9908"/>
              </a:solidFill>
              <a:cs typeface="+mn-ea"/>
              <a:sym typeface="+mn-lt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6588949" y="5245100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dirty="0">
                <a:solidFill>
                  <a:srgbClr val="FC9908"/>
                </a:solidFill>
                <a:cs typeface="+mn-ea"/>
                <a:sym typeface="+mn-lt"/>
              </a:rPr>
              <a:t>68%</a:t>
            </a:r>
            <a:endParaRPr lang="zh-CN" altLang="en-US" b="1" dirty="0">
              <a:solidFill>
                <a:srgbClr val="FC9908"/>
              </a:solidFill>
              <a:cs typeface="+mn-ea"/>
              <a:sym typeface="+mn-lt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7541449" y="5245100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dirty="0">
                <a:solidFill>
                  <a:srgbClr val="FC9908"/>
                </a:solidFill>
                <a:cs typeface="+mn-ea"/>
                <a:sym typeface="+mn-lt"/>
              </a:rPr>
              <a:t>95%</a:t>
            </a:r>
            <a:endParaRPr lang="zh-CN" altLang="en-US" b="1" dirty="0">
              <a:solidFill>
                <a:srgbClr val="FC9908"/>
              </a:solidFill>
              <a:cs typeface="+mn-ea"/>
              <a:sym typeface="+mn-lt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8579501" y="5245100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dirty="0">
                <a:solidFill>
                  <a:srgbClr val="FC9908"/>
                </a:solidFill>
                <a:cs typeface="+mn-ea"/>
                <a:sym typeface="+mn-lt"/>
              </a:rPr>
              <a:t>84%</a:t>
            </a:r>
            <a:endParaRPr lang="zh-CN" altLang="en-US" b="1" dirty="0">
              <a:solidFill>
                <a:srgbClr val="FC9908"/>
              </a:solidFill>
              <a:cs typeface="+mn-ea"/>
              <a:sym typeface="+mn-lt"/>
            </a:endParaRPr>
          </a:p>
        </p:txBody>
      </p:sp>
      <p:sp>
        <p:nvSpPr>
          <p:cNvPr id="16" name="Freeform 6"/>
          <p:cNvSpPr>
            <a:spLocks/>
          </p:cNvSpPr>
          <p:nvPr/>
        </p:nvSpPr>
        <p:spPr bwMode="auto">
          <a:xfrm>
            <a:off x="2836863" y="2584450"/>
            <a:ext cx="382588" cy="2393950"/>
          </a:xfrm>
          <a:custGeom>
            <a:avLst/>
            <a:gdLst>
              <a:gd name="T0" fmla="*/ 122 w 241"/>
              <a:gd name="T1" fmla="*/ 0 h 1508"/>
              <a:gd name="T2" fmla="*/ 0 w 241"/>
              <a:gd name="T3" fmla="*/ 130 h 1508"/>
              <a:gd name="T4" fmla="*/ 0 w 241"/>
              <a:gd name="T5" fmla="*/ 1508 h 1508"/>
              <a:gd name="T6" fmla="*/ 241 w 241"/>
              <a:gd name="T7" fmla="*/ 1508 h 1508"/>
              <a:gd name="T8" fmla="*/ 241 w 241"/>
              <a:gd name="T9" fmla="*/ 130 h 1508"/>
              <a:gd name="T10" fmla="*/ 122 w 241"/>
              <a:gd name="T11" fmla="*/ 0 h 15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41" h="1508">
                <a:moveTo>
                  <a:pt x="122" y="0"/>
                </a:moveTo>
                <a:lnTo>
                  <a:pt x="0" y="130"/>
                </a:lnTo>
                <a:lnTo>
                  <a:pt x="0" y="1508"/>
                </a:lnTo>
                <a:lnTo>
                  <a:pt x="241" y="1508"/>
                </a:lnTo>
                <a:lnTo>
                  <a:pt x="241" y="130"/>
                </a:lnTo>
                <a:lnTo>
                  <a:pt x="122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cs typeface="+mn-ea"/>
              <a:sym typeface="+mn-lt"/>
            </a:endParaRPr>
          </a:p>
        </p:txBody>
      </p:sp>
      <p:grpSp>
        <p:nvGrpSpPr>
          <p:cNvPr id="80" name="组合 79"/>
          <p:cNvGrpSpPr/>
          <p:nvPr/>
        </p:nvGrpSpPr>
        <p:grpSpPr>
          <a:xfrm>
            <a:off x="2743200" y="1774825"/>
            <a:ext cx="573088" cy="782637"/>
            <a:chOff x="2743200" y="1774825"/>
            <a:chExt cx="573088" cy="782637"/>
          </a:xfrm>
        </p:grpSpPr>
        <p:sp>
          <p:nvSpPr>
            <p:cNvPr id="17" name="Freeform 7"/>
            <p:cNvSpPr>
              <a:spLocks/>
            </p:cNvSpPr>
            <p:nvPr/>
          </p:nvSpPr>
          <p:spPr bwMode="auto">
            <a:xfrm>
              <a:off x="2743200" y="1774825"/>
              <a:ext cx="573088" cy="782637"/>
            </a:xfrm>
            <a:custGeom>
              <a:avLst/>
              <a:gdLst>
                <a:gd name="T0" fmla="*/ 110 w 221"/>
                <a:gd name="T1" fmla="*/ 0 h 302"/>
                <a:gd name="T2" fmla="*/ 0 w 221"/>
                <a:gd name="T3" fmla="*/ 110 h 302"/>
                <a:gd name="T4" fmla="*/ 110 w 221"/>
                <a:gd name="T5" fmla="*/ 302 h 302"/>
                <a:gd name="T6" fmla="*/ 221 w 221"/>
                <a:gd name="T7" fmla="*/ 110 h 302"/>
                <a:gd name="T8" fmla="*/ 110 w 221"/>
                <a:gd name="T9" fmla="*/ 0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1" h="302">
                  <a:moveTo>
                    <a:pt x="110" y="0"/>
                  </a:moveTo>
                  <a:cubicBezTo>
                    <a:pt x="49" y="0"/>
                    <a:pt x="0" y="49"/>
                    <a:pt x="0" y="110"/>
                  </a:cubicBezTo>
                  <a:cubicBezTo>
                    <a:pt x="0" y="171"/>
                    <a:pt x="110" y="302"/>
                    <a:pt x="110" y="302"/>
                  </a:cubicBezTo>
                  <a:cubicBezTo>
                    <a:pt x="110" y="302"/>
                    <a:pt x="221" y="171"/>
                    <a:pt x="221" y="110"/>
                  </a:cubicBezTo>
                  <a:cubicBezTo>
                    <a:pt x="221" y="49"/>
                    <a:pt x="171" y="0"/>
                    <a:pt x="110" y="0"/>
                  </a:cubicBezTo>
                </a:path>
              </a:pathLst>
            </a:custGeom>
            <a:solidFill>
              <a:srgbClr val="FA88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8" name="Oval 8"/>
            <p:cNvSpPr>
              <a:spLocks noChangeArrowheads="1"/>
            </p:cNvSpPr>
            <p:nvPr/>
          </p:nvSpPr>
          <p:spPr bwMode="auto">
            <a:xfrm>
              <a:off x="2808288" y="1839913"/>
              <a:ext cx="442913" cy="442912"/>
            </a:xfrm>
            <a:prstGeom prst="ellipse">
              <a:avLst/>
            </a:prstGeom>
            <a:solidFill>
              <a:srgbClr val="EEE9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9" name="Freeform 9"/>
            <p:cNvSpPr>
              <a:spLocks noEditPoints="1"/>
            </p:cNvSpPr>
            <p:nvPr/>
          </p:nvSpPr>
          <p:spPr bwMode="auto">
            <a:xfrm>
              <a:off x="2911475" y="1965325"/>
              <a:ext cx="236538" cy="196850"/>
            </a:xfrm>
            <a:custGeom>
              <a:avLst/>
              <a:gdLst>
                <a:gd name="T0" fmla="*/ 68 w 91"/>
                <a:gd name="T1" fmla="*/ 46 h 76"/>
                <a:gd name="T2" fmla="*/ 54 w 91"/>
                <a:gd name="T3" fmla="*/ 61 h 76"/>
                <a:gd name="T4" fmla="*/ 34 w 91"/>
                <a:gd name="T5" fmla="*/ 41 h 76"/>
                <a:gd name="T6" fmla="*/ 48 w 91"/>
                <a:gd name="T7" fmla="*/ 27 h 76"/>
                <a:gd name="T8" fmla="*/ 68 w 91"/>
                <a:gd name="T9" fmla="*/ 46 h 76"/>
                <a:gd name="T10" fmla="*/ 91 w 91"/>
                <a:gd name="T11" fmla="*/ 18 h 76"/>
                <a:gd name="T12" fmla="*/ 91 w 91"/>
                <a:gd name="T13" fmla="*/ 69 h 76"/>
                <a:gd name="T14" fmla="*/ 84 w 91"/>
                <a:gd name="T15" fmla="*/ 76 h 76"/>
                <a:gd name="T16" fmla="*/ 7 w 91"/>
                <a:gd name="T17" fmla="*/ 76 h 76"/>
                <a:gd name="T18" fmla="*/ 0 w 91"/>
                <a:gd name="T19" fmla="*/ 69 h 76"/>
                <a:gd name="T20" fmla="*/ 0 w 91"/>
                <a:gd name="T21" fmla="*/ 18 h 76"/>
                <a:gd name="T22" fmla="*/ 7 w 91"/>
                <a:gd name="T23" fmla="*/ 11 h 76"/>
                <a:gd name="T24" fmla="*/ 7 w 91"/>
                <a:gd name="T25" fmla="*/ 11 h 76"/>
                <a:gd name="T26" fmla="*/ 7 w 91"/>
                <a:gd name="T27" fmla="*/ 10 h 76"/>
                <a:gd name="T28" fmla="*/ 9 w 91"/>
                <a:gd name="T29" fmla="*/ 7 h 76"/>
                <a:gd name="T30" fmla="*/ 20 w 91"/>
                <a:gd name="T31" fmla="*/ 7 h 76"/>
                <a:gd name="T32" fmla="*/ 22 w 91"/>
                <a:gd name="T33" fmla="*/ 10 h 76"/>
                <a:gd name="T34" fmla="*/ 22 w 91"/>
                <a:gd name="T35" fmla="*/ 11 h 76"/>
                <a:gd name="T36" fmla="*/ 28 w 91"/>
                <a:gd name="T37" fmla="*/ 11 h 76"/>
                <a:gd name="T38" fmla="*/ 33 w 91"/>
                <a:gd name="T39" fmla="*/ 2 h 76"/>
                <a:gd name="T40" fmla="*/ 36 w 91"/>
                <a:gd name="T41" fmla="*/ 0 h 76"/>
                <a:gd name="T42" fmla="*/ 66 w 91"/>
                <a:gd name="T43" fmla="*/ 0 h 76"/>
                <a:gd name="T44" fmla="*/ 69 w 91"/>
                <a:gd name="T45" fmla="*/ 2 h 76"/>
                <a:gd name="T46" fmla="*/ 74 w 91"/>
                <a:gd name="T47" fmla="*/ 11 h 76"/>
                <a:gd name="T48" fmla="*/ 84 w 91"/>
                <a:gd name="T49" fmla="*/ 11 h 76"/>
                <a:gd name="T50" fmla="*/ 91 w 91"/>
                <a:gd name="T51" fmla="*/ 18 h 76"/>
                <a:gd name="T52" fmla="*/ 20 w 91"/>
                <a:gd name="T53" fmla="*/ 19 h 76"/>
                <a:gd name="T54" fmla="*/ 15 w 91"/>
                <a:gd name="T55" fmla="*/ 14 h 76"/>
                <a:gd name="T56" fmla="*/ 10 w 91"/>
                <a:gd name="T57" fmla="*/ 19 h 76"/>
                <a:gd name="T58" fmla="*/ 15 w 91"/>
                <a:gd name="T59" fmla="*/ 24 h 76"/>
                <a:gd name="T60" fmla="*/ 20 w 91"/>
                <a:gd name="T61" fmla="*/ 19 h 76"/>
                <a:gd name="T62" fmla="*/ 45 w 91"/>
                <a:gd name="T63" fmla="*/ 20 h 76"/>
                <a:gd name="T64" fmla="*/ 27 w 91"/>
                <a:gd name="T65" fmla="*/ 38 h 76"/>
                <a:gd name="T66" fmla="*/ 57 w 91"/>
                <a:gd name="T67" fmla="*/ 68 h 76"/>
                <a:gd name="T68" fmla="*/ 75 w 91"/>
                <a:gd name="T69" fmla="*/ 49 h 76"/>
                <a:gd name="T70" fmla="*/ 45 w 91"/>
                <a:gd name="T71" fmla="*/ 2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91" h="76">
                  <a:moveTo>
                    <a:pt x="68" y="46"/>
                  </a:moveTo>
                  <a:cubicBezTo>
                    <a:pt x="67" y="54"/>
                    <a:pt x="61" y="59"/>
                    <a:pt x="54" y="61"/>
                  </a:cubicBezTo>
                  <a:cubicBezTo>
                    <a:pt x="42" y="62"/>
                    <a:pt x="32" y="52"/>
                    <a:pt x="34" y="41"/>
                  </a:cubicBezTo>
                  <a:cubicBezTo>
                    <a:pt x="35" y="34"/>
                    <a:pt x="41" y="28"/>
                    <a:pt x="48" y="27"/>
                  </a:cubicBezTo>
                  <a:cubicBezTo>
                    <a:pt x="60" y="25"/>
                    <a:pt x="70" y="35"/>
                    <a:pt x="68" y="46"/>
                  </a:cubicBezTo>
                  <a:close/>
                  <a:moveTo>
                    <a:pt x="91" y="18"/>
                  </a:moveTo>
                  <a:cubicBezTo>
                    <a:pt x="91" y="69"/>
                    <a:pt x="91" y="69"/>
                    <a:pt x="91" y="69"/>
                  </a:cubicBezTo>
                  <a:cubicBezTo>
                    <a:pt x="91" y="73"/>
                    <a:pt x="88" y="76"/>
                    <a:pt x="84" y="76"/>
                  </a:cubicBezTo>
                  <a:cubicBezTo>
                    <a:pt x="7" y="76"/>
                    <a:pt x="7" y="76"/>
                    <a:pt x="7" y="76"/>
                  </a:cubicBezTo>
                  <a:cubicBezTo>
                    <a:pt x="3" y="76"/>
                    <a:pt x="0" y="73"/>
                    <a:pt x="0" y="69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14"/>
                    <a:pt x="3" y="11"/>
                    <a:pt x="7" y="11"/>
                  </a:cubicBezTo>
                  <a:cubicBezTo>
                    <a:pt x="7" y="11"/>
                    <a:pt x="7" y="11"/>
                    <a:pt x="7" y="11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7" y="8"/>
                    <a:pt x="8" y="7"/>
                    <a:pt x="9" y="7"/>
                  </a:cubicBezTo>
                  <a:cubicBezTo>
                    <a:pt x="20" y="7"/>
                    <a:pt x="20" y="7"/>
                    <a:pt x="20" y="7"/>
                  </a:cubicBezTo>
                  <a:cubicBezTo>
                    <a:pt x="21" y="7"/>
                    <a:pt x="22" y="8"/>
                    <a:pt x="22" y="10"/>
                  </a:cubicBezTo>
                  <a:cubicBezTo>
                    <a:pt x="22" y="11"/>
                    <a:pt x="22" y="11"/>
                    <a:pt x="22" y="11"/>
                  </a:cubicBezTo>
                  <a:cubicBezTo>
                    <a:pt x="28" y="11"/>
                    <a:pt x="28" y="11"/>
                    <a:pt x="28" y="11"/>
                  </a:cubicBezTo>
                  <a:cubicBezTo>
                    <a:pt x="33" y="2"/>
                    <a:pt x="33" y="2"/>
                    <a:pt x="33" y="2"/>
                  </a:cubicBezTo>
                  <a:cubicBezTo>
                    <a:pt x="34" y="1"/>
                    <a:pt x="35" y="0"/>
                    <a:pt x="36" y="0"/>
                  </a:cubicBezTo>
                  <a:cubicBezTo>
                    <a:pt x="66" y="0"/>
                    <a:pt x="66" y="0"/>
                    <a:pt x="66" y="0"/>
                  </a:cubicBezTo>
                  <a:cubicBezTo>
                    <a:pt x="67" y="0"/>
                    <a:pt x="68" y="1"/>
                    <a:pt x="69" y="2"/>
                  </a:cubicBezTo>
                  <a:cubicBezTo>
                    <a:pt x="74" y="11"/>
                    <a:pt x="74" y="11"/>
                    <a:pt x="74" y="11"/>
                  </a:cubicBezTo>
                  <a:cubicBezTo>
                    <a:pt x="84" y="11"/>
                    <a:pt x="84" y="11"/>
                    <a:pt x="84" y="11"/>
                  </a:cubicBezTo>
                  <a:cubicBezTo>
                    <a:pt x="88" y="11"/>
                    <a:pt x="91" y="14"/>
                    <a:pt x="91" y="18"/>
                  </a:cubicBezTo>
                  <a:close/>
                  <a:moveTo>
                    <a:pt x="20" y="19"/>
                  </a:moveTo>
                  <a:cubicBezTo>
                    <a:pt x="20" y="16"/>
                    <a:pt x="17" y="14"/>
                    <a:pt x="15" y="14"/>
                  </a:cubicBezTo>
                  <a:cubicBezTo>
                    <a:pt x="12" y="14"/>
                    <a:pt x="10" y="16"/>
                    <a:pt x="10" y="19"/>
                  </a:cubicBezTo>
                  <a:cubicBezTo>
                    <a:pt x="10" y="22"/>
                    <a:pt x="12" y="24"/>
                    <a:pt x="15" y="24"/>
                  </a:cubicBezTo>
                  <a:cubicBezTo>
                    <a:pt x="17" y="24"/>
                    <a:pt x="20" y="22"/>
                    <a:pt x="20" y="19"/>
                  </a:cubicBezTo>
                  <a:close/>
                  <a:moveTo>
                    <a:pt x="45" y="20"/>
                  </a:moveTo>
                  <a:cubicBezTo>
                    <a:pt x="36" y="22"/>
                    <a:pt x="29" y="29"/>
                    <a:pt x="27" y="38"/>
                  </a:cubicBezTo>
                  <a:cubicBezTo>
                    <a:pt x="23" y="56"/>
                    <a:pt x="39" y="72"/>
                    <a:pt x="57" y="68"/>
                  </a:cubicBezTo>
                  <a:cubicBezTo>
                    <a:pt x="66" y="66"/>
                    <a:pt x="73" y="58"/>
                    <a:pt x="75" y="49"/>
                  </a:cubicBezTo>
                  <a:cubicBezTo>
                    <a:pt x="79" y="31"/>
                    <a:pt x="63" y="16"/>
                    <a:pt x="45" y="20"/>
                  </a:cubicBezTo>
                  <a:close/>
                </a:path>
              </a:pathLst>
            </a:custGeom>
            <a:solidFill>
              <a:srgbClr val="706F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2836863" y="2584450"/>
            <a:ext cx="431800" cy="2393950"/>
            <a:chOff x="2836863" y="2584450"/>
            <a:chExt cx="431800" cy="2393950"/>
          </a:xfrm>
        </p:grpSpPr>
        <p:sp>
          <p:nvSpPr>
            <p:cNvPr id="15" name="Freeform 5"/>
            <p:cNvSpPr>
              <a:spLocks/>
            </p:cNvSpPr>
            <p:nvPr/>
          </p:nvSpPr>
          <p:spPr bwMode="auto">
            <a:xfrm>
              <a:off x="2836863" y="2584450"/>
              <a:ext cx="382588" cy="2393950"/>
            </a:xfrm>
            <a:custGeom>
              <a:avLst/>
              <a:gdLst>
                <a:gd name="T0" fmla="*/ 122 w 241"/>
                <a:gd name="T1" fmla="*/ 0 h 1508"/>
                <a:gd name="T2" fmla="*/ 0 w 241"/>
                <a:gd name="T3" fmla="*/ 130 h 1508"/>
                <a:gd name="T4" fmla="*/ 0 w 241"/>
                <a:gd name="T5" fmla="*/ 1508 h 1508"/>
                <a:gd name="T6" fmla="*/ 241 w 241"/>
                <a:gd name="T7" fmla="*/ 1508 h 1508"/>
                <a:gd name="T8" fmla="*/ 241 w 241"/>
                <a:gd name="T9" fmla="*/ 130 h 1508"/>
                <a:gd name="T10" fmla="*/ 122 w 241"/>
                <a:gd name="T11" fmla="*/ 0 h 15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41" h="1508">
                  <a:moveTo>
                    <a:pt x="122" y="0"/>
                  </a:moveTo>
                  <a:lnTo>
                    <a:pt x="0" y="130"/>
                  </a:lnTo>
                  <a:lnTo>
                    <a:pt x="0" y="1508"/>
                  </a:lnTo>
                  <a:lnTo>
                    <a:pt x="241" y="1508"/>
                  </a:lnTo>
                  <a:lnTo>
                    <a:pt x="241" y="130"/>
                  </a:lnTo>
                  <a:lnTo>
                    <a:pt x="122" y="0"/>
                  </a:lnTo>
                  <a:close/>
                </a:path>
              </a:pathLst>
            </a:custGeom>
            <a:solidFill>
              <a:srgbClr val="FA88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0" name="Freeform 10"/>
            <p:cNvSpPr>
              <a:spLocks noEditPoints="1"/>
            </p:cNvSpPr>
            <p:nvPr/>
          </p:nvSpPr>
          <p:spPr bwMode="auto">
            <a:xfrm>
              <a:off x="2932113" y="3524250"/>
              <a:ext cx="336550" cy="1454150"/>
            </a:xfrm>
            <a:custGeom>
              <a:avLst/>
              <a:gdLst>
                <a:gd name="T0" fmla="*/ 119 w 130"/>
                <a:gd name="T1" fmla="*/ 198 h 561"/>
                <a:gd name="T2" fmla="*/ 119 w 130"/>
                <a:gd name="T3" fmla="*/ 174 h 561"/>
                <a:gd name="T4" fmla="*/ 101 w 130"/>
                <a:gd name="T5" fmla="*/ 146 h 561"/>
                <a:gd name="T6" fmla="*/ 93 w 130"/>
                <a:gd name="T7" fmla="*/ 132 h 561"/>
                <a:gd name="T8" fmla="*/ 93 w 130"/>
                <a:gd name="T9" fmla="*/ 104 h 561"/>
                <a:gd name="T10" fmla="*/ 82 w 130"/>
                <a:gd name="T11" fmla="*/ 77 h 561"/>
                <a:gd name="T12" fmla="*/ 66 w 130"/>
                <a:gd name="T13" fmla="*/ 17 h 561"/>
                <a:gd name="T14" fmla="*/ 66 w 130"/>
                <a:gd name="T15" fmla="*/ 17 h 561"/>
                <a:gd name="T16" fmla="*/ 64 w 130"/>
                <a:gd name="T17" fmla="*/ 9 h 561"/>
                <a:gd name="T18" fmla="*/ 66 w 130"/>
                <a:gd name="T19" fmla="*/ 5 h 561"/>
                <a:gd name="T20" fmla="*/ 63 w 130"/>
                <a:gd name="T21" fmla="*/ 0 h 561"/>
                <a:gd name="T22" fmla="*/ 59 w 130"/>
                <a:gd name="T23" fmla="*/ 5 h 561"/>
                <a:gd name="T24" fmla="*/ 61 w 130"/>
                <a:gd name="T25" fmla="*/ 9 h 561"/>
                <a:gd name="T26" fmla="*/ 59 w 130"/>
                <a:gd name="T27" fmla="*/ 17 h 561"/>
                <a:gd name="T28" fmla="*/ 59 w 130"/>
                <a:gd name="T29" fmla="*/ 18 h 561"/>
                <a:gd name="T30" fmla="*/ 44 w 130"/>
                <a:gd name="T31" fmla="*/ 75 h 561"/>
                <a:gd name="T32" fmla="*/ 30 w 130"/>
                <a:gd name="T33" fmla="*/ 100 h 561"/>
                <a:gd name="T34" fmla="*/ 30 w 130"/>
                <a:gd name="T35" fmla="*/ 104 h 561"/>
                <a:gd name="T36" fmla="*/ 37 w 130"/>
                <a:gd name="T37" fmla="*/ 104 h 561"/>
                <a:gd name="T38" fmla="*/ 37 w 130"/>
                <a:gd name="T39" fmla="*/ 132 h 561"/>
                <a:gd name="T40" fmla="*/ 30 w 130"/>
                <a:gd name="T41" fmla="*/ 143 h 561"/>
                <a:gd name="T42" fmla="*/ 11 w 130"/>
                <a:gd name="T43" fmla="*/ 174 h 561"/>
                <a:gd name="T44" fmla="*/ 11 w 130"/>
                <a:gd name="T45" fmla="*/ 200 h 561"/>
                <a:gd name="T46" fmla="*/ 0 w 130"/>
                <a:gd name="T47" fmla="*/ 204 h 561"/>
                <a:gd name="T48" fmla="*/ 0 w 130"/>
                <a:gd name="T49" fmla="*/ 289 h 561"/>
                <a:gd name="T50" fmla="*/ 4 w 130"/>
                <a:gd name="T51" fmla="*/ 289 h 561"/>
                <a:gd name="T52" fmla="*/ 4 w 130"/>
                <a:gd name="T53" fmla="*/ 561 h 561"/>
                <a:gd name="T54" fmla="*/ 30 w 130"/>
                <a:gd name="T55" fmla="*/ 561 h 561"/>
                <a:gd name="T56" fmla="*/ 101 w 130"/>
                <a:gd name="T57" fmla="*/ 561 h 561"/>
                <a:gd name="T58" fmla="*/ 126 w 130"/>
                <a:gd name="T59" fmla="*/ 561 h 561"/>
                <a:gd name="T60" fmla="*/ 126 w 130"/>
                <a:gd name="T61" fmla="*/ 289 h 561"/>
                <a:gd name="T62" fmla="*/ 130 w 130"/>
                <a:gd name="T63" fmla="*/ 289 h 561"/>
                <a:gd name="T64" fmla="*/ 130 w 130"/>
                <a:gd name="T65" fmla="*/ 204 h 561"/>
                <a:gd name="T66" fmla="*/ 119 w 130"/>
                <a:gd name="T67" fmla="*/ 198 h 561"/>
                <a:gd name="T68" fmla="*/ 51 w 130"/>
                <a:gd name="T69" fmla="*/ 231 h 561"/>
                <a:gd name="T70" fmla="*/ 30 w 130"/>
                <a:gd name="T71" fmla="*/ 255 h 561"/>
                <a:gd name="T72" fmla="*/ 28 w 130"/>
                <a:gd name="T73" fmla="*/ 255 h 561"/>
                <a:gd name="T74" fmla="*/ 10 w 130"/>
                <a:gd name="T75" fmla="*/ 231 h 561"/>
                <a:gd name="T76" fmla="*/ 30 w 130"/>
                <a:gd name="T77" fmla="*/ 207 h 561"/>
                <a:gd name="T78" fmla="*/ 33 w 130"/>
                <a:gd name="T79" fmla="*/ 207 h 561"/>
                <a:gd name="T80" fmla="*/ 51 w 130"/>
                <a:gd name="T81" fmla="*/ 231 h 561"/>
                <a:gd name="T82" fmla="*/ 104 w 130"/>
                <a:gd name="T83" fmla="*/ 253 h 561"/>
                <a:gd name="T84" fmla="*/ 101 w 130"/>
                <a:gd name="T85" fmla="*/ 253 h 561"/>
                <a:gd name="T86" fmla="*/ 87 w 130"/>
                <a:gd name="T87" fmla="*/ 230 h 561"/>
                <a:gd name="T88" fmla="*/ 99 w 130"/>
                <a:gd name="T89" fmla="*/ 206 h 561"/>
                <a:gd name="T90" fmla="*/ 101 w 130"/>
                <a:gd name="T91" fmla="*/ 206 h 561"/>
                <a:gd name="T92" fmla="*/ 116 w 130"/>
                <a:gd name="T93" fmla="*/ 230 h 561"/>
                <a:gd name="T94" fmla="*/ 104 w 130"/>
                <a:gd name="T95" fmla="*/ 253 h 5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30" h="561">
                  <a:moveTo>
                    <a:pt x="119" y="198"/>
                  </a:moveTo>
                  <a:cubicBezTo>
                    <a:pt x="119" y="174"/>
                    <a:pt x="119" y="174"/>
                    <a:pt x="119" y="174"/>
                  </a:cubicBezTo>
                  <a:cubicBezTo>
                    <a:pt x="108" y="160"/>
                    <a:pt x="106" y="156"/>
                    <a:pt x="101" y="146"/>
                  </a:cubicBezTo>
                  <a:cubicBezTo>
                    <a:pt x="99" y="143"/>
                    <a:pt x="97" y="138"/>
                    <a:pt x="93" y="132"/>
                  </a:cubicBezTo>
                  <a:cubicBezTo>
                    <a:pt x="93" y="104"/>
                    <a:pt x="93" y="104"/>
                    <a:pt x="93" y="104"/>
                  </a:cubicBezTo>
                  <a:cubicBezTo>
                    <a:pt x="108" y="106"/>
                    <a:pt x="90" y="89"/>
                    <a:pt x="82" y="77"/>
                  </a:cubicBezTo>
                  <a:cubicBezTo>
                    <a:pt x="74" y="65"/>
                    <a:pt x="66" y="36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4"/>
                    <a:pt x="65" y="11"/>
                    <a:pt x="64" y="9"/>
                  </a:cubicBezTo>
                  <a:cubicBezTo>
                    <a:pt x="65" y="9"/>
                    <a:pt x="66" y="7"/>
                    <a:pt x="66" y="5"/>
                  </a:cubicBezTo>
                  <a:cubicBezTo>
                    <a:pt x="66" y="2"/>
                    <a:pt x="65" y="0"/>
                    <a:pt x="63" y="0"/>
                  </a:cubicBezTo>
                  <a:cubicBezTo>
                    <a:pt x="61" y="0"/>
                    <a:pt x="59" y="2"/>
                    <a:pt x="59" y="5"/>
                  </a:cubicBezTo>
                  <a:cubicBezTo>
                    <a:pt x="59" y="7"/>
                    <a:pt x="60" y="9"/>
                    <a:pt x="61" y="9"/>
                  </a:cubicBezTo>
                  <a:cubicBezTo>
                    <a:pt x="60" y="11"/>
                    <a:pt x="59" y="14"/>
                    <a:pt x="59" y="17"/>
                  </a:cubicBezTo>
                  <a:cubicBezTo>
                    <a:pt x="59" y="18"/>
                    <a:pt x="59" y="18"/>
                    <a:pt x="59" y="18"/>
                  </a:cubicBezTo>
                  <a:cubicBezTo>
                    <a:pt x="60" y="36"/>
                    <a:pt x="55" y="49"/>
                    <a:pt x="44" y="75"/>
                  </a:cubicBezTo>
                  <a:cubicBezTo>
                    <a:pt x="38" y="89"/>
                    <a:pt x="32" y="96"/>
                    <a:pt x="30" y="100"/>
                  </a:cubicBezTo>
                  <a:cubicBezTo>
                    <a:pt x="30" y="102"/>
                    <a:pt x="30" y="103"/>
                    <a:pt x="30" y="104"/>
                  </a:cubicBezTo>
                  <a:cubicBezTo>
                    <a:pt x="31" y="104"/>
                    <a:pt x="33" y="104"/>
                    <a:pt x="37" y="104"/>
                  </a:cubicBezTo>
                  <a:cubicBezTo>
                    <a:pt x="37" y="132"/>
                    <a:pt x="37" y="132"/>
                    <a:pt x="37" y="132"/>
                  </a:cubicBezTo>
                  <a:cubicBezTo>
                    <a:pt x="34" y="136"/>
                    <a:pt x="32" y="140"/>
                    <a:pt x="30" y="143"/>
                  </a:cubicBezTo>
                  <a:cubicBezTo>
                    <a:pt x="24" y="155"/>
                    <a:pt x="23" y="158"/>
                    <a:pt x="11" y="174"/>
                  </a:cubicBezTo>
                  <a:cubicBezTo>
                    <a:pt x="11" y="200"/>
                    <a:pt x="11" y="200"/>
                    <a:pt x="11" y="200"/>
                  </a:cubicBezTo>
                  <a:cubicBezTo>
                    <a:pt x="0" y="204"/>
                    <a:pt x="0" y="204"/>
                    <a:pt x="0" y="204"/>
                  </a:cubicBezTo>
                  <a:cubicBezTo>
                    <a:pt x="0" y="289"/>
                    <a:pt x="0" y="289"/>
                    <a:pt x="0" y="289"/>
                  </a:cubicBezTo>
                  <a:cubicBezTo>
                    <a:pt x="4" y="289"/>
                    <a:pt x="4" y="289"/>
                    <a:pt x="4" y="289"/>
                  </a:cubicBezTo>
                  <a:cubicBezTo>
                    <a:pt x="4" y="561"/>
                    <a:pt x="4" y="561"/>
                    <a:pt x="4" y="561"/>
                  </a:cubicBezTo>
                  <a:cubicBezTo>
                    <a:pt x="30" y="561"/>
                    <a:pt x="30" y="561"/>
                    <a:pt x="30" y="561"/>
                  </a:cubicBezTo>
                  <a:cubicBezTo>
                    <a:pt x="101" y="561"/>
                    <a:pt x="101" y="561"/>
                    <a:pt x="101" y="561"/>
                  </a:cubicBezTo>
                  <a:cubicBezTo>
                    <a:pt x="126" y="561"/>
                    <a:pt x="126" y="561"/>
                    <a:pt x="126" y="561"/>
                  </a:cubicBezTo>
                  <a:cubicBezTo>
                    <a:pt x="126" y="289"/>
                    <a:pt x="126" y="289"/>
                    <a:pt x="126" y="289"/>
                  </a:cubicBezTo>
                  <a:cubicBezTo>
                    <a:pt x="130" y="289"/>
                    <a:pt x="130" y="289"/>
                    <a:pt x="130" y="289"/>
                  </a:cubicBezTo>
                  <a:cubicBezTo>
                    <a:pt x="130" y="204"/>
                    <a:pt x="130" y="204"/>
                    <a:pt x="130" y="204"/>
                  </a:cubicBezTo>
                  <a:lnTo>
                    <a:pt x="119" y="198"/>
                  </a:lnTo>
                  <a:close/>
                  <a:moveTo>
                    <a:pt x="51" y="231"/>
                  </a:moveTo>
                  <a:cubicBezTo>
                    <a:pt x="50" y="243"/>
                    <a:pt x="41" y="254"/>
                    <a:pt x="30" y="255"/>
                  </a:cubicBezTo>
                  <a:cubicBezTo>
                    <a:pt x="30" y="255"/>
                    <a:pt x="29" y="255"/>
                    <a:pt x="28" y="255"/>
                  </a:cubicBezTo>
                  <a:cubicBezTo>
                    <a:pt x="17" y="255"/>
                    <a:pt x="9" y="244"/>
                    <a:pt x="10" y="231"/>
                  </a:cubicBezTo>
                  <a:cubicBezTo>
                    <a:pt x="11" y="218"/>
                    <a:pt x="20" y="208"/>
                    <a:pt x="30" y="207"/>
                  </a:cubicBezTo>
                  <a:cubicBezTo>
                    <a:pt x="31" y="207"/>
                    <a:pt x="32" y="207"/>
                    <a:pt x="33" y="207"/>
                  </a:cubicBezTo>
                  <a:cubicBezTo>
                    <a:pt x="44" y="207"/>
                    <a:pt x="52" y="217"/>
                    <a:pt x="51" y="231"/>
                  </a:cubicBezTo>
                  <a:close/>
                  <a:moveTo>
                    <a:pt x="104" y="253"/>
                  </a:moveTo>
                  <a:cubicBezTo>
                    <a:pt x="103" y="253"/>
                    <a:pt x="102" y="253"/>
                    <a:pt x="101" y="253"/>
                  </a:cubicBezTo>
                  <a:cubicBezTo>
                    <a:pt x="94" y="251"/>
                    <a:pt x="88" y="241"/>
                    <a:pt x="87" y="230"/>
                  </a:cubicBezTo>
                  <a:cubicBezTo>
                    <a:pt x="85" y="217"/>
                    <a:pt x="91" y="206"/>
                    <a:pt x="99" y="206"/>
                  </a:cubicBezTo>
                  <a:cubicBezTo>
                    <a:pt x="100" y="206"/>
                    <a:pt x="100" y="206"/>
                    <a:pt x="101" y="206"/>
                  </a:cubicBezTo>
                  <a:cubicBezTo>
                    <a:pt x="108" y="208"/>
                    <a:pt x="115" y="218"/>
                    <a:pt x="116" y="230"/>
                  </a:cubicBezTo>
                  <a:cubicBezTo>
                    <a:pt x="117" y="243"/>
                    <a:pt x="112" y="253"/>
                    <a:pt x="104" y="253"/>
                  </a:cubicBezTo>
                  <a:close/>
                </a:path>
              </a:pathLst>
            </a:custGeom>
            <a:solidFill>
              <a:srgbClr val="F855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</p:grpSp>
      <p:sp>
        <p:nvSpPr>
          <p:cNvPr id="21" name="Freeform 11"/>
          <p:cNvSpPr>
            <a:spLocks/>
          </p:cNvSpPr>
          <p:nvPr/>
        </p:nvSpPr>
        <p:spPr bwMode="auto">
          <a:xfrm>
            <a:off x="2994025" y="4087813"/>
            <a:ext cx="60325" cy="49212"/>
          </a:xfrm>
          <a:custGeom>
            <a:avLst/>
            <a:gdLst>
              <a:gd name="T0" fmla="*/ 10 w 38"/>
              <a:gd name="T1" fmla="*/ 0 h 31"/>
              <a:gd name="T2" fmla="*/ 10 w 38"/>
              <a:gd name="T3" fmla="*/ 0 h 31"/>
              <a:gd name="T4" fmla="*/ 10 w 38"/>
              <a:gd name="T5" fmla="*/ 21 h 31"/>
              <a:gd name="T6" fmla="*/ 0 w 38"/>
              <a:gd name="T7" fmla="*/ 26 h 31"/>
              <a:gd name="T8" fmla="*/ 2 w 38"/>
              <a:gd name="T9" fmla="*/ 29 h 31"/>
              <a:gd name="T10" fmla="*/ 9 w 38"/>
              <a:gd name="T11" fmla="*/ 26 h 31"/>
              <a:gd name="T12" fmla="*/ 9 w 38"/>
              <a:gd name="T13" fmla="*/ 31 h 31"/>
              <a:gd name="T14" fmla="*/ 10 w 38"/>
              <a:gd name="T15" fmla="*/ 31 h 31"/>
              <a:gd name="T16" fmla="*/ 14 w 38"/>
              <a:gd name="T17" fmla="*/ 31 h 31"/>
              <a:gd name="T18" fmla="*/ 14 w 38"/>
              <a:gd name="T19" fmla="*/ 22 h 31"/>
              <a:gd name="T20" fmla="*/ 38 w 38"/>
              <a:gd name="T21" fmla="*/ 9 h 31"/>
              <a:gd name="T22" fmla="*/ 12 w 38"/>
              <a:gd name="T23" fmla="*/ 19 h 31"/>
              <a:gd name="T24" fmla="*/ 10 w 38"/>
              <a:gd name="T25" fmla="*/ 0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38" h="31">
                <a:moveTo>
                  <a:pt x="10" y="0"/>
                </a:moveTo>
                <a:lnTo>
                  <a:pt x="10" y="0"/>
                </a:lnTo>
                <a:lnTo>
                  <a:pt x="10" y="21"/>
                </a:lnTo>
                <a:lnTo>
                  <a:pt x="0" y="26"/>
                </a:lnTo>
                <a:lnTo>
                  <a:pt x="2" y="29"/>
                </a:lnTo>
                <a:lnTo>
                  <a:pt x="9" y="26"/>
                </a:lnTo>
                <a:lnTo>
                  <a:pt x="9" y="31"/>
                </a:lnTo>
                <a:lnTo>
                  <a:pt x="10" y="31"/>
                </a:lnTo>
                <a:lnTo>
                  <a:pt x="14" y="31"/>
                </a:lnTo>
                <a:lnTo>
                  <a:pt x="14" y="22"/>
                </a:lnTo>
                <a:lnTo>
                  <a:pt x="38" y="9"/>
                </a:lnTo>
                <a:lnTo>
                  <a:pt x="12" y="19"/>
                </a:lnTo>
                <a:lnTo>
                  <a:pt x="10" y="0"/>
                </a:lnTo>
                <a:close/>
              </a:path>
            </a:pathLst>
          </a:custGeom>
          <a:solidFill>
            <a:srgbClr val="F8555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22" name="Freeform 12"/>
          <p:cNvSpPr>
            <a:spLocks/>
          </p:cNvSpPr>
          <p:nvPr/>
        </p:nvSpPr>
        <p:spPr bwMode="auto">
          <a:xfrm>
            <a:off x="3182938" y="4081463"/>
            <a:ext cx="42863" cy="52387"/>
          </a:xfrm>
          <a:custGeom>
            <a:avLst/>
            <a:gdLst>
              <a:gd name="T0" fmla="*/ 7 w 27"/>
              <a:gd name="T1" fmla="*/ 18 h 33"/>
              <a:gd name="T2" fmla="*/ 2 w 27"/>
              <a:gd name="T3" fmla="*/ 0 h 33"/>
              <a:gd name="T4" fmla="*/ 7 w 27"/>
              <a:gd name="T5" fmla="*/ 23 h 33"/>
              <a:gd name="T6" fmla="*/ 0 w 27"/>
              <a:gd name="T7" fmla="*/ 28 h 33"/>
              <a:gd name="T8" fmla="*/ 2 w 27"/>
              <a:gd name="T9" fmla="*/ 31 h 33"/>
              <a:gd name="T10" fmla="*/ 7 w 27"/>
              <a:gd name="T11" fmla="*/ 26 h 33"/>
              <a:gd name="T12" fmla="*/ 7 w 27"/>
              <a:gd name="T13" fmla="*/ 30 h 33"/>
              <a:gd name="T14" fmla="*/ 9 w 27"/>
              <a:gd name="T15" fmla="*/ 33 h 33"/>
              <a:gd name="T16" fmla="*/ 12 w 27"/>
              <a:gd name="T17" fmla="*/ 33 h 33"/>
              <a:gd name="T18" fmla="*/ 9 w 27"/>
              <a:gd name="T19" fmla="*/ 25 h 33"/>
              <a:gd name="T20" fmla="*/ 27 w 27"/>
              <a:gd name="T21" fmla="*/ 8 h 33"/>
              <a:gd name="T22" fmla="*/ 9 w 27"/>
              <a:gd name="T23" fmla="*/ 21 h 33"/>
              <a:gd name="T24" fmla="*/ 7 w 27"/>
              <a:gd name="T25" fmla="*/ 18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7" h="33">
                <a:moveTo>
                  <a:pt x="7" y="18"/>
                </a:moveTo>
                <a:lnTo>
                  <a:pt x="2" y="0"/>
                </a:lnTo>
                <a:lnTo>
                  <a:pt x="7" y="23"/>
                </a:lnTo>
                <a:lnTo>
                  <a:pt x="0" y="28"/>
                </a:lnTo>
                <a:lnTo>
                  <a:pt x="2" y="31"/>
                </a:lnTo>
                <a:lnTo>
                  <a:pt x="7" y="26"/>
                </a:lnTo>
                <a:lnTo>
                  <a:pt x="7" y="30"/>
                </a:lnTo>
                <a:lnTo>
                  <a:pt x="9" y="33"/>
                </a:lnTo>
                <a:lnTo>
                  <a:pt x="12" y="33"/>
                </a:lnTo>
                <a:lnTo>
                  <a:pt x="9" y="25"/>
                </a:lnTo>
                <a:lnTo>
                  <a:pt x="27" y="8"/>
                </a:lnTo>
                <a:lnTo>
                  <a:pt x="9" y="21"/>
                </a:lnTo>
                <a:lnTo>
                  <a:pt x="7" y="18"/>
                </a:lnTo>
                <a:close/>
              </a:path>
            </a:pathLst>
          </a:custGeom>
          <a:solidFill>
            <a:srgbClr val="F8555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24" name="Freeform 14"/>
          <p:cNvSpPr>
            <a:spLocks/>
          </p:cNvSpPr>
          <p:nvPr/>
        </p:nvSpPr>
        <p:spPr bwMode="auto">
          <a:xfrm>
            <a:off x="3819525" y="3216275"/>
            <a:ext cx="381000" cy="1762125"/>
          </a:xfrm>
          <a:custGeom>
            <a:avLst/>
            <a:gdLst>
              <a:gd name="T0" fmla="*/ 118 w 240"/>
              <a:gd name="T1" fmla="*/ 0 h 1110"/>
              <a:gd name="T2" fmla="*/ 0 w 240"/>
              <a:gd name="T3" fmla="*/ 131 h 1110"/>
              <a:gd name="T4" fmla="*/ 0 w 240"/>
              <a:gd name="T5" fmla="*/ 1110 h 1110"/>
              <a:gd name="T6" fmla="*/ 240 w 240"/>
              <a:gd name="T7" fmla="*/ 1110 h 1110"/>
              <a:gd name="T8" fmla="*/ 240 w 240"/>
              <a:gd name="T9" fmla="*/ 131 h 1110"/>
              <a:gd name="T10" fmla="*/ 118 w 240"/>
              <a:gd name="T11" fmla="*/ 0 h 11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40" h="1110">
                <a:moveTo>
                  <a:pt x="118" y="0"/>
                </a:moveTo>
                <a:lnTo>
                  <a:pt x="0" y="131"/>
                </a:lnTo>
                <a:lnTo>
                  <a:pt x="0" y="1110"/>
                </a:lnTo>
                <a:lnTo>
                  <a:pt x="240" y="1110"/>
                </a:lnTo>
                <a:lnTo>
                  <a:pt x="240" y="131"/>
                </a:lnTo>
                <a:lnTo>
                  <a:pt x="118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cs typeface="+mn-ea"/>
              <a:sym typeface="+mn-lt"/>
            </a:endParaRPr>
          </a:p>
        </p:txBody>
      </p:sp>
      <p:grpSp>
        <p:nvGrpSpPr>
          <p:cNvPr id="81" name="组合 80"/>
          <p:cNvGrpSpPr/>
          <p:nvPr/>
        </p:nvGrpSpPr>
        <p:grpSpPr>
          <a:xfrm>
            <a:off x="3724275" y="2405063"/>
            <a:ext cx="571500" cy="782637"/>
            <a:chOff x="3724275" y="2405063"/>
            <a:chExt cx="571500" cy="782637"/>
          </a:xfrm>
        </p:grpSpPr>
        <p:sp>
          <p:nvSpPr>
            <p:cNvPr id="25" name="Freeform 15"/>
            <p:cNvSpPr>
              <a:spLocks/>
            </p:cNvSpPr>
            <p:nvPr/>
          </p:nvSpPr>
          <p:spPr bwMode="auto">
            <a:xfrm>
              <a:off x="3724275" y="2405063"/>
              <a:ext cx="571500" cy="782637"/>
            </a:xfrm>
            <a:custGeom>
              <a:avLst/>
              <a:gdLst>
                <a:gd name="T0" fmla="*/ 110 w 221"/>
                <a:gd name="T1" fmla="*/ 0 h 302"/>
                <a:gd name="T2" fmla="*/ 0 w 221"/>
                <a:gd name="T3" fmla="*/ 110 h 302"/>
                <a:gd name="T4" fmla="*/ 110 w 221"/>
                <a:gd name="T5" fmla="*/ 302 h 302"/>
                <a:gd name="T6" fmla="*/ 221 w 221"/>
                <a:gd name="T7" fmla="*/ 110 h 302"/>
                <a:gd name="T8" fmla="*/ 110 w 221"/>
                <a:gd name="T9" fmla="*/ 0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1" h="302">
                  <a:moveTo>
                    <a:pt x="110" y="0"/>
                  </a:moveTo>
                  <a:cubicBezTo>
                    <a:pt x="50" y="0"/>
                    <a:pt x="0" y="49"/>
                    <a:pt x="0" y="110"/>
                  </a:cubicBezTo>
                  <a:cubicBezTo>
                    <a:pt x="0" y="171"/>
                    <a:pt x="110" y="302"/>
                    <a:pt x="110" y="302"/>
                  </a:cubicBezTo>
                  <a:cubicBezTo>
                    <a:pt x="110" y="302"/>
                    <a:pt x="221" y="171"/>
                    <a:pt x="221" y="110"/>
                  </a:cubicBezTo>
                  <a:cubicBezTo>
                    <a:pt x="221" y="49"/>
                    <a:pt x="171" y="0"/>
                    <a:pt x="110" y="0"/>
                  </a:cubicBezTo>
                </a:path>
              </a:pathLst>
            </a:custGeom>
            <a:solidFill>
              <a:srgbClr val="8297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6" name="Oval 16"/>
            <p:cNvSpPr>
              <a:spLocks noChangeArrowheads="1"/>
            </p:cNvSpPr>
            <p:nvPr/>
          </p:nvSpPr>
          <p:spPr bwMode="auto">
            <a:xfrm>
              <a:off x="3789363" y="2470150"/>
              <a:ext cx="442913" cy="439737"/>
            </a:xfrm>
            <a:prstGeom prst="ellipse">
              <a:avLst/>
            </a:prstGeom>
            <a:solidFill>
              <a:srgbClr val="EEE9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7" name="Freeform 17"/>
            <p:cNvSpPr>
              <a:spLocks noEditPoints="1"/>
            </p:cNvSpPr>
            <p:nvPr/>
          </p:nvSpPr>
          <p:spPr bwMode="auto">
            <a:xfrm>
              <a:off x="3892550" y="2576513"/>
              <a:ext cx="234950" cy="234950"/>
            </a:xfrm>
            <a:custGeom>
              <a:avLst/>
              <a:gdLst>
                <a:gd name="T0" fmla="*/ 49 w 91"/>
                <a:gd name="T1" fmla="*/ 0 h 91"/>
                <a:gd name="T2" fmla="*/ 42 w 91"/>
                <a:gd name="T3" fmla="*/ 0 h 91"/>
                <a:gd name="T4" fmla="*/ 0 w 91"/>
                <a:gd name="T5" fmla="*/ 43 h 91"/>
                <a:gd name="T6" fmla="*/ 0 w 91"/>
                <a:gd name="T7" fmla="*/ 49 h 91"/>
                <a:gd name="T8" fmla="*/ 42 w 91"/>
                <a:gd name="T9" fmla="*/ 91 h 91"/>
                <a:gd name="T10" fmla="*/ 49 w 91"/>
                <a:gd name="T11" fmla="*/ 91 h 91"/>
                <a:gd name="T12" fmla="*/ 91 w 91"/>
                <a:gd name="T13" fmla="*/ 49 h 91"/>
                <a:gd name="T14" fmla="*/ 91 w 91"/>
                <a:gd name="T15" fmla="*/ 43 h 91"/>
                <a:gd name="T16" fmla="*/ 21 w 91"/>
                <a:gd name="T17" fmla="*/ 24 h 91"/>
                <a:gd name="T18" fmla="*/ 28 w 91"/>
                <a:gd name="T19" fmla="*/ 10 h 91"/>
                <a:gd name="T20" fmla="*/ 20 w 91"/>
                <a:gd name="T21" fmla="*/ 30 h 91"/>
                <a:gd name="T22" fmla="*/ 6 w 91"/>
                <a:gd name="T23" fmla="*/ 43 h 91"/>
                <a:gd name="T24" fmla="*/ 6 w 91"/>
                <a:gd name="T25" fmla="*/ 49 h 91"/>
                <a:gd name="T26" fmla="*/ 20 w 91"/>
                <a:gd name="T27" fmla="*/ 61 h 91"/>
                <a:gd name="T28" fmla="*/ 6 w 91"/>
                <a:gd name="T29" fmla="*/ 49 h 91"/>
                <a:gd name="T30" fmla="*/ 21 w 91"/>
                <a:gd name="T31" fmla="*/ 67 h 91"/>
                <a:gd name="T32" fmla="*/ 12 w 91"/>
                <a:gd name="T33" fmla="*/ 67 h 91"/>
                <a:gd name="T34" fmla="*/ 28 w 91"/>
                <a:gd name="T35" fmla="*/ 67 h 91"/>
                <a:gd name="T36" fmla="*/ 42 w 91"/>
                <a:gd name="T37" fmla="*/ 85 h 91"/>
                <a:gd name="T38" fmla="*/ 26 w 91"/>
                <a:gd name="T39" fmla="*/ 61 h 91"/>
                <a:gd name="T40" fmla="*/ 42 w 91"/>
                <a:gd name="T41" fmla="*/ 49 h 91"/>
                <a:gd name="T42" fmla="*/ 42 w 91"/>
                <a:gd name="T43" fmla="*/ 43 h 91"/>
                <a:gd name="T44" fmla="*/ 26 w 91"/>
                <a:gd name="T45" fmla="*/ 30 h 91"/>
                <a:gd name="T46" fmla="*/ 42 w 91"/>
                <a:gd name="T47" fmla="*/ 43 h 91"/>
                <a:gd name="T48" fmla="*/ 28 w 91"/>
                <a:gd name="T49" fmla="*/ 24 h 91"/>
                <a:gd name="T50" fmla="*/ 42 w 91"/>
                <a:gd name="T51" fmla="*/ 24 h 91"/>
                <a:gd name="T52" fmla="*/ 70 w 91"/>
                <a:gd name="T53" fmla="*/ 24 h 91"/>
                <a:gd name="T54" fmla="*/ 79 w 91"/>
                <a:gd name="T55" fmla="*/ 24 h 91"/>
                <a:gd name="T56" fmla="*/ 63 w 91"/>
                <a:gd name="T57" fmla="*/ 24 h 91"/>
                <a:gd name="T58" fmla="*/ 49 w 91"/>
                <a:gd name="T59" fmla="*/ 6 h 91"/>
                <a:gd name="T60" fmla="*/ 65 w 91"/>
                <a:gd name="T61" fmla="*/ 30 h 91"/>
                <a:gd name="T62" fmla="*/ 49 w 91"/>
                <a:gd name="T63" fmla="*/ 43 h 91"/>
                <a:gd name="T64" fmla="*/ 49 w 91"/>
                <a:gd name="T65" fmla="*/ 49 h 91"/>
                <a:gd name="T66" fmla="*/ 65 w 91"/>
                <a:gd name="T67" fmla="*/ 61 h 91"/>
                <a:gd name="T68" fmla="*/ 49 w 91"/>
                <a:gd name="T69" fmla="*/ 49 h 91"/>
                <a:gd name="T70" fmla="*/ 49 w 91"/>
                <a:gd name="T71" fmla="*/ 67 h 91"/>
                <a:gd name="T72" fmla="*/ 49 w 91"/>
                <a:gd name="T73" fmla="*/ 85 h 91"/>
                <a:gd name="T74" fmla="*/ 70 w 91"/>
                <a:gd name="T75" fmla="*/ 67 h 91"/>
                <a:gd name="T76" fmla="*/ 63 w 91"/>
                <a:gd name="T77" fmla="*/ 81 h 91"/>
                <a:gd name="T78" fmla="*/ 71 w 91"/>
                <a:gd name="T79" fmla="*/ 61 h 91"/>
                <a:gd name="T80" fmla="*/ 85 w 91"/>
                <a:gd name="T81" fmla="*/ 49 h 91"/>
                <a:gd name="T82" fmla="*/ 73 w 91"/>
                <a:gd name="T83" fmla="*/ 43 h 91"/>
                <a:gd name="T84" fmla="*/ 82 w 91"/>
                <a:gd name="T85" fmla="*/ 30 h 91"/>
                <a:gd name="T86" fmla="*/ 73 w 91"/>
                <a:gd name="T87" fmla="*/ 43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91" h="91">
                  <a:moveTo>
                    <a:pt x="91" y="43"/>
                  </a:moveTo>
                  <a:cubicBezTo>
                    <a:pt x="90" y="20"/>
                    <a:pt x="71" y="1"/>
                    <a:pt x="49" y="0"/>
                  </a:cubicBezTo>
                  <a:cubicBezTo>
                    <a:pt x="49" y="0"/>
                    <a:pt x="49" y="0"/>
                    <a:pt x="49" y="0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20" y="1"/>
                    <a:pt x="1" y="20"/>
                    <a:pt x="0" y="43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1" y="71"/>
                    <a:pt x="20" y="90"/>
                    <a:pt x="42" y="91"/>
                  </a:cubicBezTo>
                  <a:cubicBezTo>
                    <a:pt x="42" y="91"/>
                    <a:pt x="42" y="91"/>
                    <a:pt x="42" y="91"/>
                  </a:cubicBezTo>
                  <a:cubicBezTo>
                    <a:pt x="49" y="91"/>
                    <a:pt x="49" y="91"/>
                    <a:pt x="49" y="91"/>
                  </a:cubicBezTo>
                  <a:cubicBezTo>
                    <a:pt x="49" y="91"/>
                    <a:pt x="49" y="91"/>
                    <a:pt x="49" y="91"/>
                  </a:cubicBezTo>
                  <a:cubicBezTo>
                    <a:pt x="71" y="90"/>
                    <a:pt x="90" y="71"/>
                    <a:pt x="91" y="49"/>
                  </a:cubicBezTo>
                  <a:cubicBezTo>
                    <a:pt x="91" y="49"/>
                    <a:pt x="91" y="49"/>
                    <a:pt x="91" y="49"/>
                  </a:cubicBezTo>
                  <a:cubicBezTo>
                    <a:pt x="91" y="43"/>
                    <a:pt x="91" y="43"/>
                    <a:pt x="91" y="43"/>
                  </a:cubicBezTo>
                  <a:close/>
                  <a:moveTo>
                    <a:pt x="28" y="10"/>
                  </a:moveTo>
                  <a:cubicBezTo>
                    <a:pt x="25" y="14"/>
                    <a:pt x="23" y="19"/>
                    <a:pt x="21" y="24"/>
                  </a:cubicBezTo>
                  <a:cubicBezTo>
                    <a:pt x="12" y="24"/>
                    <a:pt x="12" y="24"/>
                    <a:pt x="12" y="24"/>
                  </a:cubicBezTo>
                  <a:cubicBezTo>
                    <a:pt x="16" y="18"/>
                    <a:pt x="22" y="13"/>
                    <a:pt x="28" y="10"/>
                  </a:cubicBezTo>
                  <a:close/>
                  <a:moveTo>
                    <a:pt x="9" y="30"/>
                  </a:moveTo>
                  <a:cubicBezTo>
                    <a:pt x="20" y="30"/>
                    <a:pt x="20" y="30"/>
                    <a:pt x="20" y="30"/>
                  </a:cubicBezTo>
                  <a:cubicBezTo>
                    <a:pt x="19" y="34"/>
                    <a:pt x="18" y="38"/>
                    <a:pt x="18" y="43"/>
                  </a:cubicBezTo>
                  <a:cubicBezTo>
                    <a:pt x="6" y="43"/>
                    <a:pt x="6" y="43"/>
                    <a:pt x="6" y="43"/>
                  </a:cubicBezTo>
                  <a:cubicBezTo>
                    <a:pt x="6" y="38"/>
                    <a:pt x="7" y="34"/>
                    <a:pt x="9" y="30"/>
                  </a:cubicBezTo>
                  <a:close/>
                  <a:moveTo>
                    <a:pt x="6" y="49"/>
                  </a:moveTo>
                  <a:cubicBezTo>
                    <a:pt x="18" y="49"/>
                    <a:pt x="18" y="49"/>
                    <a:pt x="18" y="49"/>
                  </a:cubicBezTo>
                  <a:cubicBezTo>
                    <a:pt x="18" y="53"/>
                    <a:pt x="19" y="57"/>
                    <a:pt x="20" y="61"/>
                  </a:cubicBezTo>
                  <a:cubicBezTo>
                    <a:pt x="9" y="61"/>
                    <a:pt x="9" y="61"/>
                    <a:pt x="9" y="61"/>
                  </a:cubicBezTo>
                  <a:cubicBezTo>
                    <a:pt x="7" y="57"/>
                    <a:pt x="6" y="53"/>
                    <a:pt x="6" y="49"/>
                  </a:cubicBezTo>
                  <a:close/>
                  <a:moveTo>
                    <a:pt x="12" y="67"/>
                  </a:moveTo>
                  <a:cubicBezTo>
                    <a:pt x="21" y="67"/>
                    <a:pt x="21" y="67"/>
                    <a:pt x="21" y="67"/>
                  </a:cubicBezTo>
                  <a:cubicBezTo>
                    <a:pt x="23" y="72"/>
                    <a:pt x="25" y="77"/>
                    <a:pt x="28" y="81"/>
                  </a:cubicBezTo>
                  <a:cubicBezTo>
                    <a:pt x="22" y="78"/>
                    <a:pt x="16" y="73"/>
                    <a:pt x="12" y="67"/>
                  </a:cubicBezTo>
                  <a:close/>
                  <a:moveTo>
                    <a:pt x="42" y="85"/>
                  </a:moveTo>
                  <a:cubicBezTo>
                    <a:pt x="36" y="83"/>
                    <a:pt x="31" y="76"/>
                    <a:pt x="28" y="67"/>
                  </a:cubicBezTo>
                  <a:cubicBezTo>
                    <a:pt x="42" y="67"/>
                    <a:pt x="42" y="67"/>
                    <a:pt x="42" y="67"/>
                  </a:cubicBezTo>
                  <a:lnTo>
                    <a:pt x="42" y="85"/>
                  </a:lnTo>
                  <a:close/>
                  <a:moveTo>
                    <a:pt x="42" y="61"/>
                  </a:moveTo>
                  <a:cubicBezTo>
                    <a:pt x="26" y="61"/>
                    <a:pt x="26" y="61"/>
                    <a:pt x="26" y="61"/>
                  </a:cubicBezTo>
                  <a:cubicBezTo>
                    <a:pt x="25" y="57"/>
                    <a:pt x="24" y="53"/>
                    <a:pt x="24" y="49"/>
                  </a:cubicBezTo>
                  <a:cubicBezTo>
                    <a:pt x="42" y="49"/>
                    <a:pt x="42" y="49"/>
                    <a:pt x="42" y="49"/>
                  </a:cubicBezTo>
                  <a:lnTo>
                    <a:pt x="42" y="61"/>
                  </a:lnTo>
                  <a:close/>
                  <a:moveTo>
                    <a:pt x="42" y="43"/>
                  </a:moveTo>
                  <a:cubicBezTo>
                    <a:pt x="24" y="43"/>
                    <a:pt x="24" y="43"/>
                    <a:pt x="24" y="43"/>
                  </a:cubicBezTo>
                  <a:cubicBezTo>
                    <a:pt x="24" y="38"/>
                    <a:pt x="25" y="34"/>
                    <a:pt x="26" y="30"/>
                  </a:cubicBezTo>
                  <a:cubicBezTo>
                    <a:pt x="42" y="30"/>
                    <a:pt x="42" y="30"/>
                    <a:pt x="42" y="30"/>
                  </a:cubicBezTo>
                  <a:lnTo>
                    <a:pt x="42" y="43"/>
                  </a:lnTo>
                  <a:close/>
                  <a:moveTo>
                    <a:pt x="42" y="24"/>
                  </a:moveTo>
                  <a:cubicBezTo>
                    <a:pt x="28" y="24"/>
                    <a:pt x="28" y="24"/>
                    <a:pt x="28" y="24"/>
                  </a:cubicBezTo>
                  <a:cubicBezTo>
                    <a:pt x="31" y="15"/>
                    <a:pt x="36" y="8"/>
                    <a:pt x="42" y="6"/>
                  </a:cubicBezTo>
                  <a:lnTo>
                    <a:pt x="42" y="24"/>
                  </a:lnTo>
                  <a:close/>
                  <a:moveTo>
                    <a:pt x="79" y="24"/>
                  </a:moveTo>
                  <a:cubicBezTo>
                    <a:pt x="70" y="24"/>
                    <a:pt x="70" y="24"/>
                    <a:pt x="70" y="24"/>
                  </a:cubicBezTo>
                  <a:cubicBezTo>
                    <a:pt x="68" y="19"/>
                    <a:pt x="66" y="14"/>
                    <a:pt x="63" y="10"/>
                  </a:cubicBezTo>
                  <a:cubicBezTo>
                    <a:pt x="69" y="13"/>
                    <a:pt x="75" y="18"/>
                    <a:pt x="79" y="24"/>
                  </a:cubicBezTo>
                  <a:close/>
                  <a:moveTo>
                    <a:pt x="49" y="6"/>
                  </a:moveTo>
                  <a:cubicBezTo>
                    <a:pt x="55" y="8"/>
                    <a:pt x="60" y="15"/>
                    <a:pt x="63" y="24"/>
                  </a:cubicBezTo>
                  <a:cubicBezTo>
                    <a:pt x="49" y="24"/>
                    <a:pt x="49" y="24"/>
                    <a:pt x="49" y="24"/>
                  </a:cubicBezTo>
                  <a:lnTo>
                    <a:pt x="49" y="6"/>
                  </a:lnTo>
                  <a:close/>
                  <a:moveTo>
                    <a:pt x="49" y="30"/>
                  </a:moveTo>
                  <a:cubicBezTo>
                    <a:pt x="65" y="30"/>
                    <a:pt x="65" y="30"/>
                    <a:pt x="65" y="30"/>
                  </a:cubicBezTo>
                  <a:cubicBezTo>
                    <a:pt x="66" y="34"/>
                    <a:pt x="67" y="38"/>
                    <a:pt x="67" y="43"/>
                  </a:cubicBezTo>
                  <a:cubicBezTo>
                    <a:pt x="49" y="43"/>
                    <a:pt x="49" y="43"/>
                    <a:pt x="49" y="43"/>
                  </a:cubicBezTo>
                  <a:lnTo>
                    <a:pt x="49" y="30"/>
                  </a:lnTo>
                  <a:close/>
                  <a:moveTo>
                    <a:pt x="49" y="49"/>
                  </a:moveTo>
                  <a:cubicBezTo>
                    <a:pt x="67" y="49"/>
                    <a:pt x="67" y="49"/>
                    <a:pt x="67" y="49"/>
                  </a:cubicBezTo>
                  <a:cubicBezTo>
                    <a:pt x="67" y="53"/>
                    <a:pt x="66" y="57"/>
                    <a:pt x="65" y="61"/>
                  </a:cubicBezTo>
                  <a:cubicBezTo>
                    <a:pt x="49" y="61"/>
                    <a:pt x="49" y="61"/>
                    <a:pt x="49" y="61"/>
                  </a:cubicBezTo>
                  <a:lnTo>
                    <a:pt x="49" y="49"/>
                  </a:lnTo>
                  <a:close/>
                  <a:moveTo>
                    <a:pt x="49" y="85"/>
                  </a:moveTo>
                  <a:cubicBezTo>
                    <a:pt x="49" y="67"/>
                    <a:pt x="49" y="67"/>
                    <a:pt x="49" y="67"/>
                  </a:cubicBezTo>
                  <a:cubicBezTo>
                    <a:pt x="63" y="67"/>
                    <a:pt x="63" y="67"/>
                    <a:pt x="63" y="67"/>
                  </a:cubicBezTo>
                  <a:cubicBezTo>
                    <a:pt x="60" y="76"/>
                    <a:pt x="55" y="83"/>
                    <a:pt x="49" y="85"/>
                  </a:cubicBezTo>
                  <a:close/>
                  <a:moveTo>
                    <a:pt x="63" y="81"/>
                  </a:moveTo>
                  <a:cubicBezTo>
                    <a:pt x="66" y="77"/>
                    <a:pt x="68" y="72"/>
                    <a:pt x="70" y="67"/>
                  </a:cubicBezTo>
                  <a:cubicBezTo>
                    <a:pt x="79" y="67"/>
                    <a:pt x="79" y="67"/>
                    <a:pt x="79" y="67"/>
                  </a:cubicBezTo>
                  <a:cubicBezTo>
                    <a:pt x="75" y="73"/>
                    <a:pt x="69" y="78"/>
                    <a:pt x="63" y="81"/>
                  </a:cubicBezTo>
                  <a:close/>
                  <a:moveTo>
                    <a:pt x="82" y="61"/>
                  </a:moveTo>
                  <a:cubicBezTo>
                    <a:pt x="71" y="61"/>
                    <a:pt x="71" y="61"/>
                    <a:pt x="71" y="61"/>
                  </a:cubicBezTo>
                  <a:cubicBezTo>
                    <a:pt x="72" y="57"/>
                    <a:pt x="73" y="53"/>
                    <a:pt x="73" y="49"/>
                  </a:cubicBezTo>
                  <a:cubicBezTo>
                    <a:pt x="85" y="49"/>
                    <a:pt x="85" y="49"/>
                    <a:pt x="85" y="49"/>
                  </a:cubicBezTo>
                  <a:cubicBezTo>
                    <a:pt x="85" y="53"/>
                    <a:pt x="84" y="57"/>
                    <a:pt x="82" y="61"/>
                  </a:cubicBezTo>
                  <a:close/>
                  <a:moveTo>
                    <a:pt x="73" y="43"/>
                  </a:moveTo>
                  <a:cubicBezTo>
                    <a:pt x="73" y="38"/>
                    <a:pt x="72" y="34"/>
                    <a:pt x="71" y="30"/>
                  </a:cubicBezTo>
                  <a:cubicBezTo>
                    <a:pt x="82" y="30"/>
                    <a:pt x="82" y="30"/>
                    <a:pt x="82" y="30"/>
                  </a:cubicBezTo>
                  <a:cubicBezTo>
                    <a:pt x="84" y="34"/>
                    <a:pt x="85" y="38"/>
                    <a:pt x="85" y="43"/>
                  </a:cubicBezTo>
                  <a:lnTo>
                    <a:pt x="73" y="43"/>
                  </a:lnTo>
                  <a:close/>
                </a:path>
              </a:pathLst>
            </a:custGeom>
            <a:solidFill>
              <a:srgbClr val="706F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3687763" y="3216275"/>
            <a:ext cx="862013" cy="1762125"/>
            <a:chOff x="3687763" y="3216275"/>
            <a:chExt cx="862013" cy="1762125"/>
          </a:xfrm>
        </p:grpSpPr>
        <p:sp>
          <p:nvSpPr>
            <p:cNvPr id="23" name="Freeform 13"/>
            <p:cNvSpPr>
              <a:spLocks/>
            </p:cNvSpPr>
            <p:nvPr/>
          </p:nvSpPr>
          <p:spPr bwMode="auto">
            <a:xfrm>
              <a:off x="3819525" y="3216275"/>
              <a:ext cx="381000" cy="1762125"/>
            </a:xfrm>
            <a:custGeom>
              <a:avLst/>
              <a:gdLst>
                <a:gd name="T0" fmla="*/ 118 w 240"/>
                <a:gd name="T1" fmla="*/ 0 h 1110"/>
                <a:gd name="T2" fmla="*/ 0 w 240"/>
                <a:gd name="T3" fmla="*/ 131 h 1110"/>
                <a:gd name="T4" fmla="*/ 0 w 240"/>
                <a:gd name="T5" fmla="*/ 1110 h 1110"/>
                <a:gd name="T6" fmla="*/ 240 w 240"/>
                <a:gd name="T7" fmla="*/ 1110 h 1110"/>
                <a:gd name="T8" fmla="*/ 240 w 240"/>
                <a:gd name="T9" fmla="*/ 131 h 1110"/>
                <a:gd name="T10" fmla="*/ 118 w 240"/>
                <a:gd name="T11" fmla="*/ 0 h 1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40" h="1110">
                  <a:moveTo>
                    <a:pt x="118" y="0"/>
                  </a:moveTo>
                  <a:lnTo>
                    <a:pt x="0" y="131"/>
                  </a:lnTo>
                  <a:lnTo>
                    <a:pt x="0" y="1110"/>
                  </a:lnTo>
                  <a:lnTo>
                    <a:pt x="240" y="1110"/>
                  </a:lnTo>
                  <a:lnTo>
                    <a:pt x="240" y="131"/>
                  </a:lnTo>
                  <a:lnTo>
                    <a:pt x="118" y="0"/>
                  </a:lnTo>
                  <a:close/>
                </a:path>
              </a:pathLst>
            </a:custGeom>
            <a:solidFill>
              <a:srgbClr val="8297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8" name="Freeform 18"/>
            <p:cNvSpPr>
              <a:spLocks noEditPoints="1"/>
            </p:cNvSpPr>
            <p:nvPr/>
          </p:nvSpPr>
          <p:spPr bwMode="auto">
            <a:xfrm>
              <a:off x="3687763" y="4224338"/>
              <a:ext cx="862013" cy="754062"/>
            </a:xfrm>
            <a:custGeom>
              <a:avLst/>
              <a:gdLst>
                <a:gd name="T0" fmla="*/ 235 w 333"/>
                <a:gd name="T1" fmla="*/ 85 h 291"/>
                <a:gd name="T2" fmla="*/ 144 w 333"/>
                <a:gd name="T3" fmla="*/ 83 h 291"/>
                <a:gd name="T4" fmla="*/ 25 w 333"/>
                <a:gd name="T5" fmla="*/ 41 h 291"/>
                <a:gd name="T6" fmla="*/ 12 w 333"/>
                <a:gd name="T7" fmla="*/ 264 h 291"/>
                <a:gd name="T8" fmla="*/ 15 w 333"/>
                <a:gd name="T9" fmla="*/ 216 h 291"/>
                <a:gd name="T10" fmla="*/ 15 w 333"/>
                <a:gd name="T11" fmla="*/ 158 h 291"/>
                <a:gd name="T12" fmla="*/ 15 w 333"/>
                <a:gd name="T13" fmla="*/ 158 h 291"/>
                <a:gd name="T14" fmla="*/ 29 w 333"/>
                <a:gd name="T15" fmla="*/ 232 h 291"/>
                <a:gd name="T16" fmla="*/ 25 w 333"/>
                <a:gd name="T17" fmla="*/ 176 h 291"/>
                <a:gd name="T18" fmla="*/ 20 w 333"/>
                <a:gd name="T19" fmla="*/ 143 h 291"/>
                <a:gd name="T20" fmla="*/ 34 w 333"/>
                <a:gd name="T21" fmla="*/ 248 h 291"/>
                <a:gd name="T22" fmla="*/ 34 w 333"/>
                <a:gd name="T23" fmla="*/ 212 h 291"/>
                <a:gd name="T24" fmla="*/ 40 w 333"/>
                <a:gd name="T25" fmla="*/ 162 h 291"/>
                <a:gd name="T26" fmla="*/ 64 w 333"/>
                <a:gd name="T27" fmla="*/ 264 h 291"/>
                <a:gd name="T28" fmla="*/ 64 w 333"/>
                <a:gd name="T29" fmla="*/ 191 h 291"/>
                <a:gd name="T30" fmla="*/ 64 w 333"/>
                <a:gd name="T31" fmla="*/ 191 h 291"/>
                <a:gd name="T32" fmla="*/ 64 w 333"/>
                <a:gd name="T33" fmla="*/ 128 h 291"/>
                <a:gd name="T34" fmla="*/ 77 w 333"/>
                <a:gd name="T35" fmla="*/ 221 h 291"/>
                <a:gd name="T36" fmla="*/ 70 w 333"/>
                <a:gd name="T37" fmla="*/ 175 h 291"/>
                <a:gd name="T38" fmla="*/ 70 w 333"/>
                <a:gd name="T39" fmla="*/ 140 h 291"/>
                <a:gd name="T40" fmla="*/ 91 w 333"/>
                <a:gd name="T41" fmla="*/ 264 h 291"/>
                <a:gd name="T42" fmla="*/ 100 w 333"/>
                <a:gd name="T43" fmla="*/ 202 h 291"/>
                <a:gd name="T44" fmla="*/ 109 w 333"/>
                <a:gd name="T45" fmla="*/ 145 h 291"/>
                <a:gd name="T46" fmla="*/ 136 w 333"/>
                <a:gd name="T47" fmla="*/ 248 h 291"/>
                <a:gd name="T48" fmla="*/ 136 w 333"/>
                <a:gd name="T49" fmla="*/ 248 h 291"/>
                <a:gd name="T50" fmla="*/ 136 w 333"/>
                <a:gd name="T51" fmla="*/ 172 h 291"/>
                <a:gd name="T52" fmla="*/ 125 w 333"/>
                <a:gd name="T53" fmla="*/ 107 h 291"/>
                <a:gd name="T54" fmla="*/ 141 w 333"/>
                <a:gd name="T55" fmla="*/ 234 h 291"/>
                <a:gd name="T56" fmla="*/ 141 w 333"/>
                <a:gd name="T57" fmla="*/ 186 h 291"/>
                <a:gd name="T58" fmla="*/ 141 w 333"/>
                <a:gd name="T59" fmla="*/ 141 h 291"/>
                <a:gd name="T60" fmla="*/ 182 w 333"/>
                <a:gd name="T61" fmla="*/ 264 h 291"/>
                <a:gd name="T62" fmla="*/ 194 w 333"/>
                <a:gd name="T63" fmla="*/ 199 h 291"/>
                <a:gd name="T64" fmla="*/ 194 w 333"/>
                <a:gd name="T65" fmla="*/ 129 h 291"/>
                <a:gd name="T66" fmla="*/ 194 w 333"/>
                <a:gd name="T67" fmla="*/ 129 h 291"/>
                <a:gd name="T68" fmla="*/ 220 w 333"/>
                <a:gd name="T69" fmla="*/ 233 h 291"/>
                <a:gd name="T70" fmla="*/ 210 w 333"/>
                <a:gd name="T71" fmla="*/ 160 h 291"/>
                <a:gd name="T72" fmla="*/ 199 w 333"/>
                <a:gd name="T73" fmla="*/ 116 h 291"/>
                <a:gd name="T74" fmla="*/ 226 w 333"/>
                <a:gd name="T75" fmla="*/ 248 h 291"/>
                <a:gd name="T76" fmla="*/ 226 w 333"/>
                <a:gd name="T77" fmla="*/ 201 h 291"/>
                <a:gd name="T78" fmla="*/ 235 w 333"/>
                <a:gd name="T79" fmla="*/ 147 h 291"/>
                <a:gd name="T80" fmla="*/ 266 w 333"/>
                <a:gd name="T81" fmla="*/ 264 h 291"/>
                <a:gd name="T82" fmla="*/ 266 w 333"/>
                <a:gd name="T83" fmla="*/ 191 h 291"/>
                <a:gd name="T84" fmla="*/ 266 w 333"/>
                <a:gd name="T85" fmla="*/ 191 h 291"/>
                <a:gd name="T86" fmla="*/ 266 w 333"/>
                <a:gd name="T87" fmla="*/ 125 h 291"/>
                <a:gd name="T88" fmla="*/ 278 w 333"/>
                <a:gd name="T89" fmla="*/ 224 h 291"/>
                <a:gd name="T90" fmla="*/ 271 w 333"/>
                <a:gd name="T91" fmla="*/ 176 h 291"/>
                <a:gd name="T92" fmla="*/ 271 w 333"/>
                <a:gd name="T93" fmla="*/ 141 h 291"/>
                <a:gd name="T94" fmla="*/ 290 w 333"/>
                <a:gd name="T95" fmla="*/ 264 h 291"/>
                <a:gd name="T96" fmla="*/ 296 w 333"/>
                <a:gd name="T97" fmla="*/ 211 h 291"/>
                <a:gd name="T98" fmla="*/ 301 w 333"/>
                <a:gd name="T99" fmla="*/ 164 h 291"/>
                <a:gd name="T100" fmla="*/ 315 w 333"/>
                <a:gd name="T101" fmla="*/ 248 h 291"/>
                <a:gd name="T102" fmla="*/ 315 w 333"/>
                <a:gd name="T103" fmla="*/ 248 h 291"/>
                <a:gd name="T104" fmla="*/ 315 w 333"/>
                <a:gd name="T105" fmla="*/ 182 h 291"/>
                <a:gd name="T106" fmla="*/ 311 w 333"/>
                <a:gd name="T107" fmla="*/ 134 h 291"/>
                <a:gd name="T108" fmla="*/ 320 w 333"/>
                <a:gd name="T109" fmla="*/ 233 h 291"/>
                <a:gd name="T110" fmla="*/ 320 w 333"/>
                <a:gd name="T111" fmla="*/ 199 h 291"/>
                <a:gd name="T112" fmla="*/ 320 w 333"/>
                <a:gd name="T113" fmla="*/ 171 h 2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333" h="291">
                  <a:moveTo>
                    <a:pt x="328" y="119"/>
                  </a:moveTo>
                  <a:cubicBezTo>
                    <a:pt x="328" y="119"/>
                    <a:pt x="327" y="118"/>
                    <a:pt x="323" y="115"/>
                  </a:cubicBezTo>
                  <a:cubicBezTo>
                    <a:pt x="320" y="113"/>
                    <a:pt x="316" y="110"/>
                    <a:pt x="311" y="106"/>
                  </a:cubicBezTo>
                  <a:cubicBezTo>
                    <a:pt x="307" y="104"/>
                    <a:pt x="302" y="101"/>
                    <a:pt x="296" y="97"/>
                  </a:cubicBezTo>
                  <a:cubicBezTo>
                    <a:pt x="294" y="96"/>
                    <a:pt x="294" y="96"/>
                    <a:pt x="294" y="96"/>
                  </a:cubicBezTo>
                  <a:cubicBezTo>
                    <a:pt x="289" y="93"/>
                    <a:pt x="284" y="91"/>
                    <a:pt x="278" y="90"/>
                  </a:cubicBezTo>
                  <a:cubicBezTo>
                    <a:pt x="272" y="88"/>
                    <a:pt x="265" y="87"/>
                    <a:pt x="258" y="86"/>
                  </a:cubicBezTo>
                  <a:cubicBezTo>
                    <a:pt x="250" y="85"/>
                    <a:pt x="242" y="85"/>
                    <a:pt x="235" y="85"/>
                  </a:cubicBezTo>
                  <a:cubicBezTo>
                    <a:pt x="224" y="85"/>
                    <a:pt x="215" y="85"/>
                    <a:pt x="210" y="85"/>
                  </a:cubicBezTo>
                  <a:cubicBezTo>
                    <a:pt x="208" y="86"/>
                    <a:pt x="207" y="86"/>
                    <a:pt x="207" y="86"/>
                  </a:cubicBezTo>
                  <a:cubicBezTo>
                    <a:pt x="204" y="96"/>
                    <a:pt x="204" y="96"/>
                    <a:pt x="204" y="96"/>
                  </a:cubicBezTo>
                  <a:cubicBezTo>
                    <a:pt x="182" y="96"/>
                    <a:pt x="182" y="96"/>
                    <a:pt x="182" y="96"/>
                  </a:cubicBezTo>
                  <a:cubicBezTo>
                    <a:pt x="173" y="97"/>
                    <a:pt x="173" y="97"/>
                    <a:pt x="173" y="97"/>
                  </a:cubicBezTo>
                  <a:cubicBezTo>
                    <a:pt x="166" y="83"/>
                    <a:pt x="166" y="83"/>
                    <a:pt x="166" y="83"/>
                  </a:cubicBezTo>
                  <a:cubicBezTo>
                    <a:pt x="153" y="83"/>
                    <a:pt x="153" y="83"/>
                    <a:pt x="153" y="83"/>
                  </a:cubicBezTo>
                  <a:cubicBezTo>
                    <a:pt x="144" y="83"/>
                    <a:pt x="144" y="83"/>
                    <a:pt x="144" y="83"/>
                  </a:cubicBezTo>
                  <a:cubicBezTo>
                    <a:pt x="125" y="45"/>
                    <a:pt x="125" y="45"/>
                    <a:pt x="125" y="45"/>
                  </a:cubicBezTo>
                  <a:cubicBezTo>
                    <a:pt x="103" y="0"/>
                    <a:pt x="103" y="0"/>
                    <a:pt x="103" y="0"/>
                  </a:cubicBezTo>
                  <a:cubicBezTo>
                    <a:pt x="103" y="0"/>
                    <a:pt x="102" y="1"/>
                    <a:pt x="100" y="1"/>
                  </a:cubicBezTo>
                  <a:cubicBezTo>
                    <a:pt x="96" y="2"/>
                    <a:pt x="89" y="4"/>
                    <a:pt x="77" y="9"/>
                  </a:cubicBezTo>
                  <a:cubicBezTo>
                    <a:pt x="73" y="10"/>
                    <a:pt x="69" y="12"/>
                    <a:pt x="64" y="14"/>
                  </a:cubicBezTo>
                  <a:cubicBezTo>
                    <a:pt x="62" y="15"/>
                    <a:pt x="60" y="16"/>
                    <a:pt x="57" y="17"/>
                  </a:cubicBezTo>
                  <a:cubicBezTo>
                    <a:pt x="51" y="20"/>
                    <a:pt x="45" y="24"/>
                    <a:pt x="40" y="29"/>
                  </a:cubicBezTo>
                  <a:cubicBezTo>
                    <a:pt x="34" y="33"/>
                    <a:pt x="29" y="37"/>
                    <a:pt x="25" y="41"/>
                  </a:cubicBezTo>
                  <a:cubicBezTo>
                    <a:pt x="20" y="46"/>
                    <a:pt x="15" y="50"/>
                    <a:pt x="12" y="53"/>
                  </a:cubicBezTo>
                  <a:cubicBezTo>
                    <a:pt x="8" y="58"/>
                    <a:pt x="5" y="61"/>
                    <a:pt x="5" y="61"/>
                  </a:cubicBezTo>
                  <a:cubicBezTo>
                    <a:pt x="0" y="291"/>
                    <a:pt x="0" y="291"/>
                    <a:pt x="0" y="291"/>
                  </a:cubicBezTo>
                  <a:cubicBezTo>
                    <a:pt x="333" y="291"/>
                    <a:pt x="333" y="291"/>
                    <a:pt x="333" y="291"/>
                  </a:cubicBezTo>
                  <a:lnTo>
                    <a:pt x="328" y="119"/>
                  </a:lnTo>
                  <a:close/>
                  <a:moveTo>
                    <a:pt x="15" y="248"/>
                  </a:moveTo>
                  <a:cubicBezTo>
                    <a:pt x="15" y="253"/>
                    <a:pt x="15" y="258"/>
                    <a:pt x="15" y="264"/>
                  </a:cubicBezTo>
                  <a:cubicBezTo>
                    <a:pt x="12" y="264"/>
                    <a:pt x="12" y="264"/>
                    <a:pt x="12" y="264"/>
                  </a:cubicBezTo>
                  <a:cubicBezTo>
                    <a:pt x="9" y="264"/>
                    <a:pt x="9" y="264"/>
                    <a:pt x="9" y="264"/>
                  </a:cubicBezTo>
                  <a:cubicBezTo>
                    <a:pt x="9" y="259"/>
                    <a:pt x="9" y="253"/>
                    <a:pt x="9" y="248"/>
                  </a:cubicBezTo>
                  <a:cubicBezTo>
                    <a:pt x="9" y="243"/>
                    <a:pt x="9" y="238"/>
                    <a:pt x="9" y="233"/>
                  </a:cubicBezTo>
                  <a:cubicBezTo>
                    <a:pt x="9" y="231"/>
                    <a:pt x="11" y="230"/>
                    <a:pt x="12" y="230"/>
                  </a:cubicBezTo>
                  <a:cubicBezTo>
                    <a:pt x="13" y="230"/>
                    <a:pt x="15" y="231"/>
                    <a:pt x="15" y="233"/>
                  </a:cubicBezTo>
                  <a:cubicBezTo>
                    <a:pt x="15" y="238"/>
                    <a:pt x="15" y="243"/>
                    <a:pt x="15" y="248"/>
                  </a:cubicBezTo>
                  <a:close/>
                  <a:moveTo>
                    <a:pt x="15" y="199"/>
                  </a:moveTo>
                  <a:cubicBezTo>
                    <a:pt x="15" y="205"/>
                    <a:pt x="15" y="210"/>
                    <a:pt x="15" y="216"/>
                  </a:cubicBezTo>
                  <a:cubicBezTo>
                    <a:pt x="12" y="216"/>
                    <a:pt x="12" y="216"/>
                    <a:pt x="12" y="216"/>
                  </a:cubicBezTo>
                  <a:cubicBezTo>
                    <a:pt x="9" y="217"/>
                    <a:pt x="9" y="217"/>
                    <a:pt x="9" y="217"/>
                  </a:cubicBezTo>
                  <a:cubicBezTo>
                    <a:pt x="9" y="212"/>
                    <a:pt x="9" y="206"/>
                    <a:pt x="9" y="200"/>
                  </a:cubicBezTo>
                  <a:cubicBezTo>
                    <a:pt x="9" y="195"/>
                    <a:pt x="9" y="189"/>
                    <a:pt x="9" y="184"/>
                  </a:cubicBezTo>
                  <a:cubicBezTo>
                    <a:pt x="9" y="181"/>
                    <a:pt x="11" y="180"/>
                    <a:pt x="12" y="179"/>
                  </a:cubicBezTo>
                  <a:cubicBezTo>
                    <a:pt x="13" y="179"/>
                    <a:pt x="15" y="180"/>
                    <a:pt x="15" y="183"/>
                  </a:cubicBezTo>
                  <a:cubicBezTo>
                    <a:pt x="15" y="188"/>
                    <a:pt x="15" y="194"/>
                    <a:pt x="15" y="199"/>
                  </a:cubicBezTo>
                  <a:close/>
                  <a:moveTo>
                    <a:pt x="15" y="158"/>
                  </a:moveTo>
                  <a:cubicBezTo>
                    <a:pt x="15" y="162"/>
                    <a:pt x="15" y="167"/>
                    <a:pt x="15" y="171"/>
                  </a:cubicBezTo>
                  <a:cubicBezTo>
                    <a:pt x="12" y="172"/>
                    <a:pt x="12" y="172"/>
                    <a:pt x="12" y="172"/>
                  </a:cubicBezTo>
                  <a:cubicBezTo>
                    <a:pt x="9" y="173"/>
                    <a:pt x="9" y="173"/>
                    <a:pt x="9" y="173"/>
                  </a:cubicBezTo>
                  <a:cubicBezTo>
                    <a:pt x="9" y="169"/>
                    <a:pt x="9" y="165"/>
                    <a:pt x="9" y="160"/>
                  </a:cubicBezTo>
                  <a:cubicBezTo>
                    <a:pt x="9" y="156"/>
                    <a:pt x="9" y="152"/>
                    <a:pt x="9" y="147"/>
                  </a:cubicBezTo>
                  <a:cubicBezTo>
                    <a:pt x="9" y="145"/>
                    <a:pt x="11" y="144"/>
                    <a:pt x="12" y="143"/>
                  </a:cubicBezTo>
                  <a:cubicBezTo>
                    <a:pt x="13" y="143"/>
                    <a:pt x="15" y="143"/>
                    <a:pt x="15" y="145"/>
                  </a:cubicBezTo>
                  <a:cubicBezTo>
                    <a:pt x="15" y="149"/>
                    <a:pt x="15" y="154"/>
                    <a:pt x="15" y="158"/>
                  </a:cubicBezTo>
                  <a:close/>
                  <a:moveTo>
                    <a:pt x="29" y="248"/>
                  </a:moveTo>
                  <a:cubicBezTo>
                    <a:pt x="29" y="253"/>
                    <a:pt x="29" y="259"/>
                    <a:pt x="29" y="264"/>
                  </a:cubicBezTo>
                  <a:cubicBezTo>
                    <a:pt x="25" y="264"/>
                    <a:pt x="25" y="264"/>
                    <a:pt x="25" y="264"/>
                  </a:cubicBezTo>
                  <a:cubicBezTo>
                    <a:pt x="20" y="264"/>
                    <a:pt x="20" y="264"/>
                    <a:pt x="20" y="264"/>
                  </a:cubicBezTo>
                  <a:cubicBezTo>
                    <a:pt x="20" y="259"/>
                    <a:pt x="20" y="254"/>
                    <a:pt x="20" y="248"/>
                  </a:cubicBezTo>
                  <a:cubicBezTo>
                    <a:pt x="20" y="243"/>
                    <a:pt x="20" y="238"/>
                    <a:pt x="20" y="233"/>
                  </a:cubicBezTo>
                  <a:cubicBezTo>
                    <a:pt x="20" y="230"/>
                    <a:pt x="22" y="228"/>
                    <a:pt x="25" y="228"/>
                  </a:cubicBezTo>
                  <a:cubicBezTo>
                    <a:pt x="27" y="228"/>
                    <a:pt x="29" y="229"/>
                    <a:pt x="29" y="232"/>
                  </a:cubicBezTo>
                  <a:cubicBezTo>
                    <a:pt x="29" y="238"/>
                    <a:pt x="29" y="243"/>
                    <a:pt x="29" y="248"/>
                  </a:cubicBezTo>
                  <a:close/>
                  <a:moveTo>
                    <a:pt x="29" y="197"/>
                  </a:moveTo>
                  <a:cubicBezTo>
                    <a:pt x="29" y="202"/>
                    <a:pt x="29" y="208"/>
                    <a:pt x="29" y="213"/>
                  </a:cubicBezTo>
                  <a:cubicBezTo>
                    <a:pt x="25" y="214"/>
                    <a:pt x="25" y="214"/>
                    <a:pt x="25" y="214"/>
                  </a:cubicBezTo>
                  <a:cubicBezTo>
                    <a:pt x="20" y="215"/>
                    <a:pt x="20" y="215"/>
                    <a:pt x="20" y="215"/>
                  </a:cubicBezTo>
                  <a:cubicBezTo>
                    <a:pt x="20" y="209"/>
                    <a:pt x="20" y="204"/>
                    <a:pt x="20" y="198"/>
                  </a:cubicBezTo>
                  <a:cubicBezTo>
                    <a:pt x="20" y="193"/>
                    <a:pt x="20" y="187"/>
                    <a:pt x="20" y="182"/>
                  </a:cubicBezTo>
                  <a:cubicBezTo>
                    <a:pt x="20" y="179"/>
                    <a:pt x="22" y="176"/>
                    <a:pt x="25" y="176"/>
                  </a:cubicBezTo>
                  <a:cubicBezTo>
                    <a:pt x="27" y="176"/>
                    <a:pt x="29" y="177"/>
                    <a:pt x="29" y="180"/>
                  </a:cubicBezTo>
                  <a:cubicBezTo>
                    <a:pt x="29" y="186"/>
                    <a:pt x="29" y="191"/>
                    <a:pt x="29" y="197"/>
                  </a:cubicBezTo>
                  <a:close/>
                  <a:moveTo>
                    <a:pt x="29" y="153"/>
                  </a:moveTo>
                  <a:cubicBezTo>
                    <a:pt x="29" y="157"/>
                    <a:pt x="29" y="162"/>
                    <a:pt x="29" y="166"/>
                  </a:cubicBezTo>
                  <a:cubicBezTo>
                    <a:pt x="25" y="167"/>
                    <a:pt x="25" y="167"/>
                    <a:pt x="25" y="167"/>
                  </a:cubicBezTo>
                  <a:cubicBezTo>
                    <a:pt x="20" y="169"/>
                    <a:pt x="20" y="169"/>
                    <a:pt x="20" y="169"/>
                  </a:cubicBezTo>
                  <a:cubicBezTo>
                    <a:pt x="20" y="165"/>
                    <a:pt x="20" y="160"/>
                    <a:pt x="20" y="156"/>
                  </a:cubicBezTo>
                  <a:cubicBezTo>
                    <a:pt x="20" y="152"/>
                    <a:pt x="20" y="147"/>
                    <a:pt x="20" y="143"/>
                  </a:cubicBezTo>
                  <a:cubicBezTo>
                    <a:pt x="20" y="140"/>
                    <a:pt x="22" y="138"/>
                    <a:pt x="25" y="137"/>
                  </a:cubicBezTo>
                  <a:cubicBezTo>
                    <a:pt x="27" y="136"/>
                    <a:pt x="29" y="137"/>
                    <a:pt x="29" y="140"/>
                  </a:cubicBezTo>
                  <a:cubicBezTo>
                    <a:pt x="29" y="144"/>
                    <a:pt x="29" y="148"/>
                    <a:pt x="29" y="153"/>
                  </a:cubicBezTo>
                  <a:close/>
                  <a:moveTo>
                    <a:pt x="45" y="248"/>
                  </a:moveTo>
                  <a:cubicBezTo>
                    <a:pt x="45" y="253"/>
                    <a:pt x="45" y="259"/>
                    <a:pt x="45" y="264"/>
                  </a:cubicBezTo>
                  <a:cubicBezTo>
                    <a:pt x="40" y="264"/>
                    <a:pt x="40" y="264"/>
                    <a:pt x="40" y="264"/>
                  </a:cubicBezTo>
                  <a:cubicBezTo>
                    <a:pt x="34" y="264"/>
                    <a:pt x="34" y="264"/>
                    <a:pt x="34" y="264"/>
                  </a:cubicBezTo>
                  <a:cubicBezTo>
                    <a:pt x="34" y="259"/>
                    <a:pt x="34" y="253"/>
                    <a:pt x="34" y="248"/>
                  </a:cubicBezTo>
                  <a:cubicBezTo>
                    <a:pt x="34" y="243"/>
                    <a:pt x="34" y="238"/>
                    <a:pt x="34" y="233"/>
                  </a:cubicBezTo>
                  <a:cubicBezTo>
                    <a:pt x="34" y="228"/>
                    <a:pt x="37" y="226"/>
                    <a:pt x="40" y="226"/>
                  </a:cubicBezTo>
                  <a:cubicBezTo>
                    <a:pt x="42" y="226"/>
                    <a:pt x="45" y="228"/>
                    <a:pt x="45" y="232"/>
                  </a:cubicBezTo>
                  <a:cubicBezTo>
                    <a:pt x="45" y="237"/>
                    <a:pt x="45" y="243"/>
                    <a:pt x="45" y="248"/>
                  </a:cubicBezTo>
                  <a:close/>
                  <a:moveTo>
                    <a:pt x="45" y="194"/>
                  </a:moveTo>
                  <a:cubicBezTo>
                    <a:pt x="45" y="199"/>
                    <a:pt x="45" y="205"/>
                    <a:pt x="45" y="210"/>
                  </a:cubicBezTo>
                  <a:cubicBezTo>
                    <a:pt x="40" y="211"/>
                    <a:pt x="40" y="211"/>
                    <a:pt x="40" y="211"/>
                  </a:cubicBezTo>
                  <a:cubicBezTo>
                    <a:pt x="34" y="212"/>
                    <a:pt x="34" y="212"/>
                    <a:pt x="34" y="212"/>
                  </a:cubicBezTo>
                  <a:cubicBezTo>
                    <a:pt x="34" y="207"/>
                    <a:pt x="34" y="201"/>
                    <a:pt x="34" y="196"/>
                  </a:cubicBezTo>
                  <a:cubicBezTo>
                    <a:pt x="34" y="191"/>
                    <a:pt x="34" y="185"/>
                    <a:pt x="34" y="180"/>
                  </a:cubicBezTo>
                  <a:cubicBezTo>
                    <a:pt x="34" y="175"/>
                    <a:pt x="37" y="173"/>
                    <a:pt x="40" y="172"/>
                  </a:cubicBezTo>
                  <a:cubicBezTo>
                    <a:pt x="42" y="172"/>
                    <a:pt x="45" y="174"/>
                    <a:pt x="45" y="178"/>
                  </a:cubicBezTo>
                  <a:cubicBezTo>
                    <a:pt x="45" y="183"/>
                    <a:pt x="45" y="189"/>
                    <a:pt x="45" y="194"/>
                  </a:cubicBezTo>
                  <a:close/>
                  <a:moveTo>
                    <a:pt x="45" y="147"/>
                  </a:moveTo>
                  <a:cubicBezTo>
                    <a:pt x="45" y="152"/>
                    <a:pt x="45" y="156"/>
                    <a:pt x="45" y="160"/>
                  </a:cubicBezTo>
                  <a:cubicBezTo>
                    <a:pt x="40" y="162"/>
                    <a:pt x="40" y="162"/>
                    <a:pt x="40" y="162"/>
                  </a:cubicBezTo>
                  <a:cubicBezTo>
                    <a:pt x="34" y="164"/>
                    <a:pt x="34" y="164"/>
                    <a:pt x="34" y="164"/>
                  </a:cubicBezTo>
                  <a:cubicBezTo>
                    <a:pt x="34" y="160"/>
                    <a:pt x="34" y="155"/>
                    <a:pt x="34" y="151"/>
                  </a:cubicBezTo>
                  <a:cubicBezTo>
                    <a:pt x="34" y="147"/>
                    <a:pt x="34" y="142"/>
                    <a:pt x="34" y="138"/>
                  </a:cubicBezTo>
                  <a:cubicBezTo>
                    <a:pt x="34" y="134"/>
                    <a:pt x="37" y="131"/>
                    <a:pt x="40" y="130"/>
                  </a:cubicBezTo>
                  <a:cubicBezTo>
                    <a:pt x="42" y="129"/>
                    <a:pt x="45" y="130"/>
                    <a:pt x="45" y="134"/>
                  </a:cubicBezTo>
                  <a:cubicBezTo>
                    <a:pt x="45" y="138"/>
                    <a:pt x="45" y="143"/>
                    <a:pt x="45" y="147"/>
                  </a:cubicBezTo>
                  <a:close/>
                  <a:moveTo>
                    <a:pt x="64" y="248"/>
                  </a:moveTo>
                  <a:cubicBezTo>
                    <a:pt x="64" y="253"/>
                    <a:pt x="64" y="259"/>
                    <a:pt x="64" y="264"/>
                  </a:cubicBezTo>
                  <a:cubicBezTo>
                    <a:pt x="57" y="264"/>
                    <a:pt x="57" y="264"/>
                    <a:pt x="57" y="264"/>
                  </a:cubicBezTo>
                  <a:cubicBezTo>
                    <a:pt x="51" y="264"/>
                    <a:pt x="51" y="264"/>
                    <a:pt x="51" y="264"/>
                  </a:cubicBezTo>
                  <a:cubicBezTo>
                    <a:pt x="51" y="259"/>
                    <a:pt x="51" y="253"/>
                    <a:pt x="51" y="248"/>
                  </a:cubicBezTo>
                  <a:cubicBezTo>
                    <a:pt x="51" y="243"/>
                    <a:pt x="51" y="238"/>
                    <a:pt x="51" y="232"/>
                  </a:cubicBezTo>
                  <a:cubicBezTo>
                    <a:pt x="51" y="227"/>
                    <a:pt x="54" y="224"/>
                    <a:pt x="57" y="223"/>
                  </a:cubicBezTo>
                  <a:cubicBezTo>
                    <a:pt x="61" y="223"/>
                    <a:pt x="64" y="226"/>
                    <a:pt x="64" y="232"/>
                  </a:cubicBezTo>
                  <a:cubicBezTo>
                    <a:pt x="64" y="237"/>
                    <a:pt x="64" y="242"/>
                    <a:pt x="64" y="248"/>
                  </a:cubicBezTo>
                  <a:close/>
                  <a:moveTo>
                    <a:pt x="64" y="191"/>
                  </a:moveTo>
                  <a:cubicBezTo>
                    <a:pt x="64" y="197"/>
                    <a:pt x="64" y="202"/>
                    <a:pt x="64" y="207"/>
                  </a:cubicBezTo>
                  <a:cubicBezTo>
                    <a:pt x="57" y="208"/>
                    <a:pt x="57" y="208"/>
                    <a:pt x="57" y="208"/>
                  </a:cubicBezTo>
                  <a:cubicBezTo>
                    <a:pt x="51" y="209"/>
                    <a:pt x="51" y="209"/>
                    <a:pt x="51" y="209"/>
                  </a:cubicBezTo>
                  <a:cubicBezTo>
                    <a:pt x="51" y="204"/>
                    <a:pt x="51" y="199"/>
                    <a:pt x="51" y="193"/>
                  </a:cubicBezTo>
                  <a:cubicBezTo>
                    <a:pt x="51" y="188"/>
                    <a:pt x="51" y="183"/>
                    <a:pt x="51" y="178"/>
                  </a:cubicBezTo>
                  <a:cubicBezTo>
                    <a:pt x="51" y="172"/>
                    <a:pt x="54" y="169"/>
                    <a:pt x="57" y="168"/>
                  </a:cubicBezTo>
                  <a:cubicBezTo>
                    <a:pt x="61" y="168"/>
                    <a:pt x="64" y="170"/>
                    <a:pt x="64" y="176"/>
                  </a:cubicBezTo>
                  <a:cubicBezTo>
                    <a:pt x="64" y="181"/>
                    <a:pt x="64" y="186"/>
                    <a:pt x="64" y="191"/>
                  </a:cubicBezTo>
                  <a:close/>
                  <a:moveTo>
                    <a:pt x="64" y="142"/>
                  </a:moveTo>
                  <a:cubicBezTo>
                    <a:pt x="64" y="146"/>
                    <a:pt x="64" y="150"/>
                    <a:pt x="64" y="155"/>
                  </a:cubicBezTo>
                  <a:cubicBezTo>
                    <a:pt x="57" y="157"/>
                    <a:pt x="57" y="157"/>
                    <a:pt x="57" y="157"/>
                  </a:cubicBezTo>
                  <a:cubicBezTo>
                    <a:pt x="51" y="159"/>
                    <a:pt x="51" y="159"/>
                    <a:pt x="51" y="159"/>
                  </a:cubicBezTo>
                  <a:cubicBezTo>
                    <a:pt x="51" y="154"/>
                    <a:pt x="51" y="150"/>
                    <a:pt x="51" y="146"/>
                  </a:cubicBezTo>
                  <a:cubicBezTo>
                    <a:pt x="51" y="141"/>
                    <a:pt x="51" y="137"/>
                    <a:pt x="51" y="132"/>
                  </a:cubicBezTo>
                  <a:cubicBezTo>
                    <a:pt x="51" y="128"/>
                    <a:pt x="54" y="124"/>
                    <a:pt x="57" y="123"/>
                  </a:cubicBezTo>
                  <a:cubicBezTo>
                    <a:pt x="61" y="122"/>
                    <a:pt x="64" y="124"/>
                    <a:pt x="64" y="128"/>
                  </a:cubicBezTo>
                  <a:cubicBezTo>
                    <a:pt x="64" y="133"/>
                    <a:pt x="64" y="137"/>
                    <a:pt x="64" y="142"/>
                  </a:cubicBezTo>
                  <a:close/>
                  <a:moveTo>
                    <a:pt x="85" y="248"/>
                  </a:moveTo>
                  <a:cubicBezTo>
                    <a:pt x="85" y="253"/>
                    <a:pt x="85" y="259"/>
                    <a:pt x="85" y="264"/>
                  </a:cubicBezTo>
                  <a:cubicBezTo>
                    <a:pt x="77" y="264"/>
                    <a:pt x="77" y="264"/>
                    <a:pt x="77" y="264"/>
                  </a:cubicBezTo>
                  <a:cubicBezTo>
                    <a:pt x="70" y="264"/>
                    <a:pt x="70" y="264"/>
                    <a:pt x="70" y="264"/>
                  </a:cubicBezTo>
                  <a:cubicBezTo>
                    <a:pt x="70" y="259"/>
                    <a:pt x="70" y="253"/>
                    <a:pt x="70" y="248"/>
                  </a:cubicBezTo>
                  <a:cubicBezTo>
                    <a:pt x="70" y="243"/>
                    <a:pt x="70" y="237"/>
                    <a:pt x="70" y="232"/>
                  </a:cubicBezTo>
                  <a:cubicBezTo>
                    <a:pt x="70" y="225"/>
                    <a:pt x="73" y="221"/>
                    <a:pt x="77" y="221"/>
                  </a:cubicBezTo>
                  <a:cubicBezTo>
                    <a:pt x="81" y="221"/>
                    <a:pt x="85" y="224"/>
                    <a:pt x="85" y="231"/>
                  </a:cubicBezTo>
                  <a:cubicBezTo>
                    <a:pt x="85" y="237"/>
                    <a:pt x="85" y="242"/>
                    <a:pt x="85" y="248"/>
                  </a:cubicBezTo>
                  <a:close/>
                  <a:moveTo>
                    <a:pt x="85" y="189"/>
                  </a:moveTo>
                  <a:cubicBezTo>
                    <a:pt x="85" y="194"/>
                    <a:pt x="85" y="199"/>
                    <a:pt x="85" y="204"/>
                  </a:cubicBezTo>
                  <a:cubicBezTo>
                    <a:pt x="77" y="205"/>
                    <a:pt x="77" y="205"/>
                    <a:pt x="77" y="205"/>
                  </a:cubicBezTo>
                  <a:cubicBezTo>
                    <a:pt x="70" y="206"/>
                    <a:pt x="70" y="206"/>
                    <a:pt x="70" y="206"/>
                  </a:cubicBezTo>
                  <a:cubicBezTo>
                    <a:pt x="70" y="201"/>
                    <a:pt x="70" y="196"/>
                    <a:pt x="70" y="191"/>
                  </a:cubicBezTo>
                  <a:cubicBezTo>
                    <a:pt x="70" y="186"/>
                    <a:pt x="70" y="180"/>
                    <a:pt x="70" y="175"/>
                  </a:cubicBezTo>
                  <a:cubicBezTo>
                    <a:pt x="70" y="169"/>
                    <a:pt x="73" y="165"/>
                    <a:pt x="77" y="165"/>
                  </a:cubicBezTo>
                  <a:cubicBezTo>
                    <a:pt x="81" y="164"/>
                    <a:pt x="85" y="167"/>
                    <a:pt x="85" y="173"/>
                  </a:cubicBezTo>
                  <a:cubicBezTo>
                    <a:pt x="85" y="179"/>
                    <a:pt x="85" y="184"/>
                    <a:pt x="85" y="189"/>
                  </a:cubicBezTo>
                  <a:close/>
                  <a:moveTo>
                    <a:pt x="85" y="136"/>
                  </a:moveTo>
                  <a:cubicBezTo>
                    <a:pt x="85" y="141"/>
                    <a:pt x="85" y="145"/>
                    <a:pt x="85" y="149"/>
                  </a:cubicBezTo>
                  <a:cubicBezTo>
                    <a:pt x="77" y="151"/>
                    <a:pt x="77" y="151"/>
                    <a:pt x="77" y="151"/>
                  </a:cubicBezTo>
                  <a:cubicBezTo>
                    <a:pt x="70" y="153"/>
                    <a:pt x="70" y="153"/>
                    <a:pt x="70" y="153"/>
                  </a:cubicBezTo>
                  <a:cubicBezTo>
                    <a:pt x="70" y="149"/>
                    <a:pt x="70" y="144"/>
                    <a:pt x="70" y="140"/>
                  </a:cubicBezTo>
                  <a:cubicBezTo>
                    <a:pt x="70" y="136"/>
                    <a:pt x="70" y="131"/>
                    <a:pt x="70" y="127"/>
                  </a:cubicBezTo>
                  <a:cubicBezTo>
                    <a:pt x="70" y="121"/>
                    <a:pt x="73" y="118"/>
                    <a:pt x="77" y="116"/>
                  </a:cubicBezTo>
                  <a:cubicBezTo>
                    <a:pt x="81" y="115"/>
                    <a:pt x="85" y="117"/>
                    <a:pt x="85" y="123"/>
                  </a:cubicBezTo>
                  <a:cubicBezTo>
                    <a:pt x="85" y="127"/>
                    <a:pt x="85" y="132"/>
                    <a:pt x="85" y="136"/>
                  </a:cubicBezTo>
                  <a:close/>
                  <a:moveTo>
                    <a:pt x="109" y="248"/>
                  </a:moveTo>
                  <a:cubicBezTo>
                    <a:pt x="109" y="253"/>
                    <a:pt x="109" y="259"/>
                    <a:pt x="109" y="264"/>
                  </a:cubicBezTo>
                  <a:cubicBezTo>
                    <a:pt x="100" y="264"/>
                    <a:pt x="100" y="264"/>
                    <a:pt x="100" y="264"/>
                  </a:cubicBezTo>
                  <a:cubicBezTo>
                    <a:pt x="91" y="264"/>
                    <a:pt x="91" y="264"/>
                    <a:pt x="91" y="264"/>
                  </a:cubicBezTo>
                  <a:cubicBezTo>
                    <a:pt x="91" y="259"/>
                    <a:pt x="91" y="253"/>
                    <a:pt x="91" y="248"/>
                  </a:cubicBezTo>
                  <a:cubicBezTo>
                    <a:pt x="91" y="243"/>
                    <a:pt x="91" y="238"/>
                    <a:pt x="91" y="232"/>
                  </a:cubicBezTo>
                  <a:cubicBezTo>
                    <a:pt x="91" y="224"/>
                    <a:pt x="96" y="220"/>
                    <a:pt x="100" y="220"/>
                  </a:cubicBezTo>
                  <a:cubicBezTo>
                    <a:pt x="105" y="220"/>
                    <a:pt x="109" y="224"/>
                    <a:pt x="109" y="232"/>
                  </a:cubicBezTo>
                  <a:cubicBezTo>
                    <a:pt x="109" y="237"/>
                    <a:pt x="109" y="243"/>
                    <a:pt x="109" y="248"/>
                  </a:cubicBezTo>
                  <a:close/>
                  <a:moveTo>
                    <a:pt x="109" y="187"/>
                  </a:moveTo>
                  <a:cubicBezTo>
                    <a:pt x="109" y="192"/>
                    <a:pt x="109" y="197"/>
                    <a:pt x="109" y="201"/>
                  </a:cubicBezTo>
                  <a:cubicBezTo>
                    <a:pt x="106" y="202"/>
                    <a:pt x="103" y="202"/>
                    <a:pt x="100" y="202"/>
                  </a:cubicBezTo>
                  <a:cubicBezTo>
                    <a:pt x="97" y="203"/>
                    <a:pt x="94" y="203"/>
                    <a:pt x="91" y="203"/>
                  </a:cubicBezTo>
                  <a:cubicBezTo>
                    <a:pt x="91" y="198"/>
                    <a:pt x="91" y="194"/>
                    <a:pt x="91" y="189"/>
                  </a:cubicBezTo>
                  <a:cubicBezTo>
                    <a:pt x="91" y="184"/>
                    <a:pt x="91" y="179"/>
                    <a:pt x="91" y="174"/>
                  </a:cubicBezTo>
                  <a:cubicBezTo>
                    <a:pt x="91" y="166"/>
                    <a:pt x="96" y="162"/>
                    <a:pt x="100" y="162"/>
                  </a:cubicBezTo>
                  <a:cubicBezTo>
                    <a:pt x="105" y="162"/>
                    <a:pt x="109" y="165"/>
                    <a:pt x="109" y="172"/>
                  </a:cubicBezTo>
                  <a:cubicBezTo>
                    <a:pt x="109" y="177"/>
                    <a:pt x="109" y="182"/>
                    <a:pt x="109" y="187"/>
                  </a:cubicBezTo>
                  <a:close/>
                  <a:moveTo>
                    <a:pt x="109" y="132"/>
                  </a:moveTo>
                  <a:cubicBezTo>
                    <a:pt x="109" y="136"/>
                    <a:pt x="109" y="141"/>
                    <a:pt x="109" y="145"/>
                  </a:cubicBezTo>
                  <a:cubicBezTo>
                    <a:pt x="106" y="145"/>
                    <a:pt x="103" y="146"/>
                    <a:pt x="100" y="147"/>
                  </a:cubicBezTo>
                  <a:cubicBezTo>
                    <a:pt x="97" y="147"/>
                    <a:pt x="94" y="148"/>
                    <a:pt x="91" y="148"/>
                  </a:cubicBezTo>
                  <a:cubicBezTo>
                    <a:pt x="91" y="144"/>
                    <a:pt x="91" y="140"/>
                    <a:pt x="91" y="135"/>
                  </a:cubicBezTo>
                  <a:cubicBezTo>
                    <a:pt x="91" y="131"/>
                    <a:pt x="91" y="127"/>
                    <a:pt x="91" y="123"/>
                  </a:cubicBezTo>
                  <a:cubicBezTo>
                    <a:pt x="91" y="116"/>
                    <a:pt x="96" y="112"/>
                    <a:pt x="100" y="111"/>
                  </a:cubicBezTo>
                  <a:cubicBezTo>
                    <a:pt x="105" y="110"/>
                    <a:pt x="109" y="112"/>
                    <a:pt x="109" y="119"/>
                  </a:cubicBezTo>
                  <a:cubicBezTo>
                    <a:pt x="109" y="123"/>
                    <a:pt x="109" y="128"/>
                    <a:pt x="109" y="132"/>
                  </a:cubicBezTo>
                  <a:close/>
                  <a:moveTo>
                    <a:pt x="136" y="248"/>
                  </a:moveTo>
                  <a:cubicBezTo>
                    <a:pt x="136" y="254"/>
                    <a:pt x="136" y="259"/>
                    <a:pt x="136" y="264"/>
                  </a:cubicBezTo>
                  <a:cubicBezTo>
                    <a:pt x="125" y="264"/>
                    <a:pt x="125" y="264"/>
                    <a:pt x="125" y="264"/>
                  </a:cubicBezTo>
                  <a:cubicBezTo>
                    <a:pt x="115" y="264"/>
                    <a:pt x="115" y="264"/>
                    <a:pt x="115" y="264"/>
                  </a:cubicBezTo>
                  <a:cubicBezTo>
                    <a:pt x="115" y="259"/>
                    <a:pt x="115" y="254"/>
                    <a:pt x="115" y="249"/>
                  </a:cubicBezTo>
                  <a:cubicBezTo>
                    <a:pt x="115" y="243"/>
                    <a:pt x="115" y="238"/>
                    <a:pt x="115" y="233"/>
                  </a:cubicBezTo>
                  <a:cubicBezTo>
                    <a:pt x="115" y="224"/>
                    <a:pt x="120" y="220"/>
                    <a:pt x="125" y="220"/>
                  </a:cubicBezTo>
                  <a:cubicBezTo>
                    <a:pt x="130" y="220"/>
                    <a:pt x="136" y="224"/>
                    <a:pt x="136" y="233"/>
                  </a:cubicBezTo>
                  <a:cubicBezTo>
                    <a:pt x="136" y="238"/>
                    <a:pt x="136" y="243"/>
                    <a:pt x="136" y="248"/>
                  </a:cubicBezTo>
                  <a:close/>
                  <a:moveTo>
                    <a:pt x="136" y="186"/>
                  </a:moveTo>
                  <a:cubicBezTo>
                    <a:pt x="136" y="190"/>
                    <a:pt x="136" y="195"/>
                    <a:pt x="136" y="200"/>
                  </a:cubicBezTo>
                  <a:cubicBezTo>
                    <a:pt x="132" y="200"/>
                    <a:pt x="129" y="200"/>
                    <a:pt x="125" y="200"/>
                  </a:cubicBezTo>
                  <a:cubicBezTo>
                    <a:pt x="122" y="200"/>
                    <a:pt x="118" y="201"/>
                    <a:pt x="115" y="201"/>
                  </a:cubicBezTo>
                  <a:cubicBezTo>
                    <a:pt x="115" y="196"/>
                    <a:pt x="115" y="192"/>
                    <a:pt x="115" y="187"/>
                  </a:cubicBezTo>
                  <a:cubicBezTo>
                    <a:pt x="115" y="182"/>
                    <a:pt x="115" y="178"/>
                    <a:pt x="115" y="173"/>
                  </a:cubicBezTo>
                  <a:cubicBezTo>
                    <a:pt x="115" y="165"/>
                    <a:pt x="120" y="161"/>
                    <a:pt x="125" y="160"/>
                  </a:cubicBezTo>
                  <a:cubicBezTo>
                    <a:pt x="130" y="160"/>
                    <a:pt x="136" y="164"/>
                    <a:pt x="136" y="172"/>
                  </a:cubicBezTo>
                  <a:cubicBezTo>
                    <a:pt x="136" y="177"/>
                    <a:pt x="136" y="181"/>
                    <a:pt x="136" y="186"/>
                  </a:cubicBezTo>
                  <a:close/>
                  <a:moveTo>
                    <a:pt x="136" y="129"/>
                  </a:moveTo>
                  <a:cubicBezTo>
                    <a:pt x="136" y="133"/>
                    <a:pt x="136" y="138"/>
                    <a:pt x="136" y="142"/>
                  </a:cubicBezTo>
                  <a:cubicBezTo>
                    <a:pt x="132" y="142"/>
                    <a:pt x="129" y="142"/>
                    <a:pt x="125" y="143"/>
                  </a:cubicBezTo>
                  <a:cubicBezTo>
                    <a:pt x="122" y="143"/>
                    <a:pt x="118" y="144"/>
                    <a:pt x="115" y="144"/>
                  </a:cubicBezTo>
                  <a:cubicBezTo>
                    <a:pt x="115" y="140"/>
                    <a:pt x="115" y="136"/>
                    <a:pt x="115" y="132"/>
                  </a:cubicBezTo>
                  <a:cubicBezTo>
                    <a:pt x="115" y="128"/>
                    <a:pt x="115" y="123"/>
                    <a:pt x="115" y="119"/>
                  </a:cubicBezTo>
                  <a:cubicBezTo>
                    <a:pt x="115" y="112"/>
                    <a:pt x="120" y="108"/>
                    <a:pt x="125" y="107"/>
                  </a:cubicBezTo>
                  <a:cubicBezTo>
                    <a:pt x="130" y="106"/>
                    <a:pt x="136" y="109"/>
                    <a:pt x="136" y="117"/>
                  </a:cubicBezTo>
                  <a:cubicBezTo>
                    <a:pt x="136" y="121"/>
                    <a:pt x="136" y="125"/>
                    <a:pt x="136" y="129"/>
                  </a:cubicBezTo>
                  <a:close/>
                  <a:moveTo>
                    <a:pt x="165" y="249"/>
                  </a:moveTo>
                  <a:cubicBezTo>
                    <a:pt x="165" y="254"/>
                    <a:pt x="165" y="259"/>
                    <a:pt x="165" y="264"/>
                  </a:cubicBezTo>
                  <a:cubicBezTo>
                    <a:pt x="153" y="264"/>
                    <a:pt x="153" y="264"/>
                    <a:pt x="153" y="264"/>
                  </a:cubicBezTo>
                  <a:cubicBezTo>
                    <a:pt x="141" y="264"/>
                    <a:pt x="141" y="264"/>
                    <a:pt x="141" y="264"/>
                  </a:cubicBezTo>
                  <a:cubicBezTo>
                    <a:pt x="141" y="259"/>
                    <a:pt x="141" y="254"/>
                    <a:pt x="141" y="249"/>
                  </a:cubicBezTo>
                  <a:cubicBezTo>
                    <a:pt x="141" y="244"/>
                    <a:pt x="141" y="239"/>
                    <a:pt x="141" y="234"/>
                  </a:cubicBezTo>
                  <a:cubicBezTo>
                    <a:pt x="141" y="225"/>
                    <a:pt x="147" y="220"/>
                    <a:pt x="153" y="220"/>
                  </a:cubicBezTo>
                  <a:cubicBezTo>
                    <a:pt x="159" y="220"/>
                    <a:pt x="165" y="224"/>
                    <a:pt x="165" y="234"/>
                  </a:cubicBezTo>
                  <a:cubicBezTo>
                    <a:pt x="165" y="239"/>
                    <a:pt x="165" y="244"/>
                    <a:pt x="165" y="249"/>
                  </a:cubicBezTo>
                  <a:close/>
                  <a:moveTo>
                    <a:pt x="165" y="186"/>
                  </a:moveTo>
                  <a:cubicBezTo>
                    <a:pt x="165" y="190"/>
                    <a:pt x="165" y="194"/>
                    <a:pt x="165" y="199"/>
                  </a:cubicBezTo>
                  <a:cubicBezTo>
                    <a:pt x="161" y="199"/>
                    <a:pt x="157" y="199"/>
                    <a:pt x="153" y="199"/>
                  </a:cubicBezTo>
                  <a:cubicBezTo>
                    <a:pt x="149" y="199"/>
                    <a:pt x="145" y="199"/>
                    <a:pt x="141" y="199"/>
                  </a:cubicBezTo>
                  <a:cubicBezTo>
                    <a:pt x="141" y="195"/>
                    <a:pt x="141" y="190"/>
                    <a:pt x="141" y="186"/>
                  </a:cubicBezTo>
                  <a:cubicBezTo>
                    <a:pt x="141" y="182"/>
                    <a:pt x="141" y="177"/>
                    <a:pt x="141" y="173"/>
                  </a:cubicBezTo>
                  <a:cubicBezTo>
                    <a:pt x="141" y="164"/>
                    <a:pt x="147" y="160"/>
                    <a:pt x="153" y="160"/>
                  </a:cubicBezTo>
                  <a:cubicBezTo>
                    <a:pt x="159" y="160"/>
                    <a:pt x="165" y="164"/>
                    <a:pt x="165" y="172"/>
                  </a:cubicBezTo>
                  <a:cubicBezTo>
                    <a:pt x="165" y="177"/>
                    <a:pt x="165" y="181"/>
                    <a:pt x="165" y="186"/>
                  </a:cubicBezTo>
                  <a:close/>
                  <a:moveTo>
                    <a:pt x="165" y="128"/>
                  </a:moveTo>
                  <a:cubicBezTo>
                    <a:pt x="165" y="132"/>
                    <a:pt x="165" y="136"/>
                    <a:pt x="165" y="140"/>
                  </a:cubicBezTo>
                  <a:cubicBezTo>
                    <a:pt x="161" y="140"/>
                    <a:pt x="157" y="140"/>
                    <a:pt x="153" y="141"/>
                  </a:cubicBezTo>
                  <a:cubicBezTo>
                    <a:pt x="149" y="141"/>
                    <a:pt x="145" y="141"/>
                    <a:pt x="141" y="141"/>
                  </a:cubicBezTo>
                  <a:cubicBezTo>
                    <a:pt x="141" y="137"/>
                    <a:pt x="141" y="133"/>
                    <a:pt x="141" y="129"/>
                  </a:cubicBezTo>
                  <a:cubicBezTo>
                    <a:pt x="141" y="125"/>
                    <a:pt x="141" y="121"/>
                    <a:pt x="141" y="117"/>
                  </a:cubicBezTo>
                  <a:cubicBezTo>
                    <a:pt x="141" y="109"/>
                    <a:pt x="147" y="105"/>
                    <a:pt x="153" y="105"/>
                  </a:cubicBezTo>
                  <a:cubicBezTo>
                    <a:pt x="159" y="104"/>
                    <a:pt x="165" y="108"/>
                    <a:pt x="165" y="116"/>
                  </a:cubicBezTo>
                  <a:cubicBezTo>
                    <a:pt x="165" y="120"/>
                    <a:pt x="165" y="124"/>
                    <a:pt x="165" y="128"/>
                  </a:cubicBezTo>
                  <a:close/>
                  <a:moveTo>
                    <a:pt x="194" y="249"/>
                  </a:moveTo>
                  <a:cubicBezTo>
                    <a:pt x="194" y="254"/>
                    <a:pt x="194" y="259"/>
                    <a:pt x="194" y="264"/>
                  </a:cubicBezTo>
                  <a:cubicBezTo>
                    <a:pt x="182" y="264"/>
                    <a:pt x="182" y="264"/>
                    <a:pt x="182" y="264"/>
                  </a:cubicBezTo>
                  <a:cubicBezTo>
                    <a:pt x="170" y="264"/>
                    <a:pt x="170" y="264"/>
                    <a:pt x="170" y="264"/>
                  </a:cubicBezTo>
                  <a:cubicBezTo>
                    <a:pt x="170" y="259"/>
                    <a:pt x="170" y="254"/>
                    <a:pt x="170" y="249"/>
                  </a:cubicBezTo>
                  <a:cubicBezTo>
                    <a:pt x="170" y="244"/>
                    <a:pt x="170" y="239"/>
                    <a:pt x="170" y="234"/>
                  </a:cubicBezTo>
                  <a:cubicBezTo>
                    <a:pt x="170" y="224"/>
                    <a:pt x="176" y="220"/>
                    <a:pt x="182" y="220"/>
                  </a:cubicBezTo>
                  <a:cubicBezTo>
                    <a:pt x="188" y="220"/>
                    <a:pt x="194" y="225"/>
                    <a:pt x="194" y="234"/>
                  </a:cubicBezTo>
                  <a:cubicBezTo>
                    <a:pt x="194" y="239"/>
                    <a:pt x="194" y="244"/>
                    <a:pt x="194" y="249"/>
                  </a:cubicBezTo>
                  <a:close/>
                  <a:moveTo>
                    <a:pt x="194" y="186"/>
                  </a:moveTo>
                  <a:cubicBezTo>
                    <a:pt x="194" y="190"/>
                    <a:pt x="194" y="195"/>
                    <a:pt x="194" y="199"/>
                  </a:cubicBezTo>
                  <a:cubicBezTo>
                    <a:pt x="190" y="199"/>
                    <a:pt x="186" y="199"/>
                    <a:pt x="182" y="199"/>
                  </a:cubicBezTo>
                  <a:cubicBezTo>
                    <a:pt x="178" y="199"/>
                    <a:pt x="174" y="199"/>
                    <a:pt x="170" y="199"/>
                  </a:cubicBezTo>
                  <a:cubicBezTo>
                    <a:pt x="170" y="194"/>
                    <a:pt x="170" y="190"/>
                    <a:pt x="170" y="186"/>
                  </a:cubicBezTo>
                  <a:cubicBezTo>
                    <a:pt x="170" y="181"/>
                    <a:pt x="170" y="177"/>
                    <a:pt x="170" y="172"/>
                  </a:cubicBezTo>
                  <a:cubicBezTo>
                    <a:pt x="170" y="164"/>
                    <a:pt x="176" y="159"/>
                    <a:pt x="182" y="160"/>
                  </a:cubicBezTo>
                  <a:cubicBezTo>
                    <a:pt x="188" y="160"/>
                    <a:pt x="194" y="164"/>
                    <a:pt x="194" y="173"/>
                  </a:cubicBezTo>
                  <a:cubicBezTo>
                    <a:pt x="194" y="177"/>
                    <a:pt x="194" y="182"/>
                    <a:pt x="194" y="186"/>
                  </a:cubicBezTo>
                  <a:close/>
                  <a:moveTo>
                    <a:pt x="194" y="129"/>
                  </a:moveTo>
                  <a:cubicBezTo>
                    <a:pt x="194" y="133"/>
                    <a:pt x="194" y="137"/>
                    <a:pt x="194" y="141"/>
                  </a:cubicBezTo>
                  <a:cubicBezTo>
                    <a:pt x="190" y="141"/>
                    <a:pt x="186" y="141"/>
                    <a:pt x="182" y="141"/>
                  </a:cubicBezTo>
                  <a:cubicBezTo>
                    <a:pt x="178" y="140"/>
                    <a:pt x="174" y="140"/>
                    <a:pt x="170" y="140"/>
                  </a:cubicBezTo>
                  <a:cubicBezTo>
                    <a:pt x="170" y="136"/>
                    <a:pt x="170" y="132"/>
                    <a:pt x="170" y="128"/>
                  </a:cubicBezTo>
                  <a:cubicBezTo>
                    <a:pt x="170" y="124"/>
                    <a:pt x="170" y="120"/>
                    <a:pt x="170" y="116"/>
                  </a:cubicBezTo>
                  <a:cubicBezTo>
                    <a:pt x="170" y="108"/>
                    <a:pt x="176" y="104"/>
                    <a:pt x="182" y="104"/>
                  </a:cubicBezTo>
                  <a:cubicBezTo>
                    <a:pt x="188" y="104"/>
                    <a:pt x="194" y="109"/>
                    <a:pt x="194" y="117"/>
                  </a:cubicBezTo>
                  <a:cubicBezTo>
                    <a:pt x="194" y="121"/>
                    <a:pt x="194" y="125"/>
                    <a:pt x="194" y="129"/>
                  </a:cubicBezTo>
                  <a:close/>
                  <a:moveTo>
                    <a:pt x="220" y="249"/>
                  </a:moveTo>
                  <a:cubicBezTo>
                    <a:pt x="220" y="254"/>
                    <a:pt x="220" y="259"/>
                    <a:pt x="220" y="264"/>
                  </a:cubicBezTo>
                  <a:cubicBezTo>
                    <a:pt x="210" y="264"/>
                    <a:pt x="210" y="264"/>
                    <a:pt x="210" y="264"/>
                  </a:cubicBezTo>
                  <a:cubicBezTo>
                    <a:pt x="199" y="264"/>
                    <a:pt x="199" y="264"/>
                    <a:pt x="199" y="264"/>
                  </a:cubicBezTo>
                  <a:cubicBezTo>
                    <a:pt x="199" y="259"/>
                    <a:pt x="199" y="254"/>
                    <a:pt x="199" y="248"/>
                  </a:cubicBezTo>
                  <a:cubicBezTo>
                    <a:pt x="199" y="243"/>
                    <a:pt x="199" y="238"/>
                    <a:pt x="199" y="233"/>
                  </a:cubicBezTo>
                  <a:cubicBezTo>
                    <a:pt x="199" y="224"/>
                    <a:pt x="205" y="220"/>
                    <a:pt x="210" y="220"/>
                  </a:cubicBezTo>
                  <a:cubicBezTo>
                    <a:pt x="215" y="220"/>
                    <a:pt x="220" y="224"/>
                    <a:pt x="220" y="233"/>
                  </a:cubicBezTo>
                  <a:cubicBezTo>
                    <a:pt x="220" y="238"/>
                    <a:pt x="220" y="244"/>
                    <a:pt x="220" y="249"/>
                  </a:cubicBezTo>
                  <a:close/>
                  <a:moveTo>
                    <a:pt x="220" y="187"/>
                  </a:moveTo>
                  <a:cubicBezTo>
                    <a:pt x="220" y="192"/>
                    <a:pt x="220" y="196"/>
                    <a:pt x="220" y="201"/>
                  </a:cubicBezTo>
                  <a:cubicBezTo>
                    <a:pt x="217" y="201"/>
                    <a:pt x="213" y="200"/>
                    <a:pt x="210" y="200"/>
                  </a:cubicBezTo>
                  <a:cubicBezTo>
                    <a:pt x="206" y="200"/>
                    <a:pt x="203" y="200"/>
                    <a:pt x="199" y="200"/>
                  </a:cubicBezTo>
                  <a:cubicBezTo>
                    <a:pt x="199" y="195"/>
                    <a:pt x="199" y="190"/>
                    <a:pt x="199" y="186"/>
                  </a:cubicBezTo>
                  <a:cubicBezTo>
                    <a:pt x="199" y="181"/>
                    <a:pt x="199" y="176"/>
                    <a:pt x="199" y="172"/>
                  </a:cubicBezTo>
                  <a:cubicBezTo>
                    <a:pt x="199" y="164"/>
                    <a:pt x="205" y="160"/>
                    <a:pt x="210" y="160"/>
                  </a:cubicBezTo>
                  <a:cubicBezTo>
                    <a:pt x="215" y="161"/>
                    <a:pt x="220" y="165"/>
                    <a:pt x="220" y="173"/>
                  </a:cubicBezTo>
                  <a:cubicBezTo>
                    <a:pt x="220" y="178"/>
                    <a:pt x="220" y="182"/>
                    <a:pt x="220" y="187"/>
                  </a:cubicBezTo>
                  <a:close/>
                  <a:moveTo>
                    <a:pt x="220" y="131"/>
                  </a:moveTo>
                  <a:cubicBezTo>
                    <a:pt x="220" y="135"/>
                    <a:pt x="220" y="140"/>
                    <a:pt x="220" y="144"/>
                  </a:cubicBezTo>
                  <a:cubicBezTo>
                    <a:pt x="217" y="144"/>
                    <a:pt x="213" y="143"/>
                    <a:pt x="210" y="143"/>
                  </a:cubicBezTo>
                  <a:cubicBezTo>
                    <a:pt x="206" y="143"/>
                    <a:pt x="203" y="142"/>
                    <a:pt x="199" y="142"/>
                  </a:cubicBezTo>
                  <a:cubicBezTo>
                    <a:pt x="199" y="138"/>
                    <a:pt x="199" y="133"/>
                    <a:pt x="199" y="129"/>
                  </a:cubicBezTo>
                  <a:cubicBezTo>
                    <a:pt x="199" y="125"/>
                    <a:pt x="199" y="120"/>
                    <a:pt x="199" y="116"/>
                  </a:cubicBezTo>
                  <a:cubicBezTo>
                    <a:pt x="199" y="108"/>
                    <a:pt x="205" y="105"/>
                    <a:pt x="210" y="106"/>
                  </a:cubicBezTo>
                  <a:cubicBezTo>
                    <a:pt x="215" y="106"/>
                    <a:pt x="220" y="111"/>
                    <a:pt x="220" y="118"/>
                  </a:cubicBezTo>
                  <a:cubicBezTo>
                    <a:pt x="220" y="122"/>
                    <a:pt x="220" y="127"/>
                    <a:pt x="220" y="131"/>
                  </a:cubicBezTo>
                  <a:close/>
                  <a:moveTo>
                    <a:pt x="244" y="248"/>
                  </a:moveTo>
                  <a:cubicBezTo>
                    <a:pt x="244" y="253"/>
                    <a:pt x="244" y="259"/>
                    <a:pt x="244" y="264"/>
                  </a:cubicBezTo>
                  <a:cubicBezTo>
                    <a:pt x="235" y="264"/>
                    <a:pt x="235" y="264"/>
                    <a:pt x="235" y="264"/>
                  </a:cubicBezTo>
                  <a:cubicBezTo>
                    <a:pt x="226" y="264"/>
                    <a:pt x="226" y="264"/>
                    <a:pt x="226" y="264"/>
                  </a:cubicBezTo>
                  <a:cubicBezTo>
                    <a:pt x="226" y="259"/>
                    <a:pt x="226" y="253"/>
                    <a:pt x="226" y="248"/>
                  </a:cubicBezTo>
                  <a:cubicBezTo>
                    <a:pt x="226" y="243"/>
                    <a:pt x="226" y="237"/>
                    <a:pt x="226" y="232"/>
                  </a:cubicBezTo>
                  <a:cubicBezTo>
                    <a:pt x="226" y="224"/>
                    <a:pt x="230" y="220"/>
                    <a:pt x="235" y="220"/>
                  </a:cubicBezTo>
                  <a:cubicBezTo>
                    <a:pt x="240" y="220"/>
                    <a:pt x="244" y="224"/>
                    <a:pt x="244" y="232"/>
                  </a:cubicBezTo>
                  <a:cubicBezTo>
                    <a:pt x="244" y="238"/>
                    <a:pt x="244" y="243"/>
                    <a:pt x="244" y="248"/>
                  </a:cubicBezTo>
                  <a:close/>
                  <a:moveTo>
                    <a:pt x="244" y="188"/>
                  </a:moveTo>
                  <a:cubicBezTo>
                    <a:pt x="244" y="193"/>
                    <a:pt x="244" y="198"/>
                    <a:pt x="244" y="203"/>
                  </a:cubicBezTo>
                  <a:cubicBezTo>
                    <a:pt x="235" y="202"/>
                    <a:pt x="235" y="202"/>
                    <a:pt x="235" y="202"/>
                  </a:cubicBezTo>
                  <a:cubicBezTo>
                    <a:pt x="226" y="201"/>
                    <a:pt x="226" y="201"/>
                    <a:pt x="226" y="201"/>
                  </a:cubicBezTo>
                  <a:cubicBezTo>
                    <a:pt x="226" y="197"/>
                    <a:pt x="226" y="192"/>
                    <a:pt x="226" y="187"/>
                  </a:cubicBezTo>
                  <a:cubicBezTo>
                    <a:pt x="226" y="182"/>
                    <a:pt x="226" y="177"/>
                    <a:pt x="226" y="172"/>
                  </a:cubicBezTo>
                  <a:cubicBezTo>
                    <a:pt x="226" y="165"/>
                    <a:pt x="230" y="161"/>
                    <a:pt x="235" y="162"/>
                  </a:cubicBezTo>
                  <a:cubicBezTo>
                    <a:pt x="240" y="162"/>
                    <a:pt x="244" y="166"/>
                    <a:pt x="244" y="174"/>
                  </a:cubicBezTo>
                  <a:cubicBezTo>
                    <a:pt x="244" y="179"/>
                    <a:pt x="244" y="184"/>
                    <a:pt x="244" y="188"/>
                  </a:cubicBezTo>
                  <a:close/>
                  <a:moveTo>
                    <a:pt x="244" y="135"/>
                  </a:moveTo>
                  <a:cubicBezTo>
                    <a:pt x="244" y="139"/>
                    <a:pt x="244" y="144"/>
                    <a:pt x="244" y="148"/>
                  </a:cubicBezTo>
                  <a:cubicBezTo>
                    <a:pt x="235" y="147"/>
                    <a:pt x="235" y="147"/>
                    <a:pt x="235" y="147"/>
                  </a:cubicBezTo>
                  <a:cubicBezTo>
                    <a:pt x="226" y="145"/>
                    <a:pt x="226" y="145"/>
                    <a:pt x="226" y="145"/>
                  </a:cubicBezTo>
                  <a:cubicBezTo>
                    <a:pt x="226" y="140"/>
                    <a:pt x="226" y="136"/>
                    <a:pt x="226" y="131"/>
                  </a:cubicBezTo>
                  <a:cubicBezTo>
                    <a:pt x="226" y="127"/>
                    <a:pt x="226" y="122"/>
                    <a:pt x="226" y="118"/>
                  </a:cubicBezTo>
                  <a:cubicBezTo>
                    <a:pt x="226" y="111"/>
                    <a:pt x="230" y="108"/>
                    <a:pt x="235" y="109"/>
                  </a:cubicBezTo>
                  <a:cubicBezTo>
                    <a:pt x="240" y="110"/>
                    <a:pt x="244" y="114"/>
                    <a:pt x="244" y="121"/>
                  </a:cubicBezTo>
                  <a:cubicBezTo>
                    <a:pt x="244" y="125"/>
                    <a:pt x="244" y="130"/>
                    <a:pt x="244" y="135"/>
                  </a:cubicBezTo>
                  <a:close/>
                  <a:moveTo>
                    <a:pt x="266" y="248"/>
                  </a:moveTo>
                  <a:cubicBezTo>
                    <a:pt x="266" y="253"/>
                    <a:pt x="266" y="259"/>
                    <a:pt x="266" y="264"/>
                  </a:cubicBezTo>
                  <a:cubicBezTo>
                    <a:pt x="258" y="264"/>
                    <a:pt x="258" y="264"/>
                    <a:pt x="258" y="264"/>
                  </a:cubicBezTo>
                  <a:cubicBezTo>
                    <a:pt x="250" y="264"/>
                    <a:pt x="250" y="264"/>
                    <a:pt x="250" y="264"/>
                  </a:cubicBezTo>
                  <a:cubicBezTo>
                    <a:pt x="250" y="259"/>
                    <a:pt x="250" y="253"/>
                    <a:pt x="250" y="248"/>
                  </a:cubicBezTo>
                  <a:cubicBezTo>
                    <a:pt x="250" y="242"/>
                    <a:pt x="250" y="237"/>
                    <a:pt x="250" y="231"/>
                  </a:cubicBezTo>
                  <a:cubicBezTo>
                    <a:pt x="250" y="224"/>
                    <a:pt x="254" y="221"/>
                    <a:pt x="258" y="221"/>
                  </a:cubicBezTo>
                  <a:cubicBezTo>
                    <a:pt x="262" y="222"/>
                    <a:pt x="266" y="225"/>
                    <a:pt x="266" y="232"/>
                  </a:cubicBezTo>
                  <a:cubicBezTo>
                    <a:pt x="266" y="237"/>
                    <a:pt x="266" y="243"/>
                    <a:pt x="266" y="248"/>
                  </a:cubicBezTo>
                  <a:close/>
                  <a:moveTo>
                    <a:pt x="266" y="191"/>
                  </a:moveTo>
                  <a:cubicBezTo>
                    <a:pt x="266" y="196"/>
                    <a:pt x="266" y="201"/>
                    <a:pt x="266" y="206"/>
                  </a:cubicBezTo>
                  <a:cubicBezTo>
                    <a:pt x="258" y="205"/>
                    <a:pt x="258" y="205"/>
                    <a:pt x="258" y="205"/>
                  </a:cubicBezTo>
                  <a:cubicBezTo>
                    <a:pt x="250" y="204"/>
                    <a:pt x="250" y="204"/>
                    <a:pt x="250" y="204"/>
                  </a:cubicBezTo>
                  <a:cubicBezTo>
                    <a:pt x="250" y="199"/>
                    <a:pt x="250" y="194"/>
                    <a:pt x="250" y="189"/>
                  </a:cubicBezTo>
                  <a:cubicBezTo>
                    <a:pt x="250" y="183"/>
                    <a:pt x="250" y="178"/>
                    <a:pt x="250" y="173"/>
                  </a:cubicBezTo>
                  <a:cubicBezTo>
                    <a:pt x="250" y="167"/>
                    <a:pt x="254" y="164"/>
                    <a:pt x="258" y="164"/>
                  </a:cubicBezTo>
                  <a:cubicBezTo>
                    <a:pt x="262" y="165"/>
                    <a:pt x="266" y="168"/>
                    <a:pt x="266" y="175"/>
                  </a:cubicBezTo>
                  <a:cubicBezTo>
                    <a:pt x="266" y="180"/>
                    <a:pt x="266" y="185"/>
                    <a:pt x="266" y="191"/>
                  </a:cubicBezTo>
                  <a:close/>
                  <a:moveTo>
                    <a:pt x="266" y="139"/>
                  </a:moveTo>
                  <a:cubicBezTo>
                    <a:pt x="266" y="144"/>
                    <a:pt x="266" y="149"/>
                    <a:pt x="266" y="153"/>
                  </a:cubicBezTo>
                  <a:cubicBezTo>
                    <a:pt x="263" y="153"/>
                    <a:pt x="260" y="152"/>
                    <a:pt x="258" y="152"/>
                  </a:cubicBezTo>
                  <a:cubicBezTo>
                    <a:pt x="255" y="151"/>
                    <a:pt x="253" y="150"/>
                    <a:pt x="250" y="150"/>
                  </a:cubicBezTo>
                  <a:cubicBezTo>
                    <a:pt x="250" y="145"/>
                    <a:pt x="250" y="140"/>
                    <a:pt x="250" y="135"/>
                  </a:cubicBezTo>
                  <a:cubicBezTo>
                    <a:pt x="250" y="131"/>
                    <a:pt x="250" y="126"/>
                    <a:pt x="250" y="121"/>
                  </a:cubicBezTo>
                  <a:cubicBezTo>
                    <a:pt x="250" y="115"/>
                    <a:pt x="254" y="113"/>
                    <a:pt x="258" y="114"/>
                  </a:cubicBezTo>
                  <a:cubicBezTo>
                    <a:pt x="262" y="115"/>
                    <a:pt x="266" y="119"/>
                    <a:pt x="266" y="125"/>
                  </a:cubicBezTo>
                  <a:cubicBezTo>
                    <a:pt x="266" y="130"/>
                    <a:pt x="266" y="134"/>
                    <a:pt x="266" y="139"/>
                  </a:cubicBezTo>
                  <a:close/>
                  <a:moveTo>
                    <a:pt x="284" y="248"/>
                  </a:moveTo>
                  <a:cubicBezTo>
                    <a:pt x="284" y="253"/>
                    <a:pt x="284" y="259"/>
                    <a:pt x="284" y="264"/>
                  </a:cubicBezTo>
                  <a:cubicBezTo>
                    <a:pt x="278" y="264"/>
                    <a:pt x="278" y="264"/>
                    <a:pt x="278" y="264"/>
                  </a:cubicBezTo>
                  <a:cubicBezTo>
                    <a:pt x="271" y="264"/>
                    <a:pt x="271" y="264"/>
                    <a:pt x="271" y="264"/>
                  </a:cubicBezTo>
                  <a:cubicBezTo>
                    <a:pt x="271" y="259"/>
                    <a:pt x="271" y="253"/>
                    <a:pt x="271" y="248"/>
                  </a:cubicBezTo>
                  <a:cubicBezTo>
                    <a:pt x="271" y="243"/>
                    <a:pt x="271" y="237"/>
                    <a:pt x="271" y="232"/>
                  </a:cubicBezTo>
                  <a:cubicBezTo>
                    <a:pt x="271" y="226"/>
                    <a:pt x="275" y="223"/>
                    <a:pt x="278" y="224"/>
                  </a:cubicBezTo>
                  <a:cubicBezTo>
                    <a:pt x="281" y="224"/>
                    <a:pt x="284" y="227"/>
                    <a:pt x="284" y="232"/>
                  </a:cubicBezTo>
                  <a:cubicBezTo>
                    <a:pt x="284" y="238"/>
                    <a:pt x="284" y="243"/>
                    <a:pt x="284" y="248"/>
                  </a:cubicBezTo>
                  <a:close/>
                  <a:moveTo>
                    <a:pt x="284" y="193"/>
                  </a:moveTo>
                  <a:cubicBezTo>
                    <a:pt x="284" y="199"/>
                    <a:pt x="284" y="204"/>
                    <a:pt x="284" y="209"/>
                  </a:cubicBezTo>
                  <a:cubicBezTo>
                    <a:pt x="278" y="208"/>
                    <a:pt x="278" y="208"/>
                    <a:pt x="278" y="208"/>
                  </a:cubicBezTo>
                  <a:cubicBezTo>
                    <a:pt x="271" y="207"/>
                    <a:pt x="271" y="207"/>
                    <a:pt x="271" y="207"/>
                  </a:cubicBezTo>
                  <a:cubicBezTo>
                    <a:pt x="271" y="202"/>
                    <a:pt x="271" y="196"/>
                    <a:pt x="271" y="191"/>
                  </a:cubicBezTo>
                  <a:cubicBezTo>
                    <a:pt x="271" y="186"/>
                    <a:pt x="271" y="181"/>
                    <a:pt x="271" y="176"/>
                  </a:cubicBezTo>
                  <a:cubicBezTo>
                    <a:pt x="271" y="170"/>
                    <a:pt x="275" y="168"/>
                    <a:pt x="278" y="168"/>
                  </a:cubicBezTo>
                  <a:cubicBezTo>
                    <a:pt x="281" y="169"/>
                    <a:pt x="284" y="172"/>
                    <a:pt x="284" y="177"/>
                  </a:cubicBezTo>
                  <a:cubicBezTo>
                    <a:pt x="284" y="183"/>
                    <a:pt x="284" y="188"/>
                    <a:pt x="284" y="193"/>
                  </a:cubicBezTo>
                  <a:close/>
                  <a:moveTo>
                    <a:pt x="284" y="144"/>
                  </a:moveTo>
                  <a:cubicBezTo>
                    <a:pt x="284" y="149"/>
                    <a:pt x="284" y="154"/>
                    <a:pt x="284" y="159"/>
                  </a:cubicBezTo>
                  <a:cubicBezTo>
                    <a:pt x="278" y="157"/>
                    <a:pt x="278" y="157"/>
                    <a:pt x="278" y="157"/>
                  </a:cubicBezTo>
                  <a:cubicBezTo>
                    <a:pt x="271" y="155"/>
                    <a:pt x="271" y="155"/>
                    <a:pt x="271" y="155"/>
                  </a:cubicBezTo>
                  <a:cubicBezTo>
                    <a:pt x="271" y="150"/>
                    <a:pt x="271" y="145"/>
                    <a:pt x="271" y="141"/>
                  </a:cubicBezTo>
                  <a:cubicBezTo>
                    <a:pt x="271" y="136"/>
                    <a:pt x="271" y="131"/>
                    <a:pt x="271" y="126"/>
                  </a:cubicBezTo>
                  <a:cubicBezTo>
                    <a:pt x="271" y="121"/>
                    <a:pt x="275" y="120"/>
                    <a:pt x="278" y="121"/>
                  </a:cubicBezTo>
                  <a:cubicBezTo>
                    <a:pt x="281" y="122"/>
                    <a:pt x="284" y="125"/>
                    <a:pt x="284" y="130"/>
                  </a:cubicBezTo>
                  <a:cubicBezTo>
                    <a:pt x="284" y="135"/>
                    <a:pt x="284" y="140"/>
                    <a:pt x="284" y="144"/>
                  </a:cubicBezTo>
                  <a:close/>
                  <a:moveTo>
                    <a:pt x="301" y="248"/>
                  </a:moveTo>
                  <a:cubicBezTo>
                    <a:pt x="301" y="254"/>
                    <a:pt x="301" y="259"/>
                    <a:pt x="301" y="264"/>
                  </a:cubicBezTo>
                  <a:cubicBezTo>
                    <a:pt x="296" y="264"/>
                    <a:pt x="296" y="264"/>
                    <a:pt x="296" y="264"/>
                  </a:cubicBezTo>
                  <a:cubicBezTo>
                    <a:pt x="290" y="264"/>
                    <a:pt x="290" y="264"/>
                    <a:pt x="290" y="264"/>
                  </a:cubicBezTo>
                  <a:cubicBezTo>
                    <a:pt x="290" y="259"/>
                    <a:pt x="290" y="253"/>
                    <a:pt x="290" y="248"/>
                  </a:cubicBezTo>
                  <a:cubicBezTo>
                    <a:pt x="290" y="243"/>
                    <a:pt x="290" y="237"/>
                    <a:pt x="290" y="232"/>
                  </a:cubicBezTo>
                  <a:cubicBezTo>
                    <a:pt x="290" y="228"/>
                    <a:pt x="293" y="226"/>
                    <a:pt x="296" y="226"/>
                  </a:cubicBezTo>
                  <a:cubicBezTo>
                    <a:pt x="298" y="226"/>
                    <a:pt x="301" y="228"/>
                    <a:pt x="301" y="233"/>
                  </a:cubicBezTo>
                  <a:cubicBezTo>
                    <a:pt x="301" y="238"/>
                    <a:pt x="301" y="243"/>
                    <a:pt x="301" y="248"/>
                  </a:cubicBezTo>
                  <a:close/>
                  <a:moveTo>
                    <a:pt x="301" y="196"/>
                  </a:moveTo>
                  <a:cubicBezTo>
                    <a:pt x="301" y="201"/>
                    <a:pt x="301" y="207"/>
                    <a:pt x="301" y="212"/>
                  </a:cubicBezTo>
                  <a:cubicBezTo>
                    <a:pt x="296" y="211"/>
                    <a:pt x="296" y="211"/>
                    <a:pt x="296" y="211"/>
                  </a:cubicBezTo>
                  <a:cubicBezTo>
                    <a:pt x="290" y="210"/>
                    <a:pt x="290" y="210"/>
                    <a:pt x="290" y="210"/>
                  </a:cubicBezTo>
                  <a:cubicBezTo>
                    <a:pt x="290" y="205"/>
                    <a:pt x="290" y="199"/>
                    <a:pt x="290" y="194"/>
                  </a:cubicBezTo>
                  <a:cubicBezTo>
                    <a:pt x="290" y="189"/>
                    <a:pt x="290" y="183"/>
                    <a:pt x="290" y="178"/>
                  </a:cubicBezTo>
                  <a:cubicBezTo>
                    <a:pt x="290" y="173"/>
                    <a:pt x="293" y="172"/>
                    <a:pt x="296" y="172"/>
                  </a:cubicBezTo>
                  <a:cubicBezTo>
                    <a:pt x="298" y="172"/>
                    <a:pt x="301" y="175"/>
                    <a:pt x="301" y="180"/>
                  </a:cubicBezTo>
                  <a:cubicBezTo>
                    <a:pt x="301" y="185"/>
                    <a:pt x="301" y="191"/>
                    <a:pt x="301" y="196"/>
                  </a:cubicBezTo>
                  <a:close/>
                  <a:moveTo>
                    <a:pt x="301" y="150"/>
                  </a:moveTo>
                  <a:cubicBezTo>
                    <a:pt x="301" y="155"/>
                    <a:pt x="301" y="159"/>
                    <a:pt x="301" y="164"/>
                  </a:cubicBezTo>
                  <a:cubicBezTo>
                    <a:pt x="296" y="162"/>
                    <a:pt x="296" y="162"/>
                    <a:pt x="296" y="162"/>
                  </a:cubicBezTo>
                  <a:cubicBezTo>
                    <a:pt x="290" y="161"/>
                    <a:pt x="290" y="161"/>
                    <a:pt x="290" y="161"/>
                  </a:cubicBezTo>
                  <a:cubicBezTo>
                    <a:pt x="290" y="156"/>
                    <a:pt x="290" y="151"/>
                    <a:pt x="290" y="146"/>
                  </a:cubicBezTo>
                  <a:cubicBezTo>
                    <a:pt x="290" y="141"/>
                    <a:pt x="290" y="137"/>
                    <a:pt x="290" y="132"/>
                  </a:cubicBezTo>
                  <a:cubicBezTo>
                    <a:pt x="290" y="128"/>
                    <a:pt x="293" y="127"/>
                    <a:pt x="296" y="128"/>
                  </a:cubicBezTo>
                  <a:cubicBezTo>
                    <a:pt x="298" y="129"/>
                    <a:pt x="301" y="132"/>
                    <a:pt x="301" y="136"/>
                  </a:cubicBezTo>
                  <a:cubicBezTo>
                    <a:pt x="301" y="140"/>
                    <a:pt x="301" y="145"/>
                    <a:pt x="301" y="150"/>
                  </a:cubicBezTo>
                  <a:close/>
                  <a:moveTo>
                    <a:pt x="315" y="248"/>
                  </a:moveTo>
                  <a:cubicBezTo>
                    <a:pt x="315" y="254"/>
                    <a:pt x="315" y="259"/>
                    <a:pt x="315" y="264"/>
                  </a:cubicBezTo>
                  <a:cubicBezTo>
                    <a:pt x="311" y="264"/>
                    <a:pt x="311" y="264"/>
                    <a:pt x="311" y="264"/>
                  </a:cubicBezTo>
                  <a:cubicBezTo>
                    <a:pt x="307" y="264"/>
                    <a:pt x="307" y="264"/>
                    <a:pt x="307" y="264"/>
                  </a:cubicBezTo>
                  <a:cubicBezTo>
                    <a:pt x="307" y="259"/>
                    <a:pt x="307" y="253"/>
                    <a:pt x="307" y="248"/>
                  </a:cubicBezTo>
                  <a:cubicBezTo>
                    <a:pt x="307" y="243"/>
                    <a:pt x="307" y="238"/>
                    <a:pt x="307" y="233"/>
                  </a:cubicBezTo>
                  <a:cubicBezTo>
                    <a:pt x="307" y="229"/>
                    <a:pt x="309" y="228"/>
                    <a:pt x="311" y="228"/>
                  </a:cubicBezTo>
                  <a:cubicBezTo>
                    <a:pt x="313" y="228"/>
                    <a:pt x="315" y="230"/>
                    <a:pt x="315" y="233"/>
                  </a:cubicBezTo>
                  <a:cubicBezTo>
                    <a:pt x="315" y="238"/>
                    <a:pt x="315" y="243"/>
                    <a:pt x="315" y="248"/>
                  </a:cubicBezTo>
                  <a:close/>
                  <a:moveTo>
                    <a:pt x="315" y="198"/>
                  </a:moveTo>
                  <a:cubicBezTo>
                    <a:pt x="315" y="204"/>
                    <a:pt x="315" y="209"/>
                    <a:pt x="315" y="215"/>
                  </a:cubicBezTo>
                  <a:cubicBezTo>
                    <a:pt x="311" y="214"/>
                    <a:pt x="311" y="214"/>
                    <a:pt x="311" y="214"/>
                  </a:cubicBezTo>
                  <a:cubicBezTo>
                    <a:pt x="307" y="213"/>
                    <a:pt x="307" y="213"/>
                    <a:pt x="307" y="213"/>
                  </a:cubicBezTo>
                  <a:cubicBezTo>
                    <a:pt x="307" y="208"/>
                    <a:pt x="307" y="202"/>
                    <a:pt x="307" y="197"/>
                  </a:cubicBezTo>
                  <a:cubicBezTo>
                    <a:pt x="307" y="191"/>
                    <a:pt x="307" y="186"/>
                    <a:pt x="307" y="180"/>
                  </a:cubicBezTo>
                  <a:cubicBezTo>
                    <a:pt x="307" y="177"/>
                    <a:pt x="309" y="175"/>
                    <a:pt x="311" y="176"/>
                  </a:cubicBezTo>
                  <a:cubicBezTo>
                    <a:pt x="313" y="176"/>
                    <a:pt x="315" y="178"/>
                    <a:pt x="315" y="182"/>
                  </a:cubicBezTo>
                  <a:cubicBezTo>
                    <a:pt x="315" y="187"/>
                    <a:pt x="315" y="193"/>
                    <a:pt x="315" y="198"/>
                  </a:cubicBezTo>
                  <a:close/>
                  <a:moveTo>
                    <a:pt x="315" y="155"/>
                  </a:moveTo>
                  <a:cubicBezTo>
                    <a:pt x="315" y="160"/>
                    <a:pt x="315" y="164"/>
                    <a:pt x="315" y="169"/>
                  </a:cubicBezTo>
                  <a:cubicBezTo>
                    <a:pt x="311" y="168"/>
                    <a:pt x="311" y="168"/>
                    <a:pt x="311" y="168"/>
                  </a:cubicBezTo>
                  <a:cubicBezTo>
                    <a:pt x="307" y="166"/>
                    <a:pt x="307" y="166"/>
                    <a:pt x="307" y="166"/>
                  </a:cubicBezTo>
                  <a:cubicBezTo>
                    <a:pt x="307" y="161"/>
                    <a:pt x="307" y="156"/>
                    <a:pt x="307" y="152"/>
                  </a:cubicBezTo>
                  <a:cubicBezTo>
                    <a:pt x="307" y="147"/>
                    <a:pt x="307" y="142"/>
                    <a:pt x="307" y="137"/>
                  </a:cubicBezTo>
                  <a:cubicBezTo>
                    <a:pt x="307" y="134"/>
                    <a:pt x="309" y="134"/>
                    <a:pt x="311" y="134"/>
                  </a:cubicBezTo>
                  <a:cubicBezTo>
                    <a:pt x="313" y="135"/>
                    <a:pt x="315" y="138"/>
                    <a:pt x="315" y="141"/>
                  </a:cubicBezTo>
                  <a:cubicBezTo>
                    <a:pt x="315" y="145"/>
                    <a:pt x="315" y="150"/>
                    <a:pt x="315" y="155"/>
                  </a:cubicBezTo>
                  <a:close/>
                  <a:moveTo>
                    <a:pt x="326" y="248"/>
                  </a:moveTo>
                  <a:cubicBezTo>
                    <a:pt x="326" y="253"/>
                    <a:pt x="326" y="259"/>
                    <a:pt x="326" y="264"/>
                  </a:cubicBezTo>
                  <a:cubicBezTo>
                    <a:pt x="323" y="264"/>
                    <a:pt x="323" y="264"/>
                    <a:pt x="323" y="264"/>
                  </a:cubicBezTo>
                  <a:cubicBezTo>
                    <a:pt x="320" y="264"/>
                    <a:pt x="320" y="264"/>
                    <a:pt x="320" y="264"/>
                  </a:cubicBezTo>
                  <a:cubicBezTo>
                    <a:pt x="320" y="258"/>
                    <a:pt x="320" y="253"/>
                    <a:pt x="320" y="248"/>
                  </a:cubicBezTo>
                  <a:cubicBezTo>
                    <a:pt x="320" y="243"/>
                    <a:pt x="320" y="238"/>
                    <a:pt x="320" y="233"/>
                  </a:cubicBezTo>
                  <a:cubicBezTo>
                    <a:pt x="320" y="231"/>
                    <a:pt x="322" y="230"/>
                    <a:pt x="323" y="230"/>
                  </a:cubicBezTo>
                  <a:cubicBezTo>
                    <a:pt x="325" y="230"/>
                    <a:pt x="326" y="231"/>
                    <a:pt x="326" y="233"/>
                  </a:cubicBezTo>
                  <a:cubicBezTo>
                    <a:pt x="326" y="238"/>
                    <a:pt x="326" y="243"/>
                    <a:pt x="326" y="248"/>
                  </a:cubicBezTo>
                  <a:close/>
                  <a:moveTo>
                    <a:pt x="326" y="200"/>
                  </a:moveTo>
                  <a:cubicBezTo>
                    <a:pt x="326" y="206"/>
                    <a:pt x="326" y="212"/>
                    <a:pt x="326" y="217"/>
                  </a:cubicBezTo>
                  <a:cubicBezTo>
                    <a:pt x="323" y="216"/>
                    <a:pt x="323" y="216"/>
                    <a:pt x="323" y="216"/>
                  </a:cubicBezTo>
                  <a:cubicBezTo>
                    <a:pt x="320" y="216"/>
                    <a:pt x="320" y="216"/>
                    <a:pt x="320" y="216"/>
                  </a:cubicBezTo>
                  <a:cubicBezTo>
                    <a:pt x="320" y="210"/>
                    <a:pt x="320" y="205"/>
                    <a:pt x="320" y="199"/>
                  </a:cubicBezTo>
                  <a:cubicBezTo>
                    <a:pt x="320" y="194"/>
                    <a:pt x="320" y="188"/>
                    <a:pt x="320" y="183"/>
                  </a:cubicBezTo>
                  <a:cubicBezTo>
                    <a:pt x="320" y="180"/>
                    <a:pt x="322" y="179"/>
                    <a:pt x="323" y="179"/>
                  </a:cubicBezTo>
                  <a:cubicBezTo>
                    <a:pt x="325" y="180"/>
                    <a:pt x="326" y="181"/>
                    <a:pt x="326" y="184"/>
                  </a:cubicBezTo>
                  <a:cubicBezTo>
                    <a:pt x="326" y="189"/>
                    <a:pt x="326" y="195"/>
                    <a:pt x="326" y="200"/>
                  </a:cubicBezTo>
                  <a:close/>
                  <a:moveTo>
                    <a:pt x="326" y="159"/>
                  </a:moveTo>
                  <a:cubicBezTo>
                    <a:pt x="326" y="164"/>
                    <a:pt x="326" y="169"/>
                    <a:pt x="326" y="173"/>
                  </a:cubicBezTo>
                  <a:cubicBezTo>
                    <a:pt x="323" y="172"/>
                    <a:pt x="323" y="172"/>
                    <a:pt x="323" y="172"/>
                  </a:cubicBezTo>
                  <a:cubicBezTo>
                    <a:pt x="320" y="171"/>
                    <a:pt x="320" y="171"/>
                    <a:pt x="320" y="171"/>
                  </a:cubicBezTo>
                  <a:cubicBezTo>
                    <a:pt x="320" y="166"/>
                    <a:pt x="320" y="162"/>
                    <a:pt x="320" y="157"/>
                  </a:cubicBezTo>
                  <a:cubicBezTo>
                    <a:pt x="320" y="152"/>
                    <a:pt x="320" y="147"/>
                    <a:pt x="320" y="143"/>
                  </a:cubicBezTo>
                  <a:cubicBezTo>
                    <a:pt x="320" y="141"/>
                    <a:pt x="322" y="140"/>
                    <a:pt x="323" y="141"/>
                  </a:cubicBezTo>
                  <a:cubicBezTo>
                    <a:pt x="325" y="141"/>
                    <a:pt x="326" y="143"/>
                    <a:pt x="326" y="145"/>
                  </a:cubicBezTo>
                  <a:cubicBezTo>
                    <a:pt x="326" y="150"/>
                    <a:pt x="326" y="154"/>
                    <a:pt x="326" y="159"/>
                  </a:cubicBezTo>
                  <a:close/>
                </a:path>
              </a:pathLst>
            </a:custGeom>
            <a:solidFill>
              <a:srgbClr val="4C6A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30" name="Freeform 20"/>
          <p:cNvSpPr>
            <a:spLocks/>
          </p:cNvSpPr>
          <p:nvPr/>
        </p:nvSpPr>
        <p:spPr bwMode="auto">
          <a:xfrm>
            <a:off x="4800600" y="2024063"/>
            <a:ext cx="384175" cy="2954337"/>
          </a:xfrm>
          <a:custGeom>
            <a:avLst/>
            <a:gdLst>
              <a:gd name="T0" fmla="*/ 121 w 242"/>
              <a:gd name="T1" fmla="*/ 0 h 1861"/>
              <a:gd name="T2" fmla="*/ 0 w 242"/>
              <a:gd name="T3" fmla="*/ 131 h 1861"/>
              <a:gd name="T4" fmla="*/ 0 w 242"/>
              <a:gd name="T5" fmla="*/ 1861 h 1861"/>
              <a:gd name="T6" fmla="*/ 242 w 242"/>
              <a:gd name="T7" fmla="*/ 1861 h 1861"/>
              <a:gd name="T8" fmla="*/ 242 w 242"/>
              <a:gd name="T9" fmla="*/ 131 h 1861"/>
              <a:gd name="T10" fmla="*/ 121 w 242"/>
              <a:gd name="T11" fmla="*/ 0 h 18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42" h="1861">
                <a:moveTo>
                  <a:pt x="121" y="0"/>
                </a:moveTo>
                <a:lnTo>
                  <a:pt x="0" y="131"/>
                </a:lnTo>
                <a:lnTo>
                  <a:pt x="0" y="1861"/>
                </a:lnTo>
                <a:lnTo>
                  <a:pt x="242" y="1861"/>
                </a:lnTo>
                <a:lnTo>
                  <a:pt x="242" y="131"/>
                </a:lnTo>
                <a:lnTo>
                  <a:pt x="121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cs typeface="+mn-ea"/>
              <a:sym typeface="+mn-lt"/>
            </a:endParaRPr>
          </a:p>
        </p:txBody>
      </p:sp>
      <p:grpSp>
        <p:nvGrpSpPr>
          <p:cNvPr id="82" name="组合 81"/>
          <p:cNvGrpSpPr/>
          <p:nvPr/>
        </p:nvGrpSpPr>
        <p:grpSpPr>
          <a:xfrm>
            <a:off x="4705350" y="1208088"/>
            <a:ext cx="571500" cy="782637"/>
            <a:chOff x="4705350" y="1208088"/>
            <a:chExt cx="571500" cy="782637"/>
          </a:xfrm>
        </p:grpSpPr>
        <p:sp>
          <p:nvSpPr>
            <p:cNvPr id="31" name="Freeform 21"/>
            <p:cNvSpPr>
              <a:spLocks/>
            </p:cNvSpPr>
            <p:nvPr/>
          </p:nvSpPr>
          <p:spPr bwMode="auto">
            <a:xfrm>
              <a:off x="4705350" y="1208088"/>
              <a:ext cx="571500" cy="782637"/>
            </a:xfrm>
            <a:custGeom>
              <a:avLst/>
              <a:gdLst>
                <a:gd name="T0" fmla="*/ 111 w 221"/>
                <a:gd name="T1" fmla="*/ 0 h 302"/>
                <a:gd name="T2" fmla="*/ 0 w 221"/>
                <a:gd name="T3" fmla="*/ 110 h 302"/>
                <a:gd name="T4" fmla="*/ 111 w 221"/>
                <a:gd name="T5" fmla="*/ 302 h 302"/>
                <a:gd name="T6" fmla="*/ 221 w 221"/>
                <a:gd name="T7" fmla="*/ 110 h 302"/>
                <a:gd name="T8" fmla="*/ 111 w 221"/>
                <a:gd name="T9" fmla="*/ 0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1" h="302">
                  <a:moveTo>
                    <a:pt x="111" y="0"/>
                  </a:moveTo>
                  <a:cubicBezTo>
                    <a:pt x="50" y="0"/>
                    <a:pt x="0" y="49"/>
                    <a:pt x="0" y="110"/>
                  </a:cubicBezTo>
                  <a:cubicBezTo>
                    <a:pt x="0" y="171"/>
                    <a:pt x="111" y="302"/>
                    <a:pt x="111" y="302"/>
                  </a:cubicBezTo>
                  <a:cubicBezTo>
                    <a:pt x="111" y="302"/>
                    <a:pt x="221" y="171"/>
                    <a:pt x="221" y="110"/>
                  </a:cubicBezTo>
                  <a:cubicBezTo>
                    <a:pt x="221" y="49"/>
                    <a:pt x="172" y="0"/>
                    <a:pt x="111" y="0"/>
                  </a:cubicBezTo>
                </a:path>
              </a:pathLst>
            </a:custGeom>
            <a:solidFill>
              <a:srgbClr val="55BBC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2" name="Oval 22"/>
            <p:cNvSpPr>
              <a:spLocks noChangeArrowheads="1"/>
            </p:cNvSpPr>
            <p:nvPr/>
          </p:nvSpPr>
          <p:spPr bwMode="auto">
            <a:xfrm>
              <a:off x="4770438" y="1273175"/>
              <a:ext cx="441325" cy="442912"/>
            </a:xfrm>
            <a:prstGeom prst="ellipse">
              <a:avLst/>
            </a:prstGeom>
            <a:solidFill>
              <a:srgbClr val="EEE9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3" name="Freeform 23"/>
            <p:cNvSpPr>
              <a:spLocks/>
            </p:cNvSpPr>
            <p:nvPr/>
          </p:nvSpPr>
          <p:spPr bwMode="auto">
            <a:xfrm>
              <a:off x="4881563" y="1384300"/>
              <a:ext cx="222250" cy="257175"/>
            </a:xfrm>
            <a:custGeom>
              <a:avLst/>
              <a:gdLst>
                <a:gd name="T0" fmla="*/ 85 w 86"/>
                <a:gd name="T1" fmla="*/ 13 h 99"/>
                <a:gd name="T2" fmla="*/ 83 w 86"/>
                <a:gd name="T3" fmla="*/ 12 h 99"/>
                <a:gd name="T4" fmla="*/ 80 w 86"/>
                <a:gd name="T5" fmla="*/ 13 h 99"/>
                <a:gd name="T6" fmla="*/ 75 w 86"/>
                <a:gd name="T7" fmla="*/ 15 h 99"/>
                <a:gd name="T8" fmla="*/ 70 w 86"/>
                <a:gd name="T9" fmla="*/ 18 h 99"/>
                <a:gd name="T10" fmla="*/ 64 w 86"/>
                <a:gd name="T11" fmla="*/ 19 h 99"/>
                <a:gd name="T12" fmla="*/ 60 w 86"/>
                <a:gd name="T13" fmla="*/ 18 h 99"/>
                <a:gd name="T14" fmla="*/ 49 w 86"/>
                <a:gd name="T15" fmla="*/ 13 h 99"/>
                <a:gd name="T16" fmla="*/ 38 w 86"/>
                <a:gd name="T17" fmla="*/ 12 h 99"/>
                <a:gd name="T18" fmla="*/ 17 w 86"/>
                <a:gd name="T19" fmla="*/ 18 h 99"/>
                <a:gd name="T20" fmla="*/ 14 w 86"/>
                <a:gd name="T21" fmla="*/ 20 h 99"/>
                <a:gd name="T22" fmla="*/ 13 w 86"/>
                <a:gd name="T23" fmla="*/ 14 h 99"/>
                <a:gd name="T24" fmla="*/ 16 w 86"/>
                <a:gd name="T25" fmla="*/ 8 h 99"/>
                <a:gd name="T26" fmla="*/ 8 w 86"/>
                <a:gd name="T27" fmla="*/ 0 h 99"/>
                <a:gd name="T28" fmla="*/ 0 w 86"/>
                <a:gd name="T29" fmla="*/ 8 h 99"/>
                <a:gd name="T30" fmla="*/ 4 w 86"/>
                <a:gd name="T31" fmla="*/ 15 h 99"/>
                <a:gd name="T32" fmla="*/ 14 w 86"/>
                <a:gd name="T33" fmla="*/ 95 h 99"/>
                <a:gd name="T34" fmla="*/ 19 w 86"/>
                <a:gd name="T35" fmla="*/ 99 h 99"/>
                <a:gd name="T36" fmla="*/ 20 w 86"/>
                <a:gd name="T37" fmla="*/ 99 h 99"/>
                <a:gd name="T38" fmla="*/ 24 w 86"/>
                <a:gd name="T39" fmla="*/ 93 h 99"/>
                <a:gd name="T40" fmla="*/ 19 w 86"/>
                <a:gd name="T41" fmla="*/ 61 h 99"/>
                <a:gd name="T42" fmla="*/ 40 w 86"/>
                <a:gd name="T43" fmla="*/ 55 h 99"/>
                <a:gd name="T44" fmla="*/ 47 w 86"/>
                <a:gd name="T45" fmla="*/ 57 h 99"/>
                <a:gd name="T46" fmla="*/ 53 w 86"/>
                <a:gd name="T47" fmla="*/ 59 h 99"/>
                <a:gd name="T48" fmla="*/ 58 w 86"/>
                <a:gd name="T49" fmla="*/ 61 h 99"/>
                <a:gd name="T50" fmla="*/ 65 w 86"/>
                <a:gd name="T51" fmla="*/ 63 h 99"/>
                <a:gd name="T52" fmla="*/ 83 w 86"/>
                <a:gd name="T53" fmla="*/ 57 h 99"/>
                <a:gd name="T54" fmla="*/ 85 w 86"/>
                <a:gd name="T55" fmla="*/ 55 h 99"/>
                <a:gd name="T56" fmla="*/ 86 w 86"/>
                <a:gd name="T57" fmla="*/ 53 h 99"/>
                <a:gd name="T58" fmla="*/ 86 w 86"/>
                <a:gd name="T59" fmla="*/ 15 h 99"/>
                <a:gd name="T60" fmla="*/ 85 w 86"/>
                <a:gd name="T61" fmla="*/ 13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86" h="99">
                  <a:moveTo>
                    <a:pt x="85" y="13"/>
                  </a:moveTo>
                  <a:cubicBezTo>
                    <a:pt x="84" y="12"/>
                    <a:pt x="83" y="12"/>
                    <a:pt x="83" y="12"/>
                  </a:cubicBezTo>
                  <a:cubicBezTo>
                    <a:pt x="82" y="12"/>
                    <a:pt x="81" y="12"/>
                    <a:pt x="80" y="13"/>
                  </a:cubicBezTo>
                  <a:cubicBezTo>
                    <a:pt x="78" y="14"/>
                    <a:pt x="77" y="14"/>
                    <a:pt x="75" y="15"/>
                  </a:cubicBezTo>
                  <a:cubicBezTo>
                    <a:pt x="74" y="16"/>
                    <a:pt x="72" y="17"/>
                    <a:pt x="70" y="18"/>
                  </a:cubicBezTo>
                  <a:cubicBezTo>
                    <a:pt x="68" y="18"/>
                    <a:pt x="66" y="19"/>
                    <a:pt x="64" y="19"/>
                  </a:cubicBezTo>
                  <a:cubicBezTo>
                    <a:pt x="62" y="19"/>
                    <a:pt x="61" y="18"/>
                    <a:pt x="60" y="18"/>
                  </a:cubicBezTo>
                  <a:cubicBezTo>
                    <a:pt x="55" y="16"/>
                    <a:pt x="52" y="14"/>
                    <a:pt x="49" y="13"/>
                  </a:cubicBezTo>
                  <a:cubicBezTo>
                    <a:pt x="45" y="12"/>
                    <a:pt x="42" y="12"/>
                    <a:pt x="38" y="12"/>
                  </a:cubicBezTo>
                  <a:cubicBezTo>
                    <a:pt x="32" y="12"/>
                    <a:pt x="25" y="14"/>
                    <a:pt x="17" y="18"/>
                  </a:cubicBezTo>
                  <a:cubicBezTo>
                    <a:pt x="16" y="19"/>
                    <a:pt x="14" y="19"/>
                    <a:pt x="14" y="20"/>
                  </a:cubicBezTo>
                  <a:cubicBezTo>
                    <a:pt x="13" y="14"/>
                    <a:pt x="13" y="14"/>
                    <a:pt x="13" y="14"/>
                  </a:cubicBezTo>
                  <a:cubicBezTo>
                    <a:pt x="15" y="13"/>
                    <a:pt x="16" y="11"/>
                    <a:pt x="16" y="8"/>
                  </a:cubicBezTo>
                  <a:cubicBezTo>
                    <a:pt x="16" y="4"/>
                    <a:pt x="12" y="0"/>
                    <a:pt x="8" y="0"/>
                  </a:cubicBezTo>
                  <a:cubicBezTo>
                    <a:pt x="3" y="0"/>
                    <a:pt x="0" y="4"/>
                    <a:pt x="0" y="8"/>
                  </a:cubicBezTo>
                  <a:cubicBezTo>
                    <a:pt x="0" y="11"/>
                    <a:pt x="1" y="14"/>
                    <a:pt x="4" y="15"/>
                  </a:cubicBezTo>
                  <a:cubicBezTo>
                    <a:pt x="14" y="95"/>
                    <a:pt x="14" y="95"/>
                    <a:pt x="14" y="95"/>
                  </a:cubicBezTo>
                  <a:cubicBezTo>
                    <a:pt x="15" y="97"/>
                    <a:pt x="17" y="99"/>
                    <a:pt x="19" y="99"/>
                  </a:cubicBezTo>
                  <a:cubicBezTo>
                    <a:pt x="20" y="99"/>
                    <a:pt x="20" y="99"/>
                    <a:pt x="20" y="99"/>
                  </a:cubicBezTo>
                  <a:cubicBezTo>
                    <a:pt x="22" y="98"/>
                    <a:pt x="24" y="96"/>
                    <a:pt x="24" y="93"/>
                  </a:cubicBezTo>
                  <a:cubicBezTo>
                    <a:pt x="19" y="61"/>
                    <a:pt x="19" y="61"/>
                    <a:pt x="19" y="61"/>
                  </a:cubicBezTo>
                  <a:cubicBezTo>
                    <a:pt x="27" y="57"/>
                    <a:pt x="34" y="55"/>
                    <a:pt x="40" y="55"/>
                  </a:cubicBezTo>
                  <a:cubicBezTo>
                    <a:pt x="42" y="55"/>
                    <a:pt x="45" y="56"/>
                    <a:pt x="47" y="57"/>
                  </a:cubicBezTo>
                  <a:cubicBezTo>
                    <a:pt x="49" y="57"/>
                    <a:pt x="51" y="58"/>
                    <a:pt x="53" y="59"/>
                  </a:cubicBezTo>
                  <a:cubicBezTo>
                    <a:pt x="55" y="60"/>
                    <a:pt x="56" y="61"/>
                    <a:pt x="58" y="61"/>
                  </a:cubicBezTo>
                  <a:cubicBezTo>
                    <a:pt x="61" y="62"/>
                    <a:pt x="63" y="63"/>
                    <a:pt x="65" y="63"/>
                  </a:cubicBezTo>
                  <a:cubicBezTo>
                    <a:pt x="70" y="63"/>
                    <a:pt x="76" y="61"/>
                    <a:pt x="83" y="57"/>
                  </a:cubicBezTo>
                  <a:cubicBezTo>
                    <a:pt x="84" y="56"/>
                    <a:pt x="85" y="56"/>
                    <a:pt x="85" y="55"/>
                  </a:cubicBezTo>
                  <a:cubicBezTo>
                    <a:pt x="86" y="55"/>
                    <a:pt x="86" y="54"/>
                    <a:pt x="86" y="53"/>
                  </a:cubicBezTo>
                  <a:cubicBezTo>
                    <a:pt x="86" y="15"/>
                    <a:pt x="86" y="15"/>
                    <a:pt x="86" y="15"/>
                  </a:cubicBezTo>
                  <a:cubicBezTo>
                    <a:pt x="86" y="14"/>
                    <a:pt x="86" y="13"/>
                    <a:pt x="85" y="13"/>
                  </a:cubicBezTo>
                  <a:close/>
                </a:path>
              </a:pathLst>
            </a:custGeom>
            <a:solidFill>
              <a:srgbClr val="706F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4597400" y="2024063"/>
            <a:ext cx="669925" cy="2954337"/>
            <a:chOff x="4597400" y="2024063"/>
            <a:chExt cx="669925" cy="2954337"/>
          </a:xfrm>
        </p:grpSpPr>
        <p:sp>
          <p:nvSpPr>
            <p:cNvPr id="29" name="Freeform 19"/>
            <p:cNvSpPr>
              <a:spLocks/>
            </p:cNvSpPr>
            <p:nvPr/>
          </p:nvSpPr>
          <p:spPr bwMode="auto">
            <a:xfrm>
              <a:off x="4800600" y="2024063"/>
              <a:ext cx="384175" cy="2954337"/>
            </a:xfrm>
            <a:custGeom>
              <a:avLst/>
              <a:gdLst>
                <a:gd name="T0" fmla="*/ 121 w 242"/>
                <a:gd name="T1" fmla="*/ 0 h 1861"/>
                <a:gd name="T2" fmla="*/ 0 w 242"/>
                <a:gd name="T3" fmla="*/ 131 h 1861"/>
                <a:gd name="T4" fmla="*/ 0 w 242"/>
                <a:gd name="T5" fmla="*/ 1861 h 1861"/>
                <a:gd name="T6" fmla="*/ 242 w 242"/>
                <a:gd name="T7" fmla="*/ 1861 h 1861"/>
                <a:gd name="T8" fmla="*/ 242 w 242"/>
                <a:gd name="T9" fmla="*/ 131 h 1861"/>
                <a:gd name="T10" fmla="*/ 121 w 242"/>
                <a:gd name="T11" fmla="*/ 0 h 18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42" h="1861">
                  <a:moveTo>
                    <a:pt x="121" y="0"/>
                  </a:moveTo>
                  <a:lnTo>
                    <a:pt x="0" y="131"/>
                  </a:lnTo>
                  <a:lnTo>
                    <a:pt x="0" y="1861"/>
                  </a:lnTo>
                  <a:lnTo>
                    <a:pt x="242" y="1861"/>
                  </a:lnTo>
                  <a:lnTo>
                    <a:pt x="242" y="131"/>
                  </a:lnTo>
                  <a:lnTo>
                    <a:pt x="121" y="0"/>
                  </a:lnTo>
                  <a:close/>
                </a:path>
              </a:pathLst>
            </a:custGeom>
            <a:solidFill>
              <a:srgbClr val="55BBC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4" name="Freeform 24"/>
            <p:cNvSpPr>
              <a:spLocks noEditPoints="1"/>
            </p:cNvSpPr>
            <p:nvPr/>
          </p:nvSpPr>
          <p:spPr bwMode="auto">
            <a:xfrm>
              <a:off x="4597400" y="3417888"/>
              <a:ext cx="669925" cy="1560512"/>
            </a:xfrm>
            <a:custGeom>
              <a:avLst/>
              <a:gdLst>
                <a:gd name="T0" fmla="*/ 219 w 259"/>
                <a:gd name="T1" fmla="*/ 510 h 602"/>
                <a:gd name="T2" fmla="*/ 207 w 259"/>
                <a:gd name="T3" fmla="*/ 476 h 602"/>
                <a:gd name="T4" fmla="*/ 205 w 259"/>
                <a:gd name="T5" fmla="*/ 460 h 602"/>
                <a:gd name="T6" fmla="*/ 174 w 259"/>
                <a:gd name="T7" fmla="*/ 355 h 602"/>
                <a:gd name="T8" fmla="*/ 174 w 259"/>
                <a:gd name="T9" fmla="*/ 354 h 602"/>
                <a:gd name="T10" fmla="*/ 174 w 259"/>
                <a:gd name="T11" fmla="*/ 354 h 602"/>
                <a:gd name="T12" fmla="*/ 174 w 259"/>
                <a:gd name="T13" fmla="*/ 354 h 602"/>
                <a:gd name="T14" fmla="*/ 174 w 259"/>
                <a:gd name="T15" fmla="*/ 354 h 602"/>
                <a:gd name="T16" fmla="*/ 174 w 259"/>
                <a:gd name="T17" fmla="*/ 354 h 602"/>
                <a:gd name="T18" fmla="*/ 174 w 259"/>
                <a:gd name="T19" fmla="*/ 354 h 602"/>
                <a:gd name="T20" fmla="*/ 173 w 259"/>
                <a:gd name="T21" fmla="*/ 350 h 602"/>
                <a:gd name="T22" fmla="*/ 161 w 259"/>
                <a:gd name="T23" fmla="*/ 334 h 602"/>
                <a:gd name="T24" fmla="*/ 158 w 259"/>
                <a:gd name="T25" fmla="*/ 312 h 602"/>
                <a:gd name="T26" fmla="*/ 155 w 259"/>
                <a:gd name="T27" fmla="*/ 291 h 602"/>
                <a:gd name="T28" fmla="*/ 152 w 259"/>
                <a:gd name="T29" fmla="*/ 257 h 602"/>
                <a:gd name="T30" fmla="*/ 151 w 259"/>
                <a:gd name="T31" fmla="*/ 243 h 602"/>
                <a:gd name="T32" fmla="*/ 148 w 259"/>
                <a:gd name="T33" fmla="*/ 211 h 602"/>
                <a:gd name="T34" fmla="*/ 147 w 259"/>
                <a:gd name="T35" fmla="*/ 199 h 602"/>
                <a:gd name="T36" fmla="*/ 146 w 259"/>
                <a:gd name="T37" fmla="*/ 177 h 602"/>
                <a:gd name="T38" fmla="*/ 145 w 259"/>
                <a:gd name="T39" fmla="*/ 162 h 602"/>
                <a:gd name="T40" fmla="*/ 144 w 259"/>
                <a:gd name="T41" fmla="*/ 147 h 602"/>
                <a:gd name="T42" fmla="*/ 143 w 259"/>
                <a:gd name="T43" fmla="*/ 121 h 602"/>
                <a:gd name="T44" fmla="*/ 141 w 259"/>
                <a:gd name="T45" fmla="*/ 95 h 602"/>
                <a:gd name="T46" fmla="*/ 141 w 259"/>
                <a:gd name="T47" fmla="*/ 86 h 602"/>
                <a:gd name="T48" fmla="*/ 147 w 259"/>
                <a:gd name="T49" fmla="*/ 54 h 602"/>
                <a:gd name="T50" fmla="*/ 148 w 259"/>
                <a:gd name="T51" fmla="*/ 40 h 602"/>
                <a:gd name="T52" fmla="*/ 133 w 259"/>
                <a:gd name="T53" fmla="*/ 5 h 602"/>
                <a:gd name="T54" fmla="*/ 126 w 259"/>
                <a:gd name="T55" fmla="*/ 5 h 602"/>
                <a:gd name="T56" fmla="*/ 112 w 259"/>
                <a:gd name="T57" fmla="*/ 41 h 602"/>
                <a:gd name="T58" fmla="*/ 112 w 259"/>
                <a:gd name="T59" fmla="*/ 54 h 602"/>
                <a:gd name="T60" fmla="*/ 118 w 259"/>
                <a:gd name="T61" fmla="*/ 95 h 602"/>
                <a:gd name="T62" fmla="*/ 107 w 259"/>
                <a:gd name="T63" fmla="*/ 257 h 602"/>
                <a:gd name="T64" fmla="*/ 85 w 259"/>
                <a:gd name="T65" fmla="*/ 352 h 602"/>
                <a:gd name="T66" fmla="*/ 85 w 259"/>
                <a:gd name="T67" fmla="*/ 354 h 602"/>
                <a:gd name="T68" fmla="*/ 85 w 259"/>
                <a:gd name="T69" fmla="*/ 354 h 602"/>
                <a:gd name="T70" fmla="*/ 85 w 259"/>
                <a:gd name="T71" fmla="*/ 354 h 602"/>
                <a:gd name="T72" fmla="*/ 85 w 259"/>
                <a:gd name="T73" fmla="*/ 354 h 602"/>
                <a:gd name="T74" fmla="*/ 85 w 259"/>
                <a:gd name="T75" fmla="*/ 354 h 602"/>
                <a:gd name="T76" fmla="*/ 85 w 259"/>
                <a:gd name="T77" fmla="*/ 355 h 602"/>
                <a:gd name="T78" fmla="*/ 85 w 259"/>
                <a:gd name="T79" fmla="*/ 355 h 602"/>
                <a:gd name="T80" fmla="*/ 65 w 259"/>
                <a:gd name="T81" fmla="*/ 450 h 602"/>
                <a:gd name="T82" fmla="*/ 53 w 259"/>
                <a:gd name="T83" fmla="*/ 461 h 602"/>
                <a:gd name="T84" fmla="*/ 53 w 259"/>
                <a:gd name="T85" fmla="*/ 476 h 602"/>
                <a:gd name="T86" fmla="*/ 41 w 259"/>
                <a:gd name="T87" fmla="*/ 509 h 602"/>
                <a:gd name="T88" fmla="*/ 0 w 259"/>
                <a:gd name="T89" fmla="*/ 577 h 602"/>
                <a:gd name="T90" fmla="*/ 259 w 259"/>
                <a:gd name="T91" fmla="*/ 577 h 602"/>
                <a:gd name="T92" fmla="*/ 112 w 259"/>
                <a:gd name="T93" fmla="*/ 429 h 602"/>
                <a:gd name="T94" fmla="*/ 116 w 259"/>
                <a:gd name="T95" fmla="*/ 406 h 602"/>
                <a:gd name="T96" fmla="*/ 147 w 259"/>
                <a:gd name="T97" fmla="*/ 429 h 602"/>
                <a:gd name="T98" fmla="*/ 145 w 259"/>
                <a:gd name="T99" fmla="*/ 460 h 602"/>
                <a:gd name="T100" fmla="*/ 130 w 259"/>
                <a:gd name="T101" fmla="*/ 460 h 602"/>
                <a:gd name="T102" fmla="*/ 114 w 259"/>
                <a:gd name="T103" fmla="*/ 460 h 602"/>
                <a:gd name="T104" fmla="*/ 61 w 259"/>
                <a:gd name="T105" fmla="*/ 570 h 602"/>
                <a:gd name="T106" fmla="*/ 94 w 259"/>
                <a:gd name="T107" fmla="*/ 533 h 602"/>
                <a:gd name="T108" fmla="*/ 164 w 259"/>
                <a:gd name="T109" fmla="*/ 533 h 602"/>
                <a:gd name="T110" fmla="*/ 172 w 259"/>
                <a:gd name="T111" fmla="*/ 537 h 602"/>
                <a:gd name="T112" fmla="*/ 130 w 259"/>
                <a:gd name="T113" fmla="*/ 576 h 6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59" h="602">
                  <a:moveTo>
                    <a:pt x="258" y="576"/>
                  </a:moveTo>
                  <a:cubicBezTo>
                    <a:pt x="246" y="555"/>
                    <a:pt x="246" y="555"/>
                    <a:pt x="246" y="555"/>
                  </a:cubicBezTo>
                  <a:cubicBezTo>
                    <a:pt x="246" y="555"/>
                    <a:pt x="246" y="555"/>
                    <a:pt x="246" y="555"/>
                  </a:cubicBezTo>
                  <a:cubicBezTo>
                    <a:pt x="234" y="535"/>
                    <a:pt x="234" y="535"/>
                    <a:pt x="234" y="535"/>
                  </a:cubicBezTo>
                  <a:cubicBezTo>
                    <a:pt x="234" y="535"/>
                    <a:pt x="234" y="535"/>
                    <a:pt x="234" y="535"/>
                  </a:cubicBezTo>
                  <a:cubicBezTo>
                    <a:pt x="219" y="510"/>
                    <a:pt x="219" y="510"/>
                    <a:pt x="219" y="510"/>
                  </a:cubicBezTo>
                  <a:cubicBezTo>
                    <a:pt x="219" y="509"/>
                    <a:pt x="219" y="509"/>
                    <a:pt x="219" y="509"/>
                  </a:cubicBezTo>
                  <a:cubicBezTo>
                    <a:pt x="219" y="509"/>
                    <a:pt x="218" y="508"/>
                    <a:pt x="218" y="508"/>
                  </a:cubicBezTo>
                  <a:cubicBezTo>
                    <a:pt x="215" y="504"/>
                    <a:pt x="215" y="504"/>
                    <a:pt x="215" y="504"/>
                  </a:cubicBezTo>
                  <a:cubicBezTo>
                    <a:pt x="215" y="504"/>
                    <a:pt x="215" y="504"/>
                    <a:pt x="215" y="504"/>
                  </a:cubicBezTo>
                  <a:cubicBezTo>
                    <a:pt x="207" y="490"/>
                    <a:pt x="207" y="490"/>
                    <a:pt x="207" y="490"/>
                  </a:cubicBezTo>
                  <a:cubicBezTo>
                    <a:pt x="207" y="476"/>
                    <a:pt x="207" y="476"/>
                    <a:pt x="207" y="476"/>
                  </a:cubicBezTo>
                  <a:cubicBezTo>
                    <a:pt x="207" y="476"/>
                    <a:pt x="207" y="476"/>
                    <a:pt x="207" y="476"/>
                  </a:cubicBezTo>
                  <a:cubicBezTo>
                    <a:pt x="207" y="476"/>
                    <a:pt x="207" y="476"/>
                    <a:pt x="207" y="476"/>
                  </a:cubicBezTo>
                  <a:cubicBezTo>
                    <a:pt x="207" y="461"/>
                    <a:pt x="207" y="461"/>
                    <a:pt x="207" y="461"/>
                  </a:cubicBezTo>
                  <a:cubicBezTo>
                    <a:pt x="207" y="461"/>
                    <a:pt x="207" y="461"/>
                    <a:pt x="207" y="461"/>
                  </a:cubicBezTo>
                  <a:cubicBezTo>
                    <a:pt x="207" y="461"/>
                    <a:pt x="206" y="460"/>
                    <a:pt x="205" y="460"/>
                  </a:cubicBezTo>
                  <a:cubicBezTo>
                    <a:pt x="205" y="460"/>
                    <a:pt x="205" y="460"/>
                    <a:pt x="205" y="460"/>
                  </a:cubicBezTo>
                  <a:cubicBezTo>
                    <a:pt x="199" y="460"/>
                    <a:pt x="199" y="460"/>
                    <a:pt x="199" y="460"/>
                  </a:cubicBezTo>
                  <a:cubicBezTo>
                    <a:pt x="186" y="435"/>
                    <a:pt x="176" y="411"/>
                    <a:pt x="168" y="374"/>
                  </a:cubicBezTo>
                  <a:cubicBezTo>
                    <a:pt x="174" y="355"/>
                    <a:pt x="174" y="355"/>
                    <a:pt x="174" y="355"/>
                  </a:cubicBezTo>
                  <a:cubicBezTo>
                    <a:pt x="174" y="355"/>
                    <a:pt x="174" y="355"/>
                    <a:pt x="174" y="355"/>
                  </a:cubicBezTo>
                  <a:cubicBezTo>
                    <a:pt x="174" y="355"/>
                    <a:pt x="174" y="355"/>
                    <a:pt x="174" y="355"/>
                  </a:cubicBezTo>
                  <a:cubicBezTo>
                    <a:pt x="174" y="355"/>
                    <a:pt x="174" y="355"/>
                    <a:pt x="174" y="355"/>
                  </a:cubicBezTo>
                  <a:cubicBezTo>
                    <a:pt x="174" y="355"/>
                    <a:pt x="174" y="355"/>
                    <a:pt x="174" y="355"/>
                  </a:cubicBezTo>
                  <a:cubicBezTo>
                    <a:pt x="174" y="355"/>
                    <a:pt x="174" y="355"/>
                    <a:pt x="174" y="355"/>
                  </a:cubicBezTo>
                  <a:cubicBezTo>
                    <a:pt x="174" y="355"/>
                    <a:pt x="174" y="355"/>
                    <a:pt x="174" y="355"/>
                  </a:cubicBezTo>
                  <a:cubicBezTo>
                    <a:pt x="174" y="355"/>
                    <a:pt x="174" y="355"/>
                    <a:pt x="174" y="355"/>
                  </a:cubicBezTo>
                  <a:cubicBezTo>
                    <a:pt x="174" y="354"/>
                    <a:pt x="174" y="354"/>
                    <a:pt x="174" y="354"/>
                  </a:cubicBezTo>
                  <a:cubicBezTo>
                    <a:pt x="174" y="354"/>
                    <a:pt x="174" y="354"/>
                    <a:pt x="174" y="354"/>
                  </a:cubicBezTo>
                  <a:cubicBezTo>
                    <a:pt x="174" y="354"/>
                    <a:pt x="174" y="354"/>
                    <a:pt x="174" y="354"/>
                  </a:cubicBezTo>
                  <a:cubicBezTo>
                    <a:pt x="174" y="354"/>
                    <a:pt x="174" y="354"/>
                    <a:pt x="174" y="354"/>
                  </a:cubicBezTo>
                  <a:cubicBezTo>
                    <a:pt x="174" y="354"/>
                    <a:pt x="174" y="354"/>
                    <a:pt x="174" y="354"/>
                  </a:cubicBezTo>
                  <a:cubicBezTo>
                    <a:pt x="174" y="354"/>
                    <a:pt x="174" y="354"/>
                    <a:pt x="174" y="354"/>
                  </a:cubicBezTo>
                  <a:cubicBezTo>
                    <a:pt x="174" y="354"/>
                    <a:pt x="174" y="354"/>
                    <a:pt x="174" y="354"/>
                  </a:cubicBezTo>
                  <a:cubicBezTo>
                    <a:pt x="174" y="354"/>
                    <a:pt x="174" y="354"/>
                    <a:pt x="174" y="354"/>
                  </a:cubicBezTo>
                  <a:cubicBezTo>
                    <a:pt x="174" y="354"/>
                    <a:pt x="174" y="354"/>
                    <a:pt x="174" y="354"/>
                  </a:cubicBezTo>
                  <a:cubicBezTo>
                    <a:pt x="174" y="354"/>
                    <a:pt x="174" y="354"/>
                    <a:pt x="174" y="354"/>
                  </a:cubicBezTo>
                  <a:cubicBezTo>
                    <a:pt x="174" y="354"/>
                    <a:pt x="174" y="354"/>
                    <a:pt x="174" y="354"/>
                  </a:cubicBezTo>
                  <a:cubicBezTo>
                    <a:pt x="174" y="354"/>
                    <a:pt x="174" y="354"/>
                    <a:pt x="174" y="354"/>
                  </a:cubicBezTo>
                  <a:cubicBezTo>
                    <a:pt x="174" y="354"/>
                    <a:pt x="174" y="354"/>
                    <a:pt x="174" y="354"/>
                  </a:cubicBezTo>
                  <a:cubicBezTo>
                    <a:pt x="174" y="354"/>
                    <a:pt x="174" y="354"/>
                    <a:pt x="174" y="354"/>
                  </a:cubicBezTo>
                  <a:cubicBezTo>
                    <a:pt x="174" y="354"/>
                    <a:pt x="174" y="354"/>
                    <a:pt x="174" y="354"/>
                  </a:cubicBezTo>
                  <a:cubicBezTo>
                    <a:pt x="174" y="354"/>
                    <a:pt x="174" y="354"/>
                    <a:pt x="174" y="354"/>
                  </a:cubicBezTo>
                  <a:cubicBezTo>
                    <a:pt x="174" y="354"/>
                    <a:pt x="174" y="354"/>
                    <a:pt x="174" y="354"/>
                  </a:cubicBezTo>
                  <a:cubicBezTo>
                    <a:pt x="174" y="354"/>
                    <a:pt x="174" y="354"/>
                    <a:pt x="174" y="354"/>
                  </a:cubicBezTo>
                  <a:cubicBezTo>
                    <a:pt x="174" y="354"/>
                    <a:pt x="174" y="354"/>
                    <a:pt x="174" y="354"/>
                  </a:cubicBezTo>
                  <a:cubicBezTo>
                    <a:pt x="174" y="354"/>
                    <a:pt x="174" y="354"/>
                    <a:pt x="174" y="354"/>
                  </a:cubicBezTo>
                  <a:cubicBezTo>
                    <a:pt x="174" y="354"/>
                    <a:pt x="174" y="354"/>
                    <a:pt x="174" y="354"/>
                  </a:cubicBezTo>
                  <a:cubicBezTo>
                    <a:pt x="174" y="354"/>
                    <a:pt x="174" y="354"/>
                    <a:pt x="174" y="354"/>
                  </a:cubicBezTo>
                  <a:cubicBezTo>
                    <a:pt x="174" y="354"/>
                    <a:pt x="174" y="354"/>
                    <a:pt x="174" y="354"/>
                  </a:cubicBezTo>
                  <a:cubicBezTo>
                    <a:pt x="174" y="354"/>
                    <a:pt x="174" y="354"/>
                    <a:pt x="174" y="354"/>
                  </a:cubicBezTo>
                  <a:cubicBezTo>
                    <a:pt x="174" y="354"/>
                    <a:pt x="174" y="354"/>
                    <a:pt x="174" y="354"/>
                  </a:cubicBezTo>
                  <a:cubicBezTo>
                    <a:pt x="174" y="354"/>
                    <a:pt x="174" y="354"/>
                    <a:pt x="174" y="354"/>
                  </a:cubicBezTo>
                  <a:cubicBezTo>
                    <a:pt x="174" y="354"/>
                    <a:pt x="174" y="354"/>
                    <a:pt x="174" y="354"/>
                  </a:cubicBezTo>
                  <a:cubicBezTo>
                    <a:pt x="174" y="354"/>
                    <a:pt x="174" y="354"/>
                    <a:pt x="174" y="354"/>
                  </a:cubicBezTo>
                  <a:cubicBezTo>
                    <a:pt x="174" y="354"/>
                    <a:pt x="174" y="354"/>
                    <a:pt x="174" y="354"/>
                  </a:cubicBezTo>
                  <a:cubicBezTo>
                    <a:pt x="174" y="354"/>
                    <a:pt x="174" y="354"/>
                    <a:pt x="174" y="354"/>
                  </a:cubicBezTo>
                  <a:cubicBezTo>
                    <a:pt x="174" y="354"/>
                    <a:pt x="174" y="354"/>
                    <a:pt x="174" y="354"/>
                  </a:cubicBezTo>
                  <a:cubicBezTo>
                    <a:pt x="174" y="354"/>
                    <a:pt x="174" y="354"/>
                    <a:pt x="174" y="354"/>
                  </a:cubicBezTo>
                  <a:cubicBezTo>
                    <a:pt x="174" y="354"/>
                    <a:pt x="174" y="354"/>
                    <a:pt x="174" y="354"/>
                  </a:cubicBezTo>
                  <a:cubicBezTo>
                    <a:pt x="174" y="354"/>
                    <a:pt x="174" y="354"/>
                    <a:pt x="174" y="354"/>
                  </a:cubicBezTo>
                  <a:cubicBezTo>
                    <a:pt x="174" y="354"/>
                    <a:pt x="174" y="354"/>
                    <a:pt x="174" y="354"/>
                  </a:cubicBezTo>
                  <a:cubicBezTo>
                    <a:pt x="174" y="352"/>
                    <a:pt x="174" y="352"/>
                    <a:pt x="174" y="352"/>
                  </a:cubicBezTo>
                  <a:cubicBezTo>
                    <a:pt x="174" y="351"/>
                    <a:pt x="174" y="351"/>
                    <a:pt x="174" y="351"/>
                  </a:cubicBezTo>
                  <a:cubicBezTo>
                    <a:pt x="174" y="351"/>
                    <a:pt x="173" y="350"/>
                    <a:pt x="173" y="350"/>
                  </a:cubicBezTo>
                  <a:cubicBezTo>
                    <a:pt x="172" y="350"/>
                    <a:pt x="172" y="350"/>
                    <a:pt x="172" y="350"/>
                  </a:cubicBezTo>
                  <a:cubicBezTo>
                    <a:pt x="163" y="350"/>
                    <a:pt x="163" y="350"/>
                    <a:pt x="163" y="350"/>
                  </a:cubicBezTo>
                  <a:cubicBezTo>
                    <a:pt x="162" y="345"/>
                    <a:pt x="162" y="340"/>
                    <a:pt x="161" y="334"/>
                  </a:cubicBezTo>
                  <a:cubicBezTo>
                    <a:pt x="161" y="334"/>
                    <a:pt x="161" y="334"/>
                    <a:pt x="161" y="334"/>
                  </a:cubicBezTo>
                  <a:cubicBezTo>
                    <a:pt x="161" y="334"/>
                    <a:pt x="161" y="334"/>
                    <a:pt x="161" y="334"/>
                  </a:cubicBezTo>
                  <a:cubicBezTo>
                    <a:pt x="161" y="334"/>
                    <a:pt x="161" y="334"/>
                    <a:pt x="161" y="334"/>
                  </a:cubicBezTo>
                  <a:cubicBezTo>
                    <a:pt x="160" y="327"/>
                    <a:pt x="159" y="320"/>
                    <a:pt x="158" y="312"/>
                  </a:cubicBezTo>
                  <a:cubicBezTo>
                    <a:pt x="158" y="312"/>
                    <a:pt x="158" y="312"/>
                    <a:pt x="158" y="312"/>
                  </a:cubicBezTo>
                  <a:cubicBezTo>
                    <a:pt x="158" y="312"/>
                    <a:pt x="158" y="312"/>
                    <a:pt x="158" y="312"/>
                  </a:cubicBezTo>
                  <a:cubicBezTo>
                    <a:pt x="158" y="312"/>
                    <a:pt x="158" y="312"/>
                    <a:pt x="158" y="312"/>
                  </a:cubicBezTo>
                  <a:cubicBezTo>
                    <a:pt x="158" y="312"/>
                    <a:pt x="158" y="312"/>
                    <a:pt x="158" y="312"/>
                  </a:cubicBezTo>
                  <a:cubicBezTo>
                    <a:pt x="158" y="312"/>
                    <a:pt x="158" y="312"/>
                    <a:pt x="158" y="312"/>
                  </a:cubicBezTo>
                  <a:cubicBezTo>
                    <a:pt x="158" y="312"/>
                    <a:pt x="158" y="312"/>
                    <a:pt x="158" y="312"/>
                  </a:cubicBezTo>
                  <a:cubicBezTo>
                    <a:pt x="158" y="312"/>
                    <a:pt x="158" y="312"/>
                    <a:pt x="158" y="312"/>
                  </a:cubicBezTo>
                  <a:cubicBezTo>
                    <a:pt x="157" y="305"/>
                    <a:pt x="156" y="298"/>
                    <a:pt x="155" y="291"/>
                  </a:cubicBezTo>
                  <a:cubicBezTo>
                    <a:pt x="155" y="291"/>
                    <a:pt x="155" y="291"/>
                    <a:pt x="155" y="291"/>
                  </a:cubicBezTo>
                  <a:cubicBezTo>
                    <a:pt x="155" y="291"/>
                    <a:pt x="155" y="291"/>
                    <a:pt x="155" y="291"/>
                  </a:cubicBezTo>
                  <a:cubicBezTo>
                    <a:pt x="155" y="291"/>
                    <a:pt x="155" y="291"/>
                    <a:pt x="155" y="291"/>
                  </a:cubicBezTo>
                  <a:cubicBezTo>
                    <a:pt x="155" y="291"/>
                    <a:pt x="155" y="291"/>
                    <a:pt x="155" y="291"/>
                  </a:cubicBezTo>
                  <a:cubicBezTo>
                    <a:pt x="155" y="285"/>
                    <a:pt x="154" y="279"/>
                    <a:pt x="153" y="272"/>
                  </a:cubicBezTo>
                  <a:cubicBezTo>
                    <a:pt x="153" y="272"/>
                    <a:pt x="153" y="272"/>
                    <a:pt x="153" y="272"/>
                  </a:cubicBezTo>
                  <a:cubicBezTo>
                    <a:pt x="153" y="272"/>
                    <a:pt x="153" y="272"/>
                    <a:pt x="153" y="272"/>
                  </a:cubicBezTo>
                  <a:cubicBezTo>
                    <a:pt x="153" y="267"/>
                    <a:pt x="152" y="263"/>
                    <a:pt x="152" y="258"/>
                  </a:cubicBezTo>
                  <a:cubicBezTo>
                    <a:pt x="152" y="257"/>
                    <a:pt x="152" y="257"/>
                    <a:pt x="152" y="257"/>
                  </a:cubicBezTo>
                  <a:cubicBezTo>
                    <a:pt x="152" y="257"/>
                    <a:pt x="152" y="256"/>
                    <a:pt x="152" y="256"/>
                  </a:cubicBezTo>
                  <a:cubicBezTo>
                    <a:pt x="151" y="252"/>
                    <a:pt x="151" y="247"/>
                    <a:pt x="151" y="243"/>
                  </a:cubicBezTo>
                  <a:cubicBezTo>
                    <a:pt x="151" y="243"/>
                    <a:pt x="151" y="243"/>
                    <a:pt x="151" y="243"/>
                  </a:cubicBezTo>
                  <a:cubicBezTo>
                    <a:pt x="151" y="243"/>
                    <a:pt x="151" y="243"/>
                    <a:pt x="151" y="243"/>
                  </a:cubicBezTo>
                  <a:cubicBezTo>
                    <a:pt x="151" y="243"/>
                    <a:pt x="151" y="243"/>
                    <a:pt x="151" y="243"/>
                  </a:cubicBezTo>
                  <a:cubicBezTo>
                    <a:pt x="151" y="243"/>
                    <a:pt x="151" y="243"/>
                    <a:pt x="151" y="243"/>
                  </a:cubicBezTo>
                  <a:cubicBezTo>
                    <a:pt x="151" y="243"/>
                    <a:pt x="151" y="243"/>
                    <a:pt x="151" y="243"/>
                  </a:cubicBezTo>
                  <a:cubicBezTo>
                    <a:pt x="150" y="238"/>
                    <a:pt x="150" y="232"/>
                    <a:pt x="149" y="227"/>
                  </a:cubicBezTo>
                  <a:cubicBezTo>
                    <a:pt x="149" y="227"/>
                    <a:pt x="149" y="227"/>
                    <a:pt x="149" y="227"/>
                  </a:cubicBezTo>
                  <a:cubicBezTo>
                    <a:pt x="149" y="222"/>
                    <a:pt x="149" y="216"/>
                    <a:pt x="148" y="211"/>
                  </a:cubicBezTo>
                  <a:cubicBezTo>
                    <a:pt x="148" y="211"/>
                    <a:pt x="148" y="211"/>
                    <a:pt x="148" y="211"/>
                  </a:cubicBezTo>
                  <a:cubicBezTo>
                    <a:pt x="148" y="211"/>
                    <a:pt x="148" y="211"/>
                    <a:pt x="148" y="211"/>
                  </a:cubicBezTo>
                  <a:cubicBezTo>
                    <a:pt x="148" y="211"/>
                    <a:pt x="148" y="211"/>
                    <a:pt x="148" y="211"/>
                  </a:cubicBezTo>
                  <a:cubicBezTo>
                    <a:pt x="148" y="211"/>
                    <a:pt x="148" y="211"/>
                    <a:pt x="148" y="211"/>
                  </a:cubicBezTo>
                  <a:cubicBezTo>
                    <a:pt x="148" y="211"/>
                    <a:pt x="148" y="211"/>
                    <a:pt x="148" y="211"/>
                  </a:cubicBezTo>
                  <a:cubicBezTo>
                    <a:pt x="148" y="207"/>
                    <a:pt x="148" y="204"/>
                    <a:pt x="147" y="200"/>
                  </a:cubicBezTo>
                  <a:cubicBezTo>
                    <a:pt x="147" y="200"/>
                    <a:pt x="147" y="200"/>
                    <a:pt x="147" y="200"/>
                  </a:cubicBezTo>
                  <a:cubicBezTo>
                    <a:pt x="147" y="199"/>
                    <a:pt x="147" y="199"/>
                    <a:pt x="147" y="199"/>
                  </a:cubicBezTo>
                  <a:cubicBezTo>
                    <a:pt x="147" y="199"/>
                    <a:pt x="147" y="199"/>
                    <a:pt x="147" y="199"/>
                  </a:cubicBezTo>
                  <a:cubicBezTo>
                    <a:pt x="147" y="199"/>
                    <a:pt x="147" y="199"/>
                    <a:pt x="147" y="199"/>
                  </a:cubicBezTo>
                  <a:cubicBezTo>
                    <a:pt x="147" y="196"/>
                    <a:pt x="147" y="192"/>
                    <a:pt x="147" y="188"/>
                  </a:cubicBezTo>
                  <a:cubicBezTo>
                    <a:pt x="147" y="188"/>
                    <a:pt x="147" y="188"/>
                    <a:pt x="147" y="188"/>
                  </a:cubicBezTo>
                  <a:cubicBezTo>
                    <a:pt x="147" y="188"/>
                    <a:pt x="147" y="188"/>
                    <a:pt x="147" y="188"/>
                  </a:cubicBezTo>
                  <a:cubicBezTo>
                    <a:pt x="146" y="184"/>
                    <a:pt x="146" y="181"/>
                    <a:pt x="146" y="177"/>
                  </a:cubicBezTo>
                  <a:cubicBezTo>
                    <a:pt x="146" y="177"/>
                    <a:pt x="146" y="177"/>
                    <a:pt x="146" y="177"/>
                  </a:cubicBezTo>
                  <a:cubicBezTo>
                    <a:pt x="146" y="176"/>
                    <a:pt x="146" y="176"/>
                    <a:pt x="146" y="176"/>
                  </a:cubicBezTo>
                  <a:cubicBezTo>
                    <a:pt x="146" y="176"/>
                    <a:pt x="146" y="176"/>
                    <a:pt x="146" y="176"/>
                  </a:cubicBezTo>
                  <a:cubicBezTo>
                    <a:pt x="146" y="172"/>
                    <a:pt x="145" y="167"/>
                    <a:pt x="145" y="162"/>
                  </a:cubicBezTo>
                  <a:cubicBezTo>
                    <a:pt x="145" y="162"/>
                    <a:pt x="145" y="162"/>
                    <a:pt x="145" y="162"/>
                  </a:cubicBezTo>
                  <a:cubicBezTo>
                    <a:pt x="145" y="162"/>
                    <a:pt x="145" y="162"/>
                    <a:pt x="145" y="162"/>
                  </a:cubicBezTo>
                  <a:cubicBezTo>
                    <a:pt x="145" y="162"/>
                    <a:pt x="145" y="162"/>
                    <a:pt x="145" y="162"/>
                  </a:cubicBezTo>
                  <a:cubicBezTo>
                    <a:pt x="145" y="162"/>
                    <a:pt x="145" y="162"/>
                    <a:pt x="145" y="162"/>
                  </a:cubicBezTo>
                  <a:cubicBezTo>
                    <a:pt x="145" y="157"/>
                    <a:pt x="144" y="152"/>
                    <a:pt x="144" y="148"/>
                  </a:cubicBezTo>
                  <a:cubicBezTo>
                    <a:pt x="144" y="148"/>
                    <a:pt x="144" y="148"/>
                    <a:pt x="144" y="148"/>
                  </a:cubicBezTo>
                  <a:cubicBezTo>
                    <a:pt x="144" y="148"/>
                    <a:pt x="144" y="148"/>
                    <a:pt x="144" y="148"/>
                  </a:cubicBezTo>
                  <a:cubicBezTo>
                    <a:pt x="144" y="147"/>
                    <a:pt x="144" y="147"/>
                    <a:pt x="144" y="147"/>
                  </a:cubicBezTo>
                  <a:cubicBezTo>
                    <a:pt x="144" y="143"/>
                    <a:pt x="144" y="139"/>
                    <a:pt x="143" y="135"/>
                  </a:cubicBezTo>
                  <a:cubicBezTo>
                    <a:pt x="143" y="134"/>
                    <a:pt x="143" y="134"/>
                    <a:pt x="143" y="134"/>
                  </a:cubicBezTo>
                  <a:cubicBezTo>
                    <a:pt x="143" y="130"/>
                    <a:pt x="143" y="126"/>
                    <a:pt x="143" y="122"/>
                  </a:cubicBezTo>
                  <a:cubicBezTo>
                    <a:pt x="143" y="122"/>
                    <a:pt x="143" y="122"/>
                    <a:pt x="143" y="122"/>
                  </a:cubicBezTo>
                  <a:cubicBezTo>
                    <a:pt x="143" y="122"/>
                    <a:pt x="143" y="122"/>
                    <a:pt x="143" y="122"/>
                  </a:cubicBezTo>
                  <a:cubicBezTo>
                    <a:pt x="143" y="121"/>
                    <a:pt x="143" y="121"/>
                    <a:pt x="143" y="121"/>
                  </a:cubicBezTo>
                  <a:cubicBezTo>
                    <a:pt x="142" y="117"/>
                    <a:pt x="142" y="113"/>
                    <a:pt x="142" y="108"/>
                  </a:cubicBezTo>
                  <a:cubicBezTo>
                    <a:pt x="142" y="108"/>
                    <a:pt x="142" y="108"/>
                    <a:pt x="142" y="108"/>
                  </a:cubicBezTo>
                  <a:cubicBezTo>
                    <a:pt x="142" y="108"/>
                    <a:pt x="142" y="108"/>
                    <a:pt x="142" y="108"/>
                  </a:cubicBezTo>
                  <a:cubicBezTo>
                    <a:pt x="142" y="104"/>
                    <a:pt x="142" y="99"/>
                    <a:pt x="141" y="95"/>
                  </a:cubicBezTo>
                  <a:cubicBezTo>
                    <a:pt x="141" y="95"/>
                    <a:pt x="141" y="95"/>
                    <a:pt x="141" y="95"/>
                  </a:cubicBezTo>
                  <a:cubicBezTo>
                    <a:pt x="141" y="95"/>
                    <a:pt x="141" y="95"/>
                    <a:pt x="141" y="95"/>
                  </a:cubicBezTo>
                  <a:cubicBezTo>
                    <a:pt x="141" y="95"/>
                    <a:pt x="141" y="95"/>
                    <a:pt x="141" y="95"/>
                  </a:cubicBezTo>
                  <a:cubicBezTo>
                    <a:pt x="141" y="95"/>
                    <a:pt x="141" y="95"/>
                    <a:pt x="141" y="95"/>
                  </a:cubicBezTo>
                  <a:cubicBezTo>
                    <a:pt x="141" y="86"/>
                    <a:pt x="141" y="86"/>
                    <a:pt x="141" y="86"/>
                  </a:cubicBezTo>
                  <a:cubicBezTo>
                    <a:pt x="141" y="86"/>
                    <a:pt x="141" y="86"/>
                    <a:pt x="141" y="86"/>
                  </a:cubicBezTo>
                  <a:cubicBezTo>
                    <a:pt x="141" y="86"/>
                    <a:pt x="141" y="86"/>
                    <a:pt x="141" y="86"/>
                  </a:cubicBezTo>
                  <a:cubicBezTo>
                    <a:pt x="141" y="86"/>
                    <a:pt x="141" y="86"/>
                    <a:pt x="141" y="86"/>
                  </a:cubicBezTo>
                  <a:cubicBezTo>
                    <a:pt x="141" y="86"/>
                    <a:pt x="141" y="86"/>
                    <a:pt x="141" y="86"/>
                  </a:cubicBezTo>
                  <a:cubicBezTo>
                    <a:pt x="141" y="81"/>
                    <a:pt x="140" y="77"/>
                    <a:pt x="140" y="72"/>
                  </a:cubicBezTo>
                  <a:cubicBezTo>
                    <a:pt x="141" y="71"/>
                    <a:pt x="141" y="71"/>
                    <a:pt x="141" y="71"/>
                  </a:cubicBezTo>
                  <a:cubicBezTo>
                    <a:pt x="145" y="68"/>
                    <a:pt x="147" y="64"/>
                    <a:pt x="147" y="58"/>
                  </a:cubicBezTo>
                  <a:cubicBezTo>
                    <a:pt x="147" y="54"/>
                    <a:pt x="147" y="54"/>
                    <a:pt x="147" y="54"/>
                  </a:cubicBezTo>
                  <a:cubicBezTo>
                    <a:pt x="147" y="54"/>
                    <a:pt x="147" y="54"/>
                    <a:pt x="147" y="54"/>
                  </a:cubicBezTo>
                  <a:cubicBezTo>
                    <a:pt x="147" y="54"/>
                    <a:pt x="147" y="54"/>
                    <a:pt x="147" y="54"/>
                  </a:cubicBezTo>
                  <a:cubicBezTo>
                    <a:pt x="147" y="53"/>
                    <a:pt x="147" y="53"/>
                    <a:pt x="147" y="53"/>
                  </a:cubicBezTo>
                  <a:cubicBezTo>
                    <a:pt x="147" y="52"/>
                    <a:pt x="146" y="50"/>
                    <a:pt x="143" y="49"/>
                  </a:cubicBezTo>
                  <a:cubicBezTo>
                    <a:pt x="143" y="41"/>
                    <a:pt x="143" y="41"/>
                    <a:pt x="143" y="41"/>
                  </a:cubicBezTo>
                  <a:cubicBezTo>
                    <a:pt x="147" y="41"/>
                    <a:pt x="147" y="41"/>
                    <a:pt x="147" y="41"/>
                  </a:cubicBezTo>
                  <a:cubicBezTo>
                    <a:pt x="148" y="41"/>
                    <a:pt x="148" y="41"/>
                    <a:pt x="148" y="40"/>
                  </a:cubicBezTo>
                  <a:cubicBezTo>
                    <a:pt x="148" y="40"/>
                    <a:pt x="148" y="40"/>
                    <a:pt x="148" y="40"/>
                  </a:cubicBezTo>
                  <a:cubicBezTo>
                    <a:pt x="148" y="34"/>
                    <a:pt x="148" y="34"/>
                    <a:pt x="148" y="34"/>
                  </a:cubicBezTo>
                  <a:cubicBezTo>
                    <a:pt x="148" y="34"/>
                    <a:pt x="148" y="34"/>
                    <a:pt x="148" y="34"/>
                  </a:cubicBezTo>
                  <a:cubicBezTo>
                    <a:pt x="148" y="34"/>
                    <a:pt x="148" y="33"/>
                    <a:pt x="147" y="33"/>
                  </a:cubicBezTo>
                  <a:cubicBezTo>
                    <a:pt x="143" y="33"/>
                    <a:pt x="140" y="31"/>
                    <a:pt x="137" y="26"/>
                  </a:cubicBezTo>
                  <a:cubicBezTo>
                    <a:pt x="135" y="21"/>
                    <a:pt x="133" y="15"/>
                    <a:pt x="133" y="5"/>
                  </a:cubicBezTo>
                  <a:cubicBezTo>
                    <a:pt x="133" y="5"/>
                    <a:pt x="133" y="5"/>
                    <a:pt x="133" y="5"/>
                  </a:cubicBezTo>
                  <a:cubicBezTo>
                    <a:pt x="133" y="4"/>
                    <a:pt x="133" y="3"/>
                    <a:pt x="132" y="2"/>
                  </a:cubicBezTo>
                  <a:cubicBezTo>
                    <a:pt x="132" y="0"/>
                    <a:pt x="131" y="0"/>
                    <a:pt x="130" y="0"/>
                  </a:cubicBezTo>
                  <a:cubicBezTo>
                    <a:pt x="128" y="0"/>
                    <a:pt x="128" y="0"/>
                    <a:pt x="127" y="2"/>
                  </a:cubicBezTo>
                  <a:cubicBezTo>
                    <a:pt x="126" y="3"/>
                    <a:pt x="126" y="4"/>
                    <a:pt x="126" y="5"/>
                  </a:cubicBezTo>
                  <a:cubicBezTo>
                    <a:pt x="126" y="5"/>
                    <a:pt x="126" y="5"/>
                    <a:pt x="126" y="5"/>
                  </a:cubicBezTo>
                  <a:cubicBezTo>
                    <a:pt x="126" y="15"/>
                    <a:pt x="125" y="21"/>
                    <a:pt x="122" y="26"/>
                  </a:cubicBezTo>
                  <a:cubicBezTo>
                    <a:pt x="120" y="31"/>
                    <a:pt x="116" y="33"/>
                    <a:pt x="112" y="33"/>
                  </a:cubicBezTo>
                  <a:cubicBezTo>
                    <a:pt x="112" y="33"/>
                    <a:pt x="111" y="34"/>
                    <a:pt x="111" y="34"/>
                  </a:cubicBezTo>
                  <a:cubicBezTo>
                    <a:pt x="111" y="34"/>
                    <a:pt x="111" y="34"/>
                    <a:pt x="111" y="34"/>
                  </a:cubicBezTo>
                  <a:cubicBezTo>
                    <a:pt x="111" y="40"/>
                    <a:pt x="111" y="40"/>
                    <a:pt x="111" y="40"/>
                  </a:cubicBezTo>
                  <a:cubicBezTo>
                    <a:pt x="111" y="41"/>
                    <a:pt x="112" y="41"/>
                    <a:pt x="112" y="41"/>
                  </a:cubicBezTo>
                  <a:cubicBezTo>
                    <a:pt x="112" y="41"/>
                    <a:pt x="112" y="41"/>
                    <a:pt x="112" y="41"/>
                  </a:cubicBezTo>
                  <a:cubicBezTo>
                    <a:pt x="116" y="41"/>
                    <a:pt x="116" y="41"/>
                    <a:pt x="116" y="41"/>
                  </a:cubicBezTo>
                  <a:cubicBezTo>
                    <a:pt x="116" y="49"/>
                    <a:pt x="116" y="49"/>
                    <a:pt x="116" y="49"/>
                  </a:cubicBezTo>
                  <a:cubicBezTo>
                    <a:pt x="114" y="50"/>
                    <a:pt x="112" y="52"/>
                    <a:pt x="112" y="53"/>
                  </a:cubicBezTo>
                  <a:cubicBezTo>
                    <a:pt x="112" y="54"/>
                    <a:pt x="112" y="54"/>
                    <a:pt x="112" y="54"/>
                  </a:cubicBezTo>
                  <a:cubicBezTo>
                    <a:pt x="112" y="54"/>
                    <a:pt x="112" y="54"/>
                    <a:pt x="112" y="54"/>
                  </a:cubicBezTo>
                  <a:cubicBezTo>
                    <a:pt x="112" y="54"/>
                    <a:pt x="112" y="54"/>
                    <a:pt x="112" y="54"/>
                  </a:cubicBezTo>
                  <a:cubicBezTo>
                    <a:pt x="112" y="58"/>
                    <a:pt x="112" y="58"/>
                    <a:pt x="112" y="58"/>
                  </a:cubicBezTo>
                  <a:cubicBezTo>
                    <a:pt x="112" y="64"/>
                    <a:pt x="115" y="68"/>
                    <a:pt x="119" y="71"/>
                  </a:cubicBezTo>
                  <a:cubicBezTo>
                    <a:pt x="119" y="72"/>
                    <a:pt x="119" y="72"/>
                    <a:pt x="119" y="72"/>
                  </a:cubicBezTo>
                  <a:cubicBezTo>
                    <a:pt x="119" y="80"/>
                    <a:pt x="118" y="88"/>
                    <a:pt x="118" y="95"/>
                  </a:cubicBezTo>
                  <a:cubicBezTo>
                    <a:pt x="118" y="95"/>
                    <a:pt x="118" y="95"/>
                    <a:pt x="118" y="95"/>
                  </a:cubicBezTo>
                  <a:cubicBezTo>
                    <a:pt x="118" y="95"/>
                    <a:pt x="118" y="95"/>
                    <a:pt x="118" y="95"/>
                  </a:cubicBezTo>
                  <a:cubicBezTo>
                    <a:pt x="117" y="109"/>
                    <a:pt x="116" y="122"/>
                    <a:pt x="116" y="134"/>
                  </a:cubicBezTo>
                  <a:cubicBezTo>
                    <a:pt x="116" y="135"/>
                    <a:pt x="116" y="135"/>
                    <a:pt x="116" y="135"/>
                  </a:cubicBezTo>
                  <a:cubicBezTo>
                    <a:pt x="116" y="135"/>
                    <a:pt x="116" y="135"/>
                    <a:pt x="116" y="135"/>
                  </a:cubicBezTo>
                  <a:cubicBezTo>
                    <a:pt x="113" y="183"/>
                    <a:pt x="110" y="223"/>
                    <a:pt x="107" y="257"/>
                  </a:cubicBezTo>
                  <a:cubicBezTo>
                    <a:pt x="107" y="257"/>
                    <a:pt x="107" y="257"/>
                    <a:pt x="107" y="257"/>
                  </a:cubicBezTo>
                  <a:cubicBezTo>
                    <a:pt x="107" y="257"/>
                    <a:pt x="107" y="257"/>
                    <a:pt x="107" y="257"/>
                  </a:cubicBezTo>
                  <a:cubicBezTo>
                    <a:pt x="104" y="296"/>
                    <a:pt x="100" y="326"/>
                    <a:pt x="96" y="350"/>
                  </a:cubicBezTo>
                  <a:cubicBezTo>
                    <a:pt x="87" y="350"/>
                    <a:pt x="87" y="350"/>
                    <a:pt x="87" y="350"/>
                  </a:cubicBezTo>
                  <a:cubicBezTo>
                    <a:pt x="87" y="350"/>
                    <a:pt x="87" y="350"/>
                    <a:pt x="87" y="350"/>
                  </a:cubicBezTo>
                  <a:cubicBezTo>
                    <a:pt x="86" y="350"/>
                    <a:pt x="85" y="351"/>
                    <a:pt x="85" y="351"/>
                  </a:cubicBezTo>
                  <a:cubicBezTo>
                    <a:pt x="85" y="352"/>
                    <a:pt x="85" y="352"/>
                    <a:pt x="85" y="352"/>
                  </a:cubicBezTo>
                  <a:cubicBezTo>
                    <a:pt x="85" y="354"/>
                    <a:pt x="85" y="354"/>
                    <a:pt x="85" y="354"/>
                  </a:cubicBezTo>
                  <a:cubicBezTo>
                    <a:pt x="85" y="354"/>
                    <a:pt x="85" y="354"/>
                    <a:pt x="85" y="354"/>
                  </a:cubicBezTo>
                  <a:cubicBezTo>
                    <a:pt x="85" y="354"/>
                    <a:pt x="85" y="354"/>
                    <a:pt x="85" y="354"/>
                  </a:cubicBezTo>
                  <a:cubicBezTo>
                    <a:pt x="85" y="354"/>
                    <a:pt x="85" y="354"/>
                    <a:pt x="85" y="354"/>
                  </a:cubicBezTo>
                  <a:cubicBezTo>
                    <a:pt x="85" y="354"/>
                    <a:pt x="85" y="354"/>
                    <a:pt x="85" y="354"/>
                  </a:cubicBezTo>
                  <a:cubicBezTo>
                    <a:pt x="85" y="354"/>
                    <a:pt x="85" y="354"/>
                    <a:pt x="85" y="354"/>
                  </a:cubicBezTo>
                  <a:cubicBezTo>
                    <a:pt x="85" y="354"/>
                    <a:pt x="85" y="354"/>
                    <a:pt x="85" y="354"/>
                  </a:cubicBezTo>
                  <a:cubicBezTo>
                    <a:pt x="85" y="354"/>
                    <a:pt x="85" y="354"/>
                    <a:pt x="85" y="354"/>
                  </a:cubicBezTo>
                  <a:cubicBezTo>
                    <a:pt x="85" y="354"/>
                    <a:pt x="85" y="354"/>
                    <a:pt x="85" y="354"/>
                  </a:cubicBezTo>
                  <a:cubicBezTo>
                    <a:pt x="85" y="354"/>
                    <a:pt x="85" y="354"/>
                    <a:pt x="85" y="354"/>
                  </a:cubicBezTo>
                  <a:cubicBezTo>
                    <a:pt x="85" y="354"/>
                    <a:pt x="85" y="354"/>
                    <a:pt x="85" y="354"/>
                  </a:cubicBezTo>
                  <a:cubicBezTo>
                    <a:pt x="85" y="354"/>
                    <a:pt x="85" y="354"/>
                    <a:pt x="85" y="354"/>
                  </a:cubicBezTo>
                  <a:cubicBezTo>
                    <a:pt x="85" y="354"/>
                    <a:pt x="85" y="354"/>
                    <a:pt x="85" y="354"/>
                  </a:cubicBezTo>
                  <a:cubicBezTo>
                    <a:pt x="85" y="354"/>
                    <a:pt x="85" y="354"/>
                    <a:pt x="85" y="354"/>
                  </a:cubicBezTo>
                  <a:cubicBezTo>
                    <a:pt x="85" y="354"/>
                    <a:pt x="85" y="354"/>
                    <a:pt x="85" y="354"/>
                  </a:cubicBezTo>
                  <a:cubicBezTo>
                    <a:pt x="85" y="354"/>
                    <a:pt x="85" y="354"/>
                    <a:pt x="85" y="354"/>
                  </a:cubicBezTo>
                  <a:cubicBezTo>
                    <a:pt x="85" y="354"/>
                    <a:pt x="85" y="354"/>
                    <a:pt x="85" y="354"/>
                  </a:cubicBezTo>
                  <a:cubicBezTo>
                    <a:pt x="85" y="354"/>
                    <a:pt x="85" y="354"/>
                    <a:pt x="85" y="354"/>
                  </a:cubicBezTo>
                  <a:cubicBezTo>
                    <a:pt x="85" y="354"/>
                    <a:pt x="85" y="354"/>
                    <a:pt x="85" y="354"/>
                  </a:cubicBezTo>
                  <a:cubicBezTo>
                    <a:pt x="85" y="354"/>
                    <a:pt x="85" y="354"/>
                    <a:pt x="85" y="354"/>
                  </a:cubicBezTo>
                  <a:cubicBezTo>
                    <a:pt x="85" y="354"/>
                    <a:pt x="85" y="354"/>
                    <a:pt x="85" y="354"/>
                  </a:cubicBezTo>
                  <a:cubicBezTo>
                    <a:pt x="85" y="354"/>
                    <a:pt x="85" y="354"/>
                    <a:pt x="85" y="354"/>
                  </a:cubicBezTo>
                  <a:cubicBezTo>
                    <a:pt x="85" y="354"/>
                    <a:pt x="85" y="354"/>
                    <a:pt x="85" y="354"/>
                  </a:cubicBezTo>
                  <a:cubicBezTo>
                    <a:pt x="85" y="354"/>
                    <a:pt x="85" y="354"/>
                    <a:pt x="85" y="354"/>
                  </a:cubicBezTo>
                  <a:cubicBezTo>
                    <a:pt x="85" y="354"/>
                    <a:pt x="85" y="354"/>
                    <a:pt x="85" y="354"/>
                  </a:cubicBezTo>
                  <a:cubicBezTo>
                    <a:pt x="85" y="354"/>
                    <a:pt x="85" y="354"/>
                    <a:pt x="85" y="354"/>
                  </a:cubicBezTo>
                  <a:cubicBezTo>
                    <a:pt x="85" y="354"/>
                    <a:pt x="85" y="354"/>
                    <a:pt x="85" y="354"/>
                  </a:cubicBezTo>
                  <a:cubicBezTo>
                    <a:pt x="85" y="354"/>
                    <a:pt x="85" y="354"/>
                    <a:pt x="85" y="354"/>
                  </a:cubicBezTo>
                  <a:cubicBezTo>
                    <a:pt x="85" y="354"/>
                    <a:pt x="85" y="354"/>
                    <a:pt x="85" y="354"/>
                  </a:cubicBezTo>
                  <a:cubicBezTo>
                    <a:pt x="85" y="354"/>
                    <a:pt x="85" y="354"/>
                    <a:pt x="85" y="354"/>
                  </a:cubicBezTo>
                  <a:cubicBezTo>
                    <a:pt x="85" y="354"/>
                    <a:pt x="85" y="354"/>
                    <a:pt x="85" y="354"/>
                  </a:cubicBezTo>
                  <a:cubicBezTo>
                    <a:pt x="85" y="354"/>
                    <a:pt x="85" y="354"/>
                    <a:pt x="85" y="354"/>
                  </a:cubicBezTo>
                  <a:cubicBezTo>
                    <a:pt x="85" y="354"/>
                    <a:pt x="85" y="354"/>
                    <a:pt x="85" y="354"/>
                  </a:cubicBezTo>
                  <a:cubicBezTo>
                    <a:pt x="85" y="354"/>
                    <a:pt x="85" y="354"/>
                    <a:pt x="85" y="354"/>
                  </a:cubicBezTo>
                  <a:cubicBezTo>
                    <a:pt x="85" y="354"/>
                    <a:pt x="85" y="354"/>
                    <a:pt x="85" y="354"/>
                  </a:cubicBezTo>
                  <a:cubicBezTo>
                    <a:pt x="85" y="355"/>
                    <a:pt x="85" y="355"/>
                    <a:pt x="85" y="355"/>
                  </a:cubicBezTo>
                  <a:cubicBezTo>
                    <a:pt x="85" y="355"/>
                    <a:pt x="85" y="355"/>
                    <a:pt x="85" y="355"/>
                  </a:cubicBezTo>
                  <a:cubicBezTo>
                    <a:pt x="85" y="355"/>
                    <a:pt x="85" y="355"/>
                    <a:pt x="85" y="355"/>
                  </a:cubicBezTo>
                  <a:cubicBezTo>
                    <a:pt x="85" y="355"/>
                    <a:pt x="85" y="355"/>
                    <a:pt x="85" y="355"/>
                  </a:cubicBezTo>
                  <a:cubicBezTo>
                    <a:pt x="85" y="355"/>
                    <a:pt x="85" y="355"/>
                    <a:pt x="85" y="355"/>
                  </a:cubicBezTo>
                  <a:cubicBezTo>
                    <a:pt x="85" y="355"/>
                    <a:pt x="85" y="355"/>
                    <a:pt x="85" y="355"/>
                  </a:cubicBezTo>
                  <a:cubicBezTo>
                    <a:pt x="85" y="355"/>
                    <a:pt x="85" y="355"/>
                    <a:pt x="85" y="355"/>
                  </a:cubicBezTo>
                  <a:cubicBezTo>
                    <a:pt x="85" y="355"/>
                    <a:pt x="85" y="355"/>
                    <a:pt x="85" y="355"/>
                  </a:cubicBezTo>
                  <a:cubicBezTo>
                    <a:pt x="91" y="374"/>
                    <a:pt x="91" y="374"/>
                    <a:pt x="91" y="374"/>
                  </a:cubicBezTo>
                  <a:cubicBezTo>
                    <a:pt x="90" y="378"/>
                    <a:pt x="90" y="382"/>
                    <a:pt x="89" y="385"/>
                  </a:cubicBezTo>
                  <a:cubicBezTo>
                    <a:pt x="89" y="385"/>
                    <a:pt x="89" y="385"/>
                    <a:pt x="89" y="385"/>
                  </a:cubicBezTo>
                  <a:cubicBezTo>
                    <a:pt x="82" y="411"/>
                    <a:pt x="75" y="431"/>
                    <a:pt x="65" y="450"/>
                  </a:cubicBezTo>
                  <a:cubicBezTo>
                    <a:pt x="65" y="450"/>
                    <a:pt x="65" y="450"/>
                    <a:pt x="65" y="450"/>
                  </a:cubicBezTo>
                  <a:cubicBezTo>
                    <a:pt x="65" y="450"/>
                    <a:pt x="65" y="450"/>
                    <a:pt x="65" y="450"/>
                  </a:cubicBezTo>
                  <a:cubicBezTo>
                    <a:pt x="64" y="454"/>
                    <a:pt x="62" y="457"/>
                    <a:pt x="61" y="460"/>
                  </a:cubicBezTo>
                  <a:cubicBezTo>
                    <a:pt x="54" y="460"/>
                    <a:pt x="54" y="460"/>
                    <a:pt x="54" y="460"/>
                  </a:cubicBezTo>
                  <a:cubicBezTo>
                    <a:pt x="54" y="460"/>
                    <a:pt x="54" y="460"/>
                    <a:pt x="54" y="460"/>
                  </a:cubicBezTo>
                  <a:cubicBezTo>
                    <a:pt x="53" y="460"/>
                    <a:pt x="53" y="461"/>
                    <a:pt x="53" y="461"/>
                  </a:cubicBezTo>
                  <a:cubicBezTo>
                    <a:pt x="53" y="461"/>
                    <a:pt x="53" y="461"/>
                    <a:pt x="53" y="461"/>
                  </a:cubicBezTo>
                  <a:cubicBezTo>
                    <a:pt x="53" y="461"/>
                    <a:pt x="53" y="461"/>
                    <a:pt x="53" y="461"/>
                  </a:cubicBezTo>
                  <a:cubicBezTo>
                    <a:pt x="53" y="476"/>
                    <a:pt x="53" y="476"/>
                    <a:pt x="53" y="476"/>
                  </a:cubicBezTo>
                  <a:cubicBezTo>
                    <a:pt x="53" y="476"/>
                    <a:pt x="53" y="476"/>
                    <a:pt x="53" y="476"/>
                  </a:cubicBezTo>
                  <a:cubicBezTo>
                    <a:pt x="53" y="476"/>
                    <a:pt x="53" y="476"/>
                    <a:pt x="53" y="476"/>
                  </a:cubicBezTo>
                  <a:cubicBezTo>
                    <a:pt x="53" y="476"/>
                    <a:pt x="53" y="476"/>
                    <a:pt x="53" y="476"/>
                  </a:cubicBezTo>
                  <a:cubicBezTo>
                    <a:pt x="53" y="476"/>
                    <a:pt x="53" y="476"/>
                    <a:pt x="53" y="476"/>
                  </a:cubicBezTo>
                  <a:cubicBezTo>
                    <a:pt x="53" y="476"/>
                    <a:pt x="53" y="476"/>
                    <a:pt x="53" y="476"/>
                  </a:cubicBezTo>
                  <a:cubicBezTo>
                    <a:pt x="53" y="490"/>
                    <a:pt x="53" y="490"/>
                    <a:pt x="53" y="490"/>
                  </a:cubicBezTo>
                  <a:cubicBezTo>
                    <a:pt x="44" y="504"/>
                    <a:pt x="44" y="504"/>
                    <a:pt x="44" y="504"/>
                  </a:cubicBezTo>
                  <a:cubicBezTo>
                    <a:pt x="44" y="504"/>
                    <a:pt x="44" y="504"/>
                    <a:pt x="44" y="504"/>
                  </a:cubicBezTo>
                  <a:cubicBezTo>
                    <a:pt x="41" y="509"/>
                    <a:pt x="41" y="509"/>
                    <a:pt x="41" y="509"/>
                  </a:cubicBezTo>
                  <a:cubicBezTo>
                    <a:pt x="41" y="509"/>
                    <a:pt x="41" y="509"/>
                    <a:pt x="41" y="509"/>
                  </a:cubicBezTo>
                  <a:cubicBezTo>
                    <a:pt x="25" y="535"/>
                    <a:pt x="25" y="535"/>
                    <a:pt x="25" y="535"/>
                  </a:cubicBezTo>
                  <a:cubicBezTo>
                    <a:pt x="25" y="535"/>
                    <a:pt x="25" y="535"/>
                    <a:pt x="25" y="535"/>
                  </a:cubicBezTo>
                  <a:cubicBezTo>
                    <a:pt x="14" y="555"/>
                    <a:pt x="14" y="555"/>
                    <a:pt x="14" y="555"/>
                  </a:cubicBezTo>
                  <a:cubicBezTo>
                    <a:pt x="13" y="555"/>
                    <a:pt x="13" y="555"/>
                    <a:pt x="13" y="555"/>
                  </a:cubicBezTo>
                  <a:cubicBezTo>
                    <a:pt x="1" y="576"/>
                    <a:pt x="1" y="576"/>
                    <a:pt x="1" y="576"/>
                  </a:cubicBezTo>
                  <a:cubicBezTo>
                    <a:pt x="0" y="577"/>
                    <a:pt x="0" y="577"/>
                    <a:pt x="0" y="577"/>
                  </a:cubicBezTo>
                  <a:cubicBezTo>
                    <a:pt x="0" y="577"/>
                    <a:pt x="0" y="577"/>
                    <a:pt x="0" y="577"/>
                  </a:cubicBezTo>
                  <a:cubicBezTo>
                    <a:pt x="0" y="602"/>
                    <a:pt x="0" y="602"/>
                    <a:pt x="0" y="602"/>
                  </a:cubicBezTo>
                  <a:cubicBezTo>
                    <a:pt x="130" y="602"/>
                    <a:pt x="130" y="602"/>
                    <a:pt x="130" y="602"/>
                  </a:cubicBezTo>
                  <a:cubicBezTo>
                    <a:pt x="258" y="602"/>
                    <a:pt x="258" y="602"/>
                    <a:pt x="258" y="602"/>
                  </a:cubicBezTo>
                  <a:cubicBezTo>
                    <a:pt x="258" y="584"/>
                    <a:pt x="258" y="584"/>
                    <a:pt x="258" y="584"/>
                  </a:cubicBezTo>
                  <a:cubicBezTo>
                    <a:pt x="259" y="580"/>
                    <a:pt x="259" y="577"/>
                    <a:pt x="259" y="577"/>
                  </a:cubicBezTo>
                  <a:lnTo>
                    <a:pt x="258" y="576"/>
                  </a:lnTo>
                  <a:close/>
                  <a:moveTo>
                    <a:pt x="108" y="451"/>
                  </a:moveTo>
                  <a:cubicBezTo>
                    <a:pt x="108" y="451"/>
                    <a:pt x="108" y="451"/>
                    <a:pt x="108" y="451"/>
                  </a:cubicBezTo>
                  <a:cubicBezTo>
                    <a:pt x="108" y="451"/>
                    <a:pt x="108" y="451"/>
                    <a:pt x="108" y="451"/>
                  </a:cubicBezTo>
                  <a:cubicBezTo>
                    <a:pt x="109" y="444"/>
                    <a:pt x="111" y="437"/>
                    <a:pt x="112" y="429"/>
                  </a:cubicBezTo>
                  <a:cubicBezTo>
                    <a:pt x="112" y="429"/>
                    <a:pt x="112" y="429"/>
                    <a:pt x="112" y="429"/>
                  </a:cubicBezTo>
                  <a:cubicBezTo>
                    <a:pt x="112" y="429"/>
                    <a:pt x="112" y="429"/>
                    <a:pt x="112" y="429"/>
                  </a:cubicBezTo>
                  <a:cubicBezTo>
                    <a:pt x="112" y="429"/>
                    <a:pt x="112" y="429"/>
                    <a:pt x="112" y="429"/>
                  </a:cubicBezTo>
                  <a:cubicBezTo>
                    <a:pt x="112" y="429"/>
                    <a:pt x="112" y="429"/>
                    <a:pt x="112" y="429"/>
                  </a:cubicBezTo>
                  <a:cubicBezTo>
                    <a:pt x="113" y="421"/>
                    <a:pt x="115" y="414"/>
                    <a:pt x="116" y="406"/>
                  </a:cubicBezTo>
                  <a:cubicBezTo>
                    <a:pt x="116" y="406"/>
                    <a:pt x="116" y="406"/>
                    <a:pt x="116" y="406"/>
                  </a:cubicBezTo>
                  <a:cubicBezTo>
                    <a:pt x="116" y="406"/>
                    <a:pt x="116" y="406"/>
                    <a:pt x="116" y="406"/>
                  </a:cubicBezTo>
                  <a:cubicBezTo>
                    <a:pt x="116" y="404"/>
                    <a:pt x="116" y="402"/>
                    <a:pt x="116" y="400"/>
                  </a:cubicBezTo>
                  <a:cubicBezTo>
                    <a:pt x="130" y="400"/>
                    <a:pt x="130" y="400"/>
                    <a:pt x="130" y="400"/>
                  </a:cubicBezTo>
                  <a:cubicBezTo>
                    <a:pt x="143" y="400"/>
                    <a:pt x="143" y="400"/>
                    <a:pt x="143" y="400"/>
                  </a:cubicBezTo>
                  <a:cubicBezTo>
                    <a:pt x="143" y="402"/>
                    <a:pt x="143" y="404"/>
                    <a:pt x="143" y="406"/>
                  </a:cubicBezTo>
                  <a:cubicBezTo>
                    <a:pt x="143" y="406"/>
                    <a:pt x="143" y="406"/>
                    <a:pt x="143" y="406"/>
                  </a:cubicBezTo>
                  <a:cubicBezTo>
                    <a:pt x="144" y="414"/>
                    <a:pt x="146" y="421"/>
                    <a:pt x="147" y="429"/>
                  </a:cubicBezTo>
                  <a:cubicBezTo>
                    <a:pt x="147" y="429"/>
                    <a:pt x="147" y="429"/>
                    <a:pt x="147" y="429"/>
                  </a:cubicBezTo>
                  <a:cubicBezTo>
                    <a:pt x="147" y="429"/>
                    <a:pt x="147" y="429"/>
                    <a:pt x="147" y="429"/>
                  </a:cubicBezTo>
                  <a:cubicBezTo>
                    <a:pt x="148" y="437"/>
                    <a:pt x="150" y="444"/>
                    <a:pt x="151" y="451"/>
                  </a:cubicBezTo>
                  <a:cubicBezTo>
                    <a:pt x="152" y="451"/>
                    <a:pt x="152" y="451"/>
                    <a:pt x="152" y="451"/>
                  </a:cubicBezTo>
                  <a:cubicBezTo>
                    <a:pt x="152" y="454"/>
                    <a:pt x="153" y="457"/>
                    <a:pt x="154" y="460"/>
                  </a:cubicBezTo>
                  <a:cubicBezTo>
                    <a:pt x="145" y="460"/>
                    <a:pt x="145" y="460"/>
                    <a:pt x="145" y="460"/>
                  </a:cubicBezTo>
                  <a:cubicBezTo>
                    <a:pt x="145" y="460"/>
                    <a:pt x="145" y="460"/>
                    <a:pt x="145" y="460"/>
                  </a:cubicBezTo>
                  <a:cubicBezTo>
                    <a:pt x="145" y="460"/>
                    <a:pt x="145" y="460"/>
                    <a:pt x="145" y="460"/>
                  </a:cubicBezTo>
                  <a:cubicBezTo>
                    <a:pt x="135" y="460"/>
                    <a:pt x="135" y="460"/>
                    <a:pt x="135" y="460"/>
                  </a:cubicBezTo>
                  <a:cubicBezTo>
                    <a:pt x="135" y="460"/>
                    <a:pt x="135" y="460"/>
                    <a:pt x="135" y="460"/>
                  </a:cubicBezTo>
                  <a:cubicBezTo>
                    <a:pt x="135" y="460"/>
                    <a:pt x="135" y="460"/>
                    <a:pt x="135" y="460"/>
                  </a:cubicBezTo>
                  <a:cubicBezTo>
                    <a:pt x="130" y="460"/>
                    <a:pt x="130" y="460"/>
                    <a:pt x="130" y="460"/>
                  </a:cubicBezTo>
                  <a:cubicBezTo>
                    <a:pt x="125" y="460"/>
                    <a:pt x="125" y="460"/>
                    <a:pt x="125" y="460"/>
                  </a:cubicBezTo>
                  <a:cubicBezTo>
                    <a:pt x="125" y="460"/>
                    <a:pt x="125" y="460"/>
                    <a:pt x="125" y="460"/>
                  </a:cubicBezTo>
                  <a:cubicBezTo>
                    <a:pt x="125" y="460"/>
                    <a:pt x="125" y="460"/>
                    <a:pt x="125" y="460"/>
                  </a:cubicBezTo>
                  <a:cubicBezTo>
                    <a:pt x="114" y="460"/>
                    <a:pt x="114" y="460"/>
                    <a:pt x="114" y="460"/>
                  </a:cubicBezTo>
                  <a:cubicBezTo>
                    <a:pt x="114" y="460"/>
                    <a:pt x="114" y="460"/>
                    <a:pt x="114" y="460"/>
                  </a:cubicBezTo>
                  <a:cubicBezTo>
                    <a:pt x="114" y="460"/>
                    <a:pt x="114" y="460"/>
                    <a:pt x="114" y="460"/>
                  </a:cubicBezTo>
                  <a:cubicBezTo>
                    <a:pt x="106" y="460"/>
                    <a:pt x="106" y="460"/>
                    <a:pt x="106" y="460"/>
                  </a:cubicBezTo>
                  <a:cubicBezTo>
                    <a:pt x="106" y="457"/>
                    <a:pt x="107" y="454"/>
                    <a:pt x="108" y="451"/>
                  </a:cubicBezTo>
                  <a:close/>
                  <a:moveTo>
                    <a:pt x="130" y="576"/>
                  </a:moveTo>
                  <a:cubicBezTo>
                    <a:pt x="59" y="576"/>
                    <a:pt x="59" y="576"/>
                    <a:pt x="59" y="576"/>
                  </a:cubicBezTo>
                  <a:cubicBezTo>
                    <a:pt x="60" y="574"/>
                    <a:pt x="60" y="572"/>
                    <a:pt x="61" y="570"/>
                  </a:cubicBezTo>
                  <a:cubicBezTo>
                    <a:pt x="61" y="570"/>
                    <a:pt x="61" y="570"/>
                    <a:pt x="61" y="570"/>
                  </a:cubicBezTo>
                  <a:cubicBezTo>
                    <a:pt x="61" y="570"/>
                    <a:pt x="61" y="570"/>
                    <a:pt x="61" y="570"/>
                  </a:cubicBezTo>
                  <a:cubicBezTo>
                    <a:pt x="66" y="555"/>
                    <a:pt x="75" y="544"/>
                    <a:pt x="87" y="537"/>
                  </a:cubicBezTo>
                  <a:cubicBezTo>
                    <a:pt x="87" y="537"/>
                    <a:pt x="87" y="537"/>
                    <a:pt x="87" y="537"/>
                  </a:cubicBezTo>
                  <a:cubicBezTo>
                    <a:pt x="87" y="537"/>
                    <a:pt x="87" y="537"/>
                    <a:pt x="87" y="537"/>
                  </a:cubicBezTo>
                  <a:cubicBezTo>
                    <a:pt x="88" y="536"/>
                    <a:pt x="90" y="535"/>
                    <a:pt x="92" y="534"/>
                  </a:cubicBezTo>
                  <a:cubicBezTo>
                    <a:pt x="93" y="533"/>
                    <a:pt x="93" y="533"/>
                    <a:pt x="94" y="533"/>
                  </a:cubicBezTo>
                  <a:cubicBezTo>
                    <a:pt x="94" y="533"/>
                    <a:pt x="94" y="533"/>
                    <a:pt x="94" y="533"/>
                  </a:cubicBezTo>
                  <a:cubicBezTo>
                    <a:pt x="94" y="533"/>
                    <a:pt x="94" y="533"/>
                    <a:pt x="94" y="533"/>
                  </a:cubicBezTo>
                  <a:cubicBezTo>
                    <a:pt x="94" y="533"/>
                    <a:pt x="94" y="533"/>
                    <a:pt x="94" y="533"/>
                  </a:cubicBezTo>
                  <a:cubicBezTo>
                    <a:pt x="105" y="527"/>
                    <a:pt x="117" y="525"/>
                    <a:pt x="129" y="525"/>
                  </a:cubicBezTo>
                  <a:cubicBezTo>
                    <a:pt x="130" y="525"/>
                    <a:pt x="130" y="525"/>
                    <a:pt x="130" y="525"/>
                  </a:cubicBezTo>
                  <a:cubicBezTo>
                    <a:pt x="142" y="525"/>
                    <a:pt x="154" y="527"/>
                    <a:pt x="164" y="533"/>
                  </a:cubicBezTo>
                  <a:cubicBezTo>
                    <a:pt x="164" y="533"/>
                    <a:pt x="164" y="533"/>
                    <a:pt x="164" y="533"/>
                  </a:cubicBezTo>
                  <a:cubicBezTo>
                    <a:pt x="164" y="533"/>
                    <a:pt x="164" y="533"/>
                    <a:pt x="164" y="533"/>
                  </a:cubicBezTo>
                  <a:cubicBezTo>
                    <a:pt x="164" y="533"/>
                    <a:pt x="164" y="533"/>
                    <a:pt x="164" y="533"/>
                  </a:cubicBezTo>
                  <a:cubicBezTo>
                    <a:pt x="165" y="533"/>
                    <a:pt x="166" y="533"/>
                    <a:pt x="167" y="534"/>
                  </a:cubicBezTo>
                  <a:cubicBezTo>
                    <a:pt x="169" y="535"/>
                    <a:pt x="170" y="536"/>
                    <a:pt x="172" y="537"/>
                  </a:cubicBezTo>
                  <a:cubicBezTo>
                    <a:pt x="172" y="537"/>
                    <a:pt x="172" y="537"/>
                    <a:pt x="172" y="537"/>
                  </a:cubicBezTo>
                  <a:cubicBezTo>
                    <a:pt x="172" y="537"/>
                    <a:pt x="172" y="537"/>
                    <a:pt x="172" y="537"/>
                  </a:cubicBezTo>
                  <a:cubicBezTo>
                    <a:pt x="184" y="544"/>
                    <a:pt x="193" y="555"/>
                    <a:pt x="198" y="570"/>
                  </a:cubicBezTo>
                  <a:cubicBezTo>
                    <a:pt x="198" y="570"/>
                    <a:pt x="198" y="570"/>
                    <a:pt x="198" y="570"/>
                  </a:cubicBezTo>
                  <a:cubicBezTo>
                    <a:pt x="198" y="570"/>
                    <a:pt x="198" y="570"/>
                    <a:pt x="198" y="570"/>
                  </a:cubicBezTo>
                  <a:cubicBezTo>
                    <a:pt x="198" y="572"/>
                    <a:pt x="199" y="574"/>
                    <a:pt x="199" y="576"/>
                  </a:cubicBezTo>
                  <a:lnTo>
                    <a:pt x="130" y="576"/>
                  </a:lnTo>
                  <a:close/>
                </a:path>
              </a:pathLst>
            </a:custGeom>
            <a:solidFill>
              <a:srgbClr val="0C9D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36" name="Freeform 26"/>
          <p:cNvSpPr>
            <a:spLocks/>
          </p:cNvSpPr>
          <p:nvPr/>
        </p:nvSpPr>
        <p:spPr bwMode="auto">
          <a:xfrm>
            <a:off x="5781675" y="2732088"/>
            <a:ext cx="382588" cy="2246312"/>
          </a:xfrm>
          <a:custGeom>
            <a:avLst/>
            <a:gdLst>
              <a:gd name="T0" fmla="*/ 121 w 241"/>
              <a:gd name="T1" fmla="*/ 0 h 1415"/>
              <a:gd name="T2" fmla="*/ 0 w 241"/>
              <a:gd name="T3" fmla="*/ 130 h 1415"/>
              <a:gd name="T4" fmla="*/ 0 w 241"/>
              <a:gd name="T5" fmla="*/ 1415 h 1415"/>
              <a:gd name="T6" fmla="*/ 241 w 241"/>
              <a:gd name="T7" fmla="*/ 1415 h 1415"/>
              <a:gd name="T8" fmla="*/ 241 w 241"/>
              <a:gd name="T9" fmla="*/ 130 h 1415"/>
              <a:gd name="T10" fmla="*/ 121 w 241"/>
              <a:gd name="T11" fmla="*/ 0 h 14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41" h="1415">
                <a:moveTo>
                  <a:pt x="121" y="0"/>
                </a:moveTo>
                <a:lnTo>
                  <a:pt x="0" y="130"/>
                </a:lnTo>
                <a:lnTo>
                  <a:pt x="0" y="1415"/>
                </a:lnTo>
                <a:lnTo>
                  <a:pt x="241" y="1415"/>
                </a:lnTo>
                <a:lnTo>
                  <a:pt x="241" y="130"/>
                </a:lnTo>
                <a:lnTo>
                  <a:pt x="121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cs typeface="+mn-ea"/>
              <a:sym typeface="+mn-lt"/>
            </a:endParaRPr>
          </a:p>
        </p:txBody>
      </p:sp>
      <p:grpSp>
        <p:nvGrpSpPr>
          <p:cNvPr id="83" name="组合 82"/>
          <p:cNvGrpSpPr/>
          <p:nvPr/>
        </p:nvGrpSpPr>
        <p:grpSpPr>
          <a:xfrm>
            <a:off x="5688013" y="1924050"/>
            <a:ext cx="569913" cy="781050"/>
            <a:chOff x="5688013" y="1924050"/>
            <a:chExt cx="569913" cy="781050"/>
          </a:xfrm>
        </p:grpSpPr>
        <p:sp>
          <p:nvSpPr>
            <p:cNvPr id="37" name="Freeform 27"/>
            <p:cNvSpPr>
              <a:spLocks/>
            </p:cNvSpPr>
            <p:nvPr/>
          </p:nvSpPr>
          <p:spPr bwMode="auto">
            <a:xfrm>
              <a:off x="5688013" y="1924050"/>
              <a:ext cx="569913" cy="781050"/>
            </a:xfrm>
            <a:custGeom>
              <a:avLst/>
              <a:gdLst>
                <a:gd name="T0" fmla="*/ 110 w 220"/>
                <a:gd name="T1" fmla="*/ 0 h 302"/>
                <a:gd name="T2" fmla="*/ 0 w 220"/>
                <a:gd name="T3" fmla="*/ 110 h 302"/>
                <a:gd name="T4" fmla="*/ 110 w 220"/>
                <a:gd name="T5" fmla="*/ 302 h 302"/>
                <a:gd name="T6" fmla="*/ 220 w 220"/>
                <a:gd name="T7" fmla="*/ 110 h 302"/>
                <a:gd name="T8" fmla="*/ 110 w 220"/>
                <a:gd name="T9" fmla="*/ 0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0" h="302">
                  <a:moveTo>
                    <a:pt x="110" y="0"/>
                  </a:moveTo>
                  <a:cubicBezTo>
                    <a:pt x="49" y="0"/>
                    <a:pt x="0" y="49"/>
                    <a:pt x="0" y="110"/>
                  </a:cubicBezTo>
                  <a:cubicBezTo>
                    <a:pt x="0" y="171"/>
                    <a:pt x="110" y="302"/>
                    <a:pt x="110" y="302"/>
                  </a:cubicBezTo>
                  <a:cubicBezTo>
                    <a:pt x="110" y="302"/>
                    <a:pt x="220" y="171"/>
                    <a:pt x="220" y="110"/>
                  </a:cubicBezTo>
                  <a:cubicBezTo>
                    <a:pt x="220" y="49"/>
                    <a:pt x="171" y="0"/>
                    <a:pt x="110" y="0"/>
                  </a:cubicBezTo>
                </a:path>
              </a:pathLst>
            </a:custGeom>
            <a:solidFill>
              <a:srgbClr val="FDDBB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8" name="Oval 28"/>
            <p:cNvSpPr>
              <a:spLocks noChangeArrowheads="1"/>
            </p:cNvSpPr>
            <p:nvPr/>
          </p:nvSpPr>
          <p:spPr bwMode="auto">
            <a:xfrm>
              <a:off x="5753100" y="1987550"/>
              <a:ext cx="439738" cy="441325"/>
            </a:xfrm>
            <a:prstGeom prst="ellipse">
              <a:avLst/>
            </a:prstGeom>
            <a:solidFill>
              <a:srgbClr val="EEE9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9" name="Freeform 29"/>
            <p:cNvSpPr>
              <a:spLocks/>
            </p:cNvSpPr>
            <p:nvPr/>
          </p:nvSpPr>
          <p:spPr bwMode="auto">
            <a:xfrm>
              <a:off x="6037263" y="2130425"/>
              <a:ext cx="60325" cy="196850"/>
            </a:xfrm>
            <a:custGeom>
              <a:avLst/>
              <a:gdLst>
                <a:gd name="T0" fmla="*/ 19 w 23"/>
                <a:gd name="T1" fmla="*/ 5 h 76"/>
                <a:gd name="T2" fmla="*/ 0 w 23"/>
                <a:gd name="T3" fmla="*/ 0 h 76"/>
                <a:gd name="T4" fmla="*/ 0 w 23"/>
                <a:gd name="T5" fmla="*/ 74 h 76"/>
                <a:gd name="T6" fmla="*/ 0 w 23"/>
                <a:gd name="T7" fmla="*/ 75 h 76"/>
                <a:gd name="T8" fmla="*/ 5 w 23"/>
                <a:gd name="T9" fmla="*/ 72 h 76"/>
                <a:gd name="T10" fmla="*/ 23 w 23"/>
                <a:gd name="T11" fmla="*/ 11 h 76"/>
                <a:gd name="T12" fmla="*/ 19 w 23"/>
                <a:gd name="T13" fmla="*/ 5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" h="76">
                  <a:moveTo>
                    <a:pt x="19" y="5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0" y="75"/>
                    <a:pt x="0" y="75"/>
                    <a:pt x="0" y="75"/>
                  </a:cubicBezTo>
                  <a:cubicBezTo>
                    <a:pt x="2" y="76"/>
                    <a:pt x="4" y="74"/>
                    <a:pt x="5" y="72"/>
                  </a:cubicBezTo>
                  <a:cubicBezTo>
                    <a:pt x="23" y="11"/>
                    <a:pt x="23" y="11"/>
                    <a:pt x="23" y="11"/>
                  </a:cubicBezTo>
                  <a:cubicBezTo>
                    <a:pt x="23" y="9"/>
                    <a:pt x="22" y="6"/>
                    <a:pt x="19" y="5"/>
                  </a:cubicBezTo>
                  <a:close/>
                </a:path>
              </a:pathLst>
            </a:custGeom>
            <a:solidFill>
              <a:srgbClr val="706F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0" name="Freeform 30"/>
            <p:cNvSpPr>
              <a:spLocks/>
            </p:cNvSpPr>
            <p:nvPr/>
          </p:nvSpPr>
          <p:spPr bwMode="auto">
            <a:xfrm>
              <a:off x="5888038" y="2270125"/>
              <a:ext cx="15875" cy="15875"/>
            </a:xfrm>
            <a:custGeom>
              <a:avLst/>
              <a:gdLst>
                <a:gd name="T0" fmla="*/ 3 w 6"/>
                <a:gd name="T1" fmla="*/ 0 h 6"/>
                <a:gd name="T2" fmla="*/ 0 w 6"/>
                <a:gd name="T3" fmla="*/ 0 h 6"/>
                <a:gd name="T4" fmla="*/ 0 w 6"/>
                <a:gd name="T5" fmla="*/ 6 h 6"/>
                <a:gd name="T6" fmla="*/ 3 w 6"/>
                <a:gd name="T7" fmla="*/ 6 h 6"/>
                <a:gd name="T8" fmla="*/ 6 w 6"/>
                <a:gd name="T9" fmla="*/ 3 h 6"/>
                <a:gd name="T10" fmla="*/ 3 w 6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6">
                  <a:moveTo>
                    <a:pt x="3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5" y="6"/>
                    <a:pt x="6" y="5"/>
                    <a:pt x="6" y="3"/>
                  </a:cubicBezTo>
                  <a:cubicBezTo>
                    <a:pt x="6" y="1"/>
                    <a:pt x="5" y="0"/>
                    <a:pt x="3" y="0"/>
                  </a:cubicBezTo>
                  <a:close/>
                </a:path>
              </a:pathLst>
            </a:custGeom>
            <a:solidFill>
              <a:srgbClr val="706F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1" name="Freeform 31"/>
            <p:cNvSpPr>
              <a:spLocks/>
            </p:cNvSpPr>
            <p:nvPr/>
          </p:nvSpPr>
          <p:spPr bwMode="auto">
            <a:xfrm>
              <a:off x="5918200" y="2276475"/>
              <a:ext cx="11113" cy="9525"/>
            </a:xfrm>
            <a:custGeom>
              <a:avLst/>
              <a:gdLst>
                <a:gd name="T0" fmla="*/ 0 w 7"/>
                <a:gd name="T1" fmla="*/ 6 h 6"/>
                <a:gd name="T2" fmla="*/ 7 w 7"/>
                <a:gd name="T3" fmla="*/ 6 h 6"/>
                <a:gd name="T4" fmla="*/ 4 w 7"/>
                <a:gd name="T5" fmla="*/ 0 h 6"/>
                <a:gd name="T6" fmla="*/ 0 w 7"/>
                <a:gd name="T7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" h="6">
                  <a:moveTo>
                    <a:pt x="0" y="6"/>
                  </a:moveTo>
                  <a:lnTo>
                    <a:pt x="7" y="6"/>
                  </a:lnTo>
                  <a:lnTo>
                    <a:pt x="4" y="0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706F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2" name="Freeform 32"/>
            <p:cNvSpPr>
              <a:spLocks noEditPoints="1"/>
            </p:cNvSpPr>
            <p:nvPr/>
          </p:nvSpPr>
          <p:spPr bwMode="auto">
            <a:xfrm>
              <a:off x="5848350" y="2093913"/>
              <a:ext cx="182563" cy="249237"/>
            </a:xfrm>
            <a:custGeom>
              <a:avLst/>
              <a:gdLst>
                <a:gd name="T0" fmla="*/ 8 w 70"/>
                <a:gd name="T1" fmla="*/ 0 h 96"/>
                <a:gd name="T2" fmla="*/ 0 w 70"/>
                <a:gd name="T3" fmla="*/ 88 h 96"/>
                <a:gd name="T4" fmla="*/ 63 w 70"/>
                <a:gd name="T5" fmla="*/ 96 h 96"/>
                <a:gd name="T6" fmla="*/ 70 w 70"/>
                <a:gd name="T7" fmla="*/ 8 h 96"/>
                <a:gd name="T8" fmla="*/ 35 w 70"/>
                <a:gd name="T9" fmla="*/ 17 h 96"/>
                <a:gd name="T10" fmla="*/ 35 w 70"/>
                <a:gd name="T11" fmla="*/ 57 h 96"/>
                <a:gd name="T12" fmla="*/ 35 w 70"/>
                <a:gd name="T13" fmla="*/ 17 h 96"/>
                <a:gd name="T14" fmla="*/ 15 w 70"/>
                <a:gd name="T15" fmla="*/ 80 h 96"/>
                <a:gd name="T16" fmla="*/ 14 w 70"/>
                <a:gd name="T17" fmla="*/ 81 h 96"/>
                <a:gd name="T18" fmla="*/ 12 w 70"/>
                <a:gd name="T19" fmla="*/ 67 h 96"/>
                <a:gd name="T20" fmla="*/ 18 w 70"/>
                <a:gd name="T21" fmla="*/ 66 h 96"/>
                <a:gd name="T22" fmla="*/ 18 w 70"/>
                <a:gd name="T23" fmla="*/ 77 h 96"/>
                <a:gd name="T24" fmla="*/ 36 w 70"/>
                <a:gd name="T25" fmla="*/ 80 h 96"/>
                <a:gd name="T26" fmla="*/ 35 w 70"/>
                <a:gd name="T27" fmla="*/ 81 h 96"/>
                <a:gd name="T28" fmla="*/ 32 w 70"/>
                <a:gd name="T29" fmla="*/ 77 h 96"/>
                <a:gd name="T30" fmla="*/ 24 w 70"/>
                <a:gd name="T31" fmla="*/ 80 h 96"/>
                <a:gd name="T32" fmla="*/ 23 w 70"/>
                <a:gd name="T33" fmla="*/ 81 h 96"/>
                <a:gd name="T34" fmla="*/ 22 w 70"/>
                <a:gd name="T35" fmla="*/ 79 h 96"/>
                <a:gd name="T36" fmla="*/ 29 w 70"/>
                <a:gd name="T37" fmla="*/ 66 h 96"/>
                <a:gd name="T38" fmla="*/ 30 w 70"/>
                <a:gd name="T39" fmla="*/ 67 h 96"/>
                <a:gd name="T40" fmla="*/ 36 w 70"/>
                <a:gd name="T41" fmla="*/ 80 h 96"/>
                <a:gd name="T42" fmla="*/ 37 w 70"/>
                <a:gd name="T43" fmla="*/ 79 h 96"/>
                <a:gd name="T44" fmla="*/ 37 w 70"/>
                <a:gd name="T45" fmla="*/ 77 h 96"/>
                <a:gd name="T46" fmla="*/ 38 w 70"/>
                <a:gd name="T47" fmla="*/ 77 h 96"/>
                <a:gd name="T48" fmla="*/ 45 w 70"/>
                <a:gd name="T49" fmla="*/ 77 h 96"/>
                <a:gd name="T50" fmla="*/ 37 w 70"/>
                <a:gd name="T51" fmla="*/ 70 h 96"/>
                <a:gd name="T52" fmla="*/ 46 w 70"/>
                <a:gd name="T53" fmla="*/ 67 h 96"/>
                <a:gd name="T54" fmla="*/ 46 w 70"/>
                <a:gd name="T55" fmla="*/ 69 h 96"/>
                <a:gd name="T56" fmla="*/ 45 w 70"/>
                <a:gd name="T57" fmla="*/ 69 h 96"/>
                <a:gd name="T58" fmla="*/ 40 w 70"/>
                <a:gd name="T59" fmla="*/ 70 h 96"/>
                <a:gd name="T60" fmla="*/ 47 w 70"/>
                <a:gd name="T61" fmla="*/ 77 h 96"/>
                <a:gd name="T62" fmla="*/ 53 w 70"/>
                <a:gd name="T63" fmla="*/ 81 h 96"/>
                <a:gd name="T64" fmla="*/ 47 w 70"/>
                <a:gd name="T65" fmla="*/ 78 h 96"/>
                <a:gd name="T66" fmla="*/ 48 w 70"/>
                <a:gd name="T67" fmla="*/ 77 h 96"/>
                <a:gd name="T68" fmla="*/ 53 w 70"/>
                <a:gd name="T69" fmla="*/ 78 h 96"/>
                <a:gd name="T70" fmla="*/ 53 w 70"/>
                <a:gd name="T71" fmla="*/ 74 h 96"/>
                <a:gd name="T72" fmla="*/ 53 w 70"/>
                <a:gd name="T73" fmla="*/ 66 h 96"/>
                <a:gd name="T74" fmla="*/ 58 w 70"/>
                <a:gd name="T75" fmla="*/ 68 h 96"/>
                <a:gd name="T76" fmla="*/ 57 w 70"/>
                <a:gd name="T77" fmla="*/ 69 h 96"/>
                <a:gd name="T78" fmla="*/ 53 w 70"/>
                <a:gd name="T79" fmla="*/ 68 h 96"/>
                <a:gd name="T80" fmla="*/ 53 w 70"/>
                <a:gd name="T81" fmla="*/ 72 h 96"/>
                <a:gd name="T82" fmla="*/ 53 w 70"/>
                <a:gd name="T83" fmla="*/ 81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70" h="96">
                  <a:moveTo>
                    <a:pt x="63" y="0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88"/>
                    <a:pt x="0" y="88"/>
                    <a:pt x="0" y="88"/>
                  </a:cubicBezTo>
                  <a:cubicBezTo>
                    <a:pt x="0" y="92"/>
                    <a:pt x="4" y="96"/>
                    <a:pt x="8" y="96"/>
                  </a:cubicBezTo>
                  <a:cubicBezTo>
                    <a:pt x="63" y="96"/>
                    <a:pt x="63" y="96"/>
                    <a:pt x="63" y="96"/>
                  </a:cubicBezTo>
                  <a:cubicBezTo>
                    <a:pt x="67" y="96"/>
                    <a:pt x="70" y="92"/>
                    <a:pt x="70" y="88"/>
                  </a:cubicBezTo>
                  <a:cubicBezTo>
                    <a:pt x="70" y="8"/>
                    <a:pt x="70" y="8"/>
                    <a:pt x="70" y="8"/>
                  </a:cubicBezTo>
                  <a:cubicBezTo>
                    <a:pt x="70" y="3"/>
                    <a:pt x="67" y="0"/>
                    <a:pt x="63" y="0"/>
                  </a:cubicBezTo>
                  <a:close/>
                  <a:moveTo>
                    <a:pt x="35" y="17"/>
                  </a:moveTo>
                  <a:cubicBezTo>
                    <a:pt x="46" y="17"/>
                    <a:pt x="55" y="26"/>
                    <a:pt x="55" y="37"/>
                  </a:cubicBezTo>
                  <a:cubicBezTo>
                    <a:pt x="55" y="48"/>
                    <a:pt x="46" y="57"/>
                    <a:pt x="35" y="57"/>
                  </a:cubicBezTo>
                  <a:cubicBezTo>
                    <a:pt x="24" y="57"/>
                    <a:pt x="15" y="48"/>
                    <a:pt x="15" y="37"/>
                  </a:cubicBezTo>
                  <a:cubicBezTo>
                    <a:pt x="15" y="26"/>
                    <a:pt x="24" y="17"/>
                    <a:pt x="35" y="17"/>
                  </a:cubicBezTo>
                  <a:close/>
                  <a:moveTo>
                    <a:pt x="15" y="77"/>
                  </a:moveTo>
                  <a:cubicBezTo>
                    <a:pt x="15" y="80"/>
                    <a:pt x="15" y="80"/>
                    <a:pt x="15" y="80"/>
                  </a:cubicBezTo>
                  <a:cubicBezTo>
                    <a:pt x="15" y="80"/>
                    <a:pt x="14" y="81"/>
                    <a:pt x="14" y="81"/>
                  </a:cubicBezTo>
                  <a:cubicBezTo>
                    <a:pt x="14" y="81"/>
                    <a:pt x="14" y="81"/>
                    <a:pt x="14" y="81"/>
                  </a:cubicBezTo>
                  <a:cubicBezTo>
                    <a:pt x="13" y="81"/>
                    <a:pt x="12" y="80"/>
                    <a:pt x="12" y="80"/>
                  </a:cubicBezTo>
                  <a:cubicBezTo>
                    <a:pt x="12" y="67"/>
                    <a:pt x="12" y="67"/>
                    <a:pt x="12" y="67"/>
                  </a:cubicBezTo>
                  <a:cubicBezTo>
                    <a:pt x="12" y="66"/>
                    <a:pt x="13" y="66"/>
                    <a:pt x="14" y="66"/>
                  </a:cubicBezTo>
                  <a:cubicBezTo>
                    <a:pt x="18" y="66"/>
                    <a:pt x="18" y="66"/>
                    <a:pt x="18" y="66"/>
                  </a:cubicBezTo>
                  <a:cubicBezTo>
                    <a:pt x="22" y="66"/>
                    <a:pt x="24" y="68"/>
                    <a:pt x="24" y="71"/>
                  </a:cubicBezTo>
                  <a:cubicBezTo>
                    <a:pt x="24" y="74"/>
                    <a:pt x="22" y="77"/>
                    <a:pt x="18" y="77"/>
                  </a:cubicBezTo>
                  <a:lnTo>
                    <a:pt x="15" y="77"/>
                  </a:lnTo>
                  <a:close/>
                  <a:moveTo>
                    <a:pt x="36" y="80"/>
                  </a:moveTo>
                  <a:cubicBezTo>
                    <a:pt x="36" y="81"/>
                    <a:pt x="35" y="81"/>
                    <a:pt x="35" y="81"/>
                  </a:cubicBezTo>
                  <a:cubicBezTo>
                    <a:pt x="35" y="81"/>
                    <a:pt x="35" y="81"/>
                    <a:pt x="35" y="81"/>
                  </a:cubicBezTo>
                  <a:cubicBezTo>
                    <a:pt x="34" y="81"/>
                    <a:pt x="34" y="81"/>
                    <a:pt x="34" y="80"/>
                  </a:cubicBezTo>
                  <a:cubicBezTo>
                    <a:pt x="32" y="77"/>
                    <a:pt x="32" y="77"/>
                    <a:pt x="32" y="77"/>
                  </a:cubicBezTo>
                  <a:cubicBezTo>
                    <a:pt x="26" y="77"/>
                    <a:pt x="26" y="77"/>
                    <a:pt x="26" y="77"/>
                  </a:cubicBezTo>
                  <a:cubicBezTo>
                    <a:pt x="24" y="80"/>
                    <a:pt x="24" y="80"/>
                    <a:pt x="24" y="80"/>
                  </a:cubicBezTo>
                  <a:cubicBezTo>
                    <a:pt x="24" y="81"/>
                    <a:pt x="24" y="81"/>
                    <a:pt x="23" y="81"/>
                  </a:cubicBezTo>
                  <a:cubicBezTo>
                    <a:pt x="23" y="81"/>
                    <a:pt x="23" y="81"/>
                    <a:pt x="23" y="81"/>
                  </a:cubicBezTo>
                  <a:cubicBezTo>
                    <a:pt x="23" y="81"/>
                    <a:pt x="22" y="81"/>
                    <a:pt x="22" y="80"/>
                  </a:cubicBezTo>
                  <a:cubicBezTo>
                    <a:pt x="22" y="80"/>
                    <a:pt x="22" y="80"/>
                    <a:pt x="22" y="79"/>
                  </a:cubicBezTo>
                  <a:cubicBezTo>
                    <a:pt x="28" y="67"/>
                    <a:pt x="28" y="67"/>
                    <a:pt x="28" y="67"/>
                  </a:cubicBezTo>
                  <a:cubicBezTo>
                    <a:pt x="28" y="66"/>
                    <a:pt x="28" y="66"/>
                    <a:pt x="29" y="66"/>
                  </a:cubicBezTo>
                  <a:cubicBezTo>
                    <a:pt x="29" y="66"/>
                    <a:pt x="29" y="66"/>
                    <a:pt x="29" y="66"/>
                  </a:cubicBezTo>
                  <a:cubicBezTo>
                    <a:pt x="30" y="66"/>
                    <a:pt x="30" y="66"/>
                    <a:pt x="30" y="67"/>
                  </a:cubicBezTo>
                  <a:cubicBezTo>
                    <a:pt x="36" y="79"/>
                    <a:pt x="36" y="79"/>
                    <a:pt x="36" y="79"/>
                  </a:cubicBezTo>
                  <a:cubicBezTo>
                    <a:pt x="36" y="80"/>
                    <a:pt x="36" y="80"/>
                    <a:pt x="36" y="80"/>
                  </a:cubicBezTo>
                  <a:close/>
                  <a:moveTo>
                    <a:pt x="42" y="81"/>
                  </a:moveTo>
                  <a:cubicBezTo>
                    <a:pt x="40" y="81"/>
                    <a:pt x="38" y="80"/>
                    <a:pt x="37" y="79"/>
                  </a:cubicBezTo>
                  <a:cubicBezTo>
                    <a:pt x="36" y="78"/>
                    <a:pt x="36" y="78"/>
                    <a:pt x="36" y="78"/>
                  </a:cubicBezTo>
                  <a:cubicBezTo>
                    <a:pt x="37" y="77"/>
                    <a:pt x="37" y="77"/>
                    <a:pt x="37" y="77"/>
                  </a:cubicBezTo>
                  <a:cubicBezTo>
                    <a:pt x="37" y="77"/>
                    <a:pt x="37" y="77"/>
                    <a:pt x="37" y="77"/>
                  </a:cubicBezTo>
                  <a:cubicBezTo>
                    <a:pt x="37" y="77"/>
                    <a:pt x="38" y="77"/>
                    <a:pt x="38" y="77"/>
                  </a:cubicBezTo>
                  <a:cubicBezTo>
                    <a:pt x="39" y="78"/>
                    <a:pt x="41" y="78"/>
                    <a:pt x="42" y="78"/>
                  </a:cubicBezTo>
                  <a:cubicBezTo>
                    <a:pt x="43" y="78"/>
                    <a:pt x="45" y="78"/>
                    <a:pt x="45" y="77"/>
                  </a:cubicBezTo>
                  <a:cubicBezTo>
                    <a:pt x="45" y="76"/>
                    <a:pt x="44" y="75"/>
                    <a:pt x="42" y="74"/>
                  </a:cubicBezTo>
                  <a:cubicBezTo>
                    <a:pt x="40" y="74"/>
                    <a:pt x="37" y="73"/>
                    <a:pt x="37" y="70"/>
                  </a:cubicBezTo>
                  <a:cubicBezTo>
                    <a:pt x="37" y="67"/>
                    <a:pt x="39" y="66"/>
                    <a:pt x="42" y="66"/>
                  </a:cubicBezTo>
                  <a:cubicBezTo>
                    <a:pt x="43" y="66"/>
                    <a:pt x="45" y="66"/>
                    <a:pt x="46" y="67"/>
                  </a:cubicBezTo>
                  <a:cubicBezTo>
                    <a:pt x="47" y="68"/>
                    <a:pt x="47" y="68"/>
                    <a:pt x="47" y="68"/>
                  </a:cubicBezTo>
                  <a:cubicBezTo>
                    <a:pt x="46" y="69"/>
                    <a:pt x="46" y="69"/>
                    <a:pt x="46" y="69"/>
                  </a:cubicBezTo>
                  <a:cubicBezTo>
                    <a:pt x="46" y="69"/>
                    <a:pt x="46" y="69"/>
                    <a:pt x="46" y="69"/>
                  </a:cubicBezTo>
                  <a:cubicBezTo>
                    <a:pt x="46" y="69"/>
                    <a:pt x="45" y="69"/>
                    <a:pt x="45" y="69"/>
                  </a:cubicBezTo>
                  <a:cubicBezTo>
                    <a:pt x="44" y="69"/>
                    <a:pt x="43" y="68"/>
                    <a:pt x="42" y="68"/>
                  </a:cubicBezTo>
                  <a:cubicBezTo>
                    <a:pt x="41" y="68"/>
                    <a:pt x="40" y="69"/>
                    <a:pt x="40" y="70"/>
                  </a:cubicBezTo>
                  <a:cubicBezTo>
                    <a:pt x="40" y="71"/>
                    <a:pt x="40" y="71"/>
                    <a:pt x="42" y="72"/>
                  </a:cubicBezTo>
                  <a:cubicBezTo>
                    <a:pt x="44" y="73"/>
                    <a:pt x="47" y="73"/>
                    <a:pt x="47" y="77"/>
                  </a:cubicBezTo>
                  <a:cubicBezTo>
                    <a:pt x="47" y="79"/>
                    <a:pt x="45" y="81"/>
                    <a:pt x="42" y="81"/>
                  </a:cubicBezTo>
                  <a:close/>
                  <a:moveTo>
                    <a:pt x="53" y="81"/>
                  </a:moveTo>
                  <a:cubicBezTo>
                    <a:pt x="51" y="81"/>
                    <a:pt x="49" y="80"/>
                    <a:pt x="48" y="79"/>
                  </a:cubicBezTo>
                  <a:cubicBezTo>
                    <a:pt x="47" y="78"/>
                    <a:pt x="47" y="78"/>
                    <a:pt x="47" y="78"/>
                  </a:cubicBezTo>
                  <a:cubicBezTo>
                    <a:pt x="48" y="77"/>
                    <a:pt x="48" y="77"/>
                    <a:pt x="48" y="77"/>
                  </a:cubicBezTo>
                  <a:cubicBezTo>
                    <a:pt x="48" y="77"/>
                    <a:pt x="48" y="77"/>
                    <a:pt x="48" y="77"/>
                  </a:cubicBezTo>
                  <a:cubicBezTo>
                    <a:pt x="48" y="77"/>
                    <a:pt x="49" y="77"/>
                    <a:pt x="49" y="77"/>
                  </a:cubicBezTo>
                  <a:cubicBezTo>
                    <a:pt x="50" y="78"/>
                    <a:pt x="52" y="78"/>
                    <a:pt x="53" y="78"/>
                  </a:cubicBezTo>
                  <a:cubicBezTo>
                    <a:pt x="54" y="78"/>
                    <a:pt x="56" y="78"/>
                    <a:pt x="56" y="77"/>
                  </a:cubicBezTo>
                  <a:cubicBezTo>
                    <a:pt x="56" y="76"/>
                    <a:pt x="55" y="75"/>
                    <a:pt x="53" y="74"/>
                  </a:cubicBezTo>
                  <a:cubicBezTo>
                    <a:pt x="51" y="74"/>
                    <a:pt x="48" y="73"/>
                    <a:pt x="48" y="70"/>
                  </a:cubicBezTo>
                  <a:cubicBezTo>
                    <a:pt x="48" y="67"/>
                    <a:pt x="50" y="66"/>
                    <a:pt x="53" y="66"/>
                  </a:cubicBezTo>
                  <a:cubicBezTo>
                    <a:pt x="54" y="66"/>
                    <a:pt x="56" y="66"/>
                    <a:pt x="57" y="67"/>
                  </a:cubicBezTo>
                  <a:cubicBezTo>
                    <a:pt x="58" y="68"/>
                    <a:pt x="58" y="68"/>
                    <a:pt x="58" y="68"/>
                  </a:cubicBezTo>
                  <a:cubicBezTo>
                    <a:pt x="57" y="69"/>
                    <a:pt x="57" y="69"/>
                    <a:pt x="57" y="69"/>
                  </a:cubicBezTo>
                  <a:cubicBezTo>
                    <a:pt x="57" y="69"/>
                    <a:pt x="57" y="69"/>
                    <a:pt x="57" y="69"/>
                  </a:cubicBezTo>
                  <a:cubicBezTo>
                    <a:pt x="57" y="69"/>
                    <a:pt x="56" y="69"/>
                    <a:pt x="56" y="69"/>
                  </a:cubicBezTo>
                  <a:cubicBezTo>
                    <a:pt x="55" y="69"/>
                    <a:pt x="54" y="68"/>
                    <a:pt x="53" y="68"/>
                  </a:cubicBezTo>
                  <a:cubicBezTo>
                    <a:pt x="52" y="68"/>
                    <a:pt x="50" y="69"/>
                    <a:pt x="50" y="70"/>
                  </a:cubicBezTo>
                  <a:cubicBezTo>
                    <a:pt x="50" y="71"/>
                    <a:pt x="51" y="71"/>
                    <a:pt x="53" y="72"/>
                  </a:cubicBezTo>
                  <a:cubicBezTo>
                    <a:pt x="55" y="73"/>
                    <a:pt x="58" y="73"/>
                    <a:pt x="58" y="77"/>
                  </a:cubicBezTo>
                  <a:cubicBezTo>
                    <a:pt x="58" y="79"/>
                    <a:pt x="56" y="81"/>
                    <a:pt x="53" y="81"/>
                  </a:cubicBezTo>
                  <a:close/>
                </a:path>
              </a:pathLst>
            </a:custGeom>
            <a:solidFill>
              <a:srgbClr val="706F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5729288" y="2732088"/>
            <a:ext cx="652463" cy="2246312"/>
            <a:chOff x="5729288" y="2732088"/>
            <a:chExt cx="652463" cy="2246312"/>
          </a:xfrm>
        </p:grpSpPr>
        <p:sp>
          <p:nvSpPr>
            <p:cNvPr id="35" name="Freeform 25"/>
            <p:cNvSpPr>
              <a:spLocks/>
            </p:cNvSpPr>
            <p:nvPr/>
          </p:nvSpPr>
          <p:spPr bwMode="auto">
            <a:xfrm>
              <a:off x="5781675" y="2732088"/>
              <a:ext cx="382588" cy="2246312"/>
            </a:xfrm>
            <a:custGeom>
              <a:avLst/>
              <a:gdLst>
                <a:gd name="T0" fmla="*/ 121 w 241"/>
                <a:gd name="T1" fmla="*/ 0 h 1415"/>
                <a:gd name="T2" fmla="*/ 0 w 241"/>
                <a:gd name="T3" fmla="*/ 130 h 1415"/>
                <a:gd name="T4" fmla="*/ 0 w 241"/>
                <a:gd name="T5" fmla="*/ 1415 h 1415"/>
                <a:gd name="T6" fmla="*/ 241 w 241"/>
                <a:gd name="T7" fmla="*/ 1415 h 1415"/>
                <a:gd name="T8" fmla="*/ 241 w 241"/>
                <a:gd name="T9" fmla="*/ 130 h 1415"/>
                <a:gd name="T10" fmla="*/ 121 w 241"/>
                <a:gd name="T11" fmla="*/ 0 h 14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41" h="1415">
                  <a:moveTo>
                    <a:pt x="121" y="0"/>
                  </a:moveTo>
                  <a:lnTo>
                    <a:pt x="0" y="130"/>
                  </a:lnTo>
                  <a:lnTo>
                    <a:pt x="0" y="1415"/>
                  </a:lnTo>
                  <a:lnTo>
                    <a:pt x="241" y="1415"/>
                  </a:lnTo>
                  <a:lnTo>
                    <a:pt x="241" y="130"/>
                  </a:lnTo>
                  <a:lnTo>
                    <a:pt x="121" y="0"/>
                  </a:lnTo>
                  <a:close/>
                </a:path>
              </a:pathLst>
            </a:custGeom>
            <a:solidFill>
              <a:srgbClr val="FDDBB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3" name="Freeform 33"/>
            <p:cNvSpPr>
              <a:spLocks noEditPoints="1"/>
            </p:cNvSpPr>
            <p:nvPr/>
          </p:nvSpPr>
          <p:spPr bwMode="auto">
            <a:xfrm>
              <a:off x="5729288" y="3424238"/>
              <a:ext cx="652463" cy="1554162"/>
            </a:xfrm>
            <a:custGeom>
              <a:avLst/>
              <a:gdLst>
                <a:gd name="T0" fmla="*/ 124 w 252"/>
                <a:gd name="T1" fmla="*/ 115 h 600"/>
                <a:gd name="T2" fmla="*/ 130 w 252"/>
                <a:gd name="T3" fmla="*/ 163 h 600"/>
                <a:gd name="T4" fmla="*/ 36 w 252"/>
                <a:gd name="T5" fmla="*/ 119 h 600"/>
                <a:gd name="T6" fmla="*/ 33 w 252"/>
                <a:gd name="T7" fmla="*/ 154 h 600"/>
                <a:gd name="T8" fmla="*/ 32 w 252"/>
                <a:gd name="T9" fmla="*/ 171 h 600"/>
                <a:gd name="T10" fmla="*/ 30 w 252"/>
                <a:gd name="T11" fmla="*/ 188 h 600"/>
                <a:gd name="T12" fmla="*/ 29 w 252"/>
                <a:gd name="T13" fmla="*/ 205 h 600"/>
                <a:gd name="T14" fmla="*/ 28 w 252"/>
                <a:gd name="T15" fmla="*/ 222 h 600"/>
                <a:gd name="T16" fmla="*/ 27 w 252"/>
                <a:gd name="T17" fmla="*/ 238 h 600"/>
                <a:gd name="T18" fmla="*/ 26 w 252"/>
                <a:gd name="T19" fmla="*/ 255 h 600"/>
                <a:gd name="T20" fmla="*/ 25 w 252"/>
                <a:gd name="T21" fmla="*/ 272 h 600"/>
                <a:gd name="T22" fmla="*/ 24 w 252"/>
                <a:gd name="T23" fmla="*/ 288 h 600"/>
                <a:gd name="T24" fmla="*/ 23 w 252"/>
                <a:gd name="T25" fmla="*/ 305 h 600"/>
                <a:gd name="T26" fmla="*/ 22 w 252"/>
                <a:gd name="T27" fmla="*/ 322 h 600"/>
                <a:gd name="T28" fmla="*/ 22 w 252"/>
                <a:gd name="T29" fmla="*/ 338 h 600"/>
                <a:gd name="T30" fmla="*/ 21 w 252"/>
                <a:gd name="T31" fmla="*/ 355 h 600"/>
                <a:gd name="T32" fmla="*/ 21 w 252"/>
                <a:gd name="T33" fmla="*/ 372 h 600"/>
                <a:gd name="T34" fmla="*/ 20 w 252"/>
                <a:gd name="T35" fmla="*/ 388 h 600"/>
                <a:gd name="T36" fmla="*/ 20 w 252"/>
                <a:gd name="T37" fmla="*/ 405 h 600"/>
                <a:gd name="T38" fmla="*/ 19 w 252"/>
                <a:gd name="T39" fmla="*/ 422 h 600"/>
                <a:gd name="T40" fmla="*/ 19 w 252"/>
                <a:gd name="T41" fmla="*/ 439 h 600"/>
                <a:gd name="T42" fmla="*/ 18 w 252"/>
                <a:gd name="T43" fmla="*/ 456 h 600"/>
                <a:gd name="T44" fmla="*/ 18 w 252"/>
                <a:gd name="T45" fmla="*/ 473 h 600"/>
                <a:gd name="T46" fmla="*/ 17 w 252"/>
                <a:gd name="T47" fmla="*/ 490 h 600"/>
                <a:gd name="T48" fmla="*/ 88 w 252"/>
                <a:gd name="T49" fmla="*/ 506 h 600"/>
                <a:gd name="T50" fmla="*/ 31 w 252"/>
                <a:gd name="T51" fmla="*/ 533 h 600"/>
                <a:gd name="T52" fmla="*/ 0 w 252"/>
                <a:gd name="T53" fmla="*/ 600 h 600"/>
                <a:gd name="T54" fmla="*/ 252 w 252"/>
                <a:gd name="T55" fmla="*/ 600 h 600"/>
                <a:gd name="T56" fmla="*/ 236 w 252"/>
                <a:gd name="T57" fmla="*/ 543 h 600"/>
                <a:gd name="T58" fmla="*/ 234 w 252"/>
                <a:gd name="T59" fmla="*/ 499 h 600"/>
                <a:gd name="T60" fmla="*/ 233 w 252"/>
                <a:gd name="T61" fmla="*/ 481 h 600"/>
                <a:gd name="T62" fmla="*/ 232 w 252"/>
                <a:gd name="T63" fmla="*/ 463 h 600"/>
                <a:gd name="T64" fmla="*/ 231 w 252"/>
                <a:gd name="T65" fmla="*/ 445 h 600"/>
                <a:gd name="T66" fmla="*/ 231 w 252"/>
                <a:gd name="T67" fmla="*/ 428 h 600"/>
                <a:gd name="T68" fmla="*/ 230 w 252"/>
                <a:gd name="T69" fmla="*/ 411 h 600"/>
                <a:gd name="T70" fmla="*/ 229 w 252"/>
                <a:gd name="T71" fmla="*/ 395 h 600"/>
                <a:gd name="T72" fmla="*/ 228 w 252"/>
                <a:gd name="T73" fmla="*/ 379 h 600"/>
                <a:gd name="T74" fmla="*/ 227 w 252"/>
                <a:gd name="T75" fmla="*/ 363 h 600"/>
                <a:gd name="T76" fmla="*/ 226 w 252"/>
                <a:gd name="T77" fmla="*/ 347 h 600"/>
                <a:gd name="T78" fmla="*/ 224 w 252"/>
                <a:gd name="T79" fmla="*/ 331 h 600"/>
                <a:gd name="T80" fmla="*/ 223 w 252"/>
                <a:gd name="T81" fmla="*/ 316 h 600"/>
                <a:gd name="T82" fmla="*/ 221 w 252"/>
                <a:gd name="T83" fmla="*/ 301 h 600"/>
                <a:gd name="T84" fmla="*/ 219 w 252"/>
                <a:gd name="T85" fmla="*/ 285 h 600"/>
                <a:gd name="T86" fmla="*/ 163 w 252"/>
                <a:gd name="T87" fmla="*/ 294 h 600"/>
                <a:gd name="T88" fmla="*/ 146 w 252"/>
                <a:gd name="T89" fmla="*/ 294 h 600"/>
                <a:gd name="T90" fmla="*/ 157 w 252"/>
                <a:gd name="T91" fmla="*/ 163 h 600"/>
                <a:gd name="T92" fmla="*/ 141 w 252"/>
                <a:gd name="T93" fmla="*/ 103 h 600"/>
                <a:gd name="T94" fmla="*/ 110 w 252"/>
                <a:gd name="T95" fmla="*/ 324 h 600"/>
                <a:gd name="T96" fmla="*/ 123 w 252"/>
                <a:gd name="T97" fmla="*/ 363 h 600"/>
                <a:gd name="T98" fmla="*/ 110 w 252"/>
                <a:gd name="T99" fmla="*/ 363 h 600"/>
                <a:gd name="T100" fmla="*/ 111 w 252"/>
                <a:gd name="T101" fmla="*/ 393 h 600"/>
                <a:gd name="T102" fmla="*/ 118 w 252"/>
                <a:gd name="T103" fmla="*/ 522 h 600"/>
                <a:gd name="T104" fmla="*/ 111 w 252"/>
                <a:gd name="T105" fmla="*/ 507 h 600"/>
                <a:gd name="T106" fmla="*/ 157 w 252"/>
                <a:gd name="T107" fmla="*/ 532 h 600"/>
                <a:gd name="T108" fmla="*/ 164 w 252"/>
                <a:gd name="T109" fmla="*/ 393 h 600"/>
                <a:gd name="T110" fmla="*/ 164 w 252"/>
                <a:gd name="T111" fmla="*/ 324 h 600"/>
                <a:gd name="T112" fmla="*/ 151 w 252"/>
                <a:gd name="T113" fmla="*/ 363 h 600"/>
                <a:gd name="T114" fmla="*/ 147 w 252"/>
                <a:gd name="T115" fmla="*/ 363 h 600"/>
                <a:gd name="T116" fmla="*/ 150 w 252"/>
                <a:gd name="T117" fmla="*/ 324 h 600"/>
                <a:gd name="T118" fmla="*/ 125 w 252"/>
                <a:gd name="T119" fmla="*/ 295 h 600"/>
                <a:gd name="T120" fmla="*/ 110 w 252"/>
                <a:gd name="T121" fmla="*/ 193 h 600"/>
                <a:gd name="T122" fmla="*/ 131 w 252"/>
                <a:gd name="T123" fmla="*/ 193 h 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52" h="600">
                  <a:moveTo>
                    <a:pt x="136" y="17"/>
                  </a:moveTo>
                  <a:cubicBezTo>
                    <a:pt x="135" y="56"/>
                    <a:pt x="135" y="56"/>
                    <a:pt x="135" y="56"/>
                  </a:cubicBezTo>
                  <a:cubicBezTo>
                    <a:pt x="133" y="103"/>
                    <a:pt x="133" y="103"/>
                    <a:pt x="133" y="103"/>
                  </a:cubicBezTo>
                  <a:cubicBezTo>
                    <a:pt x="128" y="105"/>
                    <a:pt x="124" y="109"/>
                    <a:pt x="124" y="115"/>
                  </a:cubicBezTo>
                  <a:cubicBezTo>
                    <a:pt x="124" y="121"/>
                    <a:pt x="128" y="125"/>
                    <a:pt x="133" y="127"/>
                  </a:cubicBezTo>
                  <a:cubicBezTo>
                    <a:pt x="131" y="163"/>
                    <a:pt x="131" y="163"/>
                    <a:pt x="131" y="163"/>
                  </a:cubicBezTo>
                  <a:cubicBezTo>
                    <a:pt x="130" y="163"/>
                    <a:pt x="130" y="163"/>
                    <a:pt x="130" y="163"/>
                  </a:cubicBezTo>
                  <a:cubicBezTo>
                    <a:pt x="130" y="163"/>
                    <a:pt x="130" y="163"/>
                    <a:pt x="130" y="163"/>
                  </a:cubicBezTo>
                  <a:cubicBezTo>
                    <a:pt x="111" y="163"/>
                    <a:pt x="111" y="163"/>
                    <a:pt x="111" y="163"/>
                  </a:cubicBezTo>
                  <a:cubicBezTo>
                    <a:pt x="110" y="163"/>
                    <a:pt x="110" y="163"/>
                    <a:pt x="110" y="163"/>
                  </a:cubicBezTo>
                  <a:cubicBezTo>
                    <a:pt x="110" y="91"/>
                    <a:pt x="110" y="91"/>
                    <a:pt x="110" y="91"/>
                  </a:cubicBezTo>
                  <a:cubicBezTo>
                    <a:pt x="75" y="91"/>
                    <a:pt x="66" y="89"/>
                    <a:pt x="36" y="119"/>
                  </a:cubicBezTo>
                  <a:cubicBezTo>
                    <a:pt x="35" y="129"/>
                    <a:pt x="34" y="138"/>
                    <a:pt x="33" y="148"/>
                  </a:cubicBezTo>
                  <a:cubicBezTo>
                    <a:pt x="48" y="138"/>
                    <a:pt x="69" y="128"/>
                    <a:pt x="96" y="128"/>
                  </a:cubicBezTo>
                  <a:cubicBezTo>
                    <a:pt x="96" y="131"/>
                    <a:pt x="95" y="132"/>
                    <a:pt x="95" y="135"/>
                  </a:cubicBezTo>
                  <a:cubicBezTo>
                    <a:pt x="70" y="135"/>
                    <a:pt x="47" y="145"/>
                    <a:pt x="33" y="154"/>
                  </a:cubicBezTo>
                  <a:cubicBezTo>
                    <a:pt x="33" y="157"/>
                    <a:pt x="32" y="161"/>
                    <a:pt x="32" y="165"/>
                  </a:cubicBezTo>
                  <a:cubicBezTo>
                    <a:pt x="46" y="156"/>
                    <a:pt x="68" y="145"/>
                    <a:pt x="95" y="144"/>
                  </a:cubicBezTo>
                  <a:cubicBezTo>
                    <a:pt x="95" y="148"/>
                    <a:pt x="94" y="149"/>
                    <a:pt x="94" y="152"/>
                  </a:cubicBezTo>
                  <a:cubicBezTo>
                    <a:pt x="69" y="151"/>
                    <a:pt x="46" y="162"/>
                    <a:pt x="32" y="171"/>
                  </a:cubicBezTo>
                  <a:cubicBezTo>
                    <a:pt x="31" y="174"/>
                    <a:pt x="31" y="178"/>
                    <a:pt x="31" y="182"/>
                  </a:cubicBezTo>
                  <a:cubicBezTo>
                    <a:pt x="44" y="173"/>
                    <a:pt x="67" y="161"/>
                    <a:pt x="95" y="161"/>
                  </a:cubicBezTo>
                  <a:cubicBezTo>
                    <a:pt x="95" y="164"/>
                    <a:pt x="94" y="166"/>
                    <a:pt x="94" y="169"/>
                  </a:cubicBezTo>
                  <a:cubicBezTo>
                    <a:pt x="68" y="168"/>
                    <a:pt x="44" y="179"/>
                    <a:pt x="30" y="188"/>
                  </a:cubicBezTo>
                  <a:cubicBezTo>
                    <a:pt x="30" y="192"/>
                    <a:pt x="30" y="195"/>
                    <a:pt x="29" y="199"/>
                  </a:cubicBezTo>
                  <a:cubicBezTo>
                    <a:pt x="43" y="190"/>
                    <a:pt x="66" y="178"/>
                    <a:pt x="94" y="178"/>
                  </a:cubicBezTo>
                  <a:cubicBezTo>
                    <a:pt x="94" y="181"/>
                    <a:pt x="94" y="183"/>
                    <a:pt x="94" y="186"/>
                  </a:cubicBezTo>
                  <a:cubicBezTo>
                    <a:pt x="67" y="185"/>
                    <a:pt x="43" y="196"/>
                    <a:pt x="29" y="205"/>
                  </a:cubicBezTo>
                  <a:cubicBezTo>
                    <a:pt x="29" y="208"/>
                    <a:pt x="28" y="212"/>
                    <a:pt x="28" y="216"/>
                  </a:cubicBezTo>
                  <a:cubicBezTo>
                    <a:pt x="41" y="208"/>
                    <a:pt x="65" y="195"/>
                    <a:pt x="94" y="195"/>
                  </a:cubicBezTo>
                  <a:cubicBezTo>
                    <a:pt x="94" y="198"/>
                    <a:pt x="93" y="200"/>
                    <a:pt x="93" y="203"/>
                  </a:cubicBezTo>
                  <a:cubicBezTo>
                    <a:pt x="66" y="202"/>
                    <a:pt x="42" y="214"/>
                    <a:pt x="28" y="222"/>
                  </a:cubicBezTo>
                  <a:cubicBezTo>
                    <a:pt x="28" y="225"/>
                    <a:pt x="27" y="229"/>
                    <a:pt x="27" y="233"/>
                  </a:cubicBezTo>
                  <a:cubicBezTo>
                    <a:pt x="40" y="225"/>
                    <a:pt x="64" y="212"/>
                    <a:pt x="94" y="212"/>
                  </a:cubicBezTo>
                  <a:cubicBezTo>
                    <a:pt x="94" y="215"/>
                    <a:pt x="93" y="217"/>
                    <a:pt x="93" y="220"/>
                  </a:cubicBezTo>
                  <a:cubicBezTo>
                    <a:pt x="65" y="219"/>
                    <a:pt x="40" y="231"/>
                    <a:pt x="27" y="238"/>
                  </a:cubicBezTo>
                  <a:cubicBezTo>
                    <a:pt x="26" y="242"/>
                    <a:pt x="26" y="246"/>
                    <a:pt x="26" y="250"/>
                  </a:cubicBezTo>
                  <a:cubicBezTo>
                    <a:pt x="39" y="242"/>
                    <a:pt x="63" y="229"/>
                    <a:pt x="94" y="229"/>
                  </a:cubicBezTo>
                  <a:cubicBezTo>
                    <a:pt x="94" y="232"/>
                    <a:pt x="93" y="234"/>
                    <a:pt x="93" y="237"/>
                  </a:cubicBezTo>
                  <a:cubicBezTo>
                    <a:pt x="65" y="236"/>
                    <a:pt x="39" y="248"/>
                    <a:pt x="26" y="255"/>
                  </a:cubicBezTo>
                  <a:cubicBezTo>
                    <a:pt x="26" y="259"/>
                    <a:pt x="25" y="263"/>
                    <a:pt x="25" y="266"/>
                  </a:cubicBezTo>
                  <a:cubicBezTo>
                    <a:pt x="38" y="260"/>
                    <a:pt x="62" y="246"/>
                    <a:pt x="93" y="246"/>
                  </a:cubicBezTo>
                  <a:cubicBezTo>
                    <a:pt x="93" y="249"/>
                    <a:pt x="93" y="251"/>
                    <a:pt x="93" y="254"/>
                  </a:cubicBezTo>
                  <a:cubicBezTo>
                    <a:pt x="64" y="254"/>
                    <a:pt x="39" y="265"/>
                    <a:pt x="25" y="272"/>
                  </a:cubicBezTo>
                  <a:cubicBezTo>
                    <a:pt x="25" y="276"/>
                    <a:pt x="24" y="279"/>
                    <a:pt x="24" y="283"/>
                  </a:cubicBezTo>
                  <a:cubicBezTo>
                    <a:pt x="37" y="277"/>
                    <a:pt x="62" y="263"/>
                    <a:pt x="93" y="263"/>
                  </a:cubicBezTo>
                  <a:cubicBezTo>
                    <a:pt x="93" y="266"/>
                    <a:pt x="92" y="268"/>
                    <a:pt x="92" y="272"/>
                  </a:cubicBezTo>
                  <a:cubicBezTo>
                    <a:pt x="64" y="271"/>
                    <a:pt x="38" y="283"/>
                    <a:pt x="24" y="288"/>
                  </a:cubicBezTo>
                  <a:cubicBezTo>
                    <a:pt x="24" y="292"/>
                    <a:pt x="24" y="296"/>
                    <a:pt x="23" y="299"/>
                  </a:cubicBezTo>
                  <a:cubicBezTo>
                    <a:pt x="36" y="295"/>
                    <a:pt x="61" y="281"/>
                    <a:pt x="92" y="281"/>
                  </a:cubicBezTo>
                  <a:cubicBezTo>
                    <a:pt x="92" y="284"/>
                    <a:pt x="92" y="286"/>
                    <a:pt x="92" y="289"/>
                  </a:cubicBezTo>
                  <a:cubicBezTo>
                    <a:pt x="63" y="289"/>
                    <a:pt x="37" y="300"/>
                    <a:pt x="23" y="305"/>
                  </a:cubicBezTo>
                  <a:cubicBezTo>
                    <a:pt x="23" y="309"/>
                    <a:pt x="23" y="312"/>
                    <a:pt x="23" y="316"/>
                  </a:cubicBezTo>
                  <a:cubicBezTo>
                    <a:pt x="35" y="312"/>
                    <a:pt x="61" y="298"/>
                    <a:pt x="92" y="298"/>
                  </a:cubicBezTo>
                  <a:cubicBezTo>
                    <a:pt x="92" y="301"/>
                    <a:pt x="92" y="303"/>
                    <a:pt x="92" y="307"/>
                  </a:cubicBezTo>
                  <a:cubicBezTo>
                    <a:pt x="63" y="306"/>
                    <a:pt x="37" y="317"/>
                    <a:pt x="22" y="322"/>
                  </a:cubicBezTo>
                  <a:cubicBezTo>
                    <a:pt x="22" y="325"/>
                    <a:pt x="22" y="329"/>
                    <a:pt x="22" y="332"/>
                  </a:cubicBezTo>
                  <a:cubicBezTo>
                    <a:pt x="35" y="329"/>
                    <a:pt x="61" y="316"/>
                    <a:pt x="92" y="316"/>
                  </a:cubicBezTo>
                  <a:cubicBezTo>
                    <a:pt x="92" y="319"/>
                    <a:pt x="91" y="321"/>
                    <a:pt x="91" y="324"/>
                  </a:cubicBezTo>
                  <a:cubicBezTo>
                    <a:pt x="63" y="324"/>
                    <a:pt x="37" y="334"/>
                    <a:pt x="22" y="338"/>
                  </a:cubicBezTo>
                  <a:cubicBezTo>
                    <a:pt x="22" y="342"/>
                    <a:pt x="22" y="345"/>
                    <a:pt x="21" y="348"/>
                  </a:cubicBezTo>
                  <a:cubicBezTo>
                    <a:pt x="35" y="346"/>
                    <a:pt x="60" y="333"/>
                    <a:pt x="91" y="333"/>
                  </a:cubicBezTo>
                  <a:cubicBezTo>
                    <a:pt x="91" y="336"/>
                    <a:pt x="91" y="339"/>
                    <a:pt x="91" y="342"/>
                  </a:cubicBezTo>
                  <a:cubicBezTo>
                    <a:pt x="63" y="342"/>
                    <a:pt x="37" y="351"/>
                    <a:pt x="21" y="355"/>
                  </a:cubicBezTo>
                  <a:cubicBezTo>
                    <a:pt x="21" y="358"/>
                    <a:pt x="21" y="361"/>
                    <a:pt x="21" y="364"/>
                  </a:cubicBezTo>
                  <a:cubicBezTo>
                    <a:pt x="35" y="363"/>
                    <a:pt x="61" y="351"/>
                    <a:pt x="91" y="351"/>
                  </a:cubicBezTo>
                  <a:cubicBezTo>
                    <a:pt x="91" y="354"/>
                    <a:pt x="91" y="357"/>
                    <a:pt x="91" y="360"/>
                  </a:cubicBezTo>
                  <a:cubicBezTo>
                    <a:pt x="63" y="360"/>
                    <a:pt x="37" y="369"/>
                    <a:pt x="21" y="372"/>
                  </a:cubicBezTo>
                  <a:cubicBezTo>
                    <a:pt x="20" y="381"/>
                    <a:pt x="20" y="381"/>
                    <a:pt x="20" y="381"/>
                  </a:cubicBezTo>
                  <a:cubicBezTo>
                    <a:pt x="35" y="380"/>
                    <a:pt x="61" y="369"/>
                    <a:pt x="91" y="369"/>
                  </a:cubicBezTo>
                  <a:cubicBezTo>
                    <a:pt x="91" y="372"/>
                    <a:pt x="90" y="375"/>
                    <a:pt x="90" y="378"/>
                  </a:cubicBezTo>
                  <a:cubicBezTo>
                    <a:pt x="63" y="378"/>
                    <a:pt x="37" y="386"/>
                    <a:pt x="20" y="388"/>
                  </a:cubicBezTo>
                  <a:cubicBezTo>
                    <a:pt x="20" y="397"/>
                    <a:pt x="20" y="397"/>
                    <a:pt x="20" y="397"/>
                  </a:cubicBezTo>
                  <a:cubicBezTo>
                    <a:pt x="36" y="396"/>
                    <a:pt x="61" y="387"/>
                    <a:pt x="90" y="387"/>
                  </a:cubicBezTo>
                  <a:cubicBezTo>
                    <a:pt x="90" y="390"/>
                    <a:pt x="90" y="393"/>
                    <a:pt x="90" y="396"/>
                  </a:cubicBezTo>
                  <a:cubicBezTo>
                    <a:pt x="63" y="396"/>
                    <a:pt x="37" y="403"/>
                    <a:pt x="20" y="405"/>
                  </a:cubicBezTo>
                  <a:cubicBezTo>
                    <a:pt x="19" y="414"/>
                    <a:pt x="19" y="414"/>
                    <a:pt x="19" y="414"/>
                  </a:cubicBezTo>
                  <a:cubicBezTo>
                    <a:pt x="36" y="413"/>
                    <a:pt x="61" y="405"/>
                    <a:pt x="90" y="405"/>
                  </a:cubicBezTo>
                  <a:cubicBezTo>
                    <a:pt x="90" y="408"/>
                    <a:pt x="90" y="411"/>
                    <a:pt x="90" y="415"/>
                  </a:cubicBezTo>
                  <a:cubicBezTo>
                    <a:pt x="63" y="414"/>
                    <a:pt x="38" y="420"/>
                    <a:pt x="19" y="422"/>
                  </a:cubicBezTo>
                  <a:cubicBezTo>
                    <a:pt x="19" y="430"/>
                    <a:pt x="19" y="430"/>
                    <a:pt x="19" y="430"/>
                  </a:cubicBezTo>
                  <a:cubicBezTo>
                    <a:pt x="37" y="430"/>
                    <a:pt x="62" y="423"/>
                    <a:pt x="90" y="423"/>
                  </a:cubicBezTo>
                  <a:cubicBezTo>
                    <a:pt x="90" y="427"/>
                    <a:pt x="90" y="430"/>
                    <a:pt x="90" y="433"/>
                  </a:cubicBezTo>
                  <a:cubicBezTo>
                    <a:pt x="63" y="433"/>
                    <a:pt x="38" y="438"/>
                    <a:pt x="19" y="439"/>
                  </a:cubicBezTo>
                  <a:cubicBezTo>
                    <a:pt x="18" y="447"/>
                    <a:pt x="18" y="447"/>
                    <a:pt x="18" y="447"/>
                  </a:cubicBezTo>
                  <a:cubicBezTo>
                    <a:pt x="38" y="447"/>
                    <a:pt x="63" y="442"/>
                    <a:pt x="89" y="442"/>
                  </a:cubicBezTo>
                  <a:cubicBezTo>
                    <a:pt x="89" y="445"/>
                    <a:pt x="89" y="448"/>
                    <a:pt x="89" y="451"/>
                  </a:cubicBezTo>
                  <a:cubicBezTo>
                    <a:pt x="64" y="451"/>
                    <a:pt x="39" y="455"/>
                    <a:pt x="18" y="456"/>
                  </a:cubicBezTo>
                  <a:cubicBezTo>
                    <a:pt x="18" y="463"/>
                    <a:pt x="18" y="463"/>
                    <a:pt x="18" y="463"/>
                  </a:cubicBezTo>
                  <a:cubicBezTo>
                    <a:pt x="39" y="464"/>
                    <a:pt x="63" y="460"/>
                    <a:pt x="89" y="460"/>
                  </a:cubicBezTo>
                  <a:cubicBezTo>
                    <a:pt x="89" y="463"/>
                    <a:pt x="89" y="467"/>
                    <a:pt x="89" y="470"/>
                  </a:cubicBezTo>
                  <a:cubicBezTo>
                    <a:pt x="64" y="470"/>
                    <a:pt x="39" y="472"/>
                    <a:pt x="18" y="473"/>
                  </a:cubicBezTo>
                  <a:cubicBezTo>
                    <a:pt x="18" y="480"/>
                    <a:pt x="18" y="480"/>
                    <a:pt x="18" y="480"/>
                  </a:cubicBezTo>
                  <a:cubicBezTo>
                    <a:pt x="40" y="480"/>
                    <a:pt x="64" y="479"/>
                    <a:pt x="89" y="479"/>
                  </a:cubicBezTo>
                  <a:cubicBezTo>
                    <a:pt x="89" y="482"/>
                    <a:pt x="89" y="485"/>
                    <a:pt x="89" y="489"/>
                  </a:cubicBezTo>
                  <a:cubicBezTo>
                    <a:pt x="64" y="489"/>
                    <a:pt x="40" y="490"/>
                    <a:pt x="17" y="490"/>
                  </a:cubicBezTo>
                  <a:cubicBezTo>
                    <a:pt x="17" y="497"/>
                    <a:pt x="17" y="497"/>
                    <a:pt x="17" y="497"/>
                  </a:cubicBezTo>
                  <a:cubicBezTo>
                    <a:pt x="88" y="497"/>
                    <a:pt x="88" y="497"/>
                    <a:pt x="88" y="497"/>
                  </a:cubicBezTo>
                  <a:cubicBezTo>
                    <a:pt x="88" y="506"/>
                    <a:pt x="88" y="506"/>
                    <a:pt x="88" y="506"/>
                  </a:cubicBezTo>
                  <a:cubicBezTo>
                    <a:pt x="88" y="506"/>
                    <a:pt x="88" y="506"/>
                    <a:pt x="88" y="506"/>
                  </a:cubicBezTo>
                  <a:cubicBezTo>
                    <a:pt x="88" y="507"/>
                    <a:pt x="88" y="507"/>
                    <a:pt x="88" y="507"/>
                  </a:cubicBezTo>
                  <a:cubicBezTo>
                    <a:pt x="17" y="507"/>
                    <a:pt x="17" y="507"/>
                    <a:pt x="17" y="507"/>
                  </a:cubicBezTo>
                  <a:cubicBezTo>
                    <a:pt x="16" y="533"/>
                    <a:pt x="16" y="533"/>
                    <a:pt x="16" y="533"/>
                  </a:cubicBezTo>
                  <a:cubicBezTo>
                    <a:pt x="31" y="533"/>
                    <a:pt x="31" y="533"/>
                    <a:pt x="31" y="533"/>
                  </a:cubicBezTo>
                  <a:cubicBezTo>
                    <a:pt x="31" y="549"/>
                    <a:pt x="31" y="549"/>
                    <a:pt x="31" y="549"/>
                  </a:cubicBezTo>
                  <a:cubicBezTo>
                    <a:pt x="31" y="550"/>
                    <a:pt x="31" y="550"/>
                    <a:pt x="31" y="550"/>
                  </a:cubicBezTo>
                  <a:cubicBezTo>
                    <a:pt x="0" y="550"/>
                    <a:pt x="0" y="550"/>
                    <a:pt x="0" y="550"/>
                  </a:cubicBezTo>
                  <a:cubicBezTo>
                    <a:pt x="0" y="600"/>
                    <a:pt x="0" y="600"/>
                    <a:pt x="0" y="600"/>
                  </a:cubicBezTo>
                  <a:cubicBezTo>
                    <a:pt x="114" y="600"/>
                    <a:pt x="114" y="600"/>
                    <a:pt x="114" y="600"/>
                  </a:cubicBezTo>
                  <a:cubicBezTo>
                    <a:pt x="137" y="600"/>
                    <a:pt x="137" y="600"/>
                    <a:pt x="137" y="600"/>
                  </a:cubicBezTo>
                  <a:cubicBezTo>
                    <a:pt x="159" y="600"/>
                    <a:pt x="159" y="600"/>
                    <a:pt x="159" y="600"/>
                  </a:cubicBezTo>
                  <a:cubicBezTo>
                    <a:pt x="252" y="600"/>
                    <a:pt x="252" y="600"/>
                    <a:pt x="252" y="600"/>
                  </a:cubicBezTo>
                  <a:cubicBezTo>
                    <a:pt x="252" y="550"/>
                    <a:pt x="252" y="550"/>
                    <a:pt x="252" y="550"/>
                  </a:cubicBezTo>
                  <a:cubicBezTo>
                    <a:pt x="222" y="550"/>
                    <a:pt x="222" y="550"/>
                    <a:pt x="222" y="550"/>
                  </a:cubicBezTo>
                  <a:cubicBezTo>
                    <a:pt x="222" y="543"/>
                    <a:pt x="222" y="543"/>
                    <a:pt x="222" y="543"/>
                  </a:cubicBezTo>
                  <a:cubicBezTo>
                    <a:pt x="236" y="543"/>
                    <a:pt x="236" y="543"/>
                    <a:pt x="236" y="543"/>
                  </a:cubicBezTo>
                  <a:cubicBezTo>
                    <a:pt x="235" y="535"/>
                    <a:pt x="235" y="527"/>
                    <a:pt x="234" y="519"/>
                  </a:cubicBezTo>
                  <a:cubicBezTo>
                    <a:pt x="187" y="519"/>
                    <a:pt x="187" y="519"/>
                    <a:pt x="187" y="519"/>
                  </a:cubicBezTo>
                  <a:cubicBezTo>
                    <a:pt x="186" y="499"/>
                    <a:pt x="186" y="499"/>
                    <a:pt x="186" y="499"/>
                  </a:cubicBezTo>
                  <a:cubicBezTo>
                    <a:pt x="234" y="499"/>
                    <a:pt x="234" y="499"/>
                    <a:pt x="234" y="499"/>
                  </a:cubicBezTo>
                  <a:cubicBezTo>
                    <a:pt x="233" y="490"/>
                    <a:pt x="233" y="490"/>
                    <a:pt x="233" y="490"/>
                  </a:cubicBezTo>
                  <a:cubicBezTo>
                    <a:pt x="218" y="490"/>
                    <a:pt x="203" y="490"/>
                    <a:pt x="186" y="490"/>
                  </a:cubicBezTo>
                  <a:cubicBezTo>
                    <a:pt x="186" y="486"/>
                    <a:pt x="186" y="483"/>
                    <a:pt x="186" y="480"/>
                  </a:cubicBezTo>
                  <a:cubicBezTo>
                    <a:pt x="202" y="480"/>
                    <a:pt x="218" y="480"/>
                    <a:pt x="233" y="481"/>
                  </a:cubicBezTo>
                  <a:cubicBezTo>
                    <a:pt x="233" y="472"/>
                    <a:pt x="233" y="472"/>
                    <a:pt x="233" y="472"/>
                  </a:cubicBezTo>
                  <a:cubicBezTo>
                    <a:pt x="218" y="472"/>
                    <a:pt x="203" y="471"/>
                    <a:pt x="186" y="470"/>
                  </a:cubicBezTo>
                  <a:cubicBezTo>
                    <a:pt x="186" y="467"/>
                    <a:pt x="186" y="464"/>
                    <a:pt x="186" y="461"/>
                  </a:cubicBezTo>
                  <a:cubicBezTo>
                    <a:pt x="203" y="461"/>
                    <a:pt x="218" y="462"/>
                    <a:pt x="232" y="463"/>
                  </a:cubicBezTo>
                  <a:cubicBezTo>
                    <a:pt x="232" y="455"/>
                    <a:pt x="232" y="455"/>
                    <a:pt x="232" y="455"/>
                  </a:cubicBezTo>
                  <a:cubicBezTo>
                    <a:pt x="218" y="454"/>
                    <a:pt x="204" y="452"/>
                    <a:pt x="186" y="451"/>
                  </a:cubicBezTo>
                  <a:cubicBezTo>
                    <a:pt x="186" y="448"/>
                    <a:pt x="186" y="445"/>
                    <a:pt x="186" y="442"/>
                  </a:cubicBezTo>
                  <a:cubicBezTo>
                    <a:pt x="203" y="442"/>
                    <a:pt x="217" y="444"/>
                    <a:pt x="231" y="445"/>
                  </a:cubicBezTo>
                  <a:cubicBezTo>
                    <a:pt x="231" y="437"/>
                    <a:pt x="231" y="437"/>
                    <a:pt x="231" y="437"/>
                  </a:cubicBezTo>
                  <a:cubicBezTo>
                    <a:pt x="218" y="436"/>
                    <a:pt x="204" y="434"/>
                    <a:pt x="186" y="433"/>
                  </a:cubicBezTo>
                  <a:cubicBezTo>
                    <a:pt x="186" y="430"/>
                    <a:pt x="186" y="427"/>
                    <a:pt x="186" y="424"/>
                  </a:cubicBezTo>
                  <a:cubicBezTo>
                    <a:pt x="203" y="424"/>
                    <a:pt x="217" y="426"/>
                    <a:pt x="231" y="428"/>
                  </a:cubicBezTo>
                  <a:cubicBezTo>
                    <a:pt x="231" y="425"/>
                    <a:pt x="230" y="423"/>
                    <a:pt x="230" y="420"/>
                  </a:cubicBezTo>
                  <a:cubicBezTo>
                    <a:pt x="218" y="419"/>
                    <a:pt x="205" y="416"/>
                    <a:pt x="186" y="415"/>
                  </a:cubicBezTo>
                  <a:cubicBezTo>
                    <a:pt x="186" y="412"/>
                    <a:pt x="186" y="409"/>
                    <a:pt x="186" y="406"/>
                  </a:cubicBezTo>
                  <a:cubicBezTo>
                    <a:pt x="203" y="407"/>
                    <a:pt x="217" y="409"/>
                    <a:pt x="230" y="411"/>
                  </a:cubicBezTo>
                  <a:cubicBezTo>
                    <a:pt x="230" y="409"/>
                    <a:pt x="230" y="406"/>
                    <a:pt x="229" y="403"/>
                  </a:cubicBezTo>
                  <a:cubicBezTo>
                    <a:pt x="218" y="402"/>
                    <a:pt x="205" y="398"/>
                    <a:pt x="186" y="397"/>
                  </a:cubicBezTo>
                  <a:cubicBezTo>
                    <a:pt x="186" y="394"/>
                    <a:pt x="186" y="391"/>
                    <a:pt x="186" y="388"/>
                  </a:cubicBezTo>
                  <a:cubicBezTo>
                    <a:pt x="203" y="389"/>
                    <a:pt x="217" y="392"/>
                    <a:pt x="229" y="395"/>
                  </a:cubicBezTo>
                  <a:cubicBezTo>
                    <a:pt x="229" y="392"/>
                    <a:pt x="229" y="390"/>
                    <a:pt x="228" y="387"/>
                  </a:cubicBezTo>
                  <a:cubicBezTo>
                    <a:pt x="218" y="385"/>
                    <a:pt x="205" y="381"/>
                    <a:pt x="186" y="380"/>
                  </a:cubicBezTo>
                  <a:cubicBezTo>
                    <a:pt x="186" y="377"/>
                    <a:pt x="186" y="374"/>
                    <a:pt x="186" y="371"/>
                  </a:cubicBezTo>
                  <a:cubicBezTo>
                    <a:pt x="203" y="372"/>
                    <a:pt x="216" y="376"/>
                    <a:pt x="228" y="379"/>
                  </a:cubicBezTo>
                  <a:cubicBezTo>
                    <a:pt x="228" y="376"/>
                    <a:pt x="228" y="373"/>
                    <a:pt x="227" y="371"/>
                  </a:cubicBezTo>
                  <a:cubicBezTo>
                    <a:pt x="218" y="368"/>
                    <a:pt x="205" y="364"/>
                    <a:pt x="186" y="362"/>
                  </a:cubicBezTo>
                  <a:cubicBezTo>
                    <a:pt x="186" y="360"/>
                    <a:pt x="186" y="357"/>
                    <a:pt x="186" y="354"/>
                  </a:cubicBezTo>
                  <a:cubicBezTo>
                    <a:pt x="203" y="356"/>
                    <a:pt x="216" y="359"/>
                    <a:pt x="227" y="363"/>
                  </a:cubicBezTo>
                  <a:cubicBezTo>
                    <a:pt x="227" y="360"/>
                    <a:pt x="226" y="358"/>
                    <a:pt x="226" y="355"/>
                  </a:cubicBezTo>
                  <a:cubicBezTo>
                    <a:pt x="217" y="352"/>
                    <a:pt x="206" y="348"/>
                    <a:pt x="186" y="346"/>
                  </a:cubicBezTo>
                  <a:cubicBezTo>
                    <a:pt x="186" y="343"/>
                    <a:pt x="186" y="340"/>
                    <a:pt x="186" y="338"/>
                  </a:cubicBezTo>
                  <a:cubicBezTo>
                    <a:pt x="203" y="339"/>
                    <a:pt x="215" y="343"/>
                    <a:pt x="226" y="347"/>
                  </a:cubicBezTo>
                  <a:cubicBezTo>
                    <a:pt x="225" y="344"/>
                    <a:pt x="225" y="342"/>
                    <a:pt x="225" y="339"/>
                  </a:cubicBezTo>
                  <a:cubicBezTo>
                    <a:pt x="217" y="336"/>
                    <a:pt x="205" y="331"/>
                    <a:pt x="186" y="329"/>
                  </a:cubicBezTo>
                  <a:cubicBezTo>
                    <a:pt x="186" y="327"/>
                    <a:pt x="186" y="324"/>
                    <a:pt x="186" y="322"/>
                  </a:cubicBezTo>
                  <a:cubicBezTo>
                    <a:pt x="203" y="323"/>
                    <a:pt x="214" y="327"/>
                    <a:pt x="224" y="331"/>
                  </a:cubicBezTo>
                  <a:cubicBezTo>
                    <a:pt x="224" y="329"/>
                    <a:pt x="224" y="326"/>
                    <a:pt x="224" y="324"/>
                  </a:cubicBezTo>
                  <a:cubicBezTo>
                    <a:pt x="216" y="320"/>
                    <a:pt x="205" y="315"/>
                    <a:pt x="186" y="313"/>
                  </a:cubicBezTo>
                  <a:cubicBezTo>
                    <a:pt x="186" y="311"/>
                    <a:pt x="186" y="308"/>
                    <a:pt x="186" y="306"/>
                  </a:cubicBezTo>
                  <a:cubicBezTo>
                    <a:pt x="202" y="307"/>
                    <a:pt x="214" y="312"/>
                    <a:pt x="223" y="316"/>
                  </a:cubicBezTo>
                  <a:cubicBezTo>
                    <a:pt x="223" y="313"/>
                    <a:pt x="222" y="311"/>
                    <a:pt x="222" y="308"/>
                  </a:cubicBezTo>
                  <a:cubicBezTo>
                    <a:pt x="215" y="304"/>
                    <a:pt x="204" y="299"/>
                    <a:pt x="186" y="297"/>
                  </a:cubicBezTo>
                  <a:cubicBezTo>
                    <a:pt x="186" y="295"/>
                    <a:pt x="186" y="292"/>
                    <a:pt x="186" y="290"/>
                  </a:cubicBezTo>
                  <a:cubicBezTo>
                    <a:pt x="202" y="292"/>
                    <a:pt x="212" y="296"/>
                    <a:pt x="221" y="301"/>
                  </a:cubicBezTo>
                  <a:cubicBezTo>
                    <a:pt x="221" y="298"/>
                    <a:pt x="220" y="295"/>
                    <a:pt x="220" y="292"/>
                  </a:cubicBezTo>
                  <a:cubicBezTo>
                    <a:pt x="213" y="288"/>
                    <a:pt x="203" y="284"/>
                    <a:pt x="186" y="281"/>
                  </a:cubicBezTo>
                  <a:cubicBezTo>
                    <a:pt x="186" y="275"/>
                    <a:pt x="186" y="275"/>
                    <a:pt x="186" y="275"/>
                  </a:cubicBezTo>
                  <a:cubicBezTo>
                    <a:pt x="201" y="276"/>
                    <a:pt x="211" y="281"/>
                    <a:pt x="219" y="285"/>
                  </a:cubicBezTo>
                  <a:cubicBezTo>
                    <a:pt x="218" y="278"/>
                    <a:pt x="217" y="270"/>
                    <a:pt x="216" y="263"/>
                  </a:cubicBezTo>
                  <a:cubicBezTo>
                    <a:pt x="194" y="248"/>
                    <a:pt x="192" y="246"/>
                    <a:pt x="164" y="246"/>
                  </a:cubicBezTo>
                  <a:cubicBezTo>
                    <a:pt x="164" y="294"/>
                    <a:pt x="164" y="294"/>
                    <a:pt x="164" y="294"/>
                  </a:cubicBezTo>
                  <a:cubicBezTo>
                    <a:pt x="163" y="294"/>
                    <a:pt x="163" y="294"/>
                    <a:pt x="163" y="294"/>
                  </a:cubicBezTo>
                  <a:cubicBezTo>
                    <a:pt x="149" y="294"/>
                    <a:pt x="149" y="294"/>
                    <a:pt x="149" y="294"/>
                  </a:cubicBezTo>
                  <a:cubicBezTo>
                    <a:pt x="149" y="294"/>
                    <a:pt x="149" y="294"/>
                    <a:pt x="149" y="294"/>
                  </a:cubicBezTo>
                  <a:cubicBezTo>
                    <a:pt x="146" y="294"/>
                    <a:pt x="146" y="294"/>
                    <a:pt x="146" y="294"/>
                  </a:cubicBezTo>
                  <a:cubicBezTo>
                    <a:pt x="146" y="294"/>
                    <a:pt x="146" y="294"/>
                    <a:pt x="146" y="294"/>
                  </a:cubicBezTo>
                  <a:cubicBezTo>
                    <a:pt x="144" y="193"/>
                    <a:pt x="144" y="193"/>
                    <a:pt x="144" y="193"/>
                  </a:cubicBezTo>
                  <a:cubicBezTo>
                    <a:pt x="146" y="193"/>
                    <a:pt x="146" y="193"/>
                    <a:pt x="146" y="193"/>
                  </a:cubicBezTo>
                  <a:cubicBezTo>
                    <a:pt x="157" y="193"/>
                    <a:pt x="157" y="193"/>
                    <a:pt x="157" y="193"/>
                  </a:cubicBezTo>
                  <a:cubicBezTo>
                    <a:pt x="157" y="163"/>
                    <a:pt x="157" y="163"/>
                    <a:pt x="157" y="163"/>
                  </a:cubicBezTo>
                  <a:cubicBezTo>
                    <a:pt x="143" y="163"/>
                    <a:pt x="143" y="163"/>
                    <a:pt x="143" y="163"/>
                  </a:cubicBezTo>
                  <a:cubicBezTo>
                    <a:pt x="141" y="127"/>
                    <a:pt x="141" y="127"/>
                    <a:pt x="141" y="127"/>
                  </a:cubicBezTo>
                  <a:cubicBezTo>
                    <a:pt x="146" y="125"/>
                    <a:pt x="150" y="121"/>
                    <a:pt x="150" y="115"/>
                  </a:cubicBezTo>
                  <a:cubicBezTo>
                    <a:pt x="150" y="109"/>
                    <a:pt x="146" y="105"/>
                    <a:pt x="141" y="103"/>
                  </a:cubicBezTo>
                  <a:cubicBezTo>
                    <a:pt x="139" y="56"/>
                    <a:pt x="139" y="56"/>
                    <a:pt x="139" y="56"/>
                  </a:cubicBezTo>
                  <a:cubicBezTo>
                    <a:pt x="137" y="0"/>
                    <a:pt x="137" y="0"/>
                    <a:pt x="137" y="0"/>
                  </a:cubicBezTo>
                  <a:lnTo>
                    <a:pt x="136" y="17"/>
                  </a:lnTo>
                  <a:close/>
                  <a:moveTo>
                    <a:pt x="110" y="324"/>
                  </a:moveTo>
                  <a:cubicBezTo>
                    <a:pt x="111" y="324"/>
                    <a:pt x="111" y="324"/>
                    <a:pt x="111" y="324"/>
                  </a:cubicBezTo>
                  <a:cubicBezTo>
                    <a:pt x="128" y="324"/>
                    <a:pt x="128" y="324"/>
                    <a:pt x="128" y="324"/>
                  </a:cubicBezTo>
                  <a:cubicBezTo>
                    <a:pt x="127" y="363"/>
                    <a:pt x="127" y="363"/>
                    <a:pt x="127" y="363"/>
                  </a:cubicBezTo>
                  <a:cubicBezTo>
                    <a:pt x="123" y="363"/>
                    <a:pt x="123" y="363"/>
                    <a:pt x="123" y="363"/>
                  </a:cubicBezTo>
                  <a:cubicBezTo>
                    <a:pt x="123" y="363"/>
                    <a:pt x="123" y="363"/>
                    <a:pt x="123" y="363"/>
                  </a:cubicBezTo>
                  <a:cubicBezTo>
                    <a:pt x="111" y="363"/>
                    <a:pt x="111" y="363"/>
                    <a:pt x="111" y="363"/>
                  </a:cubicBezTo>
                  <a:cubicBezTo>
                    <a:pt x="111" y="363"/>
                    <a:pt x="111" y="363"/>
                    <a:pt x="111" y="363"/>
                  </a:cubicBezTo>
                  <a:cubicBezTo>
                    <a:pt x="110" y="363"/>
                    <a:pt x="110" y="363"/>
                    <a:pt x="110" y="363"/>
                  </a:cubicBezTo>
                  <a:lnTo>
                    <a:pt x="110" y="324"/>
                  </a:lnTo>
                  <a:close/>
                  <a:moveTo>
                    <a:pt x="111" y="507"/>
                  </a:moveTo>
                  <a:cubicBezTo>
                    <a:pt x="110" y="393"/>
                    <a:pt x="110" y="393"/>
                    <a:pt x="110" y="393"/>
                  </a:cubicBezTo>
                  <a:cubicBezTo>
                    <a:pt x="111" y="393"/>
                    <a:pt x="111" y="393"/>
                    <a:pt x="111" y="393"/>
                  </a:cubicBezTo>
                  <a:cubicBezTo>
                    <a:pt x="111" y="373"/>
                    <a:pt x="111" y="373"/>
                    <a:pt x="111" y="373"/>
                  </a:cubicBezTo>
                  <a:cubicBezTo>
                    <a:pt x="111" y="393"/>
                    <a:pt x="111" y="393"/>
                    <a:pt x="111" y="393"/>
                  </a:cubicBezTo>
                  <a:cubicBezTo>
                    <a:pt x="124" y="393"/>
                    <a:pt x="124" y="393"/>
                    <a:pt x="124" y="393"/>
                  </a:cubicBezTo>
                  <a:cubicBezTo>
                    <a:pt x="118" y="522"/>
                    <a:pt x="118" y="522"/>
                    <a:pt x="118" y="522"/>
                  </a:cubicBezTo>
                  <a:cubicBezTo>
                    <a:pt x="118" y="522"/>
                    <a:pt x="118" y="522"/>
                    <a:pt x="118" y="522"/>
                  </a:cubicBezTo>
                  <a:cubicBezTo>
                    <a:pt x="117" y="522"/>
                    <a:pt x="117" y="522"/>
                    <a:pt x="117" y="522"/>
                  </a:cubicBezTo>
                  <a:cubicBezTo>
                    <a:pt x="111" y="522"/>
                    <a:pt x="111" y="522"/>
                    <a:pt x="111" y="522"/>
                  </a:cubicBezTo>
                  <a:lnTo>
                    <a:pt x="111" y="507"/>
                  </a:lnTo>
                  <a:close/>
                  <a:moveTo>
                    <a:pt x="164" y="519"/>
                  </a:moveTo>
                  <a:cubicBezTo>
                    <a:pt x="164" y="519"/>
                    <a:pt x="164" y="519"/>
                    <a:pt x="164" y="519"/>
                  </a:cubicBezTo>
                  <a:cubicBezTo>
                    <a:pt x="164" y="532"/>
                    <a:pt x="164" y="532"/>
                    <a:pt x="164" y="532"/>
                  </a:cubicBezTo>
                  <a:cubicBezTo>
                    <a:pt x="157" y="532"/>
                    <a:pt x="157" y="532"/>
                    <a:pt x="157" y="532"/>
                  </a:cubicBezTo>
                  <a:cubicBezTo>
                    <a:pt x="156" y="515"/>
                    <a:pt x="156" y="515"/>
                    <a:pt x="156" y="515"/>
                  </a:cubicBezTo>
                  <a:cubicBezTo>
                    <a:pt x="155" y="486"/>
                    <a:pt x="155" y="486"/>
                    <a:pt x="155" y="486"/>
                  </a:cubicBezTo>
                  <a:cubicBezTo>
                    <a:pt x="150" y="393"/>
                    <a:pt x="150" y="393"/>
                    <a:pt x="150" y="393"/>
                  </a:cubicBezTo>
                  <a:cubicBezTo>
                    <a:pt x="164" y="393"/>
                    <a:pt x="164" y="393"/>
                    <a:pt x="164" y="393"/>
                  </a:cubicBezTo>
                  <a:lnTo>
                    <a:pt x="164" y="519"/>
                  </a:lnTo>
                  <a:close/>
                  <a:moveTo>
                    <a:pt x="163" y="324"/>
                  </a:moveTo>
                  <a:cubicBezTo>
                    <a:pt x="163" y="324"/>
                    <a:pt x="163" y="324"/>
                    <a:pt x="163" y="324"/>
                  </a:cubicBezTo>
                  <a:cubicBezTo>
                    <a:pt x="164" y="324"/>
                    <a:pt x="164" y="324"/>
                    <a:pt x="164" y="324"/>
                  </a:cubicBezTo>
                  <a:cubicBezTo>
                    <a:pt x="164" y="363"/>
                    <a:pt x="164" y="363"/>
                    <a:pt x="164" y="363"/>
                  </a:cubicBezTo>
                  <a:cubicBezTo>
                    <a:pt x="163" y="363"/>
                    <a:pt x="163" y="363"/>
                    <a:pt x="163" y="363"/>
                  </a:cubicBezTo>
                  <a:cubicBezTo>
                    <a:pt x="163" y="363"/>
                    <a:pt x="163" y="363"/>
                    <a:pt x="163" y="363"/>
                  </a:cubicBezTo>
                  <a:cubicBezTo>
                    <a:pt x="151" y="363"/>
                    <a:pt x="151" y="363"/>
                    <a:pt x="151" y="363"/>
                  </a:cubicBezTo>
                  <a:cubicBezTo>
                    <a:pt x="151" y="363"/>
                    <a:pt x="151" y="363"/>
                    <a:pt x="151" y="363"/>
                  </a:cubicBezTo>
                  <a:cubicBezTo>
                    <a:pt x="148" y="363"/>
                    <a:pt x="148" y="363"/>
                    <a:pt x="148" y="363"/>
                  </a:cubicBezTo>
                  <a:cubicBezTo>
                    <a:pt x="147" y="363"/>
                    <a:pt x="147" y="363"/>
                    <a:pt x="147" y="363"/>
                  </a:cubicBezTo>
                  <a:cubicBezTo>
                    <a:pt x="147" y="363"/>
                    <a:pt x="147" y="363"/>
                    <a:pt x="147" y="363"/>
                  </a:cubicBezTo>
                  <a:cubicBezTo>
                    <a:pt x="147" y="324"/>
                    <a:pt x="147" y="324"/>
                    <a:pt x="147" y="324"/>
                  </a:cubicBezTo>
                  <a:cubicBezTo>
                    <a:pt x="147" y="324"/>
                    <a:pt x="147" y="324"/>
                    <a:pt x="147" y="324"/>
                  </a:cubicBezTo>
                  <a:cubicBezTo>
                    <a:pt x="147" y="324"/>
                    <a:pt x="147" y="324"/>
                    <a:pt x="147" y="324"/>
                  </a:cubicBezTo>
                  <a:cubicBezTo>
                    <a:pt x="150" y="324"/>
                    <a:pt x="150" y="324"/>
                    <a:pt x="150" y="324"/>
                  </a:cubicBezTo>
                  <a:cubicBezTo>
                    <a:pt x="150" y="324"/>
                    <a:pt x="150" y="324"/>
                    <a:pt x="150" y="324"/>
                  </a:cubicBezTo>
                  <a:lnTo>
                    <a:pt x="163" y="324"/>
                  </a:lnTo>
                  <a:close/>
                  <a:moveTo>
                    <a:pt x="128" y="295"/>
                  </a:moveTo>
                  <a:cubicBezTo>
                    <a:pt x="125" y="295"/>
                    <a:pt x="125" y="295"/>
                    <a:pt x="125" y="295"/>
                  </a:cubicBezTo>
                  <a:cubicBezTo>
                    <a:pt x="125" y="295"/>
                    <a:pt x="125" y="295"/>
                    <a:pt x="125" y="295"/>
                  </a:cubicBezTo>
                  <a:cubicBezTo>
                    <a:pt x="111" y="295"/>
                    <a:pt x="111" y="295"/>
                    <a:pt x="111" y="295"/>
                  </a:cubicBezTo>
                  <a:cubicBezTo>
                    <a:pt x="110" y="295"/>
                    <a:pt x="110" y="295"/>
                    <a:pt x="110" y="295"/>
                  </a:cubicBezTo>
                  <a:cubicBezTo>
                    <a:pt x="110" y="193"/>
                    <a:pt x="110" y="193"/>
                    <a:pt x="110" y="193"/>
                  </a:cubicBezTo>
                  <a:cubicBezTo>
                    <a:pt x="111" y="193"/>
                    <a:pt x="111" y="193"/>
                    <a:pt x="111" y="193"/>
                  </a:cubicBezTo>
                  <a:cubicBezTo>
                    <a:pt x="129" y="193"/>
                    <a:pt x="129" y="193"/>
                    <a:pt x="129" y="193"/>
                  </a:cubicBezTo>
                  <a:cubicBezTo>
                    <a:pt x="129" y="193"/>
                    <a:pt x="129" y="193"/>
                    <a:pt x="129" y="193"/>
                  </a:cubicBezTo>
                  <a:cubicBezTo>
                    <a:pt x="131" y="193"/>
                    <a:pt x="131" y="193"/>
                    <a:pt x="131" y="193"/>
                  </a:cubicBezTo>
                  <a:lnTo>
                    <a:pt x="128" y="295"/>
                  </a:lnTo>
                  <a:close/>
                </a:path>
              </a:pathLst>
            </a:custGeom>
            <a:solidFill>
              <a:srgbClr val="FBC3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45" name="Freeform 35"/>
          <p:cNvSpPr>
            <a:spLocks/>
          </p:cNvSpPr>
          <p:nvPr/>
        </p:nvSpPr>
        <p:spPr bwMode="auto">
          <a:xfrm>
            <a:off x="6762750" y="3022600"/>
            <a:ext cx="382588" cy="1955800"/>
          </a:xfrm>
          <a:custGeom>
            <a:avLst/>
            <a:gdLst>
              <a:gd name="T0" fmla="*/ 121 w 241"/>
              <a:gd name="T1" fmla="*/ 0 h 1232"/>
              <a:gd name="T2" fmla="*/ 0 w 241"/>
              <a:gd name="T3" fmla="*/ 130 h 1232"/>
              <a:gd name="T4" fmla="*/ 0 w 241"/>
              <a:gd name="T5" fmla="*/ 1232 h 1232"/>
              <a:gd name="T6" fmla="*/ 241 w 241"/>
              <a:gd name="T7" fmla="*/ 1232 h 1232"/>
              <a:gd name="T8" fmla="*/ 241 w 241"/>
              <a:gd name="T9" fmla="*/ 130 h 1232"/>
              <a:gd name="T10" fmla="*/ 121 w 241"/>
              <a:gd name="T11" fmla="*/ 0 h 1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41" h="1232">
                <a:moveTo>
                  <a:pt x="121" y="0"/>
                </a:moveTo>
                <a:lnTo>
                  <a:pt x="0" y="130"/>
                </a:lnTo>
                <a:lnTo>
                  <a:pt x="0" y="1232"/>
                </a:lnTo>
                <a:lnTo>
                  <a:pt x="241" y="1232"/>
                </a:lnTo>
                <a:lnTo>
                  <a:pt x="241" y="130"/>
                </a:lnTo>
                <a:lnTo>
                  <a:pt x="121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cs typeface="+mn-ea"/>
              <a:sym typeface="+mn-lt"/>
            </a:endParaRPr>
          </a:p>
        </p:txBody>
      </p:sp>
      <p:grpSp>
        <p:nvGrpSpPr>
          <p:cNvPr id="84" name="组合 83"/>
          <p:cNvGrpSpPr/>
          <p:nvPr/>
        </p:nvGrpSpPr>
        <p:grpSpPr>
          <a:xfrm>
            <a:off x="6669088" y="2208213"/>
            <a:ext cx="571500" cy="779462"/>
            <a:chOff x="6669088" y="2208213"/>
            <a:chExt cx="571500" cy="779462"/>
          </a:xfrm>
        </p:grpSpPr>
        <p:sp>
          <p:nvSpPr>
            <p:cNvPr id="46" name="Freeform 36"/>
            <p:cNvSpPr>
              <a:spLocks/>
            </p:cNvSpPr>
            <p:nvPr/>
          </p:nvSpPr>
          <p:spPr bwMode="auto">
            <a:xfrm>
              <a:off x="6669088" y="2208213"/>
              <a:ext cx="571500" cy="779462"/>
            </a:xfrm>
            <a:custGeom>
              <a:avLst/>
              <a:gdLst>
                <a:gd name="T0" fmla="*/ 110 w 221"/>
                <a:gd name="T1" fmla="*/ 0 h 301"/>
                <a:gd name="T2" fmla="*/ 0 w 221"/>
                <a:gd name="T3" fmla="*/ 110 h 301"/>
                <a:gd name="T4" fmla="*/ 110 w 221"/>
                <a:gd name="T5" fmla="*/ 301 h 301"/>
                <a:gd name="T6" fmla="*/ 221 w 221"/>
                <a:gd name="T7" fmla="*/ 110 h 301"/>
                <a:gd name="T8" fmla="*/ 110 w 221"/>
                <a:gd name="T9" fmla="*/ 0 h 3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1" h="301">
                  <a:moveTo>
                    <a:pt x="110" y="0"/>
                  </a:moveTo>
                  <a:cubicBezTo>
                    <a:pt x="49" y="0"/>
                    <a:pt x="0" y="49"/>
                    <a:pt x="0" y="110"/>
                  </a:cubicBezTo>
                  <a:cubicBezTo>
                    <a:pt x="0" y="171"/>
                    <a:pt x="110" y="301"/>
                    <a:pt x="110" y="301"/>
                  </a:cubicBezTo>
                  <a:cubicBezTo>
                    <a:pt x="110" y="301"/>
                    <a:pt x="221" y="171"/>
                    <a:pt x="221" y="110"/>
                  </a:cubicBezTo>
                  <a:cubicBezTo>
                    <a:pt x="221" y="49"/>
                    <a:pt x="171" y="0"/>
                    <a:pt x="110" y="0"/>
                  </a:cubicBezTo>
                </a:path>
              </a:pathLst>
            </a:custGeom>
            <a:solidFill>
              <a:srgbClr val="F084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7" name="Oval 37"/>
            <p:cNvSpPr>
              <a:spLocks noChangeArrowheads="1"/>
            </p:cNvSpPr>
            <p:nvPr/>
          </p:nvSpPr>
          <p:spPr bwMode="auto">
            <a:xfrm>
              <a:off x="6734175" y="2273300"/>
              <a:ext cx="442913" cy="439737"/>
            </a:xfrm>
            <a:prstGeom prst="ellipse">
              <a:avLst/>
            </a:prstGeom>
            <a:solidFill>
              <a:srgbClr val="EEE9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8" name="Freeform 38"/>
            <p:cNvSpPr>
              <a:spLocks noEditPoints="1"/>
            </p:cNvSpPr>
            <p:nvPr/>
          </p:nvSpPr>
          <p:spPr bwMode="auto">
            <a:xfrm>
              <a:off x="6829425" y="2389188"/>
              <a:ext cx="249238" cy="215900"/>
            </a:xfrm>
            <a:custGeom>
              <a:avLst/>
              <a:gdLst>
                <a:gd name="T0" fmla="*/ 94 w 96"/>
                <a:gd name="T1" fmla="*/ 13 h 83"/>
                <a:gd name="T2" fmla="*/ 85 w 96"/>
                <a:gd name="T3" fmla="*/ 13 h 83"/>
                <a:gd name="T4" fmla="*/ 85 w 96"/>
                <a:gd name="T5" fmla="*/ 45 h 83"/>
                <a:gd name="T6" fmla="*/ 82 w 96"/>
                <a:gd name="T7" fmla="*/ 48 h 83"/>
                <a:gd name="T8" fmla="*/ 81 w 96"/>
                <a:gd name="T9" fmla="*/ 48 h 83"/>
                <a:gd name="T10" fmla="*/ 79 w 96"/>
                <a:gd name="T11" fmla="*/ 45 h 83"/>
                <a:gd name="T12" fmla="*/ 79 w 96"/>
                <a:gd name="T13" fmla="*/ 13 h 83"/>
                <a:gd name="T14" fmla="*/ 66 w 96"/>
                <a:gd name="T15" fmla="*/ 13 h 83"/>
                <a:gd name="T16" fmla="*/ 66 w 96"/>
                <a:gd name="T17" fmla="*/ 4 h 83"/>
                <a:gd name="T18" fmla="*/ 62 w 96"/>
                <a:gd name="T19" fmla="*/ 0 h 83"/>
                <a:gd name="T20" fmla="*/ 34 w 96"/>
                <a:gd name="T21" fmla="*/ 0 h 83"/>
                <a:gd name="T22" fmla="*/ 31 w 96"/>
                <a:gd name="T23" fmla="*/ 4 h 83"/>
                <a:gd name="T24" fmla="*/ 31 w 96"/>
                <a:gd name="T25" fmla="*/ 13 h 83"/>
                <a:gd name="T26" fmla="*/ 18 w 96"/>
                <a:gd name="T27" fmla="*/ 13 h 83"/>
                <a:gd name="T28" fmla="*/ 18 w 96"/>
                <a:gd name="T29" fmla="*/ 45 h 83"/>
                <a:gd name="T30" fmla="*/ 15 w 96"/>
                <a:gd name="T31" fmla="*/ 48 h 83"/>
                <a:gd name="T32" fmla="*/ 14 w 96"/>
                <a:gd name="T33" fmla="*/ 48 h 83"/>
                <a:gd name="T34" fmla="*/ 12 w 96"/>
                <a:gd name="T35" fmla="*/ 45 h 83"/>
                <a:gd name="T36" fmla="*/ 12 w 96"/>
                <a:gd name="T37" fmla="*/ 13 h 83"/>
                <a:gd name="T38" fmla="*/ 3 w 96"/>
                <a:gd name="T39" fmla="*/ 13 h 83"/>
                <a:gd name="T40" fmla="*/ 0 w 96"/>
                <a:gd name="T41" fmla="*/ 15 h 83"/>
                <a:gd name="T42" fmla="*/ 0 w 96"/>
                <a:gd name="T43" fmla="*/ 78 h 83"/>
                <a:gd name="T44" fmla="*/ 3 w 96"/>
                <a:gd name="T45" fmla="*/ 80 h 83"/>
                <a:gd name="T46" fmla="*/ 11 w 96"/>
                <a:gd name="T47" fmla="*/ 80 h 83"/>
                <a:gd name="T48" fmla="*/ 11 w 96"/>
                <a:gd name="T49" fmla="*/ 83 h 83"/>
                <a:gd name="T50" fmla="*/ 11 w 96"/>
                <a:gd name="T51" fmla="*/ 83 h 83"/>
                <a:gd name="T52" fmla="*/ 18 w 96"/>
                <a:gd name="T53" fmla="*/ 83 h 83"/>
                <a:gd name="T54" fmla="*/ 18 w 96"/>
                <a:gd name="T55" fmla="*/ 83 h 83"/>
                <a:gd name="T56" fmla="*/ 18 w 96"/>
                <a:gd name="T57" fmla="*/ 80 h 83"/>
                <a:gd name="T58" fmla="*/ 78 w 96"/>
                <a:gd name="T59" fmla="*/ 80 h 83"/>
                <a:gd name="T60" fmla="*/ 78 w 96"/>
                <a:gd name="T61" fmla="*/ 83 h 83"/>
                <a:gd name="T62" fmla="*/ 79 w 96"/>
                <a:gd name="T63" fmla="*/ 83 h 83"/>
                <a:gd name="T64" fmla="*/ 85 w 96"/>
                <a:gd name="T65" fmla="*/ 83 h 83"/>
                <a:gd name="T66" fmla="*/ 86 w 96"/>
                <a:gd name="T67" fmla="*/ 83 h 83"/>
                <a:gd name="T68" fmla="*/ 86 w 96"/>
                <a:gd name="T69" fmla="*/ 80 h 83"/>
                <a:gd name="T70" fmla="*/ 94 w 96"/>
                <a:gd name="T71" fmla="*/ 80 h 83"/>
                <a:gd name="T72" fmla="*/ 96 w 96"/>
                <a:gd name="T73" fmla="*/ 78 h 83"/>
                <a:gd name="T74" fmla="*/ 96 w 96"/>
                <a:gd name="T75" fmla="*/ 15 h 83"/>
                <a:gd name="T76" fmla="*/ 94 w 96"/>
                <a:gd name="T77" fmla="*/ 13 h 83"/>
                <a:gd name="T78" fmla="*/ 59 w 96"/>
                <a:gd name="T79" fmla="*/ 13 h 83"/>
                <a:gd name="T80" fmla="*/ 38 w 96"/>
                <a:gd name="T81" fmla="*/ 13 h 83"/>
                <a:gd name="T82" fmla="*/ 38 w 96"/>
                <a:gd name="T83" fmla="*/ 7 h 83"/>
                <a:gd name="T84" fmla="*/ 59 w 96"/>
                <a:gd name="T85" fmla="*/ 7 h 83"/>
                <a:gd name="T86" fmla="*/ 59 w 96"/>
                <a:gd name="T87" fmla="*/ 1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96" h="83">
                  <a:moveTo>
                    <a:pt x="94" y="13"/>
                  </a:moveTo>
                  <a:cubicBezTo>
                    <a:pt x="85" y="13"/>
                    <a:pt x="85" y="13"/>
                    <a:pt x="85" y="13"/>
                  </a:cubicBezTo>
                  <a:cubicBezTo>
                    <a:pt x="85" y="45"/>
                    <a:pt x="85" y="45"/>
                    <a:pt x="85" y="45"/>
                  </a:cubicBezTo>
                  <a:cubicBezTo>
                    <a:pt x="85" y="47"/>
                    <a:pt x="84" y="48"/>
                    <a:pt x="82" y="48"/>
                  </a:cubicBezTo>
                  <a:cubicBezTo>
                    <a:pt x="81" y="48"/>
                    <a:pt x="81" y="48"/>
                    <a:pt x="81" y="48"/>
                  </a:cubicBezTo>
                  <a:cubicBezTo>
                    <a:pt x="80" y="48"/>
                    <a:pt x="79" y="47"/>
                    <a:pt x="79" y="45"/>
                  </a:cubicBezTo>
                  <a:cubicBezTo>
                    <a:pt x="79" y="13"/>
                    <a:pt x="79" y="13"/>
                    <a:pt x="79" y="13"/>
                  </a:cubicBezTo>
                  <a:cubicBezTo>
                    <a:pt x="66" y="13"/>
                    <a:pt x="66" y="13"/>
                    <a:pt x="66" y="13"/>
                  </a:cubicBezTo>
                  <a:cubicBezTo>
                    <a:pt x="66" y="4"/>
                    <a:pt x="66" y="4"/>
                    <a:pt x="66" y="4"/>
                  </a:cubicBezTo>
                  <a:cubicBezTo>
                    <a:pt x="66" y="2"/>
                    <a:pt x="64" y="0"/>
                    <a:pt x="62" y="0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32" y="0"/>
                    <a:pt x="31" y="2"/>
                    <a:pt x="31" y="4"/>
                  </a:cubicBezTo>
                  <a:cubicBezTo>
                    <a:pt x="31" y="13"/>
                    <a:pt x="31" y="13"/>
                    <a:pt x="31" y="13"/>
                  </a:cubicBezTo>
                  <a:cubicBezTo>
                    <a:pt x="18" y="13"/>
                    <a:pt x="18" y="13"/>
                    <a:pt x="18" y="13"/>
                  </a:cubicBezTo>
                  <a:cubicBezTo>
                    <a:pt x="18" y="45"/>
                    <a:pt x="18" y="45"/>
                    <a:pt x="18" y="45"/>
                  </a:cubicBezTo>
                  <a:cubicBezTo>
                    <a:pt x="18" y="47"/>
                    <a:pt x="17" y="48"/>
                    <a:pt x="15" y="48"/>
                  </a:cubicBezTo>
                  <a:cubicBezTo>
                    <a:pt x="14" y="48"/>
                    <a:pt x="14" y="48"/>
                    <a:pt x="14" y="48"/>
                  </a:cubicBezTo>
                  <a:cubicBezTo>
                    <a:pt x="13" y="48"/>
                    <a:pt x="12" y="47"/>
                    <a:pt x="12" y="45"/>
                  </a:cubicBezTo>
                  <a:cubicBezTo>
                    <a:pt x="12" y="13"/>
                    <a:pt x="12" y="13"/>
                    <a:pt x="12" y="13"/>
                  </a:cubicBezTo>
                  <a:cubicBezTo>
                    <a:pt x="3" y="13"/>
                    <a:pt x="3" y="13"/>
                    <a:pt x="3" y="13"/>
                  </a:cubicBezTo>
                  <a:cubicBezTo>
                    <a:pt x="1" y="13"/>
                    <a:pt x="0" y="14"/>
                    <a:pt x="0" y="15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0" y="79"/>
                    <a:pt x="1" y="80"/>
                    <a:pt x="3" y="80"/>
                  </a:cubicBezTo>
                  <a:cubicBezTo>
                    <a:pt x="11" y="80"/>
                    <a:pt x="11" y="80"/>
                    <a:pt x="11" y="80"/>
                  </a:cubicBezTo>
                  <a:cubicBezTo>
                    <a:pt x="11" y="83"/>
                    <a:pt x="11" y="83"/>
                    <a:pt x="11" y="83"/>
                  </a:cubicBezTo>
                  <a:cubicBezTo>
                    <a:pt x="11" y="83"/>
                    <a:pt x="11" y="83"/>
                    <a:pt x="11" y="83"/>
                  </a:cubicBezTo>
                  <a:cubicBezTo>
                    <a:pt x="18" y="83"/>
                    <a:pt x="18" y="83"/>
                    <a:pt x="18" y="83"/>
                  </a:cubicBezTo>
                  <a:cubicBezTo>
                    <a:pt x="18" y="83"/>
                    <a:pt x="18" y="83"/>
                    <a:pt x="18" y="83"/>
                  </a:cubicBezTo>
                  <a:cubicBezTo>
                    <a:pt x="18" y="80"/>
                    <a:pt x="18" y="80"/>
                    <a:pt x="18" y="80"/>
                  </a:cubicBezTo>
                  <a:cubicBezTo>
                    <a:pt x="78" y="80"/>
                    <a:pt x="78" y="80"/>
                    <a:pt x="78" y="80"/>
                  </a:cubicBezTo>
                  <a:cubicBezTo>
                    <a:pt x="78" y="83"/>
                    <a:pt x="78" y="83"/>
                    <a:pt x="78" y="83"/>
                  </a:cubicBezTo>
                  <a:cubicBezTo>
                    <a:pt x="79" y="83"/>
                    <a:pt x="79" y="83"/>
                    <a:pt x="79" y="83"/>
                  </a:cubicBezTo>
                  <a:cubicBezTo>
                    <a:pt x="85" y="83"/>
                    <a:pt x="85" y="83"/>
                    <a:pt x="85" y="83"/>
                  </a:cubicBezTo>
                  <a:cubicBezTo>
                    <a:pt x="86" y="83"/>
                    <a:pt x="86" y="83"/>
                    <a:pt x="86" y="83"/>
                  </a:cubicBezTo>
                  <a:cubicBezTo>
                    <a:pt x="86" y="80"/>
                    <a:pt x="86" y="80"/>
                    <a:pt x="86" y="80"/>
                  </a:cubicBezTo>
                  <a:cubicBezTo>
                    <a:pt x="94" y="80"/>
                    <a:pt x="94" y="80"/>
                    <a:pt x="94" y="80"/>
                  </a:cubicBezTo>
                  <a:cubicBezTo>
                    <a:pt x="95" y="80"/>
                    <a:pt x="96" y="79"/>
                    <a:pt x="96" y="78"/>
                  </a:cubicBezTo>
                  <a:cubicBezTo>
                    <a:pt x="96" y="15"/>
                    <a:pt x="96" y="15"/>
                    <a:pt x="96" y="15"/>
                  </a:cubicBezTo>
                  <a:cubicBezTo>
                    <a:pt x="96" y="14"/>
                    <a:pt x="95" y="13"/>
                    <a:pt x="94" y="13"/>
                  </a:cubicBezTo>
                  <a:close/>
                  <a:moveTo>
                    <a:pt x="59" y="13"/>
                  </a:moveTo>
                  <a:cubicBezTo>
                    <a:pt x="38" y="13"/>
                    <a:pt x="38" y="13"/>
                    <a:pt x="38" y="13"/>
                  </a:cubicBezTo>
                  <a:cubicBezTo>
                    <a:pt x="38" y="7"/>
                    <a:pt x="38" y="7"/>
                    <a:pt x="38" y="7"/>
                  </a:cubicBezTo>
                  <a:cubicBezTo>
                    <a:pt x="59" y="7"/>
                    <a:pt x="59" y="7"/>
                    <a:pt x="59" y="7"/>
                  </a:cubicBezTo>
                  <a:lnTo>
                    <a:pt x="59" y="13"/>
                  </a:lnTo>
                  <a:close/>
                </a:path>
              </a:pathLst>
            </a:custGeom>
            <a:solidFill>
              <a:srgbClr val="706F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6540500" y="3022600"/>
            <a:ext cx="604838" cy="1955800"/>
            <a:chOff x="6540500" y="3022600"/>
            <a:chExt cx="604838" cy="1955800"/>
          </a:xfrm>
        </p:grpSpPr>
        <p:sp>
          <p:nvSpPr>
            <p:cNvPr id="44" name="Freeform 34"/>
            <p:cNvSpPr>
              <a:spLocks/>
            </p:cNvSpPr>
            <p:nvPr/>
          </p:nvSpPr>
          <p:spPr bwMode="auto">
            <a:xfrm>
              <a:off x="6762750" y="3022600"/>
              <a:ext cx="382588" cy="1955800"/>
            </a:xfrm>
            <a:custGeom>
              <a:avLst/>
              <a:gdLst>
                <a:gd name="T0" fmla="*/ 121 w 241"/>
                <a:gd name="T1" fmla="*/ 0 h 1232"/>
                <a:gd name="T2" fmla="*/ 0 w 241"/>
                <a:gd name="T3" fmla="*/ 130 h 1232"/>
                <a:gd name="T4" fmla="*/ 0 w 241"/>
                <a:gd name="T5" fmla="*/ 1232 h 1232"/>
                <a:gd name="T6" fmla="*/ 241 w 241"/>
                <a:gd name="T7" fmla="*/ 1232 h 1232"/>
                <a:gd name="T8" fmla="*/ 241 w 241"/>
                <a:gd name="T9" fmla="*/ 130 h 1232"/>
                <a:gd name="T10" fmla="*/ 121 w 241"/>
                <a:gd name="T11" fmla="*/ 0 h 1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41" h="1232">
                  <a:moveTo>
                    <a:pt x="121" y="0"/>
                  </a:moveTo>
                  <a:lnTo>
                    <a:pt x="0" y="130"/>
                  </a:lnTo>
                  <a:lnTo>
                    <a:pt x="0" y="1232"/>
                  </a:lnTo>
                  <a:lnTo>
                    <a:pt x="241" y="1232"/>
                  </a:lnTo>
                  <a:lnTo>
                    <a:pt x="241" y="130"/>
                  </a:lnTo>
                  <a:lnTo>
                    <a:pt x="121" y="0"/>
                  </a:lnTo>
                  <a:close/>
                </a:path>
              </a:pathLst>
            </a:custGeom>
            <a:solidFill>
              <a:srgbClr val="F084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9" name="Freeform 39"/>
            <p:cNvSpPr>
              <a:spLocks noEditPoints="1"/>
            </p:cNvSpPr>
            <p:nvPr/>
          </p:nvSpPr>
          <p:spPr bwMode="auto">
            <a:xfrm>
              <a:off x="6540500" y="3592513"/>
              <a:ext cx="527050" cy="1385887"/>
            </a:xfrm>
            <a:custGeom>
              <a:avLst/>
              <a:gdLst>
                <a:gd name="T0" fmla="*/ 169 w 204"/>
                <a:gd name="T1" fmla="*/ 10 h 535"/>
                <a:gd name="T2" fmla="*/ 60 w 204"/>
                <a:gd name="T3" fmla="*/ 153 h 535"/>
                <a:gd name="T4" fmla="*/ 38 w 204"/>
                <a:gd name="T5" fmla="*/ 280 h 535"/>
                <a:gd name="T6" fmla="*/ 15 w 204"/>
                <a:gd name="T7" fmla="*/ 421 h 535"/>
                <a:gd name="T8" fmla="*/ 188 w 204"/>
                <a:gd name="T9" fmla="*/ 392 h 535"/>
                <a:gd name="T10" fmla="*/ 194 w 204"/>
                <a:gd name="T11" fmla="*/ 239 h 535"/>
                <a:gd name="T12" fmla="*/ 198 w 204"/>
                <a:gd name="T13" fmla="*/ 120 h 535"/>
                <a:gd name="T14" fmla="*/ 183 w 204"/>
                <a:gd name="T15" fmla="*/ 95 h 535"/>
                <a:gd name="T16" fmla="*/ 173 w 204"/>
                <a:gd name="T17" fmla="*/ 94 h 535"/>
                <a:gd name="T18" fmla="*/ 177 w 204"/>
                <a:gd name="T19" fmla="*/ 159 h 535"/>
                <a:gd name="T20" fmla="*/ 172 w 204"/>
                <a:gd name="T21" fmla="*/ 251 h 535"/>
                <a:gd name="T22" fmla="*/ 155 w 204"/>
                <a:gd name="T23" fmla="*/ 183 h 535"/>
                <a:gd name="T24" fmla="*/ 152 w 204"/>
                <a:gd name="T25" fmla="*/ 224 h 535"/>
                <a:gd name="T26" fmla="*/ 147 w 204"/>
                <a:gd name="T27" fmla="*/ 96 h 535"/>
                <a:gd name="T28" fmla="*/ 143 w 204"/>
                <a:gd name="T29" fmla="*/ 146 h 535"/>
                <a:gd name="T30" fmla="*/ 148 w 204"/>
                <a:gd name="T31" fmla="*/ 195 h 535"/>
                <a:gd name="T32" fmla="*/ 141 w 204"/>
                <a:gd name="T33" fmla="*/ 102 h 535"/>
                <a:gd name="T34" fmla="*/ 124 w 204"/>
                <a:gd name="T35" fmla="*/ 143 h 535"/>
                <a:gd name="T36" fmla="*/ 106 w 204"/>
                <a:gd name="T37" fmla="*/ 115 h 535"/>
                <a:gd name="T38" fmla="*/ 75 w 204"/>
                <a:gd name="T39" fmla="*/ 239 h 535"/>
                <a:gd name="T40" fmla="*/ 87 w 204"/>
                <a:gd name="T41" fmla="*/ 157 h 535"/>
                <a:gd name="T42" fmla="*/ 62 w 204"/>
                <a:gd name="T43" fmla="*/ 272 h 535"/>
                <a:gd name="T44" fmla="*/ 70 w 204"/>
                <a:gd name="T45" fmla="*/ 299 h 535"/>
                <a:gd name="T46" fmla="*/ 87 w 204"/>
                <a:gd name="T47" fmla="*/ 181 h 535"/>
                <a:gd name="T48" fmla="*/ 92 w 204"/>
                <a:gd name="T49" fmla="*/ 124 h 535"/>
                <a:gd name="T50" fmla="*/ 77 w 204"/>
                <a:gd name="T51" fmla="*/ 122 h 535"/>
                <a:gd name="T52" fmla="*/ 75 w 204"/>
                <a:gd name="T53" fmla="*/ 147 h 535"/>
                <a:gd name="T54" fmla="*/ 60 w 204"/>
                <a:gd name="T55" fmla="*/ 261 h 535"/>
                <a:gd name="T56" fmla="*/ 44 w 204"/>
                <a:gd name="T57" fmla="*/ 362 h 535"/>
                <a:gd name="T58" fmla="*/ 57 w 204"/>
                <a:gd name="T59" fmla="*/ 367 h 535"/>
                <a:gd name="T60" fmla="*/ 78 w 204"/>
                <a:gd name="T61" fmla="*/ 361 h 535"/>
                <a:gd name="T62" fmla="*/ 88 w 204"/>
                <a:gd name="T63" fmla="*/ 283 h 535"/>
                <a:gd name="T64" fmla="*/ 118 w 204"/>
                <a:gd name="T65" fmla="*/ 327 h 535"/>
                <a:gd name="T66" fmla="*/ 111 w 204"/>
                <a:gd name="T67" fmla="*/ 197 h 535"/>
                <a:gd name="T68" fmla="*/ 116 w 204"/>
                <a:gd name="T69" fmla="*/ 150 h 535"/>
                <a:gd name="T70" fmla="*/ 129 w 204"/>
                <a:gd name="T71" fmla="*/ 220 h 535"/>
                <a:gd name="T72" fmla="*/ 122 w 204"/>
                <a:gd name="T73" fmla="*/ 361 h 535"/>
                <a:gd name="T74" fmla="*/ 142 w 204"/>
                <a:gd name="T75" fmla="*/ 345 h 535"/>
                <a:gd name="T76" fmla="*/ 159 w 204"/>
                <a:gd name="T77" fmla="*/ 265 h 535"/>
                <a:gd name="T78" fmla="*/ 159 w 204"/>
                <a:gd name="T79" fmla="*/ 310 h 535"/>
                <a:gd name="T80" fmla="*/ 177 w 204"/>
                <a:gd name="T81" fmla="*/ 345 h 535"/>
                <a:gd name="T82" fmla="*/ 175 w 204"/>
                <a:gd name="T83" fmla="*/ 254 h 535"/>
                <a:gd name="T84" fmla="*/ 180 w 204"/>
                <a:gd name="T85" fmla="*/ 163 h 535"/>
                <a:gd name="T86" fmla="*/ 188 w 204"/>
                <a:gd name="T87" fmla="*/ 115 h 535"/>
                <a:gd name="T88" fmla="*/ 172 w 204"/>
                <a:gd name="T89" fmla="*/ 44 h 535"/>
                <a:gd name="T90" fmla="*/ 170 w 204"/>
                <a:gd name="T91" fmla="*/ 105 h 535"/>
                <a:gd name="T92" fmla="*/ 159 w 204"/>
                <a:gd name="T93" fmla="*/ 78 h 535"/>
                <a:gd name="T94" fmla="*/ 144 w 204"/>
                <a:gd name="T95" fmla="*/ 67 h 535"/>
                <a:gd name="T96" fmla="*/ 125 w 204"/>
                <a:gd name="T97" fmla="*/ 45 h 535"/>
                <a:gd name="T98" fmla="*/ 114 w 204"/>
                <a:gd name="T99" fmla="*/ 55 h 535"/>
                <a:gd name="T100" fmla="*/ 90 w 204"/>
                <a:gd name="T101" fmla="*/ 75 h 535"/>
                <a:gd name="T102" fmla="*/ 76 w 204"/>
                <a:gd name="T103" fmla="*/ 106 h 535"/>
                <a:gd name="T104" fmla="*/ 49 w 204"/>
                <a:gd name="T105" fmla="*/ 234 h 535"/>
                <a:gd name="T106" fmla="*/ 46 w 204"/>
                <a:gd name="T107" fmla="*/ 279 h 535"/>
                <a:gd name="T108" fmla="*/ 39 w 204"/>
                <a:gd name="T109" fmla="*/ 452 h 535"/>
                <a:gd name="T110" fmla="*/ 71 w 204"/>
                <a:gd name="T111" fmla="*/ 482 h 535"/>
                <a:gd name="T112" fmla="*/ 115 w 204"/>
                <a:gd name="T113" fmla="*/ 395 h 535"/>
                <a:gd name="T114" fmla="*/ 153 w 204"/>
                <a:gd name="T115" fmla="*/ 416 h 535"/>
                <a:gd name="T116" fmla="*/ 180 w 204"/>
                <a:gd name="T117" fmla="*/ 373 h 535"/>
                <a:gd name="T118" fmla="*/ 191 w 204"/>
                <a:gd name="T119" fmla="*/ 230 h 535"/>
                <a:gd name="T120" fmla="*/ 187 w 204"/>
                <a:gd name="T121" fmla="*/ 201 h 535"/>
                <a:gd name="T122" fmla="*/ 191 w 204"/>
                <a:gd name="T123" fmla="*/ 118 h 535"/>
                <a:gd name="T124" fmla="*/ 197 w 204"/>
                <a:gd name="T125" fmla="*/ 76 h 5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04" h="535">
                  <a:moveTo>
                    <a:pt x="199" y="112"/>
                  </a:moveTo>
                  <a:cubicBezTo>
                    <a:pt x="199" y="112"/>
                    <a:pt x="199" y="112"/>
                    <a:pt x="199" y="112"/>
                  </a:cubicBezTo>
                  <a:cubicBezTo>
                    <a:pt x="199" y="104"/>
                    <a:pt x="199" y="104"/>
                    <a:pt x="199" y="104"/>
                  </a:cubicBezTo>
                  <a:cubicBezTo>
                    <a:pt x="199" y="98"/>
                    <a:pt x="199" y="98"/>
                    <a:pt x="199" y="98"/>
                  </a:cubicBezTo>
                  <a:cubicBezTo>
                    <a:pt x="200" y="89"/>
                    <a:pt x="200" y="89"/>
                    <a:pt x="200" y="89"/>
                  </a:cubicBezTo>
                  <a:cubicBezTo>
                    <a:pt x="200" y="82"/>
                    <a:pt x="200" y="82"/>
                    <a:pt x="200" y="82"/>
                  </a:cubicBezTo>
                  <a:cubicBezTo>
                    <a:pt x="200" y="80"/>
                    <a:pt x="200" y="80"/>
                    <a:pt x="200" y="80"/>
                  </a:cubicBezTo>
                  <a:cubicBezTo>
                    <a:pt x="200" y="77"/>
                    <a:pt x="200" y="77"/>
                    <a:pt x="200" y="77"/>
                  </a:cubicBezTo>
                  <a:cubicBezTo>
                    <a:pt x="200" y="74"/>
                    <a:pt x="200" y="74"/>
                    <a:pt x="200" y="74"/>
                  </a:cubicBezTo>
                  <a:cubicBezTo>
                    <a:pt x="201" y="74"/>
                    <a:pt x="202" y="74"/>
                    <a:pt x="203" y="73"/>
                  </a:cubicBezTo>
                  <a:cubicBezTo>
                    <a:pt x="204" y="72"/>
                    <a:pt x="204" y="69"/>
                    <a:pt x="203" y="68"/>
                  </a:cubicBezTo>
                  <a:cubicBezTo>
                    <a:pt x="202" y="67"/>
                    <a:pt x="201" y="66"/>
                    <a:pt x="201" y="66"/>
                  </a:cubicBezTo>
                  <a:cubicBezTo>
                    <a:pt x="199" y="65"/>
                    <a:pt x="199" y="65"/>
                    <a:pt x="199" y="65"/>
                  </a:cubicBezTo>
                  <a:cubicBezTo>
                    <a:pt x="197" y="63"/>
                    <a:pt x="195" y="61"/>
                    <a:pt x="193" y="59"/>
                  </a:cubicBezTo>
                  <a:cubicBezTo>
                    <a:pt x="191" y="58"/>
                    <a:pt x="189" y="56"/>
                    <a:pt x="187" y="55"/>
                  </a:cubicBezTo>
                  <a:cubicBezTo>
                    <a:pt x="186" y="54"/>
                    <a:pt x="186" y="54"/>
                    <a:pt x="186" y="54"/>
                  </a:cubicBezTo>
                  <a:cubicBezTo>
                    <a:pt x="187" y="53"/>
                    <a:pt x="187" y="52"/>
                    <a:pt x="187" y="50"/>
                  </a:cubicBezTo>
                  <a:cubicBezTo>
                    <a:pt x="188" y="46"/>
                    <a:pt x="188" y="46"/>
                    <a:pt x="188" y="46"/>
                  </a:cubicBezTo>
                  <a:cubicBezTo>
                    <a:pt x="188" y="43"/>
                    <a:pt x="188" y="43"/>
                    <a:pt x="188" y="43"/>
                  </a:cubicBezTo>
                  <a:cubicBezTo>
                    <a:pt x="188" y="42"/>
                    <a:pt x="188" y="42"/>
                    <a:pt x="188" y="42"/>
                  </a:cubicBezTo>
                  <a:cubicBezTo>
                    <a:pt x="189" y="38"/>
                    <a:pt x="188" y="35"/>
                    <a:pt x="187" y="31"/>
                  </a:cubicBezTo>
                  <a:cubicBezTo>
                    <a:pt x="187" y="30"/>
                    <a:pt x="186" y="28"/>
                    <a:pt x="186" y="27"/>
                  </a:cubicBezTo>
                  <a:cubicBezTo>
                    <a:pt x="184" y="23"/>
                    <a:pt x="181" y="19"/>
                    <a:pt x="177" y="16"/>
                  </a:cubicBezTo>
                  <a:cubicBezTo>
                    <a:pt x="175" y="14"/>
                    <a:pt x="172" y="12"/>
                    <a:pt x="169" y="10"/>
                  </a:cubicBezTo>
                  <a:cubicBezTo>
                    <a:pt x="164" y="7"/>
                    <a:pt x="159" y="5"/>
                    <a:pt x="153" y="4"/>
                  </a:cubicBezTo>
                  <a:cubicBezTo>
                    <a:pt x="150" y="3"/>
                    <a:pt x="148" y="3"/>
                    <a:pt x="145" y="2"/>
                  </a:cubicBezTo>
                  <a:cubicBezTo>
                    <a:pt x="119" y="0"/>
                    <a:pt x="96" y="13"/>
                    <a:pt x="94" y="32"/>
                  </a:cubicBezTo>
                  <a:cubicBezTo>
                    <a:pt x="93" y="40"/>
                    <a:pt x="93" y="40"/>
                    <a:pt x="93" y="40"/>
                  </a:cubicBezTo>
                  <a:cubicBezTo>
                    <a:pt x="92" y="42"/>
                    <a:pt x="93" y="44"/>
                    <a:pt x="94" y="46"/>
                  </a:cubicBezTo>
                  <a:cubicBezTo>
                    <a:pt x="88" y="48"/>
                    <a:pt x="83" y="50"/>
                    <a:pt x="79" y="52"/>
                  </a:cubicBezTo>
                  <a:cubicBezTo>
                    <a:pt x="78" y="52"/>
                    <a:pt x="77" y="53"/>
                    <a:pt x="75" y="53"/>
                  </a:cubicBezTo>
                  <a:cubicBezTo>
                    <a:pt x="73" y="54"/>
                    <a:pt x="72" y="57"/>
                    <a:pt x="73" y="59"/>
                  </a:cubicBezTo>
                  <a:cubicBezTo>
                    <a:pt x="73" y="60"/>
                    <a:pt x="74" y="61"/>
                    <a:pt x="76" y="61"/>
                  </a:cubicBezTo>
                  <a:cubicBezTo>
                    <a:pt x="74" y="68"/>
                    <a:pt x="74" y="68"/>
                    <a:pt x="74" y="68"/>
                  </a:cubicBezTo>
                  <a:cubicBezTo>
                    <a:pt x="71" y="90"/>
                    <a:pt x="71" y="90"/>
                    <a:pt x="71" y="90"/>
                  </a:cubicBezTo>
                  <a:cubicBezTo>
                    <a:pt x="69" y="98"/>
                    <a:pt x="69" y="98"/>
                    <a:pt x="69" y="98"/>
                  </a:cubicBezTo>
                  <a:cubicBezTo>
                    <a:pt x="69" y="98"/>
                    <a:pt x="68" y="98"/>
                    <a:pt x="67" y="99"/>
                  </a:cubicBezTo>
                  <a:cubicBezTo>
                    <a:pt x="65" y="100"/>
                    <a:pt x="64" y="102"/>
                    <a:pt x="65" y="104"/>
                  </a:cubicBezTo>
                  <a:cubicBezTo>
                    <a:pt x="65" y="105"/>
                    <a:pt x="66" y="106"/>
                    <a:pt x="68" y="106"/>
                  </a:cubicBezTo>
                  <a:cubicBezTo>
                    <a:pt x="68" y="106"/>
                    <a:pt x="68" y="106"/>
                    <a:pt x="68" y="106"/>
                  </a:cubicBezTo>
                  <a:cubicBezTo>
                    <a:pt x="64" y="127"/>
                    <a:pt x="64" y="127"/>
                    <a:pt x="64" y="127"/>
                  </a:cubicBezTo>
                  <a:cubicBezTo>
                    <a:pt x="63" y="133"/>
                    <a:pt x="63" y="133"/>
                    <a:pt x="63" y="133"/>
                  </a:cubicBezTo>
                  <a:cubicBezTo>
                    <a:pt x="61" y="145"/>
                    <a:pt x="61" y="145"/>
                    <a:pt x="61" y="145"/>
                  </a:cubicBezTo>
                  <a:cubicBezTo>
                    <a:pt x="60" y="145"/>
                    <a:pt x="60" y="145"/>
                    <a:pt x="59" y="146"/>
                  </a:cubicBezTo>
                  <a:cubicBezTo>
                    <a:pt x="57" y="146"/>
                    <a:pt x="56" y="149"/>
                    <a:pt x="57" y="151"/>
                  </a:cubicBezTo>
                  <a:cubicBezTo>
                    <a:pt x="57" y="151"/>
                    <a:pt x="57" y="151"/>
                    <a:pt x="57" y="151"/>
                  </a:cubicBezTo>
                  <a:cubicBezTo>
                    <a:pt x="57" y="151"/>
                    <a:pt x="58" y="152"/>
                    <a:pt x="58" y="152"/>
                  </a:cubicBezTo>
                  <a:cubicBezTo>
                    <a:pt x="59" y="153"/>
                    <a:pt x="59" y="153"/>
                    <a:pt x="60" y="153"/>
                  </a:cubicBezTo>
                  <a:cubicBezTo>
                    <a:pt x="58" y="161"/>
                    <a:pt x="58" y="161"/>
                    <a:pt x="58" y="161"/>
                  </a:cubicBezTo>
                  <a:cubicBezTo>
                    <a:pt x="57" y="171"/>
                    <a:pt x="57" y="171"/>
                    <a:pt x="57" y="171"/>
                  </a:cubicBezTo>
                  <a:cubicBezTo>
                    <a:pt x="54" y="184"/>
                    <a:pt x="54" y="184"/>
                    <a:pt x="54" y="184"/>
                  </a:cubicBezTo>
                  <a:cubicBezTo>
                    <a:pt x="54" y="186"/>
                    <a:pt x="54" y="186"/>
                    <a:pt x="54" y="186"/>
                  </a:cubicBezTo>
                  <a:cubicBezTo>
                    <a:pt x="52" y="194"/>
                    <a:pt x="52" y="194"/>
                    <a:pt x="52" y="194"/>
                  </a:cubicBezTo>
                  <a:cubicBezTo>
                    <a:pt x="52" y="194"/>
                    <a:pt x="51" y="195"/>
                    <a:pt x="50" y="195"/>
                  </a:cubicBezTo>
                  <a:cubicBezTo>
                    <a:pt x="48" y="195"/>
                    <a:pt x="47" y="198"/>
                    <a:pt x="48" y="200"/>
                  </a:cubicBezTo>
                  <a:cubicBezTo>
                    <a:pt x="48" y="200"/>
                    <a:pt x="48" y="201"/>
                    <a:pt x="49" y="201"/>
                  </a:cubicBezTo>
                  <a:cubicBezTo>
                    <a:pt x="49" y="202"/>
                    <a:pt x="50" y="202"/>
                    <a:pt x="51" y="202"/>
                  </a:cubicBezTo>
                  <a:cubicBezTo>
                    <a:pt x="51" y="202"/>
                    <a:pt x="51" y="202"/>
                    <a:pt x="51" y="202"/>
                  </a:cubicBezTo>
                  <a:cubicBezTo>
                    <a:pt x="51" y="204"/>
                    <a:pt x="51" y="204"/>
                    <a:pt x="51" y="204"/>
                  </a:cubicBezTo>
                  <a:cubicBezTo>
                    <a:pt x="49" y="212"/>
                    <a:pt x="49" y="212"/>
                    <a:pt x="49" y="212"/>
                  </a:cubicBezTo>
                  <a:cubicBezTo>
                    <a:pt x="47" y="223"/>
                    <a:pt x="47" y="223"/>
                    <a:pt x="47" y="223"/>
                  </a:cubicBezTo>
                  <a:cubicBezTo>
                    <a:pt x="46" y="229"/>
                    <a:pt x="46" y="229"/>
                    <a:pt x="46" y="229"/>
                  </a:cubicBezTo>
                  <a:cubicBezTo>
                    <a:pt x="45" y="238"/>
                    <a:pt x="45" y="238"/>
                    <a:pt x="45" y="238"/>
                  </a:cubicBezTo>
                  <a:cubicBezTo>
                    <a:pt x="43" y="249"/>
                    <a:pt x="43" y="249"/>
                    <a:pt x="43" y="249"/>
                  </a:cubicBezTo>
                  <a:cubicBezTo>
                    <a:pt x="42" y="249"/>
                    <a:pt x="41" y="250"/>
                    <a:pt x="41" y="250"/>
                  </a:cubicBezTo>
                  <a:cubicBezTo>
                    <a:pt x="39" y="250"/>
                    <a:pt x="38" y="252"/>
                    <a:pt x="38" y="254"/>
                  </a:cubicBezTo>
                  <a:cubicBezTo>
                    <a:pt x="38" y="255"/>
                    <a:pt x="38" y="256"/>
                    <a:pt x="39" y="256"/>
                  </a:cubicBezTo>
                  <a:cubicBezTo>
                    <a:pt x="39" y="257"/>
                    <a:pt x="40" y="257"/>
                    <a:pt x="41" y="257"/>
                  </a:cubicBezTo>
                  <a:cubicBezTo>
                    <a:pt x="41" y="258"/>
                    <a:pt x="41" y="258"/>
                    <a:pt x="41" y="258"/>
                  </a:cubicBezTo>
                  <a:cubicBezTo>
                    <a:pt x="41" y="259"/>
                    <a:pt x="41" y="259"/>
                    <a:pt x="41" y="259"/>
                  </a:cubicBezTo>
                  <a:cubicBezTo>
                    <a:pt x="39" y="269"/>
                    <a:pt x="39" y="269"/>
                    <a:pt x="39" y="269"/>
                  </a:cubicBezTo>
                  <a:cubicBezTo>
                    <a:pt x="38" y="280"/>
                    <a:pt x="38" y="280"/>
                    <a:pt x="38" y="280"/>
                  </a:cubicBezTo>
                  <a:cubicBezTo>
                    <a:pt x="36" y="287"/>
                    <a:pt x="36" y="287"/>
                    <a:pt x="36" y="287"/>
                  </a:cubicBezTo>
                  <a:cubicBezTo>
                    <a:pt x="35" y="294"/>
                    <a:pt x="35" y="294"/>
                    <a:pt x="35" y="294"/>
                  </a:cubicBezTo>
                  <a:cubicBezTo>
                    <a:pt x="33" y="307"/>
                    <a:pt x="33" y="307"/>
                    <a:pt x="33" y="307"/>
                  </a:cubicBezTo>
                  <a:cubicBezTo>
                    <a:pt x="32" y="307"/>
                    <a:pt x="32" y="307"/>
                    <a:pt x="32" y="307"/>
                  </a:cubicBezTo>
                  <a:cubicBezTo>
                    <a:pt x="30" y="307"/>
                    <a:pt x="29" y="309"/>
                    <a:pt x="29" y="311"/>
                  </a:cubicBezTo>
                  <a:cubicBezTo>
                    <a:pt x="29" y="313"/>
                    <a:pt x="30" y="314"/>
                    <a:pt x="31" y="315"/>
                  </a:cubicBezTo>
                  <a:cubicBezTo>
                    <a:pt x="31" y="315"/>
                    <a:pt x="31" y="315"/>
                    <a:pt x="31" y="315"/>
                  </a:cubicBezTo>
                  <a:cubicBezTo>
                    <a:pt x="31" y="318"/>
                    <a:pt x="31" y="318"/>
                    <a:pt x="31" y="318"/>
                  </a:cubicBezTo>
                  <a:cubicBezTo>
                    <a:pt x="30" y="325"/>
                    <a:pt x="30" y="325"/>
                    <a:pt x="30" y="325"/>
                  </a:cubicBezTo>
                  <a:cubicBezTo>
                    <a:pt x="28" y="332"/>
                    <a:pt x="28" y="332"/>
                    <a:pt x="28" y="332"/>
                  </a:cubicBezTo>
                  <a:cubicBezTo>
                    <a:pt x="27" y="337"/>
                    <a:pt x="27" y="337"/>
                    <a:pt x="27" y="337"/>
                  </a:cubicBezTo>
                  <a:cubicBezTo>
                    <a:pt x="24" y="358"/>
                    <a:pt x="24" y="358"/>
                    <a:pt x="24" y="358"/>
                  </a:cubicBezTo>
                  <a:cubicBezTo>
                    <a:pt x="22" y="368"/>
                    <a:pt x="22" y="368"/>
                    <a:pt x="22" y="368"/>
                  </a:cubicBezTo>
                  <a:cubicBezTo>
                    <a:pt x="23" y="368"/>
                    <a:pt x="23" y="368"/>
                    <a:pt x="23" y="368"/>
                  </a:cubicBezTo>
                  <a:cubicBezTo>
                    <a:pt x="21" y="368"/>
                    <a:pt x="20" y="369"/>
                    <a:pt x="19" y="371"/>
                  </a:cubicBezTo>
                  <a:cubicBezTo>
                    <a:pt x="19" y="371"/>
                    <a:pt x="19" y="371"/>
                    <a:pt x="19" y="371"/>
                  </a:cubicBezTo>
                  <a:cubicBezTo>
                    <a:pt x="19" y="373"/>
                    <a:pt x="20" y="374"/>
                    <a:pt x="22" y="374"/>
                  </a:cubicBezTo>
                  <a:cubicBezTo>
                    <a:pt x="22" y="374"/>
                    <a:pt x="22" y="374"/>
                    <a:pt x="22" y="374"/>
                  </a:cubicBezTo>
                  <a:cubicBezTo>
                    <a:pt x="21" y="381"/>
                    <a:pt x="21" y="381"/>
                    <a:pt x="21" y="381"/>
                  </a:cubicBezTo>
                  <a:cubicBezTo>
                    <a:pt x="17" y="399"/>
                    <a:pt x="17" y="399"/>
                    <a:pt x="17" y="399"/>
                  </a:cubicBezTo>
                  <a:cubicBezTo>
                    <a:pt x="17" y="400"/>
                    <a:pt x="17" y="400"/>
                    <a:pt x="17" y="400"/>
                  </a:cubicBezTo>
                  <a:cubicBezTo>
                    <a:pt x="17" y="400"/>
                    <a:pt x="17" y="401"/>
                    <a:pt x="17" y="401"/>
                  </a:cubicBezTo>
                  <a:cubicBezTo>
                    <a:pt x="16" y="411"/>
                    <a:pt x="16" y="411"/>
                    <a:pt x="16" y="411"/>
                  </a:cubicBezTo>
                  <a:cubicBezTo>
                    <a:pt x="15" y="421"/>
                    <a:pt x="15" y="421"/>
                    <a:pt x="15" y="421"/>
                  </a:cubicBezTo>
                  <a:cubicBezTo>
                    <a:pt x="14" y="430"/>
                    <a:pt x="14" y="430"/>
                    <a:pt x="14" y="430"/>
                  </a:cubicBezTo>
                  <a:cubicBezTo>
                    <a:pt x="12" y="452"/>
                    <a:pt x="12" y="452"/>
                    <a:pt x="12" y="452"/>
                  </a:cubicBezTo>
                  <a:cubicBezTo>
                    <a:pt x="10" y="470"/>
                    <a:pt x="10" y="470"/>
                    <a:pt x="10" y="470"/>
                  </a:cubicBezTo>
                  <a:cubicBezTo>
                    <a:pt x="9" y="476"/>
                    <a:pt x="9" y="476"/>
                    <a:pt x="9" y="476"/>
                  </a:cubicBezTo>
                  <a:cubicBezTo>
                    <a:pt x="8" y="482"/>
                    <a:pt x="8" y="482"/>
                    <a:pt x="8" y="482"/>
                  </a:cubicBezTo>
                  <a:cubicBezTo>
                    <a:pt x="2" y="482"/>
                    <a:pt x="2" y="482"/>
                    <a:pt x="2" y="482"/>
                  </a:cubicBezTo>
                  <a:cubicBezTo>
                    <a:pt x="0" y="482"/>
                    <a:pt x="0" y="482"/>
                    <a:pt x="0" y="482"/>
                  </a:cubicBezTo>
                  <a:cubicBezTo>
                    <a:pt x="0" y="484"/>
                    <a:pt x="0" y="484"/>
                    <a:pt x="0" y="484"/>
                  </a:cubicBezTo>
                  <a:cubicBezTo>
                    <a:pt x="0" y="490"/>
                    <a:pt x="0" y="490"/>
                    <a:pt x="0" y="490"/>
                  </a:cubicBezTo>
                  <a:cubicBezTo>
                    <a:pt x="0" y="490"/>
                    <a:pt x="0" y="490"/>
                    <a:pt x="0" y="490"/>
                  </a:cubicBezTo>
                  <a:cubicBezTo>
                    <a:pt x="0" y="521"/>
                    <a:pt x="0" y="521"/>
                    <a:pt x="0" y="521"/>
                  </a:cubicBezTo>
                  <a:cubicBezTo>
                    <a:pt x="0" y="535"/>
                    <a:pt x="0" y="535"/>
                    <a:pt x="0" y="535"/>
                  </a:cubicBezTo>
                  <a:cubicBezTo>
                    <a:pt x="26" y="535"/>
                    <a:pt x="26" y="535"/>
                    <a:pt x="26" y="535"/>
                  </a:cubicBezTo>
                  <a:cubicBezTo>
                    <a:pt x="57" y="535"/>
                    <a:pt x="57" y="535"/>
                    <a:pt x="57" y="535"/>
                  </a:cubicBezTo>
                  <a:cubicBezTo>
                    <a:pt x="186" y="535"/>
                    <a:pt x="186" y="535"/>
                    <a:pt x="186" y="535"/>
                  </a:cubicBezTo>
                  <a:cubicBezTo>
                    <a:pt x="186" y="510"/>
                    <a:pt x="186" y="510"/>
                    <a:pt x="186" y="510"/>
                  </a:cubicBezTo>
                  <a:cubicBezTo>
                    <a:pt x="186" y="503"/>
                    <a:pt x="186" y="503"/>
                    <a:pt x="186" y="503"/>
                  </a:cubicBezTo>
                  <a:cubicBezTo>
                    <a:pt x="186" y="503"/>
                    <a:pt x="186" y="503"/>
                    <a:pt x="186" y="503"/>
                  </a:cubicBezTo>
                  <a:cubicBezTo>
                    <a:pt x="186" y="482"/>
                    <a:pt x="186" y="482"/>
                    <a:pt x="186" y="482"/>
                  </a:cubicBezTo>
                  <a:cubicBezTo>
                    <a:pt x="181" y="482"/>
                    <a:pt x="181" y="482"/>
                    <a:pt x="181" y="482"/>
                  </a:cubicBezTo>
                  <a:cubicBezTo>
                    <a:pt x="187" y="428"/>
                    <a:pt x="187" y="428"/>
                    <a:pt x="187" y="428"/>
                  </a:cubicBezTo>
                  <a:cubicBezTo>
                    <a:pt x="187" y="420"/>
                    <a:pt x="187" y="420"/>
                    <a:pt x="187" y="420"/>
                  </a:cubicBezTo>
                  <a:cubicBezTo>
                    <a:pt x="188" y="402"/>
                    <a:pt x="188" y="402"/>
                    <a:pt x="188" y="402"/>
                  </a:cubicBezTo>
                  <a:cubicBezTo>
                    <a:pt x="188" y="392"/>
                    <a:pt x="188" y="392"/>
                    <a:pt x="188" y="392"/>
                  </a:cubicBezTo>
                  <a:cubicBezTo>
                    <a:pt x="188" y="392"/>
                    <a:pt x="188" y="392"/>
                    <a:pt x="188" y="392"/>
                  </a:cubicBezTo>
                  <a:cubicBezTo>
                    <a:pt x="189" y="392"/>
                    <a:pt x="191" y="391"/>
                    <a:pt x="191" y="389"/>
                  </a:cubicBezTo>
                  <a:cubicBezTo>
                    <a:pt x="191" y="387"/>
                    <a:pt x="190" y="386"/>
                    <a:pt x="188" y="386"/>
                  </a:cubicBezTo>
                  <a:cubicBezTo>
                    <a:pt x="188" y="386"/>
                    <a:pt x="188" y="386"/>
                    <a:pt x="188" y="386"/>
                  </a:cubicBezTo>
                  <a:cubicBezTo>
                    <a:pt x="189" y="366"/>
                    <a:pt x="189" y="366"/>
                    <a:pt x="189" y="366"/>
                  </a:cubicBezTo>
                  <a:cubicBezTo>
                    <a:pt x="190" y="334"/>
                    <a:pt x="190" y="334"/>
                    <a:pt x="190" y="334"/>
                  </a:cubicBezTo>
                  <a:cubicBezTo>
                    <a:pt x="190" y="332"/>
                    <a:pt x="190" y="332"/>
                    <a:pt x="190" y="332"/>
                  </a:cubicBezTo>
                  <a:cubicBezTo>
                    <a:pt x="192" y="332"/>
                    <a:pt x="194" y="331"/>
                    <a:pt x="195" y="330"/>
                  </a:cubicBezTo>
                  <a:cubicBezTo>
                    <a:pt x="195" y="328"/>
                    <a:pt x="195" y="326"/>
                    <a:pt x="194" y="325"/>
                  </a:cubicBezTo>
                  <a:cubicBezTo>
                    <a:pt x="193" y="324"/>
                    <a:pt x="193" y="324"/>
                    <a:pt x="193" y="324"/>
                  </a:cubicBezTo>
                  <a:cubicBezTo>
                    <a:pt x="192" y="324"/>
                    <a:pt x="191" y="324"/>
                    <a:pt x="191" y="323"/>
                  </a:cubicBezTo>
                  <a:cubicBezTo>
                    <a:pt x="191" y="321"/>
                    <a:pt x="191" y="321"/>
                    <a:pt x="191" y="321"/>
                  </a:cubicBezTo>
                  <a:cubicBezTo>
                    <a:pt x="191" y="305"/>
                    <a:pt x="191" y="305"/>
                    <a:pt x="191" y="305"/>
                  </a:cubicBezTo>
                  <a:cubicBezTo>
                    <a:pt x="192" y="284"/>
                    <a:pt x="192" y="284"/>
                    <a:pt x="192" y="284"/>
                  </a:cubicBezTo>
                  <a:cubicBezTo>
                    <a:pt x="193" y="275"/>
                    <a:pt x="193" y="275"/>
                    <a:pt x="193" y="275"/>
                  </a:cubicBezTo>
                  <a:cubicBezTo>
                    <a:pt x="193" y="274"/>
                    <a:pt x="193" y="274"/>
                    <a:pt x="193" y="274"/>
                  </a:cubicBezTo>
                  <a:cubicBezTo>
                    <a:pt x="193" y="274"/>
                    <a:pt x="194" y="273"/>
                    <a:pt x="195" y="273"/>
                  </a:cubicBezTo>
                  <a:cubicBezTo>
                    <a:pt x="195" y="272"/>
                    <a:pt x="195" y="272"/>
                    <a:pt x="195" y="272"/>
                  </a:cubicBezTo>
                  <a:cubicBezTo>
                    <a:pt x="196" y="272"/>
                    <a:pt x="196" y="272"/>
                    <a:pt x="196" y="272"/>
                  </a:cubicBezTo>
                  <a:cubicBezTo>
                    <a:pt x="197" y="270"/>
                    <a:pt x="196" y="267"/>
                    <a:pt x="194" y="266"/>
                  </a:cubicBezTo>
                  <a:cubicBezTo>
                    <a:pt x="193" y="266"/>
                    <a:pt x="193" y="266"/>
                    <a:pt x="193" y="266"/>
                  </a:cubicBezTo>
                  <a:cubicBezTo>
                    <a:pt x="193" y="265"/>
                    <a:pt x="193" y="265"/>
                    <a:pt x="193" y="265"/>
                  </a:cubicBezTo>
                  <a:cubicBezTo>
                    <a:pt x="193" y="255"/>
                    <a:pt x="193" y="255"/>
                    <a:pt x="193" y="255"/>
                  </a:cubicBezTo>
                  <a:cubicBezTo>
                    <a:pt x="194" y="239"/>
                    <a:pt x="194" y="239"/>
                    <a:pt x="194" y="239"/>
                  </a:cubicBezTo>
                  <a:cubicBezTo>
                    <a:pt x="194" y="233"/>
                    <a:pt x="194" y="233"/>
                    <a:pt x="194" y="233"/>
                  </a:cubicBezTo>
                  <a:cubicBezTo>
                    <a:pt x="194" y="227"/>
                    <a:pt x="194" y="227"/>
                    <a:pt x="194" y="227"/>
                  </a:cubicBezTo>
                  <a:cubicBezTo>
                    <a:pt x="195" y="218"/>
                    <a:pt x="195" y="218"/>
                    <a:pt x="195" y="218"/>
                  </a:cubicBezTo>
                  <a:cubicBezTo>
                    <a:pt x="196" y="218"/>
                    <a:pt x="197" y="217"/>
                    <a:pt x="198" y="216"/>
                  </a:cubicBezTo>
                  <a:cubicBezTo>
                    <a:pt x="198" y="216"/>
                    <a:pt x="198" y="215"/>
                    <a:pt x="198" y="214"/>
                  </a:cubicBezTo>
                  <a:cubicBezTo>
                    <a:pt x="199" y="213"/>
                    <a:pt x="198" y="212"/>
                    <a:pt x="197" y="211"/>
                  </a:cubicBezTo>
                  <a:cubicBezTo>
                    <a:pt x="196" y="210"/>
                    <a:pt x="196" y="210"/>
                    <a:pt x="195" y="209"/>
                  </a:cubicBezTo>
                  <a:cubicBezTo>
                    <a:pt x="195" y="199"/>
                    <a:pt x="195" y="199"/>
                    <a:pt x="195" y="199"/>
                  </a:cubicBezTo>
                  <a:cubicBezTo>
                    <a:pt x="196" y="194"/>
                    <a:pt x="196" y="194"/>
                    <a:pt x="196" y="194"/>
                  </a:cubicBezTo>
                  <a:cubicBezTo>
                    <a:pt x="196" y="189"/>
                    <a:pt x="196" y="189"/>
                    <a:pt x="196" y="189"/>
                  </a:cubicBezTo>
                  <a:cubicBezTo>
                    <a:pt x="196" y="182"/>
                    <a:pt x="196" y="182"/>
                    <a:pt x="196" y="182"/>
                  </a:cubicBezTo>
                  <a:cubicBezTo>
                    <a:pt x="196" y="179"/>
                    <a:pt x="196" y="179"/>
                    <a:pt x="196" y="179"/>
                  </a:cubicBezTo>
                  <a:cubicBezTo>
                    <a:pt x="197" y="168"/>
                    <a:pt x="197" y="168"/>
                    <a:pt x="197" y="168"/>
                  </a:cubicBezTo>
                  <a:cubicBezTo>
                    <a:pt x="198" y="168"/>
                    <a:pt x="198" y="167"/>
                    <a:pt x="199" y="166"/>
                  </a:cubicBezTo>
                  <a:cubicBezTo>
                    <a:pt x="201" y="165"/>
                    <a:pt x="200" y="162"/>
                    <a:pt x="199" y="161"/>
                  </a:cubicBezTo>
                  <a:cubicBezTo>
                    <a:pt x="198" y="160"/>
                    <a:pt x="198" y="160"/>
                    <a:pt x="198" y="160"/>
                  </a:cubicBezTo>
                  <a:cubicBezTo>
                    <a:pt x="197" y="159"/>
                    <a:pt x="197" y="159"/>
                    <a:pt x="197" y="159"/>
                  </a:cubicBezTo>
                  <a:cubicBezTo>
                    <a:pt x="197" y="155"/>
                    <a:pt x="197" y="155"/>
                    <a:pt x="197" y="155"/>
                  </a:cubicBezTo>
                  <a:cubicBezTo>
                    <a:pt x="197" y="148"/>
                    <a:pt x="197" y="148"/>
                    <a:pt x="197" y="148"/>
                  </a:cubicBezTo>
                  <a:cubicBezTo>
                    <a:pt x="198" y="139"/>
                    <a:pt x="198" y="139"/>
                    <a:pt x="198" y="139"/>
                  </a:cubicBezTo>
                  <a:cubicBezTo>
                    <a:pt x="198" y="130"/>
                    <a:pt x="198" y="130"/>
                    <a:pt x="198" y="130"/>
                  </a:cubicBezTo>
                  <a:cubicBezTo>
                    <a:pt x="198" y="129"/>
                    <a:pt x="198" y="129"/>
                    <a:pt x="198" y="129"/>
                  </a:cubicBezTo>
                  <a:cubicBezTo>
                    <a:pt x="198" y="125"/>
                    <a:pt x="198" y="125"/>
                    <a:pt x="198" y="125"/>
                  </a:cubicBezTo>
                  <a:cubicBezTo>
                    <a:pt x="198" y="120"/>
                    <a:pt x="198" y="120"/>
                    <a:pt x="198" y="120"/>
                  </a:cubicBezTo>
                  <a:cubicBezTo>
                    <a:pt x="199" y="120"/>
                    <a:pt x="200" y="120"/>
                    <a:pt x="201" y="119"/>
                  </a:cubicBezTo>
                  <a:cubicBezTo>
                    <a:pt x="203" y="118"/>
                    <a:pt x="203" y="115"/>
                    <a:pt x="201" y="114"/>
                  </a:cubicBezTo>
                  <a:cubicBezTo>
                    <a:pt x="200" y="113"/>
                    <a:pt x="200" y="112"/>
                    <a:pt x="199" y="112"/>
                  </a:cubicBezTo>
                  <a:close/>
                  <a:moveTo>
                    <a:pt x="183" y="95"/>
                  </a:moveTo>
                  <a:cubicBezTo>
                    <a:pt x="183" y="94"/>
                    <a:pt x="183" y="94"/>
                    <a:pt x="183" y="94"/>
                  </a:cubicBezTo>
                  <a:cubicBezTo>
                    <a:pt x="184" y="90"/>
                    <a:pt x="184" y="90"/>
                    <a:pt x="184" y="90"/>
                  </a:cubicBezTo>
                  <a:cubicBezTo>
                    <a:pt x="184" y="84"/>
                    <a:pt x="184" y="84"/>
                    <a:pt x="184" y="84"/>
                  </a:cubicBezTo>
                  <a:cubicBezTo>
                    <a:pt x="184" y="79"/>
                    <a:pt x="184" y="79"/>
                    <a:pt x="184" y="79"/>
                  </a:cubicBezTo>
                  <a:cubicBezTo>
                    <a:pt x="184" y="77"/>
                    <a:pt x="184" y="77"/>
                    <a:pt x="184" y="77"/>
                  </a:cubicBezTo>
                  <a:cubicBezTo>
                    <a:pt x="184" y="74"/>
                    <a:pt x="185" y="70"/>
                    <a:pt x="185" y="67"/>
                  </a:cubicBezTo>
                  <a:cubicBezTo>
                    <a:pt x="185" y="66"/>
                    <a:pt x="185" y="66"/>
                    <a:pt x="185" y="65"/>
                  </a:cubicBezTo>
                  <a:cubicBezTo>
                    <a:pt x="186" y="64"/>
                    <a:pt x="186" y="64"/>
                    <a:pt x="187" y="64"/>
                  </a:cubicBezTo>
                  <a:cubicBezTo>
                    <a:pt x="188" y="64"/>
                    <a:pt x="190" y="67"/>
                    <a:pt x="190" y="70"/>
                  </a:cubicBezTo>
                  <a:cubicBezTo>
                    <a:pt x="190" y="73"/>
                    <a:pt x="190" y="73"/>
                    <a:pt x="190" y="73"/>
                  </a:cubicBezTo>
                  <a:cubicBezTo>
                    <a:pt x="190" y="75"/>
                    <a:pt x="190" y="75"/>
                    <a:pt x="190" y="75"/>
                  </a:cubicBezTo>
                  <a:cubicBezTo>
                    <a:pt x="190" y="78"/>
                    <a:pt x="189" y="82"/>
                    <a:pt x="189" y="86"/>
                  </a:cubicBezTo>
                  <a:cubicBezTo>
                    <a:pt x="189" y="87"/>
                    <a:pt x="189" y="87"/>
                    <a:pt x="189" y="87"/>
                  </a:cubicBezTo>
                  <a:cubicBezTo>
                    <a:pt x="189" y="89"/>
                    <a:pt x="189" y="89"/>
                    <a:pt x="189" y="89"/>
                  </a:cubicBezTo>
                  <a:cubicBezTo>
                    <a:pt x="189" y="91"/>
                    <a:pt x="189" y="91"/>
                    <a:pt x="189" y="91"/>
                  </a:cubicBezTo>
                  <a:cubicBezTo>
                    <a:pt x="189" y="98"/>
                    <a:pt x="189" y="98"/>
                    <a:pt x="189" y="98"/>
                  </a:cubicBezTo>
                  <a:cubicBezTo>
                    <a:pt x="188" y="104"/>
                    <a:pt x="188" y="104"/>
                    <a:pt x="188" y="104"/>
                  </a:cubicBezTo>
                  <a:cubicBezTo>
                    <a:pt x="187" y="103"/>
                    <a:pt x="186" y="102"/>
                    <a:pt x="185" y="101"/>
                  </a:cubicBezTo>
                  <a:cubicBezTo>
                    <a:pt x="184" y="101"/>
                    <a:pt x="184" y="100"/>
                    <a:pt x="183" y="100"/>
                  </a:cubicBezTo>
                  <a:lnTo>
                    <a:pt x="183" y="95"/>
                  </a:lnTo>
                  <a:close/>
                  <a:moveTo>
                    <a:pt x="173" y="103"/>
                  </a:moveTo>
                  <a:cubicBezTo>
                    <a:pt x="174" y="103"/>
                    <a:pt x="174" y="103"/>
                    <a:pt x="174" y="103"/>
                  </a:cubicBezTo>
                  <a:cubicBezTo>
                    <a:pt x="176" y="102"/>
                    <a:pt x="178" y="103"/>
                    <a:pt x="179" y="106"/>
                  </a:cubicBezTo>
                  <a:cubicBezTo>
                    <a:pt x="179" y="107"/>
                    <a:pt x="179" y="108"/>
                    <a:pt x="179" y="110"/>
                  </a:cubicBezTo>
                  <a:cubicBezTo>
                    <a:pt x="179" y="115"/>
                    <a:pt x="179" y="115"/>
                    <a:pt x="179" y="115"/>
                  </a:cubicBezTo>
                  <a:cubicBezTo>
                    <a:pt x="179" y="120"/>
                    <a:pt x="179" y="120"/>
                    <a:pt x="179" y="120"/>
                  </a:cubicBezTo>
                  <a:cubicBezTo>
                    <a:pt x="178" y="128"/>
                    <a:pt x="178" y="128"/>
                    <a:pt x="178" y="128"/>
                  </a:cubicBezTo>
                  <a:cubicBezTo>
                    <a:pt x="178" y="128"/>
                    <a:pt x="178" y="128"/>
                    <a:pt x="178" y="128"/>
                  </a:cubicBezTo>
                  <a:cubicBezTo>
                    <a:pt x="178" y="133"/>
                    <a:pt x="178" y="138"/>
                    <a:pt x="177" y="142"/>
                  </a:cubicBezTo>
                  <a:cubicBezTo>
                    <a:pt x="177" y="146"/>
                    <a:pt x="177" y="146"/>
                    <a:pt x="177" y="146"/>
                  </a:cubicBezTo>
                  <a:cubicBezTo>
                    <a:pt x="177" y="147"/>
                    <a:pt x="177" y="147"/>
                    <a:pt x="177" y="147"/>
                  </a:cubicBezTo>
                  <a:cubicBezTo>
                    <a:pt x="177" y="147"/>
                    <a:pt x="177" y="147"/>
                    <a:pt x="177" y="147"/>
                  </a:cubicBezTo>
                  <a:cubicBezTo>
                    <a:pt x="177" y="147"/>
                    <a:pt x="177" y="147"/>
                    <a:pt x="177" y="147"/>
                  </a:cubicBezTo>
                  <a:cubicBezTo>
                    <a:pt x="177" y="147"/>
                    <a:pt x="177" y="147"/>
                    <a:pt x="177" y="147"/>
                  </a:cubicBezTo>
                  <a:cubicBezTo>
                    <a:pt x="176" y="146"/>
                    <a:pt x="175" y="146"/>
                    <a:pt x="174" y="145"/>
                  </a:cubicBezTo>
                  <a:cubicBezTo>
                    <a:pt x="173" y="144"/>
                    <a:pt x="171" y="144"/>
                    <a:pt x="170" y="143"/>
                  </a:cubicBezTo>
                  <a:cubicBezTo>
                    <a:pt x="170" y="135"/>
                    <a:pt x="170" y="135"/>
                    <a:pt x="170" y="135"/>
                  </a:cubicBezTo>
                  <a:cubicBezTo>
                    <a:pt x="171" y="127"/>
                    <a:pt x="171" y="127"/>
                    <a:pt x="171" y="127"/>
                  </a:cubicBezTo>
                  <a:cubicBezTo>
                    <a:pt x="171" y="125"/>
                    <a:pt x="171" y="125"/>
                    <a:pt x="171" y="125"/>
                  </a:cubicBezTo>
                  <a:cubicBezTo>
                    <a:pt x="171" y="121"/>
                    <a:pt x="171" y="121"/>
                    <a:pt x="171" y="121"/>
                  </a:cubicBezTo>
                  <a:cubicBezTo>
                    <a:pt x="172" y="112"/>
                    <a:pt x="172" y="112"/>
                    <a:pt x="172" y="112"/>
                  </a:cubicBezTo>
                  <a:cubicBezTo>
                    <a:pt x="172" y="107"/>
                    <a:pt x="172" y="107"/>
                    <a:pt x="172" y="107"/>
                  </a:cubicBezTo>
                  <a:cubicBezTo>
                    <a:pt x="172" y="105"/>
                    <a:pt x="173" y="104"/>
                    <a:pt x="173" y="103"/>
                  </a:cubicBezTo>
                  <a:close/>
                  <a:moveTo>
                    <a:pt x="173" y="94"/>
                  </a:moveTo>
                  <a:cubicBezTo>
                    <a:pt x="174" y="88"/>
                    <a:pt x="174" y="88"/>
                    <a:pt x="174" y="88"/>
                  </a:cubicBezTo>
                  <a:cubicBezTo>
                    <a:pt x="174" y="86"/>
                    <a:pt x="174" y="86"/>
                    <a:pt x="174" y="86"/>
                  </a:cubicBezTo>
                  <a:cubicBezTo>
                    <a:pt x="174" y="78"/>
                    <a:pt x="174" y="78"/>
                    <a:pt x="174" y="78"/>
                  </a:cubicBezTo>
                  <a:cubicBezTo>
                    <a:pt x="175" y="74"/>
                    <a:pt x="175" y="74"/>
                    <a:pt x="175" y="74"/>
                  </a:cubicBezTo>
                  <a:cubicBezTo>
                    <a:pt x="175" y="65"/>
                    <a:pt x="175" y="65"/>
                    <a:pt x="175" y="65"/>
                  </a:cubicBezTo>
                  <a:cubicBezTo>
                    <a:pt x="175" y="62"/>
                    <a:pt x="175" y="62"/>
                    <a:pt x="175" y="62"/>
                  </a:cubicBezTo>
                  <a:cubicBezTo>
                    <a:pt x="176" y="57"/>
                    <a:pt x="179" y="57"/>
                    <a:pt x="181" y="60"/>
                  </a:cubicBezTo>
                  <a:cubicBezTo>
                    <a:pt x="182" y="61"/>
                    <a:pt x="182" y="63"/>
                    <a:pt x="182" y="65"/>
                  </a:cubicBezTo>
                  <a:cubicBezTo>
                    <a:pt x="182" y="68"/>
                    <a:pt x="182" y="68"/>
                    <a:pt x="182" y="68"/>
                  </a:cubicBezTo>
                  <a:cubicBezTo>
                    <a:pt x="182" y="72"/>
                    <a:pt x="181" y="76"/>
                    <a:pt x="181" y="80"/>
                  </a:cubicBezTo>
                  <a:cubicBezTo>
                    <a:pt x="181" y="81"/>
                    <a:pt x="181" y="81"/>
                    <a:pt x="181" y="81"/>
                  </a:cubicBezTo>
                  <a:cubicBezTo>
                    <a:pt x="181" y="82"/>
                    <a:pt x="181" y="82"/>
                    <a:pt x="181" y="82"/>
                  </a:cubicBezTo>
                  <a:cubicBezTo>
                    <a:pt x="180" y="93"/>
                    <a:pt x="180" y="93"/>
                    <a:pt x="180" y="93"/>
                  </a:cubicBezTo>
                  <a:cubicBezTo>
                    <a:pt x="180" y="96"/>
                    <a:pt x="180" y="96"/>
                    <a:pt x="180" y="96"/>
                  </a:cubicBezTo>
                  <a:cubicBezTo>
                    <a:pt x="180" y="98"/>
                    <a:pt x="180" y="98"/>
                    <a:pt x="180" y="98"/>
                  </a:cubicBezTo>
                  <a:cubicBezTo>
                    <a:pt x="180" y="98"/>
                    <a:pt x="180" y="98"/>
                    <a:pt x="180" y="98"/>
                  </a:cubicBezTo>
                  <a:cubicBezTo>
                    <a:pt x="180" y="98"/>
                    <a:pt x="180" y="98"/>
                    <a:pt x="180" y="98"/>
                  </a:cubicBezTo>
                  <a:cubicBezTo>
                    <a:pt x="179" y="97"/>
                    <a:pt x="179" y="97"/>
                    <a:pt x="179" y="97"/>
                  </a:cubicBezTo>
                  <a:cubicBezTo>
                    <a:pt x="178" y="97"/>
                    <a:pt x="178" y="96"/>
                    <a:pt x="177" y="96"/>
                  </a:cubicBezTo>
                  <a:cubicBezTo>
                    <a:pt x="176" y="95"/>
                    <a:pt x="174" y="95"/>
                    <a:pt x="173" y="94"/>
                  </a:cubicBezTo>
                  <a:close/>
                  <a:moveTo>
                    <a:pt x="170" y="153"/>
                  </a:moveTo>
                  <a:cubicBezTo>
                    <a:pt x="170" y="151"/>
                    <a:pt x="171" y="151"/>
                    <a:pt x="172" y="151"/>
                  </a:cubicBezTo>
                  <a:cubicBezTo>
                    <a:pt x="174" y="151"/>
                    <a:pt x="176" y="153"/>
                    <a:pt x="177" y="156"/>
                  </a:cubicBezTo>
                  <a:cubicBezTo>
                    <a:pt x="177" y="157"/>
                    <a:pt x="177" y="158"/>
                    <a:pt x="177" y="159"/>
                  </a:cubicBezTo>
                  <a:cubicBezTo>
                    <a:pt x="176" y="165"/>
                    <a:pt x="176" y="165"/>
                    <a:pt x="176" y="165"/>
                  </a:cubicBezTo>
                  <a:cubicBezTo>
                    <a:pt x="176" y="172"/>
                    <a:pt x="176" y="172"/>
                    <a:pt x="176" y="172"/>
                  </a:cubicBezTo>
                  <a:cubicBezTo>
                    <a:pt x="176" y="178"/>
                    <a:pt x="176" y="178"/>
                    <a:pt x="176" y="178"/>
                  </a:cubicBezTo>
                  <a:cubicBezTo>
                    <a:pt x="176" y="179"/>
                    <a:pt x="176" y="179"/>
                    <a:pt x="176" y="179"/>
                  </a:cubicBezTo>
                  <a:cubicBezTo>
                    <a:pt x="174" y="197"/>
                    <a:pt x="174" y="197"/>
                    <a:pt x="174" y="197"/>
                  </a:cubicBezTo>
                  <a:cubicBezTo>
                    <a:pt x="174" y="198"/>
                    <a:pt x="174" y="198"/>
                    <a:pt x="174" y="198"/>
                  </a:cubicBezTo>
                  <a:cubicBezTo>
                    <a:pt x="174" y="198"/>
                    <a:pt x="174" y="198"/>
                    <a:pt x="174" y="198"/>
                  </a:cubicBezTo>
                  <a:cubicBezTo>
                    <a:pt x="171" y="196"/>
                    <a:pt x="169" y="195"/>
                    <a:pt x="167" y="194"/>
                  </a:cubicBezTo>
                  <a:cubicBezTo>
                    <a:pt x="167" y="186"/>
                    <a:pt x="167" y="186"/>
                    <a:pt x="167" y="186"/>
                  </a:cubicBezTo>
                  <a:cubicBezTo>
                    <a:pt x="168" y="179"/>
                    <a:pt x="168" y="179"/>
                    <a:pt x="168" y="179"/>
                  </a:cubicBezTo>
                  <a:cubicBezTo>
                    <a:pt x="168" y="175"/>
                    <a:pt x="168" y="175"/>
                    <a:pt x="168" y="175"/>
                  </a:cubicBezTo>
                  <a:cubicBezTo>
                    <a:pt x="168" y="172"/>
                    <a:pt x="168" y="172"/>
                    <a:pt x="168" y="172"/>
                  </a:cubicBezTo>
                  <a:cubicBezTo>
                    <a:pt x="169" y="162"/>
                    <a:pt x="169" y="162"/>
                    <a:pt x="169" y="162"/>
                  </a:cubicBezTo>
                  <a:cubicBezTo>
                    <a:pt x="169" y="155"/>
                    <a:pt x="169" y="155"/>
                    <a:pt x="169" y="155"/>
                  </a:cubicBezTo>
                  <a:cubicBezTo>
                    <a:pt x="169" y="154"/>
                    <a:pt x="170" y="153"/>
                    <a:pt x="170" y="153"/>
                  </a:cubicBezTo>
                  <a:close/>
                  <a:moveTo>
                    <a:pt x="170" y="204"/>
                  </a:moveTo>
                  <a:cubicBezTo>
                    <a:pt x="171" y="204"/>
                    <a:pt x="172" y="205"/>
                    <a:pt x="173" y="207"/>
                  </a:cubicBezTo>
                  <a:cubicBezTo>
                    <a:pt x="174" y="209"/>
                    <a:pt x="174" y="210"/>
                    <a:pt x="174" y="212"/>
                  </a:cubicBezTo>
                  <a:cubicBezTo>
                    <a:pt x="174" y="212"/>
                    <a:pt x="174" y="212"/>
                    <a:pt x="174" y="212"/>
                  </a:cubicBezTo>
                  <a:cubicBezTo>
                    <a:pt x="174" y="217"/>
                    <a:pt x="174" y="217"/>
                    <a:pt x="174" y="217"/>
                  </a:cubicBezTo>
                  <a:cubicBezTo>
                    <a:pt x="173" y="222"/>
                    <a:pt x="173" y="227"/>
                    <a:pt x="173" y="232"/>
                  </a:cubicBezTo>
                  <a:cubicBezTo>
                    <a:pt x="172" y="236"/>
                    <a:pt x="172" y="236"/>
                    <a:pt x="172" y="236"/>
                  </a:cubicBezTo>
                  <a:cubicBezTo>
                    <a:pt x="172" y="246"/>
                    <a:pt x="172" y="246"/>
                    <a:pt x="172" y="246"/>
                  </a:cubicBezTo>
                  <a:cubicBezTo>
                    <a:pt x="172" y="251"/>
                    <a:pt x="172" y="251"/>
                    <a:pt x="172" y="251"/>
                  </a:cubicBezTo>
                  <a:cubicBezTo>
                    <a:pt x="171" y="252"/>
                    <a:pt x="171" y="252"/>
                    <a:pt x="171" y="252"/>
                  </a:cubicBezTo>
                  <a:cubicBezTo>
                    <a:pt x="170" y="252"/>
                    <a:pt x="170" y="252"/>
                    <a:pt x="170" y="252"/>
                  </a:cubicBezTo>
                  <a:cubicBezTo>
                    <a:pt x="169" y="252"/>
                    <a:pt x="167" y="251"/>
                    <a:pt x="166" y="250"/>
                  </a:cubicBezTo>
                  <a:cubicBezTo>
                    <a:pt x="165" y="250"/>
                    <a:pt x="164" y="250"/>
                    <a:pt x="163" y="250"/>
                  </a:cubicBezTo>
                  <a:cubicBezTo>
                    <a:pt x="164" y="243"/>
                    <a:pt x="164" y="243"/>
                    <a:pt x="164" y="243"/>
                  </a:cubicBezTo>
                  <a:cubicBezTo>
                    <a:pt x="165" y="229"/>
                    <a:pt x="165" y="229"/>
                    <a:pt x="165" y="229"/>
                  </a:cubicBezTo>
                  <a:cubicBezTo>
                    <a:pt x="165" y="224"/>
                    <a:pt x="165" y="224"/>
                    <a:pt x="165" y="224"/>
                  </a:cubicBezTo>
                  <a:cubicBezTo>
                    <a:pt x="165" y="219"/>
                    <a:pt x="165" y="219"/>
                    <a:pt x="165" y="219"/>
                  </a:cubicBezTo>
                  <a:cubicBezTo>
                    <a:pt x="166" y="213"/>
                    <a:pt x="166" y="213"/>
                    <a:pt x="166" y="213"/>
                  </a:cubicBezTo>
                  <a:cubicBezTo>
                    <a:pt x="166" y="209"/>
                    <a:pt x="166" y="209"/>
                    <a:pt x="166" y="209"/>
                  </a:cubicBezTo>
                  <a:cubicBezTo>
                    <a:pt x="166" y="208"/>
                    <a:pt x="166" y="207"/>
                    <a:pt x="166" y="207"/>
                  </a:cubicBezTo>
                  <a:cubicBezTo>
                    <a:pt x="167" y="204"/>
                    <a:pt x="168" y="204"/>
                    <a:pt x="170" y="204"/>
                  </a:cubicBezTo>
                  <a:close/>
                  <a:moveTo>
                    <a:pt x="166" y="155"/>
                  </a:moveTo>
                  <a:cubicBezTo>
                    <a:pt x="166" y="156"/>
                    <a:pt x="166" y="156"/>
                    <a:pt x="166" y="156"/>
                  </a:cubicBezTo>
                  <a:cubicBezTo>
                    <a:pt x="166" y="159"/>
                    <a:pt x="166" y="162"/>
                    <a:pt x="166" y="165"/>
                  </a:cubicBezTo>
                  <a:cubicBezTo>
                    <a:pt x="165" y="173"/>
                    <a:pt x="165" y="173"/>
                    <a:pt x="165" y="173"/>
                  </a:cubicBezTo>
                  <a:cubicBezTo>
                    <a:pt x="165" y="175"/>
                    <a:pt x="165" y="175"/>
                    <a:pt x="165" y="175"/>
                  </a:cubicBezTo>
                  <a:cubicBezTo>
                    <a:pt x="164" y="182"/>
                    <a:pt x="164" y="182"/>
                    <a:pt x="164" y="182"/>
                  </a:cubicBezTo>
                  <a:cubicBezTo>
                    <a:pt x="164" y="188"/>
                    <a:pt x="164" y="188"/>
                    <a:pt x="164" y="188"/>
                  </a:cubicBezTo>
                  <a:cubicBezTo>
                    <a:pt x="164" y="193"/>
                    <a:pt x="164" y="193"/>
                    <a:pt x="164" y="193"/>
                  </a:cubicBezTo>
                  <a:cubicBezTo>
                    <a:pt x="162" y="192"/>
                    <a:pt x="161" y="192"/>
                    <a:pt x="160" y="192"/>
                  </a:cubicBezTo>
                  <a:cubicBezTo>
                    <a:pt x="158" y="191"/>
                    <a:pt x="156" y="190"/>
                    <a:pt x="155" y="190"/>
                  </a:cubicBezTo>
                  <a:cubicBezTo>
                    <a:pt x="154" y="189"/>
                    <a:pt x="154" y="189"/>
                    <a:pt x="154" y="189"/>
                  </a:cubicBezTo>
                  <a:cubicBezTo>
                    <a:pt x="155" y="183"/>
                    <a:pt x="155" y="183"/>
                    <a:pt x="155" y="183"/>
                  </a:cubicBezTo>
                  <a:cubicBezTo>
                    <a:pt x="155" y="180"/>
                    <a:pt x="155" y="177"/>
                    <a:pt x="155" y="173"/>
                  </a:cubicBezTo>
                  <a:cubicBezTo>
                    <a:pt x="156" y="170"/>
                    <a:pt x="156" y="170"/>
                    <a:pt x="156" y="170"/>
                  </a:cubicBezTo>
                  <a:cubicBezTo>
                    <a:pt x="156" y="164"/>
                    <a:pt x="156" y="164"/>
                    <a:pt x="156" y="164"/>
                  </a:cubicBezTo>
                  <a:cubicBezTo>
                    <a:pt x="156" y="163"/>
                    <a:pt x="156" y="163"/>
                    <a:pt x="156" y="163"/>
                  </a:cubicBezTo>
                  <a:cubicBezTo>
                    <a:pt x="157" y="159"/>
                    <a:pt x="157" y="159"/>
                    <a:pt x="157" y="159"/>
                  </a:cubicBezTo>
                  <a:cubicBezTo>
                    <a:pt x="157" y="151"/>
                    <a:pt x="157" y="151"/>
                    <a:pt x="157" y="151"/>
                  </a:cubicBezTo>
                  <a:cubicBezTo>
                    <a:pt x="158" y="143"/>
                    <a:pt x="165" y="145"/>
                    <a:pt x="166" y="151"/>
                  </a:cubicBezTo>
                  <a:cubicBezTo>
                    <a:pt x="166" y="152"/>
                    <a:pt x="166" y="153"/>
                    <a:pt x="166" y="154"/>
                  </a:cubicBezTo>
                  <a:lnTo>
                    <a:pt x="166" y="155"/>
                  </a:lnTo>
                  <a:close/>
                  <a:moveTo>
                    <a:pt x="163" y="206"/>
                  </a:moveTo>
                  <a:cubicBezTo>
                    <a:pt x="163" y="207"/>
                    <a:pt x="163" y="207"/>
                    <a:pt x="163" y="207"/>
                  </a:cubicBezTo>
                  <a:cubicBezTo>
                    <a:pt x="163" y="210"/>
                    <a:pt x="163" y="210"/>
                    <a:pt x="163" y="210"/>
                  </a:cubicBezTo>
                  <a:cubicBezTo>
                    <a:pt x="162" y="216"/>
                    <a:pt x="162" y="216"/>
                    <a:pt x="162" y="216"/>
                  </a:cubicBezTo>
                  <a:cubicBezTo>
                    <a:pt x="162" y="222"/>
                    <a:pt x="162" y="222"/>
                    <a:pt x="162" y="222"/>
                  </a:cubicBezTo>
                  <a:cubicBezTo>
                    <a:pt x="161" y="227"/>
                    <a:pt x="161" y="227"/>
                    <a:pt x="161" y="227"/>
                  </a:cubicBezTo>
                  <a:cubicBezTo>
                    <a:pt x="161" y="227"/>
                    <a:pt x="161" y="227"/>
                    <a:pt x="161" y="227"/>
                  </a:cubicBezTo>
                  <a:cubicBezTo>
                    <a:pt x="160" y="246"/>
                    <a:pt x="160" y="246"/>
                    <a:pt x="160" y="246"/>
                  </a:cubicBezTo>
                  <a:cubicBezTo>
                    <a:pt x="160" y="248"/>
                    <a:pt x="160" y="248"/>
                    <a:pt x="160" y="248"/>
                  </a:cubicBezTo>
                  <a:cubicBezTo>
                    <a:pt x="159" y="248"/>
                    <a:pt x="159" y="248"/>
                    <a:pt x="158" y="248"/>
                  </a:cubicBezTo>
                  <a:cubicBezTo>
                    <a:pt x="155" y="247"/>
                    <a:pt x="153" y="246"/>
                    <a:pt x="150" y="245"/>
                  </a:cubicBezTo>
                  <a:cubicBezTo>
                    <a:pt x="151" y="236"/>
                    <a:pt x="151" y="236"/>
                    <a:pt x="151" y="236"/>
                  </a:cubicBezTo>
                  <a:cubicBezTo>
                    <a:pt x="151" y="231"/>
                    <a:pt x="151" y="231"/>
                    <a:pt x="151" y="231"/>
                  </a:cubicBezTo>
                  <a:cubicBezTo>
                    <a:pt x="151" y="225"/>
                    <a:pt x="151" y="225"/>
                    <a:pt x="151" y="225"/>
                  </a:cubicBezTo>
                  <a:cubicBezTo>
                    <a:pt x="152" y="224"/>
                    <a:pt x="152" y="224"/>
                    <a:pt x="152" y="224"/>
                  </a:cubicBezTo>
                  <a:cubicBezTo>
                    <a:pt x="152" y="218"/>
                    <a:pt x="152" y="218"/>
                    <a:pt x="152" y="218"/>
                  </a:cubicBezTo>
                  <a:cubicBezTo>
                    <a:pt x="152" y="215"/>
                    <a:pt x="152" y="215"/>
                    <a:pt x="152" y="215"/>
                  </a:cubicBezTo>
                  <a:cubicBezTo>
                    <a:pt x="153" y="203"/>
                    <a:pt x="153" y="203"/>
                    <a:pt x="153" y="203"/>
                  </a:cubicBezTo>
                  <a:cubicBezTo>
                    <a:pt x="154" y="194"/>
                    <a:pt x="164" y="197"/>
                    <a:pt x="163" y="206"/>
                  </a:cubicBezTo>
                  <a:close/>
                  <a:moveTo>
                    <a:pt x="157" y="100"/>
                  </a:moveTo>
                  <a:cubicBezTo>
                    <a:pt x="157" y="101"/>
                    <a:pt x="157" y="101"/>
                    <a:pt x="157" y="101"/>
                  </a:cubicBezTo>
                  <a:cubicBezTo>
                    <a:pt x="156" y="113"/>
                    <a:pt x="156" y="113"/>
                    <a:pt x="156" y="113"/>
                  </a:cubicBezTo>
                  <a:cubicBezTo>
                    <a:pt x="156" y="116"/>
                    <a:pt x="156" y="116"/>
                    <a:pt x="156" y="116"/>
                  </a:cubicBezTo>
                  <a:cubicBezTo>
                    <a:pt x="156" y="118"/>
                    <a:pt x="156" y="118"/>
                    <a:pt x="156" y="118"/>
                  </a:cubicBezTo>
                  <a:cubicBezTo>
                    <a:pt x="156" y="118"/>
                    <a:pt x="156" y="118"/>
                    <a:pt x="156" y="118"/>
                  </a:cubicBezTo>
                  <a:cubicBezTo>
                    <a:pt x="155" y="125"/>
                    <a:pt x="155" y="125"/>
                    <a:pt x="155" y="125"/>
                  </a:cubicBezTo>
                  <a:cubicBezTo>
                    <a:pt x="154" y="135"/>
                    <a:pt x="154" y="135"/>
                    <a:pt x="154" y="135"/>
                  </a:cubicBezTo>
                  <a:cubicBezTo>
                    <a:pt x="154" y="137"/>
                    <a:pt x="154" y="137"/>
                    <a:pt x="154" y="137"/>
                  </a:cubicBezTo>
                  <a:cubicBezTo>
                    <a:pt x="154" y="137"/>
                    <a:pt x="153" y="137"/>
                    <a:pt x="153" y="136"/>
                  </a:cubicBezTo>
                  <a:cubicBezTo>
                    <a:pt x="150" y="136"/>
                    <a:pt x="147" y="135"/>
                    <a:pt x="144" y="134"/>
                  </a:cubicBezTo>
                  <a:cubicBezTo>
                    <a:pt x="144" y="134"/>
                    <a:pt x="144" y="134"/>
                    <a:pt x="144" y="134"/>
                  </a:cubicBezTo>
                  <a:cubicBezTo>
                    <a:pt x="144" y="127"/>
                    <a:pt x="144" y="127"/>
                    <a:pt x="144" y="127"/>
                  </a:cubicBezTo>
                  <a:cubicBezTo>
                    <a:pt x="144" y="126"/>
                    <a:pt x="144" y="126"/>
                    <a:pt x="144" y="126"/>
                  </a:cubicBezTo>
                  <a:cubicBezTo>
                    <a:pt x="145" y="122"/>
                    <a:pt x="145" y="122"/>
                    <a:pt x="145" y="122"/>
                  </a:cubicBezTo>
                  <a:cubicBezTo>
                    <a:pt x="145" y="116"/>
                    <a:pt x="145" y="116"/>
                    <a:pt x="145" y="116"/>
                  </a:cubicBezTo>
                  <a:cubicBezTo>
                    <a:pt x="146" y="111"/>
                    <a:pt x="146" y="111"/>
                    <a:pt x="146" y="111"/>
                  </a:cubicBezTo>
                  <a:cubicBezTo>
                    <a:pt x="146" y="109"/>
                    <a:pt x="146" y="109"/>
                    <a:pt x="146" y="109"/>
                  </a:cubicBezTo>
                  <a:cubicBezTo>
                    <a:pt x="147" y="98"/>
                    <a:pt x="147" y="98"/>
                    <a:pt x="147" y="98"/>
                  </a:cubicBezTo>
                  <a:cubicBezTo>
                    <a:pt x="147" y="97"/>
                    <a:pt x="147" y="97"/>
                    <a:pt x="147" y="96"/>
                  </a:cubicBezTo>
                  <a:cubicBezTo>
                    <a:pt x="148" y="93"/>
                    <a:pt x="150" y="92"/>
                    <a:pt x="152" y="92"/>
                  </a:cubicBezTo>
                  <a:cubicBezTo>
                    <a:pt x="155" y="92"/>
                    <a:pt x="157" y="95"/>
                    <a:pt x="157" y="99"/>
                  </a:cubicBezTo>
                  <a:lnTo>
                    <a:pt x="157" y="100"/>
                  </a:lnTo>
                  <a:close/>
                  <a:moveTo>
                    <a:pt x="148" y="140"/>
                  </a:moveTo>
                  <a:cubicBezTo>
                    <a:pt x="149" y="140"/>
                    <a:pt x="151" y="141"/>
                    <a:pt x="152" y="142"/>
                  </a:cubicBezTo>
                  <a:cubicBezTo>
                    <a:pt x="153" y="144"/>
                    <a:pt x="154" y="146"/>
                    <a:pt x="153" y="149"/>
                  </a:cubicBezTo>
                  <a:cubicBezTo>
                    <a:pt x="153" y="149"/>
                    <a:pt x="153" y="149"/>
                    <a:pt x="153" y="149"/>
                  </a:cubicBezTo>
                  <a:cubicBezTo>
                    <a:pt x="153" y="154"/>
                    <a:pt x="153" y="158"/>
                    <a:pt x="152" y="163"/>
                  </a:cubicBezTo>
                  <a:cubicBezTo>
                    <a:pt x="152" y="167"/>
                    <a:pt x="152" y="167"/>
                    <a:pt x="152" y="167"/>
                  </a:cubicBezTo>
                  <a:cubicBezTo>
                    <a:pt x="152" y="168"/>
                    <a:pt x="152" y="168"/>
                    <a:pt x="152" y="168"/>
                  </a:cubicBezTo>
                  <a:cubicBezTo>
                    <a:pt x="152" y="168"/>
                    <a:pt x="152" y="168"/>
                    <a:pt x="152" y="168"/>
                  </a:cubicBezTo>
                  <a:cubicBezTo>
                    <a:pt x="151" y="177"/>
                    <a:pt x="151" y="177"/>
                    <a:pt x="151" y="177"/>
                  </a:cubicBezTo>
                  <a:cubicBezTo>
                    <a:pt x="150" y="187"/>
                    <a:pt x="150" y="187"/>
                    <a:pt x="150" y="187"/>
                  </a:cubicBezTo>
                  <a:cubicBezTo>
                    <a:pt x="150" y="188"/>
                    <a:pt x="150" y="188"/>
                    <a:pt x="150" y="188"/>
                  </a:cubicBezTo>
                  <a:cubicBezTo>
                    <a:pt x="149" y="188"/>
                    <a:pt x="149" y="188"/>
                    <a:pt x="149" y="188"/>
                  </a:cubicBezTo>
                  <a:cubicBezTo>
                    <a:pt x="146" y="187"/>
                    <a:pt x="143" y="186"/>
                    <a:pt x="140" y="186"/>
                  </a:cubicBezTo>
                  <a:cubicBezTo>
                    <a:pt x="139" y="185"/>
                    <a:pt x="139" y="185"/>
                    <a:pt x="139" y="185"/>
                  </a:cubicBezTo>
                  <a:cubicBezTo>
                    <a:pt x="140" y="178"/>
                    <a:pt x="140" y="178"/>
                    <a:pt x="140" y="178"/>
                  </a:cubicBezTo>
                  <a:cubicBezTo>
                    <a:pt x="140" y="177"/>
                    <a:pt x="140" y="177"/>
                    <a:pt x="140" y="177"/>
                  </a:cubicBezTo>
                  <a:cubicBezTo>
                    <a:pt x="140" y="173"/>
                    <a:pt x="140" y="173"/>
                    <a:pt x="140" y="173"/>
                  </a:cubicBezTo>
                  <a:cubicBezTo>
                    <a:pt x="141" y="166"/>
                    <a:pt x="141" y="166"/>
                    <a:pt x="141" y="166"/>
                  </a:cubicBezTo>
                  <a:cubicBezTo>
                    <a:pt x="141" y="159"/>
                    <a:pt x="141" y="159"/>
                    <a:pt x="141" y="159"/>
                  </a:cubicBezTo>
                  <a:cubicBezTo>
                    <a:pt x="142" y="150"/>
                    <a:pt x="142" y="150"/>
                    <a:pt x="142" y="150"/>
                  </a:cubicBezTo>
                  <a:cubicBezTo>
                    <a:pt x="143" y="146"/>
                    <a:pt x="143" y="146"/>
                    <a:pt x="143" y="146"/>
                  </a:cubicBezTo>
                  <a:cubicBezTo>
                    <a:pt x="143" y="146"/>
                    <a:pt x="143" y="145"/>
                    <a:pt x="143" y="145"/>
                  </a:cubicBezTo>
                  <a:cubicBezTo>
                    <a:pt x="144" y="141"/>
                    <a:pt x="146" y="140"/>
                    <a:pt x="148" y="140"/>
                  </a:cubicBezTo>
                  <a:close/>
                  <a:moveTo>
                    <a:pt x="149" y="200"/>
                  </a:moveTo>
                  <a:cubicBezTo>
                    <a:pt x="149" y="201"/>
                    <a:pt x="149" y="201"/>
                    <a:pt x="149" y="202"/>
                  </a:cubicBezTo>
                  <a:cubicBezTo>
                    <a:pt x="149" y="208"/>
                    <a:pt x="148" y="213"/>
                    <a:pt x="148" y="219"/>
                  </a:cubicBezTo>
                  <a:cubicBezTo>
                    <a:pt x="147" y="222"/>
                    <a:pt x="147" y="222"/>
                    <a:pt x="147" y="222"/>
                  </a:cubicBezTo>
                  <a:cubicBezTo>
                    <a:pt x="147" y="223"/>
                    <a:pt x="147" y="223"/>
                    <a:pt x="147" y="223"/>
                  </a:cubicBezTo>
                  <a:cubicBezTo>
                    <a:pt x="147" y="229"/>
                    <a:pt x="147" y="229"/>
                    <a:pt x="147" y="229"/>
                  </a:cubicBezTo>
                  <a:cubicBezTo>
                    <a:pt x="146" y="235"/>
                    <a:pt x="146" y="235"/>
                    <a:pt x="146" y="235"/>
                  </a:cubicBezTo>
                  <a:cubicBezTo>
                    <a:pt x="146" y="240"/>
                    <a:pt x="146" y="240"/>
                    <a:pt x="146" y="240"/>
                  </a:cubicBezTo>
                  <a:cubicBezTo>
                    <a:pt x="146" y="244"/>
                    <a:pt x="146" y="244"/>
                    <a:pt x="146" y="244"/>
                  </a:cubicBezTo>
                  <a:cubicBezTo>
                    <a:pt x="144" y="244"/>
                    <a:pt x="143" y="243"/>
                    <a:pt x="142" y="243"/>
                  </a:cubicBezTo>
                  <a:cubicBezTo>
                    <a:pt x="140" y="243"/>
                    <a:pt x="139" y="242"/>
                    <a:pt x="138" y="242"/>
                  </a:cubicBezTo>
                  <a:cubicBezTo>
                    <a:pt x="136" y="242"/>
                    <a:pt x="135" y="242"/>
                    <a:pt x="134" y="241"/>
                  </a:cubicBezTo>
                  <a:cubicBezTo>
                    <a:pt x="134" y="240"/>
                    <a:pt x="134" y="240"/>
                    <a:pt x="134" y="240"/>
                  </a:cubicBezTo>
                  <a:cubicBezTo>
                    <a:pt x="134" y="233"/>
                    <a:pt x="134" y="233"/>
                    <a:pt x="134" y="233"/>
                  </a:cubicBezTo>
                  <a:cubicBezTo>
                    <a:pt x="135" y="230"/>
                    <a:pt x="135" y="230"/>
                    <a:pt x="135" y="230"/>
                  </a:cubicBezTo>
                  <a:cubicBezTo>
                    <a:pt x="136" y="220"/>
                    <a:pt x="136" y="220"/>
                    <a:pt x="136" y="220"/>
                  </a:cubicBezTo>
                  <a:cubicBezTo>
                    <a:pt x="137" y="211"/>
                    <a:pt x="137" y="211"/>
                    <a:pt x="137" y="211"/>
                  </a:cubicBezTo>
                  <a:cubicBezTo>
                    <a:pt x="137" y="204"/>
                    <a:pt x="137" y="204"/>
                    <a:pt x="137" y="204"/>
                  </a:cubicBezTo>
                  <a:cubicBezTo>
                    <a:pt x="138" y="199"/>
                    <a:pt x="138" y="199"/>
                    <a:pt x="138" y="199"/>
                  </a:cubicBezTo>
                  <a:cubicBezTo>
                    <a:pt x="138" y="198"/>
                    <a:pt x="138" y="198"/>
                    <a:pt x="138" y="197"/>
                  </a:cubicBezTo>
                  <a:cubicBezTo>
                    <a:pt x="139" y="194"/>
                    <a:pt x="141" y="193"/>
                    <a:pt x="143" y="193"/>
                  </a:cubicBezTo>
                  <a:cubicBezTo>
                    <a:pt x="145" y="193"/>
                    <a:pt x="146" y="194"/>
                    <a:pt x="148" y="195"/>
                  </a:cubicBezTo>
                  <a:cubicBezTo>
                    <a:pt x="148" y="197"/>
                    <a:pt x="149" y="198"/>
                    <a:pt x="149" y="200"/>
                  </a:cubicBezTo>
                  <a:close/>
                  <a:moveTo>
                    <a:pt x="141" y="102"/>
                  </a:moveTo>
                  <a:cubicBezTo>
                    <a:pt x="139" y="114"/>
                    <a:pt x="139" y="114"/>
                    <a:pt x="139" y="114"/>
                  </a:cubicBezTo>
                  <a:cubicBezTo>
                    <a:pt x="139" y="115"/>
                    <a:pt x="139" y="115"/>
                    <a:pt x="139" y="115"/>
                  </a:cubicBezTo>
                  <a:cubicBezTo>
                    <a:pt x="139" y="116"/>
                    <a:pt x="139" y="116"/>
                    <a:pt x="139" y="116"/>
                  </a:cubicBezTo>
                  <a:cubicBezTo>
                    <a:pt x="139" y="120"/>
                    <a:pt x="138" y="124"/>
                    <a:pt x="138" y="128"/>
                  </a:cubicBezTo>
                  <a:cubicBezTo>
                    <a:pt x="138" y="131"/>
                    <a:pt x="138" y="131"/>
                    <a:pt x="138" y="131"/>
                  </a:cubicBezTo>
                  <a:cubicBezTo>
                    <a:pt x="137" y="133"/>
                    <a:pt x="137" y="133"/>
                    <a:pt x="137" y="133"/>
                  </a:cubicBezTo>
                  <a:cubicBezTo>
                    <a:pt x="137" y="133"/>
                    <a:pt x="137" y="133"/>
                    <a:pt x="137" y="133"/>
                  </a:cubicBezTo>
                  <a:cubicBezTo>
                    <a:pt x="137" y="133"/>
                    <a:pt x="137" y="133"/>
                    <a:pt x="137" y="133"/>
                  </a:cubicBezTo>
                  <a:cubicBezTo>
                    <a:pt x="137" y="133"/>
                    <a:pt x="136" y="133"/>
                    <a:pt x="136" y="133"/>
                  </a:cubicBezTo>
                  <a:cubicBezTo>
                    <a:pt x="135" y="133"/>
                    <a:pt x="134" y="133"/>
                    <a:pt x="132" y="132"/>
                  </a:cubicBezTo>
                  <a:cubicBezTo>
                    <a:pt x="130" y="132"/>
                    <a:pt x="127" y="132"/>
                    <a:pt x="125" y="132"/>
                  </a:cubicBezTo>
                  <a:cubicBezTo>
                    <a:pt x="125" y="128"/>
                    <a:pt x="125" y="128"/>
                    <a:pt x="125" y="128"/>
                  </a:cubicBezTo>
                  <a:cubicBezTo>
                    <a:pt x="126" y="125"/>
                    <a:pt x="126" y="125"/>
                    <a:pt x="126" y="125"/>
                  </a:cubicBezTo>
                  <a:cubicBezTo>
                    <a:pt x="126" y="122"/>
                    <a:pt x="126" y="118"/>
                    <a:pt x="127" y="114"/>
                  </a:cubicBezTo>
                  <a:cubicBezTo>
                    <a:pt x="127" y="113"/>
                    <a:pt x="127" y="113"/>
                    <a:pt x="127" y="113"/>
                  </a:cubicBezTo>
                  <a:cubicBezTo>
                    <a:pt x="128" y="103"/>
                    <a:pt x="128" y="103"/>
                    <a:pt x="128" y="103"/>
                  </a:cubicBezTo>
                  <a:cubicBezTo>
                    <a:pt x="129" y="96"/>
                    <a:pt x="129" y="96"/>
                    <a:pt x="129" y="96"/>
                  </a:cubicBezTo>
                  <a:cubicBezTo>
                    <a:pt x="129" y="95"/>
                    <a:pt x="129" y="94"/>
                    <a:pt x="130" y="94"/>
                  </a:cubicBezTo>
                  <a:cubicBezTo>
                    <a:pt x="130" y="92"/>
                    <a:pt x="132" y="91"/>
                    <a:pt x="134" y="90"/>
                  </a:cubicBezTo>
                  <a:cubicBezTo>
                    <a:pt x="136" y="90"/>
                    <a:pt x="139" y="91"/>
                    <a:pt x="140" y="93"/>
                  </a:cubicBezTo>
                  <a:cubicBezTo>
                    <a:pt x="141" y="94"/>
                    <a:pt x="141" y="96"/>
                    <a:pt x="141" y="97"/>
                  </a:cubicBezTo>
                  <a:lnTo>
                    <a:pt x="141" y="102"/>
                  </a:lnTo>
                  <a:close/>
                  <a:moveTo>
                    <a:pt x="130" y="138"/>
                  </a:moveTo>
                  <a:cubicBezTo>
                    <a:pt x="130" y="138"/>
                    <a:pt x="131" y="138"/>
                    <a:pt x="131" y="138"/>
                  </a:cubicBezTo>
                  <a:cubicBezTo>
                    <a:pt x="133" y="138"/>
                    <a:pt x="135" y="140"/>
                    <a:pt x="136" y="142"/>
                  </a:cubicBezTo>
                  <a:cubicBezTo>
                    <a:pt x="136" y="143"/>
                    <a:pt x="136" y="144"/>
                    <a:pt x="136" y="146"/>
                  </a:cubicBezTo>
                  <a:cubicBezTo>
                    <a:pt x="136" y="150"/>
                    <a:pt x="136" y="150"/>
                    <a:pt x="136" y="150"/>
                  </a:cubicBezTo>
                  <a:cubicBezTo>
                    <a:pt x="135" y="156"/>
                    <a:pt x="135" y="156"/>
                    <a:pt x="135" y="156"/>
                  </a:cubicBezTo>
                  <a:cubicBezTo>
                    <a:pt x="134" y="165"/>
                    <a:pt x="134" y="165"/>
                    <a:pt x="134" y="165"/>
                  </a:cubicBezTo>
                  <a:cubicBezTo>
                    <a:pt x="134" y="165"/>
                    <a:pt x="134" y="165"/>
                    <a:pt x="134" y="165"/>
                  </a:cubicBezTo>
                  <a:cubicBezTo>
                    <a:pt x="134" y="170"/>
                    <a:pt x="133" y="174"/>
                    <a:pt x="133" y="179"/>
                  </a:cubicBezTo>
                  <a:cubicBezTo>
                    <a:pt x="132" y="183"/>
                    <a:pt x="132" y="183"/>
                    <a:pt x="132" y="183"/>
                  </a:cubicBezTo>
                  <a:cubicBezTo>
                    <a:pt x="132" y="184"/>
                    <a:pt x="132" y="184"/>
                    <a:pt x="132" y="184"/>
                  </a:cubicBezTo>
                  <a:cubicBezTo>
                    <a:pt x="132" y="184"/>
                    <a:pt x="132" y="184"/>
                    <a:pt x="132" y="184"/>
                  </a:cubicBezTo>
                  <a:cubicBezTo>
                    <a:pt x="132" y="184"/>
                    <a:pt x="132" y="184"/>
                    <a:pt x="132" y="184"/>
                  </a:cubicBezTo>
                  <a:cubicBezTo>
                    <a:pt x="131" y="184"/>
                    <a:pt x="131" y="184"/>
                    <a:pt x="131" y="184"/>
                  </a:cubicBezTo>
                  <a:cubicBezTo>
                    <a:pt x="130" y="184"/>
                    <a:pt x="128" y="184"/>
                    <a:pt x="127" y="184"/>
                  </a:cubicBezTo>
                  <a:cubicBezTo>
                    <a:pt x="124" y="183"/>
                    <a:pt x="122" y="183"/>
                    <a:pt x="119" y="183"/>
                  </a:cubicBezTo>
                  <a:cubicBezTo>
                    <a:pt x="120" y="176"/>
                    <a:pt x="120" y="176"/>
                    <a:pt x="120" y="176"/>
                  </a:cubicBezTo>
                  <a:cubicBezTo>
                    <a:pt x="121" y="168"/>
                    <a:pt x="121" y="168"/>
                    <a:pt x="121" y="168"/>
                  </a:cubicBezTo>
                  <a:cubicBezTo>
                    <a:pt x="121" y="164"/>
                    <a:pt x="121" y="164"/>
                    <a:pt x="121" y="164"/>
                  </a:cubicBezTo>
                  <a:cubicBezTo>
                    <a:pt x="121" y="162"/>
                    <a:pt x="121" y="162"/>
                    <a:pt x="121" y="162"/>
                  </a:cubicBezTo>
                  <a:cubicBezTo>
                    <a:pt x="122" y="152"/>
                    <a:pt x="122" y="152"/>
                    <a:pt x="122" y="152"/>
                  </a:cubicBezTo>
                  <a:cubicBezTo>
                    <a:pt x="123" y="145"/>
                    <a:pt x="123" y="145"/>
                    <a:pt x="123" y="145"/>
                  </a:cubicBezTo>
                  <a:cubicBezTo>
                    <a:pt x="123" y="144"/>
                    <a:pt x="123" y="144"/>
                    <a:pt x="123" y="144"/>
                  </a:cubicBezTo>
                  <a:cubicBezTo>
                    <a:pt x="123" y="144"/>
                    <a:pt x="124" y="143"/>
                    <a:pt x="124" y="143"/>
                  </a:cubicBezTo>
                  <a:cubicBezTo>
                    <a:pt x="125" y="140"/>
                    <a:pt x="127" y="138"/>
                    <a:pt x="130" y="138"/>
                  </a:cubicBezTo>
                  <a:close/>
                  <a:moveTo>
                    <a:pt x="123" y="97"/>
                  </a:moveTo>
                  <a:cubicBezTo>
                    <a:pt x="122" y="100"/>
                    <a:pt x="122" y="100"/>
                    <a:pt x="122" y="100"/>
                  </a:cubicBezTo>
                  <a:cubicBezTo>
                    <a:pt x="121" y="109"/>
                    <a:pt x="121" y="109"/>
                    <a:pt x="121" y="109"/>
                  </a:cubicBezTo>
                  <a:cubicBezTo>
                    <a:pt x="121" y="114"/>
                    <a:pt x="121" y="114"/>
                    <a:pt x="121" y="114"/>
                  </a:cubicBezTo>
                  <a:cubicBezTo>
                    <a:pt x="120" y="118"/>
                    <a:pt x="120" y="118"/>
                    <a:pt x="120" y="118"/>
                  </a:cubicBezTo>
                  <a:cubicBezTo>
                    <a:pt x="119" y="131"/>
                    <a:pt x="119" y="131"/>
                    <a:pt x="119" y="131"/>
                  </a:cubicBezTo>
                  <a:cubicBezTo>
                    <a:pt x="119" y="132"/>
                    <a:pt x="119" y="132"/>
                    <a:pt x="119" y="132"/>
                  </a:cubicBezTo>
                  <a:cubicBezTo>
                    <a:pt x="118" y="132"/>
                    <a:pt x="118" y="132"/>
                    <a:pt x="118" y="132"/>
                  </a:cubicBezTo>
                  <a:cubicBezTo>
                    <a:pt x="114" y="132"/>
                    <a:pt x="111" y="132"/>
                    <a:pt x="108" y="132"/>
                  </a:cubicBezTo>
                  <a:cubicBezTo>
                    <a:pt x="108" y="128"/>
                    <a:pt x="108" y="128"/>
                    <a:pt x="108" y="128"/>
                  </a:cubicBezTo>
                  <a:cubicBezTo>
                    <a:pt x="108" y="125"/>
                    <a:pt x="109" y="122"/>
                    <a:pt x="109" y="119"/>
                  </a:cubicBezTo>
                  <a:cubicBezTo>
                    <a:pt x="110" y="114"/>
                    <a:pt x="110" y="114"/>
                    <a:pt x="110" y="114"/>
                  </a:cubicBezTo>
                  <a:cubicBezTo>
                    <a:pt x="111" y="109"/>
                    <a:pt x="111" y="109"/>
                    <a:pt x="111" y="109"/>
                  </a:cubicBezTo>
                  <a:cubicBezTo>
                    <a:pt x="111" y="106"/>
                    <a:pt x="111" y="106"/>
                    <a:pt x="111" y="106"/>
                  </a:cubicBezTo>
                  <a:cubicBezTo>
                    <a:pt x="111" y="103"/>
                    <a:pt x="112" y="100"/>
                    <a:pt x="112" y="96"/>
                  </a:cubicBezTo>
                  <a:cubicBezTo>
                    <a:pt x="112" y="94"/>
                    <a:pt x="113" y="93"/>
                    <a:pt x="114" y="92"/>
                  </a:cubicBezTo>
                  <a:cubicBezTo>
                    <a:pt x="115" y="91"/>
                    <a:pt x="115" y="91"/>
                    <a:pt x="116" y="90"/>
                  </a:cubicBezTo>
                  <a:cubicBezTo>
                    <a:pt x="119" y="88"/>
                    <a:pt x="123" y="90"/>
                    <a:pt x="123" y="96"/>
                  </a:cubicBezTo>
                  <a:lnTo>
                    <a:pt x="123" y="97"/>
                  </a:lnTo>
                  <a:close/>
                  <a:moveTo>
                    <a:pt x="108" y="97"/>
                  </a:moveTo>
                  <a:cubicBezTo>
                    <a:pt x="107" y="110"/>
                    <a:pt x="107" y="110"/>
                    <a:pt x="107" y="110"/>
                  </a:cubicBezTo>
                  <a:cubicBezTo>
                    <a:pt x="106" y="113"/>
                    <a:pt x="106" y="113"/>
                    <a:pt x="106" y="113"/>
                  </a:cubicBezTo>
                  <a:cubicBezTo>
                    <a:pt x="106" y="115"/>
                    <a:pt x="106" y="115"/>
                    <a:pt x="106" y="115"/>
                  </a:cubicBezTo>
                  <a:cubicBezTo>
                    <a:pt x="105" y="122"/>
                    <a:pt x="105" y="122"/>
                    <a:pt x="105" y="122"/>
                  </a:cubicBezTo>
                  <a:cubicBezTo>
                    <a:pt x="104" y="132"/>
                    <a:pt x="104" y="132"/>
                    <a:pt x="104" y="132"/>
                  </a:cubicBezTo>
                  <a:cubicBezTo>
                    <a:pt x="104" y="133"/>
                    <a:pt x="104" y="133"/>
                    <a:pt x="104" y="133"/>
                  </a:cubicBezTo>
                  <a:cubicBezTo>
                    <a:pt x="102" y="133"/>
                    <a:pt x="102" y="133"/>
                    <a:pt x="102" y="133"/>
                  </a:cubicBezTo>
                  <a:cubicBezTo>
                    <a:pt x="100" y="134"/>
                    <a:pt x="97" y="134"/>
                    <a:pt x="94" y="135"/>
                  </a:cubicBezTo>
                  <a:cubicBezTo>
                    <a:pt x="95" y="131"/>
                    <a:pt x="95" y="131"/>
                    <a:pt x="95" y="131"/>
                  </a:cubicBezTo>
                  <a:cubicBezTo>
                    <a:pt x="96" y="121"/>
                    <a:pt x="96" y="121"/>
                    <a:pt x="96" y="121"/>
                  </a:cubicBezTo>
                  <a:cubicBezTo>
                    <a:pt x="96" y="118"/>
                    <a:pt x="96" y="118"/>
                    <a:pt x="96" y="118"/>
                  </a:cubicBezTo>
                  <a:cubicBezTo>
                    <a:pt x="97" y="116"/>
                    <a:pt x="97" y="116"/>
                    <a:pt x="97" y="116"/>
                  </a:cubicBezTo>
                  <a:cubicBezTo>
                    <a:pt x="97" y="112"/>
                    <a:pt x="98" y="108"/>
                    <a:pt x="98" y="105"/>
                  </a:cubicBezTo>
                  <a:cubicBezTo>
                    <a:pt x="99" y="98"/>
                    <a:pt x="99" y="98"/>
                    <a:pt x="99" y="98"/>
                  </a:cubicBezTo>
                  <a:cubicBezTo>
                    <a:pt x="99" y="98"/>
                    <a:pt x="99" y="98"/>
                    <a:pt x="99" y="98"/>
                  </a:cubicBezTo>
                  <a:cubicBezTo>
                    <a:pt x="100" y="93"/>
                    <a:pt x="104" y="90"/>
                    <a:pt x="107" y="92"/>
                  </a:cubicBezTo>
                  <a:cubicBezTo>
                    <a:pt x="108" y="93"/>
                    <a:pt x="109" y="94"/>
                    <a:pt x="108" y="96"/>
                  </a:cubicBezTo>
                  <a:lnTo>
                    <a:pt x="108" y="97"/>
                  </a:lnTo>
                  <a:close/>
                  <a:moveTo>
                    <a:pt x="80" y="196"/>
                  </a:moveTo>
                  <a:cubicBezTo>
                    <a:pt x="81" y="197"/>
                    <a:pt x="81" y="198"/>
                    <a:pt x="81" y="200"/>
                  </a:cubicBezTo>
                  <a:cubicBezTo>
                    <a:pt x="81" y="201"/>
                    <a:pt x="81" y="201"/>
                    <a:pt x="81" y="201"/>
                  </a:cubicBezTo>
                  <a:cubicBezTo>
                    <a:pt x="80" y="210"/>
                    <a:pt x="80" y="210"/>
                    <a:pt x="80" y="210"/>
                  </a:cubicBezTo>
                  <a:cubicBezTo>
                    <a:pt x="78" y="220"/>
                    <a:pt x="78" y="220"/>
                    <a:pt x="78" y="220"/>
                  </a:cubicBezTo>
                  <a:cubicBezTo>
                    <a:pt x="77" y="224"/>
                    <a:pt x="77" y="224"/>
                    <a:pt x="77" y="224"/>
                  </a:cubicBezTo>
                  <a:cubicBezTo>
                    <a:pt x="77" y="229"/>
                    <a:pt x="77" y="229"/>
                    <a:pt x="77" y="229"/>
                  </a:cubicBezTo>
                  <a:cubicBezTo>
                    <a:pt x="77" y="229"/>
                    <a:pt x="77" y="229"/>
                    <a:pt x="77" y="229"/>
                  </a:cubicBezTo>
                  <a:cubicBezTo>
                    <a:pt x="76" y="233"/>
                    <a:pt x="76" y="236"/>
                    <a:pt x="75" y="239"/>
                  </a:cubicBezTo>
                  <a:cubicBezTo>
                    <a:pt x="75" y="240"/>
                    <a:pt x="75" y="240"/>
                    <a:pt x="75" y="240"/>
                  </a:cubicBezTo>
                  <a:cubicBezTo>
                    <a:pt x="74" y="240"/>
                    <a:pt x="74" y="240"/>
                    <a:pt x="74" y="240"/>
                  </a:cubicBezTo>
                  <a:cubicBezTo>
                    <a:pt x="72" y="240"/>
                    <a:pt x="69" y="241"/>
                    <a:pt x="67" y="241"/>
                  </a:cubicBezTo>
                  <a:cubicBezTo>
                    <a:pt x="67" y="237"/>
                    <a:pt x="67" y="237"/>
                    <a:pt x="67" y="237"/>
                  </a:cubicBezTo>
                  <a:cubicBezTo>
                    <a:pt x="67" y="237"/>
                    <a:pt x="67" y="237"/>
                    <a:pt x="67" y="237"/>
                  </a:cubicBezTo>
                  <a:cubicBezTo>
                    <a:pt x="68" y="232"/>
                    <a:pt x="68" y="232"/>
                    <a:pt x="68" y="232"/>
                  </a:cubicBezTo>
                  <a:cubicBezTo>
                    <a:pt x="68" y="229"/>
                    <a:pt x="69" y="225"/>
                    <a:pt x="70" y="221"/>
                  </a:cubicBezTo>
                  <a:cubicBezTo>
                    <a:pt x="70" y="217"/>
                    <a:pt x="70" y="217"/>
                    <a:pt x="70" y="217"/>
                  </a:cubicBezTo>
                  <a:cubicBezTo>
                    <a:pt x="72" y="208"/>
                    <a:pt x="72" y="208"/>
                    <a:pt x="72" y="208"/>
                  </a:cubicBezTo>
                  <a:cubicBezTo>
                    <a:pt x="72" y="202"/>
                    <a:pt x="72" y="202"/>
                    <a:pt x="72" y="202"/>
                  </a:cubicBezTo>
                  <a:cubicBezTo>
                    <a:pt x="73" y="201"/>
                    <a:pt x="73" y="201"/>
                    <a:pt x="73" y="201"/>
                  </a:cubicBezTo>
                  <a:cubicBezTo>
                    <a:pt x="74" y="195"/>
                    <a:pt x="79" y="193"/>
                    <a:pt x="80" y="196"/>
                  </a:cubicBezTo>
                  <a:close/>
                  <a:moveTo>
                    <a:pt x="75" y="188"/>
                  </a:moveTo>
                  <a:cubicBezTo>
                    <a:pt x="76" y="184"/>
                    <a:pt x="76" y="184"/>
                    <a:pt x="76" y="184"/>
                  </a:cubicBezTo>
                  <a:cubicBezTo>
                    <a:pt x="76" y="182"/>
                    <a:pt x="76" y="182"/>
                    <a:pt x="76" y="182"/>
                  </a:cubicBezTo>
                  <a:cubicBezTo>
                    <a:pt x="76" y="178"/>
                    <a:pt x="76" y="178"/>
                    <a:pt x="76" y="178"/>
                  </a:cubicBezTo>
                  <a:cubicBezTo>
                    <a:pt x="77" y="175"/>
                    <a:pt x="77" y="172"/>
                    <a:pt x="78" y="169"/>
                  </a:cubicBezTo>
                  <a:cubicBezTo>
                    <a:pt x="78" y="166"/>
                    <a:pt x="78" y="166"/>
                    <a:pt x="78" y="166"/>
                  </a:cubicBezTo>
                  <a:cubicBezTo>
                    <a:pt x="79" y="164"/>
                    <a:pt x="79" y="164"/>
                    <a:pt x="79" y="164"/>
                  </a:cubicBezTo>
                  <a:cubicBezTo>
                    <a:pt x="79" y="160"/>
                    <a:pt x="80" y="155"/>
                    <a:pt x="81" y="151"/>
                  </a:cubicBezTo>
                  <a:cubicBezTo>
                    <a:pt x="81" y="150"/>
                    <a:pt x="81" y="150"/>
                    <a:pt x="81" y="150"/>
                  </a:cubicBezTo>
                  <a:cubicBezTo>
                    <a:pt x="82" y="144"/>
                    <a:pt x="87" y="141"/>
                    <a:pt x="88" y="145"/>
                  </a:cubicBezTo>
                  <a:cubicBezTo>
                    <a:pt x="89" y="145"/>
                    <a:pt x="89" y="147"/>
                    <a:pt x="89" y="148"/>
                  </a:cubicBezTo>
                  <a:cubicBezTo>
                    <a:pt x="87" y="157"/>
                    <a:pt x="87" y="157"/>
                    <a:pt x="87" y="157"/>
                  </a:cubicBezTo>
                  <a:cubicBezTo>
                    <a:pt x="87" y="159"/>
                    <a:pt x="87" y="159"/>
                    <a:pt x="87" y="159"/>
                  </a:cubicBezTo>
                  <a:cubicBezTo>
                    <a:pt x="86" y="167"/>
                    <a:pt x="86" y="167"/>
                    <a:pt x="86" y="167"/>
                  </a:cubicBezTo>
                  <a:cubicBezTo>
                    <a:pt x="85" y="171"/>
                    <a:pt x="85" y="171"/>
                    <a:pt x="85" y="171"/>
                  </a:cubicBezTo>
                  <a:cubicBezTo>
                    <a:pt x="85" y="175"/>
                    <a:pt x="85" y="175"/>
                    <a:pt x="85" y="175"/>
                  </a:cubicBezTo>
                  <a:cubicBezTo>
                    <a:pt x="85" y="176"/>
                    <a:pt x="85" y="176"/>
                    <a:pt x="85" y="176"/>
                  </a:cubicBezTo>
                  <a:cubicBezTo>
                    <a:pt x="84" y="179"/>
                    <a:pt x="84" y="182"/>
                    <a:pt x="83" y="184"/>
                  </a:cubicBezTo>
                  <a:cubicBezTo>
                    <a:pt x="83" y="186"/>
                    <a:pt x="83" y="186"/>
                    <a:pt x="83" y="186"/>
                  </a:cubicBezTo>
                  <a:cubicBezTo>
                    <a:pt x="83" y="186"/>
                    <a:pt x="82" y="186"/>
                    <a:pt x="81" y="186"/>
                  </a:cubicBezTo>
                  <a:cubicBezTo>
                    <a:pt x="79" y="187"/>
                    <a:pt x="77" y="187"/>
                    <a:pt x="75" y="188"/>
                  </a:cubicBezTo>
                  <a:close/>
                  <a:moveTo>
                    <a:pt x="71" y="252"/>
                  </a:moveTo>
                  <a:cubicBezTo>
                    <a:pt x="72" y="253"/>
                    <a:pt x="73" y="254"/>
                    <a:pt x="72" y="257"/>
                  </a:cubicBezTo>
                  <a:cubicBezTo>
                    <a:pt x="72" y="257"/>
                    <a:pt x="72" y="257"/>
                    <a:pt x="72" y="257"/>
                  </a:cubicBezTo>
                  <a:cubicBezTo>
                    <a:pt x="71" y="264"/>
                    <a:pt x="71" y="264"/>
                    <a:pt x="71" y="264"/>
                  </a:cubicBezTo>
                  <a:cubicBezTo>
                    <a:pt x="71" y="269"/>
                    <a:pt x="70" y="274"/>
                    <a:pt x="69" y="278"/>
                  </a:cubicBezTo>
                  <a:cubicBezTo>
                    <a:pt x="69" y="284"/>
                    <a:pt x="69" y="284"/>
                    <a:pt x="69" y="284"/>
                  </a:cubicBezTo>
                  <a:cubicBezTo>
                    <a:pt x="68" y="287"/>
                    <a:pt x="68" y="287"/>
                    <a:pt x="68" y="287"/>
                  </a:cubicBezTo>
                  <a:cubicBezTo>
                    <a:pt x="67" y="294"/>
                    <a:pt x="67" y="294"/>
                    <a:pt x="67" y="294"/>
                  </a:cubicBezTo>
                  <a:cubicBezTo>
                    <a:pt x="66" y="299"/>
                    <a:pt x="66" y="299"/>
                    <a:pt x="66" y="299"/>
                  </a:cubicBezTo>
                  <a:cubicBezTo>
                    <a:pt x="64" y="299"/>
                    <a:pt x="63" y="300"/>
                    <a:pt x="61" y="300"/>
                  </a:cubicBezTo>
                  <a:cubicBezTo>
                    <a:pt x="57" y="300"/>
                    <a:pt x="57" y="300"/>
                    <a:pt x="57" y="300"/>
                  </a:cubicBezTo>
                  <a:cubicBezTo>
                    <a:pt x="58" y="296"/>
                    <a:pt x="58" y="296"/>
                    <a:pt x="58" y="296"/>
                  </a:cubicBezTo>
                  <a:cubicBezTo>
                    <a:pt x="59" y="292"/>
                    <a:pt x="59" y="292"/>
                    <a:pt x="59" y="292"/>
                  </a:cubicBezTo>
                  <a:cubicBezTo>
                    <a:pt x="61" y="279"/>
                    <a:pt x="61" y="279"/>
                    <a:pt x="61" y="279"/>
                  </a:cubicBezTo>
                  <a:cubicBezTo>
                    <a:pt x="62" y="272"/>
                    <a:pt x="62" y="272"/>
                    <a:pt x="62" y="272"/>
                  </a:cubicBezTo>
                  <a:cubicBezTo>
                    <a:pt x="63" y="265"/>
                    <a:pt x="63" y="265"/>
                    <a:pt x="63" y="265"/>
                  </a:cubicBezTo>
                  <a:cubicBezTo>
                    <a:pt x="64" y="258"/>
                    <a:pt x="64" y="258"/>
                    <a:pt x="64" y="258"/>
                  </a:cubicBezTo>
                  <a:cubicBezTo>
                    <a:pt x="64" y="258"/>
                    <a:pt x="64" y="258"/>
                    <a:pt x="64" y="258"/>
                  </a:cubicBezTo>
                  <a:cubicBezTo>
                    <a:pt x="65" y="252"/>
                    <a:pt x="69" y="250"/>
                    <a:pt x="71" y="252"/>
                  </a:cubicBezTo>
                  <a:close/>
                  <a:moveTo>
                    <a:pt x="70" y="297"/>
                  </a:moveTo>
                  <a:cubicBezTo>
                    <a:pt x="71" y="291"/>
                    <a:pt x="71" y="291"/>
                    <a:pt x="71" y="291"/>
                  </a:cubicBezTo>
                  <a:cubicBezTo>
                    <a:pt x="72" y="284"/>
                    <a:pt x="72" y="284"/>
                    <a:pt x="72" y="284"/>
                  </a:cubicBezTo>
                  <a:cubicBezTo>
                    <a:pt x="73" y="281"/>
                    <a:pt x="73" y="281"/>
                    <a:pt x="73" y="281"/>
                  </a:cubicBezTo>
                  <a:cubicBezTo>
                    <a:pt x="73" y="278"/>
                    <a:pt x="73" y="278"/>
                    <a:pt x="73" y="278"/>
                  </a:cubicBezTo>
                  <a:cubicBezTo>
                    <a:pt x="74" y="272"/>
                    <a:pt x="75" y="267"/>
                    <a:pt x="75" y="261"/>
                  </a:cubicBezTo>
                  <a:cubicBezTo>
                    <a:pt x="76" y="257"/>
                    <a:pt x="76" y="257"/>
                    <a:pt x="76" y="257"/>
                  </a:cubicBezTo>
                  <a:cubicBezTo>
                    <a:pt x="76" y="255"/>
                    <a:pt x="77" y="254"/>
                    <a:pt x="77" y="253"/>
                  </a:cubicBezTo>
                  <a:cubicBezTo>
                    <a:pt x="78" y="251"/>
                    <a:pt x="80" y="250"/>
                    <a:pt x="82" y="249"/>
                  </a:cubicBezTo>
                  <a:cubicBezTo>
                    <a:pt x="84" y="249"/>
                    <a:pt x="86" y="250"/>
                    <a:pt x="86" y="252"/>
                  </a:cubicBezTo>
                  <a:cubicBezTo>
                    <a:pt x="87" y="253"/>
                    <a:pt x="87" y="254"/>
                    <a:pt x="87" y="256"/>
                  </a:cubicBezTo>
                  <a:cubicBezTo>
                    <a:pt x="85" y="271"/>
                    <a:pt x="85" y="271"/>
                    <a:pt x="85" y="271"/>
                  </a:cubicBezTo>
                  <a:cubicBezTo>
                    <a:pt x="84" y="274"/>
                    <a:pt x="84" y="274"/>
                    <a:pt x="84" y="274"/>
                  </a:cubicBezTo>
                  <a:cubicBezTo>
                    <a:pt x="84" y="277"/>
                    <a:pt x="84" y="277"/>
                    <a:pt x="84" y="277"/>
                  </a:cubicBezTo>
                  <a:cubicBezTo>
                    <a:pt x="83" y="281"/>
                    <a:pt x="83" y="281"/>
                    <a:pt x="83" y="281"/>
                  </a:cubicBezTo>
                  <a:cubicBezTo>
                    <a:pt x="83" y="287"/>
                    <a:pt x="83" y="287"/>
                    <a:pt x="83" y="287"/>
                  </a:cubicBezTo>
                  <a:cubicBezTo>
                    <a:pt x="82" y="292"/>
                    <a:pt x="82" y="292"/>
                    <a:pt x="82" y="292"/>
                  </a:cubicBezTo>
                  <a:cubicBezTo>
                    <a:pt x="81" y="298"/>
                    <a:pt x="81" y="298"/>
                    <a:pt x="81" y="298"/>
                  </a:cubicBezTo>
                  <a:cubicBezTo>
                    <a:pt x="79" y="299"/>
                    <a:pt x="76" y="299"/>
                    <a:pt x="74" y="299"/>
                  </a:cubicBezTo>
                  <a:cubicBezTo>
                    <a:pt x="73" y="299"/>
                    <a:pt x="71" y="299"/>
                    <a:pt x="70" y="299"/>
                  </a:cubicBezTo>
                  <a:lnTo>
                    <a:pt x="70" y="297"/>
                  </a:lnTo>
                  <a:close/>
                  <a:moveTo>
                    <a:pt x="79" y="239"/>
                  </a:moveTo>
                  <a:cubicBezTo>
                    <a:pt x="79" y="236"/>
                    <a:pt x="79" y="236"/>
                    <a:pt x="79" y="236"/>
                  </a:cubicBezTo>
                  <a:cubicBezTo>
                    <a:pt x="81" y="226"/>
                    <a:pt x="81" y="226"/>
                    <a:pt x="81" y="226"/>
                  </a:cubicBezTo>
                  <a:cubicBezTo>
                    <a:pt x="81" y="226"/>
                    <a:pt x="81" y="226"/>
                    <a:pt x="81" y="226"/>
                  </a:cubicBezTo>
                  <a:cubicBezTo>
                    <a:pt x="81" y="221"/>
                    <a:pt x="81" y="221"/>
                    <a:pt x="81" y="221"/>
                  </a:cubicBezTo>
                  <a:cubicBezTo>
                    <a:pt x="82" y="219"/>
                    <a:pt x="82" y="219"/>
                    <a:pt x="82" y="219"/>
                  </a:cubicBezTo>
                  <a:cubicBezTo>
                    <a:pt x="83" y="206"/>
                    <a:pt x="83" y="206"/>
                    <a:pt x="83" y="206"/>
                  </a:cubicBezTo>
                  <a:cubicBezTo>
                    <a:pt x="84" y="198"/>
                    <a:pt x="84" y="198"/>
                    <a:pt x="84" y="198"/>
                  </a:cubicBezTo>
                  <a:cubicBezTo>
                    <a:pt x="85" y="198"/>
                    <a:pt x="85" y="198"/>
                    <a:pt x="85" y="198"/>
                  </a:cubicBezTo>
                  <a:cubicBezTo>
                    <a:pt x="86" y="192"/>
                    <a:pt x="90" y="190"/>
                    <a:pt x="92" y="191"/>
                  </a:cubicBezTo>
                  <a:cubicBezTo>
                    <a:pt x="94" y="192"/>
                    <a:pt x="95" y="194"/>
                    <a:pt x="95" y="197"/>
                  </a:cubicBezTo>
                  <a:cubicBezTo>
                    <a:pt x="95" y="197"/>
                    <a:pt x="95" y="197"/>
                    <a:pt x="95" y="197"/>
                  </a:cubicBezTo>
                  <a:cubicBezTo>
                    <a:pt x="93" y="212"/>
                    <a:pt x="93" y="212"/>
                    <a:pt x="93" y="212"/>
                  </a:cubicBezTo>
                  <a:cubicBezTo>
                    <a:pt x="92" y="216"/>
                    <a:pt x="92" y="216"/>
                    <a:pt x="92" y="216"/>
                  </a:cubicBezTo>
                  <a:cubicBezTo>
                    <a:pt x="92" y="217"/>
                    <a:pt x="92" y="217"/>
                    <a:pt x="92" y="217"/>
                  </a:cubicBezTo>
                  <a:cubicBezTo>
                    <a:pt x="92" y="218"/>
                    <a:pt x="92" y="218"/>
                    <a:pt x="92" y="218"/>
                  </a:cubicBezTo>
                  <a:cubicBezTo>
                    <a:pt x="91" y="227"/>
                    <a:pt x="91" y="227"/>
                    <a:pt x="91" y="227"/>
                  </a:cubicBezTo>
                  <a:cubicBezTo>
                    <a:pt x="89" y="237"/>
                    <a:pt x="89" y="237"/>
                    <a:pt x="89" y="237"/>
                  </a:cubicBezTo>
                  <a:cubicBezTo>
                    <a:pt x="89" y="238"/>
                    <a:pt x="89" y="238"/>
                    <a:pt x="89" y="238"/>
                  </a:cubicBezTo>
                  <a:cubicBezTo>
                    <a:pt x="87" y="238"/>
                    <a:pt x="87" y="238"/>
                    <a:pt x="87" y="238"/>
                  </a:cubicBezTo>
                  <a:cubicBezTo>
                    <a:pt x="85" y="239"/>
                    <a:pt x="82" y="239"/>
                    <a:pt x="79" y="239"/>
                  </a:cubicBezTo>
                  <a:close/>
                  <a:moveTo>
                    <a:pt x="87" y="185"/>
                  </a:moveTo>
                  <a:cubicBezTo>
                    <a:pt x="87" y="181"/>
                    <a:pt x="87" y="181"/>
                    <a:pt x="87" y="181"/>
                  </a:cubicBezTo>
                  <a:cubicBezTo>
                    <a:pt x="88" y="173"/>
                    <a:pt x="88" y="173"/>
                    <a:pt x="88" y="173"/>
                  </a:cubicBezTo>
                  <a:cubicBezTo>
                    <a:pt x="89" y="172"/>
                    <a:pt x="89" y="172"/>
                    <a:pt x="89" y="172"/>
                  </a:cubicBezTo>
                  <a:cubicBezTo>
                    <a:pt x="89" y="168"/>
                    <a:pt x="89" y="168"/>
                    <a:pt x="89" y="168"/>
                  </a:cubicBezTo>
                  <a:cubicBezTo>
                    <a:pt x="89" y="166"/>
                    <a:pt x="89" y="166"/>
                    <a:pt x="89" y="166"/>
                  </a:cubicBezTo>
                  <a:cubicBezTo>
                    <a:pt x="91" y="156"/>
                    <a:pt x="91" y="156"/>
                    <a:pt x="91" y="156"/>
                  </a:cubicBezTo>
                  <a:cubicBezTo>
                    <a:pt x="91" y="154"/>
                    <a:pt x="91" y="154"/>
                    <a:pt x="91" y="154"/>
                  </a:cubicBezTo>
                  <a:cubicBezTo>
                    <a:pt x="92" y="147"/>
                    <a:pt x="92" y="147"/>
                    <a:pt x="92" y="147"/>
                  </a:cubicBezTo>
                  <a:cubicBezTo>
                    <a:pt x="93" y="139"/>
                    <a:pt x="102" y="137"/>
                    <a:pt x="102" y="145"/>
                  </a:cubicBezTo>
                  <a:cubicBezTo>
                    <a:pt x="102" y="146"/>
                    <a:pt x="102" y="146"/>
                    <a:pt x="102" y="146"/>
                  </a:cubicBezTo>
                  <a:cubicBezTo>
                    <a:pt x="101" y="147"/>
                    <a:pt x="101" y="147"/>
                    <a:pt x="101" y="147"/>
                  </a:cubicBezTo>
                  <a:cubicBezTo>
                    <a:pt x="101" y="151"/>
                    <a:pt x="100" y="155"/>
                    <a:pt x="100" y="159"/>
                  </a:cubicBezTo>
                  <a:cubicBezTo>
                    <a:pt x="99" y="163"/>
                    <a:pt x="99" y="163"/>
                    <a:pt x="99" y="163"/>
                  </a:cubicBezTo>
                  <a:cubicBezTo>
                    <a:pt x="99" y="164"/>
                    <a:pt x="99" y="164"/>
                    <a:pt x="99" y="164"/>
                  </a:cubicBezTo>
                  <a:cubicBezTo>
                    <a:pt x="99" y="165"/>
                    <a:pt x="99" y="165"/>
                    <a:pt x="99" y="165"/>
                  </a:cubicBezTo>
                  <a:cubicBezTo>
                    <a:pt x="98" y="172"/>
                    <a:pt x="98" y="172"/>
                    <a:pt x="98" y="172"/>
                  </a:cubicBezTo>
                  <a:cubicBezTo>
                    <a:pt x="97" y="182"/>
                    <a:pt x="97" y="182"/>
                    <a:pt x="97" y="182"/>
                  </a:cubicBezTo>
                  <a:cubicBezTo>
                    <a:pt x="97" y="184"/>
                    <a:pt x="97" y="184"/>
                    <a:pt x="97" y="184"/>
                  </a:cubicBezTo>
                  <a:cubicBezTo>
                    <a:pt x="95" y="184"/>
                    <a:pt x="95" y="184"/>
                    <a:pt x="95" y="184"/>
                  </a:cubicBezTo>
                  <a:cubicBezTo>
                    <a:pt x="92" y="184"/>
                    <a:pt x="89" y="185"/>
                    <a:pt x="87" y="185"/>
                  </a:cubicBezTo>
                  <a:close/>
                  <a:moveTo>
                    <a:pt x="96" y="101"/>
                  </a:moveTo>
                  <a:cubicBezTo>
                    <a:pt x="95" y="107"/>
                    <a:pt x="95" y="107"/>
                    <a:pt x="95" y="107"/>
                  </a:cubicBezTo>
                  <a:cubicBezTo>
                    <a:pt x="93" y="118"/>
                    <a:pt x="93" y="118"/>
                    <a:pt x="93" y="118"/>
                  </a:cubicBezTo>
                  <a:cubicBezTo>
                    <a:pt x="93" y="121"/>
                    <a:pt x="93" y="121"/>
                    <a:pt x="93" y="121"/>
                  </a:cubicBezTo>
                  <a:cubicBezTo>
                    <a:pt x="92" y="124"/>
                    <a:pt x="92" y="124"/>
                    <a:pt x="92" y="124"/>
                  </a:cubicBezTo>
                  <a:cubicBezTo>
                    <a:pt x="92" y="127"/>
                    <a:pt x="92" y="131"/>
                    <a:pt x="91" y="134"/>
                  </a:cubicBezTo>
                  <a:cubicBezTo>
                    <a:pt x="91" y="135"/>
                    <a:pt x="91" y="135"/>
                    <a:pt x="91" y="135"/>
                  </a:cubicBezTo>
                  <a:cubicBezTo>
                    <a:pt x="90" y="136"/>
                    <a:pt x="89" y="136"/>
                    <a:pt x="88" y="136"/>
                  </a:cubicBezTo>
                  <a:cubicBezTo>
                    <a:pt x="87" y="136"/>
                    <a:pt x="85" y="137"/>
                    <a:pt x="83" y="137"/>
                  </a:cubicBezTo>
                  <a:cubicBezTo>
                    <a:pt x="84" y="131"/>
                    <a:pt x="84" y="131"/>
                    <a:pt x="84" y="131"/>
                  </a:cubicBezTo>
                  <a:cubicBezTo>
                    <a:pt x="84" y="128"/>
                    <a:pt x="84" y="128"/>
                    <a:pt x="84" y="128"/>
                  </a:cubicBezTo>
                  <a:cubicBezTo>
                    <a:pt x="86" y="119"/>
                    <a:pt x="86" y="119"/>
                    <a:pt x="86" y="119"/>
                  </a:cubicBezTo>
                  <a:cubicBezTo>
                    <a:pt x="87" y="114"/>
                    <a:pt x="87" y="114"/>
                    <a:pt x="87" y="114"/>
                  </a:cubicBezTo>
                  <a:cubicBezTo>
                    <a:pt x="88" y="108"/>
                    <a:pt x="88" y="108"/>
                    <a:pt x="88" y="108"/>
                  </a:cubicBezTo>
                  <a:cubicBezTo>
                    <a:pt x="89" y="101"/>
                    <a:pt x="89" y="101"/>
                    <a:pt x="89" y="101"/>
                  </a:cubicBezTo>
                  <a:cubicBezTo>
                    <a:pt x="90" y="94"/>
                    <a:pt x="97" y="92"/>
                    <a:pt x="96" y="100"/>
                  </a:cubicBezTo>
                  <a:lnTo>
                    <a:pt x="96" y="101"/>
                  </a:lnTo>
                  <a:close/>
                  <a:moveTo>
                    <a:pt x="85" y="102"/>
                  </a:moveTo>
                  <a:cubicBezTo>
                    <a:pt x="84" y="110"/>
                    <a:pt x="84" y="110"/>
                    <a:pt x="84" y="110"/>
                  </a:cubicBezTo>
                  <a:cubicBezTo>
                    <a:pt x="83" y="117"/>
                    <a:pt x="83" y="117"/>
                    <a:pt x="83" y="117"/>
                  </a:cubicBezTo>
                  <a:cubicBezTo>
                    <a:pt x="83" y="121"/>
                    <a:pt x="83" y="121"/>
                    <a:pt x="83" y="121"/>
                  </a:cubicBezTo>
                  <a:cubicBezTo>
                    <a:pt x="81" y="131"/>
                    <a:pt x="81" y="131"/>
                    <a:pt x="81" y="131"/>
                  </a:cubicBezTo>
                  <a:cubicBezTo>
                    <a:pt x="80" y="134"/>
                    <a:pt x="80" y="134"/>
                    <a:pt x="80" y="134"/>
                  </a:cubicBezTo>
                  <a:cubicBezTo>
                    <a:pt x="80" y="139"/>
                    <a:pt x="80" y="139"/>
                    <a:pt x="80" y="139"/>
                  </a:cubicBezTo>
                  <a:cubicBezTo>
                    <a:pt x="78" y="139"/>
                    <a:pt x="76" y="140"/>
                    <a:pt x="74" y="141"/>
                  </a:cubicBezTo>
                  <a:cubicBezTo>
                    <a:pt x="74" y="139"/>
                    <a:pt x="74" y="139"/>
                    <a:pt x="74" y="139"/>
                  </a:cubicBezTo>
                  <a:cubicBezTo>
                    <a:pt x="74" y="136"/>
                    <a:pt x="74" y="136"/>
                    <a:pt x="74" y="136"/>
                  </a:cubicBezTo>
                  <a:cubicBezTo>
                    <a:pt x="75" y="132"/>
                    <a:pt x="76" y="127"/>
                    <a:pt x="77" y="123"/>
                  </a:cubicBezTo>
                  <a:cubicBezTo>
                    <a:pt x="77" y="122"/>
                    <a:pt x="77" y="122"/>
                    <a:pt x="77" y="122"/>
                  </a:cubicBezTo>
                  <a:cubicBezTo>
                    <a:pt x="78" y="116"/>
                    <a:pt x="78" y="116"/>
                    <a:pt x="78" y="116"/>
                  </a:cubicBezTo>
                  <a:cubicBezTo>
                    <a:pt x="78" y="112"/>
                    <a:pt x="79" y="108"/>
                    <a:pt x="79" y="105"/>
                  </a:cubicBezTo>
                  <a:cubicBezTo>
                    <a:pt x="81" y="98"/>
                    <a:pt x="86" y="96"/>
                    <a:pt x="85" y="102"/>
                  </a:cubicBezTo>
                  <a:close/>
                  <a:moveTo>
                    <a:pt x="75" y="147"/>
                  </a:moveTo>
                  <a:cubicBezTo>
                    <a:pt x="77" y="146"/>
                    <a:pt x="78" y="148"/>
                    <a:pt x="77" y="151"/>
                  </a:cubicBezTo>
                  <a:cubicBezTo>
                    <a:pt x="77" y="154"/>
                    <a:pt x="77" y="154"/>
                    <a:pt x="77" y="154"/>
                  </a:cubicBezTo>
                  <a:cubicBezTo>
                    <a:pt x="75" y="167"/>
                    <a:pt x="75" y="167"/>
                    <a:pt x="75" y="167"/>
                  </a:cubicBezTo>
                  <a:cubicBezTo>
                    <a:pt x="75" y="169"/>
                    <a:pt x="75" y="169"/>
                    <a:pt x="75" y="169"/>
                  </a:cubicBezTo>
                  <a:cubicBezTo>
                    <a:pt x="75" y="170"/>
                    <a:pt x="75" y="170"/>
                    <a:pt x="75" y="170"/>
                  </a:cubicBezTo>
                  <a:cubicBezTo>
                    <a:pt x="73" y="182"/>
                    <a:pt x="73" y="182"/>
                    <a:pt x="73" y="182"/>
                  </a:cubicBezTo>
                  <a:cubicBezTo>
                    <a:pt x="72" y="185"/>
                    <a:pt x="72" y="185"/>
                    <a:pt x="72" y="185"/>
                  </a:cubicBezTo>
                  <a:cubicBezTo>
                    <a:pt x="72" y="187"/>
                    <a:pt x="72" y="187"/>
                    <a:pt x="72" y="187"/>
                  </a:cubicBezTo>
                  <a:cubicBezTo>
                    <a:pt x="72" y="189"/>
                    <a:pt x="72" y="189"/>
                    <a:pt x="72" y="189"/>
                  </a:cubicBezTo>
                  <a:cubicBezTo>
                    <a:pt x="68" y="190"/>
                    <a:pt x="68" y="190"/>
                    <a:pt x="68" y="190"/>
                  </a:cubicBezTo>
                  <a:cubicBezTo>
                    <a:pt x="66" y="190"/>
                    <a:pt x="66" y="190"/>
                    <a:pt x="66" y="190"/>
                  </a:cubicBezTo>
                  <a:cubicBezTo>
                    <a:pt x="65" y="191"/>
                    <a:pt x="65" y="191"/>
                    <a:pt x="65" y="191"/>
                  </a:cubicBezTo>
                  <a:cubicBezTo>
                    <a:pt x="66" y="187"/>
                    <a:pt x="66" y="187"/>
                    <a:pt x="66" y="187"/>
                  </a:cubicBezTo>
                  <a:cubicBezTo>
                    <a:pt x="66" y="183"/>
                    <a:pt x="67" y="179"/>
                    <a:pt x="68" y="175"/>
                  </a:cubicBezTo>
                  <a:cubicBezTo>
                    <a:pt x="68" y="173"/>
                    <a:pt x="68" y="173"/>
                    <a:pt x="68" y="173"/>
                  </a:cubicBezTo>
                  <a:cubicBezTo>
                    <a:pt x="68" y="172"/>
                    <a:pt x="68" y="172"/>
                    <a:pt x="68" y="172"/>
                  </a:cubicBezTo>
                  <a:cubicBezTo>
                    <a:pt x="69" y="168"/>
                    <a:pt x="69" y="164"/>
                    <a:pt x="70" y="160"/>
                  </a:cubicBezTo>
                  <a:cubicBezTo>
                    <a:pt x="71" y="153"/>
                    <a:pt x="71" y="153"/>
                    <a:pt x="71" y="153"/>
                  </a:cubicBezTo>
                  <a:cubicBezTo>
                    <a:pt x="71" y="151"/>
                    <a:pt x="72" y="150"/>
                    <a:pt x="73" y="149"/>
                  </a:cubicBezTo>
                  <a:cubicBezTo>
                    <a:pt x="74" y="148"/>
                    <a:pt x="75" y="147"/>
                    <a:pt x="75" y="147"/>
                  </a:cubicBezTo>
                  <a:close/>
                  <a:moveTo>
                    <a:pt x="68" y="197"/>
                  </a:moveTo>
                  <a:cubicBezTo>
                    <a:pt x="69" y="198"/>
                    <a:pt x="70" y="199"/>
                    <a:pt x="69" y="202"/>
                  </a:cubicBezTo>
                  <a:cubicBezTo>
                    <a:pt x="69" y="206"/>
                    <a:pt x="69" y="206"/>
                    <a:pt x="69" y="206"/>
                  </a:cubicBezTo>
                  <a:cubicBezTo>
                    <a:pt x="68" y="212"/>
                    <a:pt x="68" y="212"/>
                    <a:pt x="68" y="212"/>
                  </a:cubicBezTo>
                  <a:cubicBezTo>
                    <a:pt x="66" y="220"/>
                    <a:pt x="66" y="220"/>
                    <a:pt x="66" y="220"/>
                  </a:cubicBezTo>
                  <a:cubicBezTo>
                    <a:pt x="66" y="222"/>
                    <a:pt x="66" y="222"/>
                    <a:pt x="66" y="222"/>
                  </a:cubicBezTo>
                  <a:cubicBezTo>
                    <a:pt x="64" y="235"/>
                    <a:pt x="64" y="235"/>
                    <a:pt x="64" y="235"/>
                  </a:cubicBezTo>
                  <a:cubicBezTo>
                    <a:pt x="63" y="240"/>
                    <a:pt x="63" y="240"/>
                    <a:pt x="63" y="240"/>
                  </a:cubicBezTo>
                  <a:cubicBezTo>
                    <a:pt x="63" y="241"/>
                    <a:pt x="63" y="241"/>
                    <a:pt x="63" y="241"/>
                  </a:cubicBezTo>
                  <a:cubicBezTo>
                    <a:pt x="63" y="242"/>
                    <a:pt x="63" y="242"/>
                    <a:pt x="63" y="242"/>
                  </a:cubicBezTo>
                  <a:cubicBezTo>
                    <a:pt x="61" y="242"/>
                    <a:pt x="61" y="242"/>
                    <a:pt x="61" y="242"/>
                  </a:cubicBezTo>
                  <a:cubicBezTo>
                    <a:pt x="60" y="242"/>
                    <a:pt x="60" y="242"/>
                    <a:pt x="60" y="242"/>
                  </a:cubicBezTo>
                  <a:cubicBezTo>
                    <a:pt x="59" y="243"/>
                    <a:pt x="58" y="243"/>
                    <a:pt x="56" y="243"/>
                  </a:cubicBezTo>
                  <a:cubicBezTo>
                    <a:pt x="57" y="242"/>
                    <a:pt x="57" y="242"/>
                    <a:pt x="57" y="242"/>
                  </a:cubicBezTo>
                  <a:cubicBezTo>
                    <a:pt x="57" y="236"/>
                    <a:pt x="58" y="231"/>
                    <a:pt x="59" y="226"/>
                  </a:cubicBezTo>
                  <a:cubicBezTo>
                    <a:pt x="59" y="223"/>
                    <a:pt x="59" y="223"/>
                    <a:pt x="59" y="223"/>
                  </a:cubicBezTo>
                  <a:cubicBezTo>
                    <a:pt x="60" y="218"/>
                    <a:pt x="60" y="218"/>
                    <a:pt x="60" y="218"/>
                  </a:cubicBezTo>
                  <a:cubicBezTo>
                    <a:pt x="61" y="211"/>
                    <a:pt x="61" y="211"/>
                    <a:pt x="61" y="211"/>
                  </a:cubicBezTo>
                  <a:cubicBezTo>
                    <a:pt x="63" y="204"/>
                    <a:pt x="63" y="204"/>
                    <a:pt x="63" y="204"/>
                  </a:cubicBezTo>
                  <a:cubicBezTo>
                    <a:pt x="63" y="203"/>
                    <a:pt x="63" y="202"/>
                    <a:pt x="63" y="201"/>
                  </a:cubicBezTo>
                  <a:cubicBezTo>
                    <a:pt x="65" y="198"/>
                    <a:pt x="67" y="197"/>
                    <a:pt x="68" y="197"/>
                  </a:cubicBezTo>
                  <a:close/>
                  <a:moveTo>
                    <a:pt x="57" y="254"/>
                  </a:moveTo>
                  <a:cubicBezTo>
                    <a:pt x="59" y="253"/>
                    <a:pt x="61" y="255"/>
                    <a:pt x="60" y="259"/>
                  </a:cubicBezTo>
                  <a:cubicBezTo>
                    <a:pt x="60" y="261"/>
                    <a:pt x="60" y="261"/>
                    <a:pt x="60" y="261"/>
                  </a:cubicBezTo>
                  <a:cubicBezTo>
                    <a:pt x="59" y="268"/>
                    <a:pt x="59" y="268"/>
                    <a:pt x="59" y="268"/>
                  </a:cubicBezTo>
                  <a:cubicBezTo>
                    <a:pt x="58" y="276"/>
                    <a:pt x="58" y="276"/>
                    <a:pt x="58" y="276"/>
                  </a:cubicBezTo>
                  <a:cubicBezTo>
                    <a:pt x="57" y="280"/>
                    <a:pt x="57" y="280"/>
                    <a:pt x="57" y="280"/>
                  </a:cubicBezTo>
                  <a:cubicBezTo>
                    <a:pt x="56" y="285"/>
                    <a:pt x="55" y="290"/>
                    <a:pt x="54" y="296"/>
                  </a:cubicBezTo>
                  <a:cubicBezTo>
                    <a:pt x="54" y="299"/>
                    <a:pt x="54" y="299"/>
                    <a:pt x="54" y="299"/>
                  </a:cubicBezTo>
                  <a:cubicBezTo>
                    <a:pt x="54" y="301"/>
                    <a:pt x="54" y="301"/>
                    <a:pt x="54" y="301"/>
                  </a:cubicBezTo>
                  <a:cubicBezTo>
                    <a:pt x="51" y="301"/>
                    <a:pt x="51" y="301"/>
                    <a:pt x="51" y="301"/>
                  </a:cubicBezTo>
                  <a:cubicBezTo>
                    <a:pt x="47" y="302"/>
                    <a:pt x="47" y="302"/>
                    <a:pt x="47" y="302"/>
                  </a:cubicBezTo>
                  <a:cubicBezTo>
                    <a:pt x="47" y="302"/>
                    <a:pt x="47" y="302"/>
                    <a:pt x="47" y="302"/>
                  </a:cubicBezTo>
                  <a:cubicBezTo>
                    <a:pt x="48" y="295"/>
                    <a:pt x="49" y="289"/>
                    <a:pt x="50" y="282"/>
                  </a:cubicBezTo>
                  <a:cubicBezTo>
                    <a:pt x="50" y="281"/>
                    <a:pt x="50" y="281"/>
                    <a:pt x="50" y="281"/>
                  </a:cubicBezTo>
                  <a:cubicBezTo>
                    <a:pt x="51" y="275"/>
                    <a:pt x="51" y="275"/>
                    <a:pt x="51" y="275"/>
                  </a:cubicBezTo>
                  <a:cubicBezTo>
                    <a:pt x="52" y="267"/>
                    <a:pt x="52" y="267"/>
                    <a:pt x="52" y="267"/>
                  </a:cubicBezTo>
                  <a:cubicBezTo>
                    <a:pt x="53" y="260"/>
                    <a:pt x="53" y="260"/>
                    <a:pt x="53" y="260"/>
                  </a:cubicBezTo>
                  <a:cubicBezTo>
                    <a:pt x="54" y="258"/>
                    <a:pt x="54" y="257"/>
                    <a:pt x="55" y="256"/>
                  </a:cubicBezTo>
                  <a:cubicBezTo>
                    <a:pt x="56" y="255"/>
                    <a:pt x="57" y="254"/>
                    <a:pt x="57" y="254"/>
                  </a:cubicBezTo>
                  <a:close/>
                  <a:moveTo>
                    <a:pt x="50" y="314"/>
                  </a:moveTo>
                  <a:cubicBezTo>
                    <a:pt x="50" y="315"/>
                    <a:pt x="51" y="316"/>
                    <a:pt x="51" y="318"/>
                  </a:cubicBezTo>
                  <a:cubicBezTo>
                    <a:pt x="51" y="318"/>
                    <a:pt x="51" y="319"/>
                    <a:pt x="51" y="320"/>
                  </a:cubicBezTo>
                  <a:cubicBezTo>
                    <a:pt x="50" y="326"/>
                    <a:pt x="49" y="332"/>
                    <a:pt x="48" y="338"/>
                  </a:cubicBezTo>
                  <a:cubicBezTo>
                    <a:pt x="47" y="343"/>
                    <a:pt x="47" y="343"/>
                    <a:pt x="47" y="343"/>
                  </a:cubicBezTo>
                  <a:cubicBezTo>
                    <a:pt x="46" y="349"/>
                    <a:pt x="46" y="349"/>
                    <a:pt x="46" y="349"/>
                  </a:cubicBezTo>
                  <a:cubicBezTo>
                    <a:pt x="45" y="355"/>
                    <a:pt x="45" y="355"/>
                    <a:pt x="45" y="355"/>
                  </a:cubicBezTo>
                  <a:cubicBezTo>
                    <a:pt x="44" y="362"/>
                    <a:pt x="44" y="362"/>
                    <a:pt x="44" y="362"/>
                  </a:cubicBezTo>
                  <a:cubicBezTo>
                    <a:pt x="43" y="366"/>
                    <a:pt x="43" y="366"/>
                    <a:pt x="43" y="366"/>
                  </a:cubicBezTo>
                  <a:cubicBezTo>
                    <a:pt x="40" y="366"/>
                    <a:pt x="40" y="366"/>
                    <a:pt x="40" y="366"/>
                  </a:cubicBezTo>
                  <a:cubicBezTo>
                    <a:pt x="36" y="366"/>
                    <a:pt x="36" y="366"/>
                    <a:pt x="36" y="366"/>
                  </a:cubicBezTo>
                  <a:cubicBezTo>
                    <a:pt x="37" y="362"/>
                    <a:pt x="37" y="362"/>
                    <a:pt x="37" y="362"/>
                  </a:cubicBezTo>
                  <a:cubicBezTo>
                    <a:pt x="38" y="356"/>
                    <a:pt x="38" y="356"/>
                    <a:pt x="38" y="356"/>
                  </a:cubicBezTo>
                  <a:cubicBezTo>
                    <a:pt x="40" y="345"/>
                    <a:pt x="40" y="345"/>
                    <a:pt x="40" y="345"/>
                  </a:cubicBezTo>
                  <a:cubicBezTo>
                    <a:pt x="40" y="343"/>
                    <a:pt x="40" y="343"/>
                    <a:pt x="40" y="343"/>
                  </a:cubicBezTo>
                  <a:cubicBezTo>
                    <a:pt x="41" y="337"/>
                    <a:pt x="42" y="331"/>
                    <a:pt x="43" y="324"/>
                  </a:cubicBezTo>
                  <a:cubicBezTo>
                    <a:pt x="44" y="321"/>
                    <a:pt x="44" y="321"/>
                    <a:pt x="44" y="321"/>
                  </a:cubicBezTo>
                  <a:cubicBezTo>
                    <a:pt x="44" y="320"/>
                    <a:pt x="44" y="320"/>
                    <a:pt x="44" y="319"/>
                  </a:cubicBezTo>
                  <a:cubicBezTo>
                    <a:pt x="45" y="315"/>
                    <a:pt x="48" y="313"/>
                    <a:pt x="50" y="314"/>
                  </a:cubicBezTo>
                  <a:close/>
                  <a:moveTo>
                    <a:pt x="48" y="359"/>
                  </a:moveTo>
                  <a:cubicBezTo>
                    <a:pt x="50" y="351"/>
                    <a:pt x="50" y="351"/>
                    <a:pt x="50" y="351"/>
                  </a:cubicBezTo>
                  <a:cubicBezTo>
                    <a:pt x="51" y="345"/>
                    <a:pt x="51" y="345"/>
                    <a:pt x="51" y="345"/>
                  </a:cubicBezTo>
                  <a:cubicBezTo>
                    <a:pt x="51" y="343"/>
                    <a:pt x="51" y="343"/>
                    <a:pt x="51" y="343"/>
                  </a:cubicBezTo>
                  <a:cubicBezTo>
                    <a:pt x="52" y="335"/>
                    <a:pt x="52" y="335"/>
                    <a:pt x="52" y="335"/>
                  </a:cubicBezTo>
                  <a:cubicBezTo>
                    <a:pt x="53" y="329"/>
                    <a:pt x="54" y="324"/>
                    <a:pt x="55" y="319"/>
                  </a:cubicBezTo>
                  <a:cubicBezTo>
                    <a:pt x="56" y="310"/>
                    <a:pt x="65" y="309"/>
                    <a:pt x="64" y="319"/>
                  </a:cubicBezTo>
                  <a:cubicBezTo>
                    <a:pt x="63" y="326"/>
                    <a:pt x="63" y="326"/>
                    <a:pt x="63" y="326"/>
                  </a:cubicBezTo>
                  <a:cubicBezTo>
                    <a:pt x="61" y="337"/>
                    <a:pt x="61" y="337"/>
                    <a:pt x="61" y="337"/>
                  </a:cubicBezTo>
                  <a:cubicBezTo>
                    <a:pt x="60" y="343"/>
                    <a:pt x="60" y="343"/>
                    <a:pt x="60" y="343"/>
                  </a:cubicBezTo>
                  <a:cubicBezTo>
                    <a:pt x="60" y="343"/>
                    <a:pt x="60" y="343"/>
                    <a:pt x="60" y="343"/>
                  </a:cubicBezTo>
                  <a:cubicBezTo>
                    <a:pt x="59" y="350"/>
                    <a:pt x="59" y="350"/>
                    <a:pt x="59" y="350"/>
                  </a:cubicBezTo>
                  <a:cubicBezTo>
                    <a:pt x="58" y="356"/>
                    <a:pt x="57" y="361"/>
                    <a:pt x="57" y="367"/>
                  </a:cubicBezTo>
                  <a:cubicBezTo>
                    <a:pt x="56" y="367"/>
                    <a:pt x="56" y="367"/>
                    <a:pt x="56" y="367"/>
                  </a:cubicBezTo>
                  <a:cubicBezTo>
                    <a:pt x="56" y="367"/>
                    <a:pt x="56" y="367"/>
                    <a:pt x="56" y="367"/>
                  </a:cubicBezTo>
                  <a:cubicBezTo>
                    <a:pt x="47" y="366"/>
                    <a:pt x="47" y="366"/>
                    <a:pt x="47" y="366"/>
                  </a:cubicBezTo>
                  <a:lnTo>
                    <a:pt x="48" y="359"/>
                  </a:lnTo>
                  <a:close/>
                  <a:moveTo>
                    <a:pt x="61" y="363"/>
                  </a:moveTo>
                  <a:cubicBezTo>
                    <a:pt x="63" y="346"/>
                    <a:pt x="63" y="346"/>
                    <a:pt x="63" y="346"/>
                  </a:cubicBezTo>
                  <a:cubicBezTo>
                    <a:pt x="64" y="343"/>
                    <a:pt x="64" y="343"/>
                    <a:pt x="64" y="343"/>
                  </a:cubicBezTo>
                  <a:cubicBezTo>
                    <a:pt x="64" y="339"/>
                    <a:pt x="64" y="339"/>
                    <a:pt x="64" y="339"/>
                  </a:cubicBezTo>
                  <a:cubicBezTo>
                    <a:pt x="65" y="333"/>
                    <a:pt x="65" y="333"/>
                    <a:pt x="65" y="333"/>
                  </a:cubicBezTo>
                  <a:cubicBezTo>
                    <a:pt x="67" y="323"/>
                    <a:pt x="67" y="323"/>
                    <a:pt x="67" y="323"/>
                  </a:cubicBezTo>
                  <a:cubicBezTo>
                    <a:pt x="67" y="319"/>
                    <a:pt x="67" y="319"/>
                    <a:pt x="67" y="319"/>
                  </a:cubicBezTo>
                  <a:cubicBezTo>
                    <a:pt x="69" y="310"/>
                    <a:pt x="76" y="308"/>
                    <a:pt x="78" y="313"/>
                  </a:cubicBezTo>
                  <a:cubicBezTo>
                    <a:pt x="79" y="315"/>
                    <a:pt x="79" y="316"/>
                    <a:pt x="78" y="318"/>
                  </a:cubicBezTo>
                  <a:cubicBezTo>
                    <a:pt x="78" y="323"/>
                    <a:pt x="78" y="323"/>
                    <a:pt x="78" y="323"/>
                  </a:cubicBezTo>
                  <a:cubicBezTo>
                    <a:pt x="77" y="329"/>
                    <a:pt x="77" y="329"/>
                    <a:pt x="77" y="329"/>
                  </a:cubicBezTo>
                  <a:cubicBezTo>
                    <a:pt x="76" y="336"/>
                    <a:pt x="76" y="336"/>
                    <a:pt x="76" y="336"/>
                  </a:cubicBezTo>
                  <a:cubicBezTo>
                    <a:pt x="75" y="344"/>
                    <a:pt x="75" y="344"/>
                    <a:pt x="75" y="344"/>
                  </a:cubicBezTo>
                  <a:cubicBezTo>
                    <a:pt x="74" y="353"/>
                    <a:pt x="74" y="353"/>
                    <a:pt x="74" y="353"/>
                  </a:cubicBezTo>
                  <a:cubicBezTo>
                    <a:pt x="72" y="365"/>
                    <a:pt x="72" y="365"/>
                    <a:pt x="72" y="365"/>
                  </a:cubicBezTo>
                  <a:cubicBezTo>
                    <a:pt x="72" y="369"/>
                    <a:pt x="72" y="369"/>
                    <a:pt x="72" y="369"/>
                  </a:cubicBezTo>
                  <a:cubicBezTo>
                    <a:pt x="68" y="368"/>
                    <a:pt x="68" y="368"/>
                    <a:pt x="68" y="368"/>
                  </a:cubicBezTo>
                  <a:cubicBezTo>
                    <a:pt x="60" y="368"/>
                    <a:pt x="60" y="368"/>
                    <a:pt x="60" y="368"/>
                  </a:cubicBezTo>
                  <a:lnTo>
                    <a:pt x="61" y="363"/>
                  </a:lnTo>
                  <a:close/>
                  <a:moveTo>
                    <a:pt x="78" y="361"/>
                  </a:moveTo>
                  <a:cubicBezTo>
                    <a:pt x="79" y="348"/>
                    <a:pt x="79" y="348"/>
                    <a:pt x="79" y="348"/>
                  </a:cubicBezTo>
                  <a:cubicBezTo>
                    <a:pt x="80" y="344"/>
                    <a:pt x="80" y="344"/>
                    <a:pt x="80" y="344"/>
                  </a:cubicBezTo>
                  <a:cubicBezTo>
                    <a:pt x="81" y="331"/>
                    <a:pt x="81" y="331"/>
                    <a:pt x="81" y="331"/>
                  </a:cubicBezTo>
                  <a:cubicBezTo>
                    <a:pt x="82" y="324"/>
                    <a:pt x="82" y="324"/>
                    <a:pt x="82" y="324"/>
                  </a:cubicBezTo>
                  <a:cubicBezTo>
                    <a:pt x="83" y="319"/>
                    <a:pt x="83" y="319"/>
                    <a:pt x="83" y="319"/>
                  </a:cubicBezTo>
                  <a:cubicBezTo>
                    <a:pt x="83" y="318"/>
                    <a:pt x="83" y="318"/>
                    <a:pt x="83" y="318"/>
                  </a:cubicBezTo>
                  <a:cubicBezTo>
                    <a:pt x="84" y="311"/>
                    <a:pt x="90" y="308"/>
                    <a:pt x="93" y="310"/>
                  </a:cubicBezTo>
                  <a:cubicBezTo>
                    <a:pt x="94" y="311"/>
                    <a:pt x="95" y="312"/>
                    <a:pt x="96" y="313"/>
                  </a:cubicBezTo>
                  <a:cubicBezTo>
                    <a:pt x="96" y="315"/>
                    <a:pt x="96" y="317"/>
                    <a:pt x="96" y="319"/>
                  </a:cubicBezTo>
                  <a:cubicBezTo>
                    <a:pt x="96" y="319"/>
                    <a:pt x="96" y="319"/>
                    <a:pt x="96" y="319"/>
                  </a:cubicBezTo>
                  <a:cubicBezTo>
                    <a:pt x="94" y="336"/>
                    <a:pt x="94" y="336"/>
                    <a:pt x="94" y="336"/>
                  </a:cubicBezTo>
                  <a:cubicBezTo>
                    <a:pt x="93" y="345"/>
                    <a:pt x="93" y="345"/>
                    <a:pt x="93" y="345"/>
                  </a:cubicBezTo>
                  <a:cubicBezTo>
                    <a:pt x="93" y="348"/>
                    <a:pt x="93" y="348"/>
                    <a:pt x="93" y="348"/>
                  </a:cubicBezTo>
                  <a:cubicBezTo>
                    <a:pt x="92" y="351"/>
                    <a:pt x="92" y="354"/>
                    <a:pt x="92" y="358"/>
                  </a:cubicBezTo>
                  <a:cubicBezTo>
                    <a:pt x="90" y="367"/>
                    <a:pt x="90" y="367"/>
                    <a:pt x="90" y="367"/>
                  </a:cubicBezTo>
                  <a:cubicBezTo>
                    <a:pt x="90" y="371"/>
                    <a:pt x="90" y="371"/>
                    <a:pt x="90" y="371"/>
                  </a:cubicBezTo>
                  <a:cubicBezTo>
                    <a:pt x="87" y="370"/>
                    <a:pt x="87" y="370"/>
                    <a:pt x="87" y="370"/>
                  </a:cubicBezTo>
                  <a:cubicBezTo>
                    <a:pt x="84" y="370"/>
                    <a:pt x="81" y="370"/>
                    <a:pt x="77" y="369"/>
                  </a:cubicBezTo>
                  <a:cubicBezTo>
                    <a:pt x="77" y="369"/>
                    <a:pt x="77" y="369"/>
                    <a:pt x="77" y="369"/>
                  </a:cubicBezTo>
                  <a:lnTo>
                    <a:pt x="78" y="361"/>
                  </a:lnTo>
                  <a:close/>
                  <a:moveTo>
                    <a:pt x="96" y="299"/>
                  </a:moveTo>
                  <a:cubicBezTo>
                    <a:pt x="93" y="299"/>
                    <a:pt x="89" y="298"/>
                    <a:pt x="86" y="298"/>
                  </a:cubicBezTo>
                  <a:cubicBezTo>
                    <a:pt x="86" y="295"/>
                    <a:pt x="87" y="292"/>
                    <a:pt x="87" y="288"/>
                  </a:cubicBezTo>
                  <a:cubicBezTo>
                    <a:pt x="88" y="283"/>
                    <a:pt x="88" y="283"/>
                    <a:pt x="88" y="283"/>
                  </a:cubicBezTo>
                  <a:cubicBezTo>
                    <a:pt x="88" y="278"/>
                    <a:pt x="88" y="278"/>
                    <a:pt x="88" y="278"/>
                  </a:cubicBezTo>
                  <a:cubicBezTo>
                    <a:pt x="89" y="277"/>
                    <a:pt x="89" y="277"/>
                    <a:pt x="89" y="277"/>
                  </a:cubicBezTo>
                  <a:cubicBezTo>
                    <a:pt x="89" y="275"/>
                    <a:pt x="89" y="272"/>
                    <a:pt x="89" y="270"/>
                  </a:cubicBezTo>
                  <a:cubicBezTo>
                    <a:pt x="90" y="267"/>
                    <a:pt x="90" y="267"/>
                    <a:pt x="90" y="267"/>
                  </a:cubicBezTo>
                  <a:cubicBezTo>
                    <a:pt x="90" y="263"/>
                    <a:pt x="91" y="260"/>
                    <a:pt x="91" y="257"/>
                  </a:cubicBezTo>
                  <a:cubicBezTo>
                    <a:pt x="92" y="247"/>
                    <a:pt x="103" y="247"/>
                    <a:pt x="104" y="255"/>
                  </a:cubicBezTo>
                  <a:cubicBezTo>
                    <a:pt x="104" y="256"/>
                    <a:pt x="104" y="256"/>
                    <a:pt x="104" y="257"/>
                  </a:cubicBezTo>
                  <a:cubicBezTo>
                    <a:pt x="103" y="258"/>
                    <a:pt x="103" y="258"/>
                    <a:pt x="103" y="258"/>
                  </a:cubicBezTo>
                  <a:cubicBezTo>
                    <a:pt x="103" y="265"/>
                    <a:pt x="103" y="265"/>
                    <a:pt x="103" y="265"/>
                  </a:cubicBezTo>
                  <a:cubicBezTo>
                    <a:pt x="102" y="272"/>
                    <a:pt x="102" y="272"/>
                    <a:pt x="102" y="272"/>
                  </a:cubicBezTo>
                  <a:cubicBezTo>
                    <a:pt x="101" y="276"/>
                    <a:pt x="101" y="276"/>
                    <a:pt x="101" y="276"/>
                  </a:cubicBezTo>
                  <a:cubicBezTo>
                    <a:pt x="101" y="278"/>
                    <a:pt x="101" y="278"/>
                    <a:pt x="101" y="278"/>
                  </a:cubicBezTo>
                  <a:cubicBezTo>
                    <a:pt x="100" y="284"/>
                    <a:pt x="100" y="290"/>
                    <a:pt x="99" y="296"/>
                  </a:cubicBezTo>
                  <a:cubicBezTo>
                    <a:pt x="99" y="299"/>
                    <a:pt x="99" y="299"/>
                    <a:pt x="99" y="299"/>
                  </a:cubicBezTo>
                  <a:cubicBezTo>
                    <a:pt x="98" y="299"/>
                    <a:pt x="97" y="299"/>
                    <a:pt x="96" y="299"/>
                  </a:cubicBezTo>
                  <a:close/>
                  <a:moveTo>
                    <a:pt x="99" y="360"/>
                  </a:moveTo>
                  <a:cubicBezTo>
                    <a:pt x="100" y="351"/>
                    <a:pt x="100" y="351"/>
                    <a:pt x="100" y="351"/>
                  </a:cubicBezTo>
                  <a:cubicBezTo>
                    <a:pt x="101" y="346"/>
                    <a:pt x="101" y="346"/>
                    <a:pt x="101" y="346"/>
                  </a:cubicBezTo>
                  <a:cubicBezTo>
                    <a:pt x="101" y="341"/>
                    <a:pt x="101" y="341"/>
                    <a:pt x="101" y="341"/>
                  </a:cubicBezTo>
                  <a:cubicBezTo>
                    <a:pt x="103" y="329"/>
                    <a:pt x="103" y="329"/>
                    <a:pt x="103" y="329"/>
                  </a:cubicBezTo>
                  <a:cubicBezTo>
                    <a:pt x="104" y="320"/>
                    <a:pt x="104" y="320"/>
                    <a:pt x="104" y="320"/>
                  </a:cubicBezTo>
                  <a:cubicBezTo>
                    <a:pt x="105" y="309"/>
                    <a:pt x="116" y="308"/>
                    <a:pt x="118" y="316"/>
                  </a:cubicBezTo>
                  <a:cubicBezTo>
                    <a:pt x="119" y="318"/>
                    <a:pt x="119" y="320"/>
                    <a:pt x="119" y="322"/>
                  </a:cubicBezTo>
                  <a:cubicBezTo>
                    <a:pt x="118" y="327"/>
                    <a:pt x="118" y="327"/>
                    <a:pt x="118" y="327"/>
                  </a:cubicBezTo>
                  <a:cubicBezTo>
                    <a:pt x="117" y="337"/>
                    <a:pt x="117" y="337"/>
                    <a:pt x="117" y="337"/>
                  </a:cubicBezTo>
                  <a:cubicBezTo>
                    <a:pt x="116" y="346"/>
                    <a:pt x="116" y="346"/>
                    <a:pt x="116" y="346"/>
                  </a:cubicBezTo>
                  <a:cubicBezTo>
                    <a:pt x="116" y="347"/>
                    <a:pt x="116" y="347"/>
                    <a:pt x="116" y="347"/>
                  </a:cubicBezTo>
                  <a:cubicBezTo>
                    <a:pt x="115" y="354"/>
                    <a:pt x="115" y="361"/>
                    <a:pt x="114" y="368"/>
                  </a:cubicBezTo>
                  <a:cubicBezTo>
                    <a:pt x="114" y="373"/>
                    <a:pt x="114" y="373"/>
                    <a:pt x="114" y="373"/>
                  </a:cubicBezTo>
                  <a:cubicBezTo>
                    <a:pt x="109" y="373"/>
                    <a:pt x="109" y="373"/>
                    <a:pt x="109" y="373"/>
                  </a:cubicBezTo>
                  <a:cubicBezTo>
                    <a:pt x="105" y="372"/>
                    <a:pt x="102" y="372"/>
                    <a:pt x="98" y="371"/>
                  </a:cubicBezTo>
                  <a:lnTo>
                    <a:pt x="99" y="360"/>
                  </a:lnTo>
                  <a:close/>
                  <a:moveTo>
                    <a:pt x="106" y="236"/>
                  </a:moveTo>
                  <a:cubicBezTo>
                    <a:pt x="106" y="238"/>
                    <a:pt x="106" y="238"/>
                    <a:pt x="106" y="238"/>
                  </a:cubicBezTo>
                  <a:cubicBezTo>
                    <a:pt x="105" y="238"/>
                    <a:pt x="104" y="238"/>
                    <a:pt x="103" y="238"/>
                  </a:cubicBezTo>
                  <a:cubicBezTo>
                    <a:pt x="101" y="238"/>
                    <a:pt x="98" y="238"/>
                    <a:pt x="96" y="238"/>
                  </a:cubicBezTo>
                  <a:cubicBezTo>
                    <a:pt x="94" y="238"/>
                    <a:pt x="94" y="238"/>
                    <a:pt x="94" y="238"/>
                  </a:cubicBezTo>
                  <a:cubicBezTo>
                    <a:pt x="94" y="233"/>
                    <a:pt x="94" y="233"/>
                    <a:pt x="94" y="233"/>
                  </a:cubicBezTo>
                  <a:cubicBezTo>
                    <a:pt x="96" y="223"/>
                    <a:pt x="96" y="223"/>
                    <a:pt x="96" y="223"/>
                  </a:cubicBezTo>
                  <a:cubicBezTo>
                    <a:pt x="96" y="217"/>
                    <a:pt x="96" y="217"/>
                    <a:pt x="96" y="217"/>
                  </a:cubicBezTo>
                  <a:cubicBezTo>
                    <a:pt x="97" y="213"/>
                    <a:pt x="97" y="213"/>
                    <a:pt x="97" y="213"/>
                  </a:cubicBezTo>
                  <a:cubicBezTo>
                    <a:pt x="97" y="212"/>
                    <a:pt x="97" y="212"/>
                    <a:pt x="97" y="212"/>
                  </a:cubicBezTo>
                  <a:cubicBezTo>
                    <a:pt x="97" y="208"/>
                    <a:pt x="97" y="208"/>
                    <a:pt x="97" y="208"/>
                  </a:cubicBezTo>
                  <a:cubicBezTo>
                    <a:pt x="98" y="204"/>
                    <a:pt x="98" y="200"/>
                    <a:pt x="99" y="197"/>
                  </a:cubicBezTo>
                  <a:cubicBezTo>
                    <a:pt x="99" y="195"/>
                    <a:pt x="100" y="193"/>
                    <a:pt x="101" y="192"/>
                  </a:cubicBezTo>
                  <a:cubicBezTo>
                    <a:pt x="101" y="191"/>
                    <a:pt x="102" y="190"/>
                    <a:pt x="104" y="190"/>
                  </a:cubicBezTo>
                  <a:cubicBezTo>
                    <a:pt x="107" y="188"/>
                    <a:pt x="111" y="191"/>
                    <a:pt x="111" y="197"/>
                  </a:cubicBezTo>
                  <a:cubicBezTo>
                    <a:pt x="111" y="197"/>
                    <a:pt x="111" y="197"/>
                    <a:pt x="111" y="197"/>
                  </a:cubicBezTo>
                  <a:cubicBezTo>
                    <a:pt x="110" y="201"/>
                    <a:pt x="110" y="201"/>
                    <a:pt x="110" y="201"/>
                  </a:cubicBezTo>
                  <a:cubicBezTo>
                    <a:pt x="110" y="202"/>
                    <a:pt x="110" y="202"/>
                    <a:pt x="110" y="202"/>
                  </a:cubicBezTo>
                  <a:cubicBezTo>
                    <a:pt x="109" y="212"/>
                    <a:pt x="109" y="212"/>
                    <a:pt x="109" y="212"/>
                  </a:cubicBezTo>
                  <a:cubicBezTo>
                    <a:pt x="108" y="217"/>
                    <a:pt x="108" y="217"/>
                    <a:pt x="108" y="217"/>
                  </a:cubicBezTo>
                  <a:cubicBezTo>
                    <a:pt x="108" y="222"/>
                    <a:pt x="108" y="222"/>
                    <a:pt x="108" y="222"/>
                  </a:cubicBezTo>
                  <a:cubicBezTo>
                    <a:pt x="107" y="229"/>
                    <a:pt x="107" y="229"/>
                    <a:pt x="107" y="229"/>
                  </a:cubicBezTo>
                  <a:lnTo>
                    <a:pt x="106" y="236"/>
                  </a:lnTo>
                  <a:close/>
                  <a:moveTo>
                    <a:pt x="102" y="183"/>
                  </a:moveTo>
                  <a:cubicBezTo>
                    <a:pt x="101" y="183"/>
                    <a:pt x="101" y="183"/>
                    <a:pt x="101" y="183"/>
                  </a:cubicBezTo>
                  <a:cubicBezTo>
                    <a:pt x="101" y="179"/>
                    <a:pt x="101" y="179"/>
                    <a:pt x="101" y="179"/>
                  </a:cubicBezTo>
                  <a:cubicBezTo>
                    <a:pt x="103" y="169"/>
                    <a:pt x="103" y="169"/>
                    <a:pt x="103" y="169"/>
                  </a:cubicBezTo>
                  <a:cubicBezTo>
                    <a:pt x="103" y="164"/>
                    <a:pt x="103" y="164"/>
                    <a:pt x="103" y="164"/>
                  </a:cubicBezTo>
                  <a:cubicBezTo>
                    <a:pt x="104" y="161"/>
                    <a:pt x="104" y="161"/>
                    <a:pt x="104" y="161"/>
                  </a:cubicBezTo>
                  <a:cubicBezTo>
                    <a:pt x="104" y="159"/>
                    <a:pt x="104" y="159"/>
                    <a:pt x="104" y="159"/>
                  </a:cubicBezTo>
                  <a:cubicBezTo>
                    <a:pt x="104" y="155"/>
                    <a:pt x="104" y="155"/>
                    <a:pt x="104" y="155"/>
                  </a:cubicBezTo>
                  <a:cubicBezTo>
                    <a:pt x="105" y="152"/>
                    <a:pt x="105" y="148"/>
                    <a:pt x="106" y="144"/>
                  </a:cubicBezTo>
                  <a:cubicBezTo>
                    <a:pt x="106" y="144"/>
                    <a:pt x="106" y="144"/>
                    <a:pt x="106" y="144"/>
                  </a:cubicBezTo>
                  <a:cubicBezTo>
                    <a:pt x="106" y="142"/>
                    <a:pt x="107" y="141"/>
                    <a:pt x="107" y="141"/>
                  </a:cubicBezTo>
                  <a:cubicBezTo>
                    <a:pt x="108" y="139"/>
                    <a:pt x="109" y="138"/>
                    <a:pt x="111" y="138"/>
                  </a:cubicBezTo>
                  <a:cubicBezTo>
                    <a:pt x="112" y="137"/>
                    <a:pt x="113" y="137"/>
                    <a:pt x="113" y="137"/>
                  </a:cubicBezTo>
                  <a:cubicBezTo>
                    <a:pt x="116" y="138"/>
                    <a:pt x="117" y="140"/>
                    <a:pt x="117" y="144"/>
                  </a:cubicBezTo>
                  <a:cubicBezTo>
                    <a:pt x="117" y="145"/>
                    <a:pt x="117" y="145"/>
                    <a:pt x="117" y="145"/>
                  </a:cubicBezTo>
                  <a:cubicBezTo>
                    <a:pt x="116" y="149"/>
                    <a:pt x="116" y="149"/>
                    <a:pt x="116" y="149"/>
                  </a:cubicBezTo>
                  <a:cubicBezTo>
                    <a:pt x="116" y="150"/>
                    <a:pt x="116" y="150"/>
                    <a:pt x="116" y="150"/>
                  </a:cubicBezTo>
                  <a:cubicBezTo>
                    <a:pt x="115" y="158"/>
                    <a:pt x="115" y="158"/>
                    <a:pt x="115" y="158"/>
                  </a:cubicBezTo>
                  <a:cubicBezTo>
                    <a:pt x="115" y="163"/>
                    <a:pt x="115" y="163"/>
                    <a:pt x="115" y="163"/>
                  </a:cubicBezTo>
                  <a:cubicBezTo>
                    <a:pt x="114" y="168"/>
                    <a:pt x="114" y="168"/>
                    <a:pt x="114" y="168"/>
                  </a:cubicBezTo>
                  <a:cubicBezTo>
                    <a:pt x="113" y="174"/>
                    <a:pt x="113" y="174"/>
                    <a:pt x="113" y="174"/>
                  </a:cubicBezTo>
                  <a:cubicBezTo>
                    <a:pt x="112" y="182"/>
                    <a:pt x="112" y="182"/>
                    <a:pt x="112" y="182"/>
                  </a:cubicBezTo>
                  <a:cubicBezTo>
                    <a:pt x="112" y="183"/>
                    <a:pt x="112" y="183"/>
                    <a:pt x="112" y="183"/>
                  </a:cubicBezTo>
                  <a:cubicBezTo>
                    <a:pt x="112" y="183"/>
                    <a:pt x="112" y="183"/>
                    <a:pt x="112" y="183"/>
                  </a:cubicBezTo>
                  <a:cubicBezTo>
                    <a:pt x="109" y="183"/>
                    <a:pt x="106" y="183"/>
                    <a:pt x="102" y="183"/>
                  </a:cubicBezTo>
                  <a:close/>
                  <a:moveTo>
                    <a:pt x="114" y="230"/>
                  </a:moveTo>
                  <a:cubicBezTo>
                    <a:pt x="115" y="223"/>
                    <a:pt x="115" y="223"/>
                    <a:pt x="115" y="223"/>
                  </a:cubicBezTo>
                  <a:cubicBezTo>
                    <a:pt x="115" y="218"/>
                    <a:pt x="115" y="218"/>
                    <a:pt x="115" y="218"/>
                  </a:cubicBezTo>
                  <a:cubicBezTo>
                    <a:pt x="115" y="216"/>
                    <a:pt x="115" y="216"/>
                    <a:pt x="115" y="216"/>
                  </a:cubicBezTo>
                  <a:cubicBezTo>
                    <a:pt x="116" y="205"/>
                    <a:pt x="116" y="205"/>
                    <a:pt x="116" y="205"/>
                  </a:cubicBezTo>
                  <a:cubicBezTo>
                    <a:pt x="117" y="197"/>
                    <a:pt x="117" y="197"/>
                    <a:pt x="117" y="197"/>
                  </a:cubicBezTo>
                  <a:cubicBezTo>
                    <a:pt x="117" y="197"/>
                    <a:pt x="118" y="196"/>
                    <a:pt x="118" y="196"/>
                  </a:cubicBezTo>
                  <a:cubicBezTo>
                    <a:pt x="118" y="195"/>
                    <a:pt x="118" y="195"/>
                    <a:pt x="118" y="195"/>
                  </a:cubicBezTo>
                  <a:cubicBezTo>
                    <a:pt x="119" y="192"/>
                    <a:pt x="121" y="191"/>
                    <a:pt x="123" y="190"/>
                  </a:cubicBezTo>
                  <a:cubicBezTo>
                    <a:pt x="124" y="190"/>
                    <a:pt x="124" y="190"/>
                    <a:pt x="124" y="190"/>
                  </a:cubicBezTo>
                  <a:cubicBezTo>
                    <a:pt x="127" y="190"/>
                    <a:pt x="129" y="192"/>
                    <a:pt x="130" y="194"/>
                  </a:cubicBezTo>
                  <a:cubicBezTo>
                    <a:pt x="131" y="195"/>
                    <a:pt x="131" y="197"/>
                    <a:pt x="131" y="199"/>
                  </a:cubicBezTo>
                  <a:cubicBezTo>
                    <a:pt x="130" y="203"/>
                    <a:pt x="130" y="203"/>
                    <a:pt x="130" y="203"/>
                  </a:cubicBezTo>
                  <a:cubicBezTo>
                    <a:pt x="130" y="210"/>
                    <a:pt x="130" y="210"/>
                    <a:pt x="130" y="210"/>
                  </a:cubicBezTo>
                  <a:cubicBezTo>
                    <a:pt x="129" y="217"/>
                    <a:pt x="129" y="217"/>
                    <a:pt x="129" y="217"/>
                  </a:cubicBezTo>
                  <a:cubicBezTo>
                    <a:pt x="129" y="220"/>
                    <a:pt x="129" y="220"/>
                    <a:pt x="129" y="220"/>
                  </a:cubicBezTo>
                  <a:cubicBezTo>
                    <a:pt x="128" y="225"/>
                    <a:pt x="128" y="230"/>
                    <a:pt x="127" y="236"/>
                  </a:cubicBezTo>
                  <a:cubicBezTo>
                    <a:pt x="127" y="239"/>
                    <a:pt x="127" y="239"/>
                    <a:pt x="127" y="239"/>
                  </a:cubicBezTo>
                  <a:cubicBezTo>
                    <a:pt x="127" y="240"/>
                    <a:pt x="127" y="240"/>
                    <a:pt x="127" y="240"/>
                  </a:cubicBezTo>
                  <a:cubicBezTo>
                    <a:pt x="126" y="240"/>
                    <a:pt x="126" y="240"/>
                    <a:pt x="126" y="240"/>
                  </a:cubicBezTo>
                  <a:cubicBezTo>
                    <a:pt x="125" y="240"/>
                    <a:pt x="124" y="240"/>
                    <a:pt x="123" y="240"/>
                  </a:cubicBezTo>
                  <a:cubicBezTo>
                    <a:pt x="119" y="239"/>
                    <a:pt x="116" y="239"/>
                    <a:pt x="113" y="239"/>
                  </a:cubicBezTo>
                  <a:cubicBezTo>
                    <a:pt x="113" y="236"/>
                    <a:pt x="113" y="233"/>
                    <a:pt x="114" y="230"/>
                  </a:cubicBezTo>
                  <a:close/>
                  <a:moveTo>
                    <a:pt x="124" y="339"/>
                  </a:moveTo>
                  <a:cubicBezTo>
                    <a:pt x="125" y="330"/>
                    <a:pt x="125" y="330"/>
                    <a:pt x="125" y="330"/>
                  </a:cubicBezTo>
                  <a:cubicBezTo>
                    <a:pt x="126" y="322"/>
                    <a:pt x="126" y="322"/>
                    <a:pt x="126" y="322"/>
                  </a:cubicBezTo>
                  <a:cubicBezTo>
                    <a:pt x="126" y="321"/>
                    <a:pt x="126" y="321"/>
                    <a:pt x="126" y="321"/>
                  </a:cubicBezTo>
                  <a:cubicBezTo>
                    <a:pt x="127" y="315"/>
                    <a:pt x="131" y="313"/>
                    <a:pt x="134" y="314"/>
                  </a:cubicBezTo>
                  <a:cubicBezTo>
                    <a:pt x="136" y="315"/>
                    <a:pt x="138" y="316"/>
                    <a:pt x="139" y="319"/>
                  </a:cubicBezTo>
                  <a:cubicBezTo>
                    <a:pt x="139" y="320"/>
                    <a:pt x="139" y="322"/>
                    <a:pt x="139" y="324"/>
                  </a:cubicBezTo>
                  <a:cubicBezTo>
                    <a:pt x="139" y="328"/>
                    <a:pt x="139" y="328"/>
                    <a:pt x="139" y="328"/>
                  </a:cubicBezTo>
                  <a:cubicBezTo>
                    <a:pt x="138" y="335"/>
                    <a:pt x="138" y="342"/>
                    <a:pt x="137" y="350"/>
                  </a:cubicBezTo>
                  <a:cubicBezTo>
                    <a:pt x="137" y="350"/>
                    <a:pt x="137" y="350"/>
                    <a:pt x="137" y="350"/>
                  </a:cubicBezTo>
                  <a:cubicBezTo>
                    <a:pt x="136" y="366"/>
                    <a:pt x="136" y="366"/>
                    <a:pt x="136" y="366"/>
                  </a:cubicBezTo>
                  <a:cubicBezTo>
                    <a:pt x="135" y="373"/>
                    <a:pt x="135" y="373"/>
                    <a:pt x="135" y="373"/>
                  </a:cubicBezTo>
                  <a:cubicBezTo>
                    <a:pt x="135" y="375"/>
                    <a:pt x="135" y="375"/>
                    <a:pt x="135" y="375"/>
                  </a:cubicBezTo>
                  <a:cubicBezTo>
                    <a:pt x="132" y="375"/>
                    <a:pt x="132" y="375"/>
                    <a:pt x="132" y="375"/>
                  </a:cubicBezTo>
                  <a:cubicBezTo>
                    <a:pt x="130" y="375"/>
                    <a:pt x="128" y="375"/>
                    <a:pt x="126" y="374"/>
                  </a:cubicBezTo>
                  <a:cubicBezTo>
                    <a:pt x="121" y="374"/>
                    <a:pt x="121" y="374"/>
                    <a:pt x="121" y="374"/>
                  </a:cubicBezTo>
                  <a:cubicBezTo>
                    <a:pt x="122" y="361"/>
                    <a:pt x="122" y="361"/>
                    <a:pt x="122" y="361"/>
                  </a:cubicBezTo>
                  <a:cubicBezTo>
                    <a:pt x="124" y="348"/>
                    <a:pt x="124" y="348"/>
                    <a:pt x="124" y="348"/>
                  </a:cubicBezTo>
                  <a:lnTo>
                    <a:pt x="124" y="339"/>
                  </a:lnTo>
                  <a:close/>
                  <a:moveTo>
                    <a:pt x="134" y="303"/>
                  </a:moveTo>
                  <a:cubicBezTo>
                    <a:pt x="132" y="303"/>
                    <a:pt x="130" y="303"/>
                    <a:pt x="128" y="302"/>
                  </a:cubicBezTo>
                  <a:cubicBezTo>
                    <a:pt x="129" y="292"/>
                    <a:pt x="129" y="292"/>
                    <a:pt x="129" y="292"/>
                  </a:cubicBezTo>
                  <a:cubicBezTo>
                    <a:pt x="130" y="286"/>
                    <a:pt x="130" y="286"/>
                    <a:pt x="130" y="286"/>
                  </a:cubicBezTo>
                  <a:cubicBezTo>
                    <a:pt x="130" y="281"/>
                    <a:pt x="130" y="281"/>
                    <a:pt x="130" y="281"/>
                  </a:cubicBezTo>
                  <a:cubicBezTo>
                    <a:pt x="130" y="280"/>
                    <a:pt x="130" y="280"/>
                    <a:pt x="130" y="280"/>
                  </a:cubicBezTo>
                  <a:cubicBezTo>
                    <a:pt x="131" y="270"/>
                    <a:pt x="131" y="270"/>
                    <a:pt x="131" y="270"/>
                  </a:cubicBezTo>
                  <a:cubicBezTo>
                    <a:pt x="131" y="266"/>
                    <a:pt x="132" y="263"/>
                    <a:pt x="132" y="260"/>
                  </a:cubicBezTo>
                  <a:cubicBezTo>
                    <a:pt x="133" y="251"/>
                    <a:pt x="143" y="252"/>
                    <a:pt x="144" y="259"/>
                  </a:cubicBezTo>
                  <a:cubicBezTo>
                    <a:pt x="144" y="260"/>
                    <a:pt x="144" y="261"/>
                    <a:pt x="144" y="262"/>
                  </a:cubicBezTo>
                  <a:cubicBezTo>
                    <a:pt x="144" y="269"/>
                    <a:pt x="144" y="269"/>
                    <a:pt x="144" y="269"/>
                  </a:cubicBezTo>
                  <a:cubicBezTo>
                    <a:pt x="143" y="274"/>
                    <a:pt x="143" y="274"/>
                    <a:pt x="143" y="274"/>
                  </a:cubicBezTo>
                  <a:cubicBezTo>
                    <a:pt x="143" y="281"/>
                    <a:pt x="143" y="281"/>
                    <a:pt x="143" y="281"/>
                  </a:cubicBezTo>
                  <a:cubicBezTo>
                    <a:pt x="142" y="283"/>
                    <a:pt x="142" y="283"/>
                    <a:pt x="142" y="283"/>
                  </a:cubicBezTo>
                  <a:cubicBezTo>
                    <a:pt x="142" y="288"/>
                    <a:pt x="142" y="293"/>
                    <a:pt x="141" y="297"/>
                  </a:cubicBezTo>
                  <a:cubicBezTo>
                    <a:pt x="141" y="305"/>
                    <a:pt x="141" y="305"/>
                    <a:pt x="141" y="305"/>
                  </a:cubicBezTo>
                  <a:cubicBezTo>
                    <a:pt x="138" y="304"/>
                    <a:pt x="136" y="304"/>
                    <a:pt x="134" y="303"/>
                  </a:cubicBezTo>
                  <a:close/>
                  <a:moveTo>
                    <a:pt x="140" y="375"/>
                  </a:moveTo>
                  <a:cubicBezTo>
                    <a:pt x="140" y="369"/>
                    <a:pt x="140" y="369"/>
                    <a:pt x="140" y="369"/>
                  </a:cubicBezTo>
                  <a:cubicBezTo>
                    <a:pt x="141" y="362"/>
                    <a:pt x="141" y="362"/>
                    <a:pt x="141" y="362"/>
                  </a:cubicBezTo>
                  <a:cubicBezTo>
                    <a:pt x="142" y="350"/>
                    <a:pt x="142" y="350"/>
                    <a:pt x="142" y="350"/>
                  </a:cubicBezTo>
                  <a:cubicBezTo>
                    <a:pt x="142" y="345"/>
                    <a:pt x="142" y="345"/>
                    <a:pt x="142" y="345"/>
                  </a:cubicBezTo>
                  <a:cubicBezTo>
                    <a:pt x="144" y="325"/>
                    <a:pt x="144" y="325"/>
                    <a:pt x="144" y="325"/>
                  </a:cubicBezTo>
                  <a:cubicBezTo>
                    <a:pt x="144" y="324"/>
                    <a:pt x="144" y="324"/>
                    <a:pt x="144" y="324"/>
                  </a:cubicBezTo>
                  <a:cubicBezTo>
                    <a:pt x="145" y="318"/>
                    <a:pt x="148" y="317"/>
                    <a:pt x="150" y="318"/>
                  </a:cubicBezTo>
                  <a:cubicBezTo>
                    <a:pt x="153" y="319"/>
                    <a:pt x="155" y="322"/>
                    <a:pt x="154" y="327"/>
                  </a:cubicBezTo>
                  <a:cubicBezTo>
                    <a:pt x="154" y="336"/>
                    <a:pt x="154" y="336"/>
                    <a:pt x="154" y="336"/>
                  </a:cubicBezTo>
                  <a:cubicBezTo>
                    <a:pt x="153" y="341"/>
                    <a:pt x="153" y="347"/>
                    <a:pt x="153" y="352"/>
                  </a:cubicBezTo>
                  <a:cubicBezTo>
                    <a:pt x="153" y="352"/>
                    <a:pt x="153" y="352"/>
                    <a:pt x="153" y="352"/>
                  </a:cubicBezTo>
                  <a:cubicBezTo>
                    <a:pt x="152" y="359"/>
                    <a:pt x="152" y="359"/>
                    <a:pt x="152" y="359"/>
                  </a:cubicBezTo>
                  <a:cubicBezTo>
                    <a:pt x="152" y="365"/>
                    <a:pt x="152" y="365"/>
                    <a:pt x="152" y="365"/>
                  </a:cubicBezTo>
                  <a:cubicBezTo>
                    <a:pt x="152" y="369"/>
                    <a:pt x="151" y="373"/>
                    <a:pt x="151" y="377"/>
                  </a:cubicBezTo>
                  <a:cubicBezTo>
                    <a:pt x="147" y="377"/>
                    <a:pt x="143" y="376"/>
                    <a:pt x="140" y="376"/>
                  </a:cubicBezTo>
                  <a:lnTo>
                    <a:pt x="140" y="375"/>
                  </a:lnTo>
                  <a:close/>
                  <a:moveTo>
                    <a:pt x="152" y="308"/>
                  </a:moveTo>
                  <a:cubicBezTo>
                    <a:pt x="150" y="307"/>
                    <a:pt x="148" y="306"/>
                    <a:pt x="145" y="306"/>
                  </a:cubicBezTo>
                  <a:cubicBezTo>
                    <a:pt x="145" y="305"/>
                    <a:pt x="145" y="305"/>
                    <a:pt x="145" y="305"/>
                  </a:cubicBezTo>
                  <a:cubicBezTo>
                    <a:pt x="146" y="293"/>
                    <a:pt x="146" y="293"/>
                    <a:pt x="146" y="293"/>
                  </a:cubicBezTo>
                  <a:cubicBezTo>
                    <a:pt x="147" y="284"/>
                    <a:pt x="147" y="284"/>
                    <a:pt x="147" y="284"/>
                  </a:cubicBezTo>
                  <a:cubicBezTo>
                    <a:pt x="147" y="277"/>
                    <a:pt x="147" y="277"/>
                    <a:pt x="147" y="277"/>
                  </a:cubicBezTo>
                  <a:cubicBezTo>
                    <a:pt x="148" y="270"/>
                    <a:pt x="148" y="270"/>
                    <a:pt x="148" y="270"/>
                  </a:cubicBezTo>
                  <a:cubicBezTo>
                    <a:pt x="148" y="265"/>
                    <a:pt x="148" y="265"/>
                    <a:pt x="148" y="265"/>
                  </a:cubicBezTo>
                  <a:cubicBezTo>
                    <a:pt x="149" y="262"/>
                    <a:pt x="149" y="262"/>
                    <a:pt x="149" y="262"/>
                  </a:cubicBezTo>
                  <a:cubicBezTo>
                    <a:pt x="149" y="256"/>
                    <a:pt x="154" y="255"/>
                    <a:pt x="157" y="258"/>
                  </a:cubicBezTo>
                  <a:cubicBezTo>
                    <a:pt x="158" y="259"/>
                    <a:pt x="158" y="260"/>
                    <a:pt x="159" y="262"/>
                  </a:cubicBezTo>
                  <a:cubicBezTo>
                    <a:pt x="159" y="263"/>
                    <a:pt x="159" y="264"/>
                    <a:pt x="159" y="265"/>
                  </a:cubicBezTo>
                  <a:cubicBezTo>
                    <a:pt x="159" y="268"/>
                    <a:pt x="159" y="268"/>
                    <a:pt x="159" y="268"/>
                  </a:cubicBezTo>
                  <a:cubicBezTo>
                    <a:pt x="158" y="273"/>
                    <a:pt x="158" y="279"/>
                    <a:pt x="158" y="284"/>
                  </a:cubicBezTo>
                  <a:cubicBezTo>
                    <a:pt x="157" y="287"/>
                    <a:pt x="157" y="287"/>
                    <a:pt x="157" y="287"/>
                  </a:cubicBezTo>
                  <a:cubicBezTo>
                    <a:pt x="157" y="290"/>
                    <a:pt x="157" y="293"/>
                    <a:pt x="157" y="296"/>
                  </a:cubicBezTo>
                  <a:cubicBezTo>
                    <a:pt x="156" y="305"/>
                    <a:pt x="156" y="305"/>
                    <a:pt x="156" y="305"/>
                  </a:cubicBezTo>
                  <a:cubicBezTo>
                    <a:pt x="156" y="309"/>
                    <a:pt x="156" y="309"/>
                    <a:pt x="156" y="309"/>
                  </a:cubicBezTo>
                  <a:cubicBezTo>
                    <a:pt x="155" y="308"/>
                    <a:pt x="154" y="308"/>
                    <a:pt x="152" y="308"/>
                  </a:cubicBezTo>
                  <a:close/>
                  <a:moveTo>
                    <a:pt x="156" y="362"/>
                  </a:moveTo>
                  <a:cubicBezTo>
                    <a:pt x="156" y="355"/>
                    <a:pt x="156" y="355"/>
                    <a:pt x="156" y="355"/>
                  </a:cubicBezTo>
                  <a:cubicBezTo>
                    <a:pt x="156" y="353"/>
                    <a:pt x="156" y="353"/>
                    <a:pt x="156" y="353"/>
                  </a:cubicBezTo>
                  <a:cubicBezTo>
                    <a:pt x="157" y="349"/>
                    <a:pt x="157" y="349"/>
                    <a:pt x="157" y="349"/>
                  </a:cubicBezTo>
                  <a:cubicBezTo>
                    <a:pt x="158" y="332"/>
                    <a:pt x="158" y="332"/>
                    <a:pt x="158" y="332"/>
                  </a:cubicBezTo>
                  <a:cubicBezTo>
                    <a:pt x="158" y="327"/>
                    <a:pt x="158" y="327"/>
                    <a:pt x="158" y="327"/>
                  </a:cubicBezTo>
                  <a:cubicBezTo>
                    <a:pt x="159" y="319"/>
                    <a:pt x="165" y="319"/>
                    <a:pt x="166" y="325"/>
                  </a:cubicBezTo>
                  <a:cubicBezTo>
                    <a:pt x="167" y="327"/>
                    <a:pt x="167" y="328"/>
                    <a:pt x="167" y="330"/>
                  </a:cubicBezTo>
                  <a:cubicBezTo>
                    <a:pt x="166" y="341"/>
                    <a:pt x="166" y="341"/>
                    <a:pt x="166" y="341"/>
                  </a:cubicBezTo>
                  <a:cubicBezTo>
                    <a:pt x="166" y="348"/>
                    <a:pt x="166" y="348"/>
                    <a:pt x="166" y="348"/>
                  </a:cubicBezTo>
                  <a:cubicBezTo>
                    <a:pt x="165" y="354"/>
                    <a:pt x="165" y="354"/>
                    <a:pt x="165" y="354"/>
                  </a:cubicBezTo>
                  <a:cubicBezTo>
                    <a:pt x="165" y="354"/>
                    <a:pt x="165" y="354"/>
                    <a:pt x="165" y="354"/>
                  </a:cubicBezTo>
                  <a:cubicBezTo>
                    <a:pt x="165" y="363"/>
                    <a:pt x="164" y="371"/>
                    <a:pt x="164" y="379"/>
                  </a:cubicBezTo>
                  <a:cubicBezTo>
                    <a:pt x="161" y="378"/>
                    <a:pt x="158" y="378"/>
                    <a:pt x="155" y="378"/>
                  </a:cubicBezTo>
                  <a:lnTo>
                    <a:pt x="156" y="362"/>
                  </a:lnTo>
                  <a:close/>
                  <a:moveTo>
                    <a:pt x="160" y="310"/>
                  </a:moveTo>
                  <a:cubicBezTo>
                    <a:pt x="159" y="310"/>
                    <a:pt x="159" y="310"/>
                    <a:pt x="159" y="310"/>
                  </a:cubicBezTo>
                  <a:cubicBezTo>
                    <a:pt x="160" y="301"/>
                    <a:pt x="160" y="301"/>
                    <a:pt x="160" y="301"/>
                  </a:cubicBezTo>
                  <a:cubicBezTo>
                    <a:pt x="161" y="293"/>
                    <a:pt x="161" y="293"/>
                    <a:pt x="161" y="293"/>
                  </a:cubicBezTo>
                  <a:cubicBezTo>
                    <a:pt x="161" y="288"/>
                    <a:pt x="161" y="288"/>
                    <a:pt x="161" y="288"/>
                  </a:cubicBezTo>
                  <a:cubicBezTo>
                    <a:pt x="161" y="281"/>
                    <a:pt x="161" y="281"/>
                    <a:pt x="161" y="281"/>
                  </a:cubicBezTo>
                  <a:cubicBezTo>
                    <a:pt x="162" y="276"/>
                    <a:pt x="162" y="271"/>
                    <a:pt x="162" y="266"/>
                  </a:cubicBezTo>
                  <a:cubicBezTo>
                    <a:pt x="162" y="266"/>
                    <a:pt x="162" y="265"/>
                    <a:pt x="163" y="265"/>
                  </a:cubicBezTo>
                  <a:cubicBezTo>
                    <a:pt x="163" y="262"/>
                    <a:pt x="165" y="261"/>
                    <a:pt x="167" y="261"/>
                  </a:cubicBezTo>
                  <a:cubicBezTo>
                    <a:pt x="169" y="262"/>
                    <a:pt x="171" y="265"/>
                    <a:pt x="171" y="269"/>
                  </a:cubicBezTo>
                  <a:cubicBezTo>
                    <a:pt x="170" y="274"/>
                    <a:pt x="170" y="274"/>
                    <a:pt x="170" y="274"/>
                  </a:cubicBezTo>
                  <a:cubicBezTo>
                    <a:pt x="170" y="277"/>
                    <a:pt x="170" y="281"/>
                    <a:pt x="170" y="285"/>
                  </a:cubicBezTo>
                  <a:cubicBezTo>
                    <a:pt x="169" y="291"/>
                    <a:pt x="169" y="291"/>
                    <a:pt x="169" y="291"/>
                  </a:cubicBezTo>
                  <a:cubicBezTo>
                    <a:pt x="169" y="294"/>
                    <a:pt x="169" y="294"/>
                    <a:pt x="169" y="294"/>
                  </a:cubicBezTo>
                  <a:cubicBezTo>
                    <a:pt x="168" y="303"/>
                    <a:pt x="168" y="303"/>
                    <a:pt x="168" y="303"/>
                  </a:cubicBezTo>
                  <a:cubicBezTo>
                    <a:pt x="168" y="312"/>
                    <a:pt x="168" y="312"/>
                    <a:pt x="168" y="312"/>
                  </a:cubicBezTo>
                  <a:cubicBezTo>
                    <a:pt x="165" y="312"/>
                    <a:pt x="163" y="311"/>
                    <a:pt x="160" y="310"/>
                  </a:cubicBezTo>
                  <a:close/>
                  <a:moveTo>
                    <a:pt x="169" y="356"/>
                  </a:moveTo>
                  <a:cubicBezTo>
                    <a:pt x="169" y="351"/>
                    <a:pt x="169" y="351"/>
                    <a:pt x="169" y="351"/>
                  </a:cubicBezTo>
                  <a:cubicBezTo>
                    <a:pt x="170" y="344"/>
                    <a:pt x="170" y="344"/>
                    <a:pt x="170" y="344"/>
                  </a:cubicBezTo>
                  <a:cubicBezTo>
                    <a:pt x="170" y="338"/>
                    <a:pt x="170" y="338"/>
                    <a:pt x="170" y="338"/>
                  </a:cubicBezTo>
                  <a:cubicBezTo>
                    <a:pt x="170" y="333"/>
                    <a:pt x="170" y="333"/>
                    <a:pt x="170" y="333"/>
                  </a:cubicBezTo>
                  <a:cubicBezTo>
                    <a:pt x="171" y="325"/>
                    <a:pt x="176" y="327"/>
                    <a:pt x="177" y="333"/>
                  </a:cubicBezTo>
                  <a:cubicBezTo>
                    <a:pt x="177" y="333"/>
                    <a:pt x="177" y="334"/>
                    <a:pt x="177" y="336"/>
                  </a:cubicBezTo>
                  <a:cubicBezTo>
                    <a:pt x="177" y="339"/>
                    <a:pt x="177" y="339"/>
                    <a:pt x="177" y="339"/>
                  </a:cubicBezTo>
                  <a:cubicBezTo>
                    <a:pt x="177" y="345"/>
                    <a:pt x="177" y="345"/>
                    <a:pt x="177" y="345"/>
                  </a:cubicBezTo>
                  <a:cubicBezTo>
                    <a:pt x="176" y="349"/>
                    <a:pt x="176" y="354"/>
                    <a:pt x="176" y="358"/>
                  </a:cubicBezTo>
                  <a:cubicBezTo>
                    <a:pt x="176" y="364"/>
                    <a:pt x="175" y="371"/>
                    <a:pt x="175" y="377"/>
                  </a:cubicBezTo>
                  <a:cubicBezTo>
                    <a:pt x="175" y="380"/>
                    <a:pt x="175" y="380"/>
                    <a:pt x="175" y="380"/>
                  </a:cubicBezTo>
                  <a:cubicBezTo>
                    <a:pt x="172" y="380"/>
                    <a:pt x="172" y="380"/>
                    <a:pt x="172" y="380"/>
                  </a:cubicBezTo>
                  <a:cubicBezTo>
                    <a:pt x="168" y="379"/>
                    <a:pt x="168" y="379"/>
                    <a:pt x="168" y="379"/>
                  </a:cubicBezTo>
                  <a:cubicBezTo>
                    <a:pt x="168" y="372"/>
                    <a:pt x="169" y="364"/>
                    <a:pt x="169" y="356"/>
                  </a:cubicBezTo>
                  <a:close/>
                  <a:moveTo>
                    <a:pt x="171" y="314"/>
                  </a:moveTo>
                  <a:cubicBezTo>
                    <a:pt x="172" y="309"/>
                    <a:pt x="172" y="305"/>
                    <a:pt x="172" y="300"/>
                  </a:cubicBezTo>
                  <a:cubicBezTo>
                    <a:pt x="173" y="292"/>
                    <a:pt x="173" y="292"/>
                    <a:pt x="173" y="292"/>
                  </a:cubicBezTo>
                  <a:cubicBezTo>
                    <a:pt x="173" y="291"/>
                    <a:pt x="173" y="291"/>
                    <a:pt x="173" y="291"/>
                  </a:cubicBezTo>
                  <a:cubicBezTo>
                    <a:pt x="173" y="282"/>
                    <a:pt x="173" y="282"/>
                    <a:pt x="173" y="282"/>
                  </a:cubicBezTo>
                  <a:cubicBezTo>
                    <a:pt x="174" y="271"/>
                    <a:pt x="174" y="271"/>
                    <a:pt x="174" y="271"/>
                  </a:cubicBezTo>
                  <a:cubicBezTo>
                    <a:pt x="174" y="271"/>
                    <a:pt x="174" y="271"/>
                    <a:pt x="174" y="271"/>
                  </a:cubicBezTo>
                  <a:cubicBezTo>
                    <a:pt x="174" y="266"/>
                    <a:pt x="177" y="265"/>
                    <a:pt x="178" y="267"/>
                  </a:cubicBezTo>
                  <a:cubicBezTo>
                    <a:pt x="180" y="268"/>
                    <a:pt x="180" y="270"/>
                    <a:pt x="180" y="274"/>
                  </a:cubicBezTo>
                  <a:cubicBezTo>
                    <a:pt x="180" y="276"/>
                    <a:pt x="180" y="276"/>
                    <a:pt x="180" y="276"/>
                  </a:cubicBezTo>
                  <a:cubicBezTo>
                    <a:pt x="180" y="285"/>
                    <a:pt x="180" y="285"/>
                    <a:pt x="180" y="285"/>
                  </a:cubicBezTo>
                  <a:cubicBezTo>
                    <a:pt x="180" y="288"/>
                    <a:pt x="179" y="291"/>
                    <a:pt x="179" y="294"/>
                  </a:cubicBezTo>
                  <a:cubicBezTo>
                    <a:pt x="179" y="295"/>
                    <a:pt x="179" y="295"/>
                    <a:pt x="179" y="295"/>
                  </a:cubicBezTo>
                  <a:cubicBezTo>
                    <a:pt x="179" y="302"/>
                    <a:pt x="178" y="309"/>
                    <a:pt x="178" y="316"/>
                  </a:cubicBezTo>
                  <a:cubicBezTo>
                    <a:pt x="178" y="316"/>
                    <a:pt x="178" y="316"/>
                    <a:pt x="178" y="316"/>
                  </a:cubicBezTo>
                  <a:cubicBezTo>
                    <a:pt x="178" y="316"/>
                    <a:pt x="178" y="316"/>
                    <a:pt x="178" y="316"/>
                  </a:cubicBezTo>
                  <a:cubicBezTo>
                    <a:pt x="176" y="315"/>
                    <a:pt x="174" y="314"/>
                    <a:pt x="171" y="314"/>
                  </a:cubicBezTo>
                  <a:close/>
                  <a:moveTo>
                    <a:pt x="175" y="254"/>
                  </a:moveTo>
                  <a:cubicBezTo>
                    <a:pt x="175" y="254"/>
                    <a:pt x="175" y="254"/>
                    <a:pt x="175" y="254"/>
                  </a:cubicBezTo>
                  <a:cubicBezTo>
                    <a:pt x="175" y="248"/>
                    <a:pt x="175" y="248"/>
                    <a:pt x="175" y="248"/>
                  </a:cubicBezTo>
                  <a:cubicBezTo>
                    <a:pt x="175" y="243"/>
                    <a:pt x="175" y="243"/>
                    <a:pt x="175" y="243"/>
                  </a:cubicBezTo>
                  <a:cubicBezTo>
                    <a:pt x="176" y="240"/>
                    <a:pt x="176" y="237"/>
                    <a:pt x="176" y="233"/>
                  </a:cubicBezTo>
                  <a:cubicBezTo>
                    <a:pt x="176" y="233"/>
                    <a:pt x="176" y="233"/>
                    <a:pt x="176" y="233"/>
                  </a:cubicBezTo>
                  <a:cubicBezTo>
                    <a:pt x="176" y="227"/>
                    <a:pt x="177" y="220"/>
                    <a:pt x="177" y="214"/>
                  </a:cubicBezTo>
                  <a:cubicBezTo>
                    <a:pt x="177" y="213"/>
                    <a:pt x="177" y="213"/>
                    <a:pt x="177" y="213"/>
                  </a:cubicBezTo>
                  <a:cubicBezTo>
                    <a:pt x="177" y="208"/>
                    <a:pt x="180" y="207"/>
                    <a:pt x="182" y="210"/>
                  </a:cubicBezTo>
                  <a:cubicBezTo>
                    <a:pt x="183" y="212"/>
                    <a:pt x="183" y="214"/>
                    <a:pt x="183" y="216"/>
                  </a:cubicBezTo>
                  <a:cubicBezTo>
                    <a:pt x="183" y="220"/>
                    <a:pt x="183" y="224"/>
                    <a:pt x="183" y="227"/>
                  </a:cubicBezTo>
                  <a:cubicBezTo>
                    <a:pt x="182" y="236"/>
                    <a:pt x="182" y="236"/>
                    <a:pt x="182" y="236"/>
                  </a:cubicBezTo>
                  <a:cubicBezTo>
                    <a:pt x="182" y="237"/>
                    <a:pt x="182" y="237"/>
                    <a:pt x="182" y="237"/>
                  </a:cubicBezTo>
                  <a:cubicBezTo>
                    <a:pt x="182" y="243"/>
                    <a:pt x="182" y="243"/>
                    <a:pt x="182" y="243"/>
                  </a:cubicBezTo>
                  <a:cubicBezTo>
                    <a:pt x="181" y="249"/>
                    <a:pt x="181" y="249"/>
                    <a:pt x="181" y="249"/>
                  </a:cubicBezTo>
                  <a:cubicBezTo>
                    <a:pt x="181" y="257"/>
                    <a:pt x="181" y="257"/>
                    <a:pt x="181" y="257"/>
                  </a:cubicBezTo>
                  <a:cubicBezTo>
                    <a:pt x="179" y="256"/>
                    <a:pt x="177" y="255"/>
                    <a:pt x="175" y="254"/>
                  </a:cubicBezTo>
                  <a:close/>
                  <a:moveTo>
                    <a:pt x="181" y="201"/>
                  </a:moveTo>
                  <a:cubicBezTo>
                    <a:pt x="180" y="201"/>
                    <a:pt x="179" y="200"/>
                    <a:pt x="178" y="200"/>
                  </a:cubicBezTo>
                  <a:cubicBezTo>
                    <a:pt x="178" y="197"/>
                    <a:pt x="178" y="197"/>
                    <a:pt x="178" y="197"/>
                  </a:cubicBezTo>
                  <a:cubicBezTo>
                    <a:pt x="178" y="194"/>
                    <a:pt x="178" y="194"/>
                    <a:pt x="178" y="194"/>
                  </a:cubicBezTo>
                  <a:cubicBezTo>
                    <a:pt x="178" y="189"/>
                    <a:pt x="178" y="185"/>
                    <a:pt x="179" y="180"/>
                  </a:cubicBezTo>
                  <a:cubicBezTo>
                    <a:pt x="179" y="176"/>
                    <a:pt x="179" y="176"/>
                    <a:pt x="179" y="176"/>
                  </a:cubicBezTo>
                  <a:cubicBezTo>
                    <a:pt x="179" y="169"/>
                    <a:pt x="179" y="169"/>
                    <a:pt x="179" y="169"/>
                  </a:cubicBezTo>
                  <a:cubicBezTo>
                    <a:pt x="180" y="163"/>
                    <a:pt x="180" y="163"/>
                    <a:pt x="180" y="163"/>
                  </a:cubicBezTo>
                  <a:cubicBezTo>
                    <a:pt x="180" y="161"/>
                    <a:pt x="180" y="161"/>
                    <a:pt x="180" y="161"/>
                  </a:cubicBezTo>
                  <a:cubicBezTo>
                    <a:pt x="180" y="155"/>
                    <a:pt x="183" y="156"/>
                    <a:pt x="185" y="159"/>
                  </a:cubicBezTo>
                  <a:cubicBezTo>
                    <a:pt x="185" y="160"/>
                    <a:pt x="186" y="162"/>
                    <a:pt x="185" y="164"/>
                  </a:cubicBezTo>
                  <a:cubicBezTo>
                    <a:pt x="185" y="164"/>
                    <a:pt x="185" y="164"/>
                    <a:pt x="185" y="164"/>
                  </a:cubicBezTo>
                  <a:cubicBezTo>
                    <a:pt x="185" y="171"/>
                    <a:pt x="185" y="171"/>
                    <a:pt x="185" y="171"/>
                  </a:cubicBezTo>
                  <a:cubicBezTo>
                    <a:pt x="185" y="175"/>
                    <a:pt x="185" y="179"/>
                    <a:pt x="184" y="183"/>
                  </a:cubicBezTo>
                  <a:cubicBezTo>
                    <a:pt x="184" y="189"/>
                    <a:pt x="184" y="189"/>
                    <a:pt x="184" y="189"/>
                  </a:cubicBezTo>
                  <a:cubicBezTo>
                    <a:pt x="184" y="192"/>
                    <a:pt x="184" y="192"/>
                    <a:pt x="184" y="192"/>
                  </a:cubicBezTo>
                  <a:cubicBezTo>
                    <a:pt x="184" y="199"/>
                    <a:pt x="184" y="199"/>
                    <a:pt x="184" y="199"/>
                  </a:cubicBezTo>
                  <a:cubicBezTo>
                    <a:pt x="183" y="203"/>
                    <a:pt x="183" y="203"/>
                    <a:pt x="183" y="203"/>
                  </a:cubicBezTo>
                  <a:lnTo>
                    <a:pt x="181" y="201"/>
                  </a:lnTo>
                  <a:close/>
                  <a:moveTo>
                    <a:pt x="183" y="151"/>
                  </a:moveTo>
                  <a:cubicBezTo>
                    <a:pt x="182" y="150"/>
                    <a:pt x="181" y="149"/>
                    <a:pt x="180" y="149"/>
                  </a:cubicBezTo>
                  <a:cubicBezTo>
                    <a:pt x="180" y="144"/>
                    <a:pt x="180" y="144"/>
                    <a:pt x="180" y="144"/>
                  </a:cubicBezTo>
                  <a:cubicBezTo>
                    <a:pt x="180" y="144"/>
                    <a:pt x="180" y="144"/>
                    <a:pt x="180" y="144"/>
                  </a:cubicBezTo>
                  <a:cubicBezTo>
                    <a:pt x="181" y="140"/>
                    <a:pt x="181" y="140"/>
                    <a:pt x="181" y="140"/>
                  </a:cubicBezTo>
                  <a:cubicBezTo>
                    <a:pt x="181" y="136"/>
                    <a:pt x="181" y="133"/>
                    <a:pt x="181" y="130"/>
                  </a:cubicBezTo>
                  <a:cubicBezTo>
                    <a:pt x="181" y="126"/>
                    <a:pt x="181" y="126"/>
                    <a:pt x="181" y="126"/>
                  </a:cubicBezTo>
                  <a:cubicBezTo>
                    <a:pt x="182" y="123"/>
                    <a:pt x="182" y="120"/>
                    <a:pt x="182" y="118"/>
                  </a:cubicBezTo>
                  <a:cubicBezTo>
                    <a:pt x="182" y="112"/>
                    <a:pt x="182" y="112"/>
                    <a:pt x="182" y="112"/>
                  </a:cubicBezTo>
                  <a:cubicBezTo>
                    <a:pt x="182" y="111"/>
                    <a:pt x="182" y="111"/>
                    <a:pt x="182" y="111"/>
                  </a:cubicBezTo>
                  <a:cubicBezTo>
                    <a:pt x="182" y="107"/>
                    <a:pt x="185" y="107"/>
                    <a:pt x="186" y="109"/>
                  </a:cubicBezTo>
                  <a:cubicBezTo>
                    <a:pt x="187" y="110"/>
                    <a:pt x="187" y="111"/>
                    <a:pt x="187" y="113"/>
                  </a:cubicBezTo>
                  <a:cubicBezTo>
                    <a:pt x="188" y="114"/>
                    <a:pt x="188" y="114"/>
                    <a:pt x="188" y="115"/>
                  </a:cubicBezTo>
                  <a:cubicBezTo>
                    <a:pt x="187" y="121"/>
                    <a:pt x="187" y="121"/>
                    <a:pt x="187" y="121"/>
                  </a:cubicBezTo>
                  <a:cubicBezTo>
                    <a:pt x="187" y="125"/>
                    <a:pt x="187" y="129"/>
                    <a:pt x="187" y="134"/>
                  </a:cubicBezTo>
                  <a:cubicBezTo>
                    <a:pt x="187" y="135"/>
                    <a:pt x="187" y="135"/>
                    <a:pt x="187" y="135"/>
                  </a:cubicBezTo>
                  <a:cubicBezTo>
                    <a:pt x="186" y="139"/>
                    <a:pt x="186" y="139"/>
                    <a:pt x="186" y="139"/>
                  </a:cubicBezTo>
                  <a:cubicBezTo>
                    <a:pt x="186" y="139"/>
                    <a:pt x="186" y="139"/>
                    <a:pt x="186" y="139"/>
                  </a:cubicBezTo>
                  <a:cubicBezTo>
                    <a:pt x="186" y="148"/>
                    <a:pt x="186" y="148"/>
                    <a:pt x="186" y="148"/>
                  </a:cubicBezTo>
                  <a:cubicBezTo>
                    <a:pt x="186" y="152"/>
                    <a:pt x="186" y="152"/>
                    <a:pt x="186" y="152"/>
                  </a:cubicBezTo>
                  <a:cubicBezTo>
                    <a:pt x="185" y="152"/>
                    <a:pt x="184" y="151"/>
                    <a:pt x="183" y="151"/>
                  </a:cubicBezTo>
                  <a:close/>
                  <a:moveTo>
                    <a:pt x="182" y="48"/>
                  </a:moveTo>
                  <a:cubicBezTo>
                    <a:pt x="183" y="48"/>
                    <a:pt x="183" y="49"/>
                    <a:pt x="183" y="49"/>
                  </a:cubicBezTo>
                  <a:cubicBezTo>
                    <a:pt x="184" y="50"/>
                    <a:pt x="184" y="52"/>
                    <a:pt x="184" y="53"/>
                  </a:cubicBezTo>
                  <a:cubicBezTo>
                    <a:pt x="183" y="52"/>
                    <a:pt x="182" y="52"/>
                    <a:pt x="181" y="51"/>
                  </a:cubicBezTo>
                  <a:cubicBezTo>
                    <a:pt x="180" y="51"/>
                    <a:pt x="180" y="51"/>
                    <a:pt x="179" y="50"/>
                  </a:cubicBezTo>
                  <a:cubicBezTo>
                    <a:pt x="178" y="50"/>
                    <a:pt x="177" y="49"/>
                    <a:pt x="175" y="48"/>
                  </a:cubicBezTo>
                  <a:cubicBezTo>
                    <a:pt x="177" y="44"/>
                    <a:pt x="181" y="44"/>
                    <a:pt x="182" y="48"/>
                  </a:cubicBezTo>
                  <a:close/>
                  <a:moveTo>
                    <a:pt x="171" y="39"/>
                  </a:moveTo>
                  <a:cubicBezTo>
                    <a:pt x="172" y="36"/>
                    <a:pt x="172" y="36"/>
                    <a:pt x="172" y="36"/>
                  </a:cubicBezTo>
                  <a:cubicBezTo>
                    <a:pt x="172" y="34"/>
                    <a:pt x="172" y="32"/>
                    <a:pt x="173" y="29"/>
                  </a:cubicBezTo>
                  <a:cubicBezTo>
                    <a:pt x="173" y="26"/>
                    <a:pt x="177" y="27"/>
                    <a:pt x="176" y="31"/>
                  </a:cubicBezTo>
                  <a:cubicBezTo>
                    <a:pt x="176" y="35"/>
                    <a:pt x="176" y="35"/>
                    <a:pt x="176" y="35"/>
                  </a:cubicBezTo>
                  <a:cubicBezTo>
                    <a:pt x="176" y="38"/>
                    <a:pt x="176" y="38"/>
                    <a:pt x="176" y="38"/>
                  </a:cubicBezTo>
                  <a:cubicBezTo>
                    <a:pt x="175" y="41"/>
                    <a:pt x="175" y="41"/>
                    <a:pt x="175" y="41"/>
                  </a:cubicBezTo>
                  <a:cubicBezTo>
                    <a:pt x="175" y="46"/>
                    <a:pt x="175" y="46"/>
                    <a:pt x="175" y="46"/>
                  </a:cubicBezTo>
                  <a:cubicBezTo>
                    <a:pt x="174" y="45"/>
                    <a:pt x="173" y="45"/>
                    <a:pt x="172" y="44"/>
                  </a:cubicBezTo>
                  <a:cubicBezTo>
                    <a:pt x="171" y="44"/>
                    <a:pt x="171" y="44"/>
                    <a:pt x="171" y="44"/>
                  </a:cubicBezTo>
                  <a:cubicBezTo>
                    <a:pt x="171" y="42"/>
                    <a:pt x="171" y="40"/>
                    <a:pt x="171" y="39"/>
                  </a:cubicBezTo>
                  <a:close/>
                  <a:moveTo>
                    <a:pt x="162" y="84"/>
                  </a:moveTo>
                  <a:cubicBezTo>
                    <a:pt x="163" y="75"/>
                    <a:pt x="163" y="75"/>
                    <a:pt x="163" y="75"/>
                  </a:cubicBezTo>
                  <a:cubicBezTo>
                    <a:pt x="163" y="73"/>
                    <a:pt x="163" y="73"/>
                    <a:pt x="163" y="73"/>
                  </a:cubicBezTo>
                  <a:cubicBezTo>
                    <a:pt x="164" y="65"/>
                    <a:pt x="164" y="65"/>
                    <a:pt x="164" y="65"/>
                  </a:cubicBezTo>
                  <a:cubicBezTo>
                    <a:pt x="164" y="63"/>
                    <a:pt x="164" y="63"/>
                    <a:pt x="164" y="63"/>
                  </a:cubicBezTo>
                  <a:cubicBezTo>
                    <a:pt x="164" y="57"/>
                    <a:pt x="164" y="57"/>
                    <a:pt x="164" y="57"/>
                  </a:cubicBezTo>
                  <a:cubicBezTo>
                    <a:pt x="165" y="52"/>
                    <a:pt x="170" y="52"/>
                    <a:pt x="172" y="56"/>
                  </a:cubicBezTo>
                  <a:cubicBezTo>
                    <a:pt x="172" y="57"/>
                    <a:pt x="173" y="57"/>
                    <a:pt x="173" y="58"/>
                  </a:cubicBezTo>
                  <a:cubicBezTo>
                    <a:pt x="173" y="59"/>
                    <a:pt x="173" y="59"/>
                    <a:pt x="173" y="60"/>
                  </a:cubicBezTo>
                  <a:cubicBezTo>
                    <a:pt x="172" y="67"/>
                    <a:pt x="172" y="67"/>
                    <a:pt x="172" y="67"/>
                  </a:cubicBezTo>
                  <a:cubicBezTo>
                    <a:pt x="172" y="76"/>
                    <a:pt x="172" y="76"/>
                    <a:pt x="172" y="76"/>
                  </a:cubicBezTo>
                  <a:cubicBezTo>
                    <a:pt x="172" y="76"/>
                    <a:pt x="172" y="76"/>
                    <a:pt x="172" y="76"/>
                  </a:cubicBezTo>
                  <a:cubicBezTo>
                    <a:pt x="171" y="88"/>
                    <a:pt x="171" y="88"/>
                    <a:pt x="171" y="88"/>
                  </a:cubicBezTo>
                  <a:cubicBezTo>
                    <a:pt x="171" y="90"/>
                    <a:pt x="171" y="90"/>
                    <a:pt x="171" y="90"/>
                  </a:cubicBezTo>
                  <a:cubicBezTo>
                    <a:pt x="170" y="92"/>
                    <a:pt x="170" y="92"/>
                    <a:pt x="170" y="92"/>
                  </a:cubicBezTo>
                  <a:cubicBezTo>
                    <a:pt x="169" y="92"/>
                    <a:pt x="169" y="92"/>
                    <a:pt x="169" y="92"/>
                  </a:cubicBezTo>
                  <a:cubicBezTo>
                    <a:pt x="167" y="91"/>
                    <a:pt x="167" y="91"/>
                    <a:pt x="167" y="91"/>
                  </a:cubicBezTo>
                  <a:cubicBezTo>
                    <a:pt x="166" y="90"/>
                    <a:pt x="164" y="90"/>
                    <a:pt x="162" y="89"/>
                  </a:cubicBezTo>
                  <a:lnTo>
                    <a:pt x="162" y="84"/>
                  </a:lnTo>
                  <a:close/>
                  <a:moveTo>
                    <a:pt x="161" y="102"/>
                  </a:moveTo>
                  <a:cubicBezTo>
                    <a:pt x="161" y="94"/>
                    <a:pt x="168" y="96"/>
                    <a:pt x="169" y="102"/>
                  </a:cubicBezTo>
                  <a:cubicBezTo>
                    <a:pt x="170" y="103"/>
                    <a:pt x="170" y="104"/>
                    <a:pt x="170" y="105"/>
                  </a:cubicBezTo>
                  <a:cubicBezTo>
                    <a:pt x="170" y="105"/>
                    <a:pt x="170" y="105"/>
                    <a:pt x="170" y="105"/>
                  </a:cubicBezTo>
                  <a:cubicBezTo>
                    <a:pt x="169" y="107"/>
                    <a:pt x="169" y="107"/>
                    <a:pt x="169" y="107"/>
                  </a:cubicBezTo>
                  <a:cubicBezTo>
                    <a:pt x="169" y="114"/>
                    <a:pt x="169" y="114"/>
                    <a:pt x="169" y="114"/>
                  </a:cubicBezTo>
                  <a:cubicBezTo>
                    <a:pt x="169" y="117"/>
                    <a:pt x="168" y="120"/>
                    <a:pt x="168" y="123"/>
                  </a:cubicBezTo>
                  <a:cubicBezTo>
                    <a:pt x="168" y="124"/>
                    <a:pt x="168" y="124"/>
                    <a:pt x="168" y="124"/>
                  </a:cubicBezTo>
                  <a:cubicBezTo>
                    <a:pt x="168" y="129"/>
                    <a:pt x="168" y="129"/>
                    <a:pt x="168" y="129"/>
                  </a:cubicBezTo>
                  <a:cubicBezTo>
                    <a:pt x="167" y="137"/>
                    <a:pt x="167" y="137"/>
                    <a:pt x="167" y="137"/>
                  </a:cubicBezTo>
                  <a:cubicBezTo>
                    <a:pt x="167" y="142"/>
                    <a:pt x="167" y="142"/>
                    <a:pt x="167" y="142"/>
                  </a:cubicBezTo>
                  <a:cubicBezTo>
                    <a:pt x="166" y="141"/>
                    <a:pt x="165" y="141"/>
                    <a:pt x="164" y="140"/>
                  </a:cubicBezTo>
                  <a:cubicBezTo>
                    <a:pt x="162" y="140"/>
                    <a:pt x="160" y="139"/>
                    <a:pt x="158" y="138"/>
                  </a:cubicBezTo>
                  <a:cubicBezTo>
                    <a:pt x="158" y="137"/>
                    <a:pt x="158" y="137"/>
                    <a:pt x="158" y="137"/>
                  </a:cubicBezTo>
                  <a:cubicBezTo>
                    <a:pt x="159" y="132"/>
                    <a:pt x="159" y="132"/>
                    <a:pt x="159" y="132"/>
                  </a:cubicBezTo>
                  <a:cubicBezTo>
                    <a:pt x="159" y="122"/>
                    <a:pt x="159" y="122"/>
                    <a:pt x="159" y="122"/>
                  </a:cubicBezTo>
                  <a:cubicBezTo>
                    <a:pt x="159" y="120"/>
                    <a:pt x="159" y="120"/>
                    <a:pt x="159" y="120"/>
                  </a:cubicBezTo>
                  <a:cubicBezTo>
                    <a:pt x="160" y="114"/>
                    <a:pt x="160" y="114"/>
                    <a:pt x="160" y="114"/>
                  </a:cubicBezTo>
                  <a:cubicBezTo>
                    <a:pt x="160" y="113"/>
                    <a:pt x="160" y="113"/>
                    <a:pt x="160" y="113"/>
                  </a:cubicBezTo>
                  <a:cubicBezTo>
                    <a:pt x="160" y="110"/>
                    <a:pt x="160" y="110"/>
                    <a:pt x="160" y="110"/>
                  </a:cubicBezTo>
                  <a:lnTo>
                    <a:pt x="161" y="102"/>
                  </a:lnTo>
                  <a:close/>
                  <a:moveTo>
                    <a:pt x="161" y="53"/>
                  </a:moveTo>
                  <a:cubicBezTo>
                    <a:pt x="161" y="54"/>
                    <a:pt x="161" y="54"/>
                    <a:pt x="161" y="55"/>
                  </a:cubicBezTo>
                  <a:cubicBezTo>
                    <a:pt x="160" y="66"/>
                    <a:pt x="160" y="66"/>
                    <a:pt x="160" y="66"/>
                  </a:cubicBezTo>
                  <a:cubicBezTo>
                    <a:pt x="160" y="69"/>
                    <a:pt x="160" y="69"/>
                    <a:pt x="160" y="69"/>
                  </a:cubicBezTo>
                  <a:cubicBezTo>
                    <a:pt x="160" y="71"/>
                    <a:pt x="160" y="71"/>
                    <a:pt x="160" y="71"/>
                  </a:cubicBezTo>
                  <a:cubicBezTo>
                    <a:pt x="159" y="78"/>
                    <a:pt x="159" y="78"/>
                    <a:pt x="159" y="78"/>
                  </a:cubicBezTo>
                  <a:cubicBezTo>
                    <a:pt x="159" y="81"/>
                    <a:pt x="159" y="84"/>
                    <a:pt x="158" y="87"/>
                  </a:cubicBezTo>
                  <a:cubicBezTo>
                    <a:pt x="158" y="88"/>
                    <a:pt x="158" y="88"/>
                    <a:pt x="158" y="88"/>
                  </a:cubicBezTo>
                  <a:cubicBezTo>
                    <a:pt x="158" y="87"/>
                    <a:pt x="158" y="87"/>
                    <a:pt x="158" y="87"/>
                  </a:cubicBezTo>
                  <a:cubicBezTo>
                    <a:pt x="155" y="87"/>
                    <a:pt x="153" y="86"/>
                    <a:pt x="150" y="85"/>
                  </a:cubicBezTo>
                  <a:cubicBezTo>
                    <a:pt x="148" y="85"/>
                    <a:pt x="148" y="85"/>
                    <a:pt x="148" y="85"/>
                  </a:cubicBezTo>
                  <a:cubicBezTo>
                    <a:pt x="149" y="78"/>
                    <a:pt x="149" y="78"/>
                    <a:pt x="149" y="78"/>
                  </a:cubicBezTo>
                  <a:cubicBezTo>
                    <a:pt x="149" y="75"/>
                    <a:pt x="149" y="75"/>
                    <a:pt x="149" y="75"/>
                  </a:cubicBezTo>
                  <a:cubicBezTo>
                    <a:pt x="150" y="69"/>
                    <a:pt x="150" y="69"/>
                    <a:pt x="150" y="69"/>
                  </a:cubicBezTo>
                  <a:cubicBezTo>
                    <a:pt x="150" y="62"/>
                    <a:pt x="150" y="62"/>
                    <a:pt x="150" y="62"/>
                  </a:cubicBezTo>
                  <a:cubicBezTo>
                    <a:pt x="151" y="56"/>
                    <a:pt x="151" y="56"/>
                    <a:pt x="151" y="56"/>
                  </a:cubicBezTo>
                  <a:cubicBezTo>
                    <a:pt x="151" y="53"/>
                    <a:pt x="151" y="53"/>
                    <a:pt x="151" y="53"/>
                  </a:cubicBezTo>
                  <a:cubicBezTo>
                    <a:pt x="152" y="48"/>
                    <a:pt x="156" y="47"/>
                    <a:pt x="159" y="49"/>
                  </a:cubicBezTo>
                  <a:cubicBezTo>
                    <a:pt x="160" y="50"/>
                    <a:pt x="161" y="51"/>
                    <a:pt x="161" y="53"/>
                  </a:cubicBezTo>
                  <a:close/>
                  <a:moveTo>
                    <a:pt x="146" y="35"/>
                  </a:moveTo>
                  <a:cubicBezTo>
                    <a:pt x="147" y="29"/>
                    <a:pt x="155" y="28"/>
                    <a:pt x="157" y="33"/>
                  </a:cubicBezTo>
                  <a:cubicBezTo>
                    <a:pt x="158" y="34"/>
                    <a:pt x="158" y="35"/>
                    <a:pt x="158" y="36"/>
                  </a:cubicBezTo>
                  <a:cubicBezTo>
                    <a:pt x="157" y="42"/>
                    <a:pt x="157" y="42"/>
                    <a:pt x="157" y="42"/>
                  </a:cubicBezTo>
                  <a:cubicBezTo>
                    <a:pt x="154" y="41"/>
                    <a:pt x="151" y="40"/>
                    <a:pt x="148" y="40"/>
                  </a:cubicBezTo>
                  <a:cubicBezTo>
                    <a:pt x="148" y="40"/>
                    <a:pt x="147" y="39"/>
                    <a:pt x="146" y="39"/>
                  </a:cubicBezTo>
                  <a:lnTo>
                    <a:pt x="146" y="35"/>
                  </a:lnTo>
                  <a:close/>
                  <a:moveTo>
                    <a:pt x="141" y="46"/>
                  </a:moveTo>
                  <a:cubicBezTo>
                    <a:pt x="144" y="46"/>
                    <a:pt x="146" y="49"/>
                    <a:pt x="145" y="52"/>
                  </a:cubicBezTo>
                  <a:cubicBezTo>
                    <a:pt x="145" y="61"/>
                    <a:pt x="145" y="61"/>
                    <a:pt x="145" y="61"/>
                  </a:cubicBezTo>
                  <a:cubicBezTo>
                    <a:pt x="144" y="67"/>
                    <a:pt x="144" y="67"/>
                    <a:pt x="144" y="67"/>
                  </a:cubicBezTo>
                  <a:cubicBezTo>
                    <a:pt x="144" y="68"/>
                    <a:pt x="144" y="68"/>
                    <a:pt x="144" y="68"/>
                  </a:cubicBezTo>
                  <a:cubicBezTo>
                    <a:pt x="143" y="72"/>
                    <a:pt x="143" y="76"/>
                    <a:pt x="143" y="80"/>
                  </a:cubicBezTo>
                  <a:cubicBezTo>
                    <a:pt x="142" y="83"/>
                    <a:pt x="142" y="83"/>
                    <a:pt x="142" y="83"/>
                  </a:cubicBezTo>
                  <a:cubicBezTo>
                    <a:pt x="142" y="84"/>
                    <a:pt x="142" y="84"/>
                    <a:pt x="142" y="84"/>
                  </a:cubicBezTo>
                  <a:cubicBezTo>
                    <a:pt x="141" y="84"/>
                    <a:pt x="141" y="84"/>
                    <a:pt x="141" y="84"/>
                  </a:cubicBezTo>
                  <a:cubicBezTo>
                    <a:pt x="140" y="84"/>
                    <a:pt x="139" y="84"/>
                    <a:pt x="139" y="84"/>
                  </a:cubicBezTo>
                  <a:cubicBezTo>
                    <a:pt x="136" y="83"/>
                    <a:pt x="133" y="83"/>
                    <a:pt x="130" y="83"/>
                  </a:cubicBezTo>
                  <a:cubicBezTo>
                    <a:pt x="131" y="78"/>
                    <a:pt x="131" y="78"/>
                    <a:pt x="131" y="78"/>
                  </a:cubicBezTo>
                  <a:cubicBezTo>
                    <a:pt x="132" y="71"/>
                    <a:pt x="132" y="71"/>
                    <a:pt x="132" y="71"/>
                  </a:cubicBezTo>
                  <a:cubicBezTo>
                    <a:pt x="132" y="67"/>
                    <a:pt x="132" y="67"/>
                    <a:pt x="132" y="67"/>
                  </a:cubicBezTo>
                  <a:cubicBezTo>
                    <a:pt x="133" y="62"/>
                    <a:pt x="133" y="57"/>
                    <a:pt x="134" y="52"/>
                  </a:cubicBezTo>
                  <a:cubicBezTo>
                    <a:pt x="134" y="51"/>
                    <a:pt x="134" y="51"/>
                    <a:pt x="134" y="51"/>
                  </a:cubicBezTo>
                  <a:cubicBezTo>
                    <a:pt x="134" y="47"/>
                    <a:pt x="138" y="45"/>
                    <a:pt x="141" y="46"/>
                  </a:cubicBezTo>
                  <a:close/>
                  <a:moveTo>
                    <a:pt x="128" y="26"/>
                  </a:moveTo>
                  <a:cubicBezTo>
                    <a:pt x="128" y="24"/>
                    <a:pt x="128" y="24"/>
                    <a:pt x="128" y="24"/>
                  </a:cubicBezTo>
                  <a:cubicBezTo>
                    <a:pt x="129" y="20"/>
                    <a:pt x="129" y="20"/>
                    <a:pt x="129" y="20"/>
                  </a:cubicBezTo>
                  <a:cubicBezTo>
                    <a:pt x="129" y="17"/>
                    <a:pt x="134" y="17"/>
                    <a:pt x="134" y="19"/>
                  </a:cubicBezTo>
                  <a:cubicBezTo>
                    <a:pt x="134" y="20"/>
                    <a:pt x="134" y="20"/>
                    <a:pt x="134" y="20"/>
                  </a:cubicBezTo>
                  <a:cubicBezTo>
                    <a:pt x="134" y="22"/>
                    <a:pt x="134" y="24"/>
                    <a:pt x="134" y="26"/>
                  </a:cubicBezTo>
                  <a:cubicBezTo>
                    <a:pt x="133" y="28"/>
                    <a:pt x="133" y="30"/>
                    <a:pt x="133" y="33"/>
                  </a:cubicBezTo>
                  <a:cubicBezTo>
                    <a:pt x="131" y="32"/>
                    <a:pt x="129" y="32"/>
                    <a:pt x="127" y="32"/>
                  </a:cubicBezTo>
                  <a:cubicBezTo>
                    <a:pt x="128" y="30"/>
                    <a:pt x="128" y="28"/>
                    <a:pt x="128" y="26"/>
                  </a:cubicBezTo>
                  <a:close/>
                  <a:moveTo>
                    <a:pt x="118" y="51"/>
                  </a:moveTo>
                  <a:cubicBezTo>
                    <a:pt x="119" y="47"/>
                    <a:pt x="123" y="45"/>
                    <a:pt x="125" y="45"/>
                  </a:cubicBezTo>
                  <a:cubicBezTo>
                    <a:pt x="127" y="46"/>
                    <a:pt x="128" y="48"/>
                    <a:pt x="128" y="51"/>
                  </a:cubicBezTo>
                  <a:cubicBezTo>
                    <a:pt x="127" y="57"/>
                    <a:pt x="127" y="57"/>
                    <a:pt x="127" y="57"/>
                  </a:cubicBezTo>
                  <a:cubicBezTo>
                    <a:pt x="127" y="60"/>
                    <a:pt x="127" y="64"/>
                    <a:pt x="126" y="67"/>
                  </a:cubicBezTo>
                  <a:cubicBezTo>
                    <a:pt x="126" y="70"/>
                    <a:pt x="125" y="74"/>
                    <a:pt x="125" y="77"/>
                  </a:cubicBezTo>
                  <a:cubicBezTo>
                    <a:pt x="124" y="83"/>
                    <a:pt x="124" y="83"/>
                    <a:pt x="124" y="83"/>
                  </a:cubicBezTo>
                  <a:cubicBezTo>
                    <a:pt x="124" y="83"/>
                    <a:pt x="124" y="83"/>
                    <a:pt x="124" y="83"/>
                  </a:cubicBezTo>
                  <a:cubicBezTo>
                    <a:pt x="124" y="83"/>
                    <a:pt x="124" y="83"/>
                    <a:pt x="124" y="83"/>
                  </a:cubicBezTo>
                  <a:cubicBezTo>
                    <a:pt x="122" y="83"/>
                    <a:pt x="119" y="84"/>
                    <a:pt x="116" y="84"/>
                  </a:cubicBezTo>
                  <a:cubicBezTo>
                    <a:pt x="114" y="84"/>
                    <a:pt x="114" y="84"/>
                    <a:pt x="114" y="84"/>
                  </a:cubicBezTo>
                  <a:cubicBezTo>
                    <a:pt x="114" y="79"/>
                    <a:pt x="115" y="73"/>
                    <a:pt x="116" y="68"/>
                  </a:cubicBezTo>
                  <a:cubicBezTo>
                    <a:pt x="116" y="66"/>
                    <a:pt x="116" y="66"/>
                    <a:pt x="116" y="66"/>
                  </a:cubicBezTo>
                  <a:cubicBezTo>
                    <a:pt x="117" y="61"/>
                    <a:pt x="117" y="57"/>
                    <a:pt x="118" y="52"/>
                  </a:cubicBezTo>
                  <a:lnTo>
                    <a:pt x="118" y="51"/>
                  </a:lnTo>
                  <a:close/>
                  <a:moveTo>
                    <a:pt x="105" y="40"/>
                  </a:moveTo>
                  <a:cubicBezTo>
                    <a:pt x="106" y="34"/>
                    <a:pt x="113" y="31"/>
                    <a:pt x="116" y="35"/>
                  </a:cubicBezTo>
                  <a:cubicBezTo>
                    <a:pt x="117" y="35"/>
                    <a:pt x="117" y="37"/>
                    <a:pt x="117" y="38"/>
                  </a:cubicBezTo>
                  <a:cubicBezTo>
                    <a:pt x="117" y="40"/>
                    <a:pt x="117" y="40"/>
                    <a:pt x="117" y="40"/>
                  </a:cubicBezTo>
                  <a:cubicBezTo>
                    <a:pt x="113" y="41"/>
                    <a:pt x="110" y="42"/>
                    <a:pt x="106" y="42"/>
                  </a:cubicBezTo>
                  <a:cubicBezTo>
                    <a:pt x="106" y="43"/>
                    <a:pt x="105" y="43"/>
                    <a:pt x="105" y="43"/>
                  </a:cubicBezTo>
                  <a:lnTo>
                    <a:pt x="105" y="40"/>
                  </a:lnTo>
                  <a:close/>
                  <a:moveTo>
                    <a:pt x="104" y="63"/>
                  </a:moveTo>
                  <a:cubicBezTo>
                    <a:pt x="105" y="54"/>
                    <a:pt x="105" y="54"/>
                    <a:pt x="105" y="54"/>
                  </a:cubicBezTo>
                  <a:cubicBezTo>
                    <a:pt x="106" y="47"/>
                    <a:pt x="115" y="46"/>
                    <a:pt x="114" y="53"/>
                  </a:cubicBezTo>
                  <a:cubicBezTo>
                    <a:pt x="114" y="55"/>
                    <a:pt x="114" y="55"/>
                    <a:pt x="114" y="55"/>
                  </a:cubicBezTo>
                  <a:cubicBezTo>
                    <a:pt x="112" y="69"/>
                    <a:pt x="112" y="69"/>
                    <a:pt x="112" y="69"/>
                  </a:cubicBezTo>
                  <a:cubicBezTo>
                    <a:pt x="112" y="70"/>
                    <a:pt x="112" y="70"/>
                    <a:pt x="112" y="70"/>
                  </a:cubicBezTo>
                  <a:cubicBezTo>
                    <a:pt x="110" y="85"/>
                    <a:pt x="110" y="85"/>
                    <a:pt x="110" y="85"/>
                  </a:cubicBezTo>
                  <a:cubicBezTo>
                    <a:pt x="107" y="85"/>
                    <a:pt x="104" y="86"/>
                    <a:pt x="101" y="87"/>
                  </a:cubicBezTo>
                  <a:cubicBezTo>
                    <a:pt x="102" y="78"/>
                    <a:pt x="102" y="78"/>
                    <a:pt x="102" y="78"/>
                  </a:cubicBezTo>
                  <a:cubicBezTo>
                    <a:pt x="103" y="70"/>
                    <a:pt x="103" y="70"/>
                    <a:pt x="103" y="70"/>
                  </a:cubicBezTo>
                  <a:lnTo>
                    <a:pt x="104" y="63"/>
                  </a:lnTo>
                  <a:close/>
                  <a:moveTo>
                    <a:pt x="93" y="72"/>
                  </a:moveTo>
                  <a:cubicBezTo>
                    <a:pt x="94" y="67"/>
                    <a:pt x="94" y="62"/>
                    <a:pt x="95" y="57"/>
                  </a:cubicBezTo>
                  <a:cubicBezTo>
                    <a:pt x="96" y="50"/>
                    <a:pt x="103" y="49"/>
                    <a:pt x="102" y="55"/>
                  </a:cubicBezTo>
                  <a:cubicBezTo>
                    <a:pt x="101" y="66"/>
                    <a:pt x="101" y="66"/>
                    <a:pt x="101" y="66"/>
                  </a:cubicBezTo>
                  <a:cubicBezTo>
                    <a:pt x="100" y="72"/>
                    <a:pt x="100" y="72"/>
                    <a:pt x="100" y="72"/>
                  </a:cubicBezTo>
                  <a:cubicBezTo>
                    <a:pt x="99" y="81"/>
                    <a:pt x="99" y="81"/>
                    <a:pt x="99" y="81"/>
                  </a:cubicBezTo>
                  <a:cubicBezTo>
                    <a:pt x="98" y="88"/>
                    <a:pt x="98" y="88"/>
                    <a:pt x="98" y="88"/>
                  </a:cubicBezTo>
                  <a:cubicBezTo>
                    <a:pt x="95" y="88"/>
                    <a:pt x="93" y="89"/>
                    <a:pt x="90" y="90"/>
                  </a:cubicBezTo>
                  <a:cubicBezTo>
                    <a:pt x="91" y="87"/>
                    <a:pt x="91" y="87"/>
                    <a:pt x="91" y="87"/>
                  </a:cubicBezTo>
                  <a:cubicBezTo>
                    <a:pt x="91" y="83"/>
                    <a:pt x="92" y="78"/>
                    <a:pt x="93" y="73"/>
                  </a:cubicBezTo>
                  <a:lnTo>
                    <a:pt x="93" y="72"/>
                  </a:lnTo>
                  <a:close/>
                  <a:moveTo>
                    <a:pt x="84" y="77"/>
                  </a:moveTo>
                  <a:cubicBezTo>
                    <a:pt x="85" y="72"/>
                    <a:pt x="86" y="66"/>
                    <a:pt x="86" y="61"/>
                  </a:cubicBezTo>
                  <a:cubicBezTo>
                    <a:pt x="87" y="60"/>
                    <a:pt x="87" y="59"/>
                    <a:pt x="87" y="58"/>
                  </a:cubicBezTo>
                  <a:cubicBezTo>
                    <a:pt x="88" y="56"/>
                    <a:pt x="90" y="55"/>
                    <a:pt x="91" y="55"/>
                  </a:cubicBezTo>
                  <a:cubicBezTo>
                    <a:pt x="92" y="55"/>
                    <a:pt x="92" y="56"/>
                    <a:pt x="92" y="59"/>
                  </a:cubicBezTo>
                  <a:cubicBezTo>
                    <a:pt x="91" y="64"/>
                    <a:pt x="90" y="69"/>
                    <a:pt x="90" y="75"/>
                  </a:cubicBezTo>
                  <a:cubicBezTo>
                    <a:pt x="90" y="75"/>
                    <a:pt x="90" y="75"/>
                    <a:pt x="90" y="75"/>
                  </a:cubicBezTo>
                  <a:cubicBezTo>
                    <a:pt x="89" y="80"/>
                    <a:pt x="88" y="85"/>
                    <a:pt x="87" y="90"/>
                  </a:cubicBezTo>
                  <a:cubicBezTo>
                    <a:pt x="87" y="91"/>
                    <a:pt x="87" y="91"/>
                    <a:pt x="87" y="91"/>
                  </a:cubicBezTo>
                  <a:cubicBezTo>
                    <a:pt x="85" y="92"/>
                    <a:pt x="85" y="92"/>
                    <a:pt x="85" y="92"/>
                  </a:cubicBezTo>
                  <a:cubicBezTo>
                    <a:pt x="83" y="93"/>
                    <a:pt x="82" y="93"/>
                    <a:pt x="81" y="94"/>
                  </a:cubicBezTo>
                  <a:cubicBezTo>
                    <a:pt x="82" y="89"/>
                    <a:pt x="83" y="85"/>
                    <a:pt x="83" y="80"/>
                  </a:cubicBezTo>
                  <a:lnTo>
                    <a:pt x="84" y="77"/>
                  </a:lnTo>
                  <a:close/>
                  <a:moveTo>
                    <a:pt x="75" y="87"/>
                  </a:moveTo>
                  <a:cubicBezTo>
                    <a:pt x="76" y="81"/>
                    <a:pt x="76" y="81"/>
                    <a:pt x="76" y="81"/>
                  </a:cubicBezTo>
                  <a:cubicBezTo>
                    <a:pt x="77" y="75"/>
                    <a:pt x="78" y="70"/>
                    <a:pt x="79" y="65"/>
                  </a:cubicBezTo>
                  <a:cubicBezTo>
                    <a:pt x="79" y="64"/>
                    <a:pt x="79" y="64"/>
                    <a:pt x="79" y="64"/>
                  </a:cubicBezTo>
                  <a:cubicBezTo>
                    <a:pt x="80" y="58"/>
                    <a:pt x="84" y="56"/>
                    <a:pt x="83" y="62"/>
                  </a:cubicBezTo>
                  <a:cubicBezTo>
                    <a:pt x="83" y="62"/>
                    <a:pt x="83" y="62"/>
                    <a:pt x="83" y="62"/>
                  </a:cubicBezTo>
                  <a:cubicBezTo>
                    <a:pt x="82" y="67"/>
                    <a:pt x="81" y="73"/>
                    <a:pt x="80" y="79"/>
                  </a:cubicBezTo>
                  <a:cubicBezTo>
                    <a:pt x="79" y="83"/>
                    <a:pt x="79" y="83"/>
                    <a:pt x="79" y="83"/>
                  </a:cubicBezTo>
                  <a:cubicBezTo>
                    <a:pt x="77" y="95"/>
                    <a:pt x="77" y="95"/>
                    <a:pt x="77" y="95"/>
                  </a:cubicBezTo>
                  <a:cubicBezTo>
                    <a:pt x="76" y="96"/>
                    <a:pt x="75" y="97"/>
                    <a:pt x="73" y="97"/>
                  </a:cubicBezTo>
                  <a:cubicBezTo>
                    <a:pt x="74" y="94"/>
                    <a:pt x="74" y="90"/>
                    <a:pt x="75" y="87"/>
                  </a:cubicBezTo>
                  <a:close/>
                  <a:moveTo>
                    <a:pt x="65" y="144"/>
                  </a:moveTo>
                  <a:cubicBezTo>
                    <a:pt x="68" y="130"/>
                    <a:pt x="68" y="130"/>
                    <a:pt x="68" y="130"/>
                  </a:cubicBezTo>
                  <a:cubicBezTo>
                    <a:pt x="68" y="126"/>
                    <a:pt x="68" y="126"/>
                    <a:pt x="68" y="126"/>
                  </a:cubicBezTo>
                  <a:cubicBezTo>
                    <a:pt x="69" y="123"/>
                    <a:pt x="69" y="123"/>
                    <a:pt x="69" y="123"/>
                  </a:cubicBezTo>
                  <a:cubicBezTo>
                    <a:pt x="70" y="118"/>
                    <a:pt x="71" y="113"/>
                    <a:pt x="71" y="109"/>
                  </a:cubicBezTo>
                  <a:cubicBezTo>
                    <a:pt x="72" y="102"/>
                    <a:pt x="77" y="100"/>
                    <a:pt x="76" y="106"/>
                  </a:cubicBezTo>
                  <a:cubicBezTo>
                    <a:pt x="74" y="119"/>
                    <a:pt x="74" y="119"/>
                    <a:pt x="74" y="119"/>
                  </a:cubicBezTo>
                  <a:cubicBezTo>
                    <a:pt x="73" y="124"/>
                    <a:pt x="73" y="124"/>
                    <a:pt x="73" y="124"/>
                  </a:cubicBezTo>
                  <a:cubicBezTo>
                    <a:pt x="72" y="126"/>
                    <a:pt x="72" y="126"/>
                    <a:pt x="72" y="126"/>
                  </a:cubicBezTo>
                  <a:cubicBezTo>
                    <a:pt x="70" y="140"/>
                    <a:pt x="70" y="140"/>
                    <a:pt x="70" y="140"/>
                  </a:cubicBezTo>
                  <a:cubicBezTo>
                    <a:pt x="70" y="142"/>
                    <a:pt x="70" y="142"/>
                    <a:pt x="70" y="142"/>
                  </a:cubicBezTo>
                  <a:cubicBezTo>
                    <a:pt x="68" y="143"/>
                    <a:pt x="67" y="143"/>
                    <a:pt x="65" y="144"/>
                  </a:cubicBezTo>
                  <a:close/>
                  <a:moveTo>
                    <a:pt x="58" y="183"/>
                  </a:moveTo>
                  <a:cubicBezTo>
                    <a:pt x="59" y="180"/>
                    <a:pt x="59" y="180"/>
                    <a:pt x="59" y="180"/>
                  </a:cubicBezTo>
                  <a:cubicBezTo>
                    <a:pt x="60" y="175"/>
                    <a:pt x="60" y="175"/>
                    <a:pt x="60" y="175"/>
                  </a:cubicBezTo>
                  <a:cubicBezTo>
                    <a:pt x="61" y="167"/>
                    <a:pt x="61" y="167"/>
                    <a:pt x="61" y="167"/>
                  </a:cubicBezTo>
                  <a:cubicBezTo>
                    <a:pt x="63" y="157"/>
                    <a:pt x="63" y="157"/>
                    <a:pt x="63" y="157"/>
                  </a:cubicBezTo>
                  <a:cubicBezTo>
                    <a:pt x="63" y="157"/>
                    <a:pt x="63" y="157"/>
                    <a:pt x="63" y="157"/>
                  </a:cubicBezTo>
                  <a:cubicBezTo>
                    <a:pt x="64" y="151"/>
                    <a:pt x="68" y="148"/>
                    <a:pt x="68" y="153"/>
                  </a:cubicBezTo>
                  <a:cubicBezTo>
                    <a:pt x="67" y="154"/>
                    <a:pt x="67" y="154"/>
                    <a:pt x="67" y="154"/>
                  </a:cubicBezTo>
                  <a:cubicBezTo>
                    <a:pt x="66" y="163"/>
                    <a:pt x="66" y="163"/>
                    <a:pt x="66" y="163"/>
                  </a:cubicBezTo>
                  <a:cubicBezTo>
                    <a:pt x="64" y="173"/>
                    <a:pt x="64" y="173"/>
                    <a:pt x="64" y="173"/>
                  </a:cubicBezTo>
                  <a:cubicBezTo>
                    <a:pt x="64" y="176"/>
                    <a:pt x="64" y="176"/>
                    <a:pt x="64" y="176"/>
                  </a:cubicBezTo>
                  <a:cubicBezTo>
                    <a:pt x="63" y="179"/>
                    <a:pt x="63" y="179"/>
                    <a:pt x="63" y="179"/>
                  </a:cubicBezTo>
                  <a:cubicBezTo>
                    <a:pt x="61" y="191"/>
                    <a:pt x="61" y="191"/>
                    <a:pt x="61" y="191"/>
                  </a:cubicBezTo>
                  <a:cubicBezTo>
                    <a:pt x="61" y="192"/>
                    <a:pt x="61" y="192"/>
                    <a:pt x="61" y="192"/>
                  </a:cubicBezTo>
                  <a:cubicBezTo>
                    <a:pt x="59" y="193"/>
                    <a:pt x="59" y="193"/>
                    <a:pt x="59" y="193"/>
                  </a:cubicBezTo>
                  <a:cubicBezTo>
                    <a:pt x="58" y="193"/>
                    <a:pt x="57" y="193"/>
                    <a:pt x="57" y="194"/>
                  </a:cubicBezTo>
                  <a:cubicBezTo>
                    <a:pt x="57" y="190"/>
                    <a:pt x="58" y="186"/>
                    <a:pt x="58" y="183"/>
                  </a:cubicBezTo>
                  <a:close/>
                  <a:moveTo>
                    <a:pt x="49" y="234"/>
                  </a:moveTo>
                  <a:cubicBezTo>
                    <a:pt x="51" y="226"/>
                    <a:pt x="51" y="226"/>
                    <a:pt x="51" y="226"/>
                  </a:cubicBezTo>
                  <a:cubicBezTo>
                    <a:pt x="51" y="225"/>
                    <a:pt x="51" y="225"/>
                    <a:pt x="51" y="225"/>
                  </a:cubicBezTo>
                  <a:cubicBezTo>
                    <a:pt x="52" y="219"/>
                    <a:pt x="52" y="219"/>
                    <a:pt x="52" y="219"/>
                  </a:cubicBezTo>
                  <a:cubicBezTo>
                    <a:pt x="52" y="216"/>
                    <a:pt x="53" y="212"/>
                    <a:pt x="54" y="209"/>
                  </a:cubicBezTo>
                  <a:cubicBezTo>
                    <a:pt x="54" y="206"/>
                    <a:pt x="54" y="206"/>
                    <a:pt x="54" y="206"/>
                  </a:cubicBezTo>
                  <a:cubicBezTo>
                    <a:pt x="55" y="200"/>
                    <a:pt x="60" y="198"/>
                    <a:pt x="59" y="205"/>
                  </a:cubicBezTo>
                  <a:cubicBezTo>
                    <a:pt x="59" y="205"/>
                    <a:pt x="59" y="205"/>
                    <a:pt x="59" y="205"/>
                  </a:cubicBezTo>
                  <a:cubicBezTo>
                    <a:pt x="57" y="215"/>
                    <a:pt x="57" y="215"/>
                    <a:pt x="57" y="215"/>
                  </a:cubicBezTo>
                  <a:cubicBezTo>
                    <a:pt x="56" y="221"/>
                    <a:pt x="56" y="221"/>
                    <a:pt x="56" y="221"/>
                  </a:cubicBezTo>
                  <a:cubicBezTo>
                    <a:pt x="55" y="224"/>
                    <a:pt x="55" y="224"/>
                    <a:pt x="55" y="224"/>
                  </a:cubicBezTo>
                  <a:cubicBezTo>
                    <a:pt x="54" y="230"/>
                    <a:pt x="54" y="230"/>
                    <a:pt x="54" y="230"/>
                  </a:cubicBezTo>
                  <a:cubicBezTo>
                    <a:pt x="52" y="244"/>
                    <a:pt x="52" y="244"/>
                    <a:pt x="52" y="244"/>
                  </a:cubicBezTo>
                  <a:cubicBezTo>
                    <a:pt x="51" y="245"/>
                    <a:pt x="49" y="245"/>
                    <a:pt x="47" y="246"/>
                  </a:cubicBezTo>
                  <a:lnTo>
                    <a:pt x="49" y="234"/>
                  </a:lnTo>
                  <a:close/>
                  <a:moveTo>
                    <a:pt x="40" y="290"/>
                  </a:moveTo>
                  <a:cubicBezTo>
                    <a:pt x="41" y="283"/>
                    <a:pt x="41" y="283"/>
                    <a:pt x="41" y="283"/>
                  </a:cubicBezTo>
                  <a:cubicBezTo>
                    <a:pt x="41" y="283"/>
                    <a:pt x="41" y="283"/>
                    <a:pt x="41" y="283"/>
                  </a:cubicBezTo>
                  <a:cubicBezTo>
                    <a:pt x="42" y="276"/>
                    <a:pt x="42" y="276"/>
                    <a:pt x="42" y="276"/>
                  </a:cubicBezTo>
                  <a:cubicBezTo>
                    <a:pt x="43" y="272"/>
                    <a:pt x="43" y="268"/>
                    <a:pt x="44" y="265"/>
                  </a:cubicBezTo>
                  <a:cubicBezTo>
                    <a:pt x="44" y="263"/>
                    <a:pt x="44" y="263"/>
                    <a:pt x="44" y="263"/>
                  </a:cubicBezTo>
                  <a:cubicBezTo>
                    <a:pt x="45" y="256"/>
                    <a:pt x="50" y="255"/>
                    <a:pt x="49" y="261"/>
                  </a:cubicBezTo>
                  <a:cubicBezTo>
                    <a:pt x="49" y="261"/>
                    <a:pt x="49" y="261"/>
                    <a:pt x="49" y="262"/>
                  </a:cubicBezTo>
                  <a:cubicBezTo>
                    <a:pt x="48" y="271"/>
                    <a:pt x="48" y="271"/>
                    <a:pt x="48" y="271"/>
                  </a:cubicBezTo>
                  <a:cubicBezTo>
                    <a:pt x="46" y="279"/>
                    <a:pt x="46" y="279"/>
                    <a:pt x="46" y="279"/>
                  </a:cubicBezTo>
                  <a:cubicBezTo>
                    <a:pt x="46" y="282"/>
                    <a:pt x="46" y="282"/>
                    <a:pt x="46" y="282"/>
                  </a:cubicBezTo>
                  <a:cubicBezTo>
                    <a:pt x="45" y="286"/>
                    <a:pt x="45" y="286"/>
                    <a:pt x="45" y="286"/>
                  </a:cubicBezTo>
                  <a:cubicBezTo>
                    <a:pt x="42" y="303"/>
                    <a:pt x="42" y="303"/>
                    <a:pt x="42" y="303"/>
                  </a:cubicBezTo>
                  <a:cubicBezTo>
                    <a:pt x="41" y="303"/>
                    <a:pt x="39" y="303"/>
                    <a:pt x="38" y="304"/>
                  </a:cubicBezTo>
                  <a:lnTo>
                    <a:pt x="40" y="290"/>
                  </a:lnTo>
                  <a:close/>
                  <a:moveTo>
                    <a:pt x="27" y="365"/>
                  </a:moveTo>
                  <a:cubicBezTo>
                    <a:pt x="29" y="354"/>
                    <a:pt x="29" y="354"/>
                    <a:pt x="29" y="354"/>
                  </a:cubicBezTo>
                  <a:cubicBezTo>
                    <a:pt x="31" y="344"/>
                    <a:pt x="31" y="344"/>
                    <a:pt x="31" y="344"/>
                  </a:cubicBezTo>
                  <a:cubicBezTo>
                    <a:pt x="31" y="340"/>
                    <a:pt x="32" y="336"/>
                    <a:pt x="33" y="333"/>
                  </a:cubicBezTo>
                  <a:cubicBezTo>
                    <a:pt x="33" y="328"/>
                    <a:pt x="33" y="328"/>
                    <a:pt x="33" y="328"/>
                  </a:cubicBezTo>
                  <a:cubicBezTo>
                    <a:pt x="34" y="322"/>
                    <a:pt x="34" y="322"/>
                    <a:pt x="34" y="322"/>
                  </a:cubicBezTo>
                  <a:cubicBezTo>
                    <a:pt x="34" y="322"/>
                    <a:pt x="34" y="322"/>
                    <a:pt x="35" y="321"/>
                  </a:cubicBezTo>
                  <a:cubicBezTo>
                    <a:pt x="36" y="317"/>
                    <a:pt x="38" y="315"/>
                    <a:pt x="39" y="317"/>
                  </a:cubicBezTo>
                  <a:cubicBezTo>
                    <a:pt x="40" y="318"/>
                    <a:pt x="40" y="319"/>
                    <a:pt x="39" y="321"/>
                  </a:cubicBezTo>
                  <a:cubicBezTo>
                    <a:pt x="39" y="323"/>
                    <a:pt x="39" y="323"/>
                    <a:pt x="39" y="323"/>
                  </a:cubicBezTo>
                  <a:cubicBezTo>
                    <a:pt x="38" y="328"/>
                    <a:pt x="38" y="328"/>
                    <a:pt x="38" y="328"/>
                  </a:cubicBezTo>
                  <a:cubicBezTo>
                    <a:pt x="37" y="333"/>
                    <a:pt x="36" y="338"/>
                    <a:pt x="36" y="343"/>
                  </a:cubicBezTo>
                  <a:cubicBezTo>
                    <a:pt x="35" y="349"/>
                    <a:pt x="35" y="349"/>
                    <a:pt x="35" y="349"/>
                  </a:cubicBezTo>
                  <a:cubicBezTo>
                    <a:pt x="33" y="360"/>
                    <a:pt x="33" y="360"/>
                    <a:pt x="33" y="360"/>
                  </a:cubicBezTo>
                  <a:cubicBezTo>
                    <a:pt x="32" y="365"/>
                    <a:pt x="32" y="365"/>
                    <a:pt x="32" y="365"/>
                  </a:cubicBezTo>
                  <a:cubicBezTo>
                    <a:pt x="30" y="365"/>
                    <a:pt x="29" y="365"/>
                    <a:pt x="27" y="365"/>
                  </a:cubicBezTo>
                  <a:close/>
                  <a:moveTo>
                    <a:pt x="42" y="428"/>
                  </a:moveTo>
                  <a:cubicBezTo>
                    <a:pt x="40" y="445"/>
                    <a:pt x="40" y="445"/>
                    <a:pt x="40" y="445"/>
                  </a:cubicBezTo>
                  <a:cubicBezTo>
                    <a:pt x="39" y="452"/>
                    <a:pt x="39" y="452"/>
                    <a:pt x="39" y="452"/>
                  </a:cubicBezTo>
                  <a:cubicBezTo>
                    <a:pt x="39" y="458"/>
                    <a:pt x="39" y="458"/>
                    <a:pt x="39" y="458"/>
                  </a:cubicBezTo>
                  <a:cubicBezTo>
                    <a:pt x="36" y="482"/>
                    <a:pt x="36" y="482"/>
                    <a:pt x="36" y="482"/>
                  </a:cubicBezTo>
                  <a:cubicBezTo>
                    <a:pt x="16" y="482"/>
                    <a:pt x="16" y="482"/>
                    <a:pt x="16" y="482"/>
                  </a:cubicBezTo>
                  <a:cubicBezTo>
                    <a:pt x="16" y="477"/>
                    <a:pt x="16" y="477"/>
                    <a:pt x="16" y="477"/>
                  </a:cubicBezTo>
                  <a:cubicBezTo>
                    <a:pt x="17" y="470"/>
                    <a:pt x="17" y="470"/>
                    <a:pt x="17" y="470"/>
                  </a:cubicBezTo>
                  <a:cubicBezTo>
                    <a:pt x="18" y="463"/>
                    <a:pt x="18" y="463"/>
                    <a:pt x="18" y="463"/>
                  </a:cubicBezTo>
                  <a:cubicBezTo>
                    <a:pt x="20" y="446"/>
                    <a:pt x="20" y="446"/>
                    <a:pt x="20" y="446"/>
                  </a:cubicBezTo>
                  <a:cubicBezTo>
                    <a:pt x="22" y="424"/>
                    <a:pt x="22" y="424"/>
                    <a:pt x="22" y="424"/>
                  </a:cubicBezTo>
                  <a:cubicBezTo>
                    <a:pt x="23" y="414"/>
                    <a:pt x="23" y="414"/>
                    <a:pt x="23" y="414"/>
                  </a:cubicBezTo>
                  <a:cubicBezTo>
                    <a:pt x="24" y="405"/>
                    <a:pt x="24" y="405"/>
                    <a:pt x="24" y="405"/>
                  </a:cubicBezTo>
                  <a:cubicBezTo>
                    <a:pt x="24" y="402"/>
                    <a:pt x="24" y="402"/>
                    <a:pt x="24" y="402"/>
                  </a:cubicBezTo>
                  <a:cubicBezTo>
                    <a:pt x="25" y="397"/>
                    <a:pt x="26" y="394"/>
                    <a:pt x="27" y="391"/>
                  </a:cubicBezTo>
                  <a:cubicBezTo>
                    <a:pt x="29" y="388"/>
                    <a:pt x="31" y="386"/>
                    <a:pt x="34" y="386"/>
                  </a:cubicBezTo>
                  <a:cubicBezTo>
                    <a:pt x="37" y="385"/>
                    <a:pt x="40" y="387"/>
                    <a:pt x="42" y="390"/>
                  </a:cubicBezTo>
                  <a:cubicBezTo>
                    <a:pt x="43" y="392"/>
                    <a:pt x="44" y="394"/>
                    <a:pt x="44" y="397"/>
                  </a:cubicBezTo>
                  <a:cubicBezTo>
                    <a:pt x="45" y="399"/>
                    <a:pt x="45" y="401"/>
                    <a:pt x="44" y="404"/>
                  </a:cubicBezTo>
                  <a:cubicBezTo>
                    <a:pt x="44" y="405"/>
                    <a:pt x="44" y="405"/>
                    <a:pt x="44" y="405"/>
                  </a:cubicBezTo>
                  <a:lnTo>
                    <a:pt x="42" y="428"/>
                  </a:lnTo>
                  <a:close/>
                  <a:moveTo>
                    <a:pt x="79" y="408"/>
                  </a:moveTo>
                  <a:cubicBezTo>
                    <a:pt x="78" y="414"/>
                    <a:pt x="78" y="414"/>
                    <a:pt x="78" y="414"/>
                  </a:cubicBezTo>
                  <a:cubicBezTo>
                    <a:pt x="78" y="420"/>
                    <a:pt x="78" y="420"/>
                    <a:pt x="78" y="420"/>
                  </a:cubicBezTo>
                  <a:cubicBezTo>
                    <a:pt x="77" y="427"/>
                    <a:pt x="77" y="427"/>
                    <a:pt x="77" y="427"/>
                  </a:cubicBezTo>
                  <a:cubicBezTo>
                    <a:pt x="73" y="461"/>
                    <a:pt x="73" y="461"/>
                    <a:pt x="73" y="461"/>
                  </a:cubicBezTo>
                  <a:cubicBezTo>
                    <a:pt x="71" y="482"/>
                    <a:pt x="71" y="482"/>
                    <a:pt x="71" y="482"/>
                  </a:cubicBezTo>
                  <a:cubicBezTo>
                    <a:pt x="48" y="482"/>
                    <a:pt x="48" y="482"/>
                    <a:pt x="48" y="482"/>
                  </a:cubicBezTo>
                  <a:cubicBezTo>
                    <a:pt x="43" y="482"/>
                    <a:pt x="43" y="482"/>
                    <a:pt x="43" y="482"/>
                  </a:cubicBezTo>
                  <a:cubicBezTo>
                    <a:pt x="46" y="452"/>
                    <a:pt x="46" y="452"/>
                    <a:pt x="46" y="452"/>
                  </a:cubicBezTo>
                  <a:cubicBezTo>
                    <a:pt x="47" y="445"/>
                    <a:pt x="47" y="445"/>
                    <a:pt x="47" y="445"/>
                  </a:cubicBezTo>
                  <a:cubicBezTo>
                    <a:pt x="48" y="439"/>
                    <a:pt x="48" y="439"/>
                    <a:pt x="48" y="439"/>
                  </a:cubicBezTo>
                  <a:cubicBezTo>
                    <a:pt x="50" y="421"/>
                    <a:pt x="50" y="421"/>
                    <a:pt x="50" y="421"/>
                  </a:cubicBezTo>
                  <a:cubicBezTo>
                    <a:pt x="51" y="405"/>
                    <a:pt x="51" y="405"/>
                    <a:pt x="51" y="405"/>
                  </a:cubicBezTo>
                  <a:cubicBezTo>
                    <a:pt x="52" y="402"/>
                    <a:pt x="52" y="400"/>
                    <a:pt x="53" y="398"/>
                  </a:cubicBezTo>
                  <a:cubicBezTo>
                    <a:pt x="55" y="392"/>
                    <a:pt x="60" y="389"/>
                    <a:pt x="64" y="389"/>
                  </a:cubicBezTo>
                  <a:cubicBezTo>
                    <a:pt x="70" y="388"/>
                    <a:pt x="75" y="392"/>
                    <a:pt x="78" y="398"/>
                  </a:cubicBezTo>
                  <a:cubicBezTo>
                    <a:pt x="79" y="401"/>
                    <a:pt x="79" y="404"/>
                    <a:pt x="79" y="408"/>
                  </a:cubicBezTo>
                  <a:close/>
                  <a:moveTo>
                    <a:pt x="117" y="425"/>
                  </a:moveTo>
                  <a:cubicBezTo>
                    <a:pt x="113" y="463"/>
                    <a:pt x="113" y="463"/>
                    <a:pt x="113" y="463"/>
                  </a:cubicBezTo>
                  <a:cubicBezTo>
                    <a:pt x="111" y="482"/>
                    <a:pt x="111" y="482"/>
                    <a:pt x="111" y="482"/>
                  </a:cubicBezTo>
                  <a:cubicBezTo>
                    <a:pt x="90" y="482"/>
                    <a:pt x="90" y="482"/>
                    <a:pt x="90" y="482"/>
                  </a:cubicBezTo>
                  <a:cubicBezTo>
                    <a:pt x="78" y="482"/>
                    <a:pt x="78" y="482"/>
                    <a:pt x="78" y="482"/>
                  </a:cubicBezTo>
                  <a:cubicBezTo>
                    <a:pt x="81" y="455"/>
                    <a:pt x="81" y="455"/>
                    <a:pt x="81" y="455"/>
                  </a:cubicBezTo>
                  <a:cubicBezTo>
                    <a:pt x="84" y="421"/>
                    <a:pt x="84" y="421"/>
                    <a:pt x="84" y="421"/>
                  </a:cubicBezTo>
                  <a:cubicBezTo>
                    <a:pt x="85" y="414"/>
                    <a:pt x="85" y="414"/>
                    <a:pt x="85" y="414"/>
                  </a:cubicBezTo>
                  <a:cubicBezTo>
                    <a:pt x="86" y="407"/>
                    <a:pt x="86" y="407"/>
                    <a:pt x="86" y="407"/>
                  </a:cubicBezTo>
                  <a:cubicBezTo>
                    <a:pt x="86" y="406"/>
                    <a:pt x="86" y="406"/>
                    <a:pt x="86" y="406"/>
                  </a:cubicBezTo>
                  <a:cubicBezTo>
                    <a:pt x="88" y="392"/>
                    <a:pt x="98" y="387"/>
                    <a:pt x="107" y="390"/>
                  </a:cubicBezTo>
                  <a:cubicBezTo>
                    <a:pt x="109" y="391"/>
                    <a:pt x="110" y="391"/>
                    <a:pt x="112" y="392"/>
                  </a:cubicBezTo>
                  <a:cubicBezTo>
                    <a:pt x="113" y="393"/>
                    <a:pt x="114" y="394"/>
                    <a:pt x="115" y="395"/>
                  </a:cubicBezTo>
                  <a:cubicBezTo>
                    <a:pt x="118" y="399"/>
                    <a:pt x="120" y="403"/>
                    <a:pt x="119" y="409"/>
                  </a:cubicBezTo>
                  <a:lnTo>
                    <a:pt x="117" y="425"/>
                  </a:lnTo>
                  <a:close/>
                  <a:moveTo>
                    <a:pt x="121" y="301"/>
                  </a:moveTo>
                  <a:cubicBezTo>
                    <a:pt x="119" y="301"/>
                    <a:pt x="119" y="301"/>
                    <a:pt x="119" y="301"/>
                  </a:cubicBezTo>
                  <a:cubicBezTo>
                    <a:pt x="117" y="300"/>
                    <a:pt x="114" y="300"/>
                    <a:pt x="112" y="300"/>
                  </a:cubicBezTo>
                  <a:cubicBezTo>
                    <a:pt x="110" y="300"/>
                    <a:pt x="108" y="300"/>
                    <a:pt x="107" y="299"/>
                  </a:cubicBezTo>
                  <a:cubicBezTo>
                    <a:pt x="106" y="299"/>
                    <a:pt x="106" y="299"/>
                    <a:pt x="106" y="299"/>
                  </a:cubicBezTo>
                  <a:cubicBezTo>
                    <a:pt x="107" y="290"/>
                    <a:pt x="107" y="290"/>
                    <a:pt x="107" y="290"/>
                  </a:cubicBezTo>
                  <a:cubicBezTo>
                    <a:pt x="108" y="279"/>
                    <a:pt x="108" y="279"/>
                    <a:pt x="108" y="279"/>
                  </a:cubicBezTo>
                  <a:cubicBezTo>
                    <a:pt x="109" y="270"/>
                    <a:pt x="109" y="270"/>
                    <a:pt x="109" y="270"/>
                  </a:cubicBezTo>
                  <a:cubicBezTo>
                    <a:pt x="110" y="265"/>
                    <a:pt x="110" y="265"/>
                    <a:pt x="110" y="265"/>
                  </a:cubicBezTo>
                  <a:cubicBezTo>
                    <a:pt x="110" y="259"/>
                    <a:pt x="110" y="259"/>
                    <a:pt x="110" y="259"/>
                  </a:cubicBezTo>
                  <a:cubicBezTo>
                    <a:pt x="111" y="258"/>
                    <a:pt x="111" y="258"/>
                    <a:pt x="111" y="258"/>
                  </a:cubicBezTo>
                  <a:cubicBezTo>
                    <a:pt x="111" y="252"/>
                    <a:pt x="116" y="250"/>
                    <a:pt x="120" y="251"/>
                  </a:cubicBezTo>
                  <a:cubicBezTo>
                    <a:pt x="121" y="251"/>
                    <a:pt x="123" y="252"/>
                    <a:pt x="124" y="254"/>
                  </a:cubicBezTo>
                  <a:cubicBezTo>
                    <a:pt x="124" y="255"/>
                    <a:pt x="125" y="256"/>
                    <a:pt x="125" y="257"/>
                  </a:cubicBezTo>
                  <a:cubicBezTo>
                    <a:pt x="125" y="258"/>
                    <a:pt x="125" y="258"/>
                    <a:pt x="125" y="259"/>
                  </a:cubicBezTo>
                  <a:cubicBezTo>
                    <a:pt x="124" y="265"/>
                    <a:pt x="124" y="271"/>
                    <a:pt x="123" y="276"/>
                  </a:cubicBezTo>
                  <a:cubicBezTo>
                    <a:pt x="123" y="280"/>
                    <a:pt x="123" y="280"/>
                    <a:pt x="123" y="280"/>
                  </a:cubicBezTo>
                  <a:cubicBezTo>
                    <a:pt x="122" y="287"/>
                    <a:pt x="122" y="287"/>
                    <a:pt x="122" y="287"/>
                  </a:cubicBezTo>
                  <a:cubicBezTo>
                    <a:pt x="122" y="292"/>
                    <a:pt x="122" y="292"/>
                    <a:pt x="122" y="292"/>
                  </a:cubicBezTo>
                  <a:cubicBezTo>
                    <a:pt x="121" y="299"/>
                    <a:pt x="121" y="299"/>
                    <a:pt x="121" y="299"/>
                  </a:cubicBezTo>
                  <a:lnTo>
                    <a:pt x="121" y="301"/>
                  </a:lnTo>
                  <a:close/>
                  <a:moveTo>
                    <a:pt x="153" y="416"/>
                  </a:moveTo>
                  <a:cubicBezTo>
                    <a:pt x="151" y="432"/>
                    <a:pt x="151" y="432"/>
                    <a:pt x="151" y="432"/>
                  </a:cubicBezTo>
                  <a:cubicBezTo>
                    <a:pt x="148" y="460"/>
                    <a:pt x="148" y="460"/>
                    <a:pt x="148" y="460"/>
                  </a:cubicBezTo>
                  <a:cubicBezTo>
                    <a:pt x="146" y="482"/>
                    <a:pt x="146" y="482"/>
                    <a:pt x="146" y="482"/>
                  </a:cubicBezTo>
                  <a:cubicBezTo>
                    <a:pt x="121" y="482"/>
                    <a:pt x="121" y="482"/>
                    <a:pt x="121" y="482"/>
                  </a:cubicBezTo>
                  <a:cubicBezTo>
                    <a:pt x="118" y="482"/>
                    <a:pt x="118" y="482"/>
                    <a:pt x="118" y="482"/>
                  </a:cubicBezTo>
                  <a:cubicBezTo>
                    <a:pt x="121" y="457"/>
                    <a:pt x="121" y="457"/>
                    <a:pt x="121" y="457"/>
                  </a:cubicBezTo>
                  <a:cubicBezTo>
                    <a:pt x="125" y="418"/>
                    <a:pt x="125" y="418"/>
                    <a:pt x="125" y="418"/>
                  </a:cubicBezTo>
                  <a:cubicBezTo>
                    <a:pt x="126" y="413"/>
                    <a:pt x="126" y="413"/>
                    <a:pt x="126" y="413"/>
                  </a:cubicBezTo>
                  <a:cubicBezTo>
                    <a:pt x="127" y="398"/>
                    <a:pt x="140" y="393"/>
                    <a:pt x="148" y="400"/>
                  </a:cubicBezTo>
                  <a:cubicBezTo>
                    <a:pt x="152" y="402"/>
                    <a:pt x="154" y="408"/>
                    <a:pt x="153" y="416"/>
                  </a:cubicBezTo>
                  <a:close/>
                  <a:moveTo>
                    <a:pt x="180" y="419"/>
                  </a:moveTo>
                  <a:cubicBezTo>
                    <a:pt x="178" y="435"/>
                    <a:pt x="178" y="435"/>
                    <a:pt x="178" y="435"/>
                  </a:cubicBezTo>
                  <a:cubicBezTo>
                    <a:pt x="173" y="482"/>
                    <a:pt x="173" y="482"/>
                    <a:pt x="173" y="482"/>
                  </a:cubicBezTo>
                  <a:cubicBezTo>
                    <a:pt x="153" y="482"/>
                    <a:pt x="153" y="482"/>
                    <a:pt x="153" y="482"/>
                  </a:cubicBezTo>
                  <a:cubicBezTo>
                    <a:pt x="156" y="454"/>
                    <a:pt x="156" y="454"/>
                    <a:pt x="156" y="454"/>
                  </a:cubicBezTo>
                  <a:cubicBezTo>
                    <a:pt x="159" y="425"/>
                    <a:pt x="159" y="425"/>
                    <a:pt x="159" y="425"/>
                  </a:cubicBezTo>
                  <a:cubicBezTo>
                    <a:pt x="160" y="416"/>
                    <a:pt x="160" y="416"/>
                    <a:pt x="160" y="416"/>
                  </a:cubicBezTo>
                  <a:cubicBezTo>
                    <a:pt x="162" y="398"/>
                    <a:pt x="176" y="395"/>
                    <a:pt x="180" y="408"/>
                  </a:cubicBezTo>
                  <a:cubicBezTo>
                    <a:pt x="180" y="411"/>
                    <a:pt x="181" y="415"/>
                    <a:pt x="180" y="419"/>
                  </a:cubicBezTo>
                  <a:close/>
                  <a:moveTo>
                    <a:pt x="185" y="360"/>
                  </a:moveTo>
                  <a:cubicBezTo>
                    <a:pt x="185" y="369"/>
                    <a:pt x="185" y="369"/>
                    <a:pt x="185" y="369"/>
                  </a:cubicBezTo>
                  <a:cubicBezTo>
                    <a:pt x="184" y="381"/>
                    <a:pt x="184" y="381"/>
                    <a:pt x="184" y="381"/>
                  </a:cubicBezTo>
                  <a:cubicBezTo>
                    <a:pt x="183" y="381"/>
                    <a:pt x="181" y="381"/>
                    <a:pt x="179" y="381"/>
                  </a:cubicBezTo>
                  <a:cubicBezTo>
                    <a:pt x="180" y="373"/>
                    <a:pt x="180" y="373"/>
                    <a:pt x="180" y="373"/>
                  </a:cubicBezTo>
                  <a:cubicBezTo>
                    <a:pt x="180" y="368"/>
                    <a:pt x="180" y="363"/>
                    <a:pt x="180" y="358"/>
                  </a:cubicBezTo>
                  <a:cubicBezTo>
                    <a:pt x="180" y="353"/>
                    <a:pt x="181" y="347"/>
                    <a:pt x="181" y="341"/>
                  </a:cubicBezTo>
                  <a:cubicBezTo>
                    <a:pt x="181" y="336"/>
                    <a:pt x="181" y="336"/>
                    <a:pt x="181" y="336"/>
                  </a:cubicBezTo>
                  <a:cubicBezTo>
                    <a:pt x="181" y="336"/>
                    <a:pt x="181" y="335"/>
                    <a:pt x="181" y="335"/>
                  </a:cubicBezTo>
                  <a:cubicBezTo>
                    <a:pt x="182" y="331"/>
                    <a:pt x="183" y="331"/>
                    <a:pt x="185" y="332"/>
                  </a:cubicBezTo>
                  <a:cubicBezTo>
                    <a:pt x="185" y="333"/>
                    <a:pt x="186" y="335"/>
                    <a:pt x="186" y="337"/>
                  </a:cubicBezTo>
                  <a:cubicBezTo>
                    <a:pt x="186" y="338"/>
                    <a:pt x="186" y="338"/>
                    <a:pt x="186" y="338"/>
                  </a:cubicBezTo>
                  <a:cubicBezTo>
                    <a:pt x="186" y="346"/>
                    <a:pt x="185" y="353"/>
                    <a:pt x="185" y="360"/>
                  </a:cubicBezTo>
                  <a:close/>
                  <a:moveTo>
                    <a:pt x="189" y="278"/>
                  </a:moveTo>
                  <a:cubicBezTo>
                    <a:pt x="188" y="287"/>
                    <a:pt x="188" y="287"/>
                    <a:pt x="188" y="287"/>
                  </a:cubicBezTo>
                  <a:cubicBezTo>
                    <a:pt x="188" y="291"/>
                    <a:pt x="188" y="295"/>
                    <a:pt x="188" y="299"/>
                  </a:cubicBezTo>
                  <a:cubicBezTo>
                    <a:pt x="187" y="308"/>
                    <a:pt x="187" y="308"/>
                    <a:pt x="187" y="308"/>
                  </a:cubicBezTo>
                  <a:cubicBezTo>
                    <a:pt x="187" y="319"/>
                    <a:pt x="187" y="319"/>
                    <a:pt x="187" y="319"/>
                  </a:cubicBezTo>
                  <a:cubicBezTo>
                    <a:pt x="185" y="319"/>
                    <a:pt x="184" y="318"/>
                    <a:pt x="182" y="318"/>
                  </a:cubicBezTo>
                  <a:cubicBezTo>
                    <a:pt x="182" y="312"/>
                    <a:pt x="182" y="312"/>
                    <a:pt x="182" y="312"/>
                  </a:cubicBezTo>
                  <a:cubicBezTo>
                    <a:pt x="183" y="297"/>
                    <a:pt x="183" y="297"/>
                    <a:pt x="183" y="297"/>
                  </a:cubicBezTo>
                  <a:cubicBezTo>
                    <a:pt x="183" y="291"/>
                    <a:pt x="183" y="291"/>
                    <a:pt x="183" y="291"/>
                  </a:cubicBezTo>
                  <a:cubicBezTo>
                    <a:pt x="184" y="282"/>
                    <a:pt x="184" y="282"/>
                    <a:pt x="184" y="282"/>
                  </a:cubicBezTo>
                  <a:cubicBezTo>
                    <a:pt x="184" y="276"/>
                    <a:pt x="184" y="276"/>
                    <a:pt x="184" y="276"/>
                  </a:cubicBezTo>
                  <a:cubicBezTo>
                    <a:pt x="184" y="274"/>
                    <a:pt x="184" y="273"/>
                    <a:pt x="185" y="273"/>
                  </a:cubicBezTo>
                  <a:cubicBezTo>
                    <a:pt x="185" y="272"/>
                    <a:pt x="186" y="271"/>
                    <a:pt x="186" y="271"/>
                  </a:cubicBezTo>
                  <a:cubicBezTo>
                    <a:pt x="187" y="272"/>
                    <a:pt x="189" y="274"/>
                    <a:pt x="189" y="278"/>
                  </a:cubicBezTo>
                  <a:close/>
                  <a:moveTo>
                    <a:pt x="191" y="221"/>
                  </a:moveTo>
                  <a:cubicBezTo>
                    <a:pt x="191" y="230"/>
                    <a:pt x="191" y="230"/>
                    <a:pt x="191" y="230"/>
                  </a:cubicBezTo>
                  <a:cubicBezTo>
                    <a:pt x="190" y="236"/>
                    <a:pt x="190" y="236"/>
                    <a:pt x="190" y="236"/>
                  </a:cubicBezTo>
                  <a:cubicBezTo>
                    <a:pt x="190" y="241"/>
                    <a:pt x="190" y="241"/>
                    <a:pt x="190" y="241"/>
                  </a:cubicBezTo>
                  <a:cubicBezTo>
                    <a:pt x="190" y="242"/>
                    <a:pt x="190" y="242"/>
                    <a:pt x="190" y="242"/>
                  </a:cubicBezTo>
                  <a:cubicBezTo>
                    <a:pt x="190" y="247"/>
                    <a:pt x="190" y="253"/>
                    <a:pt x="189" y="258"/>
                  </a:cubicBezTo>
                  <a:cubicBezTo>
                    <a:pt x="189" y="261"/>
                    <a:pt x="189" y="261"/>
                    <a:pt x="189" y="261"/>
                  </a:cubicBezTo>
                  <a:cubicBezTo>
                    <a:pt x="189" y="260"/>
                    <a:pt x="188" y="260"/>
                    <a:pt x="187" y="260"/>
                  </a:cubicBezTo>
                  <a:cubicBezTo>
                    <a:pt x="185" y="259"/>
                    <a:pt x="185" y="259"/>
                    <a:pt x="185" y="259"/>
                  </a:cubicBezTo>
                  <a:cubicBezTo>
                    <a:pt x="185" y="246"/>
                    <a:pt x="185" y="246"/>
                    <a:pt x="185" y="246"/>
                  </a:cubicBezTo>
                  <a:cubicBezTo>
                    <a:pt x="186" y="239"/>
                    <a:pt x="186" y="239"/>
                    <a:pt x="186" y="239"/>
                  </a:cubicBezTo>
                  <a:cubicBezTo>
                    <a:pt x="186" y="238"/>
                    <a:pt x="186" y="238"/>
                    <a:pt x="186" y="238"/>
                  </a:cubicBezTo>
                  <a:cubicBezTo>
                    <a:pt x="186" y="234"/>
                    <a:pt x="186" y="234"/>
                    <a:pt x="186" y="234"/>
                  </a:cubicBezTo>
                  <a:cubicBezTo>
                    <a:pt x="187" y="224"/>
                    <a:pt x="187" y="224"/>
                    <a:pt x="187" y="224"/>
                  </a:cubicBezTo>
                  <a:cubicBezTo>
                    <a:pt x="187" y="218"/>
                    <a:pt x="187" y="218"/>
                    <a:pt x="187" y="218"/>
                  </a:cubicBezTo>
                  <a:cubicBezTo>
                    <a:pt x="187" y="211"/>
                    <a:pt x="191" y="214"/>
                    <a:pt x="191" y="221"/>
                  </a:cubicBezTo>
                  <a:close/>
                  <a:moveTo>
                    <a:pt x="192" y="182"/>
                  </a:moveTo>
                  <a:cubicBezTo>
                    <a:pt x="192" y="185"/>
                    <a:pt x="192" y="185"/>
                    <a:pt x="192" y="185"/>
                  </a:cubicBezTo>
                  <a:cubicBezTo>
                    <a:pt x="192" y="189"/>
                    <a:pt x="192" y="189"/>
                    <a:pt x="192" y="189"/>
                  </a:cubicBezTo>
                  <a:cubicBezTo>
                    <a:pt x="192" y="192"/>
                    <a:pt x="192" y="192"/>
                    <a:pt x="192" y="192"/>
                  </a:cubicBezTo>
                  <a:cubicBezTo>
                    <a:pt x="192" y="198"/>
                    <a:pt x="192" y="198"/>
                    <a:pt x="192" y="198"/>
                  </a:cubicBezTo>
                  <a:cubicBezTo>
                    <a:pt x="191" y="202"/>
                    <a:pt x="191" y="202"/>
                    <a:pt x="191" y="202"/>
                  </a:cubicBezTo>
                  <a:cubicBezTo>
                    <a:pt x="191" y="208"/>
                    <a:pt x="191" y="208"/>
                    <a:pt x="191" y="208"/>
                  </a:cubicBezTo>
                  <a:cubicBezTo>
                    <a:pt x="190" y="207"/>
                    <a:pt x="189" y="206"/>
                    <a:pt x="188" y="205"/>
                  </a:cubicBezTo>
                  <a:cubicBezTo>
                    <a:pt x="187" y="205"/>
                    <a:pt x="187" y="205"/>
                    <a:pt x="187" y="205"/>
                  </a:cubicBezTo>
                  <a:cubicBezTo>
                    <a:pt x="187" y="201"/>
                    <a:pt x="187" y="201"/>
                    <a:pt x="187" y="201"/>
                  </a:cubicBezTo>
                  <a:cubicBezTo>
                    <a:pt x="188" y="195"/>
                    <a:pt x="188" y="195"/>
                    <a:pt x="188" y="195"/>
                  </a:cubicBezTo>
                  <a:cubicBezTo>
                    <a:pt x="188" y="189"/>
                    <a:pt x="188" y="189"/>
                    <a:pt x="188" y="189"/>
                  </a:cubicBezTo>
                  <a:cubicBezTo>
                    <a:pt x="188" y="186"/>
                    <a:pt x="188" y="186"/>
                    <a:pt x="188" y="186"/>
                  </a:cubicBezTo>
                  <a:cubicBezTo>
                    <a:pt x="188" y="186"/>
                    <a:pt x="188" y="186"/>
                    <a:pt x="188" y="186"/>
                  </a:cubicBezTo>
                  <a:cubicBezTo>
                    <a:pt x="188" y="180"/>
                    <a:pt x="189" y="174"/>
                    <a:pt x="189" y="168"/>
                  </a:cubicBezTo>
                  <a:cubicBezTo>
                    <a:pt x="189" y="166"/>
                    <a:pt x="189" y="166"/>
                    <a:pt x="189" y="166"/>
                  </a:cubicBezTo>
                  <a:cubicBezTo>
                    <a:pt x="189" y="161"/>
                    <a:pt x="191" y="162"/>
                    <a:pt x="192" y="165"/>
                  </a:cubicBezTo>
                  <a:cubicBezTo>
                    <a:pt x="193" y="166"/>
                    <a:pt x="193" y="168"/>
                    <a:pt x="193" y="170"/>
                  </a:cubicBezTo>
                  <a:cubicBezTo>
                    <a:pt x="193" y="174"/>
                    <a:pt x="192" y="178"/>
                    <a:pt x="192" y="182"/>
                  </a:cubicBezTo>
                  <a:close/>
                  <a:moveTo>
                    <a:pt x="194" y="128"/>
                  </a:moveTo>
                  <a:cubicBezTo>
                    <a:pt x="194" y="132"/>
                    <a:pt x="194" y="132"/>
                    <a:pt x="194" y="132"/>
                  </a:cubicBezTo>
                  <a:cubicBezTo>
                    <a:pt x="194" y="133"/>
                    <a:pt x="194" y="133"/>
                    <a:pt x="194" y="133"/>
                  </a:cubicBezTo>
                  <a:cubicBezTo>
                    <a:pt x="194" y="139"/>
                    <a:pt x="194" y="139"/>
                    <a:pt x="194" y="139"/>
                  </a:cubicBezTo>
                  <a:cubicBezTo>
                    <a:pt x="194" y="142"/>
                    <a:pt x="194" y="142"/>
                    <a:pt x="194" y="142"/>
                  </a:cubicBezTo>
                  <a:cubicBezTo>
                    <a:pt x="193" y="152"/>
                    <a:pt x="193" y="152"/>
                    <a:pt x="193" y="152"/>
                  </a:cubicBezTo>
                  <a:cubicBezTo>
                    <a:pt x="193" y="157"/>
                    <a:pt x="193" y="157"/>
                    <a:pt x="193" y="157"/>
                  </a:cubicBezTo>
                  <a:cubicBezTo>
                    <a:pt x="192" y="156"/>
                    <a:pt x="191" y="156"/>
                    <a:pt x="189" y="155"/>
                  </a:cubicBezTo>
                  <a:cubicBezTo>
                    <a:pt x="189" y="155"/>
                    <a:pt x="189" y="155"/>
                    <a:pt x="189" y="155"/>
                  </a:cubicBezTo>
                  <a:cubicBezTo>
                    <a:pt x="190" y="145"/>
                    <a:pt x="190" y="145"/>
                    <a:pt x="190" y="145"/>
                  </a:cubicBezTo>
                  <a:cubicBezTo>
                    <a:pt x="190" y="136"/>
                    <a:pt x="190" y="136"/>
                    <a:pt x="190" y="136"/>
                  </a:cubicBezTo>
                  <a:cubicBezTo>
                    <a:pt x="190" y="136"/>
                    <a:pt x="190" y="136"/>
                    <a:pt x="190" y="136"/>
                  </a:cubicBezTo>
                  <a:cubicBezTo>
                    <a:pt x="190" y="136"/>
                    <a:pt x="190" y="136"/>
                    <a:pt x="190" y="136"/>
                  </a:cubicBezTo>
                  <a:cubicBezTo>
                    <a:pt x="190" y="132"/>
                    <a:pt x="190" y="132"/>
                    <a:pt x="190" y="132"/>
                  </a:cubicBezTo>
                  <a:cubicBezTo>
                    <a:pt x="191" y="118"/>
                    <a:pt x="191" y="118"/>
                    <a:pt x="191" y="118"/>
                  </a:cubicBezTo>
                  <a:cubicBezTo>
                    <a:pt x="191" y="117"/>
                    <a:pt x="191" y="117"/>
                    <a:pt x="191" y="117"/>
                  </a:cubicBezTo>
                  <a:cubicBezTo>
                    <a:pt x="191" y="113"/>
                    <a:pt x="193" y="113"/>
                    <a:pt x="194" y="116"/>
                  </a:cubicBezTo>
                  <a:cubicBezTo>
                    <a:pt x="194" y="117"/>
                    <a:pt x="195" y="119"/>
                    <a:pt x="195" y="121"/>
                  </a:cubicBezTo>
                  <a:lnTo>
                    <a:pt x="194" y="128"/>
                  </a:lnTo>
                  <a:close/>
                  <a:moveTo>
                    <a:pt x="196" y="80"/>
                  </a:moveTo>
                  <a:cubicBezTo>
                    <a:pt x="196" y="83"/>
                    <a:pt x="196" y="83"/>
                    <a:pt x="196" y="83"/>
                  </a:cubicBezTo>
                  <a:cubicBezTo>
                    <a:pt x="196" y="85"/>
                    <a:pt x="196" y="85"/>
                    <a:pt x="196" y="85"/>
                  </a:cubicBezTo>
                  <a:cubicBezTo>
                    <a:pt x="196" y="92"/>
                    <a:pt x="196" y="92"/>
                    <a:pt x="196" y="92"/>
                  </a:cubicBezTo>
                  <a:cubicBezTo>
                    <a:pt x="196" y="93"/>
                    <a:pt x="196" y="93"/>
                    <a:pt x="196" y="93"/>
                  </a:cubicBezTo>
                  <a:cubicBezTo>
                    <a:pt x="196" y="101"/>
                    <a:pt x="196" y="101"/>
                    <a:pt x="196" y="101"/>
                  </a:cubicBezTo>
                  <a:cubicBezTo>
                    <a:pt x="195" y="107"/>
                    <a:pt x="195" y="107"/>
                    <a:pt x="195" y="107"/>
                  </a:cubicBezTo>
                  <a:cubicBezTo>
                    <a:pt x="195" y="110"/>
                    <a:pt x="195" y="110"/>
                    <a:pt x="195" y="110"/>
                  </a:cubicBezTo>
                  <a:cubicBezTo>
                    <a:pt x="195" y="109"/>
                    <a:pt x="194" y="109"/>
                    <a:pt x="194" y="108"/>
                  </a:cubicBezTo>
                  <a:cubicBezTo>
                    <a:pt x="193" y="108"/>
                    <a:pt x="192" y="107"/>
                    <a:pt x="192" y="106"/>
                  </a:cubicBezTo>
                  <a:cubicBezTo>
                    <a:pt x="192" y="104"/>
                    <a:pt x="192" y="104"/>
                    <a:pt x="192" y="104"/>
                  </a:cubicBezTo>
                  <a:cubicBezTo>
                    <a:pt x="192" y="95"/>
                    <a:pt x="192" y="95"/>
                    <a:pt x="192" y="95"/>
                  </a:cubicBezTo>
                  <a:cubicBezTo>
                    <a:pt x="192" y="89"/>
                    <a:pt x="192" y="89"/>
                    <a:pt x="192" y="89"/>
                  </a:cubicBezTo>
                  <a:cubicBezTo>
                    <a:pt x="192" y="88"/>
                    <a:pt x="192" y="88"/>
                    <a:pt x="192" y="88"/>
                  </a:cubicBezTo>
                  <a:cubicBezTo>
                    <a:pt x="192" y="86"/>
                    <a:pt x="192" y="86"/>
                    <a:pt x="192" y="86"/>
                  </a:cubicBezTo>
                  <a:cubicBezTo>
                    <a:pt x="193" y="83"/>
                    <a:pt x="193" y="83"/>
                    <a:pt x="193" y="83"/>
                  </a:cubicBezTo>
                  <a:cubicBezTo>
                    <a:pt x="193" y="72"/>
                    <a:pt x="193" y="72"/>
                    <a:pt x="193" y="72"/>
                  </a:cubicBezTo>
                  <a:cubicBezTo>
                    <a:pt x="193" y="72"/>
                    <a:pt x="193" y="72"/>
                    <a:pt x="193" y="72"/>
                  </a:cubicBezTo>
                  <a:cubicBezTo>
                    <a:pt x="193" y="69"/>
                    <a:pt x="194" y="69"/>
                    <a:pt x="195" y="70"/>
                  </a:cubicBezTo>
                  <a:cubicBezTo>
                    <a:pt x="196" y="71"/>
                    <a:pt x="197" y="73"/>
                    <a:pt x="197" y="76"/>
                  </a:cubicBezTo>
                  <a:lnTo>
                    <a:pt x="196" y="80"/>
                  </a:lnTo>
                  <a:close/>
                </a:path>
              </a:pathLst>
            </a:custGeom>
            <a:solidFill>
              <a:srgbClr val="E94F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51" name="Freeform 41"/>
          <p:cNvSpPr>
            <a:spLocks/>
          </p:cNvSpPr>
          <p:nvPr/>
        </p:nvSpPr>
        <p:spPr bwMode="auto">
          <a:xfrm>
            <a:off x="7745413" y="2187575"/>
            <a:ext cx="381000" cy="2790825"/>
          </a:xfrm>
          <a:custGeom>
            <a:avLst/>
            <a:gdLst>
              <a:gd name="T0" fmla="*/ 121 w 240"/>
              <a:gd name="T1" fmla="*/ 0 h 1758"/>
              <a:gd name="T2" fmla="*/ 0 w 240"/>
              <a:gd name="T3" fmla="*/ 131 h 1758"/>
              <a:gd name="T4" fmla="*/ 0 w 240"/>
              <a:gd name="T5" fmla="*/ 1758 h 1758"/>
              <a:gd name="T6" fmla="*/ 240 w 240"/>
              <a:gd name="T7" fmla="*/ 1758 h 1758"/>
              <a:gd name="T8" fmla="*/ 240 w 240"/>
              <a:gd name="T9" fmla="*/ 131 h 1758"/>
              <a:gd name="T10" fmla="*/ 121 w 240"/>
              <a:gd name="T11" fmla="*/ 0 h 17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40" h="1758">
                <a:moveTo>
                  <a:pt x="121" y="0"/>
                </a:moveTo>
                <a:lnTo>
                  <a:pt x="0" y="131"/>
                </a:lnTo>
                <a:lnTo>
                  <a:pt x="0" y="1758"/>
                </a:lnTo>
                <a:lnTo>
                  <a:pt x="240" y="1758"/>
                </a:lnTo>
                <a:lnTo>
                  <a:pt x="240" y="131"/>
                </a:lnTo>
                <a:lnTo>
                  <a:pt x="121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cs typeface="+mn-ea"/>
              <a:sym typeface="+mn-lt"/>
            </a:endParaRPr>
          </a:p>
        </p:txBody>
      </p:sp>
      <p:grpSp>
        <p:nvGrpSpPr>
          <p:cNvPr id="85" name="组合 84"/>
          <p:cNvGrpSpPr/>
          <p:nvPr/>
        </p:nvGrpSpPr>
        <p:grpSpPr>
          <a:xfrm>
            <a:off x="7650163" y="1373188"/>
            <a:ext cx="571500" cy="782637"/>
            <a:chOff x="7650163" y="1373188"/>
            <a:chExt cx="571500" cy="782637"/>
          </a:xfrm>
        </p:grpSpPr>
        <p:sp>
          <p:nvSpPr>
            <p:cNvPr id="52" name="Freeform 42"/>
            <p:cNvSpPr>
              <a:spLocks/>
            </p:cNvSpPr>
            <p:nvPr/>
          </p:nvSpPr>
          <p:spPr bwMode="auto">
            <a:xfrm>
              <a:off x="7650163" y="1373188"/>
              <a:ext cx="571500" cy="782637"/>
            </a:xfrm>
            <a:custGeom>
              <a:avLst/>
              <a:gdLst>
                <a:gd name="T0" fmla="*/ 110 w 221"/>
                <a:gd name="T1" fmla="*/ 0 h 302"/>
                <a:gd name="T2" fmla="*/ 0 w 221"/>
                <a:gd name="T3" fmla="*/ 110 h 302"/>
                <a:gd name="T4" fmla="*/ 110 w 221"/>
                <a:gd name="T5" fmla="*/ 302 h 302"/>
                <a:gd name="T6" fmla="*/ 221 w 221"/>
                <a:gd name="T7" fmla="*/ 110 h 302"/>
                <a:gd name="T8" fmla="*/ 110 w 221"/>
                <a:gd name="T9" fmla="*/ 0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1" h="302">
                  <a:moveTo>
                    <a:pt x="110" y="0"/>
                  </a:moveTo>
                  <a:cubicBezTo>
                    <a:pt x="50" y="0"/>
                    <a:pt x="0" y="49"/>
                    <a:pt x="0" y="110"/>
                  </a:cubicBezTo>
                  <a:cubicBezTo>
                    <a:pt x="0" y="171"/>
                    <a:pt x="110" y="302"/>
                    <a:pt x="110" y="302"/>
                  </a:cubicBezTo>
                  <a:cubicBezTo>
                    <a:pt x="110" y="302"/>
                    <a:pt x="221" y="171"/>
                    <a:pt x="221" y="110"/>
                  </a:cubicBezTo>
                  <a:cubicBezTo>
                    <a:pt x="221" y="49"/>
                    <a:pt x="171" y="0"/>
                    <a:pt x="110" y="0"/>
                  </a:cubicBezTo>
                </a:path>
              </a:pathLst>
            </a:custGeom>
            <a:solidFill>
              <a:srgbClr val="B6C2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3" name="Oval 43"/>
            <p:cNvSpPr>
              <a:spLocks noChangeArrowheads="1"/>
            </p:cNvSpPr>
            <p:nvPr/>
          </p:nvSpPr>
          <p:spPr bwMode="auto">
            <a:xfrm>
              <a:off x="7715250" y="1438275"/>
              <a:ext cx="441325" cy="442912"/>
            </a:xfrm>
            <a:prstGeom prst="ellipse">
              <a:avLst/>
            </a:prstGeom>
            <a:solidFill>
              <a:srgbClr val="EEE9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4" name="Freeform 44"/>
            <p:cNvSpPr>
              <a:spLocks/>
            </p:cNvSpPr>
            <p:nvPr/>
          </p:nvSpPr>
          <p:spPr bwMode="auto">
            <a:xfrm>
              <a:off x="7797800" y="1508125"/>
              <a:ext cx="279400" cy="322262"/>
            </a:xfrm>
            <a:custGeom>
              <a:avLst/>
              <a:gdLst>
                <a:gd name="T0" fmla="*/ 92 w 108"/>
                <a:gd name="T1" fmla="*/ 47 h 124"/>
                <a:gd name="T2" fmla="*/ 108 w 108"/>
                <a:gd name="T3" fmla="*/ 31 h 124"/>
                <a:gd name="T4" fmla="*/ 92 w 108"/>
                <a:gd name="T5" fmla="*/ 16 h 124"/>
                <a:gd name="T6" fmla="*/ 61 w 108"/>
                <a:gd name="T7" fmla="*/ 16 h 124"/>
                <a:gd name="T8" fmla="*/ 61 w 108"/>
                <a:gd name="T9" fmla="*/ 8 h 124"/>
                <a:gd name="T10" fmla="*/ 54 w 108"/>
                <a:gd name="T11" fmla="*/ 0 h 124"/>
                <a:gd name="T12" fmla="*/ 46 w 108"/>
                <a:gd name="T13" fmla="*/ 8 h 124"/>
                <a:gd name="T14" fmla="*/ 46 w 108"/>
                <a:gd name="T15" fmla="*/ 16 h 124"/>
                <a:gd name="T16" fmla="*/ 23 w 108"/>
                <a:gd name="T17" fmla="*/ 16 h 124"/>
                <a:gd name="T18" fmla="*/ 23 w 108"/>
                <a:gd name="T19" fmla="*/ 47 h 124"/>
                <a:gd name="T20" fmla="*/ 46 w 108"/>
                <a:gd name="T21" fmla="*/ 47 h 124"/>
                <a:gd name="T22" fmla="*/ 46 w 108"/>
                <a:gd name="T23" fmla="*/ 54 h 124"/>
                <a:gd name="T24" fmla="*/ 15 w 108"/>
                <a:gd name="T25" fmla="*/ 54 h 124"/>
                <a:gd name="T26" fmla="*/ 0 w 108"/>
                <a:gd name="T27" fmla="*/ 70 h 124"/>
                <a:gd name="T28" fmla="*/ 15 w 108"/>
                <a:gd name="T29" fmla="*/ 85 h 124"/>
                <a:gd name="T30" fmla="*/ 46 w 108"/>
                <a:gd name="T31" fmla="*/ 85 h 124"/>
                <a:gd name="T32" fmla="*/ 46 w 108"/>
                <a:gd name="T33" fmla="*/ 124 h 124"/>
                <a:gd name="T34" fmla="*/ 61 w 108"/>
                <a:gd name="T35" fmla="*/ 124 h 124"/>
                <a:gd name="T36" fmla="*/ 61 w 108"/>
                <a:gd name="T37" fmla="*/ 85 h 124"/>
                <a:gd name="T38" fmla="*/ 77 w 108"/>
                <a:gd name="T39" fmla="*/ 85 h 124"/>
                <a:gd name="T40" fmla="*/ 77 w 108"/>
                <a:gd name="T41" fmla="*/ 54 h 124"/>
                <a:gd name="T42" fmla="*/ 61 w 108"/>
                <a:gd name="T43" fmla="*/ 54 h 124"/>
                <a:gd name="T44" fmla="*/ 61 w 108"/>
                <a:gd name="T45" fmla="*/ 47 h 124"/>
                <a:gd name="T46" fmla="*/ 92 w 108"/>
                <a:gd name="T47" fmla="*/ 47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08" h="124">
                  <a:moveTo>
                    <a:pt x="92" y="47"/>
                  </a:moveTo>
                  <a:cubicBezTo>
                    <a:pt x="108" y="31"/>
                    <a:pt x="108" y="31"/>
                    <a:pt x="108" y="31"/>
                  </a:cubicBezTo>
                  <a:cubicBezTo>
                    <a:pt x="92" y="16"/>
                    <a:pt x="92" y="16"/>
                    <a:pt x="92" y="16"/>
                  </a:cubicBezTo>
                  <a:cubicBezTo>
                    <a:pt x="61" y="16"/>
                    <a:pt x="61" y="16"/>
                    <a:pt x="61" y="16"/>
                  </a:cubicBezTo>
                  <a:cubicBezTo>
                    <a:pt x="61" y="8"/>
                    <a:pt x="61" y="8"/>
                    <a:pt x="61" y="8"/>
                  </a:cubicBezTo>
                  <a:cubicBezTo>
                    <a:pt x="61" y="4"/>
                    <a:pt x="58" y="0"/>
                    <a:pt x="54" y="0"/>
                  </a:cubicBezTo>
                  <a:cubicBezTo>
                    <a:pt x="49" y="0"/>
                    <a:pt x="46" y="4"/>
                    <a:pt x="46" y="8"/>
                  </a:cubicBezTo>
                  <a:cubicBezTo>
                    <a:pt x="46" y="16"/>
                    <a:pt x="46" y="16"/>
                    <a:pt x="46" y="16"/>
                  </a:cubicBezTo>
                  <a:cubicBezTo>
                    <a:pt x="23" y="16"/>
                    <a:pt x="23" y="16"/>
                    <a:pt x="23" y="16"/>
                  </a:cubicBezTo>
                  <a:cubicBezTo>
                    <a:pt x="23" y="47"/>
                    <a:pt x="23" y="47"/>
                    <a:pt x="23" y="47"/>
                  </a:cubicBezTo>
                  <a:cubicBezTo>
                    <a:pt x="46" y="47"/>
                    <a:pt x="46" y="47"/>
                    <a:pt x="46" y="47"/>
                  </a:cubicBezTo>
                  <a:cubicBezTo>
                    <a:pt x="46" y="54"/>
                    <a:pt x="46" y="54"/>
                    <a:pt x="46" y="54"/>
                  </a:cubicBezTo>
                  <a:cubicBezTo>
                    <a:pt x="15" y="54"/>
                    <a:pt x="15" y="54"/>
                    <a:pt x="15" y="54"/>
                  </a:cubicBezTo>
                  <a:cubicBezTo>
                    <a:pt x="0" y="70"/>
                    <a:pt x="0" y="70"/>
                    <a:pt x="0" y="70"/>
                  </a:cubicBezTo>
                  <a:cubicBezTo>
                    <a:pt x="15" y="85"/>
                    <a:pt x="15" y="85"/>
                    <a:pt x="15" y="85"/>
                  </a:cubicBezTo>
                  <a:cubicBezTo>
                    <a:pt x="46" y="85"/>
                    <a:pt x="46" y="85"/>
                    <a:pt x="46" y="85"/>
                  </a:cubicBezTo>
                  <a:cubicBezTo>
                    <a:pt x="46" y="124"/>
                    <a:pt x="46" y="124"/>
                    <a:pt x="46" y="124"/>
                  </a:cubicBezTo>
                  <a:cubicBezTo>
                    <a:pt x="61" y="124"/>
                    <a:pt x="61" y="124"/>
                    <a:pt x="61" y="124"/>
                  </a:cubicBezTo>
                  <a:cubicBezTo>
                    <a:pt x="61" y="85"/>
                    <a:pt x="61" y="85"/>
                    <a:pt x="61" y="85"/>
                  </a:cubicBezTo>
                  <a:cubicBezTo>
                    <a:pt x="77" y="85"/>
                    <a:pt x="77" y="85"/>
                    <a:pt x="77" y="85"/>
                  </a:cubicBezTo>
                  <a:cubicBezTo>
                    <a:pt x="77" y="54"/>
                    <a:pt x="77" y="54"/>
                    <a:pt x="77" y="54"/>
                  </a:cubicBezTo>
                  <a:cubicBezTo>
                    <a:pt x="61" y="54"/>
                    <a:pt x="61" y="54"/>
                    <a:pt x="61" y="54"/>
                  </a:cubicBezTo>
                  <a:cubicBezTo>
                    <a:pt x="61" y="47"/>
                    <a:pt x="61" y="47"/>
                    <a:pt x="61" y="47"/>
                  </a:cubicBezTo>
                  <a:lnTo>
                    <a:pt x="92" y="47"/>
                  </a:lnTo>
                  <a:close/>
                </a:path>
              </a:pathLst>
            </a:custGeom>
            <a:solidFill>
              <a:srgbClr val="706F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78" name="组合 77"/>
          <p:cNvGrpSpPr/>
          <p:nvPr/>
        </p:nvGrpSpPr>
        <p:grpSpPr>
          <a:xfrm>
            <a:off x="7745413" y="2187575"/>
            <a:ext cx="574675" cy="2790825"/>
            <a:chOff x="7745413" y="2187575"/>
            <a:chExt cx="574675" cy="2790825"/>
          </a:xfrm>
        </p:grpSpPr>
        <p:sp>
          <p:nvSpPr>
            <p:cNvPr id="50" name="Freeform 40"/>
            <p:cNvSpPr>
              <a:spLocks/>
            </p:cNvSpPr>
            <p:nvPr/>
          </p:nvSpPr>
          <p:spPr bwMode="auto">
            <a:xfrm>
              <a:off x="7745413" y="2187575"/>
              <a:ext cx="381000" cy="2790825"/>
            </a:xfrm>
            <a:custGeom>
              <a:avLst/>
              <a:gdLst>
                <a:gd name="T0" fmla="*/ 121 w 240"/>
                <a:gd name="T1" fmla="*/ 0 h 1758"/>
                <a:gd name="T2" fmla="*/ 0 w 240"/>
                <a:gd name="T3" fmla="*/ 131 h 1758"/>
                <a:gd name="T4" fmla="*/ 0 w 240"/>
                <a:gd name="T5" fmla="*/ 1758 h 1758"/>
                <a:gd name="T6" fmla="*/ 240 w 240"/>
                <a:gd name="T7" fmla="*/ 1758 h 1758"/>
                <a:gd name="T8" fmla="*/ 240 w 240"/>
                <a:gd name="T9" fmla="*/ 131 h 1758"/>
                <a:gd name="T10" fmla="*/ 121 w 240"/>
                <a:gd name="T11" fmla="*/ 0 h 17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40" h="1758">
                  <a:moveTo>
                    <a:pt x="121" y="0"/>
                  </a:moveTo>
                  <a:lnTo>
                    <a:pt x="0" y="131"/>
                  </a:lnTo>
                  <a:lnTo>
                    <a:pt x="0" y="1758"/>
                  </a:lnTo>
                  <a:lnTo>
                    <a:pt x="240" y="1758"/>
                  </a:lnTo>
                  <a:lnTo>
                    <a:pt x="240" y="131"/>
                  </a:lnTo>
                  <a:lnTo>
                    <a:pt x="121" y="0"/>
                  </a:lnTo>
                  <a:close/>
                </a:path>
              </a:pathLst>
            </a:custGeom>
            <a:solidFill>
              <a:srgbClr val="B6C2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5" name="Freeform 45"/>
            <p:cNvSpPr>
              <a:spLocks noEditPoints="1"/>
            </p:cNvSpPr>
            <p:nvPr/>
          </p:nvSpPr>
          <p:spPr bwMode="auto">
            <a:xfrm>
              <a:off x="7780338" y="3509963"/>
              <a:ext cx="539750" cy="1468437"/>
            </a:xfrm>
            <a:custGeom>
              <a:avLst/>
              <a:gdLst>
                <a:gd name="T0" fmla="*/ 177 w 209"/>
                <a:gd name="T1" fmla="*/ 522 h 567"/>
                <a:gd name="T2" fmla="*/ 165 w 209"/>
                <a:gd name="T3" fmla="*/ 460 h 567"/>
                <a:gd name="T4" fmla="*/ 168 w 209"/>
                <a:gd name="T5" fmla="*/ 416 h 567"/>
                <a:gd name="T6" fmla="*/ 190 w 209"/>
                <a:gd name="T7" fmla="*/ 310 h 567"/>
                <a:gd name="T8" fmla="*/ 188 w 209"/>
                <a:gd name="T9" fmla="*/ 263 h 567"/>
                <a:gd name="T10" fmla="*/ 179 w 209"/>
                <a:gd name="T11" fmla="*/ 229 h 567"/>
                <a:gd name="T12" fmla="*/ 150 w 209"/>
                <a:gd name="T13" fmla="*/ 208 h 567"/>
                <a:gd name="T14" fmla="*/ 128 w 209"/>
                <a:gd name="T15" fmla="*/ 186 h 567"/>
                <a:gd name="T16" fmla="*/ 129 w 209"/>
                <a:gd name="T17" fmla="*/ 177 h 567"/>
                <a:gd name="T18" fmla="*/ 128 w 209"/>
                <a:gd name="T19" fmla="*/ 159 h 567"/>
                <a:gd name="T20" fmla="*/ 123 w 209"/>
                <a:gd name="T21" fmla="*/ 142 h 567"/>
                <a:gd name="T22" fmla="*/ 113 w 209"/>
                <a:gd name="T23" fmla="*/ 132 h 567"/>
                <a:gd name="T24" fmla="*/ 106 w 209"/>
                <a:gd name="T25" fmla="*/ 122 h 567"/>
                <a:gd name="T26" fmla="*/ 94 w 209"/>
                <a:gd name="T27" fmla="*/ 123 h 567"/>
                <a:gd name="T28" fmla="*/ 90 w 209"/>
                <a:gd name="T29" fmla="*/ 127 h 567"/>
                <a:gd name="T30" fmla="*/ 78 w 209"/>
                <a:gd name="T31" fmla="*/ 133 h 567"/>
                <a:gd name="T32" fmla="*/ 57 w 209"/>
                <a:gd name="T33" fmla="*/ 143 h 567"/>
                <a:gd name="T34" fmla="*/ 37 w 209"/>
                <a:gd name="T35" fmla="*/ 76 h 567"/>
                <a:gd name="T36" fmla="*/ 30 w 209"/>
                <a:gd name="T37" fmla="*/ 52 h 567"/>
                <a:gd name="T38" fmla="*/ 38 w 209"/>
                <a:gd name="T39" fmla="*/ 35 h 567"/>
                <a:gd name="T40" fmla="*/ 35 w 209"/>
                <a:gd name="T41" fmla="*/ 29 h 567"/>
                <a:gd name="T42" fmla="*/ 28 w 209"/>
                <a:gd name="T43" fmla="*/ 25 h 567"/>
                <a:gd name="T44" fmla="*/ 40 w 209"/>
                <a:gd name="T45" fmla="*/ 2 h 567"/>
                <a:gd name="T46" fmla="*/ 19 w 209"/>
                <a:gd name="T47" fmla="*/ 5 h 567"/>
                <a:gd name="T48" fmla="*/ 13 w 209"/>
                <a:gd name="T49" fmla="*/ 25 h 567"/>
                <a:gd name="T50" fmla="*/ 2 w 209"/>
                <a:gd name="T51" fmla="*/ 29 h 567"/>
                <a:gd name="T52" fmla="*/ 2 w 209"/>
                <a:gd name="T53" fmla="*/ 41 h 567"/>
                <a:gd name="T54" fmla="*/ 12 w 209"/>
                <a:gd name="T55" fmla="*/ 52 h 567"/>
                <a:gd name="T56" fmla="*/ 12 w 209"/>
                <a:gd name="T57" fmla="*/ 64 h 567"/>
                <a:gd name="T58" fmla="*/ 15 w 209"/>
                <a:gd name="T59" fmla="*/ 76 h 567"/>
                <a:gd name="T60" fmla="*/ 16 w 209"/>
                <a:gd name="T61" fmla="*/ 95 h 567"/>
                <a:gd name="T62" fmla="*/ 26 w 209"/>
                <a:gd name="T63" fmla="*/ 112 h 567"/>
                <a:gd name="T64" fmla="*/ 35 w 209"/>
                <a:gd name="T65" fmla="*/ 193 h 567"/>
                <a:gd name="T66" fmla="*/ 44 w 209"/>
                <a:gd name="T67" fmla="*/ 207 h 567"/>
                <a:gd name="T68" fmla="*/ 54 w 209"/>
                <a:gd name="T69" fmla="*/ 239 h 567"/>
                <a:gd name="T70" fmla="*/ 48 w 209"/>
                <a:gd name="T71" fmla="*/ 306 h 567"/>
                <a:gd name="T72" fmla="*/ 52 w 209"/>
                <a:gd name="T73" fmla="*/ 364 h 567"/>
                <a:gd name="T74" fmla="*/ 62 w 209"/>
                <a:gd name="T75" fmla="*/ 433 h 567"/>
                <a:gd name="T76" fmla="*/ 42 w 209"/>
                <a:gd name="T77" fmla="*/ 518 h 567"/>
                <a:gd name="T78" fmla="*/ 8 w 209"/>
                <a:gd name="T79" fmla="*/ 542 h 567"/>
                <a:gd name="T80" fmla="*/ 203 w 209"/>
                <a:gd name="T81" fmla="*/ 555 h 567"/>
                <a:gd name="T82" fmla="*/ 57 w 209"/>
                <a:gd name="T83" fmla="*/ 144 h 567"/>
                <a:gd name="T84" fmla="*/ 80 w 209"/>
                <a:gd name="T85" fmla="*/ 149 h 567"/>
                <a:gd name="T86" fmla="*/ 64 w 209"/>
                <a:gd name="T87" fmla="*/ 153 h 567"/>
                <a:gd name="T88" fmla="*/ 71 w 209"/>
                <a:gd name="T89" fmla="*/ 171 h 567"/>
                <a:gd name="T90" fmla="*/ 66 w 209"/>
                <a:gd name="T91" fmla="*/ 155 h 567"/>
                <a:gd name="T92" fmla="*/ 81 w 209"/>
                <a:gd name="T93" fmla="*/ 161 h 567"/>
                <a:gd name="T94" fmla="*/ 84 w 209"/>
                <a:gd name="T95" fmla="*/ 174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09" h="567">
                  <a:moveTo>
                    <a:pt x="209" y="546"/>
                  </a:moveTo>
                  <a:cubicBezTo>
                    <a:pt x="200" y="542"/>
                    <a:pt x="200" y="542"/>
                    <a:pt x="200" y="542"/>
                  </a:cubicBezTo>
                  <a:cubicBezTo>
                    <a:pt x="200" y="528"/>
                    <a:pt x="200" y="528"/>
                    <a:pt x="200" y="528"/>
                  </a:cubicBezTo>
                  <a:cubicBezTo>
                    <a:pt x="177" y="522"/>
                    <a:pt x="177" y="522"/>
                    <a:pt x="177" y="522"/>
                  </a:cubicBezTo>
                  <a:cubicBezTo>
                    <a:pt x="176" y="522"/>
                    <a:pt x="176" y="521"/>
                    <a:pt x="175" y="520"/>
                  </a:cubicBezTo>
                  <a:cubicBezTo>
                    <a:pt x="169" y="508"/>
                    <a:pt x="166" y="493"/>
                    <a:pt x="166" y="493"/>
                  </a:cubicBezTo>
                  <a:cubicBezTo>
                    <a:pt x="166" y="493"/>
                    <a:pt x="169" y="496"/>
                    <a:pt x="168" y="486"/>
                  </a:cubicBezTo>
                  <a:cubicBezTo>
                    <a:pt x="167" y="477"/>
                    <a:pt x="165" y="466"/>
                    <a:pt x="165" y="460"/>
                  </a:cubicBezTo>
                  <a:cubicBezTo>
                    <a:pt x="164" y="455"/>
                    <a:pt x="165" y="448"/>
                    <a:pt x="165" y="448"/>
                  </a:cubicBezTo>
                  <a:cubicBezTo>
                    <a:pt x="165" y="448"/>
                    <a:pt x="170" y="445"/>
                    <a:pt x="169" y="440"/>
                  </a:cubicBezTo>
                  <a:cubicBezTo>
                    <a:pt x="167" y="435"/>
                    <a:pt x="166" y="423"/>
                    <a:pt x="166" y="423"/>
                  </a:cubicBezTo>
                  <a:cubicBezTo>
                    <a:pt x="166" y="423"/>
                    <a:pt x="169" y="423"/>
                    <a:pt x="168" y="416"/>
                  </a:cubicBezTo>
                  <a:cubicBezTo>
                    <a:pt x="167" y="409"/>
                    <a:pt x="161" y="333"/>
                    <a:pt x="161" y="333"/>
                  </a:cubicBezTo>
                  <a:cubicBezTo>
                    <a:pt x="161" y="333"/>
                    <a:pt x="166" y="334"/>
                    <a:pt x="168" y="335"/>
                  </a:cubicBezTo>
                  <a:cubicBezTo>
                    <a:pt x="170" y="337"/>
                    <a:pt x="179" y="337"/>
                    <a:pt x="184" y="329"/>
                  </a:cubicBezTo>
                  <a:cubicBezTo>
                    <a:pt x="188" y="321"/>
                    <a:pt x="190" y="314"/>
                    <a:pt x="190" y="310"/>
                  </a:cubicBezTo>
                  <a:cubicBezTo>
                    <a:pt x="191" y="306"/>
                    <a:pt x="195" y="299"/>
                    <a:pt x="194" y="295"/>
                  </a:cubicBezTo>
                  <a:cubicBezTo>
                    <a:pt x="194" y="291"/>
                    <a:pt x="195" y="282"/>
                    <a:pt x="193" y="279"/>
                  </a:cubicBezTo>
                  <a:cubicBezTo>
                    <a:pt x="190" y="276"/>
                    <a:pt x="191" y="272"/>
                    <a:pt x="190" y="269"/>
                  </a:cubicBezTo>
                  <a:cubicBezTo>
                    <a:pt x="189" y="266"/>
                    <a:pt x="189" y="265"/>
                    <a:pt x="188" y="263"/>
                  </a:cubicBezTo>
                  <a:cubicBezTo>
                    <a:pt x="187" y="262"/>
                    <a:pt x="185" y="259"/>
                    <a:pt x="185" y="259"/>
                  </a:cubicBezTo>
                  <a:cubicBezTo>
                    <a:pt x="192" y="242"/>
                    <a:pt x="192" y="242"/>
                    <a:pt x="192" y="242"/>
                  </a:cubicBezTo>
                  <a:cubicBezTo>
                    <a:pt x="186" y="231"/>
                    <a:pt x="186" y="231"/>
                    <a:pt x="186" y="231"/>
                  </a:cubicBezTo>
                  <a:cubicBezTo>
                    <a:pt x="179" y="229"/>
                    <a:pt x="179" y="229"/>
                    <a:pt x="179" y="229"/>
                  </a:cubicBezTo>
                  <a:cubicBezTo>
                    <a:pt x="173" y="243"/>
                    <a:pt x="173" y="243"/>
                    <a:pt x="173" y="243"/>
                  </a:cubicBezTo>
                  <a:cubicBezTo>
                    <a:pt x="173" y="243"/>
                    <a:pt x="170" y="242"/>
                    <a:pt x="169" y="241"/>
                  </a:cubicBezTo>
                  <a:cubicBezTo>
                    <a:pt x="168" y="240"/>
                    <a:pt x="160" y="225"/>
                    <a:pt x="157" y="220"/>
                  </a:cubicBezTo>
                  <a:cubicBezTo>
                    <a:pt x="155" y="215"/>
                    <a:pt x="152" y="211"/>
                    <a:pt x="150" y="208"/>
                  </a:cubicBezTo>
                  <a:cubicBezTo>
                    <a:pt x="147" y="205"/>
                    <a:pt x="146" y="204"/>
                    <a:pt x="143" y="203"/>
                  </a:cubicBezTo>
                  <a:cubicBezTo>
                    <a:pt x="141" y="202"/>
                    <a:pt x="144" y="200"/>
                    <a:pt x="139" y="198"/>
                  </a:cubicBezTo>
                  <a:cubicBezTo>
                    <a:pt x="135" y="196"/>
                    <a:pt x="131" y="193"/>
                    <a:pt x="129" y="189"/>
                  </a:cubicBezTo>
                  <a:cubicBezTo>
                    <a:pt x="128" y="187"/>
                    <a:pt x="128" y="186"/>
                    <a:pt x="128" y="186"/>
                  </a:cubicBezTo>
                  <a:cubicBezTo>
                    <a:pt x="128" y="186"/>
                    <a:pt x="128" y="186"/>
                    <a:pt x="128" y="186"/>
                  </a:cubicBezTo>
                  <a:cubicBezTo>
                    <a:pt x="128" y="186"/>
                    <a:pt x="128" y="186"/>
                    <a:pt x="128" y="186"/>
                  </a:cubicBezTo>
                  <a:cubicBezTo>
                    <a:pt x="128" y="186"/>
                    <a:pt x="130" y="186"/>
                    <a:pt x="131" y="184"/>
                  </a:cubicBezTo>
                  <a:cubicBezTo>
                    <a:pt x="131" y="182"/>
                    <a:pt x="129" y="177"/>
                    <a:pt x="129" y="177"/>
                  </a:cubicBezTo>
                  <a:cubicBezTo>
                    <a:pt x="129" y="177"/>
                    <a:pt x="130" y="172"/>
                    <a:pt x="130" y="169"/>
                  </a:cubicBezTo>
                  <a:cubicBezTo>
                    <a:pt x="129" y="166"/>
                    <a:pt x="126" y="164"/>
                    <a:pt x="126" y="164"/>
                  </a:cubicBezTo>
                  <a:cubicBezTo>
                    <a:pt x="125" y="160"/>
                    <a:pt x="125" y="160"/>
                    <a:pt x="125" y="160"/>
                  </a:cubicBezTo>
                  <a:cubicBezTo>
                    <a:pt x="125" y="160"/>
                    <a:pt x="126" y="161"/>
                    <a:pt x="128" y="159"/>
                  </a:cubicBezTo>
                  <a:cubicBezTo>
                    <a:pt x="129" y="157"/>
                    <a:pt x="129" y="155"/>
                    <a:pt x="128" y="151"/>
                  </a:cubicBezTo>
                  <a:cubicBezTo>
                    <a:pt x="127" y="150"/>
                    <a:pt x="127" y="149"/>
                    <a:pt x="126" y="148"/>
                  </a:cubicBezTo>
                  <a:cubicBezTo>
                    <a:pt x="151" y="141"/>
                    <a:pt x="151" y="141"/>
                    <a:pt x="151" y="141"/>
                  </a:cubicBezTo>
                  <a:cubicBezTo>
                    <a:pt x="123" y="142"/>
                    <a:pt x="123" y="142"/>
                    <a:pt x="123" y="142"/>
                  </a:cubicBezTo>
                  <a:cubicBezTo>
                    <a:pt x="122" y="141"/>
                    <a:pt x="121" y="139"/>
                    <a:pt x="120" y="138"/>
                  </a:cubicBezTo>
                  <a:cubicBezTo>
                    <a:pt x="138" y="123"/>
                    <a:pt x="138" y="123"/>
                    <a:pt x="138" y="123"/>
                  </a:cubicBezTo>
                  <a:cubicBezTo>
                    <a:pt x="116" y="133"/>
                    <a:pt x="116" y="133"/>
                    <a:pt x="116" y="133"/>
                  </a:cubicBezTo>
                  <a:cubicBezTo>
                    <a:pt x="115" y="133"/>
                    <a:pt x="114" y="132"/>
                    <a:pt x="113" y="132"/>
                  </a:cubicBezTo>
                  <a:cubicBezTo>
                    <a:pt x="112" y="131"/>
                    <a:pt x="111" y="130"/>
                    <a:pt x="109" y="130"/>
                  </a:cubicBezTo>
                  <a:cubicBezTo>
                    <a:pt x="112" y="114"/>
                    <a:pt x="112" y="114"/>
                    <a:pt x="112" y="114"/>
                  </a:cubicBezTo>
                  <a:cubicBezTo>
                    <a:pt x="113" y="107"/>
                    <a:pt x="113" y="107"/>
                    <a:pt x="113" y="107"/>
                  </a:cubicBezTo>
                  <a:cubicBezTo>
                    <a:pt x="106" y="122"/>
                    <a:pt x="106" y="122"/>
                    <a:pt x="106" y="122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2" y="128"/>
                    <a:pt x="102" y="128"/>
                  </a:cubicBezTo>
                  <a:cubicBezTo>
                    <a:pt x="100" y="127"/>
                    <a:pt x="98" y="127"/>
                    <a:pt x="96" y="127"/>
                  </a:cubicBezTo>
                  <a:cubicBezTo>
                    <a:pt x="94" y="123"/>
                    <a:pt x="94" y="123"/>
                    <a:pt x="94" y="123"/>
                  </a:cubicBezTo>
                  <a:cubicBezTo>
                    <a:pt x="90" y="117"/>
                    <a:pt x="90" y="117"/>
                    <a:pt x="90" y="117"/>
                  </a:cubicBezTo>
                  <a:cubicBezTo>
                    <a:pt x="79" y="102"/>
                    <a:pt x="79" y="102"/>
                    <a:pt x="79" y="102"/>
                  </a:cubicBezTo>
                  <a:cubicBezTo>
                    <a:pt x="87" y="121"/>
                    <a:pt x="87" y="121"/>
                    <a:pt x="87" y="121"/>
                  </a:cubicBezTo>
                  <a:cubicBezTo>
                    <a:pt x="90" y="127"/>
                    <a:pt x="90" y="127"/>
                    <a:pt x="90" y="127"/>
                  </a:cubicBezTo>
                  <a:cubicBezTo>
                    <a:pt x="87" y="128"/>
                    <a:pt x="85" y="129"/>
                    <a:pt x="83" y="131"/>
                  </a:cubicBezTo>
                  <a:cubicBezTo>
                    <a:pt x="81" y="130"/>
                    <a:pt x="81" y="130"/>
                    <a:pt x="81" y="130"/>
                  </a:cubicBezTo>
                  <a:cubicBezTo>
                    <a:pt x="56" y="117"/>
                    <a:pt x="56" y="117"/>
                    <a:pt x="56" y="117"/>
                  </a:cubicBezTo>
                  <a:cubicBezTo>
                    <a:pt x="78" y="133"/>
                    <a:pt x="78" y="133"/>
                    <a:pt x="78" y="133"/>
                  </a:cubicBezTo>
                  <a:cubicBezTo>
                    <a:pt x="80" y="135"/>
                    <a:pt x="80" y="135"/>
                    <a:pt x="80" y="135"/>
                  </a:cubicBezTo>
                  <a:cubicBezTo>
                    <a:pt x="79" y="137"/>
                    <a:pt x="78" y="139"/>
                    <a:pt x="78" y="140"/>
                  </a:cubicBezTo>
                  <a:cubicBezTo>
                    <a:pt x="73" y="141"/>
                    <a:pt x="73" y="141"/>
                    <a:pt x="73" y="141"/>
                  </a:cubicBezTo>
                  <a:cubicBezTo>
                    <a:pt x="57" y="143"/>
                    <a:pt x="57" y="143"/>
                    <a:pt x="57" y="143"/>
                  </a:cubicBezTo>
                  <a:cubicBezTo>
                    <a:pt x="57" y="143"/>
                    <a:pt x="57" y="143"/>
                    <a:pt x="57" y="143"/>
                  </a:cubicBezTo>
                  <a:cubicBezTo>
                    <a:pt x="57" y="138"/>
                    <a:pt x="52" y="123"/>
                    <a:pt x="47" y="111"/>
                  </a:cubicBezTo>
                  <a:cubicBezTo>
                    <a:pt x="42" y="99"/>
                    <a:pt x="43" y="101"/>
                    <a:pt x="41" y="93"/>
                  </a:cubicBezTo>
                  <a:cubicBezTo>
                    <a:pt x="38" y="84"/>
                    <a:pt x="38" y="82"/>
                    <a:pt x="37" y="76"/>
                  </a:cubicBezTo>
                  <a:cubicBezTo>
                    <a:pt x="35" y="71"/>
                    <a:pt x="33" y="66"/>
                    <a:pt x="31" y="63"/>
                  </a:cubicBezTo>
                  <a:cubicBezTo>
                    <a:pt x="28" y="60"/>
                    <a:pt x="27" y="60"/>
                    <a:pt x="27" y="60"/>
                  </a:cubicBezTo>
                  <a:cubicBezTo>
                    <a:pt x="28" y="54"/>
                    <a:pt x="28" y="54"/>
                    <a:pt x="28" y="54"/>
                  </a:cubicBezTo>
                  <a:cubicBezTo>
                    <a:pt x="28" y="54"/>
                    <a:pt x="30" y="53"/>
                    <a:pt x="30" y="52"/>
                  </a:cubicBezTo>
                  <a:cubicBezTo>
                    <a:pt x="31" y="51"/>
                    <a:pt x="29" y="49"/>
                    <a:pt x="29" y="49"/>
                  </a:cubicBezTo>
                  <a:cubicBezTo>
                    <a:pt x="29" y="49"/>
                    <a:pt x="39" y="47"/>
                    <a:pt x="39" y="46"/>
                  </a:cubicBezTo>
                  <a:cubicBezTo>
                    <a:pt x="39" y="44"/>
                    <a:pt x="41" y="43"/>
                    <a:pt x="40" y="41"/>
                  </a:cubicBezTo>
                  <a:cubicBezTo>
                    <a:pt x="39" y="38"/>
                    <a:pt x="37" y="37"/>
                    <a:pt x="38" y="35"/>
                  </a:cubicBezTo>
                  <a:cubicBezTo>
                    <a:pt x="39" y="33"/>
                    <a:pt x="41" y="31"/>
                    <a:pt x="41" y="31"/>
                  </a:cubicBezTo>
                  <a:cubicBezTo>
                    <a:pt x="38" y="31"/>
                    <a:pt x="38" y="31"/>
                    <a:pt x="38" y="31"/>
                  </a:cubicBezTo>
                  <a:cubicBezTo>
                    <a:pt x="39" y="29"/>
                    <a:pt x="39" y="29"/>
                    <a:pt x="39" y="29"/>
                  </a:cubicBezTo>
                  <a:cubicBezTo>
                    <a:pt x="35" y="29"/>
                    <a:pt x="35" y="29"/>
                    <a:pt x="35" y="29"/>
                  </a:cubicBezTo>
                  <a:cubicBezTo>
                    <a:pt x="34" y="27"/>
                    <a:pt x="34" y="27"/>
                    <a:pt x="34" y="27"/>
                  </a:cubicBezTo>
                  <a:cubicBezTo>
                    <a:pt x="28" y="28"/>
                    <a:pt x="28" y="28"/>
                    <a:pt x="28" y="28"/>
                  </a:cubicBezTo>
                  <a:cubicBezTo>
                    <a:pt x="28" y="27"/>
                    <a:pt x="28" y="26"/>
                    <a:pt x="28" y="25"/>
                  </a:cubicBezTo>
                  <a:cubicBezTo>
                    <a:pt x="28" y="25"/>
                    <a:pt x="28" y="25"/>
                    <a:pt x="28" y="25"/>
                  </a:cubicBezTo>
                  <a:cubicBezTo>
                    <a:pt x="28" y="24"/>
                    <a:pt x="27" y="23"/>
                    <a:pt x="28" y="23"/>
                  </a:cubicBezTo>
                  <a:cubicBezTo>
                    <a:pt x="29" y="22"/>
                    <a:pt x="30" y="21"/>
                    <a:pt x="31" y="18"/>
                  </a:cubicBezTo>
                  <a:cubicBezTo>
                    <a:pt x="32" y="15"/>
                    <a:pt x="39" y="10"/>
                    <a:pt x="39" y="7"/>
                  </a:cubicBezTo>
                  <a:cubicBezTo>
                    <a:pt x="40" y="5"/>
                    <a:pt x="40" y="3"/>
                    <a:pt x="40" y="2"/>
                  </a:cubicBezTo>
                  <a:cubicBezTo>
                    <a:pt x="39" y="1"/>
                    <a:pt x="37" y="4"/>
                    <a:pt x="35" y="6"/>
                  </a:cubicBezTo>
                  <a:cubicBezTo>
                    <a:pt x="32" y="8"/>
                    <a:pt x="31" y="6"/>
                    <a:pt x="28" y="7"/>
                  </a:cubicBezTo>
                  <a:cubicBezTo>
                    <a:pt x="26" y="9"/>
                    <a:pt x="28" y="2"/>
                    <a:pt x="26" y="1"/>
                  </a:cubicBezTo>
                  <a:cubicBezTo>
                    <a:pt x="24" y="0"/>
                    <a:pt x="21" y="3"/>
                    <a:pt x="19" y="5"/>
                  </a:cubicBezTo>
                  <a:cubicBezTo>
                    <a:pt x="17" y="8"/>
                    <a:pt x="15" y="6"/>
                    <a:pt x="12" y="10"/>
                  </a:cubicBezTo>
                  <a:cubicBezTo>
                    <a:pt x="9" y="14"/>
                    <a:pt x="12" y="20"/>
                    <a:pt x="14" y="23"/>
                  </a:cubicBezTo>
                  <a:cubicBezTo>
                    <a:pt x="15" y="24"/>
                    <a:pt x="15" y="25"/>
                    <a:pt x="15" y="26"/>
                  </a:cubicBezTo>
                  <a:cubicBezTo>
                    <a:pt x="13" y="25"/>
                    <a:pt x="13" y="25"/>
                    <a:pt x="13" y="25"/>
                  </a:cubicBezTo>
                  <a:cubicBezTo>
                    <a:pt x="10" y="28"/>
                    <a:pt x="10" y="28"/>
                    <a:pt x="10" y="28"/>
                  </a:cubicBezTo>
                  <a:cubicBezTo>
                    <a:pt x="6" y="28"/>
                    <a:pt x="6" y="28"/>
                    <a:pt x="6" y="28"/>
                  </a:cubicBezTo>
                  <a:cubicBezTo>
                    <a:pt x="5" y="30"/>
                    <a:pt x="5" y="30"/>
                    <a:pt x="5" y="30"/>
                  </a:cubicBezTo>
                  <a:cubicBezTo>
                    <a:pt x="2" y="29"/>
                    <a:pt x="2" y="29"/>
                    <a:pt x="2" y="29"/>
                  </a:cubicBezTo>
                  <a:cubicBezTo>
                    <a:pt x="3" y="32"/>
                    <a:pt x="3" y="32"/>
                    <a:pt x="3" y="32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31"/>
                    <a:pt x="4" y="33"/>
                    <a:pt x="4" y="35"/>
                  </a:cubicBezTo>
                  <a:cubicBezTo>
                    <a:pt x="3" y="36"/>
                    <a:pt x="3" y="40"/>
                    <a:pt x="2" y="41"/>
                  </a:cubicBezTo>
                  <a:cubicBezTo>
                    <a:pt x="1" y="41"/>
                    <a:pt x="1" y="42"/>
                    <a:pt x="2" y="43"/>
                  </a:cubicBezTo>
                  <a:cubicBezTo>
                    <a:pt x="3" y="44"/>
                    <a:pt x="4" y="46"/>
                    <a:pt x="7" y="47"/>
                  </a:cubicBezTo>
                  <a:cubicBezTo>
                    <a:pt x="7" y="47"/>
                    <a:pt x="8" y="48"/>
                    <a:pt x="9" y="48"/>
                  </a:cubicBezTo>
                  <a:cubicBezTo>
                    <a:pt x="8" y="49"/>
                    <a:pt x="10" y="51"/>
                    <a:pt x="12" y="52"/>
                  </a:cubicBezTo>
                  <a:cubicBezTo>
                    <a:pt x="13" y="54"/>
                    <a:pt x="13" y="55"/>
                    <a:pt x="13" y="55"/>
                  </a:cubicBezTo>
                  <a:cubicBezTo>
                    <a:pt x="13" y="58"/>
                    <a:pt x="13" y="58"/>
                    <a:pt x="13" y="58"/>
                  </a:cubicBezTo>
                  <a:cubicBezTo>
                    <a:pt x="13" y="58"/>
                    <a:pt x="11" y="58"/>
                    <a:pt x="11" y="60"/>
                  </a:cubicBezTo>
                  <a:cubicBezTo>
                    <a:pt x="10" y="62"/>
                    <a:pt x="12" y="64"/>
                    <a:pt x="12" y="64"/>
                  </a:cubicBezTo>
                  <a:cubicBezTo>
                    <a:pt x="12" y="64"/>
                    <a:pt x="11" y="64"/>
                    <a:pt x="11" y="66"/>
                  </a:cubicBezTo>
                  <a:cubicBezTo>
                    <a:pt x="11" y="68"/>
                    <a:pt x="13" y="69"/>
                    <a:pt x="13" y="69"/>
                  </a:cubicBezTo>
                  <a:cubicBezTo>
                    <a:pt x="13" y="69"/>
                    <a:pt x="11" y="70"/>
                    <a:pt x="12" y="73"/>
                  </a:cubicBezTo>
                  <a:cubicBezTo>
                    <a:pt x="14" y="75"/>
                    <a:pt x="15" y="76"/>
                    <a:pt x="15" y="76"/>
                  </a:cubicBezTo>
                  <a:cubicBezTo>
                    <a:pt x="15" y="76"/>
                    <a:pt x="17" y="82"/>
                    <a:pt x="16" y="84"/>
                  </a:cubicBezTo>
                  <a:cubicBezTo>
                    <a:pt x="15" y="86"/>
                    <a:pt x="15" y="88"/>
                    <a:pt x="15" y="88"/>
                  </a:cubicBezTo>
                  <a:cubicBezTo>
                    <a:pt x="15" y="88"/>
                    <a:pt x="13" y="89"/>
                    <a:pt x="14" y="91"/>
                  </a:cubicBezTo>
                  <a:cubicBezTo>
                    <a:pt x="15" y="92"/>
                    <a:pt x="16" y="92"/>
                    <a:pt x="16" y="95"/>
                  </a:cubicBezTo>
                  <a:cubicBezTo>
                    <a:pt x="17" y="99"/>
                    <a:pt x="17" y="99"/>
                    <a:pt x="17" y="99"/>
                  </a:cubicBezTo>
                  <a:cubicBezTo>
                    <a:pt x="17" y="99"/>
                    <a:pt x="19" y="104"/>
                    <a:pt x="21" y="104"/>
                  </a:cubicBezTo>
                  <a:cubicBezTo>
                    <a:pt x="23" y="104"/>
                    <a:pt x="25" y="102"/>
                    <a:pt x="25" y="101"/>
                  </a:cubicBezTo>
                  <a:cubicBezTo>
                    <a:pt x="25" y="100"/>
                    <a:pt x="25" y="107"/>
                    <a:pt x="26" y="112"/>
                  </a:cubicBezTo>
                  <a:cubicBezTo>
                    <a:pt x="27" y="117"/>
                    <a:pt x="30" y="134"/>
                    <a:pt x="33" y="143"/>
                  </a:cubicBezTo>
                  <a:cubicBezTo>
                    <a:pt x="37" y="152"/>
                    <a:pt x="38" y="157"/>
                    <a:pt x="40" y="161"/>
                  </a:cubicBezTo>
                  <a:cubicBezTo>
                    <a:pt x="41" y="166"/>
                    <a:pt x="42" y="170"/>
                    <a:pt x="41" y="172"/>
                  </a:cubicBezTo>
                  <a:cubicBezTo>
                    <a:pt x="40" y="175"/>
                    <a:pt x="35" y="185"/>
                    <a:pt x="35" y="193"/>
                  </a:cubicBezTo>
                  <a:cubicBezTo>
                    <a:pt x="35" y="193"/>
                    <a:pt x="35" y="193"/>
                    <a:pt x="35" y="193"/>
                  </a:cubicBezTo>
                  <a:cubicBezTo>
                    <a:pt x="35" y="198"/>
                    <a:pt x="34" y="202"/>
                    <a:pt x="35" y="205"/>
                  </a:cubicBezTo>
                  <a:cubicBezTo>
                    <a:pt x="36" y="206"/>
                    <a:pt x="36" y="206"/>
                    <a:pt x="38" y="206"/>
                  </a:cubicBezTo>
                  <a:cubicBezTo>
                    <a:pt x="42" y="206"/>
                    <a:pt x="42" y="208"/>
                    <a:pt x="44" y="207"/>
                  </a:cubicBezTo>
                  <a:cubicBezTo>
                    <a:pt x="44" y="207"/>
                    <a:pt x="44" y="207"/>
                    <a:pt x="44" y="208"/>
                  </a:cubicBezTo>
                  <a:cubicBezTo>
                    <a:pt x="44" y="210"/>
                    <a:pt x="44" y="213"/>
                    <a:pt x="46" y="215"/>
                  </a:cubicBezTo>
                  <a:cubicBezTo>
                    <a:pt x="49" y="218"/>
                    <a:pt x="49" y="216"/>
                    <a:pt x="51" y="224"/>
                  </a:cubicBezTo>
                  <a:cubicBezTo>
                    <a:pt x="52" y="233"/>
                    <a:pt x="51" y="233"/>
                    <a:pt x="54" y="239"/>
                  </a:cubicBezTo>
                  <a:cubicBezTo>
                    <a:pt x="56" y="245"/>
                    <a:pt x="57" y="247"/>
                    <a:pt x="57" y="247"/>
                  </a:cubicBezTo>
                  <a:cubicBezTo>
                    <a:pt x="57" y="247"/>
                    <a:pt x="49" y="257"/>
                    <a:pt x="45" y="271"/>
                  </a:cubicBezTo>
                  <a:cubicBezTo>
                    <a:pt x="42" y="285"/>
                    <a:pt x="43" y="298"/>
                    <a:pt x="45" y="301"/>
                  </a:cubicBezTo>
                  <a:cubicBezTo>
                    <a:pt x="47" y="304"/>
                    <a:pt x="48" y="306"/>
                    <a:pt x="48" y="306"/>
                  </a:cubicBezTo>
                  <a:cubicBezTo>
                    <a:pt x="48" y="306"/>
                    <a:pt x="46" y="318"/>
                    <a:pt x="46" y="328"/>
                  </a:cubicBezTo>
                  <a:cubicBezTo>
                    <a:pt x="47" y="338"/>
                    <a:pt x="47" y="344"/>
                    <a:pt x="48" y="349"/>
                  </a:cubicBezTo>
                  <a:cubicBezTo>
                    <a:pt x="49" y="353"/>
                    <a:pt x="50" y="356"/>
                    <a:pt x="50" y="356"/>
                  </a:cubicBezTo>
                  <a:cubicBezTo>
                    <a:pt x="50" y="356"/>
                    <a:pt x="51" y="361"/>
                    <a:pt x="52" y="364"/>
                  </a:cubicBezTo>
                  <a:cubicBezTo>
                    <a:pt x="53" y="367"/>
                    <a:pt x="53" y="371"/>
                    <a:pt x="53" y="371"/>
                  </a:cubicBezTo>
                  <a:cubicBezTo>
                    <a:pt x="53" y="371"/>
                    <a:pt x="53" y="392"/>
                    <a:pt x="54" y="399"/>
                  </a:cubicBezTo>
                  <a:cubicBezTo>
                    <a:pt x="56" y="407"/>
                    <a:pt x="56" y="410"/>
                    <a:pt x="57" y="415"/>
                  </a:cubicBezTo>
                  <a:cubicBezTo>
                    <a:pt x="58" y="420"/>
                    <a:pt x="60" y="426"/>
                    <a:pt x="62" y="433"/>
                  </a:cubicBezTo>
                  <a:cubicBezTo>
                    <a:pt x="64" y="439"/>
                    <a:pt x="67" y="447"/>
                    <a:pt x="67" y="447"/>
                  </a:cubicBezTo>
                  <a:cubicBezTo>
                    <a:pt x="67" y="447"/>
                    <a:pt x="67" y="451"/>
                    <a:pt x="67" y="460"/>
                  </a:cubicBezTo>
                  <a:cubicBezTo>
                    <a:pt x="66" y="469"/>
                    <a:pt x="64" y="496"/>
                    <a:pt x="60" y="503"/>
                  </a:cubicBezTo>
                  <a:cubicBezTo>
                    <a:pt x="55" y="509"/>
                    <a:pt x="47" y="514"/>
                    <a:pt x="42" y="518"/>
                  </a:cubicBezTo>
                  <a:cubicBezTo>
                    <a:pt x="42" y="519"/>
                    <a:pt x="41" y="519"/>
                    <a:pt x="41" y="519"/>
                  </a:cubicBezTo>
                  <a:cubicBezTo>
                    <a:pt x="17" y="522"/>
                    <a:pt x="17" y="522"/>
                    <a:pt x="17" y="522"/>
                  </a:cubicBezTo>
                  <a:cubicBezTo>
                    <a:pt x="17" y="536"/>
                    <a:pt x="17" y="536"/>
                    <a:pt x="17" y="536"/>
                  </a:cubicBezTo>
                  <a:cubicBezTo>
                    <a:pt x="8" y="542"/>
                    <a:pt x="8" y="542"/>
                    <a:pt x="8" y="542"/>
                  </a:cubicBezTo>
                  <a:cubicBezTo>
                    <a:pt x="13" y="550"/>
                    <a:pt x="13" y="550"/>
                    <a:pt x="13" y="550"/>
                  </a:cubicBezTo>
                  <a:cubicBezTo>
                    <a:pt x="13" y="567"/>
                    <a:pt x="13" y="567"/>
                    <a:pt x="13" y="567"/>
                  </a:cubicBezTo>
                  <a:cubicBezTo>
                    <a:pt x="203" y="567"/>
                    <a:pt x="203" y="567"/>
                    <a:pt x="203" y="567"/>
                  </a:cubicBezTo>
                  <a:cubicBezTo>
                    <a:pt x="203" y="555"/>
                    <a:pt x="203" y="555"/>
                    <a:pt x="203" y="555"/>
                  </a:cubicBezTo>
                  <a:lnTo>
                    <a:pt x="209" y="546"/>
                  </a:lnTo>
                  <a:close/>
                  <a:moveTo>
                    <a:pt x="64" y="153"/>
                  </a:moveTo>
                  <a:cubicBezTo>
                    <a:pt x="63" y="150"/>
                    <a:pt x="62" y="148"/>
                    <a:pt x="61" y="148"/>
                  </a:cubicBezTo>
                  <a:cubicBezTo>
                    <a:pt x="60" y="148"/>
                    <a:pt x="58" y="147"/>
                    <a:pt x="57" y="144"/>
                  </a:cubicBezTo>
                  <a:cubicBezTo>
                    <a:pt x="70" y="144"/>
                    <a:pt x="70" y="144"/>
                    <a:pt x="70" y="144"/>
                  </a:cubicBezTo>
                  <a:cubicBezTo>
                    <a:pt x="78" y="145"/>
                    <a:pt x="78" y="145"/>
                    <a:pt x="78" y="145"/>
                  </a:cubicBezTo>
                  <a:cubicBezTo>
                    <a:pt x="78" y="145"/>
                    <a:pt x="78" y="145"/>
                    <a:pt x="78" y="145"/>
                  </a:cubicBezTo>
                  <a:cubicBezTo>
                    <a:pt x="78" y="148"/>
                    <a:pt x="80" y="149"/>
                    <a:pt x="80" y="149"/>
                  </a:cubicBezTo>
                  <a:cubicBezTo>
                    <a:pt x="80" y="150"/>
                    <a:pt x="80" y="150"/>
                    <a:pt x="80" y="150"/>
                  </a:cubicBezTo>
                  <a:cubicBezTo>
                    <a:pt x="73" y="152"/>
                    <a:pt x="73" y="152"/>
                    <a:pt x="73" y="152"/>
                  </a:cubicBezTo>
                  <a:cubicBezTo>
                    <a:pt x="65" y="154"/>
                    <a:pt x="65" y="154"/>
                    <a:pt x="65" y="154"/>
                  </a:cubicBezTo>
                  <a:cubicBezTo>
                    <a:pt x="65" y="154"/>
                    <a:pt x="65" y="153"/>
                    <a:pt x="64" y="153"/>
                  </a:cubicBezTo>
                  <a:close/>
                  <a:moveTo>
                    <a:pt x="84" y="174"/>
                  </a:moveTo>
                  <a:cubicBezTo>
                    <a:pt x="83" y="176"/>
                    <a:pt x="82" y="179"/>
                    <a:pt x="82" y="179"/>
                  </a:cubicBezTo>
                  <a:cubicBezTo>
                    <a:pt x="82" y="179"/>
                    <a:pt x="76" y="176"/>
                    <a:pt x="74" y="174"/>
                  </a:cubicBezTo>
                  <a:cubicBezTo>
                    <a:pt x="72" y="172"/>
                    <a:pt x="72" y="172"/>
                    <a:pt x="71" y="171"/>
                  </a:cubicBezTo>
                  <a:cubicBezTo>
                    <a:pt x="71" y="170"/>
                    <a:pt x="71" y="170"/>
                    <a:pt x="71" y="170"/>
                  </a:cubicBezTo>
                  <a:cubicBezTo>
                    <a:pt x="70" y="167"/>
                    <a:pt x="70" y="166"/>
                    <a:pt x="69" y="163"/>
                  </a:cubicBezTo>
                  <a:cubicBezTo>
                    <a:pt x="68" y="162"/>
                    <a:pt x="68" y="161"/>
                    <a:pt x="68" y="159"/>
                  </a:cubicBezTo>
                  <a:cubicBezTo>
                    <a:pt x="67" y="158"/>
                    <a:pt x="67" y="157"/>
                    <a:pt x="66" y="155"/>
                  </a:cubicBezTo>
                  <a:cubicBezTo>
                    <a:pt x="71" y="155"/>
                    <a:pt x="71" y="155"/>
                    <a:pt x="71" y="155"/>
                  </a:cubicBezTo>
                  <a:cubicBezTo>
                    <a:pt x="80" y="154"/>
                    <a:pt x="80" y="154"/>
                    <a:pt x="80" y="154"/>
                  </a:cubicBezTo>
                  <a:cubicBezTo>
                    <a:pt x="80" y="155"/>
                    <a:pt x="80" y="156"/>
                    <a:pt x="80" y="158"/>
                  </a:cubicBezTo>
                  <a:cubicBezTo>
                    <a:pt x="80" y="159"/>
                    <a:pt x="81" y="161"/>
                    <a:pt x="81" y="161"/>
                  </a:cubicBezTo>
                  <a:cubicBezTo>
                    <a:pt x="81" y="165"/>
                    <a:pt x="82" y="166"/>
                    <a:pt x="83" y="167"/>
                  </a:cubicBezTo>
                  <a:cubicBezTo>
                    <a:pt x="85" y="167"/>
                    <a:pt x="86" y="165"/>
                    <a:pt x="86" y="165"/>
                  </a:cubicBezTo>
                  <a:cubicBezTo>
                    <a:pt x="86" y="168"/>
                    <a:pt x="86" y="168"/>
                    <a:pt x="86" y="168"/>
                  </a:cubicBezTo>
                  <a:cubicBezTo>
                    <a:pt x="86" y="168"/>
                    <a:pt x="85" y="171"/>
                    <a:pt x="84" y="174"/>
                  </a:cubicBezTo>
                  <a:close/>
                </a:path>
              </a:pathLst>
            </a:custGeom>
            <a:solidFill>
              <a:srgbClr val="96A8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57" name="Freeform 47"/>
          <p:cNvSpPr>
            <a:spLocks/>
          </p:cNvSpPr>
          <p:nvPr/>
        </p:nvSpPr>
        <p:spPr bwMode="auto">
          <a:xfrm>
            <a:off x="8726488" y="2479675"/>
            <a:ext cx="382588" cy="2498725"/>
          </a:xfrm>
          <a:custGeom>
            <a:avLst/>
            <a:gdLst>
              <a:gd name="T0" fmla="*/ 121 w 241"/>
              <a:gd name="T1" fmla="*/ 0 h 1574"/>
              <a:gd name="T2" fmla="*/ 0 w 241"/>
              <a:gd name="T3" fmla="*/ 131 h 1574"/>
              <a:gd name="T4" fmla="*/ 0 w 241"/>
              <a:gd name="T5" fmla="*/ 1574 h 1574"/>
              <a:gd name="T6" fmla="*/ 241 w 241"/>
              <a:gd name="T7" fmla="*/ 1574 h 1574"/>
              <a:gd name="T8" fmla="*/ 241 w 241"/>
              <a:gd name="T9" fmla="*/ 131 h 1574"/>
              <a:gd name="T10" fmla="*/ 121 w 241"/>
              <a:gd name="T11" fmla="*/ 0 h 15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41" h="1574">
                <a:moveTo>
                  <a:pt x="121" y="0"/>
                </a:moveTo>
                <a:lnTo>
                  <a:pt x="0" y="131"/>
                </a:lnTo>
                <a:lnTo>
                  <a:pt x="0" y="1574"/>
                </a:lnTo>
                <a:lnTo>
                  <a:pt x="241" y="1574"/>
                </a:lnTo>
                <a:lnTo>
                  <a:pt x="241" y="131"/>
                </a:lnTo>
                <a:lnTo>
                  <a:pt x="121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cs typeface="+mn-ea"/>
              <a:sym typeface="+mn-lt"/>
            </a:endParaRPr>
          </a:p>
        </p:txBody>
      </p:sp>
      <p:grpSp>
        <p:nvGrpSpPr>
          <p:cNvPr id="86" name="组合 85"/>
          <p:cNvGrpSpPr/>
          <p:nvPr/>
        </p:nvGrpSpPr>
        <p:grpSpPr>
          <a:xfrm>
            <a:off x="8631238" y="1671638"/>
            <a:ext cx="571500" cy="782637"/>
            <a:chOff x="8631238" y="1671638"/>
            <a:chExt cx="571500" cy="782637"/>
          </a:xfrm>
        </p:grpSpPr>
        <p:sp>
          <p:nvSpPr>
            <p:cNvPr id="58" name="Freeform 48"/>
            <p:cNvSpPr>
              <a:spLocks/>
            </p:cNvSpPr>
            <p:nvPr/>
          </p:nvSpPr>
          <p:spPr bwMode="auto">
            <a:xfrm>
              <a:off x="8631238" y="1671638"/>
              <a:ext cx="571500" cy="782637"/>
            </a:xfrm>
            <a:custGeom>
              <a:avLst/>
              <a:gdLst>
                <a:gd name="T0" fmla="*/ 111 w 221"/>
                <a:gd name="T1" fmla="*/ 0 h 302"/>
                <a:gd name="T2" fmla="*/ 0 w 221"/>
                <a:gd name="T3" fmla="*/ 110 h 302"/>
                <a:gd name="T4" fmla="*/ 111 w 221"/>
                <a:gd name="T5" fmla="*/ 302 h 302"/>
                <a:gd name="T6" fmla="*/ 221 w 221"/>
                <a:gd name="T7" fmla="*/ 110 h 302"/>
                <a:gd name="T8" fmla="*/ 111 w 221"/>
                <a:gd name="T9" fmla="*/ 0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1" h="302">
                  <a:moveTo>
                    <a:pt x="111" y="0"/>
                  </a:moveTo>
                  <a:cubicBezTo>
                    <a:pt x="50" y="0"/>
                    <a:pt x="0" y="49"/>
                    <a:pt x="0" y="110"/>
                  </a:cubicBezTo>
                  <a:cubicBezTo>
                    <a:pt x="0" y="171"/>
                    <a:pt x="111" y="302"/>
                    <a:pt x="111" y="302"/>
                  </a:cubicBezTo>
                  <a:cubicBezTo>
                    <a:pt x="111" y="302"/>
                    <a:pt x="221" y="171"/>
                    <a:pt x="221" y="110"/>
                  </a:cubicBezTo>
                  <a:cubicBezTo>
                    <a:pt x="221" y="49"/>
                    <a:pt x="172" y="0"/>
                    <a:pt x="111" y="0"/>
                  </a:cubicBezTo>
                </a:path>
              </a:pathLst>
            </a:custGeom>
            <a:solidFill>
              <a:srgbClr val="E96F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9" name="Oval 49"/>
            <p:cNvSpPr>
              <a:spLocks noChangeArrowheads="1"/>
            </p:cNvSpPr>
            <p:nvPr/>
          </p:nvSpPr>
          <p:spPr bwMode="auto">
            <a:xfrm>
              <a:off x="8696325" y="1736725"/>
              <a:ext cx="441325" cy="442912"/>
            </a:xfrm>
            <a:prstGeom prst="ellipse">
              <a:avLst/>
            </a:prstGeom>
            <a:solidFill>
              <a:srgbClr val="EEE9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0" name="Freeform 50"/>
            <p:cNvSpPr>
              <a:spLocks noEditPoints="1"/>
            </p:cNvSpPr>
            <p:nvPr/>
          </p:nvSpPr>
          <p:spPr bwMode="auto">
            <a:xfrm>
              <a:off x="8786813" y="1809750"/>
              <a:ext cx="263525" cy="296862"/>
            </a:xfrm>
            <a:custGeom>
              <a:avLst/>
              <a:gdLst>
                <a:gd name="T0" fmla="*/ 64 w 102"/>
                <a:gd name="T1" fmla="*/ 20 h 115"/>
                <a:gd name="T2" fmla="*/ 29 w 102"/>
                <a:gd name="T3" fmla="*/ 23 h 115"/>
                <a:gd name="T4" fmla="*/ 29 w 102"/>
                <a:gd name="T5" fmla="*/ 23 h 115"/>
                <a:gd name="T6" fmla="*/ 28 w 102"/>
                <a:gd name="T7" fmla="*/ 22 h 115"/>
                <a:gd name="T8" fmla="*/ 30 w 102"/>
                <a:gd name="T9" fmla="*/ 8 h 115"/>
                <a:gd name="T10" fmla="*/ 14 w 102"/>
                <a:gd name="T11" fmla="*/ 3 h 115"/>
                <a:gd name="T12" fmla="*/ 9 w 102"/>
                <a:gd name="T13" fmla="*/ 19 h 115"/>
                <a:gd name="T14" fmla="*/ 22 w 102"/>
                <a:gd name="T15" fmla="*/ 25 h 115"/>
                <a:gd name="T16" fmla="*/ 23 w 102"/>
                <a:gd name="T17" fmla="*/ 26 h 115"/>
                <a:gd name="T18" fmla="*/ 23 w 102"/>
                <a:gd name="T19" fmla="*/ 27 h 115"/>
                <a:gd name="T20" fmla="*/ 7 w 102"/>
                <a:gd name="T21" fmla="*/ 51 h 115"/>
                <a:gd name="T22" fmla="*/ 38 w 102"/>
                <a:gd name="T23" fmla="*/ 108 h 115"/>
                <a:gd name="T24" fmla="*/ 95 w 102"/>
                <a:gd name="T25" fmla="*/ 77 h 115"/>
                <a:gd name="T26" fmla="*/ 64 w 102"/>
                <a:gd name="T27" fmla="*/ 20 h 115"/>
                <a:gd name="T28" fmla="*/ 21 w 102"/>
                <a:gd name="T29" fmla="*/ 17 h 115"/>
                <a:gd name="T30" fmla="*/ 20 w 102"/>
                <a:gd name="T31" fmla="*/ 21 h 115"/>
                <a:gd name="T32" fmla="*/ 13 w 102"/>
                <a:gd name="T33" fmla="*/ 17 h 115"/>
                <a:gd name="T34" fmla="*/ 16 w 102"/>
                <a:gd name="T35" fmla="*/ 7 h 115"/>
                <a:gd name="T36" fmla="*/ 26 w 102"/>
                <a:gd name="T37" fmla="*/ 10 h 115"/>
                <a:gd name="T38" fmla="*/ 25 w 102"/>
                <a:gd name="T39" fmla="*/ 18 h 115"/>
                <a:gd name="T40" fmla="*/ 21 w 102"/>
                <a:gd name="T41" fmla="*/ 17 h 115"/>
                <a:gd name="T42" fmla="*/ 82 w 102"/>
                <a:gd name="T43" fmla="*/ 73 h 115"/>
                <a:gd name="T44" fmla="*/ 42 w 102"/>
                <a:gd name="T45" fmla="*/ 95 h 115"/>
                <a:gd name="T46" fmla="*/ 20 w 102"/>
                <a:gd name="T47" fmla="*/ 55 h 115"/>
                <a:gd name="T48" fmla="*/ 60 w 102"/>
                <a:gd name="T49" fmla="*/ 32 h 115"/>
                <a:gd name="T50" fmla="*/ 82 w 102"/>
                <a:gd name="T51" fmla="*/ 73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02" h="115">
                  <a:moveTo>
                    <a:pt x="64" y="20"/>
                  </a:moveTo>
                  <a:cubicBezTo>
                    <a:pt x="51" y="16"/>
                    <a:pt x="39" y="18"/>
                    <a:pt x="29" y="23"/>
                  </a:cubicBezTo>
                  <a:cubicBezTo>
                    <a:pt x="29" y="23"/>
                    <a:pt x="29" y="23"/>
                    <a:pt x="29" y="23"/>
                  </a:cubicBezTo>
                  <a:cubicBezTo>
                    <a:pt x="28" y="22"/>
                    <a:pt x="28" y="22"/>
                    <a:pt x="28" y="22"/>
                  </a:cubicBezTo>
                  <a:cubicBezTo>
                    <a:pt x="31" y="18"/>
                    <a:pt x="32" y="13"/>
                    <a:pt x="30" y="8"/>
                  </a:cubicBezTo>
                  <a:cubicBezTo>
                    <a:pt x="27" y="2"/>
                    <a:pt x="20" y="0"/>
                    <a:pt x="14" y="3"/>
                  </a:cubicBezTo>
                  <a:cubicBezTo>
                    <a:pt x="8" y="7"/>
                    <a:pt x="6" y="14"/>
                    <a:pt x="9" y="19"/>
                  </a:cubicBezTo>
                  <a:cubicBezTo>
                    <a:pt x="12" y="24"/>
                    <a:pt x="17" y="26"/>
                    <a:pt x="22" y="25"/>
                  </a:cubicBezTo>
                  <a:cubicBezTo>
                    <a:pt x="23" y="26"/>
                    <a:pt x="23" y="26"/>
                    <a:pt x="23" y="26"/>
                  </a:cubicBezTo>
                  <a:cubicBezTo>
                    <a:pt x="23" y="27"/>
                    <a:pt x="23" y="27"/>
                    <a:pt x="23" y="27"/>
                  </a:cubicBezTo>
                  <a:cubicBezTo>
                    <a:pt x="16" y="33"/>
                    <a:pt x="9" y="41"/>
                    <a:pt x="7" y="51"/>
                  </a:cubicBezTo>
                  <a:cubicBezTo>
                    <a:pt x="0" y="75"/>
                    <a:pt x="14" y="101"/>
                    <a:pt x="38" y="108"/>
                  </a:cubicBezTo>
                  <a:cubicBezTo>
                    <a:pt x="62" y="115"/>
                    <a:pt x="88" y="101"/>
                    <a:pt x="95" y="77"/>
                  </a:cubicBezTo>
                  <a:cubicBezTo>
                    <a:pt x="102" y="52"/>
                    <a:pt x="88" y="27"/>
                    <a:pt x="64" y="20"/>
                  </a:cubicBezTo>
                  <a:close/>
                  <a:moveTo>
                    <a:pt x="21" y="17"/>
                  </a:moveTo>
                  <a:cubicBezTo>
                    <a:pt x="20" y="18"/>
                    <a:pt x="20" y="19"/>
                    <a:pt x="20" y="21"/>
                  </a:cubicBezTo>
                  <a:cubicBezTo>
                    <a:pt x="17" y="21"/>
                    <a:pt x="15" y="20"/>
                    <a:pt x="13" y="17"/>
                  </a:cubicBezTo>
                  <a:cubicBezTo>
                    <a:pt x="11" y="14"/>
                    <a:pt x="13" y="9"/>
                    <a:pt x="16" y="7"/>
                  </a:cubicBezTo>
                  <a:cubicBezTo>
                    <a:pt x="20" y="6"/>
                    <a:pt x="24" y="7"/>
                    <a:pt x="26" y="10"/>
                  </a:cubicBezTo>
                  <a:cubicBezTo>
                    <a:pt x="27" y="13"/>
                    <a:pt x="27" y="16"/>
                    <a:pt x="25" y="18"/>
                  </a:cubicBezTo>
                  <a:cubicBezTo>
                    <a:pt x="24" y="17"/>
                    <a:pt x="23" y="16"/>
                    <a:pt x="21" y="17"/>
                  </a:cubicBezTo>
                  <a:close/>
                  <a:moveTo>
                    <a:pt x="82" y="73"/>
                  </a:moveTo>
                  <a:cubicBezTo>
                    <a:pt x="77" y="90"/>
                    <a:pt x="59" y="100"/>
                    <a:pt x="42" y="95"/>
                  </a:cubicBezTo>
                  <a:cubicBezTo>
                    <a:pt x="24" y="90"/>
                    <a:pt x="15" y="72"/>
                    <a:pt x="20" y="55"/>
                  </a:cubicBezTo>
                  <a:cubicBezTo>
                    <a:pt x="25" y="37"/>
                    <a:pt x="43" y="27"/>
                    <a:pt x="60" y="32"/>
                  </a:cubicBezTo>
                  <a:cubicBezTo>
                    <a:pt x="77" y="38"/>
                    <a:pt x="87" y="56"/>
                    <a:pt x="82" y="73"/>
                  </a:cubicBezTo>
                  <a:close/>
                </a:path>
              </a:pathLst>
            </a:custGeom>
            <a:solidFill>
              <a:srgbClr val="706F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1" name="Freeform 51"/>
            <p:cNvSpPr>
              <a:spLocks/>
            </p:cNvSpPr>
            <p:nvPr/>
          </p:nvSpPr>
          <p:spPr bwMode="auto">
            <a:xfrm>
              <a:off x="8870950" y="1916113"/>
              <a:ext cx="90488" cy="119062"/>
            </a:xfrm>
            <a:custGeom>
              <a:avLst/>
              <a:gdLst>
                <a:gd name="T0" fmla="*/ 19 w 35"/>
                <a:gd name="T1" fmla="*/ 14 h 46"/>
                <a:gd name="T2" fmla="*/ 10 w 35"/>
                <a:gd name="T3" fmla="*/ 17 h 46"/>
                <a:gd name="T4" fmla="*/ 9 w 35"/>
                <a:gd name="T5" fmla="*/ 26 h 46"/>
                <a:gd name="T6" fmla="*/ 0 w 35"/>
                <a:gd name="T7" fmla="*/ 45 h 46"/>
                <a:gd name="T8" fmla="*/ 0 w 35"/>
                <a:gd name="T9" fmla="*/ 46 h 46"/>
                <a:gd name="T10" fmla="*/ 16 w 35"/>
                <a:gd name="T11" fmla="*/ 32 h 46"/>
                <a:gd name="T12" fmla="*/ 25 w 35"/>
                <a:gd name="T13" fmla="*/ 29 h 46"/>
                <a:gd name="T14" fmla="*/ 26 w 35"/>
                <a:gd name="T15" fmla="*/ 19 h 46"/>
                <a:gd name="T16" fmla="*/ 35 w 35"/>
                <a:gd name="T17" fmla="*/ 0 h 46"/>
                <a:gd name="T18" fmla="*/ 35 w 35"/>
                <a:gd name="T19" fmla="*/ 0 h 46"/>
                <a:gd name="T20" fmla="*/ 19 w 35"/>
                <a:gd name="T21" fmla="*/ 14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5" h="46">
                  <a:moveTo>
                    <a:pt x="19" y="14"/>
                  </a:moveTo>
                  <a:cubicBezTo>
                    <a:pt x="15" y="13"/>
                    <a:pt x="12" y="14"/>
                    <a:pt x="10" y="17"/>
                  </a:cubicBezTo>
                  <a:cubicBezTo>
                    <a:pt x="8" y="20"/>
                    <a:pt x="8" y="23"/>
                    <a:pt x="9" y="26"/>
                  </a:cubicBezTo>
                  <a:cubicBezTo>
                    <a:pt x="0" y="45"/>
                    <a:pt x="0" y="45"/>
                    <a:pt x="0" y="45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19" y="33"/>
                    <a:pt x="23" y="31"/>
                    <a:pt x="25" y="29"/>
                  </a:cubicBezTo>
                  <a:cubicBezTo>
                    <a:pt x="27" y="26"/>
                    <a:pt x="27" y="22"/>
                    <a:pt x="26" y="19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35" y="0"/>
                    <a:pt x="35" y="0"/>
                    <a:pt x="35" y="0"/>
                  </a:cubicBezTo>
                  <a:lnTo>
                    <a:pt x="19" y="14"/>
                  </a:lnTo>
                  <a:close/>
                </a:path>
              </a:pathLst>
            </a:custGeom>
            <a:solidFill>
              <a:srgbClr val="706F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2" name="Freeform 52"/>
            <p:cNvSpPr>
              <a:spLocks/>
            </p:cNvSpPr>
            <p:nvPr/>
          </p:nvSpPr>
          <p:spPr bwMode="auto">
            <a:xfrm>
              <a:off x="8848725" y="1993900"/>
              <a:ext cx="25400" cy="25400"/>
            </a:xfrm>
            <a:custGeom>
              <a:avLst/>
              <a:gdLst>
                <a:gd name="T0" fmla="*/ 9 w 10"/>
                <a:gd name="T1" fmla="*/ 3 h 10"/>
                <a:gd name="T2" fmla="*/ 3 w 10"/>
                <a:gd name="T3" fmla="*/ 1 h 10"/>
                <a:gd name="T4" fmla="*/ 1 w 10"/>
                <a:gd name="T5" fmla="*/ 7 h 10"/>
                <a:gd name="T6" fmla="*/ 7 w 10"/>
                <a:gd name="T7" fmla="*/ 9 h 10"/>
                <a:gd name="T8" fmla="*/ 9 w 10"/>
                <a:gd name="T9" fmla="*/ 3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0">
                  <a:moveTo>
                    <a:pt x="9" y="3"/>
                  </a:moveTo>
                  <a:cubicBezTo>
                    <a:pt x="8" y="1"/>
                    <a:pt x="5" y="0"/>
                    <a:pt x="3" y="1"/>
                  </a:cubicBezTo>
                  <a:cubicBezTo>
                    <a:pt x="1" y="2"/>
                    <a:pt x="0" y="5"/>
                    <a:pt x="1" y="7"/>
                  </a:cubicBezTo>
                  <a:cubicBezTo>
                    <a:pt x="2" y="9"/>
                    <a:pt x="5" y="10"/>
                    <a:pt x="7" y="9"/>
                  </a:cubicBezTo>
                  <a:cubicBezTo>
                    <a:pt x="9" y="7"/>
                    <a:pt x="10" y="5"/>
                    <a:pt x="9" y="3"/>
                  </a:cubicBezTo>
                  <a:close/>
                </a:path>
              </a:pathLst>
            </a:custGeom>
            <a:solidFill>
              <a:srgbClr val="706F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3" name="Oval 53"/>
            <p:cNvSpPr>
              <a:spLocks noChangeArrowheads="1"/>
            </p:cNvSpPr>
            <p:nvPr/>
          </p:nvSpPr>
          <p:spPr bwMode="auto">
            <a:xfrm>
              <a:off x="8967788" y="1930400"/>
              <a:ext cx="20638" cy="23812"/>
            </a:xfrm>
            <a:prstGeom prst="ellipse">
              <a:avLst/>
            </a:prstGeom>
            <a:solidFill>
              <a:srgbClr val="706F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4" name="Oval 54"/>
            <p:cNvSpPr>
              <a:spLocks noChangeArrowheads="1"/>
            </p:cNvSpPr>
            <p:nvPr/>
          </p:nvSpPr>
          <p:spPr bwMode="auto">
            <a:xfrm>
              <a:off x="8877300" y="1905000"/>
              <a:ext cx="22225" cy="20637"/>
            </a:xfrm>
            <a:prstGeom prst="ellipse">
              <a:avLst/>
            </a:prstGeom>
            <a:solidFill>
              <a:srgbClr val="706F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5" name="Oval 55"/>
            <p:cNvSpPr>
              <a:spLocks noChangeArrowheads="1"/>
            </p:cNvSpPr>
            <p:nvPr/>
          </p:nvSpPr>
          <p:spPr bwMode="auto">
            <a:xfrm>
              <a:off x="8939213" y="2022475"/>
              <a:ext cx="22225" cy="20637"/>
            </a:xfrm>
            <a:prstGeom prst="ellipse">
              <a:avLst/>
            </a:prstGeom>
            <a:solidFill>
              <a:srgbClr val="706F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79" name="组合 78"/>
          <p:cNvGrpSpPr/>
          <p:nvPr/>
        </p:nvGrpSpPr>
        <p:grpSpPr>
          <a:xfrm>
            <a:off x="8369300" y="2479675"/>
            <a:ext cx="1095375" cy="2498725"/>
            <a:chOff x="8369300" y="2479675"/>
            <a:chExt cx="1095375" cy="2498725"/>
          </a:xfrm>
        </p:grpSpPr>
        <p:sp>
          <p:nvSpPr>
            <p:cNvPr id="56" name="Freeform 46"/>
            <p:cNvSpPr>
              <a:spLocks/>
            </p:cNvSpPr>
            <p:nvPr/>
          </p:nvSpPr>
          <p:spPr bwMode="auto">
            <a:xfrm>
              <a:off x="8726488" y="2479675"/>
              <a:ext cx="382588" cy="2498725"/>
            </a:xfrm>
            <a:custGeom>
              <a:avLst/>
              <a:gdLst>
                <a:gd name="T0" fmla="*/ 121 w 241"/>
                <a:gd name="T1" fmla="*/ 0 h 1574"/>
                <a:gd name="T2" fmla="*/ 0 w 241"/>
                <a:gd name="T3" fmla="*/ 131 h 1574"/>
                <a:gd name="T4" fmla="*/ 0 w 241"/>
                <a:gd name="T5" fmla="*/ 1574 h 1574"/>
                <a:gd name="T6" fmla="*/ 241 w 241"/>
                <a:gd name="T7" fmla="*/ 1574 h 1574"/>
                <a:gd name="T8" fmla="*/ 241 w 241"/>
                <a:gd name="T9" fmla="*/ 131 h 1574"/>
                <a:gd name="T10" fmla="*/ 121 w 241"/>
                <a:gd name="T11" fmla="*/ 0 h 15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41" h="1574">
                  <a:moveTo>
                    <a:pt x="121" y="0"/>
                  </a:moveTo>
                  <a:lnTo>
                    <a:pt x="0" y="131"/>
                  </a:lnTo>
                  <a:lnTo>
                    <a:pt x="0" y="1574"/>
                  </a:lnTo>
                  <a:lnTo>
                    <a:pt x="241" y="1574"/>
                  </a:lnTo>
                  <a:lnTo>
                    <a:pt x="241" y="131"/>
                  </a:lnTo>
                  <a:lnTo>
                    <a:pt x="121" y="0"/>
                  </a:lnTo>
                  <a:close/>
                </a:path>
              </a:pathLst>
            </a:custGeom>
            <a:solidFill>
              <a:srgbClr val="E96F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6" name="Freeform 56"/>
            <p:cNvSpPr>
              <a:spLocks noEditPoints="1"/>
            </p:cNvSpPr>
            <p:nvPr/>
          </p:nvSpPr>
          <p:spPr bwMode="auto">
            <a:xfrm>
              <a:off x="8369300" y="4056063"/>
              <a:ext cx="1095375" cy="922337"/>
            </a:xfrm>
            <a:custGeom>
              <a:avLst/>
              <a:gdLst>
                <a:gd name="T0" fmla="*/ 298 w 423"/>
                <a:gd name="T1" fmla="*/ 239 h 356"/>
                <a:gd name="T2" fmla="*/ 284 w 423"/>
                <a:gd name="T3" fmla="*/ 186 h 356"/>
                <a:gd name="T4" fmla="*/ 273 w 423"/>
                <a:gd name="T5" fmla="*/ 146 h 356"/>
                <a:gd name="T6" fmla="*/ 227 w 423"/>
                <a:gd name="T7" fmla="*/ 82 h 356"/>
                <a:gd name="T8" fmla="*/ 220 w 423"/>
                <a:gd name="T9" fmla="*/ 69 h 356"/>
                <a:gd name="T10" fmla="*/ 218 w 423"/>
                <a:gd name="T11" fmla="*/ 40 h 356"/>
                <a:gd name="T12" fmla="*/ 208 w 423"/>
                <a:gd name="T13" fmla="*/ 0 h 356"/>
                <a:gd name="T14" fmla="*/ 200 w 423"/>
                <a:gd name="T15" fmla="*/ 47 h 356"/>
                <a:gd name="T16" fmla="*/ 193 w 423"/>
                <a:gd name="T17" fmla="*/ 79 h 356"/>
                <a:gd name="T18" fmla="*/ 152 w 423"/>
                <a:gd name="T19" fmla="*/ 137 h 356"/>
                <a:gd name="T20" fmla="*/ 133 w 423"/>
                <a:gd name="T21" fmla="*/ 180 h 356"/>
                <a:gd name="T22" fmla="*/ 138 w 423"/>
                <a:gd name="T23" fmla="*/ 228 h 356"/>
                <a:gd name="T24" fmla="*/ 86 w 423"/>
                <a:gd name="T25" fmla="*/ 257 h 356"/>
                <a:gd name="T26" fmla="*/ 423 w 423"/>
                <a:gd name="T27" fmla="*/ 356 h 356"/>
                <a:gd name="T28" fmla="*/ 165 w 423"/>
                <a:gd name="T29" fmla="*/ 148 h 356"/>
                <a:gd name="T30" fmla="*/ 178 w 423"/>
                <a:gd name="T31" fmla="*/ 144 h 356"/>
                <a:gd name="T32" fmla="*/ 191 w 423"/>
                <a:gd name="T33" fmla="*/ 147 h 356"/>
                <a:gd name="T34" fmla="*/ 20 w 423"/>
                <a:gd name="T35" fmla="*/ 274 h 356"/>
                <a:gd name="T36" fmla="*/ 21 w 423"/>
                <a:gd name="T37" fmla="*/ 328 h 356"/>
                <a:gd name="T38" fmla="*/ 52 w 423"/>
                <a:gd name="T39" fmla="*/ 274 h 356"/>
                <a:gd name="T40" fmla="*/ 52 w 423"/>
                <a:gd name="T41" fmla="*/ 328 h 356"/>
                <a:gd name="T42" fmla="*/ 211 w 423"/>
                <a:gd name="T43" fmla="*/ 144 h 356"/>
                <a:gd name="T44" fmla="*/ 211 w 423"/>
                <a:gd name="T45" fmla="*/ 173 h 356"/>
                <a:gd name="T46" fmla="*/ 211 w 423"/>
                <a:gd name="T47" fmla="*/ 187 h 356"/>
                <a:gd name="T48" fmla="*/ 216 w 423"/>
                <a:gd name="T49" fmla="*/ 228 h 356"/>
                <a:gd name="T50" fmla="*/ 211 w 423"/>
                <a:gd name="T51" fmla="*/ 187 h 356"/>
                <a:gd name="T52" fmla="*/ 101 w 423"/>
                <a:gd name="T53" fmla="*/ 314 h 356"/>
                <a:gd name="T54" fmla="*/ 127 w 423"/>
                <a:gd name="T55" fmla="*/ 314 h 356"/>
                <a:gd name="T56" fmla="*/ 155 w 423"/>
                <a:gd name="T57" fmla="*/ 192 h 356"/>
                <a:gd name="T58" fmla="*/ 168 w 423"/>
                <a:gd name="T59" fmla="*/ 263 h 356"/>
                <a:gd name="T60" fmla="*/ 167 w 423"/>
                <a:gd name="T61" fmla="*/ 228 h 356"/>
                <a:gd name="T62" fmla="*/ 176 w 423"/>
                <a:gd name="T63" fmla="*/ 228 h 356"/>
                <a:gd name="T64" fmla="*/ 195 w 423"/>
                <a:gd name="T65" fmla="*/ 313 h 356"/>
                <a:gd name="T66" fmla="*/ 195 w 423"/>
                <a:gd name="T67" fmla="*/ 192 h 356"/>
                <a:gd name="T68" fmla="*/ 204 w 423"/>
                <a:gd name="T69" fmla="*/ 313 h 356"/>
                <a:gd name="T70" fmla="*/ 219 w 423"/>
                <a:gd name="T71" fmla="*/ 287 h 356"/>
                <a:gd name="T72" fmla="*/ 264 w 423"/>
                <a:gd name="T73" fmla="*/ 173 h 356"/>
                <a:gd name="T74" fmla="*/ 260 w 423"/>
                <a:gd name="T75" fmla="*/ 143 h 356"/>
                <a:gd name="T76" fmla="*/ 240 w 423"/>
                <a:gd name="T77" fmla="*/ 173 h 356"/>
                <a:gd name="T78" fmla="*/ 227 w 423"/>
                <a:gd name="T79" fmla="*/ 144 h 356"/>
                <a:gd name="T80" fmla="*/ 227 w 423"/>
                <a:gd name="T81" fmla="*/ 228 h 356"/>
                <a:gd name="T82" fmla="*/ 236 w 423"/>
                <a:gd name="T83" fmla="*/ 228 h 356"/>
                <a:gd name="T84" fmla="*/ 243 w 423"/>
                <a:gd name="T85" fmla="*/ 313 h 356"/>
                <a:gd name="T86" fmla="*/ 256 w 423"/>
                <a:gd name="T87" fmla="*/ 227 h 356"/>
                <a:gd name="T88" fmla="*/ 255 w 423"/>
                <a:gd name="T89" fmla="*/ 313 h 356"/>
                <a:gd name="T90" fmla="*/ 267 w 423"/>
                <a:gd name="T91" fmla="*/ 227 h 356"/>
                <a:gd name="T92" fmla="*/ 276 w 423"/>
                <a:gd name="T93" fmla="*/ 227 h 356"/>
                <a:gd name="T94" fmla="*/ 296 w 423"/>
                <a:gd name="T95" fmla="*/ 263 h 356"/>
                <a:gd name="T96" fmla="*/ 323 w 423"/>
                <a:gd name="T97" fmla="*/ 262 h 356"/>
                <a:gd name="T98" fmla="*/ 369 w 423"/>
                <a:gd name="T99" fmla="*/ 293 h 356"/>
                <a:gd name="T100" fmla="*/ 369 w 423"/>
                <a:gd name="T101" fmla="*/ 305 h 356"/>
                <a:gd name="T102" fmla="*/ 401 w 423"/>
                <a:gd name="T103" fmla="*/ 293 h 356"/>
                <a:gd name="T104" fmla="*/ 401 w 423"/>
                <a:gd name="T105" fmla="*/ 305 h 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23" h="356">
                  <a:moveTo>
                    <a:pt x="423" y="256"/>
                  </a:moveTo>
                  <a:cubicBezTo>
                    <a:pt x="423" y="256"/>
                    <a:pt x="423" y="256"/>
                    <a:pt x="423" y="256"/>
                  </a:cubicBezTo>
                  <a:cubicBezTo>
                    <a:pt x="337" y="256"/>
                    <a:pt x="337" y="256"/>
                    <a:pt x="337" y="256"/>
                  </a:cubicBezTo>
                  <a:cubicBezTo>
                    <a:pt x="337" y="239"/>
                    <a:pt x="337" y="239"/>
                    <a:pt x="337" y="239"/>
                  </a:cubicBezTo>
                  <a:cubicBezTo>
                    <a:pt x="298" y="239"/>
                    <a:pt x="298" y="239"/>
                    <a:pt x="298" y="239"/>
                  </a:cubicBezTo>
                  <a:cubicBezTo>
                    <a:pt x="297" y="228"/>
                    <a:pt x="297" y="228"/>
                    <a:pt x="297" y="228"/>
                  </a:cubicBezTo>
                  <a:cubicBezTo>
                    <a:pt x="284" y="228"/>
                    <a:pt x="284" y="228"/>
                    <a:pt x="284" y="228"/>
                  </a:cubicBezTo>
                  <a:cubicBezTo>
                    <a:pt x="284" y="227"/>
                    <a:pt x="284" y="227"/>
                    <a:pt x="284" y="227"/>
                  </a:cubicBezTo>
                  <a:cubicBezTo>
                    <a:pt x="284" y="186"/>
                    <a:pt x="284" y="186"/>
                    <a:pt x="284" y="186"/>
                  </a:cubicBezTo>
                  <a:cubicBezTo>
                    <a:pt x="284" y="186"/>
                    <a:pt x="284" y="186"/>
                    <a:pt x="284" y="186"/>
                  </a:cubicBezTo>
                  <a:cubicBezTo>
                    <a:pt x="287" y="185"/>
                    <a:pt x="289" y="182"/>
                    <a:pt x="289" y="179"/>
                  </a:cubicBezTo>
                  <a:cubicBezTo>
                    <a:pt x="289" y="176"/>
                    <a:pt x="286" y="173"/>
                    <a:pt x="282" y="173"/>
                  </a:cubicBezTo>
                  <a:cubicBezTo>
                    <a:pt x="273" y="173"/>
                    <a:pt x="273" y="173"/>
                    <a:pt x="273" y="173"/>
                  </a:cubicBezTo>
                  <a:cubicBezTo>
                    <a:pt x="273" y="173"/>
                    <a:pt x="273" y="173"/>
                    <a:pt x="273" y="173"/>
                  </a:cubicBezTo>
                  <a:cubicBezTo>
                    <a:pt x="273" y="146"/>
                    <a:pt x="273" y="146"/>
                    <a:pt x="273" y="146"/>
                  </a:cubicBezTo>
                  <a:cubicBezTo>
                    <a:pt x="275" y="145"/>
                    <a:pt x="276" y="143"/>
                    <a:pt x="276" y="142"/>
                  </a:cubicBezTo>
                  <a:cubicBezTo>
                    <a:pt x="276" y="138"/>
                    <a:pt x="273" y="136"/>
                    <a:pt x="270" y="136"/>
                  </a:cubicBezTo>
                  <a:cubicBezTo>
                    <a:pt x="263" y="136"/>
                    <a:pt x="263" y="136"/>
                    <a:pt x="263" y="136"/>
                  </a:cubicBezTo>
                  <a:cubicBezTo>
                    <a:pt x="262" y="129"/>
                    <a:pt x="260" y="113"/>
                    <a:pt x="253" y="103"/>
                  </a:cubicBezTo>
                  <a:cubicBezTo>
                    <a:pt x="245" y="92"/>
                    <a:pt x="235" y="86"/>
                    <a:pt x="227" y="82"/>
                  </a:cubicBezTo>
                  <a:cubicBezTo>
                    <a:pt x="227" y="81"/>
                    <a:pt x="227" y="81"/>
                    <a:pt x="227" y="81"/>
                  </a:cubicBezTo>
                  <a:cubicBezTo>
                    <a:pt x="227" y="81"/>
                    <a:pt x="228" y="80"/>
                    <a:pt x="228" y="79"/>
                  </a:cubicBezTo>
                  <a:cubicBezTo>
                    <a:pt x="228" y="76"/>
                    <a:pt x="226" y="74"/>
                    <a:pt x="224" y="74"/>
                  </a:cubicBezTo>
                  <a:cubicBezTo>
                    <a:pt x="224" y="69"/>
                    <a:pt x="224" y="69"/>
                    <a:pt x="224" y="69"/>
                  </a:cubicBezTo>
                  <a:cubicBezTo>
                    <a:pt x="220" y="69"/>
                    <a:pt x="220" y="69"/>
                    <a:pt x="220" y="69"/>
                  </a:cubicBezTo>
                  <a:cubicBezTo>
                    <a:pt x="220" y="69"/>
                    <a:pt x="220" y="69"/>
                    <a:pt x="220" y="69"/>
                  </a:cubicBezTo>
                  <a:cubicBezTo>
                    <a:pt x="220" y="47"/>
                    <a:pt x="220" y="47"/>
                    <a:pt x="220" y="47"/>
                  </a:cubicBezTo>
                  <a:cubicBezTo>
                    <a:pt x="221" y="46"/>
                    <a:pt x="222" y="45"/>
                    <a:pt x="222" y="44"/>
                  </a:cubicBezTo>
                  <a:cubicBezTo>
                    <a:pt x="222" y="42"/>
                    <a:pt x="220" y="40"/>
                    <a:pt x="219" y="40"/>
                  </a:cubicBezTo>
                  <a:cubicBezTo>
                    <a:pt x="218" y="40"/>
                    <a:pt x="218" y="40"/>
                    <a:pt x="218" y="40"/>
                  </a:cubicBezTo>
                  <a:cubicBezTo>
                    <a:pt x="216" y="39"/>
                    <a:pt x="215" y="37"/>
                    <a:pt x="212" y="37"/>
                  </a:cubicBezTo>
                  <a:cubicBezTo>
                    <a:pt x="212" y="0"/>
                    <a:pt x="212" y="0"/>
                    <a:pt x="212" y="0"/>
                  </a:cubicBezTo>
                  <a:cubicBezTo>
                    <a:pt x="210" y="0"/>
                    <a:pt x="210" y="0"/>
                    <a:pt x="210" y="0"/>
                  </a:cubicBezTo>
                  <a:cubicBezTo>
                    <a:pt x="210" y="0"/>
                    <a:pt x="210" y="0"/>
                    <a:pt x="210" y="0"/>
                  </a:cubicBezTo>
                  <a:cubicBezTo>
                    <a:pt x="208" y="0"/>
                    <a:pt x="208" y="0"/>
                    <a:pt x="208" y="0"/>
                  </a:cubicBezTo>
                  <a:cubicBezTo>
                    <a:pt x="208" y="37"/>
                    <a:pt x="208" y="37"/>
                    <a:pt x="208" y="37"/>
                  </a:cubicBezTo>
                  <a:cubicBezTo>
                    <a:pt x="206" y="37"/>
                    <a:pt x="204" y="39"/>
                    <a:pt x="203" y="40"/>
                  </a:cubicBezTo>
                  <a:cubicBezTo>
                    <a:pt x="202" y="40"/>
                    <a:pt x="202" y="40"/>
                    <a:pt x="202" y="40"/>
                  </a:cubicBezTo>
                  <a:cubicBezTo>
                    <a:pt x="200" y="40"/>
                    <a:pt x="198" y="42"/>
                    <a:pt x="198" y="44"/>
                  </a:cubicBezTo>
                  <a:cubicBezTo>
                    <a:pt x="198" y="45"/>
                    <a:pt x="199" y="46"/>
                    <a:pt x="200" y="47"/>
                  </a:cubicBezTo>
                  <a:cubicBezTo>
                    <a:pt x="201" y="69"/>
                    <a:pt x="201" y="69"/>
                    <a:pt x="201" y="69"/>
                  </a:cubicBezTo>
                  <a:cubicBezTo>
                    <a:pt x="201" y="69"/>
                    <a:pt x="201" y="69"/>
                    <a:pt x="201" y="69"/>
                  </a:cubicBezTo>
                  <a:cubicBezTo>
                    <a:pt x="197" y="69"/>
                    <a:pt x="197" y="69"/>
                    <a:pt x="197" y="69"/>
                  </a:cubicBezTo>
                  <a:cubicBezTo>
                    <a:pt x="197" y="74"/>
                    <a:pt x="197" y="74"/>
                    <a:pt x="197" y="74"/>
                  </a:cubicBezTo>
                  <a:cubicBezTo>
                    <a:pt x="195" y="75"/>
                    <a:pt x="193" y="77"/>
                    <a:pt x="193" y="79"/>
                  </a:cubicBezTo>
                  <a:cubicBezTo>
                    <a:pt x="193" y="80"/>
                    <a:pt x="194" y="81"/>
                    <a:pt x="194" y="82"/>
                  </a:cubicBezTo>
                  <a:cubicBezTo>
                    <a:pt x="194" y="82"/>
                    <a:pt x="194" y="82"/>
                    <a:pt x="194" y="82"/>
                  </a:cubicBezTo>
                  <a:cubicBezTo>
                    <a:pt x="186" y="86"/>
                    <a:pt x="176" y="93"/>
                    <a:pt x="168" y="103"/>
                  </a:cubicBezTo>
                  <a:cubicBezTo>
                    <a:pt x="161" y="114"/>
                    <a:pt x="159" y="129"/>
                    <a:pt x="158" y="137"/>
                  </a:cubicBezTo>
                  <a:cubicBezTo>
                    <a:pt x="152" y="137"/>
                    <a:pt x="152" y="137"/>
                    <a:pt x="152" y="137"/>
                  </a:cubicBezTo>
                  <a:cubicBezTo>
                    <a:pt x="148" y="137"/>
                    <a:pt x="146" y="139"/>
                    <a:pt x="146" y="142"/>
                  </a:cubicBezTo>
                  <a:cubicBezTo>
                    <a:pt x="146" y="144"/>
                    <a:pt x="147" y="146"/>
                    <a:pt x="148" y="147"/>
                  </a:cubicBezTo>
                  <a:cubicBezTo>
                    <a:pt x="149" y="173"/>
                    <a:pt x="149" y="173"/>
                    <a:pt x="149" y="173"/>
                  </a:cubicBezTo>
                  <a:cubicBezTo>
                    <a:pt x="139" y="173"/>
                    <a:pt x="139" y="173"/>
                    <a:pt x="139" y="173"/>
                  </a:cubicBezTo>
                  <a:cubicBezTo>
                    <a:pt x="136" y="174"/>
                    <a:pt x="133" y="177"/>
                    <a:pt x="133" y="180"/>
                  </a:cubicBezTo>
                  <a:cubicBezTo>
                    <a:pt x="133" y="183"/>
                    <a:pt x="135" y="186"/>
                    <a:pt x="138" y="186"/>
                  </a:cubicBezTo>
                  <a:cubicBezTo>
                    <a:pt x="138" y="186"/>
                    <a:pt x="138" y="186"/>
                    <a:pt x="138" y="186"/>
                  </a:cubicBezTo>
                  <a:cubicBezTo>
                    <a:pt x="138" y="187"/>
                    <a:pt x="138" y="187"/>
                    <a:pt x="138" y="187"/>
                  </a:cubicBezTo>
                  <a:cubicBezTo>
                    <a:pt x="138" y="228"/>
                    <a:pt x="138" y="228"/>
                    <a:pt x="138" y="228"/>
                  </a:cubicBezTo>
                  <a:cubicBezTo>
                    <a:pt x="138" y="228"/>
                    <a:pt x="138" y="228"/>
                    <a:pt x="138" y="228"/>
                  </a:cubicBezTo>
                  <a:cubicBezTo>
                    <a:pt x="138" y="228"/>
                    <a:pt x="138" y="228"/>
                    <a:pt x="138" y="228"/>
                  </a:cubicBezTo>
                  <a:cubicBezTo>
                    <a:pt x="125" y="228"/>
                    <a:pt x="125" y="228"/>
                    <a:pt x="125" y="228"/>
                  </a:cubicBezTo>
                  <a:cubicBezTo>
                    <a:pt x="125" y="240"/>
                    <a:pt x="125" y="240"/>
                    <a:pt x="125" y="240"/>
                  </a:cubicBezTo>
                  <a:cubicBezTo>
                    <a:pt x="85" y="240"/>
                    <a:pt x="85" y="240"/>
                    <a:pt x="85" y="240"/>
                  </a:cubicBezTo>
                  <a:cubicBezTo>
                    <a:pt x="86" y="257"/>
                    <a:pt x="86" y="257"/>
                    <a:pt x="86" y="257"/>
                  </a:cubicBezTo>
                  <a:cubicBezTo>
                    <a:pt x="85" y="258"/>
                    <a:pt x="85" y="258"/>
                    <a:pt x="85" y="258"/>
                  </a:cubicBezTo>
                  <a:cubicBezTo>
                    <a:pt x="85" y="258"/>
                    <a:pt x="85" y="258"/>
                    <a:pt x="85" y="258"/>
                  </a:cubicBezTo>
                  <a:cubicBezTo>
                    <a:pt x="0" y="258"/>
                    <a:pt x="0" y="258"/>
                    <a:pt x="0" y="258"/>
                  </a:cubicBezTo>
                  <a:cubicBezTo>
                    <a:pt x="1" y="356"/>
                    <a:pt x="1" y="356"/>
                    <a:pt x="1" y="356"/>
                  </a:cubicBezTo>
                  <a:cubicBezTo>
                    <a:pt x="423" y="356"/>
                    <a:pt x="423" y="356"/>
                    <a:pt x="423" y="356"/>
                  </a:cubicBezTo>
                  <a:lnTo>
                    <a:pt x="423" y="256"/>
                  </a:lnTo>
                  <a:close/>
                  <a:moveTo>
                    <a:pt x="158" y="173"/>
                  </a:moveTo>
                  <a:cubicBezTo>
                    <a:pt x="158" y="148"/>
                    <a:pt x="158" y="148"/>
                    <a:pt x="158" y="148"/>
                  </a:cubicBezTo>
                  <a:cubicBezTo>
                    <a:pt x="158" y="148"/>
                    <a:pt x="158" y="144"/>
                    <a:pt x="161" y="144"/>
                  </a:cubicBezTo>
                  <a:cubicBezTo>
                    <a:pt x="165" y="144"/>
                    <a:pt x="165" y="148"/>
                    <a:pt x="165" y="148"/>
                  </a:cubicBezTo>
                  <a:cubicBezTo>
                    <a:pt x="165" y="173"/>
                    <a:pt x="165" y="173"/>
                    <a:pt x="165" y="173"/>
                  </a:cubicBezTo>
                  <a:lnTo>
                    <a:pt x="158" y="173"/>
                  </a:lnTo>
                  <a:close/>
                  <a:moveTo>
                    <a:pt x="175" y="173"/>
                  </a:moveTo>
                  <a:cubicBezTo>
                    <a:pt x="174" y="148"/>
                    <a:pt x="174" y="148"/>
                    <a:pt x="174" y="148"/>
                  </a:cubicBezTo>
                  <a:cubicBezTo>
                    <a:pt x="174" y="148"/>
                    <a:pt x="174" y="144"/>
                    <a:pt x="178" y="144"/>
                  </a:cubicBezTo>
                  <a:cubicBezTo>
                    <a:pt x="182" y="144"/>
                    <a:pt x="182" y="148"/>
                    <a:pt x="182" y="148"/>
                  </a:cubicBezTo>
                  <a:cubicBezTo>
                    <a:pt x="182" y="173"/>
                    <a:pt x="182" y="173"/>
                    <a:pt x="182" y="173"/>
                  </a:cubicBezTo>
                  <a:lnTo>
                    <a:pt x="175" y="173"/>
                  </a:lnTo>
                  <a:close/>
                  <a:moveTo>
                    <a:pt x="191" y="173"/>
                  </a:moveTo>
                  <a:cubicBezTo>
                    <a:pt x="191" y="147"/>
                    <a:pt x="191" y="147"/>
                    <a:pt x="191" y="147"/>
                  </a:cubicBezTo>
                  <a:cubicBezTo>
                    <a:pt x="191" y="147"/>
                    <a:pt x="190" y="144"/>
                    <a:pt x="194" y="144"/>
                  </a:cubicBezTo>
                  <a:cubicBezTo>
                    <a:pt x="198" y="144"/>
                    <a:pt x="198" y="147"/>
                    <a:pt x="198" y="147"/>
                  </a:cubicBezTo>
                  <a:cubicBezTo>
                    <a:pt x="198" y="173"/>
                    <a:pt x="198" y="173"/>
                    <a:pt x="198" y="173"/>
                  </a:cubicBezTo>
                  <a:lnTo>
                    <a:pt x="191" y="173"/>
                  </a:lnTo>
                  <a:close/>
                  <a:moveTo>
                    <a:pt x="20" y="274"/>
                  </a:moveTo>
                  <a:cubicBezTo>
                    <a:pt x="35" y="274"/>
                    <a:pt x="35" y="274"/>
                    <a:pt x="35" y="274"/>
                  </a:cubicBezTo>
                  <a:cubicBezTo>
                    <a:pt x="35" y="295"/>
                    <a:pt x="35" y="295"/>
                    <a:pt x="35" y="295"/>
                  </a:cubicBezTo>
                  <a:cubicBezTo>
                    <a:pt x="21" y="295"/>
                    <a:pt x="21" y="295"/>
                    <a:pt x="21" y="295"/>
                  </a:cubicBezTo>
                  <a:lnTo>
                    <a:pt x="20" y="274"/>
                  </a:lnTo>
                  <a:close/>
                  <a:moveTo>
                    <a:pt x="21" y="328"/>
                  </a:moveTo>
                  <a:cubicBezTo>
                    <a:pt x="21" y="307"/>
                    <a:pt x="21" y="307"/>
                    <a:pt x="21" y="307"/>
                  </a:cubicBezTo>
                  <a:cubicBezTo>
                    <a:pt x="35" y="307"/>
                    <a:pt x="35" y="307"/>
                    <a:pt x="35" y="307"/>
                  </a:cubicBezTo>
                  <a:cubicBezTo>
                    <a:pt x="36" y="328"/>
                    <a:pt x="36" y="328"/>
                    <a:pt x="36" y="328"/>
                  </a:cubicBezTo>
                  <a:lnTo>
                    <a:pt x="21" y="328"/>
                  </a:lnTo>
                  <a:close/>
                  <a:moveTo>
                    <a:pt x="52" y="274"/>
                  </a:moveTo>
                  <a:cubicBezTo>
                    <a:pt x="67" y="274"/>
                    <a:pt x="67" y="274"/>
                    <a:pt x="67" y="274"/>
                  </a:cubicBezTo>
                  <a:cubicBezTo>
                    <a:pt x="67" y="295"/>
                    <a:pt x="67" y="295"/>
                    <a:pt x="67" y="295"/>
                  </a:cubicBezTo>
                  <a:cubicBezTo>
                    <a:pt x="52" y="295"/>
                    <a:pt x="52" y="295"/>
                    <a:pt x="52" y="295"/>
                  </a:cubicBezTo>
                  <a:lnTo>
                    <a:pt x="52" y="274"/>
                  </a:lnTo>
                  <a:close/>
                  <a:moveTo>
                    <a:pt x="52" y="328"/>
                  </a:moveTo>
                  <a:cubicBezTo>
                    <a:pt x="52" y="307"/>
                    <a:pt x="52" y="307"/>
                    <a:pt x="52" y="307"/>
                  </a:cubicBezTo>
                  <a:cubicBezTo>
                    <a:pt x="67" y="307"/>
                    <a:pt x="67" y="307"/>
                    <a:pt x="67" y="307"/>
                  </a:cubicBezTo>
                  <a:cubicBezTo>
                    <a:pt x="67" y="328"/>
                    <a:pt x="67" y="328"/>
                    <a:pt x="67" y="328"/>
                  </a:cubicBezTo>
                  <a:lnTo>
                    <a:pt x="52" y="328"/>
                  </a:lnTo>
                  <a:close/>
                  <a:moveTo>
                    <a:pt x="211" y="144"/>
                  </a:moveTo>
                  <a:cubicBezTo>
                    <a:pt x="211" y="144"/>
                    <a:pt x="211" y="144"/>
                    <a:pt x="211" y="144"/>
                  </a:cubicBezTo>
                  <a:cubicBezTo>
                    <a:pt x="211" y="144"/>
                    <a:pt x="211" y="144"/>
                    <a:pt x="211" y="144"/>
                  </a:cubicBezTo>
                  <a:cubicBezTo>
                    <a:pt x="214" y="144"/>
                    <a:pt x="214" y="147"/>
                    <a:pt x="214" y="147"/>
                  </a:cubicBezTo>
                  <a:cubicBezTo>
                    <a:pt x="215" y="173"/>
                    <a:pt x="215" y="173"/>
                    <a:pt x="215" y="173"/>
                  </a:cubicBezTo>
                  <a:cubicBezTo>
                    <a:pt x="211" y="173"/>
                    <a:pt x="211" y="173"/>
                    <a:pt x="211" y="173"/>
                  </a:cubicBezTo>
                  <a:cubicBezTo>
                    <a:pt x="211" y="173"/>
                    <a:pt x="211" y="173"/>
                    <a:pt x="211" y="173"/>
                  </a:cubicBezTo>
                  <a:cubicBezTo>
                    <a:pt x="207" y="173"/>
                    <a:pt x="207" y="173"/>
                    <a:pt x="207" y="173"/>
                  </a:cubicBezTo>
                  <a:cubicBezTo>
                    <a:pt x="207" y="147"/>
                    <a:pt x="207" y="147"/>
                    <a:pt x="207" y="147"/>
                  </a:cubicBezTo>
                  <a:cubicBezTo>
                    <a:pt x="207" y="147"/>
                    <a:pt x="207" y="144"/>
                    <a:pt x="211" y="144"/>
                  </a:cubicBezTo>
                  <a:close/>
                  <a:moveTo>
                    <a:pt x="211" y="187"/>
                  </a:moveTo>
                  <a:cubicBezTo>
                    <a:pt x="212" y="187"/>
                    <a:pt x="212" y="187"/>
                    <a:pt x="212" y="187"/>
                  </a:cubicBezTo>
                  <a:cubicBezTo>
                    <a:pt x="212" y="187"/>
                    <a:pt x="212" y="187"/>
                    <a:pt x="212" y="187"/>
                  </a:cubicBezTo>
                  <a:cubicBezTo>
                    <a:pt x="215" y="188"/>
                    <a:pt x="216" y="192"/>
                    <a:pt x="216" y="192"/>
                  </a:cubicBezTo>
                  <a:cubicBezTo>
                    <a:pt x="216" y="228"/>
                    <a:pt x="216" y="228"/>
                    <a:pt x="216" y="228"/>
                  </a:cubicBezTo>
                  <a:cubicBezTo>
                    <a:pt x="216" y="228"/>
                    <a:pt x="216" y="228"/>
                    <a:pt x="216" y="228"/>
                  </a:cubicBezTo>
                  <a:cubicBezTo>
                    <a:pt x="212" y="228"/>
                    <a:pt x="212" y="228"/>
                    <a:pt x="212" y="228"/>
                  </a:cubicBezTo>
                  <a:cubicBezTo>
                    <a:pt x="212" y="228"/>
                    <a:pt x="212" y="228"/>
                    <a:pt x="212" y="228"/>
                  </a:cubicBezTo>
                  <a:cubicBezTo>
                    <a:pt x="207" y="228"/>
                    <a:pt x="207" y="228"/>
                    <a:pt x="207" y="228"/>
                  </a:cubicBezTo>
                  <a:cubicBezTo>
                    <a:pt x="207" y="192"/>
                    <a:pt x="207" y="192"/>
                    <a:pt x="207" y="192"/>
                  </a:cubicBezTo>
                  <a:cubicBezTo>
                    <a:pt x="207" y="192"/>
                    <a:pt x="206" y="187"/>
                    <a:pt x="211" y="187"/>
                  </a:cubicBezTo>
                  <a:close/>
                  <a:moveTo>
                    <a:pt x="101" y="314"/>
                  </a:moveTo>
                  <a:cubicBezTo>
                    <a:pt x="100" y="264"/>
                    <a:pt x="100" y="264"/>
                    <a:pt x="100" y="264"/>
                  </a:cubicBezTo>
                  <a:cubicBezTo>
                    <a:pt x="114" y="264"/>
                    <a:pt x="114" y="264"/>
                    <a:pt x="114" y="264"/>
                  </a:cubicBezTo>
                  <a:cubicBezTo>
                    <a:pt x="115" y="314"/>
                    <a:pt x="115" y="314"/>
                    <a:pt x="115" y="314"/>
                  </a:cubicBezTo>
                  <a:lnTo>
                    <a:pt x="101" y="314"/>
                  </a:lnTo>
                  <a:close/>
                  <a:moveTo>
                    <a:pt x="127" y="314"/>
                  </a:moveTo>
                  <a:cubicBezTo>
                    <a:pt x="127" y="264"/>
                    <a:pt x="127" y="264"/>
                    <a:pt x="127" y="264"/>
                  </a:cubicBezTo>
                  <a:cubicBezTo>
                    <a:pt x="141" y="263"/>
                    <a:pt x="141" y="263"/>
                    <a:pt x="141" y="263"/>
                  </a:cubicBezTo>
                  <a:cubicBezTo>
                    <a:pt x="141" y="314"/>
                    <a:pt x="141" y="314"/>
                    <a:pt x="141" y="314"/>
                  </a:cubicBezTo>
                  <a:lnTo>
                    <a:pt x="127" y="314"/>
                  </a:lnTo>
                  <a:close/>
                  <a:moveTo>
                    <a:pt x="147" y="228"/>
                  </a:moveTo>
                  <a:cubicBezTo>
                    <a:pt x="147" y="228"/>
                    <a:pt x="147" y="228"/>
                    <a:pt x="147" y="228"/>
                  </a:cubicBezTo>
                  <a:cubicBezTo>
                    <a:pt x="147" y="193"/>
                    <a:pt x="147" y="193"/>
                    <a:pt x="147" y="193"/>
                  </a:cubicBezTo>
                  <a:cubicBezTo>
                    <a:pt x="147" y="193"/>
                    <a:pt x="146" y="188"/>
                    <a:pt x="151" y="188"/>
                  </a:cubicBezTo>
                  <a:cubicBezTo>
                    <a:pt x="155" y="188"/>
                    <a:pt x="155" y="192"/>
                    <a:pt x="155" y="192"/>
                  </a:cubicBezTo>
                  <a:cubicBezTo>
                    <a:pt x="156" y="228"/>
                    <a:pt x="156" y="228"/>
                    <a:pt x="156" y="228"/>
                  </a:cubicBezTo>
                  <a:cubicBezTo>
                    <a:pt x="147" y="228"/>
                    <a:pt x="147" y="228"/>
                    <a:pt x="147" y="228"/>
                  </a:cubicBezTo>
                  <a:close/>
                  <a:moveTo>
                    <a:pt x="154" y="314"/>
                  </a:moveTo>
                  <a:cubicBezTo>
                    <a:pt x="154" y="263"/>
                    <a:pt x="154" y="263"/>
                    <a:pt x="154" y="263"/>
                  </a:cubicBezTo>
                  <a:cubicBezTo>
                    <a:pt x="168" y="263"/>
                    <a:pt x="168" y="263"/>
                    <a:pt x="168" y="263"/>
                  </a:cubicBezTo>
                  <a:cubicBezTo>
                    <a:pt x="168" y="314"/>
                    <a:pt x="168" y="314"/>
                    <a:pt x="168" y="314"/>
                  </a:cubicBezTo>
                  <a:lnTo>
                    <a:pt x="154" y="314"/>
                  </a:lnTo>
                  <a:close/>
                  <a:moveTo>
                    <a:pt x="171" y="228"/>
                  </a:moveTo>
                  <a:cubicBezTo>
                    <a:pt x="167" y="228"/>
                    <a:pt x="167" y="228"/>
                    <a:pt x="167" y="228"/>
                  </a:cubicBezTo>
                  <a:cubicBezTo>
                    <a:pt x="167" y="228"/>
                    <a:pt x="167" y="228"/>
                    <a:pt x="167" y="228"/>
                  </a:cubicBezTo>
                  <a:cubicBezTo>
                    <a:pt x="167" y="228"/>
                    <a:pt x="167" y="228"/>
                    <a:pt x="167" y="228"/>
                  </a:cubicBezTo>
                  <a:cubicBezTo>
                    <a:pt x="167" y="192"/>
                    <a:pt x="167" y="192"/>
                    <a:pt x="167" y="192"/>
                  </a:cubicBezTo>
                  <a:cubicBezTo>
                    <a:pt x="167" y="192"/>
                    <a:pt x="166" y="187"/>
                    <a:pt x="171" y="187"/>
                  </a:cubicBezTo>
                  <a:cubicBezTo>
                    <a:pt x="175" y="187"/>
                    <a:pt x="175" y="192"/>
                    <a:pt x="175" y="192"/>
                  </a:cubicBezTo>
                  <a:cubicBezTo>
                    <a:pt x="176" y="228"/>
                    <a:pt x="176" y="228"/>
                    <a:pt x="176" y="228"/>
                  </a:cubicBezTo>
                  <a:lnTo>
                    <a:pt x="171" y="228"/>
                  </a:lnTo>
                  <a:close/>
                  <a:moveTo>
                    <a:pt x="181" y="314"/>
                  </a:moveTo>
                  <a:cubicBezTo>
                    <a:pt x="181" y="263"/>
                    <a:pt x="181" y="263"/>
                    <a:pt x="181" y="263"/>
                  </a:cubicBezTo>
                  <a:cubicBezTo>
                    <a:pt x="195" y="263"/>
                    <a:pt x="195" y="263"/>
                    <a:pt x="195" y="263"/>
                  </a:cubicBezTo>
                  <a:cubicBezTo>
                    <a:pt x="195" y="313"/>
                    <a:pt x="195" y="313"/>
                    <a:pt x="195" y="313"/>
                  </a:cubicBezTo>
                  <a:lnTo>
                    <a:pt x="181" y="314"/>
                  </a:lnTo>
                  <a:close/>
                  <a:moveTo>
                    <a:pt x="187" y="228"/>
                  </a:moveTo>
                  <a:cubicBezTo>
                    <a:pt x="187" y="192"/>
                    <a:pt x="187" y="192"/>
                    <a:pt x="187" y="192"/>
                  </a:cubicBezTo>
                  <a:cubicBezTo>
                    <a:pt x="187" y="192"/>
                    <a:pt x="186" y="187"/>
                    <a:pt x="191" y="187"/>
                  </a:cubicBezTo>
                  <a:cubicBezTo>
                    <a:pt x="195" y="187"/>
                    <a:pt x="195" y="192"/>
                    <a:pt x="195" y="192"/>
                  </a:cubicBezTo>
                  <a:cubicBezTo>
                    <a:pt x="196" y="228"/>
                    <a:pt x="196" y="228"/>
                    <a:pt x="196" y="228"/>
                  </a:cubicBezTo>
                  <a:lnTo>
                    <a:pt x="187" y="228"/>
                  </a:lnTo>
                  <a:close/>
                  <a:moveTo>
                    <a:pt x="213" y="313"/>
                  </a:moveTo>
                  <a:cubicBezTo>
                    <a:pt x="212" y="313"/>
                    <a:pt x="212" y="313"/>
                    <a:pt x="212" y="313"/>
                  </a:cubicBezTo>
                  <a:cubicBezTo>
                    <a:pt x="204" y="313"/>
                    <a:pt x="204" y="313"/>
                    <a:pt x="204" y="313"/>
                  </a:cubicBezTo>
                  <a:cubicBezTo>
                    <a:pt x="204" y="287"/>
                    <a:pt x="204" y="287"/>
                    <a:pt x="204" y="287"/>
                  </a:cubicBezTo>
                  <a:cubicBezTo>
                    <a:pt x="204" y="287"/>
                    <a:pt x="206" y="282"/>
                    <a:pt x="212" y="282"/>
                  </a:cubicBezTo>
                  <a:cubicBezTo>
                    <a:pt x="212" y="282"/>
                    <a:pt x="212" y="282"/>
                    <a:pt x="212" y="282"/>
                  </a:cubicBezTo>
                  <a:cubicBezTo>
                    <a:pt x="212" y="282"/>
                    <a:pt x="212" y="282"/>
                    <a:pt x="212" y="282"/>
                  </a:cubicBezTo>
                  <a:cubicBezTo>
                    <a:pt x="218" y="282"/>
                    <a:pt x="219" y="287"/>
                    <a:pt x="219" y="287"/>
                  </a:cubicBezTo>
                  <a:cubicBezTo>
                    <a:pt x="219" y="313"/>
                    <a:pt x="219" y="313"/>
                    <a:pt x="219" y="313"/>
                  </a:cubicBezTo>
                  <a:lnTo>
                    <a:pt x="213" y="313"/>
                  </a:lnTo>
                  <a:close/>
                  <a:moveTo>
                    <a:pt x="260" y="143"/>
                  </a:moveTo>
                  <a:cubicBezTo>
                    <a:pt x="264" y="143"/>
                    <a:pt x="264" y="147"/>
                    <a:pt x="264" y="147"/>
                  </a:cubicBezTo>
                  <a:cubicBezTo>
                    <a:pt x="264" y="173"/>
                    <a:pt x="264" y="173"/>
                    <a:pt x="264" y="173"/>
                  </a:cubicBezTo>
                  <a:cubicBezTo>
                    <a:pt x="264" y="173"/>
                    <a:pt x="264" y="173"/>
                    <a:pt x="264" y="173"/>
                  </a:cubicBezTo>
                  <a:cubicBezTo>
                    <a:pt x="257" y="173"/>
                    <a:pt x="257" y="173"/>
                    <a:pt x="257" y="173"/>
                  </a:cubicBezTo>
                  <a:cubicBezTo>
                    <a:pt x="257" y="173"/>
                    <a:pt x="257" y="173"/>
                    <a:pt x="257" y="173"/>
                  </a:cubicBezTo>
                  <a:cubicBezTo>
                    <a:pt x="256" y="147"/>
                    <a:pt x="256" y="147"/>
                    <a:pt x="256" y="147"/>
                  </a:cubicBezTo>
                  <a:cubicBezTo>
                    <a:pt x="256" y="147"/>
                    <a:pt x="256" y="144"/>
                    <a:pt x="260" y="143"/>
                  </a:cubicBezTo>
                  <a:close/>
                  <a:moveTo>
                    <a:pt x="243" y="144"/>
                  </a:moveTo>
                  <a:cubicBezTo>
                    <a:pt x="247" y="144"/>
                    <a:pt x="247" y="147"/>
                    <a:pt x="247" y="147"/>
                  </a:cubicBezTo>
                  <a:cubicBezTo>
                    <a:pt x="247" y="173"/>
                    <a:pt x="247" y="173"/>
                    <a:pt x="247" y="173"/>
                  </a:cubicBezTo>
                  <a:cubicBezTo>
                    <a:pt x="247" y="173"/>
                    <a:pt x="247" y="173"/>
                    <a:pt x="247" y="173"/>
                  </a:cubicBezTo>
                  <a:cubicBezTo>
                    <a:pt x="240" y="173"/>
                    <a:pt x="240" y="173"/>
                    <a:pt x="240" y="173"/>
                  </a:cubicBezTo>
                  <a:cubicBezTo>
                    <a:pt x="240" y="173"/>
                    <a:pt x="240" y="173"/>
                    <a:pt x="240" y="173"/>
                  </a:cubicBezTo>
                  <a:cubicBezTo>
                    <a:pt x="240" y="147"/>
                    <a:pt x="240" y="147"/>
                    <a:pt x="240" y="147"/>
                  </a:cubicBezTo>
                  <a:cubicBezTo>
                    <a:pt x="240" y="147"/>
                    <a:pt x="240" y="144"/>
                    <a:pt x="243" y="144"/>
                  </a:cubicBezTo>
                  <a:close/>
                  <a:moveTo>
                    <a:pt x="224" y="147"/>
                  </a:moveTo>
                  <a:cubicBezTo>
                    <a:pt x="224" y="147"/>
                    <a:pt x="223" y="144"/>
                    <a:pt x="227" y="144"/>
                  </a:cubicBezTo>
                  <a:cubicBezTo>
                    <a:pt x="231" y="144"/>
                    <a:pt x="231" y="147"/>
                    <a:pt x="231" y="147"/>
                  </a:cubicBezTo>
                  <a:cubicBezTo>
                    <a:pt x="231" y="173"/>
                    <a:pt x="231" y="173"/>
                    <a:pt x="231" y="173"/>
                  </a:cubicBezTo>
                  <a:cubicBezTo>
                    <a:pt x="224" y="173"/>
                    <a:pt x="224" y="173"/>
                    <a:pt x="224" y="173"/>
                  </a:cubicBezTo>
                  <a:lnTo>
                    <a:pt x="224" y="147"/>
                  </a:lnTo>
                  <a:close/>
                  <a:moveTo>
                    <a:pt x="227" y="228"/>
                  </a:moveTo>
                  <a:cubicBezTo>
                    <a:pt x="227" y="192"/>
                    <a:pt x="227" y="192"/>
                    <a:pt x="227" y="192"/>
                  </a:cubicBezTo>
                  <a:cubicBezTo>
                    <a:pt x="227" y="192"/>
                    <a:pt x="226" y="187"/>
                    <a:pt x="231" y="187"/>
                  </a:cubicBezTo>
                  <a:cubicBezTo>
                    <a:pt x="236" y="187"/>
                    <a:pt x="236" y="192"/>
                    <a:pt x="236" y="192"/>
                  </a:cubicBezTo>
                  <a:cubicBezTo>
                    <a:pt x="236" y="227"/>
                    <a:pt x="236" y="227"/>
                    <a:pt x="236" y="227"/>
                  </a:cubicBezTo>
                  <a:cubicBezTo>
                    <a:pt x="236" y="228"/>
                    <a:pt x="236" y="228"/>
                    <a:pt x="236" y="228"/>
                  </a:cubicBezTo>
                  <a:cubicBezTo>
                    <a:pt x="227" y="228"/>
                    <a:pt x="227" y="228"/>
                    <a:pt x="227" y="228"/>
                  </a:cubicBezTo>
                  <a:close/>
                  <a:moveTo>
                    <a:pt x="229" y="313"/>
                  </a:moveTo>
                  <a:cubicBezTo>
                    <a:pt x="228" y="263"/>
                    <a:pt x="228" y="263"/>
                    <a:pt x="228" y="263"/>
                  </a:cubicBezTo>
                  <a:cubicBezTo>
                    <a:pt x="242" y="263"/>
                    <a:pt x="242" y="263"/>
                    <a:pt x="242" y="263"/>
                  </a:cubicBezTo>
                  <a:cubicBezTo>
                    <a:pt x="243" y="313"/>
                    <a:pt x="243" y="313"/>
                    <a:pt x="243" y="313"/>
                  </a:cubicBezTo>
                  <a:lnTo>
                    <a:pt x="229" y="313"/>
                  </a:lnTo>
                  <a:close/>
                  <a:moveTo>
                    <a:pt x="247" y="192"/>
                  </a:moveTo>
                  <a:cubicBezTo>
                    <a:pt x="247" y="192"/>
                    <a:pt x="246" y="187"/>
                    <a:pt x="251" y="187"/>
                  </a:cubicBezTo>
                  <a:cubicBezTo>
                    <a:pt x="256" y="187"/>
                    <a:pt x="256" y="192"/>
                    <a:pt x="256" y="192"/>
                  </a:cubicBezTo>
                  <a:cubicBezTo>
                    <a:pt x="256" y="227"/>
                    <a:pt x="256" y="227"/>
                    <a:pt x="256" y="227"/>
                  </a:cubicBezTo>
                  <a:cubicBezTo>
                    <a:pt x="256" y="228"/>
                    <a:pt x="256" y="228"/>
                    <a:pt x="256" y="228"/>
                  </a:cubicBezTo>
                  <a:cubicBezTo>
                    <a:pt x="247" y="228"/>
                    <a:pt x="247" y="228"/>
                    <a:pt x="247" y="228"/>
                  </a:cubicBezTo>
                  <a:cubicBezTo>
                    <a:pt x="247" y="227"/>
                    <a:pt x="247" y="227"/>
                    <a:pt x="247" y="227"/>
                  </a:cubicBezTo>
                  <a:lnTo>
                    <a:pt x="247" y="192"/>
                  </a:lnTo>
                  <a:close/>
                  <a:moveTo>
                    <a:pt x="255" y="313"/>
                  </a:moveTo>
                  <a:cubicBezTo>
                    <a:pt x="255" y="263"/>
                    <a:pt x="255" y="263"/>
                    <a:pt x="255" y="263"/>
                  </a:cubicBezTo>
                  <a:cubicBezTo>
                    <a:pt x="269" y="263"/>
                    <a:pt x="269" y="263"/>
                    <a:pt x="269" y="263"/>
                  </a:cubicBezTo>
                  <a:cubicBezTo>
                    <a:pt x="269" y="313"/>
                    <a:pt x="269" y="313"/>
                    <a:pt x="269" y="313"/>
                  </a:cubicBezTo>
                  <a:lnTo>
                    <a:pt x="255" y="313"/>
                  </a:lnTo>
                  <a:close/>
                  <a:moveTo>
                    <a:pt x="267" y="227"/>
                  </a:moveTo>
                  <a:cubicBezTo>
                    <a:pt x="267" y="227"/>
                    <a:pt x="267" y="227"/>
                    <a:pt x="267" y="227"/>
                  </a:cubicBezTo>
                  <a:cubicBezTo>
                    <a:pt x="267" y="192"/>
                    <a:pt x="267" y="192"/>
                    <a:pt x="267" y="192"/>
                  </a:cubicBezTo>
                  <a:cubicBezTo>
                    <a:pt x="267" y="192"/>
                    <a:pt x="266" y="187"/>
                    <a:pt x="271" y="187"/>
                  </a:cubicBezTo>
                  <a:cubicBezTo>
                    <a:pt x="276" y="187"/>
                    <a:pt x="276" y="192"/>
                    <a:pt x="276" y="192"/>
                  </a:cubicBezTo>
                  <a:cubicBezTo>
                    <a:pt x="276" y="227"/>
                    <a:pt x="276" y="227"/>
                    <a:pt x="276" y="227"/>
                  </a:cubicBezTo>
                  <a:cubicBezTo>
                    <a:pt x="276" y="227"/>
                    <a:pt x="276" y="227"/>
                    <a:pt x="276" y="227"/>
                  </a:cubicBezTo>
                  <a:lnTo>
                    <a:pt x="267" y="227"/>
                  </a:lnTo>
                  <a:close/>
                  <a:moveTo>
                    <a:pt x="282" y="313"/>
                  </a:moveTo>
                  <a:cubicBezTo>
                    <a:pt x="282" y="263"/>
                    <a:pt x="282" y="263"/>
                    <a:pt x="282" y="263"/>
                  </a:cubicBezTo>
                  <a:cubicBezTo>
                    <a:pt x="296" y="263"/>
                    <a:pt x="296" y="263"/>
                    <a:pt x="296" y="263"/>
                  </a:cubicBezTo>
                  <a:cubicBezTo>
                    <a:pt x="296" y="313"/>
                    <a:pt x="296" y="313"/>
                    <a:pt x="296" y="313"/>
                  </a:cubicBezTo>
                  <a:lnTo>
                    <a:pt x="282" y="313"/>
                  </a:lnTo>
                  <a:close/>
                  <a:moveTo>
                    <a:pt x="309" y="313"/>
                  </a:moveTo>
                  <a:cubicBezTo>
                    <a:pt x="309" y="263"/>
                    <a:pt x="309" y="263"/>
                    <a:pt x="309" y="263"/>
                  </a:cubicBezTo>
                  <a:cubicBezTo>
                    <a:pt x="323" y="262"/>
                    <a:pt x="323" y="262"/>
                    <a:pt x="323" y="262"/>
                  </a:cubicBezTo>
                  <a:cubicBezTo>
                    <a:pt x="323" y="313"/>
                    <a:pt x="323" y="313"/>
                    <a:pt x="323" y="313"/>
                  </a:cubicBezTo>
                  <a:lnTo>
                    <a:pt x="309" y="313"/>
                  </a:lnTo>
                  <a:close/>
                  <a:moveTo>
                    <a:pt x="354" y="272"/>
                  </a:moveTo>
                  <a:cubicBezTo>
                    <a:pt x="369" y="272"/>
                    <a:pt x="369" y="272"/>
                    <a:pt x="369" y="272"/>
                  </a:cubicBezTo>
                  <a:cubicBezTo>
                    <a:pt x="369" y="293"/>
                    <a:pt x="369" y="293"/>
                    <a:pt x="369" y="293"/>
                  </a:cubicBezTo>
                  <a:cubicBezTo>
                    <a:pt x="354" y="293"/>
                    <a:pt x="354" y="293"/>
                    <a:pt x="354" y="293"/>
                  </a:cubicBezTo>
                  <a:lnTo>
                    <a:pt x="354" y="272"/>
                  </a:lnTo>
                  <a:close/>
                  <a:moveTo>
                    <a:pt x="354" y="326"/>
                  </a:moveTo>
                  <a:cubicBezTo>
                    <a:pt x="354" y="306"/>
                    <a:pt x="354" y="306"/>
                    <a:pt x="354" y="306"/>
                  </a:cubicBezTo>
                  <a:cubicBezTo>
                    <a:pt x="369" y="305"/>
                    <a:pt x="369" y="305"/>
                    <a:pt x="369" y="305"/>
                  </a:cubicBezTo>
                  <a:cubicBezTo>
                    <a:pt x="369" y="326"/>
                    <a:pt x="369" y="326"/>
                    <a:pt x="369" y="326"/>
                  </a:cubicBezTo>
                  <a:lnTo>
                    <a:pt x="354" y="326"/>
                  </a:lnTo>
                  <a:close/>
                  <a:moveTo>
                    <a:pt x="386" y="272"/>
                  </a:moveTo>
                  <a:cubicBezTo>
                    <a:pt x="400" y="272"/>
                    <a:pt x="400" y="272"/>
                    <a:pt x="400" y="272"/>
                  </a:cubicBezTo>
                  <a:cubicBezTo>
                    <a:pt x="401" y="293"/>
                    <a:pt x="401" y="293"/>
                    <a:pt x="401" y="293"/>
                  </a:cubicBezTo>
                  <a:cubicBezTo>
                    <a:pt x="386" y="293"/>
                    <a:pt x="386" y="293"/>
                    <a:pt x="386" y="293"/>
                  </a:cubicBezTo>
                  <a:lnTo>
                    <a:pt x="386" y="272"/>
                  </a:lnTo>
                  <a:close/>
                  <a:moveTo>
                    <a:pt x="386" y="326"/>
                  </a:moveTo>
                  <a:cubicBezTo>
                    <a:pt x="386" y="305"/>
                    <a:pt x="386" y="305"/>
                    <a:pt x="386" y="305"/>
                  </a:cubicBezTo>
                  <a:cubicBezTo>
                    <a:pt x="401" y="305"/>
                    <a:pt x="401" y="305"/>
                    <a:pt x="401" y="305"/>
                  </a:cubicBezTo>
                  <a:cubicBezTo>
                    <a:pt x="401" y="326"/>
                    <a:pt x="401" y="326"/>
                    <a:pt x="401" y="326"/>
                  </a:cubicBezTo>
                  <a:lnTo>
                    <a:pt x="386" y="326"/>
                  </a:lnTo>
                  <a:close/>
                </a:path>
              </a:pathLst>
            </a:custGeom>
            <a:solidFill>
              <a:srgbClr val="DF31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73" name="矩形 72"/>
          <p:cNvSpPr/>
          <p:nvPr/>
        </p:nvSpPr>
        <p:spPr>
          <a:xfrm>
            <a:off x="398656" y="1436031"/>
            <a:ext cx="461665" cy="1438855"/>
          </a:xfrm>
          <a:prstGeom prst="rect">
            <a:avLst/>
          </a:prstGeom>
        </p:spPr>
        <p:txBody>
          <a:bodyPr vert="eaVert" wrap="none">
            <a:spAutoFit/>
          </a:bodyPr>
          <a:lstStyle/>
          <a:p>
            <a:r>
              <a:rPr lang="zh-CN" altLang="en-US" sz="1800" b="1" spc="300" dirty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请输入标题</a:t>
            </a:r>
          </a:p>
        </p:txBody>
      </p:sp>
      <p:sp>
        <p:nvSpPr>
          <p:cNvPr id="74" name="椭圆 73"/>
          <p:cNvSpPr/>
          <p:nvPr/>
        </p:nvSpPr>
        <p:spPr>
          <a:xfrm>
            <a:off x="568839" y="3298991"/>
            <a:ext cx="121298" cy="121298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75" name="椭圆 74"/>
          <p:cNvSpPr/>
          <p:nvPr/>
        </p:nvSpPr>
        <p:spPr>
          <a:xfrm>
            <a:off x="584848" y="3642290"/>
            <a:ext cx="89280" cy="87086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76" name="椭圆 75"/>
          <p:cNvSpPr/>
          <p:nvPr/>
        </p:nvSpPr>
        <p:spPr>
          <a:xfrm>
            <a:off x="584848" y="3951377"/>
            <a:ext cx="89280" cy="87086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77" name="椭圆 76"/>
          <p:cNvSpPr/>
          <p:nvPr/>
        </p:nvSpPr>
        <p:spPr>
          <a:xfrm>
            <a:off x="584848" y="4260463"/>
            <a:ext cx="89280" cy="87086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6818051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8000"/>
    </mc:Choice>
    <mc:Fallback xmlns="">
      <p:transition spd="slow" advClick="0" advTm="8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50" fill="hold"/>
                                        <p:tgtEl>
                                          <p:spTgt spid="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50" fill="hold"/>
                                        <p:tgtEl>
                                          <p:spTgt spid="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350"/>
                            </p:stCondLst>
                            <p:childTnLst>
                              <p:par>
                                <p:cTn id="1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50"/>
                            </p:stCondLst>
                            <p:childTnLst>
                              <p:par>
                                <p:cTn id="1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2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750"/>
                            </p:stCondLst>
                            <p:childTnLst>
                              <p:par>
                                <p:cTn id="2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2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950"/>
                            </p:stCondLst>
                            <p:childTnLst>
                              <p:par>
                                <p:cTn id="2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2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150"/>
                            </p:stCondLst>
                            <p:childTnLst>
                              <p:par>
                                <p:cTn id="3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650"/>
                            </p:stCondLst>
                            <p:childTnLst>
                              <p:par>
                                <p:cTn id="3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650"/>
                            </p:stCondLst>
                            <p:childTnLst>
                              <p:par>
                                <p:cTn id="44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150"/>
                            </p:stCondLst>
                            <p:childTnLst>
                              <p:par>
                                <p:cTn id="4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650"/>
                            </p:stCondLst>
                            <p:childTnLst>
                              <p:par>
                                <p:cTn id="5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650"/>
                            </p:stCondLst>
                            <p:childTnLst>
                              <p:par>
                                <p:cTn id="59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150"/>
                            </p:stCondLst>
                            <p:childTnLst>
                              <p:par>
                                <p:cTn id="6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5650"/>
                            </p:stCondLst>
                            <p:childTnLst>
                              <p:par>
                                <p:cTn id="6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6650"/>
                            </p:stCondLst>
                            <p:childTnLst>
                              <p:par>
                                <p:cTn id="74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7150"/>
                            </p:stCondLst>
                            <p:childTnLst>
                              <p:par>
                                <p:cTn id="7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7650"/>
                            </p:stCondLst>
                            <p:childTnLst>
                              <p:par>
                                <p:cTn id="8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8650"/>
                            </p:stCondLst>
                            <p:childTnLst>
                              <p:par>
                                <p:cTn id="89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9150"/>
                            </p:stCondLst>
                            <p:childTnLst>
                              <p:par>
                                <p:cTn id="9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9650"/>
                            </p:stCondLst>
                            <p:childTnLst>
                              <p:par>
                                <p:cTn id="9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10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10650"/>
                            </p:stCondLst>
                            <p:childTnLst>
                              <p:par>
                                <p:cTn id="104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11150"/>
                            </p:stCondLst>
                            <p:childTnLst>
                              <p:par>
                                <p:cTn id="10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1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11650"/>
                            </p:stCondLst>
                            <p:childTnLst>
                              <p:par>
                                <p:cTn id="11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1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12650"/>
                            </p:stCondLst>
                            <p:childTnLst>
                              <p:par>
                                <p:cTn id="119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" fill="hold">
                            <p:stCondLst>
                              <p:cond delay="13150"/>
                            </p:stCondLst>
                            <p:childTnLst>
                              <p:par>
                                <p:cTn id="12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6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13650"/>
                            </p:stCondLst>
                            <p:childTnLst>
                              <p:par>
                                <p:cTn id="12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" dur="10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1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>
                            <p:stCondLst>
                              <p:cond delay="14650"/>
                            </p:stCondLst>
                            <p:childTnLst>
                              <p:par>
                                <p:cTn id="134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  <p:bldP spid="11" grpId="0"/>
      <p:bldP spid="73" grpId="0" build="allAtOnce"/>
      <p:bldP spid="74" grpId="0" animBg="1"/>
      <p:bldP spid="75" grpId="0" animBg="1"/>
      <p:bldP spid="76" grpId="0" animBg="1"/>
      <p:bldP spid="7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2870094" y="2331641"/>
            <a:ext cx="7251805" cy="677863"/>
            <a:chOff x="2870094" y="2331641"/>
            <a:chExt cx="7251805" cy="677863"/>
          </a:xfrm>
        </p:grpSpPr>
        <p:sp>
          <p:nvSpPr>
            <p:cNvPr id="6" name="Freeform 6"/>
            <p:cNvSpPr>
              <a:spLocks/>
            </p:cNvSpPr>
            <p:nvPr/>
          </p:nvSpPr>
          <p:spPr bwMode="auto">
            <a:xfrm flipH="1">
              <a:off x="4085189" y="2331641"/>
              <a:ext cx="1909211" cy="677863"/>
            </a:xfrm>
            <a:custGeom>
              <a:avLst/>
              <a:gdLst>
                <a:gd name="T0" fmla="*/ 1282 w 1408"/>
                <a:gd name="T1" fmla="*/ 370 h 480"/>
                <a:gd name="T2" fmla="*/ 1241 w 1408"/>
                <a:gd name="T3" fmla="*/ 180 h 480"/>
                <a:gd name="T4" fmla="*/ 1239 w 1408"/>
                <a:gd name="T5" fmla="*/ 152 h 480"/>
                <a:gd name="T6" fmla="*/ 1389 w 1408"/>
                <a:gd name="T7" fmla="*/ 152 h 480"/>
                <a:gd name="T8" fmla="*/ 1389 w 1408"/>
                <a:gd name="T9" fmla="*/ 189 h 480"/>
                <a:gd name="T10" fmla="*/ 1408 w 1408"/>
                <a:gd name="T11" fmla="*/ 189 h 480"/>
                <a:gd name="T12" fmla="*/ 1408 w 1408"/>
                <a:gd name="T13" fmla="*/ 0 h 480"/>
                <a:gd name="T14" fmla="*/ 0 w 1408"/>
                <a:gd name="T15" fmla="*/ 0 h 480"/>
                <a:gd name="T16" fmla="*/ 0 w 1408"/>
                <a:gd name="T17" fmla="*/ 480 h 480"/>
                <a:gd name="T18" fmla="*/ 1408 w 1408"/>
                <a:gd name="T19" fmla="*/ 480 h 480"/>
                <a:gd name="T20" fmla="*/ 1408 w 1408"/>
                <a:gd name="T21" fmla="*/ 459 h 480"/>
                <a:gd name="T22" fmla="*/ 1282 w 1408"/>
                <a:gd name="T23" fmla="*/ 370 h 4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408" h="480">
                  <a:moveTo>
                    <a:pt x="1282" y="370"/>
                  </a:moveTo>
                  <a:cubicBezTo>
                    <a:pt x="1253" y="310"/>
                    <a:pt x="1246" y="265"/>
                    <a:pt x="1241" y="180"/>
                  </a:cubicBezTo>
                  <a:cubicBezTo>
                    <a:pt x="1239" y="152"/>
                    <a:pt x="1239" y="152"/>
                    <a:pt x="1239" y="152"/>
                  </a:cubicBezTo>
                  <a:cubicBezTo>
                    <a:pt x="1389" y="152"/>
                    <a:pt x="1389" y="152"/>
                    <a:pt x="1389" y="152"/>
                  </a:cubicBezTo>
                  <a:cubicBezTo>
                    <a:pt x="1389" y="189"/>
                    <a:pt x="1389" y="189"/>
                    <a:pt x="1389" y="189"/>
                  </a:cubicBezTo>
                  <a:cubicBezTo>
                    <a:pt x="1408" y="189"/>
                    <a:pt x="1408" y="189"/>
                    <a:pt x="1408" y="189"/>
                  </a:cubicBezTo>
                  <a:cubicBezTo>
                    <a:pt x="1408" y="0"/>
                    <a:pt x="1408" y="0"/>
                    <a:pt x="1408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480"/>
                    <a:pt x="0" y="480"/>
                    <a:pt x="0" y="480"/>
                  </a:cubicBezTo>
                  <a:cubicBezTo>
                    <a:pt x="1408" y="480"/>
                    <a:pt x="1408" y="480"/>
                    <a:pt x="1408" y="480"/>
                  </a:cubicBezTo>
                  <a:cubicBezTo>
                    <a:pt x="1408" y="459"/>
                    <a:pt x="1408" y="459"/>
                    <a:pt x="1408" y="459"/>
                  </a:cubicBezTo>
                  <a:cubicBezTo>
                    <a:pt x="1363" y="454"/>
                    <a:pt x="1309" y="426"/>
                    <a:pt x="1282" y="370"/>
                  </a:cubicBezTo>
                </a:path>
              </a:pathLst>
            </a:custGeom>
            <a:solidFill>
              <a:srgbClr val="B6C2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" name="Freeform 7"/>
            <p:cNvSpPr>
              <a:spLocks noEditPoints="1"/>
            </p:cNvSpPr>
            <p:nvPr/>
          </p:nvSpPr>
          <p:spPr bwMode="auto">
            <a:xfrm flipH="1">
              <a:off x="2870094" y="2417763"/>
              <a:ext cx="1405545" cy="528638"/>
            </a:xfrm>
            <a:custGeom>
              <a:avLst/>
              <a:gdLst>
                <a:gd name="T0" fmla="*/ 240 w 1037"/>
                <a:gd name="T1" fmla="*/ 282 h 374"/>
                <a:gd name="T2" fmla="*/ 198 w 1037"/>
                <a:gd name="T3" fmla="*/ 282 h 374"/>
                <a:gd name="T4" fmla="*/ 303 w 1037"/>
                <a:gd name="T5" fmla="*/ 282 h 374"/>
                <a:gd name="T6" fmla="*/ 260 w 1037"/>
                <a:gd name="T7" fmla="*/ 282 h 374"/>
                <a:gd name="T8" fmla="*/ 365 w 1037"/>
                <a:gd name="T9" fmla="*/ 282 h 374"/>
                <a:gd name="T10" fmla="*/ 323 w 1037"/>
                <a:gd name="T11" fmla="*/ 282 h 374"/>
                <a:gd name="T12" fmla="*/ 427 w 1037"/>
                <a:gd name="T13" fmla="*/ 282 h 374"/>
                <a:gd name="T14" fmla="*/ 385 w 1037"/>
                <a:gd name="T15" fmla="*/ 282 h 374"/>
                <a:gd name="T16" fmla="*/ 490 w 1037"/>
                <a:gd name="T17" fmla="*/ 282 h 374"/>
                <a:gd name="T18" fmla="*/ 447 w 1037"/>
                <a:gd name="T19" fmla="*/ 282 h 374"/>
                <a:gd name="T20" fmla="*/ 552 w 1037"/>
                <a:gd name="T21" fmla="*/ 282 h 374"/>
                <a:gd name="T22" fmla="*/ 509 w 1037"/>
                <a:gd name="T23" fmla="*/ 282 h 374"/>
                <a:gd name="T24" fmla="*/ 614 w 1037"/>
                <a:gd name="T25" fmla="*/ 282 h 374"/>
                <a:gd name="T26" fmla="*/ 572 w 1037"/>
                <a:gd name="T27" fmla="*/ 282 h 374"/>
                <a:gd name="T28" fmla="*/ 677 w 1037"/>
                <a:gd name="T29" fmla="*/ 282 h 374"/>
                <a:gd name="T30" fmla="*/ 634 w 1037"/>
                <a:gd name="T31" fmla="*/ 282 h 374"/>
                <a:gd name="T32" fmla="*/ 739 w 1037"/>
                <a:gd name="T33" fmla="*/ 282 h 374"/>
                <a:gd name="T34" fmla="*/ 696 w 1037"/>
                <a:gd name="T35" fmla="*/ 282 h 374"/>
                <a:gd name="T36" fmla="*/ 801 w 1037"/>
                <a:gd name="T37" fmla="*/ 282 h 374"/>
                <a:gd name="T38" fmla="*/ 759 w 1037"/>
                <a:gd name="T39" fmla="*/ 282 h 374"/>
                <a:gd name="T40" fmla="*/ 163 w 1037"/>
                <a:gd name="T41" fmla="*/ 204 h 374"/>
                <a:gd name="T42" fmla="*/ 107 w 1037"/>
                <a:gd name="T43" fmla="*/ 204 h 374"/>
                <a:gd name="T44" fmla="*/ 244 w 1037"/>
                <a:gd name="T45" fmla="*/ 204 h 374"/>
                <a:gd name="T46" fmla="*/ 188 w 1037"/>
                <a:gd name="T47" fmla="*/ 204 h 374"/>
                <a:gd name="T48" fmla="*/ 325 w 1037"/>
                <a:gd name="T49" fmla="*/ 204 h 374"/>
                <a:gd name="T50" fmla="*/ 269 w 1037"/>
                <a:gd name="T51" fmla="*/ 204 h 374"/>
                <a:gd name="T52" fmla="*/ 406 w 1037"/>
                <a:gd name="T53" fmla="*/ 204 h 374"/>
                <a:gd name="T54" fmla="*/ 350 w 1037"/>
                <a:gd name="T55" fmla="*/ 204 h 374"/>
                <a:gd name="T56" fmla="*/ 487 w 1037"/>
                <a:gd name="T57" fmla="*/ 204 h 374"/>
                <a:gd name="T58" fmla="*/ 431 w 1037"/>
                <a:gd name="T59" fmla="*/ 204 h 374"/>
                <a:gd name="T60" fmla="*/ 568 w 1037"/>
                <a:gd name="T61" fmla="*/ 204 h 374"/>
                <a:gd name="T62" fmla="*/ 512 w 1037"/>
                <a:gd name="T63" fmla="*/ 204 h 374"/>
                <a:gd name="T64" fmla="*/ 649 w 1037"/>
                <a:gd name="T65" fmla="*/ 204 h 374"/>
                <a:gd name="T66" fmla="*/ 593 w 1037"/>
                <a:gd name="T67" fmla="*/ 204 h 374"/>
                <a:gd name="T68" fmla="*/ 730 w 1037"/>
                <a:gd name="T69" fmla="*/ 204 h 374"/>
                <a:gd name="T70" fmla="*/ 674 w 1037"/>
                <a:gd name="T71" fmla="*/ 204 h 374"/>
                <a:gd name="T72" fmla="*/ 811 w 1037"/>
                <a:gd name="T73" fmla="*/ 204 h 374"/>
                <a:gd name="T74" fmla="*/ 755 w 1037"/>
                <a:gd name="T75" fmla="*/ 204 h 374"/>
                <a:gd name="T76" fmla="*/ 892 w 1037"/>
                <a:gd name="T77" fmla="*/ 204 h 374"/>
                <a:gd name="T78" fmla="*/ 837 w 1037"/>
                <a:gd name="T79" fmla="*/ 204 h 374"/>
                <a:gd name="T80" fmla="*/ 236 w 1037"/>
                <a:gd name="T81" fmla="*/ 115 h 374"/>
                <a:gd name="T82" fmla="*/ 204 w 1037"/>
                <a:gd name="T83" fmla="*/ 115 h 374"/>
                <a:gd name="T84" fmla="*/ 289 w 1037"/>
                <a:gd name="T85" fmla="*/ 115 h 374"/>
                <a:gd name="T86" fmla="*/ 257 w 1037"/>
                <a:gd name="T87" fmla="*/ 115 h 374"/>
                <a:gd name="T88" fmla="*/ 342 w 1037"/>
                <a:gd name="T89" fmla="*/ 115 h 374"/>
                <a:gd name="T90" fmla="*/ 309 w 1037"/>
                <a:gd name="T91" fmla="*/ 115 h 374"/>
                <a:gd name="T92" fmla="*/ 395 w 1037"/>
                <a:gd name="T93" fmla="*/ 115 h 374"/>
                <a:gd name="T94" fmla="*/ 362 w 1037"/>
                <a:gd name="T95" fmla="*/ 115 h 374"/>
                <a:gd name="T96" fmla="*/ 448 w 1037"/>
                <a:gd name="T97" fmla="*/ 115 h 374"/>
                <a:gd name="T98" fmla="*/ 415 w 1037"/>
                <a:gd name="T99" fmla="*/ 115 h 374"/>
                <a:gd name="T100" fmla="*/ 315 w 1037"/>
                <a:gd name="T101" fmla="*/ 77 h 374"/>
                <a:gd name="T102" fmla="*/ 448 w 1037"/>
                <a:gd name="T103" fmla="*/ 86 h 374"/>
                <a:gd name="T104" fmla="*/ 417 w 1037"/>
                <a:gd name="T105" fmla="*/ 0 h 374"/>
                <a:gd name="T106" fmla="*/ 178 w 1037"/>
                <a:gd name="T107" fmla="*/ 52 h 374"/>
                <a:gd name="T108" fmla="*/ 96 w 1037"/>
                <a:gd name="T109" fmla="*/ 118 h 374"/>
                <a:gd name="T110" fmla="*/ 156 w 1037"/>
                <a:gd name="T111" fmla="*/ 374 h 374"/>
                <a:gd name="T112" fmla="*/ 1037 w 1037"/>
                <a:gd name="T113" fmla="*/ 118 h 374"/>
                <a:gd name="T114" fmla="*/ 753 w 1037"/>
                <a:gd name="T115" fmla="*/ 155 h 374"/>
                <a:gd name="T116" fmla="*/ 698 w 1037"/>
                <a:gd name="T117" fmla="*/ 155 h 374"/>
                <a:gd name="T118" fmla="*/ 578 w 1037"/>
                <a:gd name="T119" fmla="*/ 31 h 374"/>
                <a:gd name="T120" fmla="*/ 473 w 1037"/>
                <a:gd name="T121" fmla="*/ 52 h 3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037" h="374">
                  <a:moveTo>
                    <a:pt x="198" y="282"/>
                  </a:moveTo>
                  <a:cubicBezTo>
                    <a:pt x="198" y="282"/>
                    <a:pt x="198" y="282"/>
                    <a:pt x="198" y="282"/>
                  </a:cubicBezTo>
                  <a:cubicBezTo>
                    <a:pt x="240" y="282"/>
                    <a:pt x="240" y="282"/>
                    <a:pt x="240" y="282"/>
                  </a:cubicBezTo>
                  <a:cubicBezTo>
                    <a:pt x="240" y="322"/>
                    <a:pt x="240" y="322"/>
                    <a:pt x="240" y="322"/>
                  </a:cubicBezTo>
                  <a:cubicBezTo>
                    <a:pt x="198" y="322"/>
                    <a:pt x="198" y="322"/>
                    <a:pt x="198" y="322"/>
                  </a:cubicBezTo>
                  <a:cubicBezTo>
                    <a:pt x="198" y="282"/>
                    <a:pt x="198" y="282"/>
                    <a:pt x="198" y="282"/>
                  </a:cubicBezTo>
                  <a:moveTo>
                    <a:pt x="260" y="282"/>
                  </a:moveTo>
                  <a:cubicBezTo>
                    <a:pt x="260" y="282"/>
                    <a:pt x="260" y="282"/>
                    <a:pt x="260" y="282"/>
                  </a:cubicBezTo>
                  <a:cubicBezTo>
                    <a:pt x="303" y="282"/>
                    <a:pt x="303" y="282"/>
                    <a:pt x="303" y="282"/>
                  </a:cubicBezTo>
                  <a:cubicBezTo>
                    <a:pt x="303" y="322"/>
                    <a:pt x="303" y="322"/>
                    <a:pt x="303" y="322"/>
                  </a:cubicBezTo>
                  <a:cubicBezTo>
                    <a:pt x="260" y="322"/>
                    <a:pt x="260" y="322"/>
                    <a:pt x="260" y="322"/>
                  </a:cubicBezTo>
                  <a:cubicBezTo>
                    <a:pt x="260" y="282"/>
                    <a:pt x="260" y="282"/>
                    <a:pt x="260" y="282"/>
                  </a:cubicBezTo>
                  <a:moveTo>
                    <a:pt x="323" y="282"/>
                  </a:moveTo>
                  <a:cubicBezTo>
                    <a:pt x="323" y="282"/>
                    <a:pt x="323" y="282"/>
                    <a:pt x="323" y="282"/>
                  </a:cubicBezTo>
                  <a:cubicBezTo>
                    <a:pt x="365" y="282"/>
                    <a:pt x="365" y="282"/>
                    <a:pt x="365" y="282"/>
                  </a:cubicBezTo>
                  <a:cubicBezTo>
                    <a:pt x="365" y="322"/>
                    <a:pt x="365" y="322"/>
                    <a:pt x="365" y="322"/>
                  </a:cubicBezTo>
                  <a:cubicBezTo>
                    <a:pt x="323" y="322"/>
                    <a:pt x="323" y="322"/>
                    <a:pt x="323" y="322"/>
                  </a:cubicBezTo>
                  <a:cubicBezTo>
                    <a:pt x="323" y="282"/>
                    <a:pt x="323" y="282"/>
                    <a:pt x="323" y="282"/>
                  </a:cubicBezTo>
                  <a:moveTo>
                    <a:pt x="385" y="282"/>
                  </a:moveTo>
                  <a:cubicBezTo>
                    <a:pt x="385" y="282"/>
                    <a:pt x="385" y="282"/>
                    <a:pt x="385" y="282"/>
                  </a:cubicBezTo>
                  <a:cubicBezTo>
                    <a:pt x="427" y="282"/>
                    <a:pt x="427" y="282"/>
                    <a:pt x="427" y="282"/>
                  </a:cubicBezTo>
                  <a:cubicBezTo>
                    <a:pt x="427" y="322"/>
                    <a:pt x="427" y="322"/>
                    <a:pt x="427" y="322"/>
                  </a:cubicBezTo>
                  <a:cubicBezTo>
                    <a:pt x="385" y="322"/>
                    <a:pt x="385" y="322"/>
                    <a:pt x="385" y="322"/>
                  </a:cubicBezTo>
                  <a:cubicBezTo>
                    <a:pt x="385" y="282"/>
                    <a:pt x="385" y="282"/>
                    <a:pt x="385" y="282"/>
                  </a:cubicBezTo>
                  <a:moveTo>
                    <a:pt x="447" y="282"/>
                  </a:moveTo>
                  <a:cubicBezTo>
                    <a:pt x="447" y="282"/>
                    <a:pt x="447" y="282"/>
                    <a:pt x="447" y="282"/>
                  </a:cubicBezTo>
                  <a:cubicBezTo>
                    <a:pt x="490" y="282"/>
                    <a:pt x="490" y="282"/>
                    <a:pt x="490" y="282"/>
                  </a:cubicBezTo>
                  <a:cubicBezTo>
                    <a:pt x="490" y="322"/>
                    <a:pt x="490" y="322"/>
                    <a:pt x="490" y="322"/>
                  </a:cubicBezTo>
                  <a:cubicBezTo>
                    <a:pt x="447" y="322"/>
                    <a:pt x="447" y="322"/>
                    <a:pt x="447" y="322"/>
                  </a:cubicBezTo>
                  <a:cubicBezTo>
                    <a:pt x="447" y="282"/>
                    <a:pt x="447" y="282"/>
                    <a:pt x="447" y="282"/>
                  </a:cubicBezTo>
                  <a:moveTo>
                    <a:pt x="509" y="282"/>
                  </a:moveTo>
                  <a:cubicBezTo>
                    <a:pt x="509" y="282"/>
                    <a:pt x="509" y="282"/>
                    <a:pt x="509" y="282"/>
                  </a:cubicBezTo>
                  <a:cubicBezTo>
                    <a:pt x="552" y="282"/>
                    <a:pt x="552" y="282"/>
                    <a:pt x="552" y="282"/>
                  </a:cubicBezTo>
                  <a:cubicBezTo>
                    <a:pt x="552" y="322"/>
                    <a:pt x="552" y="322"/>
                    <a:pt x="552" y="322"/>
                  </a:cubicBezTo>
                  <a:cubicBezTo>
                    <a:pt x="509" y="322"/>
                    <a:pt x="509" y="322"/>
                    <a:pt x="509" y="322"/>
                  </a:cubicBezTo>
                  <a:cubicBezTo>
                    <a:pt x="509" y="282"/>
                    <a:pt x="509" y="282"/>
                    <a:pt x="509" y="282"/>
                  </a:cubicBezTo>
                  <a:moveTo>
                    <a:pt x="572" y="282"/>
                  </a:moveTo>
                  <a:cubicBezTo>
                    <a:pt x="572" y="282"/>
                    <a:pt x="572" y="282"/>
                    <a:pt x="572" y="282"/>
                  </a:cubicBezTo>
                  <a:cubicBezTo>
                    <a:pt x="614" y="282"/>
                    <a:pt x="614" y="282"/>
                    <a:pt x="614" y="282"/>
                  </a:cubicBezTo>
                  <a:cubicBezTo>
                    <a:pt x="614" y="322"/>
                    <a:pt x="614" y="322"/>
                    <a:pt x="614" y="322"/>
                  </a:cubicBezTo>
                  <a:cubicBezTo>
                    <a:pt x="572" y="322"/>
                    <a:pt x="572" y="322"/>
                    <a:pt x="572" y="322"/>
                  </a:cubicBezTo>
                  <a:cubicBezTo>
                    <a:pt x="572" y="282"/>
                    <a:pt x="572" y="282"/>
                    <a:pt x="572" y="282"/>
                  </a:cubicBezTo>
                  <a:moveTo>
                    <a:pt x="634" y="282"/>
                  </a:moveTo>
                  <a:cubicBezTo>
                    <a:pt x="634" y="282"/>
                    <a:pt x="634" y="282"/>
                    <a:pt x="634" y="282"/>
                  </a:cubicBezTo>
                  <a:cubicBezTo>
                    <a:pt x="677" y="282"/>
                    <a:pt x="677" y="282"/>
                    <a:pt x="677" y="282"/>
                  </a:cubicBezTo>
                  <a:cubicBezTo>
                    <a:pt x="677" y="322"/>
                    <a:pt x="677" y="322"/>
                    <a:pt x="677" y="322"/>
                  </a:cubicBezTo>
                  <a:cubicBezTo>
                    <a:pt x="634" y="322"/>
                    <a:pt x="634" y="322"/>
                    <a:pt x="634" y="322"/>
                  </a:cubicBezTo>
                  <a:cubicBezTo>
                    <a:pt x="634" y="282"/>
                    <a:pt x="634" y="282"/>
                    <a:pt x="634" y="282"/>
                  </a:cubicBezTo>
                  <a:moveTo>
                    <a:pt x="696" y="282"/>
                  </a:moveTo>
                  <a:cubicBezTo>
                    <a:pt x="696" y="282"/>
                    <a:pt x="696" y="282"/>
                    <a:pt x="696" y="282"/>
                  </a:cubicBezTo>
                  <a:cubicBezTo>
                    <a:pt x="739" y="282"/>
                    <a:pt x="739" y="282"/>
                    <a:pt x="739" y="282"/>
                  </a:cubicBezTo>
                  <a:cubicBezTo>
                    <a:pt x="739" y="322"/>
                    <a:pt x="739" y="322"/>
                    <a:pt x="739" y="322"/>
                  </a:cubicBezTo>
                  <a:cubicBezTo>
                    <a:pt x="696" y="322"/>
                    <a:pt x="696" y="322"/>
                    <a:pt x="696" y="322"/>
                  </a:cubicBezTo>
                  <a:cubicBezTo>
                    <a:pt x="696" y="282"/>
                    <a:pt x="696" y="282"/>
                    <a:pt x="696" y="282"/>
                  </a:cubicBezTo>
                  <a:moveTo>
                    <a:pt x="759" y="282"/>
                  </a:moveTo>
                  <a:cubicBezTo>
                    <a:pt x="759" y="282"/>
                    <a:pt x="759" y="282"/>
                    <a:pt x="759" y="282"/>
                  </a:cubicBezTo>
                  <a:cubicBezTo>
                    <a:pt x="801" y="282"/>
                    <a:pt x="801" y="282"/>
                    <a:pt x="801" y="282"/>
                  </a:cubicBezTo>
                  <a:cubicBezTo>
                    <a:pt x="801" y="322"/>
                    <a:pt x="801" y="322"/>
                    <a:pt x="801" y="322"/>
                  </a:cubicBezTo>
                  <a:cubicBezTo>
                    <a:pt x="759" y="322"/>
                    <a:pt x="759" y="322"/>
                    <a:pt x="759" y="322"/>
                  </a:cubicBezTo>
                  <a:cubicBezTo>
                    <a:pt x="759" y="282"/>
                    <a:pt x="759" y="282"/>
                    <a:pt x="759" y="282"/>
                  </a:cubicBezTo>
                  <a:moveTo>
                    <a:pt x="107" y="204"/>
                  </a:moveTo>
                  <a:cubicBezTo>
                    <a:pt x="107" y="204"/>
                    <a:pt x="107" y="204"/>
                    <a:pt x="107" y="204"/>
                  </a:cubicBezTo>
                  <a:cubicBezTo>
                    <a:pt x="163" y="204"/>
                    <a:pt x="163" y="204"/>
                    <a:pt x="163" y="204"/>
                  </a:cubicBezTo>
                  <a:cubicBezTo>
                    <a:pt x="163" y="244"/>
                    <a:pt x="163" y="244"/>
                    <a:pt x="163" y="244"/>
                  </a:cubicBezTo>
                  <a:cubicBezTo>
                    <a:pt x="107" y="244"/>
                    <a:pt x="107" y="244"/>
                    <a:pt x="107" y="244"/>
                  </a:cubicBezTo>
                  <a:cubicBezTo>
                    <a:pt x="107" y="204"/>
                    <a:pt x="107" y="204"/>
                    <a:pt x="107" y="204"/>
                  </a:cubicBezTo>
                  <a:moveTo>
                    <a:pt x="188" y="204"/>
                  </a:moveTo>
                  <a:cubicBezTo>
                    <a:pt x="188" y="204"/>
                    <a:pt x="188" y="204"/>
                    <a:pt x="188" y="204"/>
                  </a:cubicBezTo>
                  <a:cubicBezTo>
                    <a:pt x="244" y="204"/>
                    <a:pt x="244" y="204"/>
                    <a:pt x="244" y="204"/>
                  </a:cubicBezTo>
                  <a:cubicBezTo>
                    <a:pt x="244" y="244"/>
                    <a:pt x="244" y="244"/>
                    <a:pt x="244" y="244"/>
                  </a:cubicBezTo>
                  <a:cubicBezTo>
                    <a:pt x="188" y="244"/>
                    <a:pt x="188" y="244"/>
                    <a:pt x="188" y="244"/>
                  </a:cubicBezTo>
                  <a:cubicBezTo>
                    <a:pt x="188" y="204"/>
                    <a:pt x="188" y="204"/>
                    <a:pt x="188" y="204"/>
                  </a:cubicBezTo>
                  <a:moveTo>
                    <a:pt x="269" y="204"/>
                  </a:moveTo>
                  <a:cubicBezTo>
                    <a:pt x="269" y="204"/>
                    <a:pt x="269" y="204"/>
                    <a:pt x="269" y="204"/>
                  </a:cubicBezTo>
                  <a:cubicBezTo>
                    <a:pt x="325" y="204"/>
                    <a:pt x="325" y="204"/>
                    <a:pt x="325" y="204"/>
                  </a:cubicBezTo>
                  <a:cubicBezTo>
                    <a:pt x="325" y="244"/>
                    <a:pt x="325" y="244"/>
                    <a:pt x="325" y="244"/>
                  </a:cubicBezTo>
                  <a:cubicBezTo>
                    <a:pt x="269" y="244"/>
                    <a:pt x="269" y="244"/>
                    <a:pt x="269" y="244"/>
                  </a:cubicBezTo>
                  <a:cubicBezTo>
                    <a:pt x="269" y="204"/>
                    <a:pt x="269" y="204"/>
                    <a:pt x="269" y="204"/>
                  </a:cubicBezTo>
                  <a:moveTo>
                    <a:pt x="350" y="204"/>
                  </a:moveTo>
                  <a:cubicBezTo>
                    <a:pt x="350" y="204"/>
                    <a:pt x="350" y="204"/>
                    <a:pt x="350" y="204"/>
                  </a:cubicBezTo>
                  <a:cubicBezTo>
                    <a:pt x="406" y="204"/>
                    <a:pt x="406" y="204"/>
                    <a:pt x="406" y="204"/>
                  </a:cubicBezTo>
                  <a:cubicBezTo>
                    <a:pt x="406" y="244"/>
                    <a:pt x="406" y="244"/>
                    <a:pt x="406" y="244"/>
                  </a:cubicBezTo>
                  <a:cubicBezTo>
                    <a:pt x="350" y="244"/>
                    <a:pt x="350" y="244"/>
                    <a:pt x="350" y="244"/>
                  </a:cubicBezTo>
                  <a:cubicBezTo>
                    <a:pt x="350" y="204"/>
                    <a:pt x="350" y="204"/>
                    <a:pt x="350" y="204"/>
                  </a:cubicBezTo>
                  <a:moveTo>
                    <a:pt x="431" y="204"/>
                  </a:moveTo>
                  <a:cubicBezTo>
                    <a:pt x="431" y="204"/>
                    <a:pt x="431" y="204"/>
                    <a:pt x="431" y="204"/>
                  </a:cubicBezTo>
                  <a:cubicBezTo>
                    <a:pt x="487" y="204"/>
                    <a:pt x="487" y="204"/>
                    <a:pt x="487" y="204"/>
                  </a:cubicBezTo>
                  <a:cubicBezTo>
                    <a:pt x="487" y="244"/>
                    <a:pt x="487" y="244"/>
                    <a:pt x="487" y="244"/>
                  </a:cubicBezTo>
                  <a:cubicBezTo>
                    <a:pt x="431" y="244"/>
                    <a:pt x="431" y="244"/>
                    <a:pt x="431" y="244"/>
                  </a:cubicBezTo>
                  <a:cubicBezTo>
                    <a:pt x="431" y="204"/>
                    <a:pt x="431" y="204"/>
                    <a:pt x="431" y="204"/>
                  </a:cubicBezTo>
                  <a:moveTo>
                    <a:pt x="512" y="204"/>
                  </a:moveTo>
                  <a:cubicBezTo>
                    <a:pt x="512" y="204"/>
                    <a:pt x="512" y="204"/>
                    <a:pt x="512" y="204"/>
                  </a:cubicBezTo>
                  <a:cubicBezTo>
                    <a:pt x="568" y="204"/>
                    <a:pt x="568" y="204"/>
                    <a:pt x="568" y="204"/>
                  </a:cubicBezTo>
                  <a:cubicBezTo>
                    <a:pt x="568" y="244"/>
                    <a:pt x="568" y="244"/>
                    <a:pt x="568" y="244"/>
                  </a:cubicBezTo>
                  <a:cubicBezTo>
                    <a:pt x="512" y="244"/>
                    <a:pt x="512" y="244"/>
                    <a:pt x="512" y="244"/>
                  </a:cubicBezTo>
                  <a:cubicBezTo>
                    <a:pt x="512" y="204"/>
                    <a:pt x="512" y="204"/>
                    <a:pt x="512" y="204"/>
                  </a:cubicBezTo>
                  <a:moveTo>
                    <a:pt x="593" y="204"/>
                  </a:moveTo>
                  <a:cubicBezTo>
                    <a:pt x="593" y="204"/>
                    <a:pt x="593" y="204"/>
                    <a:pt x="593" y="204"/>
                  </a:cubicBezTo>
                  <a:cubicBezTo>
                    <a:pt x="649" y="204"/>
                    <a:pt x="649" y="204"/>
                    <a:pt x="649" y="204"/>
                  </a:cubicBezTo>
                  <a:cubicBezTo>
                    <a:pt x="649" y="244"/>
                    <a:pt x="649" y="244"/>
                    <a:pt x="649" y="244"/>
                  </a:cubicBezTo>
                  <a:cubicBezTo>
                    <a:pt x="593" y="244"/>
                    <a:pt x="593" y="244"/>
                    <a:pt x="593" y="244"/>
                  </a:cubicBezTo>
                  <a:cubicBezTo>
                    <a:pt x="593" y="204"/>
                    <a:pt x="593" y="204"/>
                    <a:pt x="593" y="204"/>
                  </a:cubicBezTo>
                  <a:moveTo>
                    <a:pt x="674" y="204"/>
                  </a:moveTo>
                  <a:cubicBezTo>
                    <a:pt x="674" y="204"/>
                    <a:pt x="674" y="204"/>
                    <a:pt x="674" y="204"/>
                  </a:cubicBezTo>
                  <a:cubicBezTo>
                    <a:pt x="730" y="204"/>
                    <a:pt x="730" y="204"/>
                    <a:pt x="730" y="204"/>
                  </a:cubicBezTo>
                  <a:cubicBezTo>
                    <a:pt x="730" y="244"/>
                    <a:pt x="730" y="244"/>
                    <a:pt x="730" y="244"/>
                  </a:cubicBezTo>
                  <a:cubicBezTo>
                    <a:pt x="674" y="244"/>
                    <a:pt x="674" y="244"/>
                    <a:pt x="674" y="244"/>
                  </a:cubicBezTo>
                  <a:cubicBezTo>
                    <a:pt x="674" y="204"/>
                    <a:pt x="674" y="204"/>
                    <a:pt x="674" y="204"/>
                  </a:cubicBezTo>
                  <a:moveTo>
                    <a:pt x="755" y="204"/>
                  </a:moveTo>
                  <a:cubicBezTo>
                    <a:pt x="755" y="204"/>
                    <a:pt x="755" y="204"/>
                    <a:pt x="755" y="204"/>
                  </a:cubicBezTo>
                  <a:cubicBezTo>
                    <a:pt x="811" y="204"/>
                    <a:pt x="811" y="204"/>
                    <a:pt x="811" y="204"/>
                  </a:cubicBezTo>
                  <a:cubicBezTo>
                    <a:pt x="811" y="244"/>
                    <a:pt x="811" y="244"/>
                    <a:pt x="811" y="244"/>
                  </a:cubicBezTo>
                  <a:cubicBezTo>
                    <a:pt x="755" y="244"/>
                    <a:pt x="755" y="244"/>
                    <a:pt x="755" y="244"/>
                  </a:cubicBezTo>
                  <a:cubicBezTo>
                    <a:pt x="755" y="204"/>
                    <a:pt x="755" y="204"/>
                    <a:pt x="755" y="204"/>
                  </a:cubicBezTo>
                  <a:moveTo>
                    <a:pt x="837" y="204"/>
                  </a:moveTo>
                  <a:cubicBezTo>
                    <a:pt x="837" y="204"/>
                    <a:pt x="837" y="204"/>
                    <a:pt x="837" y="204"/>
                  </a:cubicBezTo>
                  <a:cubicBezTo>
                    <a:pt x="892" y="204"/>
                    <a:pt x="892" y="204"/>
                    <a:pt x="892" y="204"/>
                  </a:cubicBezTo>
                  <a:cubicBezTo>
                    <a:pt x="892" y="244"/>
                    <a:pt x="892" y="244"/>
                    <a:pt x="892" y="244"/>
                  </a:cubicBezTo>
                  <a:cubicBezTo>
                    <a:pt x="837" y="244"/>
                    <a:pt x="837" y="244"/>
                    <a:pt x="837" y="244"/>
                  </a:cubicBezTo>
                  <a:cubicBezTo>
                    <a:pt x="837" y="204"/>
                    <a:pt x="837" y="204"/>
                    <a:pt x="837" y="204"/>
                  </a:cubicBezTo>
                  <a:moveTo>
                    <a:pt x="204" y="115"/>
                  </a:moveTo>
                  <a:cubicBezTo>
                    <a:pt x="204" y="115"/>
                    <a:pt x="204" y="115"/>
                    <a:pt x="204" y="115"/>
                  </a:cubicBezTo>
                  <a:cubicBezTo>
                    <a:pt x="236" y="115"/>
                    <a:pt x="236" y="115"/>
                    <a:pt x="236" y="115"/>
                  </a:cubicBezTo>
                  <a:cubicBezTo>
                    <a:pt x="236" y="148"/>
                    <a:pt x="236" y="148"/>
                    <a:pt x="236" y="148"/>
                  </a:cubicBezTo>
                  <a:cubicBezTo>
                    <a:pt x="204" y="148"/>
                    <a:pt x="204" y="148"/>
                    <a:pt x="204" y="148"/>
                  </a:cubicBezTo>
                  <a:cubicBezTo>
                    <a:pt x="204" y="115"/>
                    <a:pt x="204" y="115"/>
                    <a:pt x="204" y="115"/>
                  </a:cubicBezTo>
                  <a:moveTo>
                    <a:pt x="257" y="115"/>
                  </a:moveTo>
                  <a:cubicBezTo>
                    <a:pt x="257" y="115"/>
                    <a:pt x="257" y="115"/>
                    <a:pt x="257" y="115"/>
                  </a:cubicBezTo>
                  <a:cubicBezTo>
                    <a:pt x="289" y="115"/>
                    <a:pt x="289" y="115"/>
                    <a:pt x="289" y="115"/>
                  </a:cubicBezTo>
                  <a:cubicBezTo>
                    <a:pt x="289" y="148"/>
                    <a:pt x="289" y="148"/>
                    <a:pt x="289" y="148"/>
                  </a:cubicBezTo>
                  <a:cubicBezTo>
                    <a:pt x="257" y="148"/>
                    <a:pt x="257" y="148"/>
                    <a:pt x="257" y="148"/>
                  </a:cubicBezTo>
                  <a:cubicBezTo>
                    <a:pt x="257" y="115"/>
                    <a:pt x="257" y="115"/>
                    <a:pt x="257" y="115"/>
                  </a:cubicBezTo>
                  <a:moveTo>
                    <a:pt x="309" y="115"/>
                  </a:moveTo>
                  <a:cubicBezTo>
                    <a:pt x="309" y="115"/>
                    <a:pt x="309" y="115"/>
                    <a:pt x="309" y="115"/>
                  </a:cubicBezTo>
                  <a:cubicBezTo>
                    <a:pt x="342" y="115"/>
                    <a:pt x="342" y="115"/>
                    <a:pt x="342" y="115"/>
                  </a:cubicBezTo>
                  <a:cubicBezTo>
                    <a:pt x="342" y="148"/>
                    <a:pt x="342" y="148"/>
                    <a:pt x="342" y="148"/>
                  </a:cubicBezTo>
                  <a:cubicBezTo>
                    <a:pt x="309" y="148"/>
                    <a:pt x="309" y="148"/>
                    <a:pt x="309" y="148"/>
                  </a:cubicBezTo>
                  <a:cubicBezTo>
                    <a:pt x="309" y="115"/>
                    <a:pt x="309" y="115"/>
                    <a:pt x="309" y="115"/>
                  </a:cubicBezTo>
                  <a:moveTo>
                    <a:pt x="362" y="115"/>
                  </a:moveTo>
                  <a:cubicBezTo>
                    <a:pt x="362" y="115"/>
                    <a:pt x="362" y="115"/>
                    <a:pt x="362" y="115"/>
                  </a:cubicBezTo>
                  <a:cubicBezTo>
                    <a:pt x="395" y="115"/>
                    <a:pt x="395" y="115"/>
                    <a:pt x="395" y="115"/>
                  </a:cubicBezTo>
                  <a:cubicBezTo>
                    <a:pt x="395" y="148"/>
                    <a:pt x="395" y="148"/>
                    <a:pt x="395" y="148"/>
                  </a:cubicBezTo>
                  <a:cubicBezTo>
                    <a:pt x="362" y="148"/>
                    <a:pt x="362" y="148"/>
                    <a:pt x="362" y="148"/>
                  </a:cubicBezTo>
                  <a:cubicBezTo>
                    <a:pt x="362" y="115"/>
                    <a:pt x="362" y="115"/>
                    <a:pt x="362" y="115"/>
                  </a:cubicBezTo>
                  <a:moveTo>
                    <a:pt x="415" y="115"/>
                  </a:moveTo>
                  <a:cubicBezTo>
                    <a:pt x="415" y="115"/>
                    <a:pt x="415" y="115"/>
                    <a:pt x="415" y="115"/>
                  </a:cubicBezTo>
                  <a:cubicBezTo>
                    <a:pt x="448" y="115"/>
                    <a:pt x="448" y="115"/>
                    <a:pt x="448" y="115"/>
                  </a:cubicBezTo>
                  <a:cubicBezTo>
                    <a:pt x="448" y="148"/>
                    <a:pt x="448" y="148"/>
                    <a:pt x="448" y="148"/>
                  </a:cubicBezTo>
                  <a:cubicBezTo>
                    <a:pt x="415" y="148"/>
                    <a:pt x="415" y="148"/>
                    <a:pt x="415" y="148"/>
                  </a:cubicBezTo>
                  <a:cubicBezTo>
                    <a:pt x="415" y="115"/>
                    <a:pt x="415" y="115"/>
                    <a:pt x="415" y="115"/>
                  </a:cubicBezTo>
                  <a:moveTo>
                    <a:pt x="204" y="77"/>
                  </a:moveTo>
                  <a:cubicBezTo>
                    <a:pt x="204" y="77"/>
                    <a:pt x="204" y="77"/>
                    <a:pt x="204" y="77"/>
                  </a:cubicBezTo>
                  <a:cubicBezTo>
                    <a:pt x="315" y="77"/>
                    <a:pt x="315" y="77"/>
                    <a:pt x="315" y="77"/>
                  </a:cubicBezTo>
                  <a:cubicBezTo>
                    <a:pt x="417" y="77"/>
                    <a:pt x="417" y="77"/>
                    <a:pt x="417" y="77"/>
                  </a:cubicBezTo>
                  <a:cubicBezTo>
                    <a:pt x="448" y="77"/>
                    <a:pt x="448" y="77"/>
                    <a:pt x="448" y="77"/>
                  </a:cubicBezTo>
                  <a:cubicBezTo>
                    <a:pt x="448" y="86"/>
                    <a:pt x="448" y="86"/>
                    <a:pt x="448" y="86"/>
                  </a:cubicBezTo>
                  <a:cubicBezTo>
                    <a:pt x="204" y="86"/>
                    <a:pt x="204" y="86"/>
                    <a:pt x="204" y="86"/>
                  </a:cubicBezTo>
                  <a:cubicBezTo>
                    <a:pt x="204" y="77"/>
                    <a:pt x="204" y="77"/>
                    <a:pt x="204" y="77"/>
                  </a:cubicBezTo>
                  <a:moveTo>
                    <a:pt x="417" y="0"/>
                  </a:moveTo>
                  <a:cubicBezTo>
                    <a:pt x="315" y="0"/>
                    <a:pt x="315" y="0"/>
                    <a:pt x="315" y="0"/>
                  </a:cubicBezTo>
                  <a:cubicBezTo>
                    <a:pt x="315" y="52"/>
                    <a:pt x="315" y="52"/>
                    <a:pt x="315" y="52"/>
                  </a:cubicBezTo>
                  <a:cubicBezTo>
                    <a:pt x="178" y="52"/>
                    <a:pt x="178" y="52"/>
                    <a:pt x="178" y="52"/>
                  </a:cubicBezTo>
                  <a:cubicBezTo>
                    <a:pt x="178" y="155"/>
                    <a:pt x="178" y="155"/>
                    <a:pt x="178" y="155"/>
                  </a:cubicBezTo>
                  <a:cubicBezTo>
                    <a:pt x="96" y="155"/>
                    <a:pt x="96" y="155"/>
                    <a:pt x="96" y="155"/>
                  </a:cubicBezTo>
                  <a:cubicBezTo>
                    <a:pt x="96" y="118"/>
                    <a:pt x="96" y="118"/>
                    <a:pt x="96" y="118"/>
                  </a:cubicBezTo>
                  <a:cubicBezTo>
                    <a:pt x="0" y="118"/>
                    <a:pt x="0" y="118"/>
                    <a:pt x="0" y="118"/>
                  </a:cubicBezTo>
                  <a:cubicBezTo>
                    <a:pt x="4" y="199"/>
                    <a:pt x="10" y="241"/>
                    <a:pt x="38" y="299"/>
                  </a:cubicBezTo>
                  <a:cubicBezTo>
                    <a:pt x="64" y="352"/>
                    <a:pt x="119" y="374"/>
                    <a:pt x="156" y="374"/>
                  </a:cubicBezTo>
                  <a:cubicBezTo>
                    <a:pt x="804" y="374"/>
                    <a:pt x="804" y="374"/>
                    <a:pt x="804" y="374"/>
                  </a:cubicBezTo>
                  <a:cubicBezTo>
                    <a:pt x="853" y="374"/>
                    <a:pt x="911" y="336"/>
                    <a:pt x="925" y="324"/>
                  </a:cubicBezTo>
                  <a:cubicBezTo>
                    <a:pt x="991" y="266"/>
                    <a:pt x="1018" y="195"/>
                    <a:pt x="1037" y="118"/>
                  </a:cubicBezTo>
                  <a:cubicBezTo>
                    <a:pt x="866" y="118"/>
                    <a:pt x="866" y="118"/>
                    <a:pt x="866" y="118"/>
                  </a:cubicBezTo>
                  <a:cubicBezTo>
                    <a:pt x="866" y="155"/>
                    <a:pt x="866" y="155"/>
                    <a:pt x="866" y="155"/>
                  </a:cubicBezTo>
                  <a:cubicBezTo>
                    <a:pt x="753" y="155"/>
                    <a:pt x="753" y="155"/>
                    <a:pt x="753" y="155"/>
                  </a:cubicBezTo>
                  <a:cubicBezTo>
                    <a:pt x="753" y="101"/>
                    <a:pt x="753" y="101"/>
                    <a:pt x="753" y="101"/>
                  </a:cubicBezTo>
                  <a:cubicBezTo>
                    <a:pt x="698" y="101"/>
                    <a:pt x="698" y="101"/>
                    <a:pt x="698" y="101"/>
                  </a:cubicBezTo>
                  <a:cubicBezTo>
                    <a:pt x="698" y="155"/>
                    <a:pt x="698" y="155"/>
                    <a:pt x="698" y="155"/>
                  </a:cubicBezTo>
                  <a:cubicBezTo>
                    <a:pt x="662" y="155"/>
                    <a:pt x="662" y="155"/>
                    <a:pt x="662" y="155"/>
                  </a:cubicBezTo>
                  <a:cubicBezTo>
                    <a:pt x="662" y="31"/>
                    <a:pt x="662" y="31"/>
                    <a:pt x="662" y="31"/>
                  </a:cubicBezTo>
                  <a:cubicBezTo>
                    <a:pt x="578" y="31"/>
                    <a:pt x="578" y="31"/>
                    <a:pt x="578" y="31"/>
                  </a:cubicBezTo>
                  <a:cubicBezTo>
                    <a:pt x="578" y="155"/>
                    <a:pt x="578" y="155"/>
                    <a:pt x="578" y="155"/>
                  </a:cubicBezTo>
                  <a:cubicBezTo>
                    <a:pt x="473" y="155"/>
                    <a:pt x="473" y="155"/>
                    <a:pt x="473" y="155"/>
                  </a:cubicBezTo>
                  <a:cubicBezTo>
                    <a:pt x="473" y="52"/>
                    <a:pt x="473" y="52"/>
                    <a:pt x="473" y="52"/>
                  </a:cubicBezTo>
                  <a:cubicBezTo>
                    <a:pt x="417" y="52"/>
                    <a:pt x="417" y="52"/>
                    <a:pt x="417" y="52"/>
                  </a:cubicBezTo>
                  <a:cubicBezTo>
                    <a:pt x="417" y="0"/>
                    <a:pt x="417" y="0"/>
                    <a:pt x="417" y="0"/>
                  </a:cubicBezTo>
                </a:path>
              </a:pathLst>
            </a:custGeom>
            <a:solidFill>
              <a:srgbClr val="B6C2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7" name="Freeform 6"/>
            <p:cNvSpPr>
              <a:spLocks/>
            </p:cNvSpPr>
            <p:nvPr/>
          </p:nvSpPr>
          <p:spPr bwMode="auto">
            <a:xfrm flipH="1">
              <a:off x="4714412" y="2331641"/>
              <a:ext cx="5407487" cy="677863"/>
            </a:xfrm>
            <a:custGeom>
              <a:avLst/>
              <a:gdLst>
                <a:gd name="T0" fmla="*/ 1282 w 1408"/>
                <a:gd name="T1" fmla="*/ 370 h 480"/>
                <a:gd name="T2" fmla="*/ 1241 w 1408"/>
                <a:gd name="T3" fmla="*/ 180 h 480"/>
                <a:gd name="T4" fmla="*/ 1239 w 1408"/>
                <a:gd name="T5" fmla="*/ 152 h 480"/>
                <a:gd name="T6" fmla="*/ 1389 w 1408"/>
                <a:gd name="T7" fmla="*/ 152 h 480"/>
                <a:gd name="T8" fmla="*/ 1389 w 1408"/>
                <a:gd name="T9" fmla="*/ 189 h 480"/>
                <a:gd name="T10" fmla="*/ 1408 w 1408"/>
                <a:gd name="T11" fmla="*/ 189 h 480"/>
                <a:gd name="T12" fmla="*/ 1408 w 1408"/>
                <a:gd name="T13" fmla="*/ 0 h 480"/>
                <a:gd name="T14" fmla="*/ 0 w 1408"/>
                <a:gd name="T15" fmla="*/ 0 h 480"/>
                <a:gd name="T16" fmla="*/ 0 w 1408"/>
                <a:gd name="T17" fmla="*/ 480 h 480"/>
                <a:gd name="T18" fmla="*/ 1408 w 1408"/>
                <a:gd name="T19" fmla="*/ 480 h 480"/>
                <a:gd name="T20" fmla="*/ 1408 w 1408"/>
                <a:gd name="T21" fmla="*/ 459 h 480"/>
                <a:gd name="T22" fmla="*/ 1282 w 1408"/>
                <a:gd name="T23" fmla="*/ 370 h 4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408" h="480">
                  <a:moveTo>
                    <a:pt x="1282" y="370"/>
                  </a:moveTo>
                  <a:cubicBezTo>
                    <a:pt x="1253" y="310"/>
                    <a:pt x="1246" y="265"/>
                    <a:pt x="1241" y="180"/>
                  </a:cubicBezTo>
                  <a:cubicBezTo>
                    <a:pt x="1239" y="152"/>
                    <a:pt x="1239" y="152"/>
                    <a:pt x="1239" y="152"/>
                  </a:cubicBezTo>
                  <a:cubicBezTo>
                    <a:pt x="1389" y="152"/>
                    <a:pt x="1389" y="152"/>
                    <a:pt x="1389" y="152"/>
                  </a:cubicBezTo>
                  <a:cubicBezTo>
                    <a:pt x="1389" y="189"/>
                    <a:pt x="1389" y="189"/>
                    <a:pt x="1389" y="189"/>
                  </a:cubicBezTo>
                  <a:cubicBezTo>
                    <a:pt x="1408" y="189"/>
                    <a:pt x="1408" y="189"/>
                    <a:pt x="1408" y="189"/>
                  </a:cubicBezTo>
                  <a:cubicBezTo>
                    <a:pt x="1408" y="0"/>
                    <a:pt x="1408" y="0"/>
                    <a:pt x="1408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480"/>
                    <a:pt x="0" y="480"/>
                    <a:pt x="0" y="480"/>
                  </a:cubicBezTo>
                  <a:cubicBezTo>
                    <a:pt x="1408" y="480"/>
                    <a:pt x="1408" y="480"/>
                    <a:pt x="1408" y="480"/>
                  </a:cubicBezTo>
                  <a:cubicBezTo>
                    <a:pt x="1408" y="459"/>
                    <a:pt x="1408" y="459"/>
                    <a:pt x="1408" y="459"/>
                  </a:cubicBezTo>
                  <a:cubicBezTo>
                    <a:pt x="1363" y="454"/>
                    <a:pt x="1309" y="426"/>
                    <a:pt x="1282" y="370"/>
                  </a:cubicBezTo>
                </a:path>
              </a:pathLst>
            </a:custGeom>
            <a:solidFill>
              <a:srgbClr val="B6C2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2210605" y="1608932"/>
            <a:ext cx="7911294" cy="676275"/>
            <a:chOff x="2210605" y="1608932"/>
            <a:chExt cx="7911294" cy="676275"/>
          </a:xfrm>
        </p:grpSpPr>
        <p:sp>
          <p:nvSpPr>
            <p:cNvPr id="61" name="Freeform 61"/>
            <p:cNvSpPr>
              <a:spLocks/>
            </p:cNvSpPr>
            <p:nvPr/>
          </p:nvSpPr>
          <p:spPr bwMode="auto">
            <a:xfrm flipH="1">
              <a:off x="3831782" y="1608932"/>
              <a:ext cx="2162618" cy="676275"/>
            </a:xfrm>
            <a:custGeom>
              <a:avLst/>
              <a:gdLst>
                <a:gd name="T0" fmla="*/ 1476 w 1595"/>
                <a:gd name="T1" fmla="*/ 357 h 479"/>
                <a:gd name="T2" fmla="*/ 1455 w 1595"/>
                <a:gd name="T3" fmla="*/ 319 h 479"/>
                <a:gd name="T4" fmla="*/ 1551 w 1595"/>
                <a:gd name="T5" fmla="*/ 276 h 479"/>
                <a:gd name="T6" fmla="*/ 1503 w 1595"/>
                <a:gd name="T7" fmla="*/ 91 h 479"/>
                <a:gd name="T8" fmla="*/ 1508 w 1595"/>
                <a:gd name="T9" fmla="*/ 69 h 479"/>
                <a:gd name="T10" fmla="*/ 1528 w 1595"/>
                <a:gd name="T11" fmla="*/ 59 h 479"/>
                <a:gd name="T12" fmla="*/ 1528 w 1595"/>
                <a:gd name="T13" fmla="*/ 59 h 479"/>
                <a:gd name="T14" fmla="*/ 1576 w 1595"/>
                <a:gd name="T15" fmla="*/ 59 h 479"/>
                <a:gd name="T16" fmla="*/ 1595 w 1595"/>
                <a:gd name="T17" fmla="*/ 68 h 479"/>
                <a:gd name="T18" fmla="*/ 1595 w 1595"/>
                <a:gd name="T19" fmla="*/ 0 h 479"/>
                <a:gd name="T20" fmla="*/ 0 w 1595"/>
                <a:gd name="T21" fmla="*/ 0 h 479"/>
                <a:gd name="T22" fmla="*/ 0 w 1595"/>
                <a:gd name="T23" fmla="*/ 479 h 479"/>
                <a:gd name="T24" fmla="*/ 1595 w 1595"/>
                <a:gd name="T25" fmla="*/ 479 h 479"/>
                <a:gd name="T26" fmla="*/ 1595 w 1595"/>
                <a:gd name="T27" fmla="*/ 394 h 479"/>
                <a:gd name="T28" fmla="*/ 1476 w 1595"/>
                <a:gd name="T29" fmla="*/ 357 h 4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595" h="479">
                  <a:moveTo>
                    <a:pt x="1476" y="357"/>
                  </a:moveTo>
                  <a:cubicBezTo>
                    <a:pt x="1452" y="344"/>
                    <a:pt x="1453" y="326"/>
                    <a:pt x="1455" y="319"/>
                  </a:cubicBezTo>
                  <a:cubicBezTo>
                    <a:pt x="1459" y="299"/>
                    <a:pt x="1476" y="286"/>
                    <a:pt x="1551" y="276"/>
                  </a:cubicBezTo>
                  <a:cubicBezTo>
                    <a:pt x="1503" y="91"/>
                    <a:pt x="1503" y="91"/>
                    <a:pt x="1503" y="91"/>
                  </a:cubicBezTo>
                  <a:cubicBezTo>
                    <a:pt x="1501" y="83"/>
                    <a:pt x="1503" y="75"/>
                    <a:pt x="1508" y="69"/>
                  </a:cubicBezTo>
                  <a:cubicBezTo>
                    <a:pt x="1513" y="62"/>
                    <a:pt x="1520" y="59"/>
                    <a:pt x="1528" y="59"/>
                  </a:cubicBezTo>
                  <a:cubicBezTo>
                    <a:pt x="1528" y="59"/>
                    <a:pt x="1528" y="59"/>
                    <a:pt x="1528" y="59"/>
                  </a:cubicBezTo>
                  <a:cubicBezTo>
                    <a:pt x="1576" y="59"/>
                    <a:pt x="1576" y="59"/>
                    <a:pt x="1576" y="59"/>
                  </a:cubicBezTo>
                  <a:cubicBezTo>
                    <a:pt x="1583" y="59"/>
                    <a:pt x="1590" y="62"/>
                    <a:pt x="1595" y="68"/>
                  </a:cubicBezTo>
                  <a:cubicBezTo>
                    <a:pt x="1595" y="0"/>
                    <a:pt x="1595" y="0"/>
                    <a:pt x="1595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479"/>
                    <a:pt x="0" y="479"/>
                    <a:pt x="0" y="479"/>
                  </a:cubicBezTo>
                  <a:cubicBezTo>
                    <a:pt x="1595" y="479"/>
                    <a:pt x="1595" y="479"/>
                    <a:pt x="1595" y="479"/>
                  </a:cubicBezTo>
                  <a:cubicBezTo>
                    <a:pt x="1595" y="394"/>
                    <a:pt x="1595" y="394"/>
                    <a:pt x="1595" y="394"/>
                  </a:cubicBezTo>
                  <a:cubicBezTo>
                    <a:pt x="1548" y="384"/>
                    <a:pt x="1501" y="372"/>
                    <a:pt x="1476" y="357"/>
                  </a:cubicBezTo>
                </a:path>
              </a:pathLst>
            </a:custGeom>
            <a:solidFill>
              <a:srgbClr val="8DD8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3" name="Freeform 63"/>
            <p:cNvSpPr>
              <a:spLocks noEditPoints="1"/>
            </p:cNvSpPr>
            <p:nvPr/>
          </p:nvSpPr>
          <p:spPr bwMode="auto">
            <a:xfrm flipH="1">
              <a:off x="2210605" y="1617663"/>
              <a:ext cx="1776999" cy="631825"/>
            </a:xfrm>
            <a:custGeom>
              <a:avLst/>
              <a:gdLst>
                <a:gd name="T0" fmla="*/ 204 w 1310"/>
                <a:gd name="T1" fmla="*/ 258 h 447"/>
                <a:gd name="T2" fmla="*/ 238 w 1310"/>
                <a:gd name="T3" fmla="*/ 292 h 447"/>
                <a:gd name="T4" fmla="*/ 204 w 1310"/>
                <a:gd name="T5" fmla="*/ 258 h 447"/>
                <a:gd name="T6" fmla="*/ 261 w 1310"/>
                <a:gd name="T7" fmla="*/ 258 h 447"/>
                <a:gd name="T8" fmla="*/ 295 w 1310"/>
                <a:gd name="T9" fmla="*/ 292 h 447"/>
                <a:gd name="T10" fmla="*/ 261 w 1310"/>
                <a:gd name="T11" fmla="*/ 258 h 447"/>
                <a:gd name="T12" fmla="*/ 318 w 1310"/>
                <a:gd name="T13" fmla="*/ 258 h 447"/>
                <a:gd name="T14" fmla="*/ 352 w 1310"/>
                <a:gd name="T15" fmla="*/ 292 h 447"/>
                <a:gd name="T16" fmla="*/ 318 w 1310"/>
                <a:gd name="T17" fmla="*/ 258 h 447"/>
                <a:gd name="T18" fmla="*/ 376 w 1310"/>
                <a:gd name="T19" fmla="*/ 258 h 447"/>
                <a:gd name="T20" fmla="*/ 410 w 1310"/>
                <a:gd name="T21" fmla="*/ 292 h 447"/>
                <a:gd name="T22" fmla="*/ 376 w 1310"/>
                <a:gd name="T23" fmla="*/ 258 h 447"/>
                <a:gd name="T24" fmla="*/ 433 w 1310"/>
                <a:gd name="T25" fmla="*/ 258 h 447"/>
                <a:gd name="T26" fmla="*/ 467 w 1310"/>
                <a:gd name="T27" fmla="*/ 292 h 447"/>
                <a:gd name="T28" fmla="*/ 433 w 1310"/>
                <a:gd name="T29" fmla="*/ 258 h 447"/>
                <a:gd name="T30" fmla="*/ 491 w 1310"/>
                <a:gd name="T31" fmla="*/ 258 h 447"/>
                <a:gd name="T32" fmla="*/ 525 w 1310"/>
                <a:gd name="T33" fmla="*/ 292 h 447"/>
                <a:gd name="T34" fmla="*/ 491 w 1310"/>
                <a:gd name="T35" fmla="*/ 258 h 447"/>
                <a:gd name="T36" fmla="*/ 548 w 1310"/>
                <a:gd name="T37" fmla="*/ 258 h 447"/>
                <a:gd name="T38" fmla="*/ 582 w 1310"/>
                <a:gd name="T39" fmla="*/ 292 h 447"/>
                <a:gd name="T40" fmla="*/ 548 w 1310"/>
                <a:gd name="T41" fmla="*/ 258 h 447"/>
                <a:gd name="T42" fmla="*/ 605 w 1310"/>
                <a:gd name="T43" fmla="*/ 258 h 447"/>
                <a:gd name="T44" fmla="*/ 639 w 1310"/>
                <a:gd name="T45" fmla="*/ 292 h 447"/>
                <a:gd name="T46" fmla="*/ 605 w 1310"/>
                <a:gd name="T47" fmla="*/ 258 h 447"/>
                <a:gd name="T48" fmla="*/ 663 w 1310"/>
                <a:gd name="T49" fmla="*/ 258 h 447"/>
                <a:gd name="T50" fmla="*/ 697 w 1310"/>
                <a:gd name="T51" fmla="*/ 292 h 447"/>
                <a:gd name="T52" fmla="*/ 663 w 1310"/>
                <a:gd name="T53" fmla="*/ 258 h 447"/>
                <a:gd name="T54" fmla="*/ 720 w 1310"/>
                <a:gd name="T55" fmla="*/ 258 h 447"/>
                <a:gd name="T56" fmla="*/ 754 w 1310"/>
                <a:gd name="T57" fmla="*/ 292 h 447"/>
                <a:gd name="T58" fmla="*/ 720 w 1310"/>
                <a:gd name="T59" fmla="*/ 258 h 447"/>
                <a:gd name="T60" fmla="*/ 778 w 1310"/>
                <a:gd name="T61" fmla="*/ 258 h 447"/>
                <a:gd name="T62" fmla="*/ 812 w 1310"/>
                <a:gd name="T63" fmla="*/ 292 h 447"/>
                <a:gd name="T64" fmla="*/ 778 w 1310"/>
                <a:gd name="T65" fmla="*/ 258 h 447"/>
                <a:gd name="T66" fmla="*/ 835 w 1310"/>
                <a:gd name="T67" fmla="*/ 258 h 447"/>
                <a:gd name="T68" fmla="*/ 869 w 1310"/>
                <a:gd name="T69" fmla="*/ 292 h 447"/>
                <a:gd name="T70" fmla="*/ 835 w 1310"/>
                <a:gd name="T71" fmla="*/ 258 h 447"/>
                <a:gd name="T72" fmla="*/ 892 w 1310"/>
                <a:gd name="T73" fmla="*/ 258 h 447"/>
                <a:gd name="T74" fmla="*/ 926 w 1310"/>
                <a:gd name="T75" fmla="*/ 292 h 447"/>
                <a:gd name="T76" fmla="*/ 892 w 1310"/>
                <a:gd name="T77" fmla="*/ 258 h 447"/>
                <a:gd name="T78" fmla="*/ 950 w 1310"/>
                <a:gd name="T79" fmla="*/ 258 h 447"/>
                <a:gd name="T80" fmla="*/ 984 w 1310"/>
                <a:gd name="T81" fmla="*/ 292 h 447"/>
                <a:gd name="T82" fmla="*/ 950 w 1310"/>
                <a:gd name="T83" fmla="*/ 258 h 447"/>
                <a:gd name="T84" fmla="*/ 1007 w 1310"/>
                <a:gd name="T85" fmla="*/ 258 h 447"/>
                <a:gd name="T86" fmla="*/ 1041 w 1310"/>
                <a:gd name="T87" fmla="*/ 292 h 447"/>
                <a:gd name="T88" fmla="*/ 1007 w 1310"/>
                <a:gd name="T89" fmla="*/ 258 h 447"/>
                <a:gd name="T90" fmla="*/ 508 w 1310"/>
                <a:gd name="T91" fmla="*/ 234 h 447"/>
                <a:gd name="T92" fmla="*/ 96 w 1310"/>
                <a:gd name="T93" fmla="*/ 73 h 447"/>
                <a:gd name="T94" fmla="*/ 103 w 1310"/>
                <a:gd name="T95" fmla="*/ 286 h 447"/>
                <a:gd name="T96" fmla="*/ 0 w 1310"/>
                <a:gd name="T97" fmla="*/ 313 h 447"/>
                <a:gd name="T98" fmla="*/ 260 w 1310"/>
                <a:gd name="T99" fmla="*/ 378 h 447"/>
                <a:gd name="T100" fmla="*/ 380 w 1310"/>
                <a:gd name="T101" fmla="*/ 391 h 447"/>
                <a:gd name="T102" fmla="*/ 379 w 1310"/>
                <a:gd name="T103" fmla="*/ 395 h 447"/>
                <a:gd name="T104" fmla="*/ 517 w 1310"/>
                <a:gd name="T105" fmla="*/ 446 h 447"/>
                <a:gd name="T106" fmla="*/ 591 w 1310"/>
                <a:gd name="T107" fmla="*/ 407 h 447"/>
                <a:gd name="T108" fmla="*/ 1158 w 1310"/>
                <a:gd name="T109" fmla="*/ 438 h 447"/>
                <a:gd name="T110" fmla="*/ 1309 w 1310"/>
                <a:gd name="T111" fmla="*/ 393 h 447"/>
                <a:gd name="T112" fmla="*/ 1292 w 1310"/>
                <a:gd name="T113" fmla="*/ 327 h 447"/>
                <a:gd name="T114" fmla="*/ 1199 w 1310"/>
                <a:gd name="T115" fmla="*/ 282 h 447"/>
                <a:gd name="T116" fmla="*/ 1115 w 1310"/>
                <a:gd name="T117" fmla="*/ 230 h 447"/>
                <a:gd name="T118" fmla="*/ 710 w 1310"/>
                <a:gd name="T119" fmla="*/ 234 h 447"/>
                <a:gd name="T120" fmla="*/ 299 w 1310"/>
                <a:gd name="T121" fmla="*/ 0 h 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310" h="447">
                  <a:moveTo>
                    <a:pt x="204" y="258"/>
                  </a:moveTo>
                  <a:cubicBezTo>
                    <a:pt x="204" y="258"/>
                    <a:pt x="204" y="258"/>
                    <a:pt x="204" y="258"/>
                  </a:cubicBezTo>
                  <a:cubicBezTo>
                    <a:pt x="238" y="258"/>
                    <a:pt x="238" y="258"/>
                    <a:pt x="238" y="258"/>
                  </a:cubicBezTo>
                  <a:cubicBezTo>
                    <a:pt x="238" y="292"/>
                    <a:pt x="238" y="292"/>
                    <a:pt x="238" y="292"/>
                  </a:cubicBezTo>
                  <a:cubicBezTo>
                    <a:pt x="204" y="292"/>
                    <a:pt x="204" y="292"/>
                    <a:pt x="204" y="292"/>
                  </a:cubicBezTo>
                  <a:cubicBezTo>
                    <a:pt x="204" y="258"/>
                    <a:pt x="204" y="258"/>
                    <a:pt x="204" y="258"/>
                  </a:cubicBezTo>
                  <a:moveTo>
                    <a:pt x="261" y="258"/>
                  </a:moveTo>
                  <a:cubicBezTo>
                    <a:pt x="261" y="258"/>
                    <a:pt x="261" y="258"/>
                    <a:pt x="261" y="258"/>
                  </a:cubicBezTo>
                  <a:cubicBezTo>
                    <a:pt x="295" y="258"/>
                    <a:pt x="295" y="258"/>
                    <a:pt x="295" y="258"/>
                  </a:cubicBezTo>
                  <a:cubicBezTo>
                    <a:pt x="295" y="292"/>
                    <a:pt x="295" y="292"/>
                    <a:pt x="295" y="292"/>
                  </a:cubicBezTo>
                  <a:cubicBezTo>
                    <a:pt x="261" y="292"/>
                    <a:pt x="261" y="292"/>
                    <a:pt x="261" y="292"/>
                  </a:cubicBezTo>
                  <a:cubicBezTo>
                    <a:pt x="261" y="258"/>
                    <a:pt x="261" y="258"/>
                    <a:pt x="261" y="258"/>
                  </a:cubicBezTo>
                  <a:moveTo>
                    <a:pt x="318" y="258"/>
                  </a:moveTo>
                  <a:cubicBezTo>
                    <a:pt x="318" y="258"/>
                    <a:pt x="318" y="258"/>
                    <a:pt x="318" y="258"/>
                  </a:cubicBezTo>
                  <a:cubicBezTo>
                    <a:pt x="352" y="258"/>
                    <a:pt x="352" y="258"/>
                    <a:pt x="352" y="258"/>
                  </a:cubicBezTo>
                  <a:cubicBezTo>
                    <a:pt x="352" y="292"/>
                    <a:pt x="352" y="292"/>
                    <a:pt x="352" y="292"/>
                  </a:cubicBezTo>
                  <a:cubicBezTo>
                    <a:pt x="318" y="292"/>
                    <a:pt x="318" y="292"/>
                    <a:pt x="318" y="292"/>
                  </a:cubicBezTo>
                  <a:cubicBezTo>
                    <a:pt x="318" y="258"/>
                    <a:pt x="318" y="258"/>
                    <a:pt x="318" y="258"/>
                  </a:cubicBezTo>
                  <a:moveTo>
                    <a:pt x="376" y="258"/>
                  </a:moveTo>
                  <a:cubicBezTo>
                    <a:pt x="376" y="258"/>
                    <a:pt x="376" y="258"/>
                    <a:pt x="376" y="258"/>
                  </a:cubicBezTo>
                  <a:cubicBezTo>
                    <a:pt x="410" y="258"/>
                    <a:pt x="410" y="258"/>
                    <a:pt x="410" y="258"/>
                  </a:cubicBezTo>
                  <a:cubicBezTo>
                    <a:pt x="410" y="292"/>
                    <a:pt x="410" y="292"/>
                    <a:pt x="410" y="292"/>
                  </a:cubicBezTo>
                  <a:cubicBezTo>
                    <a:pt x="376" y="292"/>
                    <a:pt x="376" y="292"/>
                    <a:pt x="376" y="292"/>
                  </a:cubicBezTo>
                  <a:cubicBezTo>
                    <a:pt x="376" y="258"/>
                    <a:pt x="376" y="258"/>
                    <a:pt x="376" y="258"/>
                  </a:cubicBezTo>
                  <a:moveTo>
                    <a:pt x="433" y="258"/>
                  </a:moveTo>
                  <a:cubicBezTo>
                    <a:pt x="433" y="258"/>
                    <a:pt x="433" y="258"/>
                    <a:pt x="433" y="258"/>
                  </a:cubicBezTo>
                  <a:cubicBezTo>
                    <a:pt x="467" y="258"/>
                    <a:pt x="467" y="258"/>
                    <a:pt x="467" y="258"/>
                  </a:cubicBezTo>
                  <a:cubicBezTo>
                    <a:pt x="467" y="292"/>
                    <a:pt x="467" y="292"/>
                    <a:pt x="467" y="292"/>
                  </a:cubicBezTo>
                  <a:cubicBezTo>
                    <a:pt x="433" y="292"/>
                    <a:pt x="433" y="292"/>
                    <a:pt x="433" y="292"/>
                  </a:cubicBezTo>
                  <a:cubicBezTo>
                    <a:pt x="433" y="258"/>
                    <a:pt x="433" y="258"/>
                    <a:pt x="433" y="258"/>
                  </a:cubicBezTo>
                  <a:moveTo>
                    <a:pt x="491" y="258"/>
                  </a:moveTo>
                  <a:cubicBezTo>
                    <a:pt x="491" y="258"/>
                    <a:pt x="491" y="258"/>
                    <a:pt x="491" y="258"/>
                  </a:cubicBezTo>
                  <a:cubicBezTo>
                    <a:pt x="525" y="258"/>
                    <a:pt x="525" y="258"/>
                    <a:pt x="525" y="258"/>
                  </a:cubicBezTo>
                  <a:cubicBezTo>
                    <a:pt x="525" y="292"/>
                    <a:pt x="525" y="292"/>
                    <a:pt x="525" y="292"/>
                  </a:cubicBezTo>
                  <a:cubicBezTo>
                    <a:pt x="491" y="292"/>
                    <a:pt x="491" y="292"/>
                    <a:pt x="491" y="292"/>
                  </a:cubicBezTo>
                  <a:cubicBezTo>
                    <a:pt x="491" y="258"/>
                    <a:pt x="491" y="258"/>
                    <a:pt x="491" y="258"/>
                  </a:cubicBezTo>
                  <a:moveTo>
                    <a:pt x="548" y="258"/>
                  </a:moveTo>
                  <a:cubicBezTo>
                    <a:pt x="548" y="258"/>
                    <a:pt x="548" y="258"/>
                    <a:pt x="548" y="258"/>
                  </a:cubicBezTo>
                  <a:cubicBezTo>
                    <a:pt x="582" y="258"/>
                    <a:pt x="582" y="258"/>
                    <a:pt x="582" y="258"/>
                  </a:cubicBezTo>
                  <a:cubicBezTo>
                    <a:pt x="582" y="292"/>
                    <a:pt x="582" y="292"/>
                    <a:pt x="582" y="292"/>
                  </a:cubicBezTo>
                  <a:cubicBezTo>
                    <a:pt x="548" y="292"/>
                    <a:pt x="548" y="292"/>
                    <a:pt x="548" y="292"/>
                  </a:cubicBezTo>
                  <a:cubicBezTo>
                    <a:pt x="548" y="258"/>
                    <a:pt x="548" y="258"/>
                    <a:pt x="548" y="258"/>
                  </a:cubicBezTo>
                  <a:moveTo>
                    <a:pt x="605" y="258"/>
                  </a:moveTo>
                  <a:cubicBezTo>
                    <a:pt x="605" y="258"/>
                    <a:pt x="605" y="258"/>
                    <a:pt x="605" y="258"/>
                  </a:cubicBezTo>
                  <a:cubicBezTo>
                    <a:pt x="639" y="258"/>
                    <a:pt x="639" y="258"/>
                    <a:pt x="639" y="258"/>
                  </a:cubicBezTo>
                  <a:cubicBezTo>
                    <a:pt x="639" y="292"/>
                    <a:pt x="639" y="292"/>
                    <a:pt x="639" y="292"/>
                  </a:cubicBezTo>
                  <a:cubicBezTo>
                    <a:pt x="605" y="292"/>
                    <a:pt x="605" y="292"/>
                    <a:pt x="605" y="292"/>
                  </a:cubicBezTo>
                  <a:cubicBezTo>
                    <a:pt x="605" y="258"/>
                    <a:pt x="605" y="258"/>
                    <a:pt x="605" y="258"/>
                  </a:cubicBezTo>
                  <a:moveTo>
                    <a:pt x="663" y="258"/>
                  </a:moveTo>
                  <a:cubicBezTo>
                    <a:pt x="663" y="258"/>
                    <a:pt x="663" y="258"/>
                    <a:pt x="663" y="258"/>
                  </a:cubicBezTo>
                  <a:cubicBezTo>
                    <a:pt x="697" y="258"/>
                    <a:pt x="697" y="258"/>
                    <a:pt x="697" y="258"/>
                  </a:cubicBezTo>
                  <a:cubicBezTo>
                    <a:pt x="697" y="292"/>
                    <a:pt x="697" y="292"/>
                    <a:pt x="697" y="292"/>
                  </a:cubicBezTo>
                  <a:cubicBezTo>
                    <a:pt x="663" y="292"/>
                    <a:pt x="663" y="292"/>
                    <a:pt x="663" y="292"/>
                  </a:cubicBezTo>
                  <a:cubicBezTo>
                    <a:pt x="663" y="258"/>
                    <a:pt x="663" y="258"/>
                    <a:pt x="663" y="258"/>
                  </a:cubicBezTo>
                  <a:moveTo>
                    <a:pt x="720" y="258"/>
                  </a:moveTo>
                  <a:cubicBezTo>
                    <a:pt x="720" y="258"/>
                    <a:pt x="720" y="258"/>
                    <a:pt x="720" y="258"/>
                  </a:cubicBezTo>
                  <a:cubicBezTo>
                    <a:pt x="754" y="258"/>
                    <a:pt x="754" y="258"/>
                    <a:pt x="754" y="258"/>
                  </a:cubicBezTo>
                  <a:cubicBezTo>
                    <a:pt x="754" y="292"/>
                    <a:pt x="754" y="292"/>
                    <a:pt x="754" y="292"/>
                  </a:cubicBezTo>
                  <a:cubicBezTo>
                    <a:pt x="720" y="292"/>
                    <a:pt x="720" y="292"/>
                    <a:pt x="720" y="292"/>
                  </a:cubicBezTo>
                  <a:cubicBezTo>
                    <a:pt x="720" y="258"/>
                    <a:pt x="720" y="258"/>
                    <a:pt x="720" y="258"/>
                  </a:cubicBezTo>
                  <a:moveTo>
                    <a:pt x="778" y="258"/>
                  </a:moveTo>
                  <a:cubicBezTo>
                    <a:pt x="778" y="258"/>
                    <a:pt x="778" y="258"/>
                    <a:pt x="778" y="258"/>
                  </a:cubicBezTo>
                  <a:cubicBezTo>
                    <a:pt x="812" y="258"/>
                    <a:pt x="812" y="258"/>
                    <a:pt x="812" y="258"/>
                  </a:cubicBezTo>
                  <a:cubicBezTo>
                    <a:pt x="812" y="292"/>
                    <a:pt x="812" y="292"/>
                    <a:pt x="812" y="292"/>
                  </a:cubicBezTo>
                  <a:cubicBezTo>
                    <a:pt x="778" y="292"/>
                    <a:pt x="778" y="292"/>
                    <a:pt x="778" y="292"/>
                  </a:cubicBezTo>
                  <a:cubicBezTo>
                    <a:pt x="778" y="258"/>
                    <a:pt x="778" y="258"/>
                    <a:pt x="778" y="258"/>
                  </a:cubicBezTo>
                  <a:moveTo>
                    <a:pt x="835" y="258"/>
                  </a:moveTo>
                  <a:cubicBezTo>
                    <a:pt x="835" y="258"/>
                    <a:pt x="835" y="258"/>
                    <a:pt x="835" y="258"/>
                  </a:cubicBezTo>
                  <a:cubicBezTo>
                    <a:pt x="869" y="258"/>
                    <a:pt x="869" y="258"/>
                    <a:pt x="869" y="258"/>
                  </a:cubicBezTo>
                  <a:cubicBezTo>
                    <a:pt x="869" y="292"/>
                    <a:pt x="869" y="292"/>
                    <a:pt x="869" y="292"/>
                  </a:cubicBezTo>
                  <a:cubicBezTo>
                    <a:pt x="835" y="292"/>
                    <a:pt x="835" y="292"/>
                    <a:pt x="835" y="292"/>
                  </a:cubicBezTo>
                  <a:cubicBezTo>
                    <a:pt x="835" y="258"/>
                    <a:pt x="835" y="258"/>
                    <a:pt x="835" y="258"/>
                  </a:cubicBezTo>
                  <a:moveTo>
                    <a:pt x="892" y="258"/>
                  </a:moveTo>
                  <a:cubicBezTo>
                    <a:pt x="892" y="258"/>
                    <a:pt x="892" y="258"/>
                    <a:pt x="892" y="258"/>
                  </a:cubicBezTo>
                  <a:cubicBezTo>
                    <a:pt x="926" y="258"/>
                    <a:pt x="926" y="258"/>
                    <a:pt x="926" y="258"/>
                  </a:cubicBezTo>
                  <a:cubicBezTo>
                    <a:pt x="926" y="292"/>
                    <a:pt x="926" y="292"/>
                    <a:pt x="926" y="292"/>
                  </a:cubicBezTo>
                  <a:cubicBezTo>
                    <a:pt x="892" y="292"/>
                    <a:pt x="892" y="292"/>
                    <a:pt x="892" y="292"/>
                  </a:cubicBezTo>
                  <a:cubicBezTo>
                    <a:pt x="892" y="258"/>
                    <a:pt x="892" y="258"/>
                    <a:pt x="892" y="258"/>
                  </a:cubicBezTo>
                  <a:moveTo>
                    <a:pt x="950" y="258"/>
                  </a:moveTo>
                  <a:cubicBezTo>
                    <a:pt x="950" y="258"/>
                    <a:pt x="950" y="258"/>
                    <a:pt x="950" y="258"/>
                  </a:cubicBezTo>
                  <a:cubicBezTo>
                    <a:pt x="984" y="258"/>
                    <a:pt x="984" y="258"/>
                    <a:pt x="984" y="258"/>
                  </a:cubicBezTo>
                  <a:cubicBezTo>
                    <a:pt x="984" y="292"/>
                    <a:pt x="984" y="292"/>
                    <a:pt x="984" y="292"/>
                  </a:cubicBezTo>
                  <a:cubicBezTo>
                    <a:pt x="950" y="292"/>
                    <a:pt x="950" y="292"/>
                    <a:pt x="950" y="292"/>
                  </a:cubicBezTo>
                  <a:cubicBezTo>
                    <a:pt x="950" y="258"/>
                    <a:pt x="950" y="258"/>
                    <a:pt x="950" y="258"/>
                  </a:cubicBezTo>
                  <a:moveTo>
                    <a:pt x="1007" y="258"/>
                  </a:moveTo>
                  <a:cubicBezTo>
                    <a:pt x="1007" y="258"/>
                    <a:pt x="1007" y="258"/>
                    <a:pt x="1007" y="258"/>
                  </a:cubicBezTo>
                  <a:cubicBezTo>
                    <a:pt x="1041" y="258"/>
                    <a:pt x="1041" y="258"/>
                    <a:pt x="1041" y="258"/>
                  </a:cubicBezTo>
                  <a:cubicBezTo>
                    <a:pt x="1041" y="292"/>
                    <a:pt x="1041" y="292"/>
                    <a:pt x="1041" y="292"/>
                  </a:cubicBezTo>
                  <a:cubicBezTo>
                    <a:pt x="1007" y="292"/>
                    <a:pt x="1007" y="292"/>
                    <a:pt x="1007" y="292"/>
                  </a:cubicBezTo>
                  <a:cubicBezTo>
                    <a:pt x="1007" y="258"/>
                    <a:pt x="1007" y="258"/>
                    <a:pt x="1007" y="258"/>
                  </a:cubicBezTo>
                  <a:moveTo>
                    <a:pt x="299" y="0"/>
                  </a:moveTo>
                  <a:cubicBezTo>
                    <a:pt x="508" y="234"/>
                    <a:pt x="508" y="234"/>
                    <a:pt x="508" y="234"/>
                  </a:cubicBezTo>
                  <a:cubicBezTo>
                    <a:pt x="225" y="235"/>
                    <a:pt x="225" y="235"/>
                    <a:pt x="225" y="235"/>
                  </a:cubicBezTo>
                  <a:cubicBezTo>
                    <a:pt x="96" y="73"/>
                    <a:pt x="96" y="73"/>
                    <a:pt x="96" y="73"/>
                  </a:cubicBezTo>
                  <a:cubicBezTo>
                    <a:pt x="48" y="73"/>
                    <a:pt x="48" y="73"/>
                    <a:pt x="48" y="73"/>
                  </a:cubicBezTo>
                  <a:cubicBezTo>
                    <a:pt x="103" y="286"/>
                    <a:pt x="103" y="286"/>
                    <a:pt x="103" y="286"/>
                  </a:cubicBezTo>
                  <a:cubicBezTo>
                    <a:pt x="103" y="286"/>
                    <a:pt x="103" y="286"/>
                    <a:pt x="103" y="286"/>
                  </a:cubicBezTo>
                  <a:cubicBezTo>
                    <a:pt x="54" y="291"/>
                    <a:pt x="0" y="300"/>
                    <a:pt x="0" y="313"/>
                  </a:cubicBezTo>
                  <a:cubicBezTo>
                    <a:pt x="0" y="316"/>
                    <a:pt x="3" y="319"/>
                    <a:pt x="9" y="323"/>
                  </a:cubicBezTo>
                  <a:cubicBezTo>
                    <a:pt x="65" y="355"/>
                    <a:pt x="260" y="378"/>
                    <a:pt x="260" y="378"/>
                  </a:cubicBezTo>
                  <a:cubicBezTo>
                    <a:pt x="273" y="381"/>
                    <a:pt x="318" y="386"/>
                    <a:pt x="380" y="391"/>
                  </a:cubicBezTo>
                  <a:cubicBezTo>
                    <a:pt x="380" y="391"/>
                    <a:pt x="380" y="391"/>
                    <a:pt x="380" y="391"/>
                  </a:cubicBezTo>
                  <a:cubicBezTo>
                    <a:pt x="380" y="391"/>
                    <a:pt x="380" y="391"/>
                    <a:pt x="380" y="391"/>
                  </a:cubicBezTo>
                  <a:cubicBezTo>
                    <a:pt x="379" y="392"/>
                    <a:pt x="379" y="394"/>
                    <a:pt x="379" y="395"/>
                  </a:cubicBezTo>
                  <a:cubicBezTo>
                    <a:pt x="379" y="395"/>
                    <a:pt x="379" y="395"/>
                    <a:pt x="379" y="396"/>
                  </a:cubicBezTo>
                  <a:cubicBezTo>
                    <a:pt x="378" y="419"/>
                    <a:pt x="459" y="443"/>
                    <a:pt x="517" y="446"/>
                  </a:cubicBezTo>
                  <a:cubicBezTo>
                    <a:pt x="522" y="447"/>
                    <a:pt x="526" y="447"/>
                    <a:pt x="530" y="447"/>
                  </a:cubicBezTo>
                  <a:cubicBezTo>
                    <a:pt x="578" y="447"/>
                    <a:pt x="590" y="429"/>
                    <a:pt x="591" y="407"/>
                  </a:cubicBezTo>
                  <a:cubicBezTo>
                    <a:pt x="591" y="407"/>
                    <a:pt x="591" y="407"/>
                    <a:pt x="591" y="407"/>
                  </a:cubicBezTo>
                  <a:cubicBezTo>
                    <a:pt x="814" y="423"/>
                    <a:pt x="1081" y="438"/>
                    <a:pt x="1158" y="438"/>
                  </a:cubicBezTo>
                  <a:cubicBezTo>
                    <a:pt x="1167" y="438"/>
                    <a:pt x="1173" y="438"/>
                    <a:pt x="1176" y="438"/>
                  </a:cubicBezTo>
                  <a:cubicBezTo>
                    <a:pt x="1223" y="431"/>
                    <a:pt x="1305" y="411"/>
                    <a:pt x="1309" y="393"/>
                  </a:cubicBezTo>
                  <a:cubicBezTo>
                    <a:pt x="1310" y="391"/>
                    <a:pt x="1310" y="390"/>
                    <a:pt x="1310" y="388"/>
                  </a:cubicBezTo>
                  <a:cubicBezTo>
                    <a:pt x="1310" y="367"/>
                    <a:pt x="1292" y="327"/>
                    <a:pt x="1292" y="327"/>
                  </a:cubicBezTo>
                  <a:cubicBezTo>
                    <a:pt x="1200" y="325"/>
                    <a:pt x="1200" y="325"/>
                    <a:pt x="1200" y="325"/>
                  </a:cubicBezTo>
                  <a:cubicBezTo>
                    <a:pt x="1199" y="282"/>
                    <a:pt x="1199" y="282"/>
                    <a:pt x="1199" y="282"/>
                  </a:cubicBezTo>
                  <a:cubicBezTo>
                    <a:pt x="1240" y="279"/>
                    <a:pt x="1240" y="279"/>
                    <a:pt x="1240" y="279"/>
                  </a:cubicBezTo>
                  <a:cubicBezTo>
                    <a:pt x="1240" y="279"/>
                    <a:pt x="1212" y="233"/>
                    <a:pt x="1115" y="230"/>
                  </a:cubicBezTo>
                  <a:cubicBezTo>
                    <a:pt x="1098" y="230"/>
                    <a:pt x="1074" y="230"/>
                    <a:pt x="1046" y="230"/>
                  </a:cubicBezTo>
                  <a:cubicBezTo>
                    <a:pt x="918" y="230"/>
                    <a:pt x="710" y="234"/>
                    <a:pt x="710" y="234"/>
                  </a:cubicBezTo>
                  <a:cubicBezTo>
                    <a:pt x="371" y="8"/>
                    <a:pt x="371" y="8"/>
                    <a:pt x="371" y="8"/>
                  </a:cubicBezTo>
                  <a:cubicBezTo>
                    <a:pt x="299" y="0"/>
                    <a:pt x="299" y="0"/>
                    <a:pt x="299" y="0"/>
                  </a:cubicBezTo>
                </a:path>
              </a:pathLst>
            </a:custGeom>
            <a:solidFill>
              <a:srgbClr val="8DD8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8" name="Freeform 61"/>
            <p:cNvSpPr>
              <a:spLocks/>
            </p:cNvSpPr>
            <p:nvPr/>
          </p:nvSpPr>
          <p:spPr bwMode="auto">
            <a:xfrm flipH="1">
              <a:off x="4473957" y="1608932"/>
              <a:ext cx="5647942" cy="676275"/>
            </a:xfrm>
            <a:custGeom>
              <a:avLst/>
              <a:gdLst>
                <a:gd name="T0" fmla="*/ 1476 w 1595"/>
                <a:gd name="T1" fmla="*/ 357 h 479"/>
                <a:gd name="T2" fmla="*/ 1455 w 1595"/>
                <a:gd name="T3" fmla="*/ 319 h 479"/>
                <a:gd name="T4" fmla="*/ 1551 w 1595"/>
                <a:gd name="T5" fmla="*/ 276 h 479"/>
                <a:gd name="T6" fmla="*/ 1503 w 1595"/>
                <a:gd name="T7" fmla="*/ 91 h 479"/>
                <a:gd name="T8" fmla="*/ 1508 w 1595"/>
                <a:gd name="T9" fmla="*/ 69 h 479"/>
                <a:gd name="T10" fmla="*/ 1528 w 1595"/>
                <a:gd name="T11" fmla="*/ 59 h 479"/>
                <a:gd name="T12" fmla="*/ 1528 w 1595"/>
                <a:gd name="T13" fmla="*/ 59 h 479"/>
                <a:gd name="T14" fmla="*/ 1576 w 1595"/>
                <a:gd name="T15" fmla="*/ 59 h 479"/>
                <a:gd name="T16" fmla="*/ 1595 w 1595"/>
                <a:gd name="T17" fmla="*/ 68 h 479"/>
                <a:gd name="T18" fmla="*/ 1595 w 1595"/>
                <a:gd name="T19" fmla="*/ 0 h 479"/>
                <a:gd name="T20" fmla="*/ 0 w 1595"/>
                <a:gd name="T21" fmla="*/ 0 h 479"/>
                <a:gd name="T22" fmla="*/ 0 w 1595"/>
                <a:gd name="T23" fmla="*/ 479 h 479"/>
                <a:gd name="T24" fmla="*/ 1595 w 1595"/>
                <a:gd name="T25" fmla="*/ 479 h 479"/>
                <a:gd name="T26" fmla="*/ 1595 w 1595"/>
                <a:gd name="T27" fmla="*/ 394 h 479"/>
                <a:gd name="T28" fmla="*/ 1476 w 1595"/>
                <a:gd name="T29" fmla="*/ 357 h 4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595" h="479">
                  <a:moveTo>
                    <a:pt x="1476" y="357"/>
                  </a:moveTo>
                  <a:cubicBezTo>
                    <a:pt x="1452" y="344"/>
                    <a:pt x="1453" y="326"/>
                    <a:pt x="1455" y="319"/>
                  </a:cubicBezTo>
                  <a:cubicBezTo>
                    <a:pt x="1459" y="299"/>
                    <a:pt x="1476" y="286"/>
                    <a:pt x="1551" y="276"/>
                  </a:cubicBezTo>
                  <a:cubicBezTo>
                    <a:pt x="1503" y="91"/>
                    <a:pt x="1503" y="91"/>
                    <a:pt x="1503" y="91"/>
                  </a:cubicBezTo>
                  <a:cubicBezTo>
                    <a:pt x="1501" y="83"/>
                    <a:pt x="1503" y="75"/>
                    <a:pt x="1508" y="69"/>
                  </a:cubicBezTo>
                  <a:cubicBezTo>
                    <a:pt x="1513" y="62"/>
                    <a:pt x="1520" y="59"/>
                    <a:pt x="1528" y="59"/>
                  </a:cubicBezTo>
                  <a:cubicBezTo>
                    <a:pt x="1528" y="59"/>
                    <a:pt x="1528" y="59"/>
                    <a:pt x="1528" y="59"/>
                  </a:cubicBezTo>
                  <a:cubicBezTo>
                    <a:pt x="1576" y="59"/>
                    <a:pt x="1576" y="59"/>
                    <a:pt x="1576" y="59"/>
                  </a:cubicBezTo>
                  <a:cubicBezTo>
                    <a:pt x="1583" y="59"/>
                    <a:pt x="1590" y="62"/>
                    <a:pt x="1595" y="68"/>
                  </a:cubicBezTo>
                  <a:cubicBezTo>
                    <a:pt x="1595" y="0"/>
                    <a:pt x="1595" y="0"/>
                    <a:pt x="1595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479"/>
                    <a:pt x="0" y="479"/>
                    <a:pt x="0" y="479"/>
                  </a:cubicBezTo>
                  <a:cubicBezTo>
                    <a:pt x="1595" y="479"/>
                    <a:pt x="1595" y="479"/>
                    <a:pt x="1595" y="479"/>
                  </a:cubicBezTo>
                  <a:cubicBezTo>
                    <a:pt x="1595" y="394"/>
                    <a:pt x="1595" y="394"/>
                    <a:pt x="1595" y="394"/>
                  </a:cubicBezTo>
                  <a:cubicBezTo>
                    <a:pt x="1548" y="384"/>
                    <a:pt x="1501" y="372"/>
                    <a:pt x="1476" y="357"/>
                  </a:cubicBezTo>
                </a:path>
              </a:pathLst>
            </a:custGeom>
            <a:solidFill>
              <a:srgbClr val="8DD8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1935163" y="3078137"/>
            <a:ext cx="8186735" cy="682651"/>
            <a:chOff x="1935163" y="3078137"/>
            <a:chExt cx="8186735" cy="682651"/>
          </a:xfrm>
        </p:grpSpPr>
        <p:sp>
          <p:nvSpPr>
            <p:cNvPr id="9" name="Freeform 9"/>
            <p:cNvSpPr>
              <a:spLocks noEditPoints="1"/>
            </p:cNvSpPr>
            <p:nvPr/>
          </p:nvSpPr>
          <p:spPr bwMode="auto">
            <a:xfrm flipH="1">
              <a:off x="2737881" y="3562350"/>
              <a:ext cx="147952" cy="155575"/>
            </a:xfrm>
            <a:custGeom>
              <a:avLst/>
              <a:gdLst>
                <a:gd name="T0" fmla="*/ 54 w 109"/>
                <a:gd name="T1" fmla="*/ 0 h 109"/>
                <a:gd name="T2" fmla="*/ 0 w 109"/>
                <a:gd name="T3" fmla="*/ 55 h 109"/>
                <a:gd name="T4" fmla="*/ 54 w 109"/>
                <a:gd name="T5" fmla="*/ 109 h 109"/>
                <a:gd name="T6" fmla="*/ 109 w 109"/>
                <a:gd name="T7" fmla="*/ 55 h 109"/>
                <a:gd name="T8" fmla="*/ 54 w 109"/>
                <a:gd name="T9" fmla="*/ 0 h 109"/>
                <a:gd name="T10" fmla="*/ 54 w 109"/>
                <a:gd name="T11" fmla="*/ 79 h 109"/>
                <a:gd name="T12" fmla="*/ 30 w 109"/>
                <a:gd name="T13" fmla="*/ 55 h 109"/>
                <a:gd name="T14" fmla="*/ 54 w 109"/>
                <a:gd name="T15" fmla="*/ 30 h 109"/>
                <a:gd name="T16" fmla="*/ 79 w 109"/>
                <a:gd name="T17" fmla="*/ 55 h 109"/>
                <a:gd name="T18" fmla="*/ 54 w 109"/>
                <a:gd name="T19" fmla="*/ 79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9" h="109">
                  <a:moveTo>
                    <a:pt x="54" y="0"/>
                  </a:moveTo>
                  <a:cubicBezTo>
                    <a:pt x="24" y="0"/>
                    <a:pt x="0" y="25"/>
                    <a:pt x="0" y="55"/>
                  </a:cubicBezTo>
                  <a:cubicBezTo>
                    <a:pt x="0" y="85"/>
                    <a:pt x="24" y="109"/>
                    <a:pt x="54" y="109"/>
                  </a:cubicBezTo>
                  <a:cubicBezTo>
                    <a:pt x="84" y="109"/>
                    <a:pt x="109" y="85"/>
                    <a:pt x="109" y="55"/>
                  </a:cubicBezTo>
                  <a:cubicBezTo>
                    <a:pt x="109" y="25"/>
                    <a:pt x="84" y="0"/>
                    <a:pt x="54" y="0"/>
                  </a:cubicBezTo>
                  <a:moveTo>
                    <a:pt x="54" y="79"/>
                  </a:moveTo>
                  <a:cubicBezTo>
                    <a:pt x="41" y="79"/>
                    <a:pt x="30" y="68"/>
                    <a:pt x="30" y="55"/>
                  </a:cubicBezTo>
                  <a:cubicBezTo>
                    <a:pt x="30" y="41"/>
                    <a:pt x="41" y="30"/>
                    <a:pt x="54" y="30"/>
                  </a:cubicBezTo>
                  <a:cubicBezTo>
                    <a:pt x="68" y="30"/>
                    <a:pt x="79" y="41"/>
                    <a:pt x="79" y="55"/>
                  </a:cubicBezTo>
                  <a:cubicBezTo>
                    <a:pt x="79" y="68"/>
                    <a:pt x="68" y="79"/>
                    <a:pt x="54" y="79"/>
                  </a:cubicBezTo>
                </a:path>
              </a:pathLst>
            </a:custGeom>
            <a:solidFill>
              <a:srgbClr val="F59B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0" name="Freeform 10"/>
            <p:cNvSpPr>
              <a:spLocks noEditPoints="1"/>
            </p:cNvSpPr>
            <p:nvPr/>
          </p:nvSpPr>
          <p:spPr bwMode="auto">
            <a:xfrm flipH="1">
              <a:off x="1958773" y="3562350"/>
              <a:ext cx="147952" cy="155575"/>
            </a:xfrm>
            <a:custGeom>
              <a:avLst/>
              <a:gdLst>
                <a:gd name="T0" fmla="*/ 55 w 110"/>
                <a:gd name="T1" fmla="*/ 0 h 109"/>
                <a:gd name="T2" fmla="*/ 0 w 110"/>
                <a:gd name="T3" fmla="*/ 55 h 109"/>
                <a:gd name="T4" fmla="*/ 55 w 110"/>
                <a:gd name="T5" fmla="*/ 109 h 109"/>
                <a:gd name="T6" fmla="*/ 110 w 110"/>
                <a:gd name="T7" fmla="*/ 55 h 109"/>
                <a:gd name="T8" fmla="*/ 55 w 110"/>
                <a:gd name="T9" fmla="*/ 0 h 109"/>
                <a:gd name="T10" fmla="*/ 55 w 110"/>
                <a:gd name="T11" fmla="*/ 79 h 109"/>
                <a:gd name="T12" fmla="*/ 30 w 110"/>
                <a:gd name="T13" fmla="*/ 55 h 109"/>
                <a:gd name="T14" fmla="*/ 55 w 110"/>
                <a:gd name="T15" fmla="*/ 30 h 109"/>
                <a:gd name="T16" fmla="*/ 80 w 110"/>
                <a:gd name="T17" fmla="*/ 55 h 109"/>
                <a:gd name="T18" fmla="*/ 55 w 110"/>
                <a:gd name="T19" fmla="*/ 79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0" h="109">
                  <a:moveTo>
                    <a:pt x="55" y="0"/>
                  </a:moveTo>
                  <a:cubicBezTo>
                    <a:pt x="25" y="0"/>
                    <a:pt x="0" y="25"/>
                    <a:pt x="0" y="55"/>
                  </a:cubicBezTo>
                  <a:cubicBezTo>
                    <a:pt x="0" y="85"/>
                    <a:pt x="25" y="109"/>
                    <a:pt x="55" y="109"/>
                  </a:cubicBezTo>
                  <a:cubicBezTo>
                    <a:pt x="85" y="109"/>
                    <a:pt x="110" y="85"/>
                    <a:pt x="110" y="55"/>
                  </a:cubicBezTo>
                  <a:cubicBezTo>
                    <a:pt x="110" y="25"/>
                    <a:pt x="85" y="0"/>
                    <a:pt x="55" y="0"/>
                  </a:cubicBezTo>
                  <a:moveTo>
                    <a:pt x="55" y="79"/>
                  </a:moveTo>
                  <a:cubicBezTo>
                    <a:pt x="41" y="79"/>
                    <a:pt x="30" y="68"/>
                    <a:pt x="30" y="55"/>
                  </a:cubicBezTo>
                  <a:cubicBezTo>
                    <a:pt x="30" y="41"/>
                    <a:pt x="41" y="30"/>
                    <a:pt x="55" y="30"/>
                  </a:cubicBezTo>
                  <a:cubicBezTo>
                    <a:pt x="69" y="30"/>
                    <a:pt x="80" y="41"/>
                    <a:pt x="80" y="55"/>
                  </a:cubicBezTo>
                  <a:cubicBezTo>
                    <a:pt x="80" y="68"/>
                    <a:pt x="69" y="79"/>
                    <a:pt x="55" y="79"/>
                  </a:cubicBezTo>
                </a:path>
              </a:pathLst>
            </a:custGeom>
            <a:solidFill>
              <a:srgbClr val="F59B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1" name="Freeform 11"/>
            <p:cNvSpPr>
              <a:spLocks noEditPoints="1"/>
            </p:cNvSpPr>
            <p:nvPr/>
          </p:nvSpPr>
          <p:spPr bwMode="auto">
            <a:xfrm flipH="1">
              <a:off x="1935163" y="3348038"/>
              <a:ext cx="1117510" cy="292100"/>
            </a:xfrm>
            <a:custGeom>
              <a:avLst/>
              <a:gdLst>
                <a:gd name="T0" fmla="*/ 823 w 824"/>
                <a:gd name="T1" fmla="*/ 0 h 207"/>
                <a:gd name="T2" fmla="*/ 1 w 824"/>
                <a:gd name="T3" fmla="*/ 0 h 207"/>
                <a:gd name="T4" fmla="*/ 0 w 824"/>
                <a:gd name="T5" fmla="*/ 33 h 207"/>
                <a:gd name="T6" fmla="*/ 0 w 824"/>
                <a:gd name="T7" fmla="*/ 90 h 207"/>
                <a:gd name="T8" fmla="*/ 32 w 824"/>
                <a:gd name="T9" fmla="*/ 90 h 207"/>
                <a:gd name="T10" fmla="*/ 32 w 824"/>
                <a:gd name="T11" fmla="*/ 98 h 207"/>
                <a:gd name="T12" fmla="*/ 0 w 824"/>
                <a:gd name="T13" fmla="*/ 98 h 207"/>
                <a:gd name="T14" fmla="*/ 0 w 824"/>
                <a:gd name="T15" fmla="*/ 108 h 207"/>
                <a:gd name="T16" fmla="*/ 32 w 824"/>
                <a:gd name="T17" fmla="*/ 108 h 207"/>
                <a:gd name="T18" fmla="*/ 32 w 824"/>
                <a:gd name="T19" fmla="*/ 116 h 207"/>
                <a:gd name="T20" fmla="*/ 0 w 824"/>
                <a:gd name="T21" fmla="*/ 116 h 207"/>
                <a:gd name="T22" fmla="*/ 0 w 824"/>
                <a:gd name="T23" fmla="*/ 207 h 207"/>
                <a:gd name="T24" fmla="*/ 114 w 824"/>
                <a:gd name="T25" fmla="*/ 207 h 207"/>
                <a:gd name="T26" fmla="*/ 177 w 824"/>
                <a:gd name="T27" fmla="*/ 143 h 207"/>
                <a:gd name="T28" fmla="*/ 241 w 824"/>
                <a:gd name="T29" fmla="*/ 207 h 207"/>
                <a:gd name="T30" fmla="*/ 689 w 824"/>
                <a:gd name="T31" fmla="*/ 207 h 207"/>
                <a:gd name="T32" fmla="*/ 752 w 824"/>
                <a:gd name="T33" fmla="*/ 143 h 207"/>
                <a:gd name="T34" fmla="*/ 815 w 824"/>
                <a:gd name="T35" fmla="*/ 207 h 207"/>
                <a:gd name="T36" fmla="*/ 824 w 824"/>
                <a:gd name="T37" fmla="*/ 207 h 207"/>
                <a:gd name="T38" fmla="*/ 824 w 824"/>
                <a:gd name="T39" fmla="*/ 33 h 207"/>
                <a:gd name="T40" fmla="*/ 823 w 824"/>
                <a:gd name="T41" fmla="*/ 0 h 207"/>
                <a:gd name="T42" fmla="*/ 224 w 824"/>
                <a:gd name="T43" fmla="*/ 61 h 207"/>
                <a:gd name="T44" fmla="*/ 144 w 824"/>
                <a:gd name="T45" fmla="*/ 61 h 207"/>
                <a:gd name="T46" fmla="*/ 144 w 824"/>
                <a:gd name="T47" fmla="*/ 18 h 207"/>
                <a:gd name="T48" fmla="*/ 224 w 824"/>
                <a:gd name="T49" fmla="*/ 18 h 207"/>
                <a:gd name="T50" fmla="*/ 224 w 824"/>
                <a:gd name="T51" fmla="*/ 61 h 207"/>
                <a:gd name="T52" fmla="*/ 316 w 824"/>
                <a:gd name="T53" fmla="*/ 61 h 207"/>
                <a:gd name="T54" fmla="*/ 236 w 824"/>
                <a:gd name="T55" fmla="*/ 61 h 207"/>
                <a:gd name="T56" fmla="*/ 236 w 824"/>
                <a:gd name="T57" fmla="*/ 18 h 207"/>
                <a:gd name="T58" fmla="*/ 316 w 824"/>
                <a:gd name="T59" fmla="*/ 18 h 207"/>
                <a:gd name="T60" fmla="*/ 316 w 824"/>
                <a:gd name="T61" fmla="*/ 61 h 207"/>
                <a:gd name="T62" fmla="*/ 408 w 824"/>
                <a:gd name="T63" fmla="*/ 61 h 207"/>
                <a:gd name="T64" fmla="*/ 328 w 824"/>
                <a:gd name="T65" fmla="*/ 61 h 207"/>
                <a:gd name="T66" fmla="*/ 328 w 824"/>
                <a:gd name="T67" fmla="*/ 18 h 207"/>
                <a:gd name="T68" fmla="*/ 408 w 824"/>
                <a:gd name="T69" fmla="*/ 18 h 207"/>
                <a:gd name="T70" fmla="*/ 408 w 824"/>
                <a:gd name="T71" fmla="*/ 61 h 207"/>
                <a:gd name="T72" fmla="*/ 500 w 824"/>
                <a:gd name="T73" fmla="*/ 61 h 207"/>
                <a:gd name="T74" fmla="*/ 420 w 824"/>
                <a:gd name="T75" fmla="*/ 61 h 207"/>
                <a:gd name="T76" fmla="*/ 420 w 824"/>
                <a:gd name="T77" fmla="*/ 18 h 207"/>
                <a:gd name="T78" fmla="*/ 500 w 824"/>
                <a:gd name="T79" fmla="*/ 18 h 207"/>
                <a:gd name="T80" fmla="*/ 500 w 824"/>
                <a:gd name="T81" fmla="*/ 61 h 207"/>
                <a:gd name="T82" fmla="*/ 592 w 824"/>
                <a:gd name="T83" fmla="*/ 61 h 207"/>
                <a:gd name="T84" fmla="*/ 512 w 824"/>
                <a:gd name="T85" fmla="*/ 61 h 207"/>
                <a:gd name="T86" fmla="*/ 512 w 824"/>
                <a:gd name="T87" fmla="*/ 18 h 207"/>
                <a:gd name="T88" fmla="*/ 592 w 824"/>
                <a:gd name="T89" fmla="*/ 18 h 207"/>
                <a:gd name="T90" fmla="*/ 592 w 824"/>
                <a:gd name="T91" fmla="*/ 61 h 207"/>
                <a:gd name="T92" fmla="*/ 684 w 824"/>
                <a:gd name="T93" fmla="*/ 61 h 207"/>
                <a:gd name="T94" fmla="*/ 604 w 824"/>
                <a:gd name="T95" fmla="*/ 61 h 207"/>
                <a:gd name="T96" fmla="*/ 604 w 824"/>
                <a:gd name="T97" fmla="*/ 18 h 207"/>
                <a:gd name="T98" fmla="*/ 684 w 824"/>
                <a:gd name="T99" fmla="*/ 18 h 207"/>
                <a:gd name="T100" fmla="*/ 684 w 824"/>
                <a:gd name="T101" fmla="*/ 61 h 207"/>
                <a:gd name="T102" fmla="*/ 742 w 824"/>
                <a:gd name="T103" fmla="*/ 125 h 207"/>
                <a:gd name="T104" fmla="*/ 694 w 824"/>
                <a:gd name="T105" fmla="*/ 125 h 207"/>
                <a:gd name="T106" fmla="*/ 694 w 824"/>
                <a:gd name="T107" fmla="*/ 18 h 207"/>
                <a:gd name="T108" fmla="*/ 742 w 824"/>
                <a:gd name="T109" fmla="*/ 18 h 207"/>
                <a:gd name="T110" fmla="*/ 742 w 824"/>
                <a:gd name="T111" fmla="*/ 125 h 207"/>
                <a:gd name="T112" fmla="*/ 806 w 824"/>
                <a:gd name="T113" fmla="*/ 99 h 207"/>
                <a:gd name="T114" fmla="*/ 758 w 824"/>
                <a:gd name="T115" fmla="*/ 99 h 207"/>
                <a:gd name="T116" fmla="*/ 758 w 824"/>
                <a:gd name="T117" fmla="*/ 18 h 207"/>
                <a:gd name="T118" fmla="*/ 806 w 824"/>
                <a:gd name="T119" fmla="*/ 18 h 207"/>
                <a:gd name="T120" fmla="*/ 806 w 824"/>
                <a:gd name="T121" fmla="*/ 99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824" h="207">
                  <a:moveTo>
                    <a:pt x="823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11"/>
                    <a:pt x="0" y="22"/>
                    <a:pt x="0" y="33"/>
                  </a:cubicBezTo>
                  <a:cubicBezTo>
                    <a:pt x="0" y="90"/>
                    <a:pt x="0" y="90"/>
                    <a:pt x="0" y="90"/>
                  </a:cubicBezTo>
                  <a:cubicBezTo>
                    <a:pt x="32" y="90"/>
                    <a:pt x="32" y="90"/>
                    <a:pt x="32" y="90"/>
                  </a:cubicBezTo>
                  <a:cubicBezTo>
                    <a:pt x="32" y="98"/>
                    <a:pt x="32" y="98"/>
                    <a:pt x="32" y="98"/>
                  </a:cubicBezTo>
                  <a:cubicBezTo>
                    <a:pt x="0" y="98"/>
                    <a:pt x="0" y="98"/>
                    <a:pt x="0" y="98"/>
                  </a:cubicBezTo>
                  <a:cubicBezTo>
                    <a:pt x="0" y="108"/>
                    <a:pt x="0" y="108"/>
                    <a:pt x="0" y="108"/>
                  </a:cubicBezTo>
                  <a:cubicBezTo>
                    <a:pt x="32" y="108"/>
                    <a:pt x="32" y="108"/>
                    <a:pt x="32" y="108"/>
                  </a:cubicBezTo>
                  <a:cubicBezTo>
                    <a:pt x="32" y="116"/>
                    <a:pt x="32" y="116"/>
                    <a:pt x="32" y="116"/>
                  </a:cubicBezTo>
                  <a:cubicBezTo>
                    <a:pt x="0" y="116"/>
                    <a:pt x="0" y="116"/>
                    <a:pt x="0" y="116"/>
                  </a:cubicBezTo>
                  <a:cubicBezTo>
                    <a:pt x="0" y="207"/>
                    <a:pt x="0" y="207"/>
                    <a:pt x="0" y="207"/>
                  </a:cubicBezTo>
                  <a:cubicBezTo>
                    <a:pt x="114" y="207"/>
                    <a:pt x="114" y="207"/>
                    <a:pt x="114" y="207"/>
                  </a:cubicBezTo>
                  <a:cubicBezTo>
                    <a:pt x="114" y="172"/>
                    <a:pt x="142" y="143"/>
                    <a:pt x="177" y="143"/>
                  </a:cubicBezTo>
                  <a:cubicBezTo>
                    <a:pt x="212" y="143"/>
                    <a:pt x="241" y="172"/>
                    <a:pt x="241" y="207"/>
                  </a:cubicBezTo>
                  <a:cubicBezTo>
                    <a:pt x="689" y="207"/>
                    <a:pt x="689" y="207"/>
                    <a:pt x="689" y="207"/>
                  </a:cubicBezTo>
                  <a:cubicBezTo>
                    <a:pt x="689" y="172"/>
                    <a:pt x="717" y="143"/>
                    <a:pt x="752" y="143"/>
                  </a:cubicBezTo>
                  <a:cubicBezTo>
                    <a:pt x="787" y="143"/>
                    <a:pt x="815" y="172"/>
                    <a:pt x="815" y="207"/>
                  </a:cubicBezTo>
                  <a:cubicBezTo>
                    <a:pt x="824" y="207"/>
                    <a:pt x="824" y="207"/>
                    <a:pt x="824" y="207"/>
                  </a:cubicBezTo>
                  <a:cubicBezTo>
                    <a:pt x="824" y="33"/>
                    <a:pt x="824" y="33"/>
                    <a:pt x="824" y="33"/>
                  </a:cubicBezTo>
                  <a:cubicBezTo>
                    <a:pt x="824" y="22"/>
                    <a:pt x="824" y="11"/>
                    <a:pt x="823" y="0"/>
                  </a:cubicBezTo>
                  <a:moveTo>
                    <a:pt x="224" y="61"/>
                  </a:moveTo>
                  <a:cubicBezTo>
                    <a:pt x="144" y="61"/>
                    <a:pt x="144" y="61"/>
                    <a:pt x="144" y="61"/>
                  </a:cubicBezTo>
                  <a:cubicBezTo>
                    <a:pt x="144" y="18"/>
                    <a:pt x="144" y="18"/>
                    <a:pt x="144" y="18"/>
                  </a:cubicBezTo>
                  <a:cubicBezTo>
                    <a:pt x="224" y="18"/>
                    <a:pt x="224" y="18"/>
                    <a:pt x="224" y="18"/>
                  </a:cubicBezTo>
                  <a:cubicBezTo>
                    <a:pt x="224" y="61"/>
                    <a:pt x="224" y="61"/>
                    <a:pt x="224" y="61"/>
                  </a:cubicBezTo>
                  <a:moveTo>
                    <a:pt x="316" y="61"/>
                  </a:moveTo>
                  <a:cubicBezTo>
                    <a:pt x="236" y="61"/>
                    <a:pt x="236" y="61"/>
                    <a:pt x="236" y="61"/>
                  </a:cubicBezTo>
                  <a:cubicBezTo>
                    <a:pt x="236" y="18"/>
                    <a:pt x="236" y="18"/>
                    <a:pt x="236" y="18"/>
                  </a:cubicBezTo>
                  <a:cubicBezTo>
                    <a:pt x="316" y="18"/>
                    <a:pt x="316" y="18"/>
                    <a:pt x="316" y="18"/>
                  </a:cubicBezTo>
                  <a:cubicBezTo>
                    <a:pt x="316" y="61"/>
                    <a:pt x="316" y="61"/>
                    <a:pt x="316" y="61"/>
                  </a:cubicBezTo>
                  <a:moveTo>
                    <a:pt x="408" y="61"/>
                  </a:moveTo>
                  <a:cubicBezTo>
                    <a:pt x="328" y="61"/>
                    <a:pt x="328" y="61"/>
                    <a:pt x="328" y="61"/>
                  </a:cubicBezTo>
                  <a:cubicBezTo>
                    <a:pt x="328" y="18"/>
                    <a:pt x="328" y="18"/>
                    <a:pt x="328" y="18"/>
                  </a:cubicBezTo>
                  <a:cubicBezTo>
                    <a:pt x="408" y="18"/>
                    <a:pt x="408" y="18"/>
                    <a:pt x="408" y="18"/>
                  </a:cubicBezTo>
                  <a:cubicBezTo>
                    <a:pt x="408" y="61"/>
                    <a:pt x="408" y="61"/>
                    <a:pt x="408" y="61"/>
                  </a:cubicBezTo>
                  <a:moveTo>
                    <a:pt x="500" y="61"/>
                  </a:moveTo>
                  <a:cubicBezTo>
                    <a:pt x="420" y="61"/>
                    <a:pt x="420" y="61"/>
                    <a:pt x="420" y="61"/>
                  </a:cubicBezTo>
                  <a:cubicBezTo>
                    <a:pt x="420" y="18"/>
                    <a:pt x="420" y="18"/>
                    <a:pt x="420" y="18"/>
                  </a:cubicBezTo>
                  <a:cubicBezTo>
                    <a:pt x="500" y="18"/>
                    <a:pt x="500" y="18"/>
                    <a:pt x="500" y="18"/>
                  </a:cubicBezTo>
                  <a:cubicBezTo>
                    <a:pt x="500" y="61"/>
                    <a:pt x="500" y="61"/>
                    <a:pt x="500" y="61"/>
                  </a:cubicBezTo>
                  <a:moveTo>
                    <a:pt x="592" y="61"/>
                  </a:moveTo>
                  <a:cubicBezTo>
                    <a:pt x="512" y="61"/>
                    <a:pt x="512" y="61"/>
                    <a:pt x="512" y="61"/>
                  </a:cubicBezTo>
                  <a:cubicBezTo>
                    <a:pt x="512" y="18"/>
                    <a:pt x="512" y="18"/>
                    <a:pt x="512" y="18"/>
                  </a:cubicBezTo>
                  <a:cubicBezTo>
                    <a:pt x="592" y="18"/>
                    <a:pt x="592" y="18"/>
                    <a:pt x="592" y="18"/>
                  </a:cubicBezTo>
                  <a:cubicBezTo>
                    <a:pt x="592" y="61"/>
                    <a:pt x="592" y="61"/>
                    <a:pt x="592" y="61"/>
                  </a:cubicBezTo>
                  <a:moveTo>
                    <a:pt x="684" y="61"/>
                  </a:moveTo>
                  <a:cubicBezTo>
                    <a:pt x="604" y="61"/>
                    <a:pt x="604" y="61"/>
                    <a:pt x="604" y="61"/>
                  </a:cubicBezTo>
                  <a:cubicBezTo>
                    <a:pt x="604" y="18"/>
                    <a:pt x="604" y="18"/>
                    <a:pt x="604" y="18"/>
                  </a:cubicBezTo>
                  <a:cubicBezTo>
                    <a:pt x="684" y="18"/>
                    <a:pt x="684" y="18"/>
                    <a:pt x="684" y="18"/>
                  </a:cubicBezTo>
                  <a:cubicBezTo>
                    <a:pt x="684" y="61"/>
                    <a:pt x="684" y="61"/>
                    <a:pt x="684" y="61"/>
                  </a:cubicBezTo>
                  <a:moveTo>
                    <a:pt x="742" y="125"/>
                  </a:moveTo>
                  <a:cubicBezTo>
                    <a:pt x="694" y="125"/>
                    <a:pt x="694" y="125"/>
                    <a:pt x="694" y="125"/>
                  </a:cubicBezTo>
                  <a:cubicBezTo>
                    <a:pt x="694" y="18"/>
                    <a:pt x="694" y="18"/>
                    <a:pt x="694" y="18"/>
                  </a:cubicBezTo>
                  <a:cubicBezTo>
                    <a:pt x="742" y="18"/>
                    <a:pt x="742" y="18"/>
                    <a:pt x="742" y="18"/>
                  </a:cubicBezTo>
                  <a:cubicBezTo>
                    <a:pt x="742" y="125"/>
                    <a:pt x="742" y="125"/>
                    <a:pt x="742" y="125"/>
                  </a:cubicBezTo>
                  <a:moveTo>
                    <a:pt x="806" y="99"/>
                  </a:moveTo>
                  <a:cubicBezTo>
                    <a:pt x="758" y="99"/>
                    <a:pt x="758" y="99"/>
                    <a:pt x="758" y="99"/>
                  </a:cubicBezTo>
                  <a:cubicBezTo>
                    <a:pt x="758" y="18"/>
                    <a:pt x="758" y="18"/>
                    <a:pt x="758" y="18"/>
                  </a:cubicBezTo>
                  <a:cubicBezTo>
                    <a:pt x="806" y="18"/>
                    <a:pt x="806" y="18"/>
                    <a:pt x="806" y="18"/>
                  </a:cubicBezTo>
                  <a:cubicBezTo>
                    <a:pt x="806" y="99"/>
                    <a:pt x="806" y="99"/>
                    <a:pt x="806" y="99"/>
                  </a:cubicBezTo>
                </a:path>
              </a:pathLst>
            </a:custGeom>
            <a:solidFill>
              <a:srgbClr val="F59B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2" name="Freeform 12"/>
            <p:cNvSpPr>
              <a:spLocks noEditPoints="1"/>
            </p:cNvSpPr>
            <p:nvPr/>
          </p:nvSpPr>
          <p:spPr bwMode="auto">
            <a:xfrm flipH="1">
              <a:off x="1941459" y="3157538"/>
              <a:ext cx="1104918" cy="174625"/>
            </a:xfrm>
            <a:custGeom>
              <a:avLst/>
              <a:gdLst>
                <a:gd name="T0" fmla="*/ 803 w 814"/>
                <a:gd name="T1" fmla="*/ 53 h 124"/>
                <a:gd name="T2" fmla="*/ 739 w 814"/>
                <a:gd name="T3" fmla="*/ 0 h 124"/>
                <a:gd name="T4" fmla="*/ 80 w 814"/>
                <a:gd name="T5" fmla="*/ 0 h 124"/>
                <a:gd name="T6" fmla="*/ 12 w 814"/>
                <a:gd name="T7" fmla="*/ 55 h 124"/>
                <a:gd name="T8" fmla="*/ 4 w 814"/>
                <a:gd name="T9" fmla="*/ 96 h 124"/>
                <a:gd name="T10" fmla="*/ 0 w 814"/>
                <a:gd name="T11" fmla="*/ 124 h 124"/>
                <a:gd name="T12" fmla="*/ 814 w 814"/>
                <a:gd name="T13" fmla="*/ 124 h 124"/>
                <a:gd name="T14" fmla="*/ 803 w 814"/>
                <a:gd name="T15" fmla="*/ 53 h 124"/>
                <a:gd name="T16" fmla="*/ 126 w 814"/>
                <a:gd name="T17" fmla="*/ 62 h 124"/>
                <a:gd name="T18" fmla="*/ 33 w 814"/>
                <a:gd name="T19" fmla="*/ 62 h 124"/>
                <a:gd name="T20" fmla="*/ 94 w 814"/>
                <a:gd name="T21" fmla="*/ 19 h 124"/>
                <a:gd name="T22" fmla="*/ 126 w 814"/>
                <a:gd name="T23" fmla="*/ 19 h 124"/>
                <a:gd name="T24" fmla="*/ 126 w 814"/>
                <a:gd name="T25" fmla="*/ 62 h 124"/>
                <a:gd name="T26" fmla="*/ 219 w 814"/>
                <a:gd name="T27" fmla="*/ 62 h 124"/>
                <a:gd name="T28" fmla="*/ 139 w 814"/>
                <a:gd name="T29" fmla="*/ 62 h 124"/>
                <a:gd name="T30" fmla="*/ 139 w 814"/>
                <a:gd name="T31" fmla="*/ 19 h 124"/>
                <a:gd name="T32" fmla="*/ 219 w 814"/>
                <a:gd name="T33" fmla="*/ 19 h 124"/>
                <a:gd name="T34" fmla="*/ 219 w 814"/>
                <a:gd name="T35" fmla="*/ 62 h 124"/>
                <a:gd name="T36" fmla="*/ 311 w 814"/>
                <a:gd name="T37" fmla="*/ 62 h 124"/>
                <a:gd name="T38" fmla="*/ 231 w 814"/>
                <a:gd name="T39" fmla="*/ 62 h 124"/>
                <a:gd name="T40" fmla="*/ 231 w 814"/>
                <a:gd name="T41" fmla="*/ 19 h 124"/>
                <a:gd name="T42" fmla="*/ 311 w 814"/>
                <a:gd name="T43" fmla="*/ 19 h 124"/>
                <a:gd name="T44" fmla="*/ 311 w 814"/>
                <a:gd name="T45" fmla="*/ 62 h 124"/>
                <a:gd name="T46" fmla="*/ 404 w 814"/>
                <a:gd name="T47" fmla="*/ 62 h 124"/>
                <a:gd name="T48" fmla="*/ 324 w 814"/>
                <a:gd name="T49" fmla="*/ 62 h 124"/>
                <a:gd name="T50" fmla="*/ 324 w 814"/>
                <a:gd name="T51" fmla="*/ 19 h 124"/>
                <a:gd name="T52" fmla="*/ 404 w 814"/>
                <a:gd name="T53" fmla="*/ 19 h 124"/>
                <a:gd name="T54" fmla="*/ 404 w 814"/>
                <a:gd name="T55" fmla="*/ 62 h 124"/>
                <a:gd name="T56" fmla="*/ 496 w 814"/>
                <a:gd name="T57" fmla="*/ 62 h 124"/>
                <a:gd name="T58" fmla="*/ 416 w 814"/>
                <a:gd name="T59" fmla="*/ 62 h 124"/>
                <a:gd name="T60" fmla="*/ 416 w 814"/>
                <a:gd name="T61" fmla="*/ 19 h 124"/>
                <a:gd name="T62" fmla="*/ 496 w 814"/>
                <a:gd name="T63" fmla="*/ 19 h 124"/>
                <a:gd name="T64" fmla="*/ 496 w 814"/>
                <a:gd name="T65" fmla="*/ 62 h 124"/>
                <a:gd name="T66" fmla="*/ 589 w 814"/>
                <a:gd name="T67" fmla="*/ 62 h 124"/>
                <a:gd name="T68" fmla="*/ 508 w 814"/>
                <a:gd name="T69" fmla="*/ 62 h 124"/>
                <a:gd name="T70" fmla="*/ 508 w 814"/>
                <a:gd name="T71" fmla="*/ 19 h 124"/>
                <a:gd name="T72" fmla="*/ 589 w 814"/>
                <a:gd name="T73" fmla="*/ 19 h 124"/>
                <a:gd name="T74" fmla="*/ 589 w 814"/>
                <a:gd name="T75" fmla="*/ 62 h 124"/>
                <a:gd name="T76" fmla="*/ 681 w 814"/>
                <a:gd name="T77" fmla="*/ 62 h 124"/>
                <a:gd name="T78" fmla="*/ 601 w 814"/>
                <a:gd name="T79" fmla="*/ 62 h 124"/>
                <a:gd name="T80" fmla="*/ 601 w 814"/>
                <a:gd name="T81" fmla="*/ 19 h 124"/>
                <a:gd name="T82" fmla="*/ 681 w 814"/>
                <a:gd name="T83" fmla="*/ 19 h 124"/>
                <a:gd name="T84" fmla="*/ 681 w 814"/>
                <a:gd name="T85" fmla="*/ 62 h 124"/>
                <a:gd name="T86" fmla="*/ 693 w 814"/>
                <a:gd name="T87" fmla="*/ 62 h 124"/>
                <a:gd name="T88" fmla="*/ 693 w 814"/>
                <a:gd name="T89" fmla="*/ 19 h 124"/>
                <a:gd name="T90" fmla="*/ 724 w 814"/>
                <a:gd name="T91" fmla="*/ 19 h 124"/>
                <a:gd name="T92" fmla="*/ 782 w 814"/>
                <a:gd name="T93" fmla="*/ 62 h 124"/>
                <a:gd name="T94" fmla="*/ 693 w 814"/>
                <a:gd name="T95" fmla="*/ 62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814" h="124">
                  <a:moveTo>
                    <a:pt x="803" y="53"/>
                  </a:moveTo>
                  <a:cubicBezTo>
                    <a:pt x="796" y="24"/>
                    <a:pt x="769" y="0"/>
                    <a:pt x="739" y="0"/>
                  </a:cubicBezTo>
                  <a:cubicBezTo>
                    <a:pt x="80" y="0"/>
                    <a:pt x="80" y="0"/>
                    <a:pt x="80" y="0"/>
                  </a:cubicBezTo>
                  <a:cubicBezTo>
                    <a:pt x="47" y="0"/>
                    <a:pt x="22" y="23"/>
                    <a:pt x="12" y="55"/>
                  </a:cubicBezTo>
                  <a:cubicBezTo>
                    <a:pt x="8" y="67"/>
                    <a:pt x="4" y="96"/>
                    <a:pt x="4" y="96"/>
                  </a:cubicBezTo>
                  <a:cubicBezTo>
                    <a:pt x="3" y="105"/>
                    <a:pt x="1" y="115"/>
                    <a:pt x="0" y="124"/>
                  </a:cubicBezTo>
                  <a:cubicBezTo>
                    <a:pt x="814" y="124"/>
                    <a:pt x="814" y="124"/>
                    <a:pt x="814" y="124"/>
                  </a:cubicBezTo>
                  <a:cubicBezTo>
                    <a:pt x="812" y="101"/>
                    <a:pt x="808" y="74"/>
                    <a:pt x="803" y="53"/>
                  </a:cubicBezTo>
                  <a:moveTo>
                    <a:pt x="126" y="62"/>
                  </a:moveTo>
                  <a:cubicBezTo>
                    <a:pt x="33" y="62"/>
                    <a:pt x="33" y="62"/>
                    <a:pt x="33" y="62"/>
                  </a:cubicBezTo>
                  <a:cubicBezTo>
                    <a:pt x="42" y="36"/>
                    <a:pt x="66" y="19"/>
                    <a:pt x="94" y="19"/>
                  </a:cubicBezTo>
                  <a:cubicBezTo>
                    <a:pt x="126" y="19"/>
                    <a:pt x="126" y="19"/>
                    <a:pt x="126" y="19"/>
                  </a:cubicBezTo>
                  <a:cubicBezTo>
                    <a:pt x="126" y="62"/>
                    <a:pt x="126" y="62"/>
                    <a:pt x="126" y="62"/>
                  </a:cubicBezTo>
                  <a:moveTo>
                    <a:pt x="219" y="62"/>
                  </a:moveTo>
                  <a:cubicBezTo>
                    <a:pt x="139" y="62"/>
                    <a:pt x="139" y="62"/>
                    <a:pt x="139" y="62"/>
                  </a:cubicBezTo>
                  <a:cubicBezTo>
                    <a:pt x="139" y="19"/>
                    <a:pt x="139" y="19"/>
                    <a:pt x="139" y="19"/>
                  </a:cubicBezTo>
                  <a:cubicBezTo>
                    <a:pt x="219" y="19"/>
                    <a:pt x="219" y="19"/>
                    <a:pt x="219" y="19"/>
                  </a:cubicBezTo>
                  <a:cubicBezTo>
                    <a:pt x="219" y="62"/>
                    <a:pt x="219" y="62"/>
                    <a:pt x="219" y="62"/>
                  </a:cubicBezTo>
                  <a:moveTo>
                    <a:pt x="311" y="62"/>
                  </a:moveTo>
                  <a:cubicBezTo>
                    <a:pt x="231" y="62"/>
                    <a:pt x="231" y="62"/>
                    <a:pt x="231" y="62"/>
                  </a:cubicBezTo>
                  <a:cubicBezTo>
                    <a:pt x="231" y="19"/>
                    <a:pt x="231" y="19"/>
                    <a:pt x="231" y="19"/>
                  </a:cubicBezTo>
                  <a:cubicBezTo>
                    <a:pt x="311" y="19"/>
                    <a:pt x="311" y="19"/>
                    <a:pt x="311" y="19"/>
                  </a:cubicBezTo>
                  <a:cubicBezTo>
                    <a:pt x="311" y="62"/>
                    <a:pt x="311" y="62"/>
                    <a:pt x="311" y="62"/>
                  </a:cubicBezTo>
                  <a:moveTo>
                    <a:pt x="404" y="62"/>
                  </a:moveTo>
                  <a:cubicBezTo>
                    <a:pt x="324" y="62"/>
                    <a:pt x="324" y="62"/>
                    <a:pt x="324" y="62"/>
                  </a:cubicBezTo>
                  <a:cubicBezTo>
                    <a:pt x="324" y="19"/>
                    <a:pt x="324" y="19"/>
                    <a:pt x="324" y="19"/>
                  </a:cubicBezTo>
                  <a:cubicBezTo>
                    <a:pt x="404" y="19"/>
                    <a:pt x="404" y="19"/>
                    <a:pt x="404" y="19"/>
                  </a:cubicBezTo>
                  <a:cubicBezTo>
                    <a:pt x="404" y="62"/>
                    <a:pt x="404" y="62"/>
                    <a:pt x="404" y="62"/>
                  </a:cubicBezTo>
                  <a:moveTo>
                    <a:pt x="496" y="62"/>
                  </a:moveTo>
                  <a:cubicBezTo>
                    <a:pt x="416" y="62"/>
                    <a:pt x="416" y="62"/>
                    <a:pt x="416" y="62"/>
                  </a:cubicBezTo>
                  <a:cubicBezTo>
                    <a:pt x="416" y="19"/>
                    <a:pt x="416" y="19"/>
                    <a:pt x="416" y="19"/>
                  </a:cubicBezTo>
                  <a:cubicBezTo>
                    <a:pt x="496" y="19"/>
                    <a:pt x="496" y="19"/>
                    <a:pt x="496" y="19"/>
                  </a:cubicBezTo>
                  <a:cubicBezTo>
                    <a:pt x="496" y="62"/>
                    <a:pt x="496" y="62"/>
                    <a:pt x="496" y="62"/>
                  </a:cubicBezTo>
                  <a:moveTo>
                    <a:pt x="589" y="62"/>
                  </a:moveTo>
                  <a:cubicBezTo>
                    <a:pt x="508" y="62"/>
                    <a:pt x="508" y="62"/>
                    <a:pt x="508" y="62"/>
                  </a:cubicBezTo>
                  <a:cubicBezTo>
                    <a:pt x="508" y="19"/>
                    <a:pt x="508" y="19"/>
                    <a:pt x="508" y="19"/>
                  </a:cubicBezTo>
                  <a:cubicBezTo>
                    <a:pt x="589" y="19"/>
                    <a:pt x="589" y="19"/>
                    <a:pt x="589" y="19"/>
                  </a:cubicBezTo>
                  <a:cubicBezTo>
                    <a:pt x="589" y="62"/>
                    <a:pt x="589" y="62"/>
                    <a:pt x="589" y="62"/>
                  </a:cubicBezTo>
                  <a:moveTo>
                    <a:pt x="681" y="62"/>
                  </a:moveTo>
                  <a:cubicBezTo>
                    <a:pt x="601" y="62"/>
                    <a:pt x="601" y="62"/>
                    <a:pt x="601" y="62"/>
                  </a:cubicBezTo>
                  <a:cubicBezTo>
                    <a:pt x="601" y="19"/>
                    <a:pt x="601" y="19"/>
                    <a:pt x="601" y="19"/>
                  </a:cubicBezTo>
                  <a:cubicBezTo>
                    <a:pt x="681" y="19"/>
                    <a:pt x="681" y="19"/>
                    <a:pt x="681" y="19"/>
                  </a:cubicBezTo>
                  <a:cubicBezTo>
                    <a:pt x="681" y="62"/>
                    <a:pt x="681" y="62"/>
                    <a:pt x="681" y="62"/>
                  </a:cubicBezTo>
                  <a:moveTo>
                    <a:pt x="693" y="62"/>
                  </a:moveTo>
                  <a:cubicBezTo>
                    <a:pt x="693" y="19"/>
                    <a:pt x="693" y="19"/>
                    <a:pt x="693" y="19"/>
                  </a:cubicBezTo>
                  <a:cubicBezTo>
                    <a:pt x="724" y="19"/>
                    <a:pt x="724" y="19"/>
                    <a:pt x="724" y="19"/>
                  </a:cubicBezTo>
                  <a:cubicBezTo>
                    <a:pt x="751" y="19"/>
                    <a:pt x="775" y="36"/>
                    <a:pt x="782" y="62"/>
                  </a:cubicBezTo>
                  <a:cubicBezTo>
                    <a:pt x="693" y="62"/>
                    <a:pt x="693" y="62"/>
                    <a:pt x="693" y="62"/>
                  </a:cubicBezTo>
                </a:path>
              </a:pathLst>
            </a:custGeom>
            <a:solidFill>
              <a:srgbClr val="F59B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3" name="Freeform 13"/>
            <p:cNvSpPr>
              <a:spLocks/>
            </p:cNvSpPr>
            <p:nvPr/>
          </p:nvSpPr>
          <p:spPr bwMode="auto">
            <a:xfrm flipH="1">
              <a:off x="2953514" y="3078137"/>
              <a:ext cx="3040886" cy="677863"/>
            </a:xfrm>
            <a:custGeom>
              <a:avLst/>
              <a:gdLst>
                <a:gd name="T0" fmla="*/ 2143 w 2242"/>
                <a:gd name="T1" fmla="*/ 431 h 480"/>
                <a:gd name="T2" fmla="*/ 2143 w 2242"/>
                <a:gd name="T3" fmla="*/ 231 h 480"/>
                <a:gd name="T4" fmla="*/ 2144 w 2242"/>
                <a:gd name="T5" fmla="*/ 196 h 480"/>
                <a:gd name="T6" fmla="*/ 2146 w 2242"/>
                <a:gd name="T7" fmla="*/ 172 h 480"/>
                <a:gd name="T8" fmla="*/ 2150 w 2242"/>
                <a:gd name="T9" fmla="*/ 172 h 480"/>
                <a:gd name="T10" fmla="*/ 2152 w 2242"/>
                <a:gd name="T11" fmla="*/ 156 h 480"/>
                <a:gd name="T12" fmla="*/ 2161 w 2242"/>
                <a:gd name="T13" fmla="*/ 110 h 480"/>
                <a:gd name="T14" fmla="*/ 2242 w 2242"/>
                <a:gd name="T15" fmla="*/ 37 h 480"/>
                <a:gd name="T16" fmla="*/ 2242 w 2242"/>
                <a:gd name="T17" fmla="*/ 0 h 480"/>
                <a:gd name="T18" fmla="*/ 0 w 2242"/>
                <a:gd name="T19" fmla="*/ 0 h 480"/>
                <a:gd name="T20" fmla="*/ 0 w 2242"/>
                <a:gd name="T21" fmla="*/ 480 h 480"/>
                <a:gd name="T22" fmla="*/ 2242 w 2242"/>
                <a:gd name="T23" fmla="*/ 480 h 480"/>
                <a:gd name="T24" fmla="*/ 2242 w 2242"/>
                <a:gd name="T25" fmla="*/ 431 h 480"/>
                <a:gd name="T26" fmla="*/ 2143 w 2242"/>
                <a:gd name="T27" fmla="*/ 431 h 4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242" h="480">
                  <a:moveTo>
                    <a:pt x="2143" y="431"/>
                  </a:moveTo>
                  <a:cubicBezTo>
                    <a:pt x="2143" y="231"/>
                    <a:pt x="2143" y="231"/>
                    <a:pt x="2143" y="231"/>
                  </a:cubicBezTo>
                  <a:cubicBezTo>
                    <a:pt x="2143" y="220"/>
                    <a:pt x="2144" y="208"/>
                    <a:pt x="2144" y="196"/>
                  </a:cubicBezTo>
                  <a:cubicBezTo>
                    <a:pt x="2146" y="172"/>
                    <a:pt x="2146" y="172"/>
                    <a:pt x="2146" y="172"/>
                  </a:cubicBezTo>
                  <a:cubicBezTo>
                    <a:pt x="2150" y="172"/>
                    <a:pt x="2150" y="172"/>
                    <a:pt x="2150" y="172"/>
                  </a:cubicBezTo>
                  <a:cubicBezTo>
                    <a:pt x="2151" y="166"/>
                    <a:pt x="2151" y="161"/>
                    <a:pt x="2152" y="156"/>
                  </a:cubicBezTo>
                  <a:cubicBezTo>
                    <a:pt x="2153" y="151"/>
                    <a:pt x="2156" y="124"/>
                    <a:pt x="2161" y="110"/>
                  </a:cubicBezTo>
                  <a:cubicBezTo>
                    <a:pt x="2174" y="70"/>
                    <a:pt x="2205" y="42"/>
                    <a:pt x="2242" y="37"/>
                  </a:cubicBezTo>
                  <a:cubicBezTo>
                    <a:pt x="2242" y="0"/>
                    <a:pt x="2242" y="0"/>
                    <a:pt x="224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480"/>
                    <a:pt x="0" y="480"/>
                    <a:pt x="0" y="480"/>
                  </a:cubicBezTo>
                  <a:cubicBezTo>
                    <a:pt x="2242" y="480"/>
                    <a:pt x="2242" y="480"/>
                    <a:pt x="2242" y="480"/>
                  </a:cubicBezTo>
                  <a:cubicBezTo>
                    <a:pt x="2242" y="431"/>
                    <a:pt x="2242" y="431"/>
                    <a:pt x="2242" y="431"/>
                  </a:cubicBezTo>
                  <a:cubicBezTo>
                    <a:pt x="2143" y="431"/>
                    <a:pt x="2143" y="431"/>
                    <a:pt x="2143" y="431"/>
                  </a:cubicBezTo>
                </a:path>
              </a:pathLst>
            </a:custGeom>
            <a:solidFill>
              <a:srgbClr val="F59B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4" name="Freeform 14"/>
            <p:cNvSpPr>
              <a:spLocks noEditPoints="1"/>
            </p:cNvSpPr>
            <p:nvPr/>
          </p:nvSpPr>
          <p:spPr bwMode="auto">
            <a:xfrm flipH="1">
              <a:off x="2737881" y="3562350"/>
              <a:ext cx="147952" cy="155575"/>
            </a:xfrm>
            <a:custGeom>
              <a:avLst/>
              <a:gdLst>
                <a:gd name="T0" fmla="*/ 54 w 109"/>
                <a:gd name="T1" fmla="*/ 0 h 109"/>
                <a:gd name="T2" fmla="*/ 0 w 109"/>
                <a:gd name="T3" fmla="*/ 55 h 109"/>
                <a:gd name="T4" fmla="*/ 54 w 109"/>
                <a:gd name="T5" fmla="*/ 109 h 109"/>
                <a:gd name="T6" fmla="*/ 109 w 109"/>
                <a:gd name="T7" fmla="*/ 55 h 109"/>
                <a:gd name="T8" fmla="*/ 54 w 109"/>
                <a:gd name="T9" fmla="*/ 0 h 109"/>
                <a:gd name="T10" fmla="*/ 54 w 109"/>
                <a:gd name="T11" fmla="*/ 79 h 109"/>
                <a:gd name="T12" fmla="*/ 30 w 109"/>
                <a:gd name="T13" fmla="*/ 55 h 109"/>
                <a:gd name="T14" fmla="*/ 54 w 109"/>
                <a:gd name="T15" fmla="*/ 30 h 109"/>
                <a:gd name="T16" fmla="*/ 79 w 109"/>
                <a:gd name="T17" fmla="*/ 55 h 109"/>
                <a:gd name="T18" fmla="*/ 54 w 109"/>
                <a:gd name="T19" fmla="*/ 79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9" h="109">
                  <a:moveTo>
                    <a:pt x="54" y="0"/>
                  </a:moveTo>
                  <a:cubicBezTo>
                    <a:pt x="24" y="0"/>
                    <a:pt x="0" y="25"/>
                    <a:pt x="0" y="55"/>
                  </a:cubicBezTo>
                  <a:cubicBezTo>
                    <a:pt x="0" y="85"/>
                    <a:pt x="24" y="109"/>
                    <a:pt x="54" y="109"/>
                  </a:cubicBezTo>
                  <a:cubicBezTo>
                    <a:pt x="84" y="109"/>
                    <a:pt x="109" y="85"/>
                    <a:pt x="109" y="55"/>
                  </a:cubicBezTo>
                  <a:cubicBezTo>
                    <a:pt x="109" y="25"/>
                    <a:pt x="84" y="0"/>
                    <a:pt x="54" y="0"/>
                  </a:cubicBezTo>
                  <a:moveTo>
                    <a:pt x="54" y="79"/>
                  </a:moveTo>
                  <a:cubicBezTo>
                    <a:pt x="41" y="79"/>
                    <a:pt x="30" y="68"/>
                    <a:pt x="30" y="55"/>
                  </a:cubicBezTo>
                  <a:cubicBezTo>
                    <a:pt x="30" y="41"/>
                    <a:pt x="41" y="30"/>
                    <a:pt x="54" y="30"/>
                  </a:cubicBezTo>
                  <a:cubicBezTo>
                    <a:pt x="68" y="30"/>
                    <a:pt x="79" y="41"/>
                    <a:pt x="79" y="55"/>
                  </a:cubicBezTo>
                  <a:cubicBezTo>
                    <a:pt x="79" y="68"/>
                    <a:pt x="68" y="79"/>
                    <a:pt x="54" y="79"/>
                  </a:cubicBezTo>
                </a:path>
              </a:pathLst>
            </a:custGeom>
            <a:solidFill>
              <a:srgbClr val="F59B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5" name="Freeform 15"/>
            <p:cNvSpPr>
              <a:spLocks noEditPoints="1"/>
            </p:cNvSpPr>
            <p:nvPr/>
          </p:nvSpPr>
          <p:spPr bwMode="auto">
            <a:xfrm flipH="1">
              <a:off x="1958773" y="3562350"/>
              <a:ext cx="147952" cy="155575"/>
            </a:xfrm>
            <a:custGeom>
              <a:avLst/>
              <a:gdLst>
                <a:gd name="T0" fmla="*/ 55 w 110"/>
                <a:gd name="T1" fmla="*/ 0 h 109"/>
                <a:gd name="T2" fmla="*/ 0 w 110"/>
                <a:gd name="T3" fmla="*/ 55 h 109"/>
                <a:gd name="T4" fmla="*/ 55 w 110"/>
                <a:gd name="T5" fmla="*/ 109 h 109"/>
                <a:gd name="T6" fmla="*/ 110 w 110"/>
                <a:gd name="T7" fmla="*/ 55 h 109"/>
                <a:gd name="T8" fmla="*/ 55 w 110"/>
                <a:gd name="T9" fmla="*/ 0 h 109"/>
                <a:gd name="T10" fmla="*/ 55 w 110"/>
                <a:gd name="T11" fmla="*/ 79 h 109"/>
                <a:gd name="T12" fmla="*/ 30 w 110"/>
                <a:gd name="T13" fmla="*/ 55 h 109"/>
                <a:gd name="T14" fmla="*/ 55 w 110"/>
                <a:gd name="T15" fmla="*/ 30 h 109"/>
                <a:gd name="T16" fmla="*/ 80 w 110"/>
                <a:gd name="T17" fmla="*/ 55 h 109"/>
                <a:gd name="T18" fmla="*/ 55 w 110"/>
                <a:gd name="T19" fmla="*/ 79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0" h="109">
                  <a:moveTo>
                    <a:pt x="55" y="0"/>
                  </a:moveTo>
                  <a:cubicBezTo>
                    <a:pt x="25" y="0"/>
                    <a:pt x="0" y="25"/>
                    <a:pt x="0" y="55"/>
                  </a:cubicBezTo>
                  <a:cubicBezTo>
                    <a:pt x="0" y="85"/>
                    <a:pt x="25" y="109"/>
                    <a:pt x="55" y="109"/>
                  </a:cubicBezTo>
                  <a:cubicBezTo>
                    <a:pt x="85" y="109"/>
                    <a:pt x="110" y="85"/>
                    <a:pt x="110" y="55"/>
                  </a:cubicBezTo>
                  <a:cubicBezTo>
                    <a:pt x="110" y="25"/>
                    <a:pt x="85" y="0"/>
                    <a:pt x="55" y="0"/>
                  </a:cubicBezTo>
                  <a:moveTo>
                    <a:pt x="55" y="79"/>
                  </a:moveTo>
                  <a:cubicBezTo>
                    <a:pt x="41" y="79"/>
                    <a:pt x="30" y="68"/>
                    <a:pt x="30" y="55"/>
                  </a:cubicBezTo>
                  <a:cubicBezTo>
                    <a:pt x="30" y="41"/>
                    <a:pt x="41" y="30"/>
                    <a:pt x="55" y="30"/>
                  </a:cubicBezTo>
                  <a:cubicBezTo>
                    <a:pt x="69" y="30"/>
                    <a:pt x="80" y="41"/>
                    <a:pt x="80" y="55"/>
                  </a:cubicBezTo>
                  <a:cubicBezTo>
                    <a:pt x="80" y="68"/>
                    <a:pt x="69" y="79"/>
                    <a:pt x="55" y="79"/>
                  </a:cubicBezTo>
                </a:path>
              </a:pathLst>
            </a:custGeom>
            <a:solidFill>
              <a:srgbClr val="F59B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6" name="Freeform 16"/>
            <p:cNvSpPr>
              <a:spLocks noEditPoints="1"/>
            </p:cNvSpPr>
            <p:nvPr/>
          </p:nvSpPr>
          <p:spPr bwMode="auto">
            <a:xfrm flipH="1">
              <a:off x="1935163" y="3348038"/>
              <a:ext cx="1117510" cy="292100"/>
            </a:xfrm>
            <a:custGeom>
              <a:avLst/>
              <a:gdLst>
                <a:gd name="T0" fmla="*/ 823 w 824"/>
                <a:gd name="T1" fmla="*/ 0 h 207"/>
                <a:gd name="T2" fmla="*/ 1 w 824"/>
                <a:gd name="T3" fmla="*/ 0 h 207"/>
                <a:gd name="T4" fmla="*/ 0 w 824"/>
                <a:gd name="T5" fmla="*/ 33 h 207"/>
                <a:gd name="T6" fmla="*/ 0 w 824"/>
                <a:gd name="T7" fmla="*/ 90 h 207"/>
                <a:gd name="T8" fmla="*/ 32 w 824"/>
                <a:gd name="T9" fmla="*/ 90 h 207"/>
                <a:gd name="T10" fmla="*/ 32 w 824"/>
                <a:gd name="T11" fmla="*/ 98 h 207"/>
                <a:gd name="T12" fmla="*/ 0 w 824"/>
                <a:gd name="T13" fmla="*/ 98 h 207"/>
                <a:gd name="T14" fmla="*/ 0 w 824"/>
                <a:gd name="T15" fmla="*/ 108 h 207"/>
                <a:gd name="T16" fmla="*/ 32 w 824"/>
                <a:gd name="T17" fmla="*/ 108 h 207"/>
                <a:gd name="T18" fmla="*/ 32 w 824"/>
                <a:gd name="T19" fmla="*/ 116 h 207"/>
                <a:gd name="T20" fmla="*/ 0 w 824"/>
                <a:gd name="T21" fmla="*/ 116 h 207"/>
                <a:gd name="T22" fmla="*/ 0 w 824"/>
                <a:gd name="T23" fmla="*/ 207 h 207"/>
                <a:gd name="T24" fmla="*/ 114 w 824"/>
                <a:gd name="T25" fmla="*/ 207 h 207"/>
                <a:gd name="T26" fmla="*/ 177 w 824"/>
                <a:gd name="T27" fmla="*/ 143 h 207"/>
                <a:gd name="T28" fmla="*/ 241 w 824"/>
                <a:gd name="T29" fmla="*/ 207 h 207"/>
                <a:gd name="T30" fmla="*/ 689 w 824"/>
                <a:gd name="T31" fmla="*/ 207 h 207"/>
                <a:gd name="T32" fmla="*/ 752 w 824"/>
                <a:gd name="T33" fmla="*/ 143 h 207"/>
                <a:gd name="T34" fmla="*/ 815 w 824"/>
                <a:gd name="T35" fmla="*/ 207 h 207"/>
                <a:gd name="T36" fmla="*/ 824 w 824"/>
                <a:gd name="T37" fmla="*/ 207 h 207"/>
                <a:gd name="T38" fmla="*/ 824 w 824"/>
                <a:gd name="T39" fmla="*/ 33 h 207"/>
                <a:gd name="T40" fmla="*/ 823 w 824"/>
                <a:gd name="T41" fmla="*/ 0 h 207"/>
                <a:gd name="T42" fmla="*/ 224 w 824"/>
                <a:gd name="T43" fmla="*/ 61 h 207"/>
                <a:gd name="T44" fmla="*/ 144 w 824"/>
                <a:gd name="T45" fmla="*/ 61 h 207"/>
                <a:gd name="T46" fmla="*/ 144 w 824"/>
                <a:gd name="T47" fmla="*/ 18 h 207"/>
                <a:gd name="T48" fmla="*/ 224 w 824"/>
                <a:gd name="T49" fmla="*/ 18 h 207"/>
                <a:gd name="T50" fmla="*/ 224 w 824"/>
                <a:gd name="T51" fmla="*/ 61 h 207"/>
                <a:gd name="T52" fmla="*/ 316 w 824"/>
                <a:gd name="T53" fmla="*/ 61 h 207"/>
                <a:gd name="T54" fmla="*/ 236 w 824"/>
                <a:gd name="T55" fmla="*/ 61 h 207"/>
                <a:gd name="T56" fmla="*/ 236 w 824"/>
                <a:gd name="T57" fmla="*/ 18 h 207"/>
                <a:gd name="T58" fmla="*/ 316 w 824"/>
                <a:gd name="T59" fmla="*/ 18 h 207"/>
                <a:gd name="T60" fmla="*/ 316 w 824"/>
                <a:gd name="T61" fmla="*/ 61 h 207"/>
                <a:gd name="T62" fmla="*/ 408 w 824"/>
                <a:gd name="T63" fmla="*/ 61 h 207"/>
                <a:gd name="T64" fmla="*/ 328 w 824"/>
                <a:gd name="T65" fmla="*/ 61 h 207"/>
                <a:gd name="T66" fmla="*/ 328 w 824"/>
                <a:gd name="T67" fmla="*/ 18 h 207"/>
                <a:gd name="T68" fmla="*/ 408 w 824"/>
                <a:gd name="T69" fmla="*/ 18 h 207"/>
                <a:gd name="T70" fmla="*/ 408 w 824"/>
                <a:gd name="T71" fmla="*/ 61 h 207"/>
                <a:gd name="T72" fmla="*/ 500 w 824"/>
                <a:gd name="T73" fmla="*/ 61 h 207"/>
                <a:gd name="T74" fmla="*/ 420 w 824"/>
                <a:gd name="T75" fmla="*/ 61 h 207"/>
                <a:gd name="T76" fmla="*/ 420 w 824"/>
                <a:gd name="T77" fmla="*/ 18 h 207"/>
                <a:gd name="T78" fmla="*/ 500 w 824"/>
                <a:gd name="T79" fmla="*/ 18 h 207"/>
                <a:gd name="T80" fmla="*/ 500 w 824"/>
                <a:gd name="T81" fmla="*/ 61 h 207"/>
                <a:gd name="T82" fmla="*/ 592 w 824"/>
                <a:gd name="T83" fmla="*/ 61 h 207"/>
                <a:gd name="T84" fmla="*/ 512 w 824"/>
                <a:gd name="T85" fmla="*/ 61 h 207"/>
                <a:gd name="T86" fmla="*/ 512 w 824"/>
                <a:gd name="T87" fmla="*/ 18 h 207"/>
                <a:gd name="T88" fmla="*/ 592 w 824"/>
                <a:gd name="T89" fmla="*/ 18 h 207"/>
                <a:gd name="T90" fmla="*/ 592 w 824"/>
                <a:gd name="T91" fmla="*/ 61 h 207"/>
                <a:gd name="T92" fmla="*/ 684 w 824"/>
                <a:gd name="T93" fmla="*/ 61 h 207"/>
                <a:gd name="T94" fmla="*/ 604 w 824"/>
                <a:gd name="T95" fmla="*/ 61 h 207"/>
                <a:gd name="T96" fmla="*/ 604 w 824"/>
                <a:gd name="T97" fmla="*/ 18 h 207"/>
                <a:gd name="T98" fmla="*/ 684 w 824"/>
                <a:gd name="T99" fmla="*/ 18 h 207"/>
                <a:gd name="T100" fmla="*/ 684 w 824"/>
                <a:gd name="T101" fmla="*/ 61 h 207"/>
                <a:gd name="T102" fmla="*/ 742 w 824"/>
                <a:gd name="T103" fmla="*/ 125 h 207"/>
                <a:gd name="T104" fmla="*/ 694 w 824"/>
                <a:gd name="T105" fmla="*/ 125 h 207"/>
                <a:gd name="T106" fmla="*/ 694 w 824"/>
                <a:gd name="T107" fmla="*/ 18 h 207"/>
                <a:gd name="T108" fmla="*/ 742 w 824"/>
                <a:gd name="T109" fmla="*/ 18 h 207"/>
                <a:gd name="T110" fmla="*/ 742 w 824"/>
                <a:gd name="T111" fmla="*/ 125 h 207"/>
                <a:gd name="T112" fmla="*/ 806 w 824"/>
                <a:gd name="T113" fmla="*/ 99 h 207"/>
                <a:gd name="T114" fmla="*/ 758 w 824"/>
                <a:gd name="T115" fmla="*/ 99 h 207"/>
                <a:gd name="T116" fmla="*/ 758 w 824"/>
                <a:gd name="T117" fmla="*/ 18 h 207"/>
                <a:gd name="T118" fmla="*/ 806 w 824"/>
                <a:gd name="T119" fmla="*/ 18 h 207"/>
                <a:gd name="T120" fmla="*/ 806 w 824"/>
                <a:gd name="T121" fmla="*/ 99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824" h="207">
                  <a:moveTo>
                    <a:pt x="823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11"/>
                    <a:pt x="0" y="22"/>
                    <a:pt x="0" y="33"/>
                  </a:cubicBezTo>
                  <a:cubicBezTo>
                    <a:pt x="0" y="90"/>
                    <a:pt x="0" y="90"/>
                    <a:pt x="0" y="90"/>
                  </a:cubicBezTo>
                  <a:cubicBezTo>
                    <a:pt x="32" y="90"/>
                    <a:pt x="32" y="90"/>
                    <a:pt x="32" y="90"/>
                  </a:cubicBezTo>
                  <a:cubicBezTo>
                    <a:pt x="32" y="98"/>
                    <a:pt x="32" y="98"/>
                    <a:pt x="32" y="98"/>
                  </a:cubicBezTo>
                  <a:cubicBezTo>
                    <a:pt x="0" y="98"/>
                    <a:pt x="0" y="98"/>
                    <a:pt x="0" y="98"/>
                  </a:cubicBezTo>
                  <a:cubicBezTo>
                    <a:pt x="0" y="108"/>
                    <a:pt x="0" y="108"/>
                    <a:pt x="0" y="108"/>
                  </a:cubicBezTo>
                  <a:cubicBezTo>
                    <a:pt x="32" y="108"/>
                    <a:pt x="32" y="108"/>
                    <a:pt x="32" y="108"/>
                  </a:cubicBezTo>
                  <a:cubicBezTo>
                    <a:pt x="32" y="116"/>
                    <a:pt x="32" y="116"/>
                    <a:pt x="32" y="116"/>
                  </a:cubicBezTo>
                  <a:cubicBezTo>
                    <a:pt x="0" y="116"/>
                    <a:pt x="0" y="116"/>
                    <a:pt x="0" y="116"/>
                  </a:cubicBezTo>
                  <a:cubicBezTo>
                    <a:pt x="0" y="207"/>
                    <a:pt x="0" y="207"/>
                    <a:pt x="0" y="207"/>
                  </a:cubicBezTo>
                  <a:cubicBezTo>
                    <a:pt x="114" y="207"/>
                    <a:pt x="114" y="207"/>
                    <a:pt x="114" y="207"/>
                  </a:cubicBezTo>
                  <a:cubicBezTo>
                    <a:pt x="114" y="172"/>
                    <a:pt x="142" y="143"/>
                    <a:pt x="177" y="143"/>
                  </a:cubicBezTo>
                  <a:cubicBezTo>
                    <a:pt x="212" y="143"/>
                    <a:pt x="241" y="172"/>
                    <a:pt x="241" y="207"/>
                  </a:cubicBezTo>
                  <a:cubicBezTo>
                    <a:pt x="689" y="207"/>
                    <a:pt x="689" y="207"/>
                    <a:pt x="689" y="207"/>
                  </a:cubicBezTo>
                  <a:cubicBezTo>
                    <a:pt x="689" y="172"/>
                    <a:pt x="717" y="143"/>
                    <a:pt x="752" y="143"/>
                  </a:cubicBezTo>
                  <a:cubicBezTo>
                    <a:pt x="787" y="143"/>
                    <a:pt x="815" y="172"/>
                    <a:pt x="815" y="207"/>
                  </a:cubicBezTo>
                  <a:cubicBezTo>
                    <a:pt x="824" y="207"/>
                    <a:pt x="824" y="207"/>
                    <a:pt x="824" y="207"/>
                  </a:cubicBezTo>
                  <a:cubicBezTo>
                    <a:pt x="824" y="33"/>
                    <a:pt x="824" y="33"/>
                    <a:pt x="824" y="33"/>
                  </a:cubicBezTo>
                  <a:cubicBezTo>
                    <a:pt x="824" y="22"/>
                    <a:pt x="824" y="11"/>
                    <a:pt x="823" y="0"/>
                  </a:cubicBezTo>
                  <a:moveTo>
                    <a:pt x="224" y="61"/>
                  </a:moveTo>
                  <a:cubicBezTo>
                    <a:pt x="144" y="61"/>
                    <a:pt x="144" y="61"/>
                    <a:pt x="144" y="61"/>
                  </a:cubicBezTo>
                  <a:cubicBezTo>
                    <a:pt x="144" y="18"/>
                    <a:pt x="144" y="18"/>
                    <a:pt x="144" y="18"/>
                  </a:cubicBezTo>
                  <a:cubicBezTo>
                    <a:pt x="224" y="18"/>
                    <a:pt x="224" y="18"/>
                    <a:pt x="224" y="18"/>
                  </a:cubicBezTo>
                  <a:cubicBezTo>
                    <a:pt x="224" y="61"/>
                    <a:pt x="224" y="61"/>
                    <a:pt x="224" y="61"/>
                  </a:cubicBezTo>
                  <a:moveTo>
                    <a:pt x="316" y="61"/>
                  </a:moveTo>
                  <a:cubicBezTo>
                    <a:pt x="236" y="61"/>
                    <a:pt x="236" y="61"/>
                    <a:pt x="236" y="61"/>
                  </a:cubicBezTo>
                  <a:cubicBezTo>
                    <a:pt x="236" y="18"/>
                    <a:pt x="236" y="18"/>
                    <a:pt x="236" y="18"/>
                  </a:cubicBezTo>
                  <a:cubicBezTo>
                    <a:pt x="316" y="18"/>
                    <a:pt x="316" y="18"/>
                    <a:pt x="316" y="18"/>
                  </a:cubicBezTo>
                  <a:cubicBezTo>
                    <a:pt x="316" y="61"/>
                    <a:pt x="316" y="61"/>
                    <a:pt x="316" y="61"/>
                  </a:cubicBezTo>
                  <a:moveTo>
                    <a:pt x="408" y="61"/>
                  </a:moveTo>
                  <a:cubicBezTo>
                    <a:pt x="328" y="61"/>
                    <a:pt x="328" y="61"/>
                    <a:pt x="328" y="61"/>
                  </a:cubicBezTo>
                  <a:cubicBezTo>
                    <a:pt x="328" y="18"/>
                    <a:pt x="328" y="18"/>
                    <a:pt x="328" y="18"/>
                  </a:cubicBezTo>
                  <a:cubicBezTo>
                    <a:pt x="408" y="18"/>
                    <a:pt x="408" y="18"/>
                    <a:pt x="408" y="18"/>
                  </a:cubicBezTo>
                  <a:cubicBezTo>
                    <a:pt x="408" y="61"/>
                    <a:pt x="408" y="61"/>
                    <a:pt x="408" y="61"/>
                  </a:cubicBezTo>
                  <a:moveTo>
                    <a:pt x="500" y="61"/>
                  </a:moveTo>
                  <a:cubicBezTo>
                    <a:pt x="420" y="61"/>
                    <a:pt x="420" y="61"/>
                    <a:pt x="420" y="61"/>
                  </a:cubicBezTo>
                  <a:cubicBezTo>
                    <a:pt x="420" y="18"/>
                    <a:pt x="420" y="18"/>
                    <a:pt x="420" y="18"/>
                  </a:cubicBezTo>
                  <a:cubicBezTo>
                    <a:pt x="500" y="18"/>
                    <a:pt x="500" y="18"/>
                    <a:pt x="500" y="18"/>
                  </a:cubicBezTo>
                  <a:cubicBezTo>
                    <a:pt x="500" y="61"/>
                    <a:pt x="500" y="61"/>
                    <a:pt x="500" y="61"/>
                  </a:cubicBezTo>
                  <a:moveTo>
                    <a:pt x="592" y="61"/>
                  </a:moveTo>
                  <a:cubicBezTo>
                    <a:pt x="512" y="61"/>
                    <a:pt x="512" y="61"/>
                    <a:pt x="512" y="61"/>
                  </a:cubicBezTo>
                  <a:cubicBezTo>
                    <a:pt x="512" y="18"/>
                    <a:pt x="512" y="18"/>
                    <a:pt x="512" y="18"/>
                  </a:cubicBezTo>
                  <a:cubicBezTo>
                    <a:pt x="592" y="18"/>
                    <a:pt x="592" y="18"/>
                    <a:pt x="592" y="18"/>
                  </a:cubicBezTo>
                  <a:cubicBezTo>
                    <a:pt x="592" y="61"/>
                    <a:pt x="592" y="61"/>
                    <a:pt x="592" y="61"/>
                  </a:cubicBezTo>
                  <a:moveTo>
                    <a:pt x="684" y="61"/>
                  </a:moveTo>
                  <a:cubicBezTo>
                    <a:pt x="604" y="61"/>
                    <a:pt x="604" y="61"/>
                    <a:pt x="604" y="61"/>
                  </a:cubicBezTo>
                  <a:cubicBezTo>
                    <a:pt x="604" y="18"/>
                    <a:pt x="604" y="18"/>
                    <a:pt x="604" y="18"/>
                  </a:cubicBezTo>
                  <a:cubicBezTo>
                    <a:pt x="684" y="18"/>
                    <a:pt x="684" y="18"/>
                    <a:pt x="684" y="18"/>
                  </a:cubicBezTo>
                  <a:cubicBezTo>
                    <a:pt x="684" y="61"/>
                    <a:pt x="684" y="61"/>
                    <a:pt x="684" y="61"/>
                  </a:cubicBezTo>
                  <a:moveTo>
                    <a:pt x="742" y="125"/>
                  </a:moveTo>
                  <a:cubicBezTo>
                    <a:pt x="694" y="125"/>
                    <a:pt x="694" y="125"/>
                    <a:pt x="694" y="125"/>
                  </a:cubicBezTo>
                  <a:cubicBezTo>
                    <a:pt x="694" y="18"/>
                    <a:pt x="694" y="18"/>
                    <a:pt x="694" y="18"/>
                  </a:cubicBezTo>
                  <a:cubicBezTo>
                    <a:pt x="742" y="18"/>
                    <a:pt x="742" y="18"/>
                    <a:pt x="742" y="18"/>
                  </a:cubicBezTo>
                  <a:cubicBezTo>
                    <a:pt x="742" y="125"/>
                    <a:pt x="742" y="125"/>
                    <a:pt x="742" y="125"/>
                  </a:cubicBezTo>
                  <a:moveTo>
                    <a:pt x="806" y="99"/>
                  </a:moveTo>
                  <a:cubicBezTo>
                    <a:pt x="758" y="99"/>
                    <a:pt x="758" y="99"/>
                    <a:pt x="758" y="99"/>
                  </a:cubicBezTo>
                  <a:cubicBezTo>
                    <a:pt x="758" y="18"/>
                    <a:pt x="758" y="18"/>
                    <a:pt x="758" y="18"/>
                  </a:cubicBezTo>
                  <a:cubicBezTo>
                    <a:pt x="806" y="18"/>
                    <a:pt x="806" y="18"/>
                    <a:pt x="806" y="18"/>
                  </a:cubicBezTo>
                  <a:cubicBezTo>
                    <a:pt x="806" y="99"/>
                    <a:pt x="806" y="99"/>
                    <a:pt x="806" y="99"/>
                  </a:cubicBezTo>
                </a:path>
              </a:pathLst>
            </a:custGeom>
            <a:solidFill>
              <a:srgbClr val="F59B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7" name="Freeform 17"/>
            <p:cNvSpPr>
              <a:spLocks noEditPoints="1"/>
            </p:cNvSpPr>
            <p:nvPr/>
          </p:nvSpPr>
          <p:spPr bwMode="auto">
            <a:xfrm flipH="1">
              <a:off x="1941459" y="3157538"/>
              <a:ext cx="1104918" cy="174625"/>
            </a:xfrm>
            <a:custGeom>
              <a:avLst/>
              <a:gdLst>
                <a:gd name="T0" fmla="*/ 803 w 814"/>
                <a:gd name="T1" fmla="*/ 53 h 124"/>
                <a:gd name="T2" fmla="*/ 739 w 814"/>
                <a:gd name="T3" fmla="*/ 0 h 124"/>
                <a:gd name="T4" fmla="*/ 80 w 814"/>
                <a:gd name="T5" fmla="*/ 0 h 124"/>
                <a:gd name="T6" fmla="*/ 12 w 814"/>
                <a:gd name="T7" fmla="*/ 55 h 124"/>
                <a:gd name="T8" fmla="*/ 4 w 814"/>
                <a:gd name="T9" fmla="*/ 96 h 124"/>
                <a:gd name="T10" fmla="*/ 0 w 814"/>
                <a:gd name="T11" fmla="*/ 124 h 124"/>
                <a:gd name="T12" fmla="*/ 814 w 814"/>
                <a:gd name="T13" fmla="*/ 124 h 124"/>
                <a:gd name="T14" fmla="*/ 803 w 814"/>
                <a:gd name="T15" fmla="*/ 53 h 124"/>
                <a:gd name="T16" fmla="*/ 126 w 814"/>
                <a:gd name="T17" fmla="*/ 62 h 124"/>
                <a:gd name="T18" fmla="*/ 33 w 814"/>
                <a:gd name="T19" fmla="*/ 62 h 124"/>
                <a:gd name="T20" fmla="*/ 94 w 814"/>
                <a:gd name="T21" fmla="*/ 19 h 124"/>
                <a:gd name="T22" fmla="*/ 126 w 814"/>
                <a:gd name="T23" fmla="*/ 19 h 124"/>
                <a:gd name="T24" fmla="*/ 126 w 814"/>
                <a:gd name="T25" fmla="*/ 62 h 124"/>
                <a:gd name="T26" fmla="*/ 219 w 814"/>
                <a:gd name="T27" fmla="*/ 62 h 124"/>
                <a:gd name="T28" fmla="*/ 139 w 814"/>
                <a:gd name="T29" fmla="*/ 62 h 124"/>
                <a:gd name="T30" fmla="*/ 139 w 814"/>
                <a:gd name="T31" fmla="*/ 19 h 124"/>
                <a:gd name="T32" fmla="*/ 219 w 814"/>
                <a:gd name="T33" fmla="*/ 19 h 124"/>
                <a:gd name="T34" fmla="*/ 219 w 814"/>
                <a:gd name="T35" fmla="*/ 62 h 124"/>
                <a:gd name="T36" fmla="*/ 311 w 814"/>
                <a:gd name="T37" fmla="*/ 62 h 124"/>
                <a:gd name="T38" fmla="*/ 231 w 814"/>
                <a:gd name="T39" fmla="*/ 62 h 124"/>
                <a:gd name="T40" fmla="*/ 231 w 814"/>
                <a:gd name="T41" fmla="*/ 19 h 124"/>
                <a:gd name="T42" fmla="*/ 311 w 814"/>
                <a:gd name="T43" fmla="*/ 19 h 124"/>
                <a:gd name="T44" fmla="*/ 311 w 814"/>
                <a:gd name="T45" fmla="*/ 62 h 124"/>
                <a:gd name="T46" fmla="*/ 404 w 814"/>
                <a:gd name="T47" fmla="*/ 62 h 124"/>
                <a:gd name="T48" fmla="*/ 324 w 814"/>
                <a:gd name="T49" fmla="*/ 62 h 124"/>
                <a:gd name="T50" fmla="*/ 324 w 814"/>
                <a:gd name="T51" fmla="*/ 19 h 124"/>
                <a:gd name="T52" fmla="*/ 404 w 814"/>
                <a:gd name="T53" fmla="*/ 19 h 124"/>
                <a:gd name="T54" fmla="*/ 404 w 814"/>
                <a:gd name="T55" fmla="*/ 62 h 124"/>
                <a:gd name="T56" fmla="*/ 496 w 814"/>
                <a:gd name="T57" fmla="*/ 62 h 124"/>
                <a:gd name="T58" fmla="*/ 416 w 814"/>
                <a:gd name="T59" fmla="*/ 62 h 124"/>
                <a:gd name="T60" fmla="*/ 416 w 814"/>
                <a:gd name="T61" fmla="*/ 19 h 124"/>
                <a:gd name="T62" fmla="*/ 496 w 814"/>
                <a:gd name="T63" fmla="*/ 19 h 124"/>
                <a:gd name="T64" fmla="*/ 496 w 814"/>
                <a:gd name="T65" fmla="*/ 62 h 124"/>
                <a:gd name="T66" fmla="*/ 589 w 814"/>
                <a:gd name="T67" fmla="*/ 62 h 124"/>
                <a:gd name="T68" fmla="*/ 508 w 814"/>
                <a:gd name="T69" fmla="*/ 62 h 124"/>
                <a:gd name="T70" fmla="*/ 508 w 814"/>
                <a:gd name="T71" fmla="*/ 19 h 124"/>
                <a:gd name="T72" fmla="*/ 589 w 814"/>
                <a:gd name="T73" fmla="*/ 19 h 124"/>
                <a:gd name="T74" fmla="*/ 589 w 814"/>
                <a:gd name="T75" fmla="*/ 62 h 124"/>
                <a:gd name="T76" fmla="*/ 681 w 814"/>
                <a:gd name="T77" fmla="*/ 62 h 124"/>
                <a:gd name="T78" fmla="*/ 601 w 814"/>
                <a:gd name="T79" fmla="*/ 62 h 124"/>
                <a:gd name="T80" fmla="*/ 601 w 814"/>
                <a:gd name="T81" fmla="*/ 19 h 124"/>
                <a:gd name="T82" fmla="*/ 681 w 814"/>
                <a:gd name="T83" fmla="*/ 19 h 124"/>
                <a:gd name="T84" fmla="*/ 681 w 814"/>
                <a:gd name="T85" fmla="*/ 62 h 124"/>
                <a:gd name="T86" fmla="*/ 693 w 814"/>
                <a:gd name="T87" fmla="*/ 62 h 124"/>
                <a:gd name="T88" fmla="*/ 693 w 814"/>
                <a:gd name="T89" fmla="*/ 19 h 124"/>
                <a:gd name="T90" fmla="*/ 724 w 814"/>
                <a:gd name="T91" fmla="*/ 19 h 124"/>
                <a:gd name="T92" fmla="*/ 782 w 814"/>
                <a:gd name="T93" fmla="*/ 62 h 124"/>
                <a:gd name="T94" fmla="*/ 693 w 814"/>
                <a:gd name="T95" fmla="*/ 62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814" h="124">
                  <a:moveTo>
                    <a:pt x="803" y="53"/>
                  </a:moveTo>
                  <a:cubicBezTo>
                    <a:pt x="796" y="24"/>
                    <a:pt x="769" y="0"/>
                    <a:pt x="739" y="0"/>
                  </a:cubicBezTo>
                  <a:cubicBezTo>
                    <a:pt x="80" y="0"/>
                    <a:pt x="80" y="0"/>
                    <a:pt x="80" y="0"/>
                  </a:cubicBezTo>
                  <a:cubicBezTo>
                    <a:pt x="47" y="0"/>
                    <a:pt x="22" y="23"/>
                    <a:pt x="12" y="55"/>
                  </a:cubicBezTo>
                  <a:cubicBezTo>
                    <a:pt x="8" y="67"/>
                    <a:pt x="4" y="96"/>
                    <a:pt x="4" y="96"/>
                  </a:cubicBezTo>
                  <a:cubicBezTo>
                    <a:pt x="3" y="105"/>
                    <a:pt x="1" y="115"/>
                    <a:pt x="0" y="124"/>
                  </a:cubicBezTo>
                  <a:cubicBezTo>
                    <a:pt x="814" y="124"/>
                    <a:pt x="814" y="124"/>
                    <a:pt x="814" y="124"/>
                  </a:cubicBezTo>
                  <a:cubicBezTo>
                    <a:pt x="812" y="101"/>
                    <a:pt x="808" y="74"/>
                    <a:pt x="803" y="53"/>
                  </a:cubicBezTo>
                  <a:moveTo>
                    <a:pt x="126" y="62"/>
                  </a:moveTo>
                  <a:cubicBezTo>
                    <a:pt x="33" y="62"/>
                    <a:pt x="33" y="62"/>
                    <a:pt x="33" y="62"/>
                  </a:cubicBezTo>
                  <a:cubicBezTo>
                    <a:pt x="42" y="36"/>
                    <a:pt x="66" y="19"/>
                    <a:pt x="94" y="19"/>
                  </a:cubicBezTo>
                  <a:cubicBezTo>
                    <a:pt x="126" y="19"/>
                    <a:pt x="126" y="19"/>
                    <a:pt x="126" y="19"/>
                  </a:cubicBezTo>
                  <a:cubicBezTo>
                    <a:pt x="126" y="62"/>
                    <a:pt x="126" y="62"/>
                    <a:pt x="126" y="62"/>
                  </a:cubicBezTo>
                  <a:moveTo>
                    <a:pt x="219" y="62"/>
                  </a:moveTo>
                  <a:cubicBezTo>
                    <a:pt x="139" y="62"/>
                    <a:pt x="139" y="62"/>
                    <a:pt x="139" y="62"/>
                  </a:cubicBezTo>
                  <a:cubicBezTo>
                    <a:pt x="139" y="19"/>
                    <a:pt x="139" y="19"/>
                    <a:pt x="139" y="19"/>
                  </a:cubicBezTo>
                  <a:cubicBezTo>
                    <a:pt x="219" y="19"/>
                    <a:pt x="219" y="19"/>
                    <a:pt x="219" y="19"/>
                  </a:cubicBezTo>
                  <a:cubicBezTo>
                    <a:pt x="219" y="62"/>
                    <a:pt x="219" y="62"/>
                    <a:pt x="219" y="62"/>
                  </a:cubicBezTo>
                  <a:moveTo>
                    <a:pt x="311" y="62"/>
                  </a:moveTo>
                  <a:cubicBezTo>
                    <a:pt x="231" y="62"/>
                    <a:pt x="231" y="62"/>
                    <a:pt x="231" y="62"/>
                  </a:cubicBezTo>
                  <a:cubicBezTo>
                    <a:pt x="231" y="19"/>
                    <a:pt x="231" y="19"/>
                    <a:pt x="231" y="19"/>
                  </a:cubicBezTo>
                  <a:cubicBezTo>
                    <a:pt x="311" y="19"/>
                    <a:pt x="311" y="19"/>
                    <a:pt x="311" y="19"/>
                  </a:cubicBezTo>
                  <a:cubicBezTo>
                    <a:pt x="311" y="62"/>
                    <a:pt x="311" y="62"/>
                    <a:pt x="311" y="62"/>
                  </a:cubicBezTo>
                  <a:moveTo>
                    <a:pt x="404" y="62"/>
                  </a:moveTo>
                  <a:cubicBezTo>
                    <a:pt x="324" y="62"/>
                    <a:pt x="324" y="62"/>
                    <a:pt x="324" y="62"/>
                  </a:cubicBezTo>
                  <a:cubicBezTo>
                    <a:pt x="324" y="19"/>
                    <a:pt x="324" y="19"/>
                    <a:pt x="324" y="19"/>
                  </a:cubicBezTo>
                  <a:cubicBezTo>
                    <a:pt x="404" y="19"/>
                    <a:pt x="404" y="19"/>
                    <a:pt x="404" y="19"/>
                  </a:cubicBezTo>
                  <a:cubicBezTo>
                    <a:pt x="404" y="62"/>
                    <a:pt x="404" y="62"/>
                    <a:pt x="404" y="62"/>
                  </a:cubicBezTo>
                  <a:moveTo>
                    <a:pt x="496" y="62"/>
                  </a:moveTo>
                  <a:cubicBezTo>
                    <a:pt x="416" y="62"/>
                    <a:pt x="416" y="62"/>
                    <a:pt x="416" y="62"/>
                  </a:cubicBezTo>
                  <a:cubicBezTo>
                    <a:pt x="416" y="19"/>
                    <a:pt x="416" y="19"/>
                    <a:pt x="416" y="19"/>
                  </a:cubicBezTo>
                  <a:cubicBezTo>
                    <a:pt x="496" y="19"/>
                    <a:pt x="496" y="19"/>
                    <a:pt x="496" y="19"/>
                  </a:cubicBezTo>
                  <a:cubicBezTo>
                    <a:pt x="496" y="62"/>
                    <a:pt x="496" y="62"/>
                    <a:pt x="496" y="62"/>
                  </a:cubicBezTo>
                  <a:moveTo>
                    <a:pt x="589" y="62"/>
                  </a:moveTo>
                  <a:cubicBezTo>
                    <a:pt x="508" y="62"/>
                    <a:pt x="508" y="62"/>
                    <a:pt x="508" y="62"/>
                  </a:cubicBezTo>
                  <a:cubicBezTo>
                    <a:pt x="508" y="19"/>
                    <a:pt x="508" y="19"/>
                    <a:pt x="508" y="19"/>
                  </a:cubicBezTo>
                  <a:cubicBezTo>
                    <a:pt x="589" y="19"/>
                    <a:pt x="589" y="19"/>
                    <a:pt x="589" y="19"/>
                  </a:cubicBezTo>
                  <a:cubicBezTo>
                    <a:pt x="589" y="62"/>
                    <a:pt x="589" y="62"/>
                    <a:pt x="589" y="62"/>
                  </a:cubicBezTo>
                  <a:moveTo>
                    <a:pt x="681" y="62"/>
                  </a:moveTo>
                  <a:cubicBezTo>
                    <a:pt x="601" y="62"/>
                    <a:pt x="601" y="62"/>
                    <a:pt x="601" y="62"/>
                  </a:cubicBezTo>
                  <a:cubicBezTo>
                    <a:pt x="601" y="19"/>
                    <a:pt x="601" y="19"/>
                    <a:pt x="601" y="19"/>
                  </a:cubicBezTo>
                  <a:cubicBezTo>
                    <a:pt x="681" y="19"/>
                    <a:pt x="681" y="19"/>
                    <a:pt x="681" y="19"/>
                  </a:cubicBezTo>
                  <a:cubicBezTo>
                    <a:pt x="681" y="62"/>
                    <a:pt x="681" y="62"/>
                    <a:pt x="681" y="62"/>
                  </a:cubicBezTo>
                  <a:moveTo>
                    <a:pt x="693" y="62"/>
                  </a:moveTo>
                  <a:cubicBezTo>
                    <a:pt x="693" y="19"/>
                    <a:pt x="693" y="19"/>
                    <a:pt x="693" y="19"/>
                  </a:cubicBezTo>
                  <a:cubicBezTo>
                    <a:pt x="724" y="19"/>
                    <a:pt x="724" y="19"/>
                    <a:pt x="724" y="19"/>
                  </a:cubicBezTo>
                  <a:cubicBezTo>
                    <a:pt x="751" y="19"/>
                    <a:pt x="775" y="36"/>
                    <a:pt x="782" y="62"/>
                  </a:cubicBezTo>
                  <a:cubicBezTo>
                    <a:pt x="693" y="62"/>
                    <a:pt x="693" y="62"/>
                    <a:pt x="693" y="62"/>
                  </a:cubicBezTo>
                </a:path>
              </a:pathLst>
            </a:custGeom>
            <a:solidFill>
              <a:srgbClr val="F59B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9" name="Freeform 19"/>
            <p:cNvSpPr>
              <a:spLocks noEditPoints="1"/>
            </p:cNvSpPr>
            <p:nvPr/>
          </p:nvSpPr>
          <p:spPr bwMode="auto">
            <a:xfrm flipH="1">
              <a:off x="2737881" y="3562350"/>
              <a:ext cx="147952" cy="155575"/>
            </a:xfrm>
            <a:custGeom>
              <a:avLst/>
              <a:gdLst>
                <a:gd name="T0" fmla="*/ 30 w 109"/>
                <a:gd name="T1" fmla="*/ 55 h 109"/>
                <a:gd name="T2" fmla="*/ 30 w 109"/>
                <a:gd name="T3" fmla="*/ 55 h 109"/>
                <a:gd name="T4" fmla="*/ 54 w 109"/>
                <a:gd name="T5" fmla="*/ 30 h 109"/>
                <a:gd name="T6" fmla="*/ 79 w 109"/>
                <a:gd name="T7" fmla="*/ 55 h 109"/>
                <a:gd name="T8" fmla="*/ 79 w 109"/>
                <a:gd name="T9" fmla="*/ 55 h 109"/>
                <a:gd name="T10" fmla="*/ 79 w 109"/>
                <a:gd name="T11" fmla="*/ 55 h 109"/>
                <a:gd name="T12" fmla="*/ 54 w 109"/>
                <a:gd name="T13" fmla="*/ 79 h 109"/>
                <a:gd name="T14" fmla="*/ 30 w 109"/>
                <a:gd name="T15" fmla="*/ 55 h 109"/>
                <a:gd name="T16" fmla="*/ 30 w 109"/>
                <a:gd name="T17" fmla="*/ 55 h 109"/>
                <a:gd name="T18" fmla="*/ 54 w 109"/>
                <a:gd name="T19" fmla="*/ 0 h 109"/>
                <a:gd name="T20" fmla="*/ 0 w 109"/>
                <a:gd name="T21" fmla="*/ 55 h 109"/>
                <a:gd name="T22" fmla="*/ 54 w 109"/>
                <a:gd name="T23" fmla="*/ 109 h 109"/>
                <a:gd name="T24" fmla="*/ 109 w 109"/>
                <a:gd name="T25" fmla="*/ 55 h 109"/>
                <a:gd name="T26" fmla="*/ 54 w 109"/>
                <a:gd name="T27" fmla="*/ 0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09" h="109">
                  <a:moveTo>
                    <a:pt x="30" y="55"/>
                  </a:moveTo>
                  <a:cubicBezTo>
                    <a:pt x="30" y="55"/>
                    <a:pt x="30" y="55"/>
                    <a:pt x="30" y="55"/>
                  </a:cubicBezTo>
                  <a:cubicBezTo>
                    <a:pt x="30" y="41"/>
                    <a:pt x="41" y="30"/>
                    <a:pt x="54" y="30"/>
                  </a:cubicBezTo>
                  <a:cubicBezTo>
                    <a:pt x="68" y="30"/>
                    <a:pt x="79" y="41"/>
                    <a:pt x="79" y="55"/>
                  </a:cubicBezTo>
                  <a:cubicBezTo>
                    <a:pt x="79" y="55"/>
                    <a:pt x="79" y="55"/>
                    <a:pt x="79" y="55"/>
                  </a:cubicBezTo>
                  <a:cubicBezTo>
                    <a:pt x="79" y="55"/>
                    <a:pt x="79" y="55"/>
                    <a:pt x="79" y="55"/>
                  </a:cubicBezTo>
                  <a:cubicBezTo>
                    <a:pt x="79" y="68"/>
                    <a:pt x="68" y="79"/>
                    <a:pt x="54" y="79"/>
                  </a:cubicBezTo>
                  <a:cubicBezTo>
                    <a:pt x="41" y="79"/>
                    <a:pt x="30" y="68"/>
                    <a:pt x="30" y="55"/>
                  </a:cubicBezTo>
                  <a:cubicBezTo>
                    <a:pt x="30" y="55"/>
                    <a:pt x="30" y="55"/>
                    <a:pt x="30" y="55"/>
                  </a:cubicBezTo>
                  <a:moveTo>
                    <a:pt x="54" y="0"/>
                  </a:moveTo>
                  <a:cubicBezTo>
                    <a:pt x="24" y="0"/>
                    <a:pt x="0" y="25"/>
                    <a:pt x="0" y="55"/>
                  </a:cubicBezTo>
                  <a:cubicBezTo>
                    <a:pt x="0" y="85"/>
                    <a:pt x="24" y="109"/>
                    <a:pt x="54" y="109"/>
                  </a:cubicBezTo>
                  <a:cubicBezTo>
                    <a:pt x="84" y="109"/>
                    <a:pt x="109" y="85"/>
                    <a:pt x="109" y="55"/>
                  </a:cubicBezTo>
                  <a:cubicBezTo>
                    <a:pt x="109" y="25"/>
                    <a:pt x="84" y="0"/>
                    <a:pt x="54" y="0"/>
                  </a:cubicBezTo>
                </a:path>
              </a:pathLst>
            </a:custGeom>
            <a:solidFill>
              <a:srgbClr val="F59B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0" name="Freeform 20"/>
            <p:cNvSpPr>
              <a:spLocks noEditPoints="1"/>
            </p:cNvSpPr>
            <p:nvPr/>
          </p:nvSpPr>
          <p:spPr bwMode="auto">
            <a:xfrm flipH="1">
              <a:off x="1958773" y="3562350"/>
              <a:ext cx="147952" cy="155575"/>
            </a:xfrm>
            <a:custGeom>
              <a:avLst/>
              <a:gdLst>
                <a:gd name="T0" fmla="*/ 30 w 110"/>
                <a:gd name="T1" fmla="*/ 55 h 109"/>
                <a:gd name="T2" fmla="*/ 30 w 110"/>
                <a:gd name="T3" fmla="*/ 55 h 109"/>
                <a:gd name="T4" fmla="*/ 55 w 110"/>
                <a:gd name="T5" fmla="*/ 30 h 109"/>
                <a:gd name="T6" fmla="*/ 80 w 110"/>
                <a:gd name="T7" fmla="*/ 55 h 109"/>
                <a:gd name="T8" fmla="*/ 80 w 110"/>
                <a:gd name="T9" fmla="*/ 55 h 109"/>
                <a:gd name="T10" fmla="*/ 80 w 110"/>
                <a:gd name="T11" fmla="*/ 55 h 109"/>
                <a:gd name="T12" fmla="*/ 55 w 110"/>
                <a:gd name="T13" fmla="*/ 79 h 109"/>
                <a:gd name="T14" fmla="*/ 30 w 110"/>
                <a:gd name="T15" fmla="*/ 55 h 109"/>
                <a:gd name="T16" fmla="*/ 30 w 110"/>
                <a:gd name="T17" fmla="*/ 55 h 109"/>
                <a:gd name="T18" fmla="*/ 55 w 110"/>
                <a:gd name="T19" fmla="*/ 0 h 109"/>
                <a:gd name="T20" fmla="*/ 0 w 110"/>
                <a:gd name="T21" fmla="*/ 55 h 109"/>
                <a:gd name="T22" fmla="*/ 55 w 110"/>
                <a:gd name="T23" fmla="*/ 109 h 109"/>
                <a:gd name="T24" fmla="*/ 110 w 110"/>
                <a:gd name="T25" fmla="*/ 55 h 109"/>
                <a:gd name="T26" fmla="*/ 55 w 110"/>
                <a:gd name="T27" fmla="*/ 0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10" h="109">
                  <a:moveTo>
                    <a:pt x="30" y="55"/>
                  </a:moveTo>
                  <a:cubicBezTo>
                    <a:pt x="30" y="55"/>
                    <a:pt x="30" y="55"/>
                    <a:pt x="30" y="55"/>
                  </a:cubicBezTo>
                  <a:cubicBezTo>
                    <a:pt x="30" y="41"/>
                    <a:pt x="41" y="30"/>
                    <a:pt x="55" y="30"/>
                  </a:cubicBezTo>
                  <a:cubicBezTo>
                    <a:pt x="69" y="30"/>
                    <a:pt x="80" y="41"/>
                    <a:pt x="80" y="55"/>
                  </a:cubicBezTo>
                  <a:cubicBezTo>
                    <a:pt x="80" y="55"/>
                    <a:pt x="80" y="55"/>
                    <a:pt x="80" y="55"/>
                  </a:cubicBezTo>
                  <a:cubicBezTo>
                    <a:pt x="80" y="55"/>
                    <a:pt x="80" y="55"/>
                    <a:pt x="80" y="55"/>
                  </a:cubicBezTo>
                  <a:cubicBezTo>
                    <a:pt x="80" y="68"/>
                    <a:pt x="69" y="79"/>
                    <a:pt x="55" y="79"/>
                  </a:cubicBezTo>
                  <a:cubicBezTo>
                    <a:pt x="41" y="79"/>
                    <a:pt x="30" y="68"/>
                    <a:pt x="30" y="55"/>
                  </a:cubicBezTo>
                  <a:cubicBezTo>
                    <a:pt x="30" y="55"/>
                    <a:pt x="30" y="55"/>
                    <a:pt x="30" y="55"/>
                  </a:cubicBezTo>
                  <a:moveTo>
                    <a:pt x="55" y="0"/>
                  </a:moveTo>
                  <a:cubicBezTo>
                    <a:pt x="25" y="0"/>
                    <a:pt x="0" y="25"/>
                    <a:pt x="0" y="55"/>
                  </a:cubicBezTo>
                  <a:cubicBezTo>
                    <a:pt x="0" y="85"/>
                    <a:pt x="25" y="109"/>
                    <a:pt x="55" y="109"/>
                  </a:cubicBezTo>
                  <a:cubicBezTo>
                    <a:pt x="85" y="109"/>
                    <a:pt x="110" y="85"/>
                    <a:pt x="110" y="55"/>
                  </a:cubicBezTo>
                  <a:cubicBezTo>
                    <a:pt x="110" y="25"/>
                    <a:pt x="85" y="0"/>
                    <a:pt x="55" y="0"/>
                  </a:cubicBezTo>
                </a:path>
              </a:pathLst>
            </a:custGeom>
            <a:solidFill>
              <a:srgbClr val="F59B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1" name="Freeform 21"/>
            <p:cNvSpPr>
              <a:spLocks noEditPoints="1"/>
            </p:cNvSpPr>
            <p:nvPr/>
          </p:nvSpPr>
          <p:spPr bwMode="auto">
            <a:xfrm flipH="1">
              <a:off x="1935163" y="3348038"/>
              <a:ext cx="1117510" cy="292100"/>
            </a:xfrm>
            <a:custGeom>
              <a:avLst/>
              <a:gdLst>
                <a:gd name="T0" fmla="*/ 144 w 824"/>
                <a:gd name="T1" fmla="*/ 18 h 207"/>
                <a:gd name="T2" fmla="*/ 224 w 824"/>
                <a:gd name="T3" fmla="*/ 61 h 207"/>
                <a:gd name="T4" fmla="*/ 144 w 824"/>
                <a:gd name="T5" fmla="*/ 18 h 207"/>
                <a:gd name="T6" fmla="*/ 236 w 824"/>
                <a:gd name="T7" fmla="*/ 18 h 207"/>
                <a:gd name="T8" fmla="*/ 316 w 824"/>
                <a:gd name="T9" fmla="*/ 61 h 207"/>
                <a:gd name="T10" fmla="*/ 236 w 824"/>
                <a:gd name="T11" fmla="*/ 18 h 207"/>
                <a:gd name="T12" fmla="*/ 328 w 824"/>
                <a:gd name="T13" fmla="*/ 18 h 207"/>
                <a:gd name="T14" fmla="*/ 408 w 824"/>
                <a:gd name="T15" fmla="*/ 61 h 207"/>
                <a:gd name="T16" fmla="*/ 328 w 824"/>
                <a:gd name="T17" fmla="*/ 18 h 207"/>
                <a:gd name="T18" fmla="*/ 420 w 824"/>
                <a:gd name="T19" fmla="*/ 18 h 207"/>
                <a:gd name="T20" fmla="*/ 500 w 824"/>
                <a:gd name="T21" fmla="*/ 61 h 207"/>
                <a:gd name="T22" fmla="*/ 420 w 824"/>
                <a:gd name="T23" fmla="*/ 18 h 207"/>
                <a:gd name="T24" fmla="*/ 512 w 824"/>
                <a:gd name="T25" fmla="*/ 18 h 207"/>
                <a:gd name="T26" fmla="*/ 592 w 824"/>
                <a:gd name="T27" fmla="*/ 61 h 207"/>
                <a:gd name="T28" fmla="*/ 512 w 824"/>
                <a:gd name="T29" fmla="*/ 18 h 207"/>
                <a:gd name="T30" fmla="*/ 604 w 824"/>
                <a:gd name="T31" fmla="*/ 18 h 207"/>
                <a:gd name="T32" fmla="*/ 684 w 824"/>
                <a:gd name="T33" fmla="*/ 61 h 207"/>
                <a:gd name="T34" fmla="*/ 604 w 824"/>
                <a:gd name="T35" fmla="*/ 18 h 207"/>
                <a:gd name="T36" fmla="*/ 694 w 824"/>
                <a:gd name="T37" fmla="*/ 18 h 207"/>
                <a:gd name="T38" fmla="*/ 742 w 824"/>
                <a:gd name="T39" fmla="*/ 125 h 207"/>
                <a:gd name="T40" fmla="*/ 694 w 824"/>
                <a:gd name="T41" fmla="*/ 18 h 207"/>
                <a:gd name="T42" fmla="*/ 758 w 824"/>
                <a:gd name="T43" fmla="*/ 18 h 207"/>
                <a:gd name="T44" fmla="*/ 806 w 824"/>
                <a:gd name="T45" fmla="*/ 99 h 207"/>
                <a:gd name="T46" fmla="*/ 758 w 824"/>
                <a:gd name="T47" fmla="*/ 18 h 207"/>
                <a:gd name="T48" fmla="*/ 1 w 824"/>
                <a:gd name="T49" fmla="*/ 0 h 207"/>
                <a:gd name="T50" fmla="*/ 0 w 824"/>
                <a:gd name="T51" fmla="*/ 90 h 207"/>
                <a:gd name="T52" fmla="*/ 32 w 824"/>
                <a:gd name="T53" fmla="*/ 98 h 207"/>
                <a:gd name="T54" fmla="*/ 0 w 824"/>
                <a:gd name="T55" fmla="*/ 108 h 207"/>
                <a:gd name="T56" fmla="*/ 32 w 824"/>
                <a:gd name="T57" fmla="*/ 116 h 207"/>
                <a:gd name="T58" fmla="*/ 0 w 824"/>
                <a:gd name="T59" fmla="*/ 207 h 207"/>
                <a:gd name="T60" fmla="*/ 177 w 824"/>
                <a:gd name="T61" fmla="*/ 143 h 207"/>
                <a:gd name="T62" fmla="*/ 689 w 824"/>
                <a:gd name="T63" fmla="*/ 207 h 207"/>
                <a:gd name="T64" fmla="*/ 815 w 824"/>
                <a:gd name="T65" fmla="*/ 207 h 207"/>
                <a:gd name="T66" fmla="*/ 824 w 824"/>
                <a:gd name="T67" fmla="*/ 33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824" h="207">
                  <a:moveTo>
                    <a:pt x="144" y="18"/>
                  </a:moveTo>
                  <a:cubicBezTo>
                    <a:pt x="144" y="18"/>
                    <a:pt x="144" y="18"/>
                    <a:pt x="144" y="18"/>
                  </a:cubicBezTo>
                  <a:cubicBezTo>
                    <a:pt x="224" y="18"/>
                    <a:pt x="224" y="18"/>
                    <a:pt x="224" y="18"/>
                  </a:cubicBezTo>
                  <a:cubicBezTo>
                    <a:pt x="224" y="61"/>
                    <a:pt x="224" y="61"/>
                    <a:pt x="224" y="61"/>
                  </a:cubicBezTo>
                  <a:cubicBezTo>
                    <a:pt x="144" y="61"/>
                    <a:pt x="144" y="61"/>
                    <a:pt x="144" y="61"/>
                  </a:cubicBezTo>
                  <a:cubicBezTo>
                    <a:pt x="144" y="18"/>
                    <a:pt x="144" y="18"/>
                    <a:pt x="144" y="18"/>
                  </a:cubicBezTo>
                  <a:moveTo>
                    <a:pt x="236" y="18"/>
                  </a:moveTo>
                  <a:cubicBezTo>
                    <a:pt x="236" y="18"/>
                    <a:pt x="236" y="18"/>
                    <a:pt x="236" y="18"/>
                  </a:cubicBezTo>
                  <a:cubicBezTo>
                    <a:pt x="316" y="18"/>
                    <a:pt x="316" y="18"/>
                    <a:pt x="316" y="18"/>
                  </a:cubicBezTo>
                  <a:cubicBezTo>
                    <a:pt x="316" y="61"/>
                    <a:pt x="316" y="61"/>
                    <a:pt x="316" y="61"/>
                  </a:cubicBezTo>
                  <a:cubicBezTo>
                    <a:pt x="236" y="61"/>
                    <a:pt x="236" y="61"/>
                    <a:pt x="236" y="61"/>
                  </a:cubicBezTo>
                  <a:cubicBezTo>
                    <a:pt x="236" y="18"/>
                    <a:pt x="236" y="18"/>
                    <a:pt x="236" y="18"/>
                  </a:cubicBezTo>
                  <a:moveTo>
                    <a:pt x="328" y="18"/>
                  </a:moveTo>
                  <a:cubicBezTo>
                    <a:pt x="328" y="18"/>
                    <a:pt x="328" y="18"/>
                    <a:pt x="328" y="18"/>
                  </a:cubicBezTo>
                  <a:cubicBezTo>
                    <a:pt x="408" y="18"/>
                    <a:pt x="408" y="18"/>
                    <a:pt x="408" y="18"/>
                  </a:cubicBezTo>
                  <a:cubicBezTo>
                    <a:pt x="408" y="61"/>
                    <a:pt x="408" y="61"/>
                    <a:pt x="408" y="61"/>
                  </a:cubicBezTo>
                  <a:cubicBezTo>
                    <a:pt x="328" y="61"/>
                    <a:pt x="328" y="61"/>
                    <a:pt x="328" y="61"/>
                  </a:cubicBezTo>
                  <a:cubicBezTo>
                    <a:pt x="328" y="18"/>
                    <a:pt x="328" y="18"/>
                    <a:pt x="328" y="18"/>
                  </a:cubicBezTo>
                  <a:moveTo>
                    <a:pt x="420" y="18"/>
                  </a:moveTo>
                  <a:cubicBezTo>
                    <a:pt x="420" y="18"/>
                    <a:pt x="420" y="18"/>
                    <a:pt x="420" y="18"/>
                  </a:cubicBezTo>
                  <a:cubicBezTo>
                    <a:pt x="500" y="18"/>
                    <a:pt x="500" y="18"/>
                    <a:pt x="500" y="18"/>
                  </a:cubicBezTo>
                  <a:cubicBezTo>
                    <a:pt x="500" y="61"/>
                    <a:pt x="500" y="61"/>
                    <a:pt x="500" y="61"/>
                  </a:cubicBezTo>
                  <a:cubicBezTo>
                    <a:pt x="420" y="61"/>
                    <a:pt x="420" y="61"/>
                    <a:pt x="420" y="61"/>
                  </a:cubicBezTo>
                  <a:cubicBezTo>
                    <a:pt x="420" y="18"/>
                    <a:pt x="420" y="18"/>
                    <a:pt x="420" y="18"/>
                  </a:cubicBezTo>
                  <a:moveTo>
                    <a:pt x="512" y="18"/>
                  </a:moveTo>
                  <a:cubicBezTo>
                    <a:pt x="512" y="18"/>
                    <a:pt x="512" y="18"/>
                    <a:pt x="512" y="18"/>
                  </a:cubicBezTo>
                  <a:cubicBezTo>
                    <a:pt x="592" y="18"/>
                    <a:pt x="592" y="18"/>
                    <a:pt x="592" y="18"/>
                  </a:cubicBezTo>
                  <a:cubicBezTo>
                    <a:pt x="592" y="61"/>
                    <a:pt x="592" y="61"/>
                    <a:pt x="592" y="61"/>
                  </a:cubicBezTo>
                  <a:cubicBezTo>
                    <a:pt x="512" y="61"/>
                    <a:pt x="512" y="61"/>
                    <a:pt x="512" y="61"/>
                  </a:cubicBezTo>
                  <a:cubicBezTo>
                    <a:pt x="512" y="18"/>
                    <a:pt x="512" y="18"/>
                    <a:pt x="512" y="18"/>
                  </a:cubicBezTo>
                  <a:moveTo>
                    <a:pt x="604" y="18"/>
                  </a:moveTo>
                  <a:cubicBezTo>
                    <a:pt x="604" y="18"/>
                    <a:pt x="604" y="18"/>
                    <a:pt x="604" y="18"/>
                  </a:cubicBezTo>
                  <a:cubicBezTo>
                    <a:pt x="684" y="18"/>
                    <a:pt x="684" y="18"/>
                    <a:pt x="684" y="18"/>
                  </a:cubicBezTo>
                  <a:cubicBezTo>
                    <a:pt x="684" y="61"/>
                    <a:pt x="684" y="61"/>
                    <a:pt x="684" y="61"/>
                  </a:cubicBezTo>
                  <a:cubicBezTo>
                    <a:pt x="604" y="61"/>
                    <a:pt x="604" y="61"/>
                    <a:pt x="604" y="61"/>
                  </a:cubicBezTo>
                  <a:cubicBezTo>
                    <a:pt x="604" y="18"/>
                    <a:pt x="604" y="18"/>
                    <a:pt x="604" y="18"/>
                  </a:cubicBezTo>
                  <a:moveTo>
                    <a:pt x="694" y="18"/>
                  </a:moveTo>
                  <a:cubicBezTo>
                    <a:pt x="694" y="18"/>
                    <a:pt x="694" y="18"/>
                    <a:pt x="694" y="18"/>
                  </a:cubicBezTo>
                  <a:cubicBezTo>
                    <a:pt x="742" y="18"/>
                    <a:pt x="742" y="18"/>
                    <a:pt x="742" y="18"/>
                  </a:cubicBezTo>
                  <a:cubicBezTo>
                    <a:pt x="742" y="125"/>
                    <a:pt x="742" y="125"/>
                    <a:pt x="742" y="125"/>
                  </a:cubicBezTo>
                  <a:cubicBezTo>
                    <a:pt x="694" y="125"/>
                    <a:pt x="694" y="125"/>
                    <a:pt x="694" y="125"/>
                  </a:cubicBezTo>
                  <a:cubicBezTo>
                    <a:pt x="694" y="18"/>
                    <a:pt x="694" y="18"/>
                    <a:pt x="694" y="18"/>
                  </a:cubicBezTo>
                  <a:moveTo>
                    <a:pt x="758" y="18"/>
                  </a:moveTo>
                  <a:cubicBezTo>
                    <a:pt x="758" y="18"/>
                    <a:pt x="758" y="18"/>
                    <a:pt x="758" y="18"/>
                  </a:cubicBezTo>
                  <a:cubicBezTo>
                    <a:pt x="806" y="18"/>
                    <a:pt x="806" y="18"/>
                    <a:pt x="806" y="18"/>
                  </a:cubicBezTo>
                  <a:cubicBezTo>
                    <a:pt x="806" y="99"/>
                    <a:pt x="806" y="99"/>
                    <a:pt x="806" y="99"/>
                  </a:cubicBezTo>
                  <a:cubicBezTo>
                    <a:pt x="758" y="99"/>
                    <a:pt x="758" y="99"/>
                    <a:pt x="758" y="99"/>
                  </a:cubicBezTo>
                  <a:cubicBezTo>
                    <a:pt x="758" y="18"/>
                    <a:pt x="758" y="18"/>
                    <a:pt x="758" y="18"/>
                  </a:cubicBezTo>
                  <a:moveTo>
                    <a:pt x="823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11"/>
                    <a:pt x="0" y="22"/>
                    <a:pt x="0" y="33"/>
                  </a:cubicBezTo>
                  <a:cubicBezTo>
                    <a:pt x="0" y="90"/>
                    <a:pt x="0" y="90"/>
                    <a:pt x="0" y="90"/>
                  </a:cubicBezTo>
                  <a:cubicBezTo>
                    <a:pt x="32" y="90"/>
                    <a:pt x="32" y="90"/>
                    <a:pt x="32" y="90"/>
                  </a:cubicBezTo>
                  <a:cubicBezTo>
                    <a:pt x="32" y="98"/>
                    <a:pt x="32" y="98"/>
                    <a:pt x="32" y="98"/>
                  </a:cubicBezTo>
                  <a:cubicBezTo>
                    <a:pt x="0" y="98"/>
                    <a:pt x="0" y="98"/>
                    <a:pt x="0" y="98"/>
                  </a:cubicBezTo>
                  <a:cubicBezTo>
                    <a:pt x="0" y="108"/>
                    <a:pt x="0" y="108"/>
                    <a:pt x="0" y="108"/>
                  </a:cubicBezTo>
                  <a:cubicBezTo>
                    <a:pt x="32" y="108"/>
                    <a:pt x="32" y="108"/>
                    <a:pt x="32" y="108"/>
                  </a:cubicBezTo>
                  <a:cubicBezTo>
                    <a:pt x="32" y="116"/>
                    <a:pt x="32" y="116"/>
                    <a:pt x="32" y="116"/>
                  </a:cubicBezTo>
                  <a:cubicBezTo>
                    <a:pt x="0" y="116"/>
                    <a:pt x="0" y="116"/>
                    <a:pt x="0" y="116"/>
                  </a:cubicBezTo>
                  <a:cubicBezTo>
                    <a:pt x="0" y="207"/>
                    <a:pt x="0" y="207"/>
                    <a:pt x="0" y="207"/>
                  </a:cubicBezTo>
                  <a:cubicBezTo>
                    <a:pt x="114" y="207"/>
                    <a:pt x="114" y="207"/>
                    <a:pt x="114" y="207"/>
                  </a:cubicBezTo>
                  <a:cubicBezTo>
                    <a:pt x="114" y="172"/>
                    <a:pt x="142" y="143"/>
                    <a:pt x="177" y="143"/>
                  </a:cubicBezTo>
                  <a:cubicBezTo>
                    <a:pt x="212" y="143"/>
                    <a:pt x="241" y="172"/>
                    <a:pt x="241" y="207"/>
                  </a:cubicBezTo>
                  <a:cubicBezTo>
                    <a:pt x="689" y="207"/>
                    <a:pt x="689" y="207"/>
                    <a:pt x="689" y="207"/>
                  </a:cubicBezTo>
                  <a:cubicBezTo>
                    <a:pt x="689" y="172"/>
                    <a:pt x="717" y="143"/>
                    <a:pt x="752" y="143"/>
                  </a:cubicBezTo>
                  <a:cubicBezTo>
                    <a:pt x="787" y="143"/>
                    <a:pt x="815" y="172"/>
                    <a:pt x="815" y="207"/>
                  </a:cubicBezTo>
                  <a:cubicBezTo>
                    <a:pt x="824" y="207"/>
                    <a:pt x="824" y="207"/>
                    <a:pt x="824" y="207"/>
                  </a:cubicBezTo>
                  <a:cubicBezTo>
                    <a:pt x="824" y="33"/>
                    <a:pt x="824" y="33"/>
                    <a:pt x="824" y="33"/>
                  </a:cubicBezTo>
                  <a:cubicBezTo>
                    <a:pt x="824" y="22"/>
                    <a:pt x="824" y="11"/>
                    <a:pt x="823" y="0"/>
                  </a:cubicBezTo>
                </a:path>
              </a:pathLst>
            </a:custGeom>
            <a:solidFill>
              <a:srgbClr val="F59B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2" name="Freeform 22"/>
            <p:cNvSpPr>
              <a:spLocks noEditPoints="1"/>
            </p:cNvSpPr>
            <p:nvPr/>
          </p:nvSpPr>
          <p:spPr bwMode="auto">
            <a:xfrm flipH="1">
              <a:off x="1941459" y="3157538"/>
              <a:ext cx="1104918" cy="174625"/>
            </a:xfrm>
            <a:custGeom>
              <a:avLst/>
              <a:gdLst>
                <a:gd name="T0" fmla="*/ 33 w 814"/>
                <a:gd name="T1" fmla="*/ 62 h 124"/>
                <a:gd name="T2" fmla="*/ 94 w 814"/>
                <a:gd name="T3" fmla="*/ 19 h 124"/>
                <a:gd name="T4" fmla="*/ 126 w 814"/>
                <a:gd name="T5" fmla="*/ 19 h 124"/>
                <a:gd name="T6" fmla="*/ 126 w 814"/>
                <a:gd name="T7" fmla="*/ 62 h 124"/>
                <a:gd name="T8" fmla="*/ 33 w 814"/>
                <a:gd name="T9" fmla="*/ 62 h 124"/>
                <a:gd name="T10" fmla="*/ 33 w 814"/>
                <a:gd name="T11" fmla="*/ 62 h 124"/>
                <a:gd name="T12" fmla="*/ 139 w 814"/>
                <a:gd name="T13" fmla="*/ 19 h 124"/>
                <a:gd name="T14" fmla="*/ 139 w 814"/>
                <a:gd name="T15" fmla="*/ 19 h 124"/>
                <a:gd name="T16" fmla="*/ 219 w 814"/>
                <a:gd name="T17" fmla="*/ 19 h 124"/>
                <a:gd name="T18" fmla="*/ 219 w 814"/>
                <a:gd name="T19" fmla="*/ 62 h 124"/>
                <a:gd name="T20" fmla="*/ 139 w 814"/>
                <a:gd name="T21" fmla="*/ 62 h 124"/>
                <a:gd name="T22" fmla="*/ 139 w 814"/>
                <a:gd name="T23" fmla="*/ 19 h 124"/>
                <a:gd name="T24" fmla="*/ 231 w 814"/>
                <a:gd name="T25" fmla="*/ 19 h 124"/>
                <a:gd name="T26" fmla="*/ 231 w 814"/>
                <a:gd name="T27" fmla="*/ 19 h 124"/>
                <a:gd name="T28" fmla="*/ 311 w 814"/>
                <a:gd name="T29" fmla="*/ 19 h 124"/>
                <a:gd name="T30" fmla="*/ 311 w 814"/>
                <a:gd name="T31" fmla="*/ 62 h 124"/>
                <a:gd name="T32" fmla="*/ 231 w 814"/>
                <a:gd name="T33" fmla="*/ 62 h 124"/>
                <a:gd name="T34" fmla="*/ 231 w 814"/>
                <a:gd name="T35" fmla="*/ 19 h 124"/>
                <a:gd name="T36" fmla="*/ 324 w 814"/>
                <a:gd name="T37" fmla="*/ 19 h 124"/>
                <a:gd name="T38" fmla="*/ 324 w 814"/>
                <a:gd name="T39" fmla="*/ 19 h 124"/>
                <a:gd name="T40" fmla="*/ 404 w 814"/>
                <a:gd name="T41" fmla="*/ 19 h 124"/>
                <a:gd name="T42" fmla="*/ 404 w 814"/>
                <a:gd name="T43" fmla="*/ 62 h 124"/>
                <a:gd name="T44" fmla="*/ 324 w 814"/>
                <a:gd name="T45" fmla="*/ 62 h 124"/>
                <a:gd name="T46" fmla="*/ 324 w 814"/>
                <a:gd name="T47" fmla="*/ 19 h 124"/>
                <a:gd name="T48" fmla="*/ 416 w 814"/>
                <a:gd name="T49" fmla="*/ 19 h 124"/>
                <a:gd name="T50" fmla="*/ 416 w 814"/>
                <a:gd name="T51" fmla="*/ 19 h 124"/>
                <a:gd name="T52" fmla="*/ 496 w 814"/>
                <a:gd name="T53" fmla="*/ 19 h 124"/>
                <a:gd name="T54" fmla="*/ 496 w 814"/>
                <a:gd name="T55" fmla="*/ 62 h 124"/>
                <a:gd name="T56" fmla="*/ 416 w 814"/>
                <a:gd name="T57" fmla="*/ 62 h 124"/>
                <a:gd name="T58" fmla="*/ 416 w 814"/>
                <a:gd name="T59" fmla="*/ 19 h 124"/>
                <a:gd name="T60" fmla="*/ 508 w 814"/>
                <a:gd name="T61" fmla="*/ 19 h 124"/>
                <a:gd name="T62" fmla="*/ 508 w 814"/>
                <a:gd name="T63" fmla="*/ 19 h 124"/>
                <a:gd name="T64" fmla="*/ 589 w 814"/>
                <a:gd name="T65" fmla="*/ 19 h 124"/>
                <a:gd name="T66" fmla="*/ 589 w 814"/>
                <a:gd name="T67" fmla="*/ 62 h 124"/>
                <a:gd name="T68" fmla="*/ 508 w 814"/>
                <a:gd name="T69" fmla="*/ 62 h 124"/>
                <a:gd name="T70" fmla="*/ 508 w 814"/>
                <a:gd name="T71" fmla="*/ 19 h 124"/>
                <a:gd name="T72" fmla="*/ 601 w 814"/>
                <a:gd name="T73" fmla="*/ 19 h 124"/>
                <a:gd name="T74" fmla="*/ 601 w 814"/>
                <a:gd name="T75" fmla="*/ 19 h 124"/>
                <a:gd name="T76" fmla="*/ 681 w 814"/>
                <a:gd name="T77" fmla="*/ 19 h 124"/>
                <a:gd name="T78" fmla="*/ 681 w 814"/>
                <a:gd name="T79" fmla="*/ 62 h 124"/>
                <a:gd name="T80" fmla="*/ 601 w 814"/>
                <a:gd name="T81" fmla="*/ 62 h 124"/>
                <a:gd name="T82" fmla="*/ 601 w 814"/>
                <a:gd name="T83" fmla="*/ 19 h 124"/>
                <a:gd name="T84" fmla="*/ 693 w 814"/>
                <a:gd name="T85" fmla="*/ 19 h 124"/>
                <a:gd name="T86" fmla="*/ 693 w 814"/>
                <a:gd name="T87" fmla="*/ 19 h 124"/>
                <a:gd name="T88" fmla="*/ 724 w 814"/>
                <a:gd name="T89" fmla="*/ 19 h 124"/>
                <a:gd name="T90" fmla="*/ 782 w 814"/>
                <a:gd name="T91" fmla="*/ 62 h 124"/>
                <a:gd name="T92" fmla="*/ 782 w 814"/>
                <a:gd name="T93" fmla="*/ 62 h 124"/>
                <a:gd name="T94" fmla="*/ 782 w 814"/>
                <a:gd name="T95" fmla="*/ 62 h 124"/>
                <a:gd name="T96" fmla="*/ 693 w 814"/>
                <a:gd name="T97" fmla="*/ 62 h 124"/>
                <a:gd name="T98" fmla="*/ 693 w 814"/>
                <a:gd name="T99" fmla="*/ 19 h 124"/>
                <a:gd name="T100" fmla="*/ 739 w 814"/>
                <a:gd name="T101" fmla="*/ 0 h 124"/>
                <a:gd name="T102" fmla="*/ 80 w 814"/>
                <a:gd name="T103" fmla="*/ 0 h 124"/>
                <a:gd name="T104" fmla="*/ 12 w 814"/>
                <a:gd name="T105" fmla="*/ 55 h 124"/>
                <a:gd name="T106" fmla="*/ 4 w 814"/>
                <a:gd name="T107" fmla="*/ 96 h 124"/>
                <a:gd name="T108" fmla="*/ 0 w 814"/>
                <a:gd name="T109" fmla="*/ 124 h 124"/>
                <a:gd name="T110" fmla="*/ 814 w 814"/>
                <a:gd name="T111" fmla="*/ 124 h 124"/>
                <a:gd name="T112" fmla="*/ 803 w 814"/>
                <a:gd name="T113" fmla="*/ 53 h 124"/>
                <a:gd name="T114" fmla="*/ 739 w 814"/>
                <a:gd name="T115" fmla="*/ 0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814" h="124">
                  <a:moveTo>
                    <a:pt x="33" y="62"/>
                  </a:moveTo>
                  <a:cubicBezTo>
                    <a:pt x="42" y="36"/>
                    <a:pt x="66" y="19"/>
                    <a:pt x="94" y="19"/>
                  </a:cubicBezTo>
                  <a:cubicBezTo>
                    <a:pt x="126" y="19"/>
                    <a:pt x="126" y="19"/>
                    <a:pt x="126" y="19"/>
                  </a:cubicBezTo>
                  <a:cubicBezTo>
                    <a:pt x="126" y="62"/>
                    <a:pt x="126" y="62"/>
                    <a:pt x="126" y="62"/>
                  </a:cubicBezTo>
                  <a:cubicBezTo>
                    <a:pt x="33" y="62"/>
                    <a:pt x="33" y="62"/>
                    <a:pt x="33" y="62"/>
                  </a:cubicBezTo>
                  <a:cubicBezTo>
                    <a:pt x="33" y="62"/>
                    <a:pt x="33" y="62"/>
                    <a:pt x="33" y="62"/>
                  </a:cubicBezTo>
                  <a:moveTo>
                    <a:pt x="139" y="19"/>
                  </a:moveTo>
                  <a:cubicBezTo>
                    <a:pt x="139" y="19"/>
                    <a:pt x="139" y="19"/>
                    <a:pt x="139" y="19"/>
                  </a:cubicBezTo>
                  <a:cubicBezTo>
                    <a:pt x="219" y="19"/>
                    <a:pt x="219" y="19"/>
                    <a:pt x="219" y="19"/>
                  </a:cubicBezTo>
                  <a:cubicBezTo>
                    <a:pt x="219" y="62"/>
                    <a:pt x="219" y="62"/>
                    <a:pt x="219" y="62"/>
                  </a:cubicBezTo>
                  <a:cubicBezTo>
                    <a:pt x="139" y="62"/>
                    <a:pt x="139" y="62"/>
                    <a:pt x="139" y="62"/>
                  </a:cubicBezTo>
                  <a:cubicBezTo>
                    <a:pt x="139" y="19"/>
                    <a:pt x="139" y="19"/>
                    <a:pt x="139" y="19"/>
                  </a:cubicBezTo>
                  <a:moveTo>
                    <a:pt x="231" y="19"/>
                  </a:moveTo>
                  <a:cubicBezTo>
                    <a:pt x="231" y="19"/>
                    <a:pt x="231" y="19"/>
                    <a:pt x="231" y="19"/>
                  </a:cubicBezTo>
                  <a:cubicBezTo>
                    <a:pt x="311" y="19"/>
                    <a:pt x="311" y="19"/>
                    <a:pt x="311" y="19"/>
                  </a:cubicBezTo>
                  <a:cubicBezTo>
                    <a:pt x="311" y="62"/>
                    <a:pt x="311" y="62"/>
                    <a:pt x="311" y="62"/>
                  </a:cubicBezTo>
                  <a:cubicBezTo>
                    <a:pt x="231" y="62"/>
                    <a:pt x="231" y="62"/>
                    <a:pt x="231" y="62"/>
                  </a:cubicBezTo>
                  <a:cubicBezTo>
                    <a:pt x="231" y="19"/>
                    <a:pt x="231" y="19"/>
                    <a:pt x="231" y="19"/>
                  </a:cubicBezTo>
                  <a:moveTo>
                    <a:pt x="324" y="19"/>
                  </a:moveTo>
                  <a:cubicBezTo>
                    <a:pt x="324" y="19"/>
                    <a:pt x="324" y="19"/>
                    <a:pt x="324" y="19"/>
                  </a:cubicBezTo>
                  <a:cubicBezTo>
                    <a:pt x="404" y="19"/>
                    <a:pt x="404" y="19"/>
                    <a:pt x="404" y="19"/>
                  </a:cubicBezTo>
                  <a:cubicBezTo>
                    <a:pt x="404" y="62"/>
                    <a:pt x="404" y="62"/>
                    <a:pt x="404" y="62"/>
                  </a:cubicBezTo>
                  <a:cubicBezTo>
                    <a:pt x="324" y="62"/>
                    <a:pt x="324" y="62"/>
                    <a:pt x="324" y="62"/>
                  </a:cubicBezTo>
                  <a:cubicBezTo>
                    <a:pt x="324" y="19"/>
                    <a:pt x="324" y="19"/>
                    <a:pt x="324" y="19"/>
                  </a:cubicBezTo>
                  <a:moveTo>
                    <a:pt x="416" y="19"/>
                  </a:moveTo>
                  <a:cubicBezTo>
                    <a:pt x="416" y="19"/>
                    <a:pt x="416" y="19"/>
                    <a:pt x="416" y="19"/>
                  </a:cubicBezTo>
                  <a:cubicBezTo>
                    <a:pt x="496" y="19"/>
                    <a:pt x="496" y="19"/>
                    <a:pt x="496" y="19"/>
                  </a:cubicBezTo>
                  <a:cubicBezTo>
                    <a:pt x="496" y="62"/>
                    <a:pt x="496" y="62"/>
                    <a:pt x="496" y="62"/>
                  </a:cubicBezTo>
                  <a:cubicBezTo>
                    <a:pt x="416" y="62"/>
                    <a:pt x="416" y="62"/>
                    <a:pt x="416" y="62"/>
                  </a:cubicBezTo>
                  <a:cubicBezTo>
                    <a:pt x="416" y="19"/>
                    <a:pt x="416" y="19"/>
                    <a:pt x="416" y="19"/>
                  </a:cubicBezTo>
                  <a:moveTo>
                    <a:pt x="508" y="19"/>
                  </a:moveTo>
                  <a:cubicBezTo>
                    <a:pt x="508" y="19"/>
                    <a:pt x="508" y="19"/>
                    <a:pt x="508" y="19"/>
                  </a:cubicBezTo>
                  <a:cubicBezTo>
                    <a:pt x="589" y="19"/>
                    <a:pt x="589" y="19"/>
                    <a:pt x="589" y="19"/>
                  </a:cubicBezTo>
                  <a:cubicBezTo>
                    <a:pt x="589" y="62"/>
                    <a:pt x="589" y="62"/>
                    <a:pt x="589" y="62"/>
                  </a:cubicBezTo>
                  <a:cubicBezTo>
                    <a:pt x="508" y="62"/>
                    <a:pt x="508" y="62"/>
                    <a:pt x="508" y="62"/>
                  </a:cubicBezTo>
                  <a:cubicBezTo>
                    <a:pt x="508" y="19"/>
                    <a:pt x="508" y="19"/>
                    <a:pt x="508" y="19"/>
                  </a:cubicBezTo>
                  <a:moveTo>
                    <a:pt x="601" y="19"/>
                  </a:moveTo>
                  <a:cubicBezTo>
                    <a:pt x="601" y="19"/>
                    <a:pt x="601" y="19"/>
                    <a:pt x="601" y="19"/>
                  </a:cubicBezTo>
                  <a:cubicBezTo>
                    <a:pt x="681" y="19"/>
                    <a:pt x="681" y="19"/>
                    <a:pt x="681" y="19"/>
                  </a:cubicBezTo>
                  <a:cubicBezTo>
                    <a:pt x="681" y="62"/>
                    <a:pt x="681" y="62"/>
                    <a:pt x="681" y="62"/>
                  </a:cubicBezTo>
                  <a:cubicBezTo>
                    <a:pt x="601" y="62"/>
                    <a:pt x="601" y="62"/>
                    <a:pt x="601" y="62"/>
                  </a:cubicBezTo>
                  <a:cubicBezTo>
                    <a:pt x="601" y="19"/>
                    <a:pt x="601" y="19"/>
                    <a:pt x="601" y="19"/>
                  </a:cubicBezTo>
                  <a:moveTo>
                    <a:pt x="693" y="19"/>
                  </a:moveTo>
                  <a:cubicBezTo>
                    <a:pt x="693" y="19"/>
                    <a:pt x="693" y="19"/>
                    <a:pt x="693" y="19"/>
                  </a:cubicBezTo>
                  <a:cubicBezTo>
                    <a:pt x="724" y="19"/>
                    <a:pt x="724" y="19"/>
                    <a:pt x="724" y="19"/>
                  </a:cubicBezTo>
                  <a:cubicBezTo>
                    <a:pt x="751" y="19"/>
                    <a:pt x="775" y="36"/>
                    <a:pt x="782" y="62"/>
                  </a:cubicBezTo>
                  <a:cubicBezTo>
                    <a:pt x="782" y="62"/>
                    <a:pt x="782" y="62"/>
                    <a:pt x="782" y="62"/>
                  </a:cubicBezTo>
                  <a:cubicBezTo>
                    <a:pt x="782" y="62"/>
                    <a:pt x="782" y="62"/>
                    <a:pt x="782" y="62"/>
                  </a:cubicBezTo>
                  <a:cubicBezTo>
                    <a:pt x="693" y="62"/>
                    <a:pt x="693" y="62"/>
                    <a:pt x="693" y="62"/>
                  </a:cubicBezTo>
                  <a:cubicBezTo>
                    <a:pt x="693" y="19"/>
                    <a:pt x="693" y="19"/>
                    <a:pt x="693" y="19"/>
                  </a:cubicBezTo>
                  <a:moveTo>
                    <a:pt x="739" y="0"/>
                  </a:moveTo>
                  <a:cubicBezTo>
                    <a:pt x="80" y="0"/>
                    <a:pt x="80" y="0"/>
                    <a:pt x="80" y="0"/>
                  </a:cubicBezTo>
                  <a:cubicBezTo>
                    <a:pt x="47" y="0"/>
                    <a:pt x="22" y="23"/>
                    <a:pt x="12" y="55"/>
                  </a:cubicBezTo>
                  <a:cubicBezTo>
                    <a:pt x="8" y="67"/>
                    <a:pt x="4" y="96"/>
                    <a:pt x="4" y="96"/>
                  </a:cubicBezTo>
                  <a:cubicBezTo>
                    <a:pt x="3" y="105"/>
                    <a:pt x="1" y="115"/>
                    <a:pt x="0" y="124"/>
                  </a:cubicBezTo>
                  <a:cubicBezTo>
                    <a:pt x="814" y="124"/>
                    <a:pt x="814" y="124"/>
                    <a:pt x="814" y="124"/>
                  </a:cubicBezTo>
                  <a:cubicBezTo>
                    <a:pt x="812" y="101"/>
                    <a:pt x="808" y="74"/>
                    <a:pt x="803" y="53"/>
                  </a:cubicBezTo>
                  <a:cubicBezTo>
                    <a:pt x="796" y="24"/>
                    <a:pt x="769" y="0"/>
                    <a:pt x="739" y="0"/>
                  </a:cubicBezTo>
                </a:path>
              </a:pathLst>
            </a:custGeom>
            <a:solidFill>
              <a:srgbClr val="F59B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9" name="Freeform 13"/>
            <p:cNvSpPr>
              <a:spLocks/>
            </p:cNvSpPr>
            <p:nvPr/>
          </p:nvSpPr>
          <p:spPr bwMode="auto">
            <a:xfrm flipH="1">
              <a:off x="3987603" y="3082925"/>
              <a:ext cx="6134295" cy="677863"/>
            </a:xfrm>
            <a:custGeom>
              <a:avLst/>
              <a:gdLst>
                <a:gd name="T0" fmla="*/ 2143 w 2242"/>
                <a:gd name="T1" fmla="*/ 431 h 480"/>
                <a:gd name="T2" fmla="*/ 2143 w 2242"/>
                <a:gd name="T3" fmla="*/ 231 h 480"/>
                <a:gd name="T4" fmla="*/ 2144 w 2242"/>
                <a:gd name="T5" fmla="*/ 196 h 480"/>
                <a:gd name="T6" fmla="*/ 2146 w 2242"/>
                <a:gd name="T7" fmla="*/ 172 h 480"/>
                <a:gd name="T8" fmla="*/ 2150 w 2242"/>
                <a:gd name="T9" fmla="*/ 172 h 480"/>
                <a:gd name="T10" fmla="*/ 2152 w 2242"/>
                <a:gd name="T11" fmla="*/ 156 h 480"/>
                <a:gd name="T12" fmla="*/ 2161 w 2242"/>
                <a:gd name="T13" fmla="*/ 110 h 480"/>
                <a:gd name="T14" fmla="*/ 2242 w 2242"/>
                <a:gd name="T15" fmla="*/ 37 h 480"/>
                <a:gd name="T16" fmla="*/ 2242 w 2242"/>
                <a:gd name="T17" fmla="*/ 0 h 480"/>
                <a:gd name="T18" fmla="*/ 0 w 2242"/>
                <a:gd name="T19" fmla="*/ 0 h 480"/>
                <a:gd name="T20" fmla="*/ 0 w 2242"/>
                <a:gd name="T21" fmla="*/ 480 h 480"/>
                <a:gd name="T22" fmla="*/ 2242 w 2242"/>
                <a:gd name="T23" fmla="*/ 480 h 480"/>
                <a:gd name="T24" fmla="*/ 2242 w 2242"/>
                <a:gd name="T25" fmla="*/ 431 h 480"/>
                <a:gd name="T26" fmla="*/ 2143 w 2242"/>
                <a:gd name="T27" fmla="*/ 431 h 4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242" h="480">
                  <a:moveTo>
                    <a:pt x="2143" y="431"/>
                  </a:moveTo>
                  <a:cubicBezTo>
                    <a:pt x="2143" y="231"/>
                    <a:pt x="2143" y="231"/>
                    <a:pt x="2143" y="231"/>
                  </a:cubicBezTo>
                  <a:cubicBezTo>
                    <a:pt x="2143" y="220"/>
                    <a:pt x="2144" y="208"/>
                    <a:pt x="2144" y="196"/>
                  </a:cubicBezTo>
                  <a:cubicBezTo>
                    <a:pt x="2146" y="172"/>
                    <a:pt x="2146" y="172"/>
                    <a:pt x="2146" y="172"/>
                  </a:cubicBezTo>
                  <a:cubicBezTo>
                    <a:pt x="2150" y="172"/>
                    <a:pt x="2150" y="172"/>
                    <a:pt x="2150" y="172"/>
                  </a:cubicBezTo>
                  <a:cubicBezTo>
                    <a:pt x="2151" y="166"/>
                    <a:pt x="2151" y="161"/>
                    <a:pt x="2152" y="156"/>
                  </a:cubicBezTo>
                  <a:cubicBezTo>
                    <a:pt x="2153" y="151"/>
                    <a:pt x="2156" y="124"/>
                    <a:pt x="2161" y="110"/>
                  </a:cubicBezTo>
                  <a:cubicBezTo>
                    <a:pt x="2174" y="70"/>
                    <a:pt x="2205" y="42"/>
                    <a:pt x="2242" y="37"/>
                  </a:cubicBezTo>
                  <a:cubicBezTo>
                    <a:pt x="2242" y="0"/>
                    <a:pt x="2242" y="0"/>
                    <a:pt x="224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480"/>
                    <a:pt x="0" y="480"/>
                    <a:pt x="0" y="480"/>
                  </a:cubicBezTo>
                  <a:cubicBezTo>
                    <a:pt x="2242" y="480"/>
                    <a:pt x="2242" y="480"/>
                    <a:pt x="2242" y="480"/>
                  </a:cubicBezTo>
                  <a:cubicBezTo>
                    <a:pt x="2242" y="431"/>
                    <a:pt x="2242" y="431"/>
                    <a:pt x="2242" y="431"/>
                  </a:cubicBezTo>
                  <a:cubicBezTo>
                    <a:pt x="2143" y="431"/>
                    <a:pt x="2143" y="431"/>
                    <a:pt x="2143" y="431"/>
                  </a:cubicBezTo>
                </a:path>
              </a:pathLst>
            </a:custGeom>
            <a:solidFill>
              <a:srgbClr val="F59B2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2032749" y="3834209"/>
            <a:ext cx="8084426" cy="677863"/>
            <a:chOff x="2037471" y="3803650"/>
            <a:chExt cx="8084426" cy="677863"/>
          </a:xfrm>
        </p:grpSpPr>
        <p:sp>
          <p:nvSpPr>
            <p:cNvPr id="24" name="Freeform 24"/>
            <p:cNvSpPr>
              <a:spLocks/>
            </p:cNvSpPr>
            <p:nvPr/>
          </p:nvSpPr>
          <p:spPr bwMode="auto">
            <a:xfrm flipH="1">
              <a:off x="2098855" y="4379913"/>
              <a:ext cx="176283" cy="42863"/>
            </a:xfrm>
            <a:custGeom>
              <a:avLst/>
              <a:gdLst>
                <a:gd name="T0" fmla="*/ 0 w 112"/>
                <a:gd name="T1" fmla="*/ 0 h 27"/>
                <a:gd name="T2" fmla="*/ 0 w 112"/>
                <a:gd name="T3" fmla="*/ 27 h 27"/>
                <a:gd name="T4" fmla="*/ 112 w 112"/>
                <a:gd name="T5" fmla="*/ 27 h 27"/>
                <a:gd name="T6" fmla="*/ 97 w 112"/>
                <a:gd name="T7" fmla="*/ 0 h 27"/>
                <a:gd name="T8" fmla="*/ 0 w 112"/>
                <a:gd name="T9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2" h="27">
                  <a:moveTo>
                    <a:pt x="0" y="0"/>
                  </a:moveTo>
                  <a:lnTo>
                    <a:pt x="0" y="27"/>
                  </a:lnTo>
                  <a:lnTo>
                    <a:pt x="112" y="27"/>
                  </a:lnTo>
                  <a:lnTo>
                    <a:pt x="9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96F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5" name="Freeform 25"/>
            <p:cNvSpPr>
              <a:spLocks/>
            </p:cNvSpPr>
            <p:nvPr/>
          </p:nvSpPr>
          <p:spPr bwMode="auto">
            <a:xfrm flipH="1">
              <a:off x="2098855" y="4379913"/>
              <a:ext cx="176283" cy="42863"/>
            </a:xfrm>
            <a:custGeom>
              <a:avLst/>
              <a:gdLst>
                <a:gd name="T0" fmla="*/ 0 w 112"/>
                <a:gd name="T1" fmla="*/ 0 h 27"/>
                <a:gd name="T2" fmla="*/ 0 w 112"/>
                <a:gd name="T3" fmla="*/ 27 h 27"/>
                <a:gd name="T4" fmla="*/ 112 w 112"/>
                <a:gd name="T5" fmla="*/ 27 h 27"/>
                <a:gd name="T6" fmla="*/ 97 w 112"/>
                <a:gd name="T7" fmla="*/ 0 h 27"/>
                <a:gd name="T8" fmla="*/ 0 w 112"/>
                <a:gd name="T9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2" h="27">
                  <a:moveTo>
                    <a:pt x="0" y="0"/>
                  </a:moveTo>
                  <a:lnTo>
                    <a:pt x="0" y="27"/>
                  </a:lnTo>
                  <a:lnTo>
                    <a:pt x="112" y="27"/>
                  </a:lnTo>
                  <a:lnTo>
                    <a:pt x="97" y="0"/>
                  </a:lnTo>
                  <a:lnTo>
                    <a:pt x="0" y="0"/>
                  </a:lnTo>
                </a:path>
              </a:pathLst>
            </a:custGeom>
            <a:solidFill>
              <a:srgbClr val="E96F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6" name="Freeform 26"/>
            <p:cNvSpPr>
              <a:spLocks/>
            </p:cNvSpPr>
            <p:nvPr/>
          </p:nvSpPr>
          <p:spPr bwMode="auto">
            <a:xfrm flipH="1">
              <a:off x="3154980" y="3857625"/>
              <a:ext cx="212485" cy="196850"/>
            </a:xfrm>
            <a:custGeom>
              <a:avLst/>
              <a:gdLst>
                <a:gd name="T0" fmla="*/ 135 w 135"/>
                <a:gd name="T1" fmla="*/ 99 h 124"/>
                <a:gd name="T2" fmla="*/ 91 w 135"/>
                <a:gd name="T3" fmla="*/ 99 h 124"/>
                <a:gd name="T4" fmla="*/ 135 w 135"/>
                <a:gd name="T5" fmla="*/ 50 h 124"/>
                <a:gd name="T6" fmla="*/ 47 w 135"/>
                <a:gd name="T7" fmla="*/ 0 h 124"/>
                <a:gd name="T8" fmla="*/ 38 w 135"/>
                <a:gd name="T9" fmla="*/ 16 h 124"/>
                <a:gd name="T10" fmla="*/ 108 w 135"/>
                <a:gd name="T11" fmla="*/ 54 h 124"/>
                <a:gd name="T12" fmla="*/ 67 w 135"/>
                <a:gd name="T13" fmla="*/ 99 h 124"/>
                <a:gd name="T14" fmla="*/ 0 w 135"/>
                <a:gd name="T15" fmla="*/ 99 h 124"/>
                <a:gd name="T16" fmla="*/ 0 w 135"/>
                <a:gd name="T17" fmla="*/ 124 h 124"/>
                <a:gd name="T18" fmla="*/ 135 w 135"/>
                <a:gd name="T19" fmla="*/ 124 h 124"/>
                <a:gd name="T20" fmla="*/ 135 w 135"/>
                <a:gd name="T21" fmla="*/ 99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5" h="124">
                  <a:moveTo>
                    <a:pt x="135" y="99"/>
                  </a:moveTo>
                  <a:lnTo>
                    <a:pt x="91" y="99"/>
                  </a:lnTo>
                  <a:lnTo>
                    <a:pt x="135" y="50"/>
                  </a:lnTo>
                  <a:lnTo>
                    <a:pt x="47" y="0"/>
                  </a:lnTo>
                  <a:lnTo>
                    <a:pt x="38" y="16"/>
                  </a:lnTo>
                  <a:lnTo>
                    <a:pt x="108" y="54"/>
                  </a:lnTo>
                  <a:lnTo>
                    <a:pt x="67" y="99"/>
                  </a:lnTo>
                  <a:lnTo>
                    <a:pt x="0" y="99"/>
                  </a:lnTo>
                  <a:lnTo>
                    <a:pt x="0" y="124"/>
                  </a:lnTo>
                  <a:lnTo>
                    <a:pt x="135" y="124"/>
                  </a:lnTo>
                  <a:lnTo>
                    <a:pt x="135" y="99"/>
                  </a:lnTo>
                  <a:close/>
                </a:path>
              </a:pathLst>
            </a:custGeom>
            <a:solidFill>
              <a:srgbClr val="E96F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7" name="Freeform 27"/>
            <p:cNvSpPr>
              <a:spLocks/>
            </p:cNvSpPr>
            <p:nvPr/>
          </p:nvSpPr>
          <p:spPr bwMode="auto">
            <a:xfrm flipH="1">
              <a:off x="3154980" y="3857625"/>
              <a:ext cx="212485" cy="196850"/>
            </a:xfrm>
            <a:custGeom>
              <a:avLst/>
              <a:gdLst>
                <a:gd name="T0" fmla="*/ 135 w 135"/>
                <a:gd name="T1" fmla="*/ 99 h 124"/>
                <a:gd name="T2" fmla="*/ 91 w 135"/>
                <a:gd name="T3" fmla="*/ 99 h 124"/>
                <a:gd name="T4" fmla="*/ 135 w 135"/>
                <a:gd name="T5" fmla="*/ 50 h 124"/>
                <a:gd name="T6" fmla="*/ 47 w 135"/>
                <a:gd name="T7" fmla="*/ 0 h 124"/>
                <a:gd name="T8" fmla="*/ 38 w 135"/>
                <a:gd name="T9" fmla="*/ 16 h 124"/>
                <a:gd name="T10" fmla="*/ 108 w 135"/>
                <a:gd name="T11" fmla="*/ 54 h 124"/>
                <a:gd name="T12" fmla="*/ 67 w 135"/>
                <a:gd name="T13" fmla="*/ 99 h 124"/>
                <a:gd name="T14" fmla="*/ 0 w 135"/>
                <a:gd name="T15" fmla="*/ 99 h 124"/>
                <a:gd name="T16" fmla="*/ 0 w 135"/>
                <a:gd name="T17" fmla="*/ 124 h 124"/>
                <a:gd name="T18" fmla="*/ 135 w 135"/>
                <a:gd name="T19" fmla="*/ 124 h 124"/>
                <a:gd name="T20" fmla="*/ 135 w 135"/>
                <a:gd name="T21" fmla="*/ 99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5" h="124">
                  <a:moveTo>
                    <a:pt x="135" y="99"/>
                  </a:moveTo>
                  <a:lnTo>
                    <a:pt x="91" y="99"/>
                  </a:lnTo>
                  <a:lnTo>
                    <a:pt x="135" y="50"/>
                  </a:lnTo>
                  <a:lnTo>
                    <a:pt x="47" y="0"/>
                  </a:lnTo>
                  <a:lnTo>
                    <a:pt x="38" y="16"/>
                  </a:lnTo>
                  <a:lnTo>
                    <a:pt x="108" y="54"/>
                  </a:lnTo>
                  <a:lnTo>
                    <a:pt x="67" y="99"/>
                  </a:lnTo>
                  <a:lnTo>
                    <a:pt x="0" y="99"/>
                  </a:lnTo>
                  <a:lnTo>
                    <a:pt x="0" y="124"/>
                  </a:lnTo>
                  <a:lnTo>
                    <a:pt x="135" y="124"/>
                  </a:lnTo>
                  <a:lnTo>
                    <a:pt x="135" y="99"/>
                  </a:lnTo>
                </a:path>
              </a:pathLst>
            </a:custGeom>
            <a:solidFill>
              <a:srgbClr val="E96F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8" name="Rectangle 28"/>
            <p:cNvSpPr>
              <a:spLocks noChangeArrowheads="1"/>
            </p:cNvSpPr>
            <p:nvPr/>
          </p:nvSpPr>
          <p:spPr bwMode="auto">
            <a:xfrm flipH="1">
              <a:off x="3735770" y="4073525"/>
              <a:ext cx="33054" cy="263525"/>
            </a:xfrm>
            <a:prstGeom prst="rect">
              <a:avLst/>
            </a:prstGeom>
            <a:solidFill>
              <a:srgbClr val="E96F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9" name="Rectangle 29"/>
            <p:cNvSpPr>
              <a:spLocks noChangeArrowheads="1"/>
            </p:cNvSpPr>
            <p:nvPr/>
          </p:nvSpPr>
          <p:spPr bwMode="auto">
            <a:xfrm flipH="1">
              <a:off x="3735770" y="4073525"/>
              <a:ext cx="33054" cy="263525"/>
            </a:xfrm>
            <a:prstGeom prst="rect">
              <a:avLst/>
            </a:prstGeom>
            <a:solidFill>
              <a:srgbClr val="E96F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0" name="Freeform 30"/>
            <p:cNvSpPr>
              <a:spLocks/>
            </p:cNvSpPr>
            <p:nvPr/>
          </p:nvSpPr>
          <p:spPr bwMode="auto">
            <a:xfrm flipH="1">
              <a:off x="2763065" y="4306888"/>
              <a:ext cx="862529" cy="120650"/>
            </a:xfrm>
            <a:custGeom>
              <a:avLst/>
              <a:gdLst>
                <a:gd name="T0" fmla="*/ 0 w 636"/>
                <a:gd name="T1" fmla="*/ 42 h 86"/>
                <a:gd name="T2" fmla="*/ 41 w 636"/>
                <a:gd name="T3" fmla="*/ 42 h 86"/>
                <a:gd name="T4" fmla="*/ 41 w 636"/>
                <a:gd name="T5" fmla="*/ 48 h 86"/>
                <a:gd name="T6" fmla="*/ 78 w 636"/>
                <a:gd name="T7" fmla="*/ 86 h 86"/>
                <a:gd name="T8" fmla="*/ 116 w 636"/>
                <a:gd name="T9" fmla="*/ 48 h 86"/>
                <a:gd name="T10" fmla="*/ 115 w 636"/>
                <a:gd name="T11" fmla="*/ 42 h 86"/>
                <a:gd name="T12" fmla="*/ 154 w 636"/>
                <a:gd name="T13" fmla="*/ 42 h 86"/>
                <a:gd name="T14" fmla="*/ 153 w 636"/>
                <a:gd name="T15" fmla="*/ 48 h 86"/>
                <a:gd name="T16" fmla="*/ 191 w 636"/>
                <a:gd name="T17" fmla="*/ 86 h 86"/>
                <a:gd name="T18" fmla="*/ 228 w 636"/>
                <a:gd name="T19" fmla="*/ 48 h 86"/>
                <a:gd name="T20" fmla="*/ 228 w 636"/>
                <a:gd name="T21" fmla="*/ 42 h 86"/>
                <a:gd name="T22" fmla="*/ 268 w 636"/>
                <a:gd name="T23" fmla="*/ 42 h 86"/>
                <a:gd name="T24" fmla="*/ 279 w 636"/>
                <a:gd name="T25" fmla="*/ 63 h 86"/>
                <a:gd name="T26" fmla="*/ 348 w 636"/>
                <a:gd name="T27" fmla="*/ 63 h 86"/>
                <a:gd name="T28" fmla="*/ 358 w 636"/>
                <a:gd name="T29" fmla="*/ 42 h 86"/>
                <a:gd name="T30" fmla="*/ 405 w 636"/>
                <a:gd name="T31" fmla="*/ 42 h 86"/>
                <a:gd name="T32" fmla="*/ 404 w 636"/>
                <a:gd name="T33" fmla="*/ 48 h 86"/>
                <a:gd name="T34" fmla="*/ 442 w 636"/>
                <a:gd name="T35" fmla="*/ 86 h 86"/>
                <a:gd name="T36" fmla="*/ 480 w 636"/>
                <a:gd name="T37" fmla="*/ 48 h 86"/>
                <a:gd name="T38" fmla="*/ 479 w 636"/>
                <a:gd name="T39" fmla="*/ 42 h 86"/>
                <a:gd name="T40" fmla="*/ 517 w 636"/>
                <a:gd name="T41" fmla="*/ 42 h 86"/>
                <a:gd name="T42" fmla="*/ 517 w 636"/>
                <a:gd name="T43" fmla="*/ 48 h 86"/>
                <a:gd name="T44" fmla="*/ 554 w 636"/>
                <a:gd name="T45" fmla="*/ 86 h 86"/>
                <a:gd name="T46" fmla="*/ 592 w 636"/>
                <a:gd name="T47" fmla="*/ 48 h 86"/>
                <a:gd name="T48" fmla="*/ 592 w 636"/>
                <a:gd name="T49" fmla="*/ 42 h 86"/>
                <a:gd name="T50" fmla="*/ 636 w 636"/>
                <a:gd name="T51" fmla="*/ 42 h 86"/>
                <a:gd name="T52" fmla="*/ 636 w 636"/>
                <a:gd name="T53" fmla="*/ 0 h 86"/>
                <a:gd name="T54" fmla="*/ 0 w 636"/>
                <a:gd name="T55" fmla="*/ 0 h 86"/>
                <a:gd name="T56" fmla="*/ 0 w 636"/>
                <a:gd name="T57" fmla="*/ 42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36" h="86">
                  <a:moveTo>
                    <a:pt x="0" y="42"/>
                  </a:moveTo>
                  <a:cubicBezTo>
                    <a:pt x="41" y="42"/>
                    <a:pt x="41" y="42"/>
                    <a:pt x="41" y="42"/>
                  </a:cubicBezTo>
                  <a:cubicBezTo>
                    <a:pt x="41" y="44"/>
                    <a:pt x="41" y="46"/>
                    <a:pt x="41" y="48"/>
                  </a:cubicBezTo>
                  <a:cubicBezTo>
                    <a:pt x="41" y="69"/>
                    <a:pt x="57" y="86"/>
                    <a:pt x="78" y="86"/>
                  </a:cubicBezTo>
                  <a:cubicBezTo>
                    <a:pt x="99" y="86"/>
                    <a:pt x="116" y="69"/>
                    <a:pt x="116" y="48"/>
                  </a:cubicBezTo>
                  <a:cubicBezTo>
                    <a:pt x="116" y="46"/>
                    <a:pt x="116" y="44"/>
                    <a:pt x="115" y="42"/>
                  </a:cubicBezTo>
                  <a:cubicBezTo>
                    <a:pt x="154" y="42"/>
                    <a:pt x="154" y="42"/>
                    <a:pt x="154" y="42"/>
                  </a:cubicBezTo>
                  <a:cubicBezTo>
                    <a:pt x="153" y="44"/>
                    <a:pt x="153" y="46"/>
                    <a:pt x="153" y="48"/>
                  </a:cubicBezTo>
                  <a:cubicBezTo>
                    <a:pt x="153" y="69"/>
                    <a:pt x="170" y="86"/>
                    <a:pt x="191" y="86"/>
                  </a:cubicBezTo>
                  <a:cubicBezTo>
                    <a:pt x="212" y="86"/>
                    <a:pt x="228" y="69"/>
                    <a:pt x="228" y="48"/>
                  </a:cubicBezTo>
                  <a:cubicBezTo>
                    <a:pt x="228" y="46"/>
                    <a:pt x="228" y="44"/>
                    <a:pt x="228" y="42"/>
                  </a:cubicBezTo>
                  <a:cubicBezTo>
                    <a:pt x="268" y="42"/>
                    <a:pt x="268" y="42"/>
                    <a:pt x="268" y="42"/>
                  </a:cubicBezTo>
                  <a:cubicBezTo>
                    <a:pt x="279" y="63"/>
                    <a:pt x="279" y="63"/>
                    <a:pt x="279" y="63"/>
                  </a:cubicBezTo>
                  <a:cubicBezTo>
                    <a:pt x="348" y="63"/>
                    <a:pt x="348" y="63"/>
                    <a:pt x="348" y="63"/>
                  </a:cubicBezTo>
                  <a:cubicBezTo>
                    <a:pt x="358" y="42"/>
                    <a:pt x="358" y="42"/>
                    <a:pt x="358" y="42"/>
                  </a:cubicBezTo>
                  <a:cubicBezTo>
                    <a:pt x="405" y="42"/>
                    <a:pt x="405" y="42"/>
                    <a:pt x="405" y="42"/>
                  </a:cubicBezTo>
                  <a:cubicBezTo>
                    <a:pt x="404" y="44"/>
                    <a:pt x="404" y="46"/>
                    <a:pt x="404" y="48"/>
                  </a:cubicBezTo>
                  <a:cubicBezTo>
                    <a:pt x="404" y="69"/>
                    <a:pt x="421" y="86"/>
                    <a:pt x="442" y="86"/>
                  </a:cubicBezTo>
                  <a:cubicBezTo>
                    <a:pt x="463" y="86"/>
                    <a:pt x="480" y="69"/>
                    <a:pt x="480" y="48"/>
                  </a:cubicBezTo>
                  <a:cubicBezTo>
                    <a:pt x="480" y="46"/>
                    <a:pt x="479" y="44"/>
                    <a:pt x="479" y="42"/>
                  </a:cubicBezTo>
                  <a:cubicBezTo>
                    <a:pt x="517" y="42"/>
                    <a:pt x="517" y="42"/>
                    <a:pt x="517" y="42"/>
                  </a:cubicBezTo>
                  <a:cubicBezTo>
                    <a:pt x="517" y="44"/>
                    <a:pt x="517" y="46"/>
                    <a:pt x="517" y="48"/>
                  </a:cubicBezTo>
                  <a:cubicBezTo>
                    <a:pt x="517" y="69"/>
                    <a:pt x="534" y="86"/>
                    <a:pt x="554" y="86"/>
                  </a:cubicBezTo>
                  <a:cubicBezTo>
                    <a:pt x="575" y="86"/>
                    <a:pt x="592" y="69"/>
                    <a:pt x="592" y="48"/>
                  </a:cubicBezTo>
                  <a:cubicBezTo>
                    <a:pt x="592" y="46"/>
                    <a:pt x="592" y="44"/>
                    <a:pt x="592" y="42"/>
                  </a:cubicBezTo>
                  <a:cubicBezTo>
                    <a:pt x="636" y="42"/>
                    <a:pt x="636" y="42"/>
                    <a:pt x="636" y="42"/>
                  </a:cubicBezTo>
                  <a:cubicBezTo>
                    <a:pt x="636" y="0"/>
                    <a:pt x="636" y="0"/>
                    <a:pt x="636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42"/>
                    <a:pt x="0" y="42"/>
                    <a:pt x="0" y="42"/>
                  </a:cubicBezTo>
                </a:path>
              </a:pathLst>
            </a:custGeom>
            <a:solidFill>
              <a:srgbClr val="E96F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1" name="Rectangle 31"/>
            <p:cNvSpPr>
              <a:spLocks noChangeArrowheads="1"/>
            </p:cNvSpPr>
            <p:nvPr/>
          </p:nvSpPr>
          <p:spPr bwMode="auto">
            <a:xfrm flipH="1">
              <a:off x="2626130" y="4151313"/>
              <a:ext cx="64533" cy="92075"/>
            </a:xfrm>
            <a:prstGeom prst="rect">
              <a:avLst/>
            </a:prstGeom>
            <a:solidFill>
              <a:srgbClr val="E96F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2" name="Rectangle 32"/>
            <p:cNvSpPr>
              <a:spLocks noChangeArrowheads="1"/>
            </p:cNvSpPr>
            <p:nvPr/>
          </p:nvSpPr>
          <p:spPr bwMode="auto">
            <a:xfrm flipH="1">
              <a:off x="2626130" y="4151313"/>
              <a:ext cx="64533" cy="92075"/>
            </a:xfrm>
            <a:prstGeom prst="rect">
              <a:avLst/>
            </a:prstGeom>
            <a:solidFill>
              <a:srgbClr val="E96F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3" name="Freeform 33"/>
            <p:cNvSpPr>
              <a:spLocks noEditPoints="1"/>
            </p:cNvSpPr>
            <p:nvPr/>
          </p:nvSpPr>
          <p:spPr bwMode="auto">
            <a:xfrm flipH="1">
              <a:off x="2037471" y="4043363"/>
              <a:ext cx="1680987" cy="384175"/>
            </a:xfrm>
            <a:custGeom>
              <a:avLst/>
              <a:gdLst>
                <a:gd name="T0" fmla="*/ 932 w 1239"/>
                <a:gd name="T1" fmla="*/ 1 h 272"/>
                <a:gd name="T2" fmla="*/ 429 w 1239"/>
                <a:gd name="T3" fmla="*/ 0 h 272"/>
                <a:gd name="T4" fmla="*/ 245 w 1239"/>
                <a:gd name="T5" fmla="*/ 19 h 272"/>
                <a:gd name="T6" fmla="*/ 0 w 1239"/>
                <a:gd name="T7" fmla="*/ 0 h 272"/>
                <a:gd name="T8" fmla="*/ 53 w 1239"/>
                <a:gd name="T9" fmla="*/ 228 h 272"/>
                <a:gd name="T10" fmla="*/ 718 w 1239"/>
                <a:gd name="T11" fmla="*/ 172 h 272"/>
                <a:gd name="T12" fmla="*/ 849 w 1239"/>
                <a:gd name="T13" fmla="*/ 228 h 272"/>
                <a:gd name="T14" fmla="*/ 886 w 1239"/>
                <a:gd name="T15" fmla="*/ 272 h 272"/>
                <a:gd name="T16" fmla="*/ 923 w 1239"/>
                <a:gd name="T17" fmla="*/ 228 h 272"/>
                <a:gd name="T18" fmla="*/ 961 w 1239"/>
                <a:gd name="T19" fmla="*/ 234 h 272"/>
                <a:gd name="T20" fmla="*/ 1036 w 1239"/>
                <a:gd name="T21" fmla="*/ 234 h 272"/>
                <a:gd name="T22" fmla="*/ 1204 w 1239"/>
                <a:gd name="T23" fmla="*/ 228 h 272"/>
                <a:gd name="T24" fmla="*/ 1224 w 1239"/>
                <a:gd name="T25" fmla="*/ 160 h 272"/>
                <a:gd name="T26" fmla="*/ 61 w 1239"/>
                <a:gd name="T27" fmla="*/ 132 h 272"/>
                <a:gd name="T28" fmla="*/ 174 w 1239"/>
                <a:gd name="T29" fmla="*/ 63 h 272"/>
                <a:gd name="T30" fmla="*/ 308 w 1239"/>
                <a:gd name="T31" fmla="*/ 132 h 272"/>
                <a:gd name="T32" fmla="*/ 195 w 1239"/>
                <a:gd name="T33" fmla="*/ 63 h 272"/>
                <a:gd name="T34" fmla="*/ 308 w 1239"/>
                <a:gd name="T35" fmla="*/ 132 h 272"/>
                <a:gd name="T36" fmla="*/ 329 w 1239"/>
                <a:gd name="T37" fmla="*/ 132 h 272"/>
                <a:gd name="T38" fmla="*/ 442 w 1239"/>
                <a:gd name="T39" fmla="*/ 63 h 272"/>
                <a:gd name="T40" fmla="*/ 576 w 1239"/>
                <a:gd name="T41" fmla="*/ 132 h 272"/>
                <a:gd name="T42" fmla="*/ 464 w 1239"/>
                <a:gd name="T43" fmla="*/ 63 h 272"/>
                <a:gd name="T44" fmla="*/ 576 w 1239"/>
                <a:gd name="T45" fmla="*/ 132 h 272"/>
                <a:gd name="T46" fmla="*/ 598 w 1239"/>
                <a:gd name="T47" fmla="*/ 132 h 272"/>
                <a:gd name="T48" fmla="*/ 710 w 1239"/>
                <a:gd name="T49" fmla="*/ 63 h 272"/>
                <a:gd name="T50" fmla="*/ 866 w 1239"/>
                <a:gd name="T51" fmla="*/ 63 h 272"/>
                <a:gd name="T52" fmla="*/ 979 w 1239"/>
                <a:gd name="T53" fmla="*/ 132 h 272"/>
                <a:gd name="T54" fmla="*/ 866 w 1239"/>
                <a:gd name="T55" fmla="*/ 63 h 272"/>
                <a:gd name="T56" fmla="*/ 745 w 1239"/>
                <a:gd name="T57" fmla="*/ 208 h 272"/>
                <a:gd name="T58" fmla="*/ 818 w 1239"/>
                <a:gd name="T59" fmla="*/ 63 h 272"/>
                <a:gd name="T60" fmla="*/ 1000 w 1239"/>
                <a:gd name="T61" fmla="*/ 132 h 272"/>
                <a:gd name="T62" fmla="*/ 1099 w 1239"/>
                <a:gd name="T63" fmla="*/ 63 h 272"/>
                <a:gd name="T64" fmla="*/ 1000 w 1239"/>
                <a:gd name="T65" fmla="*/ 132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239" h="272">
                  <a:moveTo>
                    <a:pt x="1224" y="160"/>
                  </a:moveTo>
                  <a:cubicBezTo>
                    <a:pt x="1148" y="19"/>
                    <a:pt x="1005" y="6"/>
                    <a:pt x="932" y="1"/>
                  </a:cubicBezTo>
                  <a:cubicBezTo>
                    <a:pt x="926" y="1"/>
                    <a:pt x="920" y="1"/>
                    <a:pt x="914" y="0"/>
                  </a:cubicBezTo>
                  <a:cubicBezTo>
                    <a:pt x="429" y="0"/>
                    <a:pt x="429" y="0"/>
                    <a:pt x="429" y="0"/>
                  </a:cubicBezTo>
                  <a:cubicBezTo>
                    <a:pt x="429" y="19"/>
                    <a:pt x="429" y="19"/>
                    <a:pt x="429" y="19"/>
                  </a:cubicBezTo>
                  <a:cubicBezTo>
                    <a:pt x="245" y="19"/>
                    <a:pt x="245" y="19"/>
                    <a:pt x="245" y="19"/>
                  </a:cubicBezTo>
                  <a:cubicBezTo>
                    <a:pt x="245" y="0"/>
                    <a:pt x="245" y="0"/>
                    <a:pt x="245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28"/>
                    <a:pt x="0" y="228"/>
                    <a:pt x="0" y="228"/>
                  </a:cubicBezTo>
                  <a:cubicBezTo>
                    <a:pt x="53" y="228"/>
                    <a:pt x="53" y="228"/>
                    <a:pt x="53" y="228"/>
                  </a:cubicBezTo>
                  <a:cubicBezTo>
                    <a:pt x="53" y="172"/>
                    <a:pt x="53" y="172"/>
                    <a:pt x="53" y="172"/>
                  </a:cubicBezTo>
                  <a:cubicBezTo>
                    <a:pt x="718" y="172"/>
                    <a:pt x="718" y="172"/>
                    <a:pt x="718" y="172"/>
                  </a:cubicBezTo>
                  <a:cubicBezTo>
                    <a:pt x="718" y="228"/>
                    <a:pt x="718" y="228"/>
                    <a:pt x="718" y="228"/>
                  </a:cubicBezTo>
                  <a:cubicBezTo>
                    <a:pt x="849" y="228"/>
                    <a:pt x="849" y="228"/>
                    <a:pt x="849" y="228"/>
                  </a:cubicBezTo>
                  <a:cubicBezTo>
                    <a:pt x="849" y="230"/>
                    <a:pt x="848" y="232"/>
                    <a:pt x="848" y="234"/>
                  </a:cubicBezTo>
                  <a:cubicBezTo>
                    <a:pt x="848" y="255"/>
                    <a:pt x="865" y="272"/>
                    <a:pt x="886" y="272"/>
                  </a:cubicBezTo>
                  <a:cubicBezTo>
                    <a:pt x="907" y="272"/>
                    <a:pt x="924" y="255"/>
                    <a:pt x="924" y="234"/>
                  </a:cubicBezTo>
                  <a:cubicBezTo>
                    <a:pt x="924" y="232"/>
                    <a:pt x="924" y="230"/>
                    <a:pt x="923" y="228"/>
                  </a:cubicBezTo>
                  <a:cubicBezTo>
                    <a:pt x="962" y="228"/>
                    <a:pt x="962" y="228"/>
                    <a:pt x="962" y="228"/>
                  </a:cubicBezTo>
                  <a:cubicBezTo>
                    <a:pt x="961" y="230"/>
                    <a:pt x="961" y="232"/>
                    <a:pt x="961" y="234"/>
                  </a:cubicBezTo>
                  <a:cubicBezTo>
                    <a:pt x="961" y="255"/>
                    <a:pt x="978" y="272"/>
                    <a:pt x="999" y="272"/>
                  </a:cubicBezTo>
                  <a:cubicBezTo>
                    <a:pt x="1019" y="272"/>
                    <a:pt x="1036" y="255"/>
                    <a:pt x="1036" y="234"/>
                  </a:cubicBezTo>
                  <a:cubicBezTo>
                    <a:pt x="1036" y="232"/>
                    <a:pt x="1036" y="230"/>
                    <a:pt x="1036" y="228"/>
                  </a:cubicBezTo>
                  <a:cubicBezTo>
                    <a:pt x="1204" y="228"/>
                    <a:pt x="1204" y="228"/>
                    <a:pt x="1204" y="228"/>
                  </a:cubicBezTo>
                  <a:cubicBezTo>
                    <a:pt x="1217" y="228"/>
                    <a:pt x="1237" y="223"/>
                    <a:pt x="1238" y="205"/>
                  </a:cubicBezTo>
                  <a:cubicBezTo>
                    <a:pt x="1239" y="187"/>
                    <a:pt x="1230" y="171"/>
                    <a:pt x="1224" y="160"/>
                  </a:cubicBezTo>
                  <a:moveTo>
                    <a:pt x="174" y="132"/>
                  </a:moveTo>
                  <a:cubicBezTo>
                    <a:pt x="61" y="132"/>
                    <a:pt x="61" y="132"/>
                    <a:pt x="61" y="132"/>
                  </a:cubicBezTo>
                  <a:cubicBezTo>
                    <a:pt x="61" y="63"/>
                    <a:pt x="61" y="63"/>
                    <a:pt x="61" y="63"/>
                  </a:cubicBezTo>
                  <a:cubicBezTo>
                    <a:pt x="174" y="63"/>
                    <a:pt x="174" y="63"/>
                    <a:pt x="174" y="63"/>
                  </a:cubicBezTo>
                  <a:cubicBezTo>
                    <a:pt x="174" y="132"/>
                    <a:pt x="174" y="132"/>
                    <a:pt x="174" y="132"/>
                  </a:cubicBezTo>
                  <a:moveTo>
                    <a:pt x="308" y="132"/>
                  </a:moveTo>
                  <a:cubicBezTo>
                    <a:pt x="195" y="132"/>
                    <a:pt x="195" y="132"/>
                    <a:pt x="195" y="132"/>
                  </a:cubicBezTo>
                  <a:cubicBezTo>
                    <a:pt x="195" y="63"/>
                    <a:pt x="195" y="63"/>
                    <a:pt x="195" y="63"/>
                  </a:cubicBezTo>
                  <a:cubicBezTo>
                    <a:pt x="308" y="63"/>
                    <a:pt x="308" y="63"/>
                    <a:pt x="308" y="63"/>
                  </a:cubicBezTo>
                  <a:cubicBezTo>
                    <a:pt x="308" y="132"/>
                    <a:pt x="308" y="132"/>
                    <a:pt x="308" y="132"/>
                  </a:cubicBezTo>
                  <a:moveTo>
                    <a:pt x="442" y="132"/>
                  </a:moveTo>
                  <a:cubicBezTo>
                    <a:pt x="329" y="132"/>
                    <a:pt x="329" y="132"/>
                    <a:pt x="329" y="132"/>
                  </a:cubicBezTo>
                  <a:cubicBezTo>
                    <a:pt x="329" y="63"/>
                    <a:pt x="329" y="63"/>
                    <a:pt x="329" y="63"/>
                  </a:cubicBezTo>
                  <a:cubicBezTo>
                    <a:pt x="442" y="63"/>
                    <a:pt x="442" y="63"/>
                    <a:pt x="442" y="63"/>
                  </a:cubicBezTo>
                  <a:cubicBezTo>
                    <a:pt x="442" y="132"/>
                    <a:pt x="442" y="132"/>
                    <a:pt x="442" y="132"/>
                  </a:cubicBezTo>
                  <a:moveTo>
                    <a:pt x="576" y="132"/>
                  </a:moveTo>
                  <a:cubicBezTo>
                    <a:pt x="464" y="132"/>
                    <a:pt x="464" y="132"/>
                    <a:pt x="464" y="132"/>
                  </a:cubicBezTo>
                  <a:cubicBezTo>
                    <a:pt x="464" y="63"/>
                    <a:pt x="464" y="63"/>
                    <a:pt x="464" y="63"/>
                  </a:cubicBezTo>
                  <a:cubicBezTo>
                    <a:pt x="576" y="63"/>
                    <a:pt x="576" y="63"/>
                    <a:pt x="576" y="63"/>
                  </a:cubicBezTo>
                  <a:cubicBezTo>
                    <a:pt x="576" y="132"/>
                    <a:pt x="576" y="132"/>
                    <a:pt x="576" y="132"/>
                  </a:cubicBezTo>
                  <a:moveTo>
                    <a:pt x="710" y="132"/>
                  </a:moveTo>
                  <a:cubicBezTo>
                    <a:pt x="598" y="132"/>
                    <a:pt x="598" y="132"/>
                    <a:pt x="598" y="132"/>
                  </a:cubicBezTo>
                  <a:cubicBezTo>
                    <a:pt x="598" y="63"/>
                    <a:pt x="598" y="63"/>
                    <a:pt x="598" y="63"/>
                  </a:cubicBezTo>
                  <a:cubicBezTo>
                    <a:pt x="710" y="63"/>
                    <a:pt x="710" y="63"/>
                    <a:pt x="710" y="63"/>
                  </a:cubicBezTo>
                  <a:cubicBezTo>
                    <a:pt x="710" y="132"/>
                    <a:pt x="710" y="132"/>
                    <a:pt x="710" y="132"/>
                  </a:cubicBezTo>
                  <a:moveTo>
                    <a:pt x="866" y="63"/>
                  </a:moveTo>
                  <a:cubicBezTo>
                    <a:pt x="979" y="63"/>
                    <a:pt x="979" y="63"/>
                    <a:pt x="979" y="63"/>
                  </a:cubicBezTo>
                  <a:cubicBezTo>
                    <a:pt x="979" y="132"/>
                    <a:pt x="979" y="132"/>
                    <a:pt x="979" y="132"/>
                  </a:cubicBezTo>
                  <a:cubicBezTo>
                    <a:pt x="866" y="132"/>
                    <a:pt x="866" y="132"/>
                    <a:pt x="866" y="132"/>
                  </a:cubicBezTo>
                  <a:cubicBezTo>
                    <a:pt x="866" y="63"/>
                    <a:pt x="866" y="63"/>
                    <a:pt x="866" y="63"/>
                  </a:cubicBezTo>
                  <a:moveTo>
                    <a:pt x="818" y="208"/>
                  </a:moveTo>
                  <a:cubicBezTo>
                    <a:pt x="745" y="208"/>
                    <a:pt x="745" y="208"/>
                    <a:pt x="745" y="208"/>
                  </a:cubicBezTo>
                  <a:cubicBezTo>
                    <a:pt x="745" y="63"/>
                    <a:pt x="745" y="63"/>
                    <a:pt x="745" y="63"/>
                  </a:cubicBezTo>
                  <a:cubicBezTo>
                    <a:pt x="818" y="63"/>
                    <a:pt x="818" y="63"/>
                    <a:pt x="818" y="63"/>
                  </a:cubicBezTo>
                  <a:cubicBezTo>
                    <a:pt x="818" y="208"/>
                    <a:pt x="818" y="208"/>
                    <a:pt x="818" y="208"/>
                  </a:cubicBezTo>
                  <a:moveTo>
                    <a:pt x="1000" y="132"/>
                  </a:moveTo>
                  <a:cubicBezTo>
                    <a:pt x="1000" y="63"/>
                    <a:pt x="1000" y="63"/>
                    <a:pt x="1000" y="63"/>
                  </a:cubicBezTo>
                  <a:cubicBezTo>
                    <a:pt x="1099" y="63"/>
                    <a:pt x="1099" y="63"/>
                    <a:pt x="1099" y="63"/>
                  </a:cubicBezTo>
                  <a:cubicBezTo>
                    <a:pt x="1126" y="80"/>
                    <a:pt x="1152" y="102"/>
                    <a:pt x="1174" y="132"/>
                  </a:cubicBezTo>
                  <a:cubicBezTo>
                    <a:pt x="1000" y="132"/>
                    <a:pt x="1000" y="132"/>
                    <a:pt x="1000" y="132"/>
                  </a:cubicBezTo>
                </a:path>
              </a:pathLst>
            </a:custGeom>
            <a:solidFill>
              <a:srgbClr val="E96F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6" name="Freeform 36"/>
            <p:cNvSpPr>
              <a:spLocks/>
            </p:cNvSpPr>
            <p:nvPr/>
          </p:nvSpPr>
          <p:spPr bwMode="auto">
            <a:xfrm flipH="1">
              <a:off x="2098855" y="4379913"/>
              <a:ext cx="176283" cy="42863"/>
            </a:xfrm>
            <a:custGeom>
              <a:avLst/>
              <a:gdLst>
                <a:gd name="T0" fmla="*/ 0 w 112"/>
                <a:gd name="T1" fmla="*/ 0 h 27"/>
                <a:gd name="T2" fmla="*/ 0 w 112"/>
                <a:gd name="T3" fmla="*/ 27 h 27"/>
                <a:gd name="T4" fmla="*/ 112 w 112"/>
                <a:gd name="T5" fmla="*/ 27 h 27"/>
                <a:gd name="T6" fmla="*/ 97 w 112"/>
                <a:gd name="T7" fmla="*/ 0 h 27"/>
                <a:gd name="T8" fmla="*/ 0 w 112"/>
                <a:gd name="T9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2" h="27">
                  <a:moveTo>
                    <a:pt x="0" y="0"/>
                  </a:moveTo>
                  <a:lnTo>
                    <a:pt x="0" y="27"/>
                  </a:lnTo>
                  <a:lnTo>
                    <a:pt x="112" y="27"/>
                  </a:lnTo>
                  <a:lnTo>
                    <a:pt x="9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96F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7" name="Freeform 37"/>
            <p:cNvSpPr>
              <a:spLocks/>
            </p:cNvSpPr>
            <p:nvPr/>
          </p:nvSpPr>
          <p:spPr bwMode="auto">
            <a:xfrm flipH="1">
              <a:off x="2098855" y="4379913"/>
              <a:ext cx="176283" cy="42863"/>
            </a:xfrm>
            <a:custGeom>
              <a:avLst/>
              <a:gdLst>
                <a:gd name="T0" fmla="*/ 0 w 112"/>
                <a:gd name="T1" fmla="*/ 0 h 27"/>
                <a:gd name="T2" fmla="*/ 0 w 112"/>
                <a:gd name="T3" fmla="*/ 27 h 27"/>
                <a:gd name="T4" fmla="*/ 112 w 112"/>
                <a:gd name="T5" fmla="*/ 27 h 27"/>
                <a:gd name="T6" fmla="*/ 97 w 112"/>
                <a:gd name="T7" fmla="*/ 0 h 27"/>
                <a:gd name="T8" fmla="*/ 0 w 112"/>
                <a:gd name="T9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2" h="27">
                  <a:moveTo>
                    <a:pt x="0" y="0"/>
                  </a:moveTo>
                  <a:lnTo>
                    <a:pt x="0" y="27"/>
                  </a:lnTo>
                  <a:lnTo>
                    <a:pt x="112" y="27"/>
                  </a:lnTo>
                  <a:lnTo>
                    <a:pt x="97" y="0"/>
                  </a:lnTo>
                  <a:lnTo>
                    <a:pt x="0" y="0"/>
                  </a:lnTo>
                </a:path>
              </a:pathLst>
            </a:custGeom>
            <a:solidFill>
              <a:srgbClr val="E96F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8" name="Freeform 38"/>
            <p:cNvSpPr>
              <a:spLocks/>
            </p:cNvSpPr>
            <p:nvPr/>
          </p:nvSpPr>
          <p:spPr bwMode="auto">
            <a:xfrm flipH="1">
              <a:off x="3154980" y="3857625"/>
              <a:ext cx="212485" cy="196850"/>
            </a:xfrm>
            <a:custGeom>
              <a:avLst/>
              <a:gdLst>
                <a:gd name="T0" fmla="*/ 135 w 135"/>
                <a:gd name="T1" fmla="*/ 99 h 124"/>
                <a:gd name="T2" fmla="*/ 91 w 135"/>
                <a:gd name="T3" fmla="*/ 99 h 124"/>
                <a:gd name="T4" fmla="*/ 135 w 135"/>
                <a:gd name="T5" fmla="*/ 50 h 124"/>
                <a:gd name="T6" fmla="*/ 47 w 135"/>
                <a:gd name="T7" fmla="*/ 0 h 124"/>
                <a:gd name="T8" fmla="*/ 38 w 135"/>
                <a:gd name="T9" fmla="*/ 16 h 124"/>
                <a:gd name="T10" fmla="*/ 108 w 135"/>
                <a:gd name="T11" fmla="*/ 54 h 124"/>
                <a:gd name="T12" fmla="*/ 67 w 135"/>
                <a:gd name="T13" fmla="*/ 99 h 124"/>
                <a:gd name="T14" fmla="*/ 0 w 135"/>
                <a:gd name="T15" fmla="*/ 99 h 124"/>
                <a:gd name="T16" fmla="*/ 0 w 135"/>
                <a:gd name="T17" fmla="*/ 124 h 124"/>
                <a:gd name="T18" fmla="*/ 135 w 135"/>
                <a:gd name="T19" fmla="*/ 124 h 124"/>
                <a:gd name="T20" fmla="*/ 135 w 135"/>
                <a:gd name="T21" fmla="*/ 99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5" h="124">
                  <a:moveTo>
                    <a:pt x="135" y="99"/>
                  </a:moveTo>
                  <a:lnTo>
                    <a:pt x="91" y="99"/>
                  </a:lnTo>
                  <a:lnTo>
                    <a:pt x="135" y="50"/>
                  </a:lnTo>
                  <a:lnTo>
                    <a:pt x="47" y="0"/>
                  </a:lnTo>
                  <a:lnTo>
                    <a:pt x="38" y="16"/>
                  </a:lnTo>
                  <a:lnTo>
                    <a:pt x="108" y="54"/>
                  </a:lnTo>
                  <a:lnTo>
                    <a:pt x="67" y="99"/>
                  </a:lnTo>
                  <a:lnTo>
                    <a:pt x="0" y="99"/>
                  </a:lnTo>
                  <a:lnTo>
                    <a:pt x="0" y="124"/>
                  </a:lnTo>
                  <a:lnTo>
                    <a:pt x="135" y="124"/>
                  </a:lnTo>
                  <a:lnTo>
                    <a:pt x="135" y="99"/>
                  </a:lnTo>
                  <a:close/>
                </a:path>
              </a:pathLst>
            </a:custGeom>
            <a:solidFill>
              <a:srgbClr val="E96F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9" name="Freeform 39"/>
            <p:cNvSpPr>
              <a:spLocks/>
            </p:cNvSpPr>
            <p:nvPr/>
          </p:nvSpPr>
          <p:spPr bwMode="auto">
            <a:xfrm flipH="1">
              <a:off x="3154980" y="3857625"/>
              <a:ext cx="212485" cy="196850"/>
            </a:xfrm>
            <a:custGeom>
              <a:avLst/>
              <a:gdLst>
                <a:gd name="T0" fmla="*/ 135 w 135"/>
                <a:gd name="T1" fmla="*/ 99 h 124"/>
                <a:gd name="T2" fmla="*/ 91 w 135"/>
                <a:gd name="T3" fmla="*/ 99 h 124"/>
                <a:gd name="T4" fmla="*/ 135 w 135"/>
                <a:gd name="T5" fmla="*/ 50 h 124"/>
                <a:gd name="T6" fmla="*/ 47 w 135"/>
                <a:gd name="T7" fmla="*/ 0 h 124"/>
                <a:gd name="T8" fmla="*/ 38 w 135"/>
                <a:gd name="T9" fmla="*/ 16 h 124"/>
                <a:gd name="T10" fmla="*/ 108 w 135"/>
                <a:gd name="T11" fmla="*/ 54 h 124"/>
                <a:gd name="T12" fmla="*/ 67 w 135"/>
                <a:gd name="T13" fmla="*/ 99 h 124"/>
                <a:gd name="T14" fmla="*/ 0 w 135"/>
                <a:gd name="T15" fmla="*/ 99 h 124"/>
                <a:gd name="T16" fmla="*/ 0 w 135"/>
                <a:gd name="T17" fmla="*/ 124 h 124"/>
                <a:gd name="T18" fmla="*/ 135 w 135"/>
                <a:gd name="T19" fmla="*/ 124 h 124"/>
                <a:gd name="T20" fmla="*/ 135 w 135"/>
                <a:gd name="T21" fmla="*/ 99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5" h="124">
                  <a:moveTo>
                    <a:pt x="135" y="99"/>
                  </a:moveTo>
                  <a:lnTo>
                    <a:pt x="91" y="99"/>
                  </a:lnTo>
                  <a:lnTo>
                    <a:pt x="135" y="50"/>
                  </a:lnTo>
                  <a:lnTo>
                    <a:pt x="47" y="0"/>
                  </a:lnTo>
                  <a:lnTo>
                    <a:pt x="38" y="16"/>
                  </a:lnTo>
                  <a:lnTo>
                    <a:pt x="108" y="54"/>
                  </a:lnTo>
                  <a:lnTo>
                    <a:pt x="67" y="99"/>
                  </a:lnTo>
                  <a:lnTo>
                    <a:pt x="0" y="99"/>
                  </a:lnTo>
                  <a:lnTo>
                    <a:pt x="0" y="124"/>
                  </a:lnTo>
                  <a:lnTo>
                    <a:pt x="135" y="124"/>
                  </a:lnTo>
                  <a:lnTo>
                    <a:pt x="135" y="99"/>
                  </a:lnTo>
                </a:path>
              </a:pathLst>
            </a:custGeom>
            <a:solidFill>
              <a:srgbClr val="E96F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0" name="Rectangle 40"/>
            <p:cNvSpPr>
              <a:spLocks noChangeArrowheads="1"/>
            </p:cNvSpPr>
            <p:nvPr/>
          </p:nvSpPr>
          <p:spPr bwMode="auto">
            <a:xfrm flipH="1">
              <a:off x="3735770" y="4073525"/>
              <a:ext cx="33054" cy="263525"/>
            </a:xfrm>
            <a:prstGeom prst="rect">
              <a:avLst/>
            </a:prstGeom>
            <a:solidFill>
              <a:srgbClr val="E96F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1" name="Rectangle 41"/>
            <p:cNvSpPr>
              <a:spLocks noChangeArrowheads="1"/>
            </p:cNvSpPr>
            <p:nvPr/>
          </p:nvSpPr>
          <p:spPr bwMode="auto">
            <a:xfrm flipH="1">
              <a:off x="3735770" y="4073525"/>
              <a:ext cx="33054" cy="263525"/>
            </a:xfrm>
            <a:prstGeom prst="rect">
              <a:avLst/>
            </a:prstGeom>
            <a:solidFill>
              <a:srgbClr val="E96F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2" name="Freeform 42"/>
            <p:cNvSpPr>
              <a:spLocks/>
            </p:cNvSpPr>
            <p:nvPr/>
          </p:nvSpPr>
          <p:spPr bwMode="auto">
            <a:xfrm flipH="1">
              <a:off x="2763065" y="4306888"/>
              <a:ext cx="862529" cy="120650"/>
            </a:xfrm>
            <a:custGeom>
              <a:avLst/>
              <a:gdLst>
                <a:gd name="T0" fmla="*/ 0 w 636"/>
                <a:gd name="T1" fmla="*/ 42 h 86"/>
                <a:gd name="T2" fmla="*/ 41 w 636"/>
                <a:gd name="T3" fmla="*/ 42 h 86"/>
                <a:gd name="T4" fmla="*/ 41 w 636"/>
                <a:gd name="T5" fmla="*/ 48 h 86"/>
                <a:gd name="T6" fmla="*/ 78 w 636"/>
                <a:gd name="T7" fmla="*/ 86 h 86"/>
                <a:gd name="T8" fmla="*/ 116 w 636"/>
                <a:gd name="T9" fmla="*/ 48 h 86"/>
                <a:gd name="T10" fmla="*/ 115 w 636"/>
                <a:gd name="T11" fmla="*/ 42 h 86"/>
                <a:gd name="T12" fmla="*/ 154 w 636"/>
                <a:gd name="T13" fmla="*/ 42 h 86"/>
                <a:gd name="T14" fmla="*/ 153 w 636"/>
                <a:gd name="T15" fmla="*/ 48 h 86"/>
                <a:gd name="T16" fmla="*/ 191 w 636"/>
                <a:gd name="T17" fmla="*/ 86 h 86"/>
                <a:gd name="T18" fmla="*/ 228 w 636"/>
                <a:gd name="T19" fmla="*/ 48 h 86"/>
                <a:gd name="T20" fmla="*/ 228 w 636"/>
                <a:gd name="T21" fmla="*/ 42 h 86"/>
                <a:gd name="T22" fmla="*/ 268 w 636"/>
                <a:gd name="T23" fmla="*/ 42 h 86"/>
                <a:gd name="T24" fmla="*/ 279 w 636"/>
                <a:gd name="T25" fmla="*/ 63 h 86"/>
                <a:gd name="T26" fmla="*/ 348 w 636"/>
                <a:gd name="T27" fmla="*/ 63 h 86"/>
                <a:gd name="T28" fmla="*/ 358 w 636"/>
                <a:gd name="T29" fmla="*/ 42 h 86"/>
                <a:gd name="T30" fmla="*/ 405 w 636"/>
                <a:gd name="T31" fmla="*/ 42 h 86"/>
                <a:gd name="T32" fmla="*/ 404 w 636"/>
                <a:gd name="T33" fmla="*/ 48 h 86"/>
                <a:gd name="T34" fmla="*/ 442 w 636"/>
                <a:gd name="T35" fmla="*/ 86 h 86"/>
                <a:gd name="T36" fmla="*/ 480 w 636"/>
                <a:gd name="T37" fmla="*/ 48 h 86"/>
                <a:gd name="T38" fmla="*/ 479 w 636"/>
                <a:gd name="T39" fmla="*/ 42 h 86"/>
                <a:gd name="T40" fmla="*/ 517 w 636"/>
                <a:gd name="T41" fmla="*/ 42 h 86"/>
                <a:gd name="T42" fmla="*/ 517 w 636"/>
                <a:gd name="T43" fmla="*/ 48 h 86"/>
                <a:gd name="T44" fmla="*/ 554 w 636"/>
                <a:gd name="T45" fmla="*/ 86 h 86"/>
                <a:gd name="T46" fmla="*/ 592 w 636"/>
                <a:gd name="T47" fmla="*/ 48 h 86"/>
                <a:gd name="T48" fmla="*/ 592 w 636"/>
                <a:gd name="T49" fmla="*/ 42 h 86"/>
                <a:gd name="T50" fmla="*/ 636 w 636"/>
                <a:gd name="T51" fmla="*/ 42 h 86"/>
                <a:gd name="T52" fmla="*/ 636 w 636"/>
                <a:gd name="T53" fmla="*/ 0 h 86"/>
                <a:gd name="T54" fmla="*/ 0 w 636"/>
                <a:gd name="T55" fmla="*/ 0 h 86"/>
                <a:gd name="T56" fmla="*/ 0 w 636"/>
                <a:gd name="T57" fmla="*/ 42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36" h="86">
                  <a:moveTo>
                    <a:pt x="0" y="42"/>
                  </a:moveTo>
                  <a:cubicBezTo>
                    <a:pt x="41" y="42"/>
                    <a:pt x="41" y="42"/>
                    <a:pt x="41" y="42"/>
                  </a:cubicBezTo>
                  <a:cubicBezTo>
                    <a:pt x="41" y="44"/>
                    <a:pt x="41" y="46"/>
                    <a:pt x="41" y="48"/>
                  </a:cubicBezTo>
                  <a:cubicBezTo>
                    <a:pt x="41" y="69"/>
                    <a:pt x="57" y="86"/>
                    <a:pt x="78" y="86"/>
                  </a:cubicBezTo>
                  <a:cubicBezTo>
                    <a:pt x="99" y="86"/>
                    <a:pt x="116" y="69"/>
                    <a:pt x="116" y="48"/>
                  </a:cubicBezTo>
                  <a:cubicBezTo>
                    <a:pt x="116" y="46"/>
                    <a:pt x="116" y="44"/>
                    <a:pt x="115" y="42"/>
                  </a:cubicBezTo>
                  <a:cubicBezTo>
                    <a:pt x="154" y="42"/>
                    <a:pt x="154" y="42"/>
                    <a:pt x="154" y="42"/>
                  </a:cubicBezTo>
                  <a:cubicBezTo>
                    <a:pt x="153" y="44"/>
                    <a:pt x="153" y="46"/>
                    <a:pt x="153" y="48"/>
                  </a:cubicBezTo>
                  <a:cubicBezTo>
                    <a:pt x="153" y="69"/>
                    <a:pt x="170" y="86"/>
                    <a:pt x="191" y="86"/>
                  </a:cubicBezTo>
                  <a:cubicBezTo>
                    <a:pt x="212" y="86"/>
                    <a:pt x="228" y="69"/>
                    <a:pt x="228" y="48"/>
                  </a:cubicBezTo>
                  <a:cubicBezTo>
                    <a:pt x="228" y="46"/>
                    <a:pt x="228" y="44"/>
                    <a:pt x="228" y="42"/>
                  </a:cubicBezTo>
                  <a:cubicBezTo>
                    <a:pt x="268" y="42"/>
                    <a:pt x="268" y="42"/>
                    <a:pt x="268" y="42"/>
                  </a:cubicBezTo>
                  <a:cubicBezTo>
                    <a:pt x="279" y="63"/>
                    <a:pt x="279" y="63"/>
                    <a:pt x="279" y="63"/>
                  </a:cubicBezTo>
                  <a:cubicBezTo>
                    <a:pt x="348" y="63"/>
                    <a:pt x="348" y="63"/>
                    <a:pt x="348" y="63"/>
                  </a:cubicBezTo>
                  <a:cubicBezTo>
                    <a:pt x="358" y="42"/>
                    <a:pt x="358" y="42"/>
                    <a:pt x="358" y="42"/>
                  </a:cubicBezTo>
                  <a:cubicBezTo>
                    <a:pt x="405" y="42"/>
                    <a:pt x="405" y="42"/>
                    <a:pt x="405" y="42"/>
                  </a:cubicBezTo>
                  <a:cubicBezTo>
                    <a:pt x="404" y="44"/>
                    <a:pt x="404" y="46"/>
                    <a:pt x="404" y="48"/>
                  </a:cubicBezTo>
                  <a:cubicBezTo>
                    <a:pt x="404" y="69"/>
                    <a:pt x="421" y="86"/>
                    <a:pt x="442" y="86"/>
                  </a:cubicBezTo>
                  <a:cubicBezTo>
                    <a:pt x="463" y="86"/>
                    <a:pt x="480" y="69"/>
                    <a:pt x="480" y="48"/>
                  </a:cubicBezTo>
                  <a:cubicBezTo>
                    <a:pt x="480" y="46"/>
                    <a:pt x="479" y="44"/>
                    <a:pt x="479" y="42"/>
                  </a:cubicBezTo>
                  <a:cubicBezTo>
                    <a:pt x="517" y="42"/>
                    <a:pt x="517" y="42"/>
                    <a:pt x="517" y="42"/>
                  </a:cubicBezTo>
                  <a:cubicBezTo>
                    <a:pt x="517" y="44"/>
                    <a:pt x="517" y="46"/>
                    <a:pt x="517" y="48"/>
                  </a:cubicBezTo>
                  <a:cubicBezTo>
                    <a:pt x="517" y="69"/>
                    <a:pt x="534" y="86"/>
                    <a:pt x="554" y="86"/>
                  </a:cubicBezTo>
                  <a:cubicBezTo>
                    <a:pt x="575" y="86"/>
                    <a:pt x="592" y="69"/>
                    <a:pt x="592" y="48"/>
                  </a:cubicBezTo>
                  <a:cubicBezTo>
                    <a:pt x="592" y="46"/>
                    <a:pt x="592" y="44"/>
                    <a:pt x="592" y="42"/>
                  </a:cubicBezTo>
                  <a:cubicBezTo>
                    <a:pt x="636" y="42"/>
                    <a:pt x="636" y="42"/>
                    <a:pt x="636" y="42"/>
                  </a:cubicBezTo>
                  <a:cubicBezTo>
                    <a:pt x="636" y="0"/>
                    <a:pt x="636" y="0"/>
                    <a:pt x="636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42"/>
                    <a:pt x="0" y="42"/>
                    <a:pt x="0" y="42"/>
                  </a:cubicBezTo>
                </a:path>
              </a:pathLst>
            </a:custGeom>
            <a:solidFill>
              <a:srgbClr val="E96F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3" name="Rectangle 43"/>
            <p:cNvSpPr>
              <a:spLocks noChangeArrowheads="1"/>
            </p:cNvSpPr>
            <p:nvPr/>
          </p:nvSpPr>
          <p:spPr bwMode="auto">
            <a:xfrm flipH="1">
              <a:off x="2626130" y="4151313"/>
              <a:ext cx="64533" cy="92075"/>
            </a:xfrm>
            <a:prstGeom prst="rect">
              <a:avLst/>
            </a:prstGeom>
            <a:solidFill>
              <a:srgbClr val="E96F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4" name="Rectangle 44"/>
            <p:cNvSpPr>
              <a:spLocks noChangeArrowheads="1"/>
            </p:cNvSpPr>
            <p:nvPr/>
          </p:nvSpPr>
          <p:spPr bwMode="auto">
            <a:xfrm flipH="1">
              <a:off x="2626130" y="4151313"/>
              <a:ext cx="64533" cy="92075"/>
            </a:xfrm>
            <a:prstGeom prst="rect">
              <a:avLst/>
            </a:prstGeom>
            <a:solidFill>
              <a:srgbClr val="E96F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5" name="Freeform 45"/>
            <p:cNvSpPr>
              <a:spLocks noEditPoints="1"/>
            </p:cNvSpPr>
            <p:nvPr/>
          </p:nvSpPr>
          <p:spPr bwMode="auto">
            <a:xfrm flipH="1">
              <a:off x="2037471" y="4043363"/>
              <a:ext cx="1680987" cy="384175"/>
            </a:xfrm>
            <a:custGeom>
              <a:avLst/>
              <a:gdLst>
                <a:gd name="T0" fmla="*/ 932 w 1239"/>
                <a:gd name="T1" fmla="*/ 1 h 272"/>
                <a:gd name="T2" fmla="*/ 429 w 1239"/>
                <a:gd name="T3" fmla="*/ 0 h 272"/>
                <a:gd name="T4" fmla="*/ 245 w 1239"/>
                <a:gd name="T5" fmla="*/ 19 h 272"/>
                <a:gd name="T6" fmla="*/ 0 w 1239"/>
                <a:gd name="T7" fmla="*/ 0 h 272"/>
                <a:gd name="T8" fmla="*/ 53 w 1239"/>
                <a:gd name="T9" fmla="*/ 228 h 272"/>
                <a:gd name="T10" fmla="*/ 718 w 1239"/>
                <a:gd name="T11" fmla="*/ 172 h 272"/>
                <a:gd name="T12" fmla="*/ 849 w 1239"/>
                <a:gd name="T13" fmla="*/ 228 h 272"/>
                <a:gd name="T14" fmla="*/ 886 w 1239"/>
                <a:gd name="T15" fmla="*/ 272 h 272"/>
                <a:gd name="T16" fmla="*/ 923 w 1239"/>
                <a:gd name="T17" fmla="*/ 228 h 272"/>
                <a:gd name="T18" fmla="*/ 961 w 1239"/>
                <a:gd name="T19" fmla="*/ 234 h 272"/>
                <a:gd name="T20" fmla="*/ 1036 w 1239"/>
                <a:gd name="T21" fmla="*/ 234 h 272"/>
                <a:gd name="T22" fmla="*/ 1204 w 1239"/>
                <a:gd name="T23" fmla="*/ 228 h 272"/>
                <a:gd name="T24" fmla="*/ 1224 w 1239"/>
                <a:gd name="T25" fmla="*/ 160 h 272"/>
                <a:gd name="T26" fmla="*/ 61 w 1239"/>
                <a:gd name="T27" fmla="*/ 132 h 272"/>
                <a:gd name="T28" fmla="*/ 174 w 1239"/>
                <a:gd name="T29" fmla="*/ 63 h 272"/>
                <a:gd name="T30" fmla="*/ 308 w 1239"/>
                <a:gd name="T31" fmla="*/ 132 h 272"/>
                <a:gd name="T32" fmla="*/ 195 w 1239"/>
                <a:gd name="T33" fmla="*/ 63 h 272"/>
                <a:gd name="T34" fmla="*/ 308 w 1239"/>
                <a:gd name="T35" fmla="*/ 132 h 272"/>
                <a:gd name="T36" fmla="*/ 329 w 1239"/>
                <a:gd name="T37" fmla="*/ 132 h 272"/>
                <a:gd name="T38" fmla="*/ 442 w 1239"/>
                <a:gd name="T39" fmla="*/ 63 h 272"/>
                <a:gd name="T40" fmla="*/ 576 w 1239"/>
                <a:gd name="T41" fmla="*/ 132 h 272"/>
                <a:gd name="T42" fmla="*/ 464 w 1239"/>
                <a:gd name="T43" fmla="*/ 63 h 272"/>
                <a:gd name="T44" fmla="*/ 576 w 1239"/>
                <a:gd name="T45" fmla="*/ 132 h 272"/>
                <a:gd name="T46" fmla="*/ 598 w 1239"/>
                <a:gd name="T47" fmla="*/ 132 h 272"/>
                <a:gd name="T48" fmla="*/ 710 w 1239"/>
                <a:gd name="T49" fmla="*/ 63 h 272"/>
                <a:gd name="T50" fmla="*/ 866 w 1239"/>
                <a:gd name="T51" fmla="*/ 63 h 272"/>
                <a:gd name="T52" fmla="*/ 979 w 1239"/>
                <a:gd name="T53" fmla="*/ 132 h 272"/>
                <a:gd name="T54" fmla="*/ 866 w 1239"/>
                <a:gd name="T55" fmla="*/ 63 h 272"/>
                <a:gd name="T56" fmla="*/ 745 w 1239"/>
                <a:gd name="T57" fmla="*/ 208 h 272"/>
                <a:gd name="T58" fmla="*/ 818 w 1239"/>
                <a:gd name="T59" fmla="*/ 63 h 272"/>
                <a:gd name="T60" fmla="*/ 1000 w 1239"/>
                <a:gd name="T61" fmla="*/ 132 h 272"/>
                <a:gd name="T62" fmla="*/ 1099 w 1239"/>
                <a:gd name="T63" fmla="*/ 63 h 272"/>
                <a:gd name="T64" fmla="*/ 1000 w 1239"/>
                <a:gd name="T65" fmla="*/ 132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239" h="272">
                  <a:moveTo>
                    <a:pt x="1224" y="160"/>
                  </a:moveTo>
                  <a:cubicBezTo>
                    <a:pt x="1148" y="19"/>
                    <a:pt x="1005" y="6"/>
                    <a:pt x="932" y="1"/>
                  </a:cubicBezTo>
                  <a:cubicBezTo>
                    <a:pt x="926" y="1"/>
                    <a:pt x="920" y="1"/>
                    <a:pt x="914" y="0"/>
                  </a:cubicBezTo>
                  <a:cubicBezTo>
                    <a:pt x="429" y="0"/>
                    <a:pt x="429" y="0"/>
                    <a:pt x="429" y="0"/>
                  </a:cubicBezTo>
                  <a:cubicBezTo>
                    <a:pt x="429" y="19"/>
                    <a:pt x="429" y="19"/>
                    <a:pt x="429" y="19"/>
                  </a:cubicBezTo>
                  <a:cubicBezTo>
                    <a:pt x="245" y="19"/>
                    <a:pt x="245" y="19"/>
                    <a:pt x="245" y="19"/>
                  </a:cubicBezTo>
                  <a:cubicBezTo>
                    <a:pt x="245" y="0"/>
                    <a:pt x="245" y="0"/>
                    <a:pt x="245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28"/>
                    <a:pt x="0" y="228"/>
                    <a:pt x="0" y="228"/>
                  </a:cubicBezTo>
                  <a:cubicBezTo>
                    <a:pt x="53" y="228"/>
                    <a:pt x="53" y="228"/>
                    <a:pt x="53" y="228"/>
                  </a:cubicBezTo>
                  <a:cubicBezTo>
                    <a:pt x="53" y="172"/>
                    <a:pt x="53" y="172"/>
                    <a:pt x="53" y="172"/>
                  </a:cubicBezTo>
                  <a:cubicBezTo>
                    <a:pt x="718" y="172"/>
                    <a:pt x="718" y="172"/>
                    <a:pt x="718" y="172"/>
                  </a:cubicBezTo>
                  <a:cubicBezTo>
                    <a:pt x="718" y="228"/>
                    <a:pt x="718" y="228"/>
                    <a:pt x="718" y="228"/>
                  </a:cubicBezTo>
                  <a:cubicBezTo>
                    <a:pt x="849" y="228"/>
                    <a:pt x="849" y="228"/>
                    <a:pt x="849" y="228"/>
                  </a:cubicBezTo>
                  <a:cubicBezTo>
                    <a:pt x="849" y="230"/>
                    <a:pt x="848" y="232"/>
                    <a:pt x="848" y="234"/>
                  </a:cubicBezTo>
                  <a:cubicBezTo>
                    <a:pt x="848" y="255"/>
                    <a:pt x="865" y="272"/>
                    <a:pt x="886" y="272"/>
                  </a:cubicBezTo>
                  <a:cubicBezTo>
                    <a:pt x="907" y="272"/>
                    <a:pt x="924" y="255"/>
                    <a:pt x="924" y="234"/>
                  </a:cubicBezTo>
                  <a:cubicBezTo>
                    <a:pt x="924" y="232"/>
                    <a:pt x="924" y="230"/>
                    <a:pt x="923" y="228"/>
                  </a:cubicBezTo>
                  <a:cubicBezTo>
                    <a:pt x="962" y="228"/>
                    <a:pt x="962" y="228"/>
                    <a:pt x="962" y="228"/>
                  </a:cubicBezTo>
                  <a:cubicBezTo>
                    <a:pt x="961" y="230"/>
                    <a:pt x="961" y="232"/>
                    <a:pt x="961" y="234"/>
                  </a:cubicBezTo>
                  <a:cubicBezTo>
                    <a:pt x="961" y="255"/>
                    <a:pt x="978" y="272"/>
                    <a:pt x="999" y="272"/>
                  </a:cubicBezTo>
                  <a:cubicBezTo>
                    <a:pt x="1019" y="272"/>
                    <a:pt x="1036" y="255"/>
                    <a:pt x="1036" y="234"/>
                  </a:cubicBezTo>
                  <a:cubicBezTo>
                    <a:pt x="1036" y="232"/>
                    <a:pt x="1036" y="230"/>
                    <a:pt x="1036" y="228"/>
                  </a:cubicBezTo>
                  <a:cubicBezTo>
                    <a:pt x="1204" y="228"/>
                    <a:pt x="1204" y="228"/>
                    <a:pt x="1204" y="228"/>
                  </a:cubicBezTo>
                  <a:cubicBezTo>
                    <a:pt x="1217" y="228"/>
                    <a:pt x="1237" y="223"/>
                    <a:pt x="1238" y="205"/>
                  </a:cubicBezTo>
                  <a:cubicBezTo>
                    <a:pt x="1239" y="187"/>
                    <a:pt x="1230" y="171"/>
                    <a:pt x="1224" y="160"/>
                  </a:cubicBezTo>
                  <a:moveTo>
                    <a:pt x="174" y="132"/>
                  </a:moveTo>
                  <a:cubicBezTo>
                    <a:pt x="61" y="132"/>
                    <a:pt x="61" y="132"/>
                    <a:pt x="61" y="132"/>
                  </a:cubicBezTo>
                  <a:cubicBezTo>
                    <a:pt x="61" y="63"/>
                    <a:pt x="61" y="63"/>
                    <a:pt x="61" y="63"/>
                  </a:cubicBezTo>
                  <a:cubicBezTo>
                    <a:pt x="174" y="63"/>
                    <a:pt x="174" y="63"/>
                    <a:pt x="174" y="63"/>
                  </a:cubicBezTo>
                  <a:cubicBezTo>
                    <a:pt x="174" y="132"/>
                    <a:pt x="174" y="132"/>
                    <a:pt x="174" y="132"/>
                  </a:cubicBezTo>
                  <a:moveTo>
                    <a:pt x="308" y="132"/>
                  </a:moveTo>
                  <a:cubicBezTo>
                    <a:pt x="195" y="132"/>
                    <a:pt x="195" y="132"/>
                    <a:pt x="195" y="132"/>
                  </a:cubicBezTo>
                  <a:cubicBezTo>
                    <a:pt x="195" y="63"/>
                    <a:pt x="195" y="63"/>
                    <a:pt x="195" y="63"/>
                  </a:cubicBezTo>
                  <a:cubicBezTo>
                    <a:pt x="308" y="63"/>
                    <a:pt x="308" y="63"/>
                    <a:pt x="308" y="63"/>
                  </a:cubicBezTo>
                  <a:cubicBezTo>
                    <a:pt x="308" y="132"/>
                    <a:pt x="308" y="132"/>
                    <a:pt x="308" y="132"/>
                  </a:cubicBezTo>
                  <a:moveTo>
                    <a:pt x="442" y="132"/>
                  </a:moveTo>
                  <a:cubicBezTo>
                    <a:pt x="329" y="132"/>
                    <a:pt x="329" y="132"/>
                    <a:pt x="329" y="132"/>
                  </a:cubicBezTo>
                  <a:cubicBezTo>
                    <a:pt x="329" y="63"/>
                    <a:pt x="329" y="63"/>
                    <a:pt x="329" y="63"/>
                  </a:cubicBezTo>
                  <a:cubicBezTo>
                    <a:pt x="442" y="63"/>
                    <a:pt x="442" y="63"/>
                    <a:pt x="442" y="63"/>
                  </a:cubicBezTo>
                  <a:cubicBezTo>
                    <a:pt x="442" y="132"/>
                    <a:pt x="442" y="132"/>
                    <a:pt x="442" y="132"/>
                  </a:cubicBezTo>
                  <a:moveTo>
                    <a:pt x="576" y="132"/>
                  </a:moveTo>
                  <a:cubicBezTo>
                    <a:pt x="464" y="132"/>
                    <a:pt x="464" y="132"/>
                    <a:pt x="464" y="132"/>
                  </a:cubicBezTo>
                  <a:cubicBezTo>
                    <a:pt x="464" y="63"/>
                    <a:pt x="464" y="63"/>
                    <a:pt x="464" y="63"/>
                  </a:cubicBezTo>
                  <a:cubicBezTo>
                    <a:pt x="576" y="63"/>
                    <a:pt x="576" y="63"/>
                    <a:pt x="576" y="63"/>
                  </a:cubicBezTo>
                  <a:cubicBezTo>
                    <a:pt x="576" y="132"/>
                    <a:pt x="576" y="132"/>
                    <a:pt x="576" y="132"/>
                  </a:cubicBezTo>
                  <a:moveTo>
                    <a:pt x="710" y="132"/>
                  </a:moveTo>
                  <a:cubicBezTo>
                    <a:pt x="598" y="132"/>
                    <a:pt x="598" y="132"/>
                    <a:pt x="598" y="132"/>
                  </a:cubicBezTo>
                  <a:cubicBezTo>
                    <a:pt x="598" y="63"/>
                    <a:pt x="598" y="63"/>
                    <a:pt x="598" y="63"/>
                  </a:cubicBezTo>
                  <a:cubicBezTo>
                    <a:pt x="710" y="63"/>
                    <a:pt x="710" y="63"/>
                    <a:pt x="710" y="63"/>
                  </a:cubicBezTo>
                  <a:cubicBezTo>
                    <a:pt x="710" y="132"/>
                    <a:pt x="710" y="132"/>
                    <a:pt x="710" y="132"/>
                  </a:cubicBezTo>
                  <a:moveTo>
                    <a:pt x="866" y="63"/>
                  </a:moveTo>
                  <a:cubicBezTo>
                    <a:pt x="979" y="63"/>
                    <a:pt x="979" y="63"/>
                    <a:pt x="979" y="63"/>
                  </a:cubicBezTo>
                  <a:cubicBezTo>
                    <a:pt x="979" y="132"/>
                    <a:pt x="979" y="132"/>
                    <a:pt x="979" y="132"/>
                  </a:cubicBezTo>
                  <a:cubicBezTo>
                    <a:pt x="866" y="132"/>
                    <a:pt x="866" y="132"/>
                    <a:pt x="866" y="132"/>
                  </a:cubicBezTo>
                  <a:cubicBezTo>
                    <a:pt x="866" y="63"/>
                    <a:pt x="866" y="63"/>
                    <a:pt x="866" y="63"/>
                  </a:cubicBezTo>
                  <a:moveTo>
                    <a:pt x="818" y="208"/>
                  </a:moveTo>
                  <a:cubicBezTo>
                    <a:pt x="745" y="208"/>
                    <a:pt x="745" y="208"/>
                    <a:pt x="745" y="208"/>
                  </a:cubicBezTo>
                  <a:cubicBezTo>
                    <a:pt x="745" y="63"/>
                    <a:pt x="745" y="63"/>
                    <a:pt x="745" y="63"/>
                  </a:cubicBezTo>
                  <a:cubicBezTo>
                    <a:pt x="818" y="63"/>
                    <a:pt x="818" y="63"/>
                    <a:pt x="818" y="63"/>
                  </a:cubicBezTo>
                  <a:cubicBezTo>
                    <a:pt x="818" y="208"/>
                    <a:pt x="818" y="208"/>
                    <a:pt x="818" y="208"/>
                  </a:cubicBezTo>
                  <a:moveTo>
                    <a:pt x="1000" y="132"/>
                  </a:moveTo>
                  <a:cubicBezTo>
                    <a:pt x="1000" y="63"/>
                    <a:pt x="1000" y="63"/>
                    <a:pt x="1000" y="63"/>
                  </a:cubicBezTo>
                  <a:cubicBezTo>
                    <a:pt x="1099" y="63"/>
                    <a:pt x="1099" y="63"/>
                    <a:pt x="1099" y="63"/>
                  </a:cubicBezTo>
                  <a:cubicBezTo>
                    <a:pt x="1126" y="80"/>
                    <a:pt x="1152" y="102"/>
                    <a:pt x="1174" y="132"/>
                  </a:cubicBezTo>
                  <a:cubicBezTo>
                    <a:pt x="1000" y="132"/>
                    <a:pt x="1000" y="132"/>
                    <a:pt x="1000" y="132"/>
                  </a:cubicBezTo>
                </a:path>
              </a:pathLst>
            </a:custGeom>
            <a:solidFill>
              <a:srgbClr val="E96F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8" name="Freeform 48"/>
            <p:cNvSpPr>
              <a:spLocks/>
            </p:cNvSpPr>
            <p:nvPr/>
          </p:nvSpPr>
          <p:spPr bwMode="auto">
            <a:xfrm flipH="1">
              <a:off x="2098855" y="4379913"/>
              <a:ext cx="176283" cy="42863"/>
            </a:xfrm>
            <a:custGeom>
              <a:avLst/>
              <a:gdLst>
                <a:gd name="T0" fmla="*/ 97 w 112"/>
                <a:gd name="T1" fmla="*/ 0 h 27"/>
                <a:gd name="T2" fmla="*/ 0 w 112"/>
                <a:gd name="T3" fmla="*/ 0 h 27"/>
                <a:gd name="T4" fmla="*/ 0 w 112"/>
                <a:gd name="T5" fmla="*/ 27 h 27"/>
                <a:gd name="T6" fmla="*/ 112 w 112"/>
                <a:gd name="T7" fmla="*/ 27 h 27"/>
                <a:gd name="T8" fmla="*/ 97 w 112"/>
                <a:gd name="T9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2" h="27">
                  <a:moveTo>
                    <a:pt x="97" y="0"/>
                  </a:moveTo>
                  <a:lnTo>
                    <a:pt x="0" y="0"/>
                  </a:lnTo>
                  <a:lnTo>
                    <a:pt x="0" y="27"/>
                  </a:lnTo>
                  <a:lnTo>
                    <a:pt x="112" y="27"/>
                  </a:lnTo>
                  <a:lnTo>
                    <a:pt x="97" y="0"/>
                  </a:lnTo>
                  <a:close/>
                </a:path>
              </a:pathLst>
            </a:custGeom>
            <a:solidFill>
              <a:srgbClr val="E96F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9" name="Freeform 49"/>
            <p:cNvSpPr>
              <a:spLocks/>
            </p:cNvSpPr>
            <p:nvPr/>
          </p:nvSpPr>
          <p:spPr bwMode="auto">
            <a:xfrm flipH="1">
              <a:off x="2098855" y="4379913"/>
              <a:ext cx="176283" cy="42863"/>
            </a:xfrm>
            <a:custGeom>
              <a:avLst/>
              <a:gdLst>
                <a:gd name="T0" fmla="*/ 97 w 112"/>
                <a:gd name="T1" fmla="*/ 0 h 27"/>
                <a:gd name="T2" fmla="*/ 0 w 112"/>
                <a:gd name="T3" fmla="*/ 0 h 27"/>
                <a:gd name="T4" fmla="*/ 0 w 112"/>
                <a:gd name="T5" fmla="*/ 27 h 27"/>
                <a:gd name="T6" fmla="*/ 112 w 112"/>
                <a:gd name="T7" fmla="*/ 27 h 27"/>
                <a:gd name="T8" fmla="*/ 97 w 112"/>
                <a:gd name="T9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2" h="27">
                  <a:moveTo>
                    <a:pt x="97" y="0"/>
                  </a:moveTo>
                  <a:lnTo>
                    <a:pt x="0" y="0"/>
                  </a:lnTo>
                  <a:lnTo>
                    <a:pt x="0" y="27"/>
                  </a:lnTo>
                  <a:lnTo>
                    <a:pt x="112" y="27"/>
                  </a:lnTo>
                  <a:lnTo>
                    <a:pt x="97" y="0"/>
                  </a:lnTo>
                </a:path>
              </a:pathLst>
            </a:custGeom>
            <a:solidFill>
              <a:srgbClr val="E96F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0" name="Freeform 50"/>
            <p:cNvSpPr>
              <a:spLocks/>
            </p:cNvSpPr>
            <p:nvPr/>
          </p:nvSpPr>
          <p:spPr bwMode="auto">
            <a:xfrm flipH="1">
              <a:off x="3154980" y="3857625"/>
              <a:ext cx="212485" cy="196850"/>
            </a:xfrm>
            <a:custGeom>
              <a:avLst/>
              <a:gdLst>
                <a:gd name="T0" fmla="*/ 47 w 135"/>
                <a:gd name="T1" fmla="*/ 0 h 124"/>
                <a:gd name="T2" fmla="*/ 38 w 135"/>
                <a:gd name="T3" fmla="*/ 16 h 124"/>
                <a:gd name="T4" fmla="*/ 108 w 135"/>
                <a:gd name="T5" fmla="*/ 54 h 124"/>
                <a:gd name="T6" fmla="*/ 67 w 135"/>
                <a:gd name="T7" fmla="*/ 99 h 124"/>
                <a:gd name="T8" fmla="*/ 0 w 135"/>
                <a:gd name="T9" fmla="*/ 99 h 124"/>
                <a:gd name="T10" fmla="*/ 0 w 135"/>
                <a:gd name="T11" fmla="*/ 124 h 124"/>
                <a:gd name="T12" fmla="*/ 135 w 135"/>
                <a:gd name="T13" fmla="*/ 124 h 124"/>
                <a:gd name="T14" fmla="*/ 135 w 135"/>
                <a:gd name="T15" fmla="*/ 99 h 124"/>
                <a:gd name="T16" fmla="*/ 91 w 135"/>
                <a:gd name="T17" fmla="*/ 99 h 124"/>
                <a:gd name="T18" fmla="*/ 135 w 135"/>
                <a:gd name="T19" fmla="*/ 50 h 124"/>
                <a:gd name="T20" fmla="*/ 47 w 135"/>
                <a:gd name="T21" fmla="*/ 0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5" h="124">
                  <a:moveTo>
                    <a:pt x="47" y="0"/>
                  </a:moveTo>
                  <a:lnTo>
                    <a:pt x="38" y="16"/>
                  </a:lnTo>
                  <a:lnTo>
                    <a:pt x="108" y="54"/>
                  </a:lnTo>
                  <a:lnTo>
                    <a:pt x="67" y="99"/>
                  </a:lnTo>
                  <a:lnTo>
                    <a:pt x="0" y="99"/>
                  </a:lnTo>
                  <a:lnTo>
                    <a:pt x="0" y="124"/>
                  </a:lnTo>
                  <a:lnTo>
                    <a:pt x="135" y="124"/>
                  </a:lnTo>
                  <a:lnTo>
                    <a:pt x="135" y="99"/>
                  </a:lnTo>
                  <a:lnTo>
                    <a:pt x="91" y="99"/>
                  </a:lnTo>
                  <a:lnTo>
                    <a:pt x="135" y="50"/>
                  </a:lnTo>
                  <a:lnTo>
                    <a:pt x="47" y="0"/>
                  </a:lnTo>
                  <a:close/>
                </a:path>
              </a:pathLst>
            </a:custGeom>
            <a:solidFill>
              <a:srgbClr val="E96F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1" name="Freeform 51"/>
            <p:cNvSpPr>
              <a:spLocks/>
            </p:cNvSpPr>
            <p:nvPr/>
          </p:nvSpPr>
          <p:spPr bwMode="auto">
            <a:xfrm flipH="1">
              <a:off x="3154980" y="3857625"/>
              <a:ext cx="212485" cy="196850"/>
            </a:xfrm>
            <a:custGeom>
              <a:avLst/>
              <a:gdLst>
                <a:gd name="T0" fmla="*/ 47 w 135"/>
                <a:gd name="T1" fmla="*/ 0 h 124"/>
                <a:gd name="T2" fmla="*/ 38 w 135"/>
                <a:gd name="T3" fmla="*/ 16 h 124"/>
                <a:gd name="T4" fmla="*/ 108 w 135"/>
                <a:gd name="T5" fmla="*/ 54 h 124"/>
                <a:gd name="T6" fmla="*/ 67 w 135"/>
                <a:gd name="T7" fmla="*/ 99 h 124"/>
                <a:gd name="T8" fmla="*/ 0 w 135"/>
                <a:gd name="T9" fmla="*/ 99 h 124"/>
                <a:gd name="T10" fmla="*/ 0 w 135"/>
                <a:gd name="T11" fmla="*/ 124 h 124"/>
                <a:gd name="T12" fmla="*/ 135 w 135"/>
                <a:gd name="T13" fmla="*/ 124 h 124"/>
                <a:gd name="T14" fmla="*/ 135 w 135"/>
                <a:gd name="T15" fmla="*/ 99 h 124"/>
                <a:gd name="T16" fmla="*/ 91 w 135"/>
                <a:gd name="T17" fmla="*/ 99 h 124"/>
                <a:gd name="T18" fmla="*/ 135 w 135"/>
                <a:gd name="T19" fmla="*/ 50 h 124"/>
                <a:gd name="T20" fmla="*/ 47 w 135"/>
                <a:gd name="T21" fmla="*/ 0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5" h="124">
                  <a:moveTo>
                    <a:pt x="47" y="0"/>
                  </a:moveTo>
                  <a:lnTo>
                    <a:pt x="38" y="16"/>
                  </a:lnTo>
                  <a:lnTo>
                    <a:pt x="108" y="54"/>
                  </a:lnTo>
                  <a:lnTo>
                    <a:pt x="67" y="99"/>
                  </a:lnTo>
                  <a:lnTo>
                    <a:pt x="0" y="99"/>
                  </a:lnTo>
                  <a:lnTo>
                    <a:pt x="0" y="124"/>
                  </a:lnTo>
                  <a:lnTo>
                    <a:pt x="135" y="124"/>
                  </a:lnTo>
                  <a:lnTo>
                    <a:pt x="135" y="99"/>
                  </a:lnTo>
                  <a:lnTo>
                    <a:pt x="91" y="99"/>
                  </a:lnTo>
                  <a:lnTo>
                    <a:pt x="135" y="50"/>
                  </a:lnTo>
                  <a:lnTo>
                    <a:pt x="47" y="0"/>
                  </a:lnTo>
                </a:path>
              </a:pathLst>
            </a:custGeom>
            <a:solidFill>
              <a:srgbClr val="E96F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2" name="Rectangle 52"/>
            <p:cNvSpPr>
              <a:spLocks noChangeArrowheads="1"/>
            </p:cNvSpPr>
            <p:nvPr/>
          </p:nvSpPr>
          <p:spPr bwMode="auto">
            <a:xfrm flipH="1">
              <a:off x="3735770" y="4073525"/>
              <a:ext cx="33054" cy="263525"/>
            </a:xfrm>
            <a:prstGeom prst="rect">
              <a:avLst/>
            </a:prstGeom>
            <a:solidFill>
              <a:srgbClr val="E96F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3" name="Rectangle 53"/>
            <p:cNvSpPr>
              <a:spLocks noChangeArrowheads="1"/>
            </p:cNvSpPr>
            <p:nvPr/>
          </p:nvSpPr>
          <p:spPr bwMode="auto">
            <a:xfrm flipH="1">
              <a:off x="3735770" y="4073525"/>
              <a:ext cx="33054" cy="263525"/>
            </a:xfrm>
            <a:prstGeom prst="rect">
              <a:avLst/>
            </a:prstGeom>
            <a:solidFill>
              <a:srgbClr val="E96F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4" name="Freeform 54"/>
            <p:cNvSpPr>
              <a:spLocks/>
            </p:cNvSpPr>
            <p:nvPr/>
          </p:nvSpPr>
          <p:spPr bwMode="auto">
            <a:xfrm flipH="1">
              <a:off x="2763065" y="4306888"/>
              <a:ext cx="862529" cy="120650"/>
            </a:xfrm>
            <a:custGeom>
              <a:avLst/>
              <a:gdLst>
                <a:gd name="T0" fmla="*/ 636 w 636"/>
                <a:gd name="T1" fmla="*/ 0 h 86"/>
                <a:gd name="T2" fmla="*/ 0 w 636"/>
                <a:gd name="T3" fmla="*/ 0 h 86"/>
                <a:gd name="T4" fmla="*/ 0 w 636"/>
                <a:gd name="T5" fmla="*/ 42 h 86"/>
                <a:gd name="T6" fmla="*/ 41 w 636"/>
                <a:gd name="T7" fmla="*/ 42 h 86"/>
                <a:gd name="T8" fmla="*/ 41 w 636"/>
                <a:gd name="T9" fmla="*/ 42 h 86"/>
                <a:gd name="T10" fmla="*/ 41 w 636"/>
                <a:gd name="T11" fmla="*/ 48 h 86"/>
                <a:gd name="T12" fmla="*/ 78 w 636"/>
                <a:gd name="T13" fmla="*/ 86 h 86"/>
                <a:gd name="T14" fmla="*/ 116 w 636"/>
                <a:gd name="T15" fmla="*/ 48 h 86"/>
                <a:gd name="T16" fmla="*/ 115 w 636"/>
                <a:gd name="T17" fmla="*/ 42 h 86"/>
                <a:gd name="T18" fmla="*/ 115 w 636"/>
                <a:gd name="T19" fmla="*/ 42 h 86"/>
                <a:gd name="T20" fmla="*/ 115 w 636"/>
                <a:gd name="T21" fmla="*/ 42 h 86"/>
                <a:gd name="T22" fmla="*/ 154 w 636"/>
                <a:gd name="T23" fmla="*/ 42 h 86"/>
                <a:gd name="T24" fmla="*/ 154 w 636"/>
                <a:gd name="T25" fmla="*/ 42 h 86"/>
                <a:gd name="T26" fmla="*/ 153 w 636"/>
                <a:gd name="T27" fmla="*/ 48 h 86"/>
                <a:gd name="T28" fmla="*/ 191 w 636"/>
                <a:gd name="T29" fmla="*/ 86 h 86"/>
                <a:gd name="T30" fmla="*/ 228 w 636"/>
                <a:gd name="T31" fmla="*/ 48 h 86"/>
                <a:gd name="T32" fmla="*/ 228 w 636"/>
                <a:gd name="T33" fmla="*/ 42 h 86"/>
                <a:gd name="T34" fmla="*/ 228 w 636"/>
                <a:gd name="T35" fmla="*/ 42 h 86"/>
                <a:gd name="T36" fmla="*/ 228 w 636"/>
                <a:gd name="T37" fmla="*/ 42 h 86"/>
                <a:gd name="T38" fmla="*/ 268 w 636"/>
                <a:gd name="T39" fmla="*/ 42 h 86"/>
                <a:gd name="T40" fmla="*/ 279 w 636"/>
                <a:gd name="T41" fmla="*/ 63 h 86"/>
                <a:gd name="T42" fmla="*/ 348 w 636"/>
                <a:gd name="T43" fmla="*/ 63 h 86"/>
                <a:gd name="T44" fmla="*/ 358 w 636"/>
                <a:gd name="T45" fmla="*/ 42 h 86"/>
                <a:gd name="T46" fmla="*/ 405 w 636"/>
                <a:gd name="T47" fmla="*/ 42 h 86"/>
                <a:gd name="T48" fmla="*/ 405 w 636"/>
                <a:gd name="T49" fmla="*/ 42 h 86"/>
                <a:gd name="T50" fmla="*/ 404 w 636"/>
                <a:gd name="T51" fmla="*/ 48 h 86"/>
                <a:gd name="T52" fmla="*/ 442 w 636"/>
                <a:gd name="T53" fmla="*/ 86 h 86"/>
                <a:gd name="T54" fmla="*/ 480 w 636"/>
                <a:gd name="T55" fmla="*/ 48 h 86"/>
                <a:gd name="T56" fmla="*/ 479 w 636"/>
                <a:gd name="T57" fmla="*/ 42 h 86"/>
                <a:gd name="T58" fmla="*/ 479 w 636"/>
                <a:gd name="T59" fmla="*/ 42 h 86"/>
                <a:gd name="T60" fmla="*/ 479 w 636"/>
                <a:gd name="T61" fmla="*/ 42 h 86"/>
                <a:gd name="T62" fmla="*/ 517 w 636"/>
                <a:gd name="T63" fmla="*/ 42 h 86"/>
                <a:gd name="T64" fmla="*/ 517 w 636"/>
                <a:gd name="T65" fmla="*/ 42 h 86"/>
                <a:gd name="T66" fmla="*/ 517 w 636"/>
                <a:gd name="T67" fmla="*/ 48 h 86"/>
                <a:gd name="T68" fmla="*/ 554 w 636"/>
                <a:gd name="T69" fmla="*/ 86 h 86"/>
                <a:gd name="T70" fmla="*/ 592 w 636"/>
                <a:gd name="T71" fmla="*/ 48 h 86"/>
                <a:gd name="T72" fmla="*/ 592 w 636"/>
                <a:gd name="T73" fmla="*/ 42 h 86"/>
                <a:gd name="T74" fmla="*/ 592 w 636"/>
                <a:gd name="T75" fmla="*/ 42 h 86"/>
                <a:gd name="T76" fmla="*/ 592 w 636"/>
                <a:gd name="T77" fmla="*/ 42 h 86"/>
                <a:gd name="T78" fmla="*/ 636 w 636"/>
                <a:gd name="T79" fmla="*/ 42 h 86"/>
                <a:gd name="T80" fmla="*/ 636 w 636"/>
                <a:gd name="T81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36" h="86">
                  <a:moveTo>
                    <a:pt x="636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41" y="42"/>
                    <a:pt x="41" y="42"/>
                    <a:pt x="41" y="42"/>
                  </a:cubicBezTo>
                  <a:cubicBezTo>
                    <a:pt x="41" y="42"/>
                    <a:pt x="41" y="42"/>
                    <a:pt x="41" y="42"/>
                  </a:cubicBezTo>
                  <a:cubicBezTo>
                    <a:pt x="41" y="44"/>
                    <a:pt x="41" y="46"/>
                    <a:pt x="41" y="48"/>
                  </a:cubicBezTo>
                  <a:cubicBezTo>
                    <a:pt x="41" y="69"/>
                    <a:pt x="57" y="86"/>
                    <a:pt x="78" y="86"/>
                  </a:cubicBezTo>
                  <a:cubicBezTo>
                    <a:pt x="99" y="86"/>
                    <a:pt x="116" y="69"/>
                    <a:pt x="116" y="48"/>
                  </a:cubicBezTo>
                  <a:cubicBezTo>
                    <a:pt x="116" y="46"/>
                    <a:pt x="116" y="44"/>
                    <a:pt x="115" y="42"/>
                  </a:cubicBezTo>
                  <a:cubicBezTo>
                    <a:pt x="115" y="42"/>
                    <a:pt x="115" y="42"/>
                    <a:pt x="115" y="42"/>
                  </a:cubicBezTo>
                  <a:cubicBezTo>
                    <a:pt x="115" y="42"/>
                    <a:pt x="115" y="42"/>
                    <a:pt x="115" y="42"/>
                  </a:cubicBezTo>
                  <a:cubicBezTo>
                    <a:pt x="154" y="42"/>
                    <a:pt x="154" y="42"/>
                    <a:pt x="154" y="42"/>
                  </a:cubicBezTo>
                  <a:cubicBezTo>
                    <a:pt x="154" y="42"/>
                    <a:pt x="154" y="42"/>
                    <a:pt x="154" y="42"/>
                  </a:cubicBezTo>
                  <a:cubicBezTo>
                    <a:pt x="153" y="44"/>
                    <a:pt x="153" y="46"/>
                    <a:pt x="153" y="48"/>
                  </a:cubicBezTo>
                  <a:cubicBezTo>
                    <a:pt x="153" y="69"/>
                    <a:pt x="170" y="86"/>
                    <a:pt x="191" y="86"/>
                  </a:cubicBezTo>
                  <a:cubicBezTo>
                    <a:pt x="212" y="86"/>
                    <a:pt x="228" y="69"/>
                    <a:pt x="228" y="48"/>
                  </a:cubicBezTo>
                  <a:cubicBezTo>
                    <a:pt x="228" y="46"/>
                    <a:pt x="228" y="44"/>
                    <a:pt x="228" y="42"/>
                  </a:cubicBezTo>
                  <a:cubicBezTo>
                    <a:pt x="228" y="42"/>
                    <a:pt x="228" y="42"/>
                    <a:pt x="228" y="42"/>
                  </a:cubicBezTo>
                  <a:cubicBezTo>
                    <a:pt x="228" y="42"/>
                    <a:pt x="228" y="42"/>
                    <a:pt x="228" y="42"/>
                  </a:cubicBezTo>
                  <a:cubicBezTo>
                    <a:pt x="268" y="42"/>
                    <a:pt x="268" y="42"/>
                    <a:pt x="268" y="42"/>
                  </a:cubicBezTo>
                  <a:cubicBezTo>
                    <a:pt x="279" y="63"/>
                    <a:pt x="279" y="63"/>
                    <a:pt x="279" y="63"/>
                  </a:cubicBezTo>
                  <a:cubicBezTo>
                    <a:pt x="348" y="63"/>
                    <a:pt x="348" y="63"/>
                    <a:pt x="348" y="63"/>
                  </a:cubicBezTo>
                  <a:cubicBezTo>
                    <a:pt x="358" y="42"/>
                    <a:pt x="358" y="42"/>
                    <a:pt x="358" y="42"/>
                  </a:cubicBezTo>
                  <a:cubicBezTo>
                    <a:pt x="405" y="42"/>
                    <a:pt x="405" y="42"/>
                    <a:pt x="405" y="42"/>
                  </a:cubicBezTo>
                  <a:cubicBezTo>
                    <a:pt x="405" y="42"/>
                    <a:pt x="405" y="42"/>
                    <a:pt x="405" y="42"/>
                  </a:cubicBezTo>
                  <a:cubicBezTo>
                    <a:pt x="404" y="44"/>
                    <a:pt x="404" y="46"/>
                    <a:pt x="404" y="48"/>
                  </a:cubicBezTo>
                  <a:cubicBezTo>
                    <a:pt x="404" y="69"/>
                    <a:pt x="421" y="86"/>
                    <a:pt x="442" y="86"/>
                  </a:cubicBezTo>
                  <a:cubicBezTo>
                    <a:pt x="463" y="86"/>
                    <a:pt x="480" y="69"/>
                    <a:pt x="480" y="48"/>
                  </a:cubicBezTo>
                  <a:cubicBezTo>
                    <a:pt x="480" y="46"/>
                    <a:pt x="479" y="44"/>
                    <a:pt x="479" y="42"/>
                  </a:cubicBezTo>
                  <a:cubicBezTo>
                    <a:pt x="479" y="42"/>
                    <a:pt x="479" y="42"/>
                    <a:pt x="479" y="42"/>
                  </a:cubicBezTo>
                  <a:cubicBezTo>
                    <a:pt x="479" y="42"/>
                    <a:pt x="479" y="42"/>
                    <a:pt x="479" y="42"/>
                  </a:cubicBezTo>
                  <a:cubicBezTo>
                    <a:pt x="517" y="42"/>
                    <a:pt x="517" y="42"/>
                    <a:pt x="517" y="42"/>
                  </a:cubicBezTo>
                  <a:cubicBezTo>
                    <a:pt x="517" y="42"/>
                    <a:pt x="517" y="42"/>
                    <a:pt x="517" y="42"/>
                  </a:cubicBezTo>
                  <a:cubicBezTo>
                    <a:pt x="517" y="44"/>
                    <a:pt x="517" y="46"/>
                    <a:pt x="517" y="48"/>
                  </a:cubicBezTo>
                  <a:cubicBezTo>
                    <a:pt x="517" y="69"/>
                    <a:pt x="534" y="86"/>
                    <a:pt x="554" y="86"/>
                  </a:cubicBezTo>
                  <a:cubicBezTo>
                    <a:pt x="575" y="86"/>
                    <a:pt x="592" y="69"/>
                    <a:pt x="592" y="48"/>
                  </a:cubicBezTo>
                  <a:cubicBezTo>
                    <a:pt x="592" y="46"/>
                    <a:pt x="592" y="44"/>
                    <a:pt x="592" y="42"/>
                  </a:cubicBezTo>
                  <a:cubicBezTo>
                    <a:pt x="592" y="42"/>
                    <a:pt x="592" y="42"/>
                    <a:pt x="592" y="42"/>
                  </a:cubicBezTo>
                  <a:cubicBezTo>
                    <a:pt x="592" y="42"/>
                    <a:pt x="592" y="42"/>
                    <a:pt x="592" y="42"/>
                  </a:cubicBezTo>
                  <a:cubicBezTo>
                    <a:pt x="636" y="42"/>
                    <a:pt x="636" y="42"/>
                    <a:pt x="636" y="42"/>
                  </a:cubicBezTo>
                  <a:cubicBezTo>
                    <a:pt x="636" y="0"/>
                    <a:pt x="636" y="0"/>
                    <a:pt x="636" y="0"/>
                  </a:cubicBezTo>
                </a:path>
              </a:pathLst>
            </a:custGeom>
            <a:solidFill>
              <a:srgbClr val="E96F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5" name="Rectangle 55"/>
            <p:cNvSpPr>
              <a:spLocks noChangeArrowheads="1"/>
            </p:cNvSpPr>
            <p:nvPr/>
          </p:nvSpPr>
          <p:spPr bwMode="auto">
            <a:xfrm flipH="1">
              <a:off x="2626130" y="4151313"/>
              <a:ext cx="64533" cy="92075"/>
            </a:xfrm>
            <a:prstGeom prst="rect">
              <a:avLst/>
            </a:prstGeom>
            <a:solidFill>
              <a:srgbClr val="E96F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6" name="Rectangle 56"/>
            <p:cNvSpPr>
              <a:spLocks noChangeArrowheads="1"/>
            </p:cNvSpPr>
            <p:nvPr/>
          </p:nvSpPr>
          <p:spPr bwMode="auto">
            <a:xfrm flipH="1">
              <a:off x="2626130" y="4151313"/>
              <a:ext cx="64533" cy="92075"/>
            </a:xfrm>
            <a:prstGeom prst="rect">
              <a:avLst/>
            </a:prstGeom>
            <a:solidFill>
              <a:srgbClr val="E96F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7" name="Freeform 57"/>
            <p:cNvSpPr>
              <a:spLocks noEditPoints="1"/>
            </p:cNvSpPr>
            <p:nvPr/>
          </p:nvSpPr>
          <p:spPr bwMode="auto">
            <a:xfrm flipH="1">
              <a:off x="2039044" y="4043363"/>
              <a:ext cx="1679413" cy="384175"/>
            </a:xfrm>
            <a:custGeom>
              <a:avLst/>
              <a:gdLst>
                <a:gd name="T0" fmla="*/ 61 w 1238"/>
                <a:gd name="T1" fmla="*/ 63 h 272"/>
                <a:gd name="T2" fmla="*/ 174 w 1238"/>
                <a:gd name="T3" fmla="*/ 132 h 272"/>
                <a:gd name="T4" fmla="*/ 61 w 1238"/>
                <a:gd name="T5" fmla="*/ 63 h 272"/>
                <a:gd name="T6" fmla="*/ 195 w 1238"/>
                <a:gd name="T7" fmla="*/ 63 h 272"/>
                <a:gd name="T8" fmla="*/ 308 w 1238"/>
                <a:gd name="T9" fmla="*/ 132 h 272"/>
                <a:gd name="T10" fmla="*/ 195 w 1238"/>
                <a:gd name="T11" fmla="*/ 63 h 272"/>
                <a:gd name="T12" fmla="*/ 329 w 1238"/>
                <a:gd name="T13" fmla="*/ 63 h 272"/>
                <a:gd name="T14" fmla="*/ 442 w 1238"/>
                <a:gd name="T15" fmla="*/ 132 h 272"/>
                <a:gd name="T16" fmla="*/ 329 w 1238"/>
                <a:gd name="T17" fmla="*/ 63 h 272"/>
                <a:gd name="T18" fmla="*/ 464 w 1238"/>
                <a:gd name="T19" fmla="*/ 63 h 272"/>
                <a:gd name="T20" fmla="*/ 576 w 1238"/>
                <a:gd name="T21" fmla="*/ 132 h 272"/>
                <a:gd name="T22" fmla="*/ 464 w 1238"/>
                <a:gd name="T23" fmla="*/ 63 h 272"/>
                <a:gd name="T24" fmla="*/ 598 w 1238"/>
                <a:gd name="T25" fmla="*/ 63 h 272"/>
                <a:gd name="T26" fmla="*/ 710 w 1238"/>
                <a:gd name="T27" fmla="*/ 132 h 272"/>
                <a:gd name="T28" fmla="*/ 598 w 1238"/>
                <a:gd name="T29" fmla="*/ 63 h 272"/>
                <a:gd name="T30" fmla="*/ 745 w 1238"/>
                <a:gd name="T31" fmla="*/ 63 h 272"/>
                <a:gd name="T32" fmla="*/ 818 w 1238"/>
                <a:gd name="T33" fmla="*/ 208 h 272"/>
                <a:gd name="T34" fmla="*/ 745 w 1238"/>
                <a:gd name="T35" fmla="*/ 63 h 272"/>
                <a:gd name="T36" fmla="*/ 866 w 1238"/>
                <a:gd name="T37" fmla="*/ 63 h 272"/>
                <a:gd name="T38" fmla="*/ 979 w 1238"/>
                <a:gd name="T39" fmla="*/ 132 h 272"/>
                <a:gd name="T40" fmla="*/ 866 w 1238"/>
                <a:gd name="T41" fmla="*/ 63 h 272"/>
                <a:gd name="T42" fmla="*/ 1000 w 1238"/>
                <a:gd name="T43" fmla="*/ 63 h 272"/>
                <a:gd name="T44" fmla="*/ 1174 w 1238"/>
                <a:gd name="T45" fmla="*/ 132 h 272"/>
                <a:gd name="T46" fmla="*/ 1174 w 1238"/>
                <a:gd name="T47" fmla="*/ 132 h 272"/>
                <a:gd name="T48" fmla="*/ 1000 w 1238"/>
                <a:gd name="T49" fmla="*/ 63 h 272"/>
                <a:gd name="T50" fmla="*/ 429 w 1238"/>
                <a:gd name="T51" fmla="*/ 0 h 272"/>
                <a:gd name="T52" fmla="*/ 245 w 1238"/>
                <a:gd name="T53" fmla="*/ 19 h 272"/>
                <a:gd name="T54" fmla="*/ 0 w 1238"/>
                <a:gd name="T55" fmla="*/ 0 h 272"/>
                <a:gd name="T56" fmla="*/ 53 w 1238"/>
                <a:gd name="T57" fmla="*/ 228 h 272"/>
                <a:gd name="T58" fmla="*/ 718 w 1238"/>
                <a:gd name="T59" fmla="*/ 172 h 272"/>
                <a:gd name="T60" fmla="*/ 849 w 1238"/>
                <a:gd name="T61" fmla="*/ 228 h 272"/>
                <a:gd name="T62" fmla="*/ 848 w 1238"/>
                <a:gd name="T63" fmla="*/ 234 h 272"/>
                <a:gd name="T64" fmla="*/ 924 w 1238"/>
                <a:gd name="T65" fmla="*/ 234 h 272"/>
                <a:gd name="T66" fmla="*/ 923 w 1238"/>
                <a:gd name="T67" fmla="*/ 228 h 272"/>
                <a:gd name="T68" fmla="*/ 962 w 1238"/>
                <a:gd name="T69" fmla="*/ 228 h 272"/>
                <a:gd name="T70" fmla="*/ 961 w 1238"/>
                <a:gd name="T71" fmla="*/ 234 h 272"/>
                <a:gd name="T72" fmla="*/ 1036 w 1238"/>
                <a:gd name="T73" fmla="*/ 234 h 272"/>
                <a:gd name="T74" fmla="*/ 1036 w 1238"/>
                <a:gd name="T75" fmla="*/ 228 h 272"/>
                <a:gd name="T76" fmla="*/ 1204 w 1238"/>
                <a:gd name="T77" fmla="*/ 228 h 272"/>
                <a:gd name="T78" fmla="*/ 1238 w 1238"/>
                <a:gd name="T79" fmla="*/ 201 h 272"/>
                <a:gd name="T80" fmla="*/ 932 w 1238"/>
                <a:gd name="T81" fmla="*/ 1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238" h="272">
                  <a:moveTo>
                    <a:pt x="61" y="63"/>
                  </a:moveTo>
                  <a:cubicBezTo>
                    <a:pt x="61" y="63"/>
                    <a:pt x="61" y="63"/>
                    <a:pt x="61" y="63"/>
                  </a:cubicBezTo>
                  <a:cubicBezTo>
                    <a:pt x="174" y="63"/>
                    <a:pt x="174" y="63"/>
                    <a:pt x="174" y="63"/>
                  </a:cubicBezTo>
                  <a:cubicBezTo>
                    <a:pt x="174" y="132"/>
                    <a:pt x="174" y="132"/>
                    <a:pt x="174" y="132"/>
                  </a:cubicBezTo>
                  <a:cubicBezTo>
                    <a:pt x="61" y="132"/>
                    <a:pt x="61" y="132"/>
                    <a:pt x="61" y="132"/>
                  </a:cubicBezTo>
                  <a:cubicBezTo>
                    <a:pt x="61" y="63"/>
                    <a:pt x="61" y="63"/>
                    <a:pt x="61" y="63"/>
                  </a:cubicBezTo>
                  <a:moveTo>
                    <a:pt x="195" y="63"/>
                  </a:moveTo>
                  <a:cubicBezTo>
                    <a:pt x="195" y="63"/>
                    <a:pt x="195" y="63"/>
                    <a:pt x="195" y="63"/>
                  </a:cubicBezTo>
                  <a:cubicBezTo>
                    <a:pt x="308" y="63"/>
                    <a:pt x="308" y="63"/>
                    <a:pt x="308" y="63"/>
                  </a:cubicBezTo>
                  <a:cubicBezTo>
                    <a:pt x="308" y="132"/>
                    <a:pt x="308" y="132"/>
                    <a:pt x="308" y="132"/>
                  </a:cubicBezTo>
                  <a:cubicBezTo>
                    <a:pt x="195" y="132"/>
                    <a:pt x="195" y="132"/>
                    <a:pt x="195" y="132"/>
                  </a:cubicBezTo>
                  <a:cubicBezTo>
                    <a:pt x="195" y="63"/>
                    <a:pt x="195" y="63"/>
                    <a:pt x="195" y="63"/>
                  </a:cubicBezTo>
                  <a:moveTo>
                    <a:pt x="329" y="63"/>
                  </a:moveTo>
                  <a:cubicBezTo>
                    <a:pt x="329" y="63"/>
                    <a:pt x="329" y="63"/>
                    <a:pt x="329" y="63"/>
                  </a:cubicBezTo>
                  <a:cubicBezTo>
                    <a:pt x="442" y="63"/>
                    <a:pt x="442" y="63"/>
                    <a:pt x="442" y="63"/>
                  </a:cubicBezTo>
                  <a:cubicBezTo>
                    <a:pt x="442" y="132"/>
                    <a:pt x="442" y="132"/>
                    <a:pt x="442" y="132"/>
                  </a:cubicBezTo>
                  <a:cubicBezTo>
                    <a:pt x="329" y="132"/>
                    <a:pt x="329" y="132"/>
                    <a:pt x="329" y="132"/>
                  </a:cubicBezTo>
                  <a:cubicBezTo>
                    <a:pt x="329" y="63"/>
                    <a:pt x="329" y="63"/>
                    <a:pt x="329" y="63"/>
                  </a:cubicBezTo>
                  <a:moveTo>
                    <a:pt x="464" y="63"/>
                  </a:moveTo>
                  <a:cubicBezTo>
                    <a:pt x="464" y="63"/>
                    <a:pt x="464" y="63"/>
                    <a:pt x="464" y="63"/>
                  </a:cubicBezTo>
                  <a:cubicBezTo>
                    <a:pt x="576" y="63"/>
                    <a:pt x="576" y="63"/>
                    <a:pt x="576" y="63"/>
                  </a:cubicBezTo>
                  <a:cubicBezTo>
                    <a:pt x="576" y="132"/>
                    <a:pt x="576" y="132"/>
                    <a:pt x="576" y="132"/>
                  </a:cubicBezTo>
                  <a:cubicBezTo>
                    <a:pt x="464" y="132"/>
                    <a:pt x="464" y="132"/>
                    <a:pt x="464" y="132"/>
                  </a:cubicBezTo>
                  <a:cubicBezTo>
                    <a:pt x="464" y="63"/>
                    <a:pt x="464" y="63"/>
                    <a:pt x="464" y="63"/>
                  </a:cubicBezTo>
                  <a:moveTo>
                    <a:pt x="598" y="63"/>
                  </a:moveTo>
                  <a:cubicBezTo>
                    <a:pt x="598" y="63"/>
                    <a:pt x="598" y="63"/>
                    <a:pt x="598" y="63"/>
                  </a:cubicBezTo>
                  <a:cubicBezTo>
                    <a:pt x="710" y="63"/>
                    <a:pt x="710" y="63"/>
                    <a:pt x="710" y="63"/>
                  </a:cubicBezTo>
                  <a:cubicBezTo>
                    <a:pt x="710" y="132"/>
                    <a:pt x="710" y="132"/>
                    <a:pt x="710" y="132"/>
                  </a:cubicBezTo>
                  <a:cubicBezTo>
                    <a:pt x="598" y="132"/>
                    <a:pt x="598" y="132"/>
                    <a:pt x="598" y="132"/>
                  </a:cubicBezTo>
                  <a:cubicBezTo>
                    <a:pt x="598" y="63"/>
                    <a:pt x="598" y="63"/>
                    <a:pt x="598" y="63"/>
                  </a:cubicBezTo>
                  <a:moveTo>
                    <a:pt x="745" y="63"/>
                  </a:moveTo>
                  <a:cubicBezTo>
                    <a:pt x="745" y="63"/>
                    <a:pt x="745" y="63"/>
                    <a:pt x="745" y="63"/>
                  </a:cubicBezTo>
                  <a:cubicBezTo>
                    <a:pt x="818" y="63"/>
                    <a:pt x="818" y="63"/>
                    <a:pt x="818" y="63"/>
                  </a:cubicBezTo>
                  <a:cubicBezTo>
                    <a:pt x="818" y="208"/>
                    <a:pt x="818" y="208"/>
                    <a:pt x="818" y="208"/>
                  </a:cubicBezTo>
                  <a:cubicBezTo>
                    <a:pt x="745" y="208"/>
                    <a:pt x="745" y="208"/>
                    <a:pt x="745" y="208"/>
                  </a:cubicBezTo>
                  <a:cubicBezTo>
                    <a:pt x="745" y="63"/>
                    <a:pt x="745" y="63"/>
                    <a:pt x="745" y="63"/>
                  </a:cubicBezTo>
                  <a:moveTo>
                    <a:pt x="866" y="63"/>
                  </a:moveTo>
                  <a:cubicBezTo>
                    <a:pt x="866" y="63"/>
                    <a:pt x="866" y="63"/>
                    <a:pt x="866" y="63"/>
                  </a:cubicBezTo>
                  <a:cubicBezTo>
                    <a:pt x="979" y="63"/>
                    <a:pt x="979" y="63"/>
                    <a:pt x="979" y="63"/>
                  </a:cubicBezTo>
                  <a:cubicBezTo>
                    <a:pt x="979" y="132"/>
                    <a:pt x="979" y="132"/>
                    <a:pt x="979" y="132"/>
                  </a:cubicBezTo>
                  <a:cubicBezTo>
                    <a:pt x="866" y="132"/>
                    <a:pt x="866" y="132"/>
                    <a:pt x="866" y="132"/>
                  </a:cubicBezTo>
                  <a:cubicBezTo>
                    <a:pt x="866" y="63"/>
                    <a:pt x="866" y="63"/>
                    <a:pt x="866" y="63"/>
                  </a:cubicBezTo>
                  <a:moveTo>
                    <a:pt x="1000" y="63"/>
                  </a:moveTo>
                  <a:cubicBezTo>
                    <a:pt x="1000" y="63"/>
                    <a:pt x="1000" y="63"/>
                    <a:pt x="1000" y="63"/>
                  </a:cubicBezTo>
                  <a:cubicBezTo>
                    <a:pt x="1099" y="63"/>
                    <a:pt x="1099" y="63"/>
                    <a:pt x="1099" y="63"/>
                  </a:cubicBezTo>
                  <a:cubicBezTo>
                    <a:pt x="1126" y="80"/>
                    <a:pt x="1152" y="102"/>
                    <a:pt x="1174" y="132"/>
                  </a:cubicBezTo>
                  <a:cubicBezTo>
                    <a:pt x="1174" y="132"/>
                    <a:pt x="1174" y="132"/>
                    <a:pt x="1174" y="132"/>
                  </a:cubicBezTo>
                  <a:cubicBezTo>
                    <a:pt x="1174" y="132"/>
                    <a:pt x="1174" y="132"/>
                    <a:pt x="1174" y="132"/>
                  </a:cubicBezTo>
                  <a:cubicBezTo>
                    <a:pt x="1000" y="132"/>
                    <a:pt x="1000" y="132"/>
                    <a:pt x="1000" y="132"/>
                  </a:cubicBezTo>
                  <a:cubicBezTo>
                    <a:pt x="1000" y="63"/>
                    <a:pt x="1000" y="63"/>
                    <a:pt x="1000" y="63"/>
                  </a:cubicBezTo>
                  <a:moveTo>
                    <a:pt x="914" y="0"/>
                  </a:moveTo>
                  <a:cubicBezTo>
                    <a:pt x="429" y="0"/>
                    <a:pt x="429" y="0"/>
                    <a:pt x="429" y="0"/>
                  </a:cubicBezTo>
                  <a:cubicBezTo>
                    <a:pt x="429" y="19"/>
                    <a:pt x="429" y="19"/>
                    <a:pt x="429" y="19"/>
                  </a:cubicBezTo>
                  <a:cubicBezTo>
                    <a:pt x="245" y="19"/>
                    <a:pt x="245" y="19"/>
                    <a:pt x="245" y="19"/>
                  </a:cubicBezTo>
                  <a:cubicBezTo>
                    <a:pt x="245" y="0"/>
                    <a:pt x="245" y="0"/>
                    <a:pt x="245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28"/>
                    <a:pt x="0" y="228"/>
                    <a:pt x="0" y="228"/>
                  </a:cubicBezTo>
                  <a:cubicBezTo>
                    <a:pt x="53" y="228"/>
                    <a:pt x="53" y="228"/>
                    <a:pt x="53" y="228"/>
                  </a:cubicBezTo>
                  <a:cubicBezTo>
                    <a:pt x="53" y="172"/>
                    <a:pt x="53" y="172"/>
                    <a:pt x="53" y="172"/>
                  </a:cubicBezTo>
                  <a:cubicBezTo>
                    <a:pt x="718" y="172"/>
                    <a:pt x="718" y="172"/>
                    <a:pt x="718" y="172"/>
                  </a:cubicBezTo>
                  <a:cubicBezTo>
                    <a:pt x="718" y="228"/>
                    <a:pt x="718" y="228"/>
                    <a:pt x="718" y="228"/>
                  </a:cubicBezTo>
                  <a:cubicBezTo>
                    <a:pt x="849" y="228"/>
                    <a:pt x="849" y="228"/>
                    <a:pt x="849" y="228"/>
                  </a:cubicBezTo>
                  <a:cubicBezTo>
                    <a:pt x="849" y="228"/>
                    <a:pt x="849" y="228"/>
                    <a:pt x="849" y="228"/>
                  </a:cubicBezTo>
                  <a:cubicBezTo>
                    <a:pt x="849" y="230"/>
                    <a:pt x="848" y="232"/>
                    <a:pt x="848" y="234"/>
                  </a:cubicBezTo>
                  <a:cubicBezTo>
                    <a:pt x="848" y="255"/>
                    <a:pt x="865" y="272"/>
                    <a:pt x="886" y="272"/>
                  </a:cubicBezTo>
                  <a:cubicBezTo>
                    <a:pt x="907" y="272"/>
                    <a:pt x="924" y="255"/>
                    <a:pt x="924" y="234"/>
                  </a:cubicBezTo>
                  <a:cubicBezTo>
                    <a:pt x="924" y="232"/>
                    <a:pt x="924" y="230"/>
                    <a:pt x="923" y="228"/>
                  </a:cubicBezTo>
                  <a:cubicBezTo>
                    <a:pt x="923" y="228"/>
                    <a:pt x="923" y="228"/>
                    <a:pt x="923" y="228"/>
                  </a:cubicBezTo>
                  <a:cubicBezTo>
                    <a:pt x="923" y="228"/>
                    <a:pt x="923" y="228"/>
                    <a:pt x="923" y="228"/>
                  </a:cubicBezTo>
                  <a:cubicBezTo>
                    <a:pt x="962" y="228"/>
                    <a:pt x="962" y="228"/>
                    <a:pt x="962" y="228"/>
                  </a:cubicBezTo>
                  <a:cubicBezTo>
                    <a:pt x="962" y="228"/>
                    <a:pt x="962" y="228"/>
                    <a:pt x="962" y="228"/>
                  </a:cubicBezTo>
                  <a:cubicBezTo>
                    <a:pt x="961" y="230"/>
                    <a:pt x="961" y="232"/>
                    <a:pt x="961" y="234"/>
                  </a:cubicBezTo>
                  <a:cubicBezTo>
                    <a:pt x="961" y="255"/>
                    <a:pt x="978" y="272"/>
                    <a:pt x="999" y="272"/>
                  </a:cubicBezTo>
                  <a:cubicBezTo>
                    <a:pt x="1019" y="272"/>
                    <a:pt x="1036" y="255"/>
                    <a:pt x="1036" y="234"/>
                  </a:cubicBezTo>
                  <a:cubicBezTo>
                    <a:pt x="1036" y="232"/>
                    <a:pt x="1036" y="230"/>
                    <a:pt x="1036" y="228"/>
                  </a:cubicBezTo>
                  <a:cubicBezTo>
                    <a:pt x="1036" y="228"/>
                    <a:pt x="1036" y="228"/>
                    <a:pt x="1036" y="228"/>
                  </a:cubicBezTo>
                  <a:cubicBezTo>
                    <a:pt x="1036" y="228"/>
                    <a:pt x="1036" y="228"/>
                    <a:pt x="1036" y="228"/>
                  </a:cubicBezTo>
                  <a:cubicBezTo>
                    <a:pt x="1204" y="228"/>
                    <a:pt x="1204" y="228"/>
                    <a:pt x="1204" y="228"/>
                  </a:cubicBezTo>
                  <a:cubicBezTo>
                    <a:pt x="1217" y="228"/>
                    <a:pt x="1237" y="223"/>
                    <a:pt x="1238" y="205"/>
                  </a:cubicBezTo>
                  <a:cubicBezTo>
                    <a:pt x="1238" y="204"/>
                    <a:pt x="1238" y="203"/>
                    <a:pt x="1238" y="201"/>
                  </a:cubicBezTo>
                  <a:cubicBezTo>
                    <a:pt x="1238" y="185"/>
                    <a:pt x="1230" y="170"/>
                    <a:pt x="1224" y="160"/>
                  </a:cubicBezTo>
                  <a:cubicBezTo>
                    <a:pt x="1148" y="19"/>
                    <a:pt x="1005" y="6"/>
                    <a:pt x="932" y="1"/>
                  </a:cubicBezTo>
                  <a:cubicBezTo>
                    <a:pt x="926" y="1"/>
                    <a:pt x="920" y="1"/>
                    <a:pt x="914" y="0"/>
                  </a:cubicBezTo>
                </a:path>
              </a:pathLst>
            </a:custGeom>
            <a:solidFill>
              <a:srgbClr val="E96F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9" name="Freeform 59"/>
            <p:cNvSpPr>
              <a:spLocks/>
            </p:cNvSpPr>
            <p:nvPr/>
          </p:nvSpPr>
          <p:spPr bwMode="auto">
            <a:xfrm flipH="1">
              <a:off x="3603558" y="3803650"/>
              <a:ext cx="2390842" cy="677863"/>
            </a:xfrm>
            <a:custGeom>
              <a:avLst/>
              <a:gdLst>
                <a:gd name="T0" fmla="*/ 1519 w 1519"/>
                <a:gd name="T1" fmla="*/ 0 h 427"/>
                <a:gd name="T2" fmla="*/ 0 w 1519"/>
                <a:gd name="T3" fmla="*/ 0 h 427"/>
                <a:gd name="T4" fmla="*/ 0 w 1519"/>
                <a:gd name="T5" fmla="*/ 427 h 427"/>
                <a:gd name="T6" fmla="*/ 1519 w 1519"/>
                <a:gd name="T7" fmla="*/ 427 h 427"/>
                <a:gd name="T8" fmla="*/ 1519 w 1519"/>
                <a:gd name="T9" fmla="*/ 377 h 427"/>
                <a:gd name="T10" fmla="*/ 1514 w 1519"/>
                <a:gd name="T11" fmla="*/ 377 h 427"/>
                <a:gd name="T12" fmla="*/ 1482 w 1519"/>
                <a:gd name="T13" fmla="*/ 377 h 427"/>
                <a:gd name="T14" fmla="*/ 1424 w 1519"/>
                <a:gd name="T15" fmla="*/ 377 h 427"/>
                <a:gd name="T16" fmla="*/ 1424 w 1519"/>
                <a:gd name="T17" fmla="*/ 359 h 427"/>
                <a:gd name="T18" fmla="*/ 1392 w 1519"/>
                <a:gd name="T19" fmla="*/ 359 h 427"/>
                <a:gd name="T20" fmla="*/ 1392 w 1519"/>
                <a:gd name="T21" fmla="*/ 147 h 427"/>
                <a:gd name="T22" fmla="*/ 1424 w 1519"/>
                <a:gd name="T23" fmla="*/ 147 h 427"/>
                <a:gd name="T24" fmla="*/ 1424 w 1519"/>
                <a:gd name="T25" fmla="*/ 128 h 427"/>
                <a:gd name="T26" fmla="*/ 1519 w 1519"/>
                <a:gd name="T27" fmla="*/ 128 h 427"/>
                <a:gd name="T28" fmla="*/ 1519 w 1519"/>
                <a:gd name="T29" fmla="*/ 0 h 4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519" h="427">
                  <a:moveTo>
                    <a:pt x="1519" y="0"/>
                  </a:moveTo>
                  <a:lnTo>
                    <a:pt x="0" y="0"/>
                  </a:lnTo>
                  <a:lnTo>
                    <a:pt x="0" y="427"/>
                  </a:lnTo>
                  <a:lnTo>
                    <a:pt x="1519" y="427"/>
                  </a:lnTo>
                  <a:lnTo>
                    <a:pt x="1519" y="377"/>
                  </a:lnTo>
                  <a:lnTo>
                    <a:pt x="1514" y="377"/>
                  </a:lnTo>
                  <a:lnTo>
                    <a:pt x="1482" y="377"/>
                  </a:lnTo>
                  <a:lnTo>
                    <a:pt x="1424" y="377"/>
                  </a:lnTo>
                  <a:lnTo>
                    <a:pt x="1424" y="359"/>
                  </a:lnTo>
                  <a:lnTo>
                    <a:pt x="1392" y="359"/>
                  </a:lnTo>
                  <a:lnTo>
                    <a:pt x="1392" y="147"/>
                  </a:lnTo>
                  <a:lnTo>
                    <a:pt x="1424" y="147"/>
                  </a:lnTo>
                  <a:lnTo>
                    <a:pt x="1424" y="128"/>
                  </a:lnTo>
                  <a:lnTo>
                    <a:pt x="1519" y="128"/>
                  </a:lnTo>
                  <a:lnTo>
                    <a:pt x="1519" y="0"/>
                  </a:lnTo>
                </a:path>
              </a:pathLst>
            </a:custGeom>
            <a:solidFill>
              <a:srgbClr val="E96F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0" name="Freeform 34"/>
            <p:cNvSpPr>
              <a:spLocks/>
            </p:cNvSpPr>
            <p:nvPr/>
          </p:nvSpPr>
          <p:spPr bwMode="auto">
            <a:xfrm flipH="1">
              <a:off x="5173048" y="3803650"/>
              <a:ext cx="4948849" cy="677863"/>
            </a:xfrm>
            <a:custGeom>
              <a:avLst/>
              <a:gdLst>
                <a:gd name="T0" fmla="*/ 1514 w 1519"/>
                <a:gd name="T1" fmla="*/ 377 h 427"/>
                <a:gd name="T2" fmla="*/ 1482 w 1519"/>
                <a:gd name="T3" fmla="*/ 377 h 427"/>
                <a:gd name="T4" fmla="*/ 1424 w 1519"/>
                <a:gd name="T5" fmla="*/ 377 h 427"/>
                <a:gd name="T6" fmla="*/ 1424 w 1519"/>
                <a:gd name="T7" fmla="*/ 359 h 427"/>
                <a:gd name="T8" fmla="*/ 1392 w 1519"/>
                <a:gd name="T9" fmla="*/ 359 h 427"/>
                <a:gd name="T10" fmla="*/ 1392 w 1519"/>
                <a:gd name="T11" fmla="*/ 147 h 427"/>
                <a:gd name="T12" fmla="*/ 1424 w 1519"/>
                <a:gd name="T13" fmla="*/ 147 h 427"/>
                <a:gd name="T14" fmla="*/ 1424 w 1519"/>
                <a:gd name="T15" fmla="*/ 128 h 427"/>
                <a:gd name="T16" fmla="*/ 1519 w 1519"/>
                <a:gd name="T17" fmla="*/ 128 h 427"/>
                <a:gd name="T18" fmla="*/ 1519 w 1519"/>
                <a:gd name="T19" fmla="*/ 0 h 427"/>
                <a:gd name="T20" fmla="*/ 0 w 1519"/>
                <a:gd name="T21" fmla="*/ 0 h 427"/>
                <a:gd name="T22" fmla="*/ 0 w 1519"/>
                <a:gd name="T23" fmla="*/ 427 h 427"/>
                <a:gd name="T24" fmla="*/ 1519 w 1519"/>
                <a:gd name="T25" fmla="*/ 427 h 427"/>
                <a:gd name="T26" fmla="*/ 1519 w 1519"/>
                <a:gd name="T27" fmla="*/ 377 h 427"/>
                <a:gd name="T28" fmla="*/ 1514 w 1519"/>
                <a:gd name="T29" fmla="*/ 377 h 4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519" h="427">
                  <a:moveTo>
                    <a:pt x="1514" y="377"/>
                  </a:moveTo>
                  <a:lnTo>
                    <a:pt x="1482" y="377"/>
                  </a:lnTo>
                  <a:lnTo>
                    <a:pt x="1424" y="377"/>
                  </a:lnTo>
                  <a:lnTo>
                    <a:pt x="1424" y="359"/>
                  </a:lnTo>
                  <a:lnTo>
                    <a:pt x="1392" y="359"/>
                  </a:lnTo>
                  <a:lnTo>
                    <a:pt x="1392" y="147"/>
                  </a:lnTo>
                  <a:lnTo>
                    <a:pt x="1424" y="147"/>
                  </a:lnTo>
                  <a:lnTo>
                    <a:pt x="1424" y="128"/>
                  </a:lnTo>
                  <a:lnTo>
                    <a:pt x="1519" y="128"/>
                  </a:lnTo>
                  <a:lnTo>
                    <a:pt x="1519" y="0"/>
                  </a:lnTo>
                  <a:lnTo>
                    <a:pt x="0" y="0"/>
                  </a:lnTo>
                  <a:lnTo>
                    <a:pt x="0" y="427"/>
                  </a:lnTo>
                  <a:lnTo>
                    <a:pt x="1519" y="427"/>
                  </a:lnTo>
                  <a:lnTo>
                    <a:pt x="1519" y="377"/>
                  </a:lnTo>
                  <a:lnTo>
                    <a:pt x="1514" y="377"/>
                  </a:lnTo>
                  <a:close/>
                </a:path>
              </a:pathLst>
            </a:custGeom>
            <a:solidFill>
              <a:srgbClr val="E96F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75" name="矩形 74"/>
          <p:cNvSpPr/>
          <p:nvPr/>
        </p:nvSpPr>
        <p:spPr>
          <a:xfrm>
            <a:off x="4043111" y="1754426"/>
            <a:ext cx="13388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800" b="1" dirty="0">
                <a:solidFill>
                  <a:schemeClr val="bg1"/>
                </a:solidFill>
                <a:cs typeface="+mn-ea"/>
                <a:sym typeface="+mn-lt"/>
              </a:rPr>
              <a:t>请输入标题</a:t>
            </a:r>
          </a:p>
        </p:txBody>
      </p:sp>
      <p:sp>
        <p:nvSpPr>
          <p:cNvPr id="77" name="矩形 76"/>
          <p:cNvSpPr/>
          <p:nvPr/>
        </p:nvSpPr>
        <p:spPr>
          <a:xfrm>
            <a:off x="5342467" y="1685459"/>
            <a:ext cx="498263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400" dirty="0">
                <a:solidFill>
                  <a:schemeClr val="bg1"/>
                </a:solidFill>
                <a:cs typeface="+mn-ea"/>
                <a:sym typeface="+mn-lt"/>
              </a:rPr>
              <a:t>请在此处填入你需要的内容。请在此处填入你需要的内容。</a:t>
            </a:r>
            <a:endParaRPr lang="en-US" altLang="zh-CN" sz="1400" dirty="0">
              <a:solidFill>
                <a:schemeClr val="bg1"/>
              </a:solidFill>
              <a:cs typeface="+mn-ea"/>
              <a:sym typeface="+mn-lt"/>
            </a:endParaRPr>
          </a:p>
          <a:p>
            <a:r>
              <a:rPr lang="zh-CN" altLang="en-US" sz="1400" dirty="0">
                <a:solidFill>
                  <a:schemeClr val="bg1"/>
                </a:solidFill>
                <a:cs typeface="+mn-ea"/>
                <a:sym typeface="+mn-lt"/>
              </a:rPr>
              <a:t>请在此处填入你需要的内容。请在此处填入你需要的内容。</a:t>
            </a:r>
          </a:p>
        </p:txBody>
      </p:sp>
      <p:sp>
        <p:nvSpPr>
          <p:cNvPr id="78" name="矩形 77"/>
          <p:cNvSpPr/>
          <p:nvPr/>
        </p:nvSpPr>
        <p:spPr>
          <a:xfrm>
            <a:off x="4397754" y="2503261"/>
            <a:ext cx="13388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800" b="1" dirty="0">
                <a:solidFill>
                  <a:schemeClr val="bg1"/>
                </a:solidFill>
                <a:cs typeface="+mn-ea"/>
                <a:sym typeface="+mn-lt"/>
              </a:rPr>
              <a:t>请输入标题</a:t>
            </a:r>
          </a:p>
        </p:txBody>
      </p:sp>
      <p:sp>
        <p:nvSpPr>
          <p:cNvPr id="79" name="矩形 78"/>
          <p:cNvSpPr/>
          <p:nvPr/>
        </p:nvSpPr>
        <p:spPr>
          <a:xfrm>
            <a:off x="5862211" y="2434294"/>
            <a:ext cx="422159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400" dirty="0">
                <a:solidFill>
                  <a:schemeClr val="bg1"/>
                </a:solidFill>
                <a:cs typeface="+mn-ea"/>
                <a:sym typeface="+mn-lt"/>
              </a:rPr>
              <a:t>请在此处填入你需要的内容。请在此处填入你需要请在此处填入你需要的内容。请在此处填入你需要</a:t>
            </a:r>
          </a:p>
        </p:txBody>
      </p:sp>
      <p:sp>
        <p:nvSpPr>
          <p:cNvPr id="80" name="矩形 79"/>
          <p:cNvSpPr/>
          <p:nvPr/>
        </p:nvSpPr>
        <p:spPr>
          <a:xfrm>
            <a:off x="3810192" y="3186988"/>
            <a:ext cx="13388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800" b="1" dirty="0">
                <a:solidFill>
                  <a:schemeClr val="bg1"/>
                </a:solidFill>
                <a:cs typeface="+mn-ea"/>
                <a:sym typeface="+mn-lt"/>
              </a:rPr>
              <a:t>请输入标题</a:t>
            </a:r>
          </a:p>
        </p:txBody>
      </p:sp>
      <p:sp>
        <p:nvSpPr>
          <p:cNvPr id="81" name="矩形 80"/>
          <p:cNvSpPr/>
          <p:nvPr/>
        </p:nvSpPr>
        <p:spPr>
          <a:xfrm>
            <a:off x="5274648" y="3118021"/>
            <a:ext cx="498263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400" dirty="0">
                <a:solidFill>
                  <a:schemeClr val="bg1"/>
                </a:solidFill>
                <a:cs typeface="+mn-ea"/>
                <a:sym typeface="+mn-lt"/>
              </a:rPr>
              <a:t>请在此处填入你需要的内容。请在此处填入你需要的内容。</a:t>
            </a:r>
            <a:endParaRPr lang="en-US" altLang="zh-CN" sz="1400" dirty="0">
              <a:solidFill>
                <a:schemeClr val="bg1"/>
              </a:solidFill>
              <a:cs typeface="+mn-ea"/>
              <a:sym typeface="+mn-lt"/>
            </a:endParaRPr>
          </a:p>
          <a:p>
            <a:r>
              <a:rPr lang="zh-CN" altLang="en-US" sz="1400" dirty="0">
                <a:solidFill>
                  <a:schemeClr val="bg1"/>
                </a:solidFill>
                <a:cs typeface="+mn-ea"/>
                <a:sym typeface="+mn-lt"/>
              </a:rPr>
              <a:t>请在此处填入你需要的内容。请在此处填入你需要的内容。</a:t>
            </a:r>
          </a:p>
        </p:txBody>
      </p:sp>
      <p:sp>
        <p:nvSpPr>
          <p:cNvPr id="82" name="矩形 81"/>
          <p:cNvSpPr/>
          <p:nvPr/>
        </p:nvSpPr>
        <p:spPr>
          <a:xfrm>
            <a:off x="3920115" y="3958670"/>
            <a:ext cx="13388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800" b="1" dirty="0">
                <a:solidFill>
                  <a:schemeClr val="bg1"/>
                </a:solidFill>
                <a:cs typeface="+mn-ea"/>
                <a:sym typeface="+mn-lt"/>
              </a:rPr>
              <a:t>请输入标题</a:t>
            </a:r>
          </a:p>
        </p:txBody>
      </p:sp>
      <p:sp>
        <p:nvSpPr>
          <p:cNvPr id="83" name="矩形 82"/>
          <p:cNvSpPr/>
          <p:nvPr/>
        </p:nvSpPr>
        <p:spPr>
          <a:xfrm>
            <a:off x="5282971" y="3889703"/>
            <a:ext cx="498263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400" dirty="0">
                <a:solidFill>
                  <a:schemeClr val="bg1"/>
                </a:solidFill>
                <a:cs typeface="+mn-ea"/>
                <a:sym typeface="+mn-lt"/>
              </a:rPr>
              <a:t>请在此处填入你需要的内容。请在此处填入你需要的内容。</a:t>
            </a:r>
            <a:endParaRPr lang="en-US" altLang="zh-CN" sz="1400" dirty="0">
              <a:solidFill>
                <a:schemeClr val="bg1"/>
              </a:solidFill>
              <a:cs typeface="+mn-ea"/>
              <a:sym typeface="+mn-lt"/>
            </a:endParaRPr>
          </a:p>
          <a:p>
            <a:r>
              <a:rPr lang="zh-CN" altLang="en-US" sz="1400" dirty="0">
                <a:solidFill>
                  <a:schemeClr val="bg1"/>
                </a:solidFill>
                <a:cs typeface="+mn-ea"/>
                <a:sym typeface="+mn-lt"/>
              </a:rPr>
              <a:t>请在此处填入你需要的内容。请在此处填入你需要的内容。</a:t>
            </a:r>
          </a:p>
        </p:txBody>
      </p:sp>
      <p:sp>
        <p:nvSpPr>
          <p:cNvPr id="85" name="矩形 84"/>
          <p:cNvSpPr/>
          <p:nvPr/>
        </p:nvSpPr>
        <p:spPr>
          <a:xfrm>
            <a:off x="398656" y="1436031"/>
            <a:ext cx="461665" cy="1438855"/>
          </a:xfrm>
          <a:prstGeom prst="rect">
            <a:avLst/>
          </a:prstGeom>
        </p:spPr>
        <p:txBody>
          <a:bodyPr vert="eaVert" wrap="none">
            <a:spAutoFit/>
          </a:bodyPr>
          <a:lstStyle/>
          <a:p>
            <a:r>
              <a:rPr lang="zh-CN" altLang="en-US" sz="1800" b="1" spc="300" dirty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请输入标题</a:t>
            </a:r>
          </a:p>
        </p:txBody>
      </p:sp>
      <p:sp>
        <p:nvSpPr>
          <p:cNvPr id="86" name="椭圆 85"/>
          <p:cNvSpPr/>
          <p:nvPr/>
        </p:nvSpPr>
        <p:spPr>
          <a:xfrm>
            <a:off x="568839" y="3298991"/>
            <a:ext cx="121298" cy="121298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87" name="椭圆 86"/>
          <p:cNvSpPr/>
          <p:nvPr/>
        </p:nvSpPr>
        <p:spPr>
          <a:xfrm>
            <a:off x="584848" y="3642290"/>
            <a:ext cx="89280" cy="87086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88" name="椭圆 87"/>
          <p:cNvSpPr/>
          <p:nvPr/>
        </p:nvSpPr>
        <p:spPr>
          <a:xfrm>
            <a:off x="584848" y="3951377"/>
            <a:ext cx="89280" cy="87086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89" name="椭圆 88"/>
          <p:cNvSpPr/>
          <p:nvPr/>
        </p:nvSpPr>
        <p:spPr>
          <a:xfrm>
            <a:off x="584848" y="4260463"/>
            <a:ext cx="89280" cy="87086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6610953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8000"/>
    </mc:Choice>
    <mc:Fallback xmlns="">
      <p:transition spd="slow" advClick="0" advTm="8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50" fill="hold"/>
                                        <p:tgtEl>
                                          <p:spTgt spid="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50" fill="hold"/>
                                        <p:tgtEl>
                                          <p:spTgt spid="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350"/>
                            </p:stCondLst>
                            <p:childTnLst>
                              <p:par>
                                <p:cTn id="1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50"/>
                            </p:stCondLst>
                            <p:childTnLst>
                              <p:par>
                                <p:cTn id="1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2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750"/>
                            </p:stCondLst>
                            <p:childTnLst>
                              <p:par>
                                <p:cTn id="2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2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950"/>
                            </p:stCondLst>
                            <p:childTnLst>
                              <p:par>
                                <p:cTn id="2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2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150"/>
                            </p:stCondLst>
                            <p:childTnLst>
                              <p:par>
                                <p:cTn id="34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650"/>
                            </p:stCondLst>
                            <p:childTnLst>
                              <p:par>
                                <p:cTn id="3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150"/>
                            </p:stCondLst>
                            <p:childTnLst>
                              <p:par>
                                <p:cTn id="4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650"/>
                            </p:stCondLst>
                            <p:childTnLst>
                              <p:par>
                                <p:cTn id="50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3150"/>
                            </p:stCondLst>
                            <p:childTnLst>
                              <p:par>
                                <p:cTn id="5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3650"/>
                            </p:stCondLst>
                            <p:childTnLst>
                              <p:par>
                                <p:cTn id="6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4150"/>
                            </p:stCondLst>
                            <p:childTnLst>
                              <p:par>
                                <p:cTn id="66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4650"/>
                            </p:stCondLst>
                            <p:childTnLst>
                              <p:par>
                                <p:cTn id="7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5150"/>
                            </p:stCondLst>
                            <p:childTnLst>
                              <p:par>
                                <p:cTn id="7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5650"/>
                            </p:stCondLst>
                            <p:childTnLst>
                              <p:par>
                                <p:cTn id="82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6150"/>
                            </p:stCondLst>
                            <p:childTnLst>
                              <p:par>
                                <p:cTn id="8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6650"/>
                            </p:stCondLst>
                            <p:childTnLst>
                              <p:par>
                                <p:cTn id="9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" grpId="0"/>
      <p:bldP spid="77" grpId="0"/>
      <p:bldP spid="78" grpId="0"/>
      <p:bldP spid="79" grpId="0"/>
      <p:bldP spid="80" grpId="0"/>
      <p:bldP spid="81" grpId="0"/>
      <p:bldP spid="82" grpId="0"/>
      <p:bldP spid="83" grpId="0"/>
      <p:bldP spid="85" grpId="0" build="allAtOnce"/>
      <p:bldP spid="86" grpId="0" animBg="1"/>
      <p:bldP spid="87" grpId="0" animBg="1"/>
      <p:bldP spid="88" grpId="0" animBg="1"/>
      <p:bldP spid="89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4" name="组合 53"/>
          <p:cNvGrpSpPr/>
          <p:nvPr/>
        </p:nvGrpSpPr>
        <p:grpSpPr>
          <a:xfrm>
            <a:off x="7512051" y="1166813"/>
            <a:ext cx="925513" cy="2916238"/>
            <a:chOff x="7512051" y="1166813"/>
            <a:chExt cx="925513" cy="2916238"/>
          </a:xfrm>
        </p:grpSpPr>
        <p:sp>
          <p:nvSpPr>
            <p:cNvPr id="42" name="Rectangle 42"/>
            <p:cNvSpPr>
              <a:spLocks noChangeArrowheads="1"/>
            </p:cNvSpPr>
            <p:nvPr/>
          </p:nvSpPr>
          <p:spPr bwMode="auto">
            <a:xfrm>
              <a:off x="7512051" y="1166813"/>
              <a:ext cx="925513" cy="2916238"/>
            </a:xfrm>
            <a:prstGeom prst="rect">
              <a:avLst/>
            </a:prstGeom>
            <a:solidFill>
              <a:srgbClr val="80DEE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8" name="Freeform 48"/>
            <p:cNvSpPr>
              <a:spLocks/>
            </p:cNvSpPr>
            <p:nvPr/>
          </p:nvSpPr>
          <p:spPr bwMode="auto">
            <a:xfrm>
              <a:off x="7512051" y="1169988"/>
              <a:ext cx="925513" cy="755650"/>
            </a:xfrm>
            <a:custGeom>
              <a:avLst/>
              <a:gdLst>
                <a:gd name="T0" fmla="*/ 583 w 583"/>
                <a:gd name="T1" fmla="*/ 0 h 476"/>
                <a:gd name="T2" fmla="*/ 0 w 583"/>
                <a:gd name="T3" fmla="*/ 0 h 476"/>
                <a:gd name="T4" fmla="*/ 236 w 583"/>
                <a:gd name="T5" fmla="*/ 378 h 476"/>
                <a:gd name="T6" fmla="*/ 292 w 583"/>
                <a:gd name="T7" fmla="*/ 353 h 476"/>
                <a:gd name="T8" fmla="*/ 583 w 583"/>
                <a:gd name="T9" fmla="*/ 476 h 476"/>
                <a:gd name="T10" fmla="*/ 583 w 583"/>
                <a:gd name="T11" fmla="*/ 0 h 4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83" h="476">
                  <a:moveTo>
                    <a:pt x="583" y="0"/>
                  </a:moveTo>
                  <a:lnTo>
                    <a:pt x="0" y="0"/>
                  </a:lnTo>
                  <a:lnTo>
                    <a:pt x="236" y="378"/>
                  </a:lnTo>
                  <a:lnTo>
                    <a:pt x="292" y="353"/>
                  </a:lnTo>
                  <a:lnTo>
                    <a:pt x="583" y="476"/>
                  </a:lnTo>
                  <a:lnTo>
                    <a:pt x="583" y="0"/>
                  </a:lnTo>
                  <a:close/>
                </a:path>
              </a:pathLst>
            </a:custGeom>
            <a:solidFill>
              <a:srgbClr val="93E3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6321426" y="1166813"/>
            <a:ext cx="923925" cy="2916238"/>
            <a:chOff x="6321426" y="1166813"/>
            <a:chExt cx="923925" cy="2916238"/>
          </a:xfrm>
        </p:grpSpPr>
        <p:sp>
          <p:nvSpPr>
            <p:cNvPr id="30" name="Rectangle 30"/>
            <p:cNvSpPr>
              <a:spLocks noChangeArrowheads="1"/>
            </p:cNvSpPr>
            <p:nvPr/>
          </p:nvSpPr>
          <p:spPr bwMode="auto">
            <a:xfrm>
              <a:off x="6321426" y="1166813"/>
              <a:ext cx="923925" cy="2916238"/>
            </a:xfrm>
            <a:prstGeom prst="rect">
              <a:avLst/>
            </a:prstGeom>
            <a:solidFill>
              <a:srgbClr val="80DEE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6" name="Freeform 36"/>
            <p:cNvSpPr>
              <a:spLocks/>
            </p:cNvSpPr>
            <p:nvPr/>
          </p:nvSpPr>
          <p:spPr bwMode="auto">
            <a:xfrm>
              <a:off x="6321426" y="1169988"/>
              <a:ext cx="923925" cy="1193800"/>
            </a:xfrm>
            <a:custGeom>
              <a:avLst/>
              <a:gdLst>
                <a:gd name="T0" fmla="*/ 582 w 582"/>
                <a:gd name="T1" fmla="*/ 0 h 752"/>
                <a:gd name="T2" fmla="*/ 0 w 582"/>
                <a:gd name="T3" fmla="*/ 0 h 752"/>
                <a:gd name="T4" fmla="*/ 416 w 582"/>
                <a:gd name="T5" fmla="*/ 682 h 752"/>
                <a:gd name="T6" fmla="*/ 582 w 582"/>
                <a:gd name="T7" fmla="*/ 752 h 752"/>
                <a:gd name="T8" fmla="*/ 582 w 582"/>
                <a:gd name="T9" fmla="*/ 0 h 7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2" h="752">
                  <a:moveTo>
                    <a:pt x="582" y="0"/>
                  </a:moveTo>
                  <a:lnTo>
                    <a:pt x="0" y="0"/>
                  </a:lnTo>
                  <a:lnTo>
                    <a:pt x="416" y="682"/>
                  </a:lnTo>
                  <a:lnTo>
                    <a:pt x="582" y="752"/>
                  </a:lnTo>
                  <a:lnTo>
                    <a:pt x="582" y="0"/>
                  </a:lnTo>
                  <a:close/>
                </a:path>
              </a:pathLst>
            </a:custGeom>
            <a:solidFill>
              <a:srgbClr val="93E3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5129213" y="1166813"/>
            <a:ext cx="923925" cy="2916238"/>
            <a:chOff x="5129213" y="1166813"/>
            <a:chExt cx="923925" cy="2916238"/>
          </a:xfrm>
        </p:grpSpPr>
        <p:sp>
          <p:nvSpPr>
            <p:cNvPr id="22" name="Rectangle 22"/>
            <p:cNvSpPr>
              <a:spLocks noChangeArrowheads="1"/>
            </p:cNvSpPr>
            <p:nvPr/>
          </p:nvSpPr>
          <p:spPr bwMode="auto">
            <a:xfrm>
              <a:off x="5129213" y="1166813"/>
              <a:ext cx="923925" cy="2916238"/>
            </a:xfrm>
            <a:prstGeom prst="rect">
              <a:avLst/>
            </a:prstGeom>
            <a:solidFill>
              <a:srgbClr val="80DEE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8" name="Freeform 28"/>
            <p:cNvSpPr>
              <a:spLocks/>
            </p:cNvSpPr>
            <p:nvPr/>
          </p:nvSpPr>
          <p:spPr bwMode="auto">
            <a:xfrm>
              <a:off x="5129213" y="1169988"/>
              <a:ext cx="923925" cy="1485900"/>
            </a:xfrm>
            <a:custGeom>
              <a:avLst/>
              <a:gdLst>
                <a:gd name="T0" fmla="*/ 582 w 582"/>
                <a:gd name="T1" fmla="*/ 0 h 936"/>
                <a:gd name="T2" fmla="*/ 0 w 582"/>
                <a:gd name="T3" fmla="*/ 0 h 936"/>
                <a:gd name="T4" fmla="*/ 582 w 582"/>
                <a:gd name="T5" fmla="*/ 936 h 936"/>
                <a:gd name="T6" fmla="*/ 582 w 582"/>
                <a:gd name="T7" fmla="*/ 0 h 9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82" h="936">
                  <a:moveTo>
                    <a:pt x="582" y="0"/>
                  </a:moveTo>
                  <a:lnTo>
                    <a:pt x="0" y="0"/>
                  </a:lnTo>
                  <a:lnTo>
                    <a:pt x="582" y="936"/>
                  </a:lnTo>
                  <a:lnTo>
                    <a:pt x="582" y="0"/>
                  </a:lnTo>
                  <a:close/>
                </a:path>
              </a:pathLst>
            </a:custGeom>
            <a:solidFill>
              <a:srgbClr val="93E3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3937001" y="1166813"/>
            <a:ext cx="923925" cy="2916238"/>
            <a:chOff x="3937001" y="1166813"/>
            <a:chExt cx="923925" cy="2916238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>
              <a:off x="3937001" y="1166813"/>
              <a:ext cx="923925" cy="2916238"/>
            </a:xfrm>
            <a:prstGeom prst="rect">
              <a:avLst/>
            </a:prstGeom>
            <a:solidFill>
              <a:srgbClr val="80DEE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0" name="Freeform 20"/>
            <p:cNvSpPr>
              <a:spLocks/>
            </p:cNvSpPr>
            <p:nvPr/>
          </p:nvSpPr>
          <p:spPr bwMode="auto">
            <a:xfrm>
              <a:off x="3937001" y="1169988"/>
              <a:ext cx="923925" cy="1485900"/>
            </a:xfrm>
            <a:custGeom>
              <a:avLst/>
              <a:gdLst>
                <a:gd name="T0" fmla="*/ 582 w 582"/>
                <a:gd name="T1" fmla="*/ 0 h 936"/>
                <a:gd name="T2" fmla="*/ 0 w 582"/>
                <a:gd name="T3" fmla="*/ 0 h 936"/>
                <a:gd name="T4" fmla="*/ 582 w 582"/>
                <a:gd name="T5" fmla="*/ 936 h 936"/>
                <a:gd name="T6" fmla="*/ 582 w 582"/>
                <a:gd name="T7" fmla="*/ 0 h 9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82" h="936">
                  <a:moveTo>
                    <a:pt x="582" y="0"/>
                  </a:moveTo>
                  <a:lnTo>
                    <a:pt x="0" y="0"/>
                  </a:lnTo>
                  <a:lnTo>
                    <a:pt x="582" y="936"/>
                  </a:lnTo>
                  <a:lnTo>
                    <a:pt x="582" y="0"/>
                  </a:lnTo>
                  <a:close/>
                </a:path>
              </a:pathLst>
            </a:custGeom>
            <a:solidFill>
              <a:srgbClr val="93E3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5" name="Freeform 5"/>
          <p:cNvSpPr>
            <a:spLocks noEditPoints="1"/>
          </p:cNvSpPr>
          <p:nvPr/>
        </p:nvSpPr>
        <p:spPr bwMode="auto">
          <a:xfrm>
            <a:off x="3977739" y="4861877"/>
            <a:ext cx="610049" cy="539565"/>
          </a:xfrm>
          <a:custGeom>
            <a:avLst/>
            <a:gdLst>
              <a:gd name="T0" fmla="*/ 174 w 188"/>
              <a:gd name="T1" fmla="*/ 47 h 166"/>
              <a:gd name="T2" fmla="*/ 169 w 188"/>
              <a:gd name="T3" fmla="*/ 47 h 166"/>
              <a:gd name="T4" fmla="*/ 159 w 188"/>
              <a:gd name="T5" fmla="*/ 16 h 166"/>
              <a:gd name="T6" fmla="*/ 95 w 188"/>
              <a:gd name="T7" fmla="*/ 0 h 166"/>
              <a:gd name="T8" fmla="*/ 95 w 188"/>
              <a:gd name="T9" fmla="*/ 0 h 166"/>
              <a:gd name="T10" fmla="*/ 94 w 188"/>
              <a:gd name="T11" fmla="*/ 0 h 166"/>
              <a:gd name="T12" fmla="*/ 93 w 188"/>
              <a:gd name="T13" fmla="*/ 0 h 166"/>
              <a:gd name="T14" fmla="*/ 93 w 188"/>
              <a:gd name="T15" fmla="*/ 0 h 166"/>
              <a:gd name="T16" fmla="*/ 29 w 188"/>
              <a:gd name="T17" fmla="*/ 16 h 166"/>
              <a:gd name="T18" fmla="*/ 19 w 188"/>
              <a:gd name="T19" fmla="*/ 47 h 166"/>
              <a:gd name="T20" fmla="*/ 13 w 188"/>
              <a:gd name="T21" fmla="*/ 47 h 166"/>
              <a:gd name="T22" fmla="*/ 0 w 188"/>
              <a:gd name="T23" fmla="*/ 63 h 166"/>
              <a:gd name="T24" fmla="*/ 8 w 188"/>
              <a:gd name="T25" fmla="*/ 71 h 166"/>
              <a:gd name="T26" fmla="*/ 12 w 188"/>
              <a:gd name="T27" fmla="*/ 71 h 166"/>
              <a:gd name="T28" fmla="*/ 9 w 188"/>
              <a:gd name="T29" fmla="*/ 84 h 166"/>
              <a:gd name="T30" fmla="*/ 8 w 188"/>
              <a:gd name="T31" fmla="*/ 90 h 166"/>
              <a:gd name="T32" fmla="*/ 8 w 188"/>
              <a:gd name="T33" fmla="*/ 160 h 166"/>
              <a:gd name="T34" fmla="*/ 14 w 188"/>
              <a:gd name="T35" fmla="*/ 166 h 166"/>
              <a:gd name="T36" fmla="*/ 42 w 188"/>
              <a:gd name="T37" fmla="*/ 166 h 166"/>
              <a:gd name="T38" fmla="*/ 48 w 188"/>
              <a:gd name="T39" fmla="*/ 160 h 166"/>
              <a:gd name="T40" fmla="*/ 48 w 188"/>
              <a:gd name="T41" fmla="*/ 142 h 166"/>
              <a:gd name="T42" fmla="*/ 93 w 188"/>
              <a:gd name="T43" fmla="*/ 142 h 166"/>
              <a:gd name="T44" fmla="*/ 95 w 188"/>
              <a:gd name="T45" fmla="*/ 142 h 166"/>
              <a:gd name="T46" fmla="*/ 140 w 188"/>
              <a:gd name="T47" fmla="*/ 142 h 166"/>
              <a:gd name="T48" fmla="*/ 140 w 188"/>
              <a:gd name="T49" fmla="*/ 160 h 166"/>
              <a:gd name="T50" fmla="*/ 146 w 188"/>
              <a:gd name="T51" fmla="*/ 166 h 166"/>
              <a:gd name="T52" fmla="*/ 174 w 188"/>
              <a:gd name="T53" fmla="*/ 166 h 166"/>
              <a:gd name="T54" fmla="*/ 180 w 188"/>
              <a:gd name="T55" fmla="*/ 160 h 166"/>
              <a:gd name="T56" fmla="*/ 180 w 188"/>
              <a:gd name="T57" fmla="*/ 90 h 166"/>
              <a:gd name="T58" fmla="*/ 179 w 188"/>
              <a:gd name="T59" fmla="*/ 84 h 166"/>
              <a:gd name="T60" fmla="*/ 175 w 188"/>
              <a:gd name="T61" fmla="*/ 71 h 166"/>
              <a:gd name="T62" fmla="*/ 180 w 188"/>
              <a:gd name="T63" fmla="*/ 71 h 166"/>
              <a:gd name="T64" fmla="*/ 188 w 188"/>
              <a:gd name="T65" fmla="*/ 63 h 166"/>
              <a:gd name="T66" fmla="*/ 174 w 188"/>
              <a:gd name="T67" fmla="*/ 47 h 166"/>
              <a:gd name="T68" fmla="*/ 48 w 188"/>
              <a:gd name="T69" fmla="*/ 119 h 166"/>
              <a:gd name="T70" fmla="*/ 39 w 188"/>
              <a:gd name="T71" fmla="*/ 119 h 166"/>
              <a:gd name="T72" fmla="*/ 24 w 188"/>
              <a:gd name="T73" fmla="*/ 113 h 166"/>
              <a:gd name="T74" fmla="*/ 24 w 188"/>
              <a:gd name="T75" fmla="*/ 101 h 166"/>
              <a:gd name="T76" fmla="*/ 31 w 188"/>
              <a:gd name="T77" fmla="*/ 95 h 166"/>
              <a:gd name="T78" fmla="*/ 46 w 188"/>
              <a:gd name="T79" fmla="*/ 100 h 166"/>
              <a:gd name="T80" fmla="*/ 64 w 188"/>
              <a:gd name="T81" fmla="*/ 114 h 166"/>
              <a:gd name="T82" fmla="*/ 48 w 188"/>
              <a:gd name="T83" fmla="*/ 119 h 166"/>
              <a:gd name="T84" fmla="*/ 26 w 188"/>
              <a:gd name="T85" fmla="*/ 65 h 166"/>
              <a:gd name="T86" fmla="*/ 38 w 188"/>
              <a:gd name="T87" fmla="*/ 20 h 166"/>
              <a:gd name="T88" fmla="*/ 94 w 188"/>
              <a:gd name="T89" fmla="*/ 12 h 166"/>
              <a:gd name="T90" fmla="*/ 149 w 188"/>
              <a:gd name="T91" fmla="*/ 20 h 166"/>
              <a:gd name="T92" fmla="*/ 162 w 188"/>
              <a:gd name="T93" fmla="*/ 65 h 166"/>
              <a:gd name="T94" fmla="*/ 94 w 188"/>
              <a:gd name="T95" fmla="*/ 71 h 166"/>
              <a:gd name="T96" fmla="*/ 26 w 188"/>
              <a:gd name="T97" fmla="*/ 65 h 166"/>
              <a:gd name="T98" fmla="*/ 164 w 188"/>
              <a:gd name="T99" fmla="*/ 113 h 166"/>
              <a:gd name="T100" fmla="*/ 148 w 188"/>
              <a:gd name="T101" fmla="*/ 119 h 166"/>
              <a:gd name="T102" fmla="*/ 140 w 188"/>
              <a:gd name="T103" fmla="*/ 119 h 166"/>
              <a:gd name="T104" fmla="*/ 124 w 188"/>
              <a:gd name="T105" fmla="*/ 114 h 166"/>
              <a:gd name="T106" fmla="*/ 142 w 188"/>
              <a:gd name="T107" fmla="*/ 100 h 166"/>
              <a:gd name="T108" fmla="*/ 157 w 188"/>
              <a:gd name="T109" fmla="*/ 95 h 166"/>
              <a:gd name="T110" fmla="*/ 164 w 188"/>
              <a:gd name="T111" fmla="*/ 101 h 166"/>
              <a:gd name="T112" fmla="*/ 164 w 188"/>
              <a:gd name="T113" fmla="*/ 113 h 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88" h="166">
                <a:moveTo>
                  <a:pt x="174" y="47"/>
                </a:moveTo>
                <a:cubicBezTo>
                  <a:pt x="169" y="47"/>
                  <a:pt x="169" y="47"/>
                  <a:pt x="169" y="47"/>
                </a:cubicBezTo>
                <a:cubicBezTo>
                  <a:pt x="164" y="32"/>
                  <a:pt x="160" y="18"/>
                  <a:pt x="159" y="16"/>
                </a:cubicBezTo>
                <a:cubicBezTo>
                  <a:pt x="155" y="9"/>
                  <a:pt x="147" y="0"/>
                  <a:pt x="95" y="0"/>
                </a:cubicBezTo>
                <a:cubicBezTo>
                  <a:pt x="95" y="0"/>
                  <a:pt x="95" y="0"/>
                  <a:pt x="95" y="0"/>
                </a:cubicBezTo>
                <a:cubicBezTo>
                  <a:pt x="94" y="0"/>
                  <a:pt x="94" y="0"/>
                  <a:pt x="94" y="0"/>
                </a:cubicBezTo>
                <a:cubicBezTo>
                  <a:pt x="93" y="0"/>
                  <a:pt x="93" y="0"/>
                  <a:pt x="93" y="0"/>
                </a:cubicBezTo>
                <a:cubicBezTo>
                  <a:pt x="93" y="0"/>
                  <a:pt x="93" y="0"/>
                  <a:pt x="93" y="0"/>
                </a:cubicBezTo>
                <a:cubicBezTo>
                  <a:pt x="41" y="0"/>
                  <a:pt x="32" y="9"/>
                  <a:pt x="29" y="16"/>
                </a:cubicBezTo>
                <a:cubicBezTo>
                  <a:pt x="28" y="18"/>
                  <a:pt x="24" y="32"/>
                  <a:pt x="19" y="47"/>
                </a:cubicBezTo>
                <a:cubicBezTo>
                  <a:pt x="13" y="47"/>
                  <a:pt x="13" y="47"/>
                  <a:pt x="13" y="47"/>
                </a:cubicBezTo>
                <a:cubicBezTo>
                  <a:pt x="2" y="47"/>
                  <a:pt x="0" y="60"/>
                  <a:pt x="0" y="63"/>
                </a:cubicBezTo>
                <a:cubicBezTo>
                  <a:pt x="0" y="67"/>
                  <a:pt x="2" y="71"/>
                  <a:pt x="8" y="71"/>
                </a:cubicBezTo>
                <a:cubicBezTo>
                  <a:pt x="12" y="71"/>
                  <a:pt x="12" y="71"/>
                  <a:pt x="12" y="71"/>
                </a:cubicBezTo>
                <a:cubicBezTo>
                  <a:pt x="10" y="78"/>
                  <a:pt x="9" y="84"/>
                  <a:pt x="9" y="84"/>
                </a:cubicBezTo>
                <a:cubicBezTo>
                  <a:pt x="8" y="84"/>
                  <a:pt x="8" y="89"/>
                  <a:pt x="8" y="90"/>
                </a:cubicBezTo>
                <a:cubicBezTo>
                  <a:pt x="8" y="160"/>
                  <a:pt x="8" y="160"/>
                  <a:pt x="8" y="160"/>
                </a:cubicBezTo>
                <a:cubicBezTo>
                  <a:pt x="8" y="163"/>
                  <a:pt x="11" y="166"/>
                  <a:pt x="14" y="166"/>
                </a:cubicBezTo>
                <a:cubicBezTo>
                  <a:pt x="42" y="166"/>
                  <a:pt x="42" y="166"/>
                  <a:pt x="42" y="166"/>
                </a:cubicBezTo>
                <a:cubicBezTo>
                  <a:pt x="45" y="166"/>
                  <a:pt x="48" y="163"/>
                  <a:pt x="48" y="160"/>
                </a:cubicBezTo>
                <a:cubicBezTo>
                  <a:pt x="48" y="142"/>
                  <a:pt x="48" y="142"/>
                  <a:pt x="48" y="142"/>
                </a:cubicBezTo>
                <a:cubicBezTo>
                  <a:pt x="93" y="142"/>
                  <a:pt x="93" y="142"/>
                  <a:pt x="93" y="142"/>
                </a:cubicBezTo>
                <a:cubicBezTo>
                  <a:pt x="95" y="142"/>
                  <a:pt x="95" y="142"/>
                  <a:pt x="95" y="142"/>
                </a:cubicBezTo>
                <a:cubicBezTo>
                  <a:pt x="140" y="142"/>
                  <a:pt x="140" y="142"/>
                  <a:pt x="140" y="142"/>
                </a:cubicBezTo>
                <a:cubicBezTo>
                  <a:pt x="140" y="160"/>
                  <a:pt x="140" y="160"/>
                  <a:pt x="140" y="160"/>
                </a:cubicBezTo>
                <a:cubicBezTo>
                  <a:pt x="140" y="163"/>
                  <a:pt x="143" y="166"/>
                  <a:pt x="146" y="166"/>
                </a:cubicBezTo>
                <a:cubicBezTo>
                  <a:pt x="174" y="166"/>
                  <a:pt x="174" y="166"/>
                  <a:pt x="174" y="166"/>
                </a:cubicBezTo>
                <a:cubicBezTo>
                  <a:pt x="177" y="166"/>
                  <a:pt x="180" y="163"/>
                  <a:pt x="180" y="160"/>
                </a:cubicBezTo>
                <a:cubicBezTo>
                  <a:pt x="180" y="90"/>
                  <a:pt x="180" y="90"/>
                  <a:pt x="180" y="90"/>
                </a:cubicBezTo>
                <a:cubicBezTo>
                  <a:pt x="180" y="89"/>
                  <a:pt x="179" y="84"/>
                  <a:pt x="179" y="84"/>
                </a:cubicBezTo>
                <a:cubicBezTo>
                  <a:pt x="179" y="84"/>
                  <a:pt x="177" y="78"/>
                  <a:pt x="175" y="71"/>
                </a:cubicBezTo>
                <a:cubicBezTo>
                  <a:pt x="180" y="71"/>
                  <a:pt x="180" y="71"/>
                  <a:pt x="180" y="71"/>
                </a:cubicBezTo>
                <a:cubicBezTo>
                  <a:pt x="186" y="71"/>
                  <a:pt x="188" y="67"/>
                  <a:pt x="188" y="63"/>
                </a:cubicBezTo>
                <a:cubicBezTo>
                  <a:pt x="188" y="60"/>
                  <a:pt x="186" y="47"/>
                  <a:pt x="174" y="47"/>
                </a:cubicBezTo>
                <a:close/>
                <a:moveTo>
                  <a:pt x="48" y="119"/>
                </a:moveTo>
                <a:cubicBezTo>
                  <a:pt x="39" y="119"/>
                  <a:pt x="39" y="119"/>
                  <a:pt x="39" y="119"/>
                </a:cubicBezTo>
                <a:cubicBezTo>
                  <a:pt x="32" y="119"/>
                  <a:pt x="24" y="118"/>
                  <a:pt x="24" y="113"/>
                </a:cubicBezTo>
                <a:cubicBezTo>
                  <a:pt x="24" y="101"/>
                  <a:pt x="24" y="101"/>
                  <a:pt x="24" y="101"/>
                </a:cubicBezTo>
                <a:cubicBezTo>
                  <a:pt x="24" y="95"/>
                  <a:pt x="27" y="95"/>
                  <a:pt x="31" y="95"/>
                </a:cubicBezTo>
                <a:cubicBezTo>
                  <a:pt x="34" y="95"/>
                  <a:pt x="41" y="98"/>
                  <a:pt x="46" y="100"/>
                </a:cubicBezTo>
                <a:cubicBezTo>
                  <a:pt x="51" y="102"/>
                  <a:pt x="64" y="110"/>
                  <a:pt x="64" y="114"/>
                </a:cubicBezTo>
                <a:cubicBezTo>
                  <a:pt x="64" y="118"/>
                  <a:pt x="55" y="119"/>
                  <a:pt x="48" y="119"/>
                </a:cubicBezTo>
                <a:close/>
                <a:moveTo>
                  <a:pt x="26" y="65"/>
                </a:moveTo>
                <a:cubicBezTo>
                  <a:pt x="32" y="46"/>
                  <a:pt x="37" y="23"/>
                  <a:pt x="38" y="20"/>
                </a:cubicBezTo>
                <a:cubicBezTo>
                  <a:pt x="39" y="18"/>
                  <a:pt x="53" y="12"/>
                  <a:pt x="94" y="12"/>
                </a:cubicBezTo>
                <a:cubicBezTo>
                  <a:pt x="135" y="12"/>
                  <a:pt x="148" y="18"/>
                  <a:pt x="149" y="20"/>
                </a:cubicBezTo>
                <a:cubicBezTo>
                  <a:pt x="151" y="23"/>
                  <a:pt x="156" y="46"/>
                  <a:pt x="162" y="65"/>
                </a:cubicBezTo>
                <a:cubicBezTo>
                  <a:pt x="162" y="65"/>
                  <a:pt x="131" y="71"/>
                  <a:pt x="94" y="71"/>
                </a:cubicBezTo>
                <a:cubicBezTo>
                  <a:pt x="57" y="71"/>
                  <a:pt x="26" y="65"/>
                  <a:pt x="26" y="65"/>
                </a:cubicBezTo>
                <a:close/>
                <a:moveTo>
                  <a:pt x="164" y="113"/>
                </a:moveTo>
                <a:cubicBezTo>
                  <a:pt x="164" y="118"/>
                  <a:pt x="156" y="119"/>
                  <a:pt x="148" y="119"/>
                </a:cubicBezTo>
                <a:cubicBezTo>
                  <a:pt x="140" y="119"/>
                  <a:pt x="140" y="119"/>
                  <a:pt x="140" y="119"/>
                </a:cubicBezTo>
                <a:cubicBezTo>
                  <a:pt x="133" y="119"/>
                  <a:pt x="124" y="118"/>
                  <a:pt x="124" y="114"/>
                </a:cubicBezTo>
                <a:cubicBezTo>
                  <a:pt x="124" y="110"/>
                  <a:pt x="137" y="102"/>
                  <a:pt x="142" y="100"/>
                </a:cubicBezTo>
                <a:cubicBezTo>
                  <a:pt x="146" y="98"/>
                  <a:pt x="154" y="95"/>
                  <a:pt x="157" y="95"/>
                </a:cubicBezTo>
                <a:cubicBezTo>
                  <a:pt x="161" y="95"/>
                  <a:pt x="164" y="95"/>
                  <a:pt x="164" y="101"/>
                </a:cubicBezTo>
                <a:lnTo>
                  <a:pt x="164" y="113"/>
                </a:lnTo>
                <a:close/>
              </a:path>
            </a:pathLst>
          </a:custGeom>
          <a:solidFill>
            <a:srgbClr val="455A6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cs typeface="+mn-ea"/>
              <a:sym typeface="+mn-lt"/>
            </a:endParaRPr>
          </a:p>
        </p:txBody>
      </p:sp>
      <p:grpSp>
        <p:nvGrpSpPr>
          <p:cNvPr id="62" name="组合 61"/>
          <p:cNvGrpSpPr/>
          <p:nvPr/>
        </p:nvGrpSpPr>
        <p:grpSpPr>
          <a:xfrm>
            <a:off x="5169437" y="4796254"/>
            <a:ext cx="656228" cy="605188"/>
            <a:chOff x="5162551" y="4808538"/>
            <a:chExt cx="857250" cy="790575"/>
          </a:xfrm>
        </p:grpSpPr>
        <p:sp>
          <p:nvSpPr>
            <p:cNvPr id="6" name="Freeform 6"/>
            <p:cNvSpPr>
              <a:spLocks/>
            </p:cNvSpPr>
            <p:nvPr/>
          </p:nvSpPr>
          <p:spPr bwMode="auto">
            <a:xfrm>
              <a:off x="5803901" y="5462588"/>
              <a:ext cx="122238" cy="136525"/>
            </a:xfrm>
            <a:custGeom>
              <a:avLst/>
              <a:gdLst>
                <a:gd name="T0" fmla="*/ 14 w 29"/>
                <a:gd name="T1" fmla="*/ 32 h 32"/>
                <a:gd name="T2" fmla="*/ 16 w 29"/>
                <a:gd name="T3" fmla="*/ 32 h 32"/>
                <a:gd name="T4" fmla="*/ 29 w 29"/>
                <a:gd name="T5" fmla="*/ 18 h 32"/>
                <a:gd name="T6" fmla="*/ 29 w 29"/>
                <a:gd name="T7" fmla="*/ 0 h 32"/>
                <a:gd name="T8" fmla="*/ 0 w 29"/>
                <a:gd name="T9" fmla="*/ 0 h 32"/>
                <a:gd name="T10" fmla="*/ 0 w 29"/>
                <a:gd name="T11" fmla="*/ 18 h 32"/>
                <a:gd name="T12" fmla="*/ 14 w 29"/>
                <a:gd name="T13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" h="32">
                  <a:moveTo>
                    <a:pt x="14" y="32"/>
                  </a:moveTo>
                  <a:cubicBezTo>
                    <a:pt x="16" y="32"/>
                    <a:pt x="16" y="32"/>
                    <a:pt x="16" y="32"/>
                  </a:cubicBezTo>
                  <a:cubicBezTo>
                    <a:pt x="23" y="32"/>
                    <a:pt x="29" y="26"/>
                    <a:pt x="29" y="18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26"/>
                    <a:pt x="6" y="32"/>
                    <a:pt x="14" y="32"/>
                  </a:cubicBezTo>
                  <a:close/>
                </a:path>
              </a:pathLst>
            </a:custGeom>
            <a:solidFill>
              <a:srgbClr val="EC40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" name="Freeform 7"/>
            <p:cNvSpPr>
              <a:spLocks/>
            </p:cNvSpPr>
            <p:nvPr/>
          </p:nvSpPr>
          <p:spPr bwMode="auto">
            <a:xfrm>
              <a:off x="5256213" y="5462588"/>
              <a:ext cx="122238" cy="136525"/>
            </a:xfrm>
            <a:custGeom>
              <a:avLst/>
              <a:gdLst>
                <a:gd name="T0" fmla="*/ 13 w 29"/>
                <a:gd name="T1" fmla="*/ 32 h 32"/>
                <a:gd name="T2" fmla="*/ 15 w 29"/>
                <a:gd name="T3" fmla="*/ 32 h 32"/>
                <a:gd name="T4" fmla="*/ 29 w 29"/>
                <a:gd name="T5" fmla="*/ 18 h 32"/>
                <a:gd name="T6" fmla="*/ 29 w 29"/>
                <a:gd name="T7" fmla="*/ 0 h 32"/>
                <a:gd name="T8" fmla="*/ 0 w 29"/>
                <a:gd name="T9" fmla="*/ 0 h 32"/>
                <a:gd name="T10" fmla="*/ 0 w 29"/>
                <a:gd name="T11" fmla="*/ 18 h 32"/>
                <a:gd name="T12" fmla="*/ 13 w 29"/>
                <a:gd name="T13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" h="32">
                  <a:moveTo>
                    <a:pt x="13" y="32"/>
                  </a:moveTo>
                  <a:cubicBezTo>
                    <a:pt x="15" y="32"/>
                    <a:pt x="15" y="32"/>
                    <a:pt x="15" y="32"/>
                  </a:cubicBezTo>
                  <a:cubicBezTo>
                    <a:pt x="23" y="32"/>
                    <a:pt x="29" y="26"/>
                    <a:pt x="29" y="18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26"/>
                    <a:pt x="6" y="32"/>
                    <a:pt x="13" y="32"/>
                  </a:cubicBezTo>
                  <a:close/>
                </a:path>
              </a:pathLst>
            </a:custGeom>
            <a:solidFill>
              <a:srgbClr val="EC40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" name="Freeform 8"/>
            <p:cNvSpPr>
              <a:spLocks noEditPoints="1"/>
            </p:cNvSpPr>
            <p:nvPr/>
          </p:nvSpPr>
          <p:spPr bwMode="auto">
            <a:xfrm>
              <a:off x="5162551" y="4808538"/>
              <a:ext cx="857250" cy="692150"/>
            </a:xfrm>
            <a:custGeom>
              <a:avLst/>
              <a:gdLst>
                <a:gd name="T0" fmla="*/ 184 w 202"/>
                <a:gd name="T1" fmla="*/ 99 h 163"/>
                <a:gd name="T2" fmla="*/ 180 w 202"/>
                <a:gd name="T3" fmla="*/ 99 h 163"/>
                <a:gd name="T4" fmla="*/ 180 w 202"/>
                <a:gd name="T5" fmla="*/ 36 h 163"/>
                <a:gd name="T6" fmla="*/ 144 w 202"/>
                <a:gd name="T7" fmla="*/ 0 h 163"/>
                <a:gd name="T8" fmla="*/ 58 w 202"/>
                <a:gd name="T9" fmla="*/ 0 h 163"/>
                <a:gd name="T10" fmla="*/ 23 w 202"/>
                <a:gd name="T11" fmla="*/ 36 h 163"/>
                <a:gd name="T12" fmla="*/ 23 w 202"/>
                <a:gd name="T13" fmla="*/ 99 h 163"/>
                <a:gd name="T14" fmla="*/ 19 w 202"/>
                <a:gd name="T15" fmla="*/ 99 h 163"/>
                <a:gd name="T16" fmla="*/ 0 w 202"/>
                <a:gd name="T17" fmla="*/ 118 h 163"/>
                <a:gd name="T18" fmla="*/ 0 w 202"/>
                <a:gd name="T19" fmla="*/ 151 h 163"/>
                <a:gd name="T20" fmla="*/ 12 w 202"/>
                <a:gd name="T21" fmla="*/ 163 h 163"/>
                <a:gd name="T22" fmla="*/ 190 w 202"/>
                <a:gd name="T23" fmla="*/ 163 h 163"/>
                <a:gd name="T24" fmla="*/ 202 w 202"/>
                <a:gd name="T25" fmla="*/ 151 h 163"/>
                <a:gd name="T26" fmla="*/ 202 w 202"/>
                <a:gd name="T27" fmla="*/ 118 h 163"/>
                <a:gd name="T28" fmla="*/ 184 w 202"/>
                <a:gd name="T29" fmla="*/ 99 h 163"/>
                <a:gd name="T30" fmla="*/ 60 w 202"/>
                <a:gd name="T31" fmla="*/ 14 h 163"/>
                <a:gd name="T32" fmla="*/ 142 w 202"/>
                <a:gd name="T33" fmla="*/ 14 h 163"/>
                <a:gd name="T34" fmla="*/ 148 w 202"/>
                <a:gd name="T35" fmla="*/ 21 h 163"/>
                <a:gd name="T36" fmla="*/ 142 w 202"/>
                <a:gd name="T37" fmla="*/ 27 h 163"/>
                <a:gd name="T38" fmla="*/ 60 w 202"/>
                <a:gd name="T39" fmla="*/ 27 h 163"/>
                <a:gd name="T40" fmla="*/ 54 w 202"/>
                <a:gd name="T41" fmla="*/ 21 h 163"/>
                <a:gd name="T42" fmla="*/ 60 w 202"/>
                <a:gd name="T43" fmla="*/ 14 h 163"/>
                <a:gd name="T44" fmla="*/ 44 w 202"/>
                <a:gd name="T45" fmla="*/ 41 h 163"/>
                <a:gd name="T46" fmla="*/ 158 w 202"/>
                <a:gd name="T47" fmla="*/ 41 h 163"/>
                <a:gd name="T48" fmla="*/ 158 w 202"/>
                <a:gd name="T49" fmla="*/ 96 h 163"/>
                <a:gd name="T50" fmla="*/ 44 w 202"/>
                <a:gd name="T51" fmla="*/ 96 h 163"/>
                <a:gd name="T52" fmla="*/ 44 w 202"/>
                <a:gd name="T53" fmla="*/ 41 h 163"/>
                <a:gd name="T54" fmla="*/ 68 w 202"/>
                <a:gd name="T55" fmla="*/ 135 h 163"/>
                <a:gd name="T56" fmla="*/ 64 w 202"/>
                <a:gd name="T57" fmla="*/ 139 h 163"/>
                <a:gd name="T58" fmla="*/ 28 w 202"/>
                <a:gd name="T59" fmla="*/ 139 h 163"/>
                <a:gd name="T60" fmla="*/ 23 w 202"/>
                <a:gd name="T61" fmla="*/ 135 h 163"/>
                <a:gd name="T62" fmla="*/ 23 w 202"/>
                <a:gd name="T63" fmla="*/ 125 h 163"/>
                <a:gd name="T64" fmla="*/ 28 w 202"/>
                <a:gd name="T65" fmla="*/ 121 h 163"/>
                <a:gd name="T66" fmla="*/ 64 w 202"/>
                <a:gd name="T67" fmla="*/ 121 h 163"/>
                <a:gd name="T68" fmla="*/ 68 w 202"/>
                <a:gd name="T69" fmla="*/ 125 h 163"/>
                <a:gd name="T70" fmla="*/ 68 w 202"/>
                <a:gd name="T71" fmla="*/ 135 h 163"/>
                <a:gd name="T72" fmla="*/ 179 w 202"/>
                <a:gd name="T73" fmla="*/ 135 h 163"/>
                <a:gd name="T74" fmla="*/ 174 w 202"/>
                <a:gd name="T75" fmla="*/ 139 h 163"/>
                <a:gd name="T76" fmla="*/ 138 w 202"/>
                <a:gd name="T77" fmla="*/ 139 h 163"/>
                <a:gd name="T78" fmla="*/ 134 w 202"/>
                <a:gd name="T79" fmla="*/ 135 h 163"/>
                <a:gd name="T80" fmla="*/ 134 w 202"/>
                <a:gd name="T81" fmla="*/ 125 h 163"/>
                <a:gd name="T82" fmla="*/ 138 w 202"/>
                <a:gd name="T83" fmla="*/ 121 h 163"/>
                <a:gd name="T84" fmla="*/ 174 w 202"/>
                <a:gd name="T85" fmla="*/ 121 h 163"/>
                <a:gd name="T86" fmla="*/ 179 w 202"/>
                <a:gd name="T87" fmla="*/ 125 h 163"/>
                <a:gd name="T88" fmla="*/ 179 w 202"/>
                <a:gd name="T89" fmla="*/ 135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02" h="163">
                  <a:moveTo>
                    <a:pt x="184" y="99"/>
                  </a:moveTo>
                  <a:cubicBezTo>
                    <a:pt x="180" y="99"/>
                    <a:pt x="180" y="99"/>
                    <a:pt x="180" y="99"/>
                  </a:cubicBezTo>
                  <a:cubicBezTo>
                    <a:pt x="180" y="36"/>
                    <a:pt x="180" y="36"/>
                    <a:pt x="180" y="36"/>
                  </a:cubicBezTo>
                  <a:cubicBezTo>
                    <a:pt x="180" y="16"/>
                    <a:pt x="164" y="0"/>
                    <a:pt x="144" y="0"/>
                  </a:cubicBezTo>
                  <a:cubicBezTo>
                    <a:pt x="58" y="0"/>
                    <a:pt x="58" y="0"/>
                    <a:pt x="58" y="0"/>
                  </a:cubicBezTo>
                  <a:cubicBezTo>
                    <a:pt x="38" y="0"/>
                    <a:pt x="23" y="16"/>
                    <a:pt x="23" y="36"/>
                  </a:cubicBezTo>
                  <a:cubicBezTo>
                    <a:pt x="23" y="99"/>
                    <a:pt x="23" y="99"/>
                    <a:pt x="23" y="99"/>
                  </a:cubicBezTo>
                  <a:cubicBezTo>
                    <a:pt x="19" y="99"/>
                    <a:pt x="19" y="99"/>
                    <a:pt x="19" y="99"/>
                  </a:cubicBezTo>
                  <a:cubicBezTo>
                    <a:pt x="8" y="99"/>
                    <a:pt x="0" y="107"/>
                    <a:pt x="0" y="118"/>
                  </a:cubicBezTo>
                  <a:cubicBezTo>
                    <a:pt x="0" y="151"/>
                    <a:pt x="0" y="151"/>
                    <a:pt x="0" y="151"/>
                  </a:cubicBezTo>
                  <a:cubicBezTo>
                    <a:pt x="0" y="157"/>
                    <a:pt x="5" y="163"/>
                    <a:pt x="12" y="163"/>
                  </a:cubicBezTo>
                  <a:cubicBezTo>
                    <a:pt x="190" y="163"/>
                    <a:pt x="190" y="163"/>
                    <a:pt x="190" y="163"/>
                  </a:cubicBezTo>
                  <a:cubicBezTo>
                    <a:pt x="197" y="163"/>
                    <a:pt x="202" y="157"/>
                    <a:pt x="202" y="151"/>
                  </a:cubicBezTo>
                  <a:cubicBezTo>
                    <a:pt x="202" y="118"/>
                    <a:pt x="202" y="118"/>
                    <a:pt x="202" y="118"/>
                  </a:cubicBezTo>
                  <a:cubicBezTo>
                    <a:pt x="202" y="107"/>
                    <a:pt x="194" y="99"/>
                    <a:pt x="184" y="99"/>
                  </a:cubicBezTo>
                  <a:close/>
                  <a:moveTo>
                    <a:pt x="60" y="14"/>
                  </a:moveTo>
                  <a:cubicBezTo>
                    <a:pt x="142" y="14"/>
                    <a:pt x="142" y="14"/>
                    <a:pt x="142" y="14"/>
                  </a:cubicBezTo>
                  <a:cubicBezTo>
                    <a:pt x="145" y="14"/>
                    <a:pt x="148" y="17"/>
                    <a:pt x="148" y="21"/>
                  </a:cubicBezTo>
                  <a:cubicBezTo>
                    <a:pt x="148" y="24"/>
                    <a:pt x="145" y="27"/>
                    <a:pt x="142" y="27"/>
                  </a:cubicBezTo>
                  <a:cubicBezTo>
                    <a:pt x="60" y="27"/>
                    <a:pt x="60" y="27"/>
                    <a:pt x="60" y="27"/>
                  </a:cubicBezTo>
                  <a:cubicBezTo>
                    <a:pt x="57" y="27"/>
                    <a:pt x="54" y="24"/>
                    <a:pt x="54" y="21"/>
                  </a:cubicBezTo>
                  <a:cubicBezTo>
                    <a:pt x="54" y="17"/>
                    <a:pt x="57" y="14"/>
                    <a:pt x="60" y="14"/>
                  </a:cubicBezTo>
                  <a:close/>
                  <a:moveTo>
                    <a:pt x="44" y="41"/>
                  </a:moveTo>
                  <a:cubicBezTo>
                    <a:pt x="158" y="41"/>
                    <a:pt x="158" y="41"/>
                    <a:pt x="158" y="41"/>
                  </a:cubicBezTo>
                  <a:cubicBezTo>
                    <a:pt x="158" y="96"/>
                    <a:pt x="158" y="96"/>
                    <a:pt x="158" y="96"/>
                  </a:cubicBezTo>
                  <a:cubicBezTo>
                    <a:pt x="44" y="96"/>
                    <a:pt x="44" y="96"/>
                    <a:pt x="44" y="96"/>
                  </a:cubicBezTo>
                  <a:lnTo>
                    <a:pt x="44" y="41"/>
                  </a:lnTo>
                  <a:close/>
                  <a:moveTo>
                    <a:pt x="68" y="135"/>
                  </a:moveTo>
                  <a:cubicBezTo>
                    <a:pt x="68" y="137"/>
                    <a:pt x="66" y="139"/>
                    <a:pt x="64" y="139"/>
                  </a:cubicBezTo>
                  <a:cubicBezTo>
                    <a:pt x="28" y="139"/>
                    <a:pt x="28" y="139"/>
                    <a:pt x="28" y="139"/>
                  </a:cubicBezTo>
                  <a:cubicBezTo>
                    <a:pt x="25" y="139"/>
                    <a:pt x="23" y="137"/>
                    <a:pt x="23" y="135"/>
                  </a:cubicBezTo>
                  <a:cubicBezTo>
                    <a:pt x="23" y="125"/>
                    <a:pt x="23" y="125"/>
                    <a:pt x="23" y="125"/>
                  </a:cubicBezTo>
                  <a:cubicBezTo>
                    <a:pt x="23" y="123"/>
                    <a:pt x="25" y="121"/>
                    <a:pt x="28" y="121"/>
                  </a:cubicBezTo>
                  <a:cubicBezTo>
                    <a:pt x="64" y="121"/>
                    <a:pt x="64" y="121"/>
                    <a:pt x="64" y="121"/>
                  </a:cubicBezTo>
                  <a:cubicBezTo>
                    <a:pt x="66" y="121"/>
                    <a:pt x="68" y="123"/>
                    <a:pt x="68" y="125"/>
                  </a:cubicBezTo>
                  <a:lnTo>
                    <a:pt x="68" y="135"/>
                  </a:lnTo>
                  <a:close/>
                  <a:moveTo>
                    <a:pt x="179" y="135"/>
                  </a:moveTo>
                  <a:cubicBezTo>
                    <a:pt x="179" y="137"/>
                    <a:pt x="177" y="139"/>
                    <a:pt x="174" y="139"/>
                  </a:cubicBezTo>
                  <a:cubicBezTo>
                    <a:pt x="138" y="139"/>
                    <a:pt x="138" y="139"/>
                    <a:pt x="138" y="139"/>
                  </a:cubicBezTo>
                  <a:cubicBezTo>
                    <a:pt x="136" y="139"/>
                    <a:pt x="134" y="137"/>
                    <a:pt x="134" y="135"/>
                  </a:cubicBezTo>
                  <a:cubicBezTo>
                    <a:pt x="134" y="125"/>
                    <a:pt x="134" y="125"/>
                    <a:pt x="134" y="125"/>
                  </a:cubicBezTo>
                  <a:cubicBezTo>
                    <a:pt x="134" y="123"/>
                    <a:pt x="136" y="121"/>
                    <a:pt x="138" y="121"/>
                  </a:cubicBezTo>
                  <a:cubicBezTo>
                    <a:pt x="174" y="121"/>
                    <a:pt x="174" y="121"/>
                    <a:pt x="174" y="121"/>
                  </a:cubicBezTo>
                  <a:cubicBezTo>
                    <a:pt x="177" y="121"/>
                    <a:pt x="179" y="123"/>
                    <a:pt x="179" y="125"/>
                  </a:cubicBezTo>
                  <a:lnTo>
                    <a:pt x="179" y="135"/>
                  </a:lnTo>
                  <a:close/>
                </a:path>
              </a:pathLst>
            </a:custGeom>
            <a:solidFill>
              <a:srgbClr val="EC40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" name="Freeform 9"/>
            <p:cNvSpPr>
              <a:spLocks/>
            </p:cNvSpPr>
            <p:nvPr/>
          </p:nvSpPr>
          <p:spPr bwMode="auto">
            <a:xfrm>
              <a:off x="5565776" y="4957763"/>
              <a:ext cx="50800" cy="284163"/>
            </a:xfrm>
            <a:custGeom>
              <a:avLst/>
              <a:gdLst>
                <a:gd name="T0" fmla="*/ 6 w 12"/>
                <a:gd name="T1" fmla="*/ 67 h 67"/>
                <a:gd name="T2" fmla="*/ 0 w 12"/>
                <a:gd name="T3" fmla="*/ 61 h 67"/>
                <a:gd name="T4" fmla="*/ 0 w 12"/>
                <a:gd name="T5" fmla="*/ 6 h 67"/>
                <a:gd name="T6" fmla="*/ 6 w 12"/>
                <a:gd name="T7" fmla="*/ 0 h 67"/>
                <a:gd name="T8" fmla="*/ 12 w 12"/>
                <a:gd name="T9" fmla="*/ 6 h 67"/>
                <a:gd name="T10" fmla="*/ 12 w 12"/>
                <a:gd name="T11" fmla="*/ 61 h 67"/>
                <a:gd name="T12" fmla="*/ 6 w 12"/>
                <a:gd name="T13" fmla="*/ 67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67">
                  <a:moveTo>
                    <a:pt x="6" y="67"/>
                  </a:moveTo>
                  <a:cubicBezTo>
                    <a:pt x="3" y="67"/>
                    <a:pt x="0" y="64"/>
                    <a:pt x="0" y="61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9" y="0"/>
                    <a:pt x="12" y="3"/>
                    <a:pt x="12" y="6"/>
                  </a:cubicBezTo>
                  <a:cubicBezTo>
                    <a:pt x="12" y="61"/>
                    <a:pt x="12" y="61"/>
                    <a:pt x="12" y="61"/>
                  </a:cubicBezTo>
                  <a:cubicBezTo>
                    <a:pt x="12" y="64"/>
                    <a:pt x="9" y="67"/>
                    <a:pt x="6" y="67"/>
                  </a:cubicBezTo>
                  <a:close/>
                </a:path>
              </a:pathLst>
            </a:custGeom>
            <a:solidFill>
              <a:srgbClr val="EC40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0" name="Freeform 10"/>
            <p:cNvSpPr>
              <a:spLocks/>
            </p:cNvSpPr>
            <p:nvPr/>
          </p:nvSpPr>
          <p:spPr bwMode="auto">
            <a:xfrm>
              <a:off x="5913438" y="4953000"/>
              <a:ext cx="58738" cy="131763"/>
            </a:xfrm>
            <a:custGeom>
              <a:avLst/>
              <a:gdLst>
                <a:gd name="T0" fmla="*/ 0 w 14"/>
                <a:gd name="T1" fmla="*/ 31 h 31"/>
                <a:gd name="T2" fmla="*/ 0 w 14"/>
                <a:gd name="T3" fmla="*/ 31 h 31"/>
                <a:gd name="T4" fmla="*/ 0 w 14"/>
                <a:gd name="T5" fmla="*/ 0 h 31"/>
                <a:gd name="T6" fmla="*/ 0 w 14"/>
                <a:gd name="T7" fmla="*/ 0 h 31"/>
                <a:gd name="T8" fmla="*/ 14 w 14"/>
                <a:gd name="T9" fmla="*/ 14 h 31"/>
                <a:gd name="T10" fmla="*/ 14 w 14"/>
                <a:gd name="T11" fmla="*/ 17 h 31"/>
                <a:gd name="T12" fmla="*/ 0 w 14"/>
                <a:gd name="T13" fmla="*/ 3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31">
                  <a:moveTo>
                    <a:pt x="0" y="31"/>
                  </a:moveTo>
                  <a:cubicBezTo>
                    <a:pt x="0" y="31"/>
                    <a:pt x="0" y="31"/>
                    <a:pt x="0" y="3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8" y="0"/>
                    <a:pt x="14" y="6"/>
                    <a:pt x="14" y="14"/>
                  </a:cubicBezTo>
                  <a:cubicBezTo>
                    <a:pt x="14" y="17"/>
                    <a:pt x="14" y="17"/>
                    <a:pt x="14" y="17"/>
                  </a:cubicBezTo>
                  <a:cubicBezTo>
                    <a:pt x="14" y="24"/>
                    <a:pt x="8" y="31"/>
                    <a:pt x="0" y="31"/>
                  </a:cubicBezTo>
                  <a:close/>
                </a:path>
              </a:pathLst>
            </a:custGeom>
            <a:solidFill>
              <a:srgbClr val="EC40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1" name="Freeform 11"/>
            <p:cNvSpPr>
              <a:spLocks/>
            </p:cNvSpPr>
            <p:nvPr/>
          </p:nvSpPr>
          <p:spPr bwMode="auto">
            <a:xfrm>
              <a:off x="5208588" y="4953000"/>
              <a:ext cx="60325" cy="131763"/>
            </a:xfrm>
            <a:custGeom>
              <a:avLst/>
              <a:gdLst>
                <a:gd name="T0" fmla="*/ 14 w 14"/>
                <a:gd name="T1" fmla="*/ 0 h 31"/>
                <a:gd name="T2" fmla="*/ 14 w 14"/>
                <a:gd name="T3" fmla="*/ 0 h 31"/>
                <a:gd name="T4" fmla="*/ 14 w 14"/>
                <a:gd name="T5" fmla="*/ 31 h 31"/>
                <a:gd name="T6" fmla="*/ 14 w 14"/>
                <a:gd name="T7" fmla="*/ 31 h 31"/>
                <a:gd name="T8" fmla="*/ 0 w 14"/>
                <a:gd name="T9" fmla="*/ 17 h 31"/>
                <a:gd name="T10" fmla="*/ 0 w 14"/>
                <a:gd name="T11" fmla="*/ 14 h 31"/>
                <a:gd name="T12" fmla="*/ 14 w 14"/>
                <a:gd name="T13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31">
                  <a:moveTo>
                    <a:pt x="14" y="0"/>
                  </a:moveTo>
                  <a:cubicBezTo>
                    <a:pt x="14" y="0"/>
                    <a:pt x="14" y="0"/>
                    <a:pt x="14" y="0"/>
                  </a:cubicBezTo>
                  <a:cubicBezTo>
                    <a:pt x="14" y="31"/>
                    <a:pt x="14" y="31"/>
                    <a:pt x="14" y="31"/>
                  </a:cubicBezTo>
                  <a:cubicBezTo>
                    <a:pt x="14" y="31"/>
                    <a:pt x="14" y="31"/>
                    <a:pt x="14" y="31"/>
                  </a:cubicBezTo>
                  <a:cubicBezTo>
                    <a:pt x="6" y="31"/>
                    <a:pt x="0" y="24"/>
                    <a:pt x="0" y="17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6"/>
                    <a:pt x="6" y="0"/>
                    <a:pt x="14" y="0"/>
                  </a:cubicBezTo>
                  <a:close/>
                </a:path>
              </a:pathLst>
            </a:custGeom>
            <a:solidFill>
              <a:srgbClr val="EC40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12" name="Freeform 12"/>
          <p:cNvSpPr>
            <a:spLocks noEditPoints="1"/>
          </p:cNvSpPr>
          <p:nvPr/>
        </p:nvSpPr>
        <p:spPr bwMode="auto">
          <a:xfrm>
            <a:off x="6407314" y="4716049"/>
            <a:ext cx="588174" cy="685393"/>
          </a:xfrm>
          <a:custGeom>
            <a:avLst/>
            <a:gdLst>
              <a:gd name="T0" fmla="*/ 76 w 181"/>
              <a:gd name="T1" fmla="*/ 47 h 211"/>
              <a:gd name="T2" fmla="*/ 24 w 181"/>
              <a:gd name="T3" fmla="*/ 85 h 211"/>
              <a:gd name="T4" fmla="*/ 24 w 181"/>
              <a:gd name="T5" fmla="*/ 42 h 211"/>
              <a:gd name="T6" fmla="*/ 36 w 181"/>
              <a:gd name="T7" fmla="*/ 42 h 211"/>
              <a:gd name="T8" fmla="*/ 36 w 181"/>
              <a:gd name="T9" fmla="*/ 24 h 211"/>
              <a:gd name="T10" fmla="*/ 58 w 181"/>
              <a:gd name="T11" fmla="*/ 24 h 211"/>
              <a:gd name="T12" fmla="*/ 58 w 181"/>
              <a:gd name="T13" fmla="*/ 8 h 211"/>
              <a:gd name="T14" fmla="*/ 90 w 181"/>
              <a:gd name="T15" fmla="*/ 0 h 211"/>
              <a:gd name="T16" fmla="*/ 123 w 181"/>
              <a:gd name="T17" fmla="*/ 8 h 211"/>
              <a:gd name="T18" fmla="*/ 123 w 181"/>
              <a:gd name="T19" fmla="*/ 24 h 211"/>
              <a:gd name="T20" fmla="*/ 144 w 181"/>
              <a:gd name="T21" fmla="*/ 24 h 211"/>
              <a:gd name="T22" fmla="*/ 144 w 181"/>
              <a:gd name="T23" fmla="*/ 42 h 211"/>
              <a:gd name="T24" fmla="*/ 157 w 181"/>
              <a:gd name="T25" fmla="*/ 42 h 211"/>
              <a:gd name="T26" fmla="*/ 157 w 181"/>
              <a:gd name="T27" fmla="*/ 85 h 211"/>
              <a:gd name="T28" fmla="*/ 105 w 181"/>
              <a:gd name="T29" fmla="*/ 47 h 211"/>
              <a:gd name="T30" fmla="*/ 76 w 181"/>
              <a:gd name="T31" fmla="*/ 47 h 211"/>
              <a:gd name="T32" fmla="*/ 3 w 181"/>
              <a:gd name="T33" fmla="*/ 133 h 211"/>
              <a:gd name="T34" fmla="*/ 11 w 181"/>
              <a:gd name="T35" fmla="*/ 105 h 211"/>
              <a:gd name="T36" fmla="*/ 24 w 181"/>
              <a:gd name="T37" fmla="*/ 97 h 211"/>
              <a:gd name="T38" fmla="*/ 76 w 181"/>
              <a:gd name="T39" fmla="*/ 59 h 211"/>
              <a:gd name="T40" fmla="*/ 87 w 181"/>
              <a:gd name="T41" fmla="*/ 55 h 211"/>
              <a:gd name="T42" fmla="*/ 87 w 181"/>
              <a:gd name="T43" fmla="*/ 182 h 211"/>
              <a:gd name="T44" fmla="*/ 90 w 181"/>
              <a:gd name="T45" fmla="*/ 185 h 211"/>
              <a:gd name="T46" fmla="*/ 94 w 181"/>
              <a:gd name="T47" fmla="*/ 182 h 211"/>
              <a:gd name="T48" fmla="*/ 94 w 181"/>
              <a:gd name="T49" fmla="*/ 55 h 211"/>
              <a:gd name="T50" fmla="*/ 105 w 181"/>
              <a:gd name="T51" fmla="*/ 59 h 211"/>
              <a:gd name="T52" fmla="*/ 157 w 181"/>
              <a:gd name="T53" fmla="*/ 97 h 211"/>
              <a:gd name="T54" fmla="*/ 169 w 181"/>
              <a:gd name="T55" fmla="*/ 105 h 211"/>
              <a:gd name="T56" fmla="*/ 178 w 181"/>
              <a:gd name="T57" fmla="*/ 133 h 211"/>
              <a:gd name="T58" fmla="*/ 148 w 181"/>
              <a:gd name="T59" fmla="*/ 209 h 211"/>
              <a:gd name="T60" fmla="*/ 140 w 181"/>
              <a:gd name="T61" fmla="*/ 211 h 211"/>
              <a:gd name="T62" fmla="*/ 118 w 181"/>
              <a:gd name="T63" fmla="*/ 192 h 211"/>
              <a:gd name="T64" fmla="*/ 118 w 181"/>
              <a:gd name="T65" fmla="*/ 191 h 211"/>
              <a:gd name="T66" fmla="*/ 118 w 181"/>
              <a:gd name="T67" fmla="*/ 191 h 211"/>
              <a:gd name="T68" fmla="*/ 115 w 181"/>
              <a:gd name="T69" fmla="*/ 190 h 211"/>
              <a:gd name="T70" fmla="*/ 113 w 181"/>
              <a:gd name="T71" fmla="*/ 191 h 211"/>
              <a:gd name="T72" fmla="*/ 113 w 181"/>
              <a:gd name="T73" fmla="*/ 192 h 211"/>
              <a:gd name="T74" fmla="*/ 90 w 181"/>
              <a:gd name="T75" fmla="*/ 211 h 211"/>
              <a:gd name="T76" fmla="*/ 90 w 181"/>
              <a:gd name="T77" fmla="*/ 211 h 211"/>
              <a:gd name="T78" fmla="*/ 67 w 181"/>
              <a:gd name="T79" fmla="*/ 192 h 211"/>
              <a:gd name="T80" fmla="*/ 67 w 181"/>
              <a:gd name="T81" fmla="*/ 191 h 211"/>
              <a:gd name="T82" fmla="*/ 67 w 181"/>
              <a:gd name="T83" fmla="*/ 191 h 211"/>
              <a:gd name="T84" fmla="*/ 65 w 181"/>
              <a:gd name="T85" fmla="*/ 190 h 211"/>
              <a:gd name="T86" fmla="*/ 63 w 181"/>
              <a:gd name="T87" fmla="*/ 191 h 211"/>
              <a:gd name="T88" fmla="*/ 62 w 181"/>
              <a:gd name="T89" fmla="*/ 192 h 211"/>
              <a:gd name="T90" fmla="*/ 40 w 181"/>
              <a:gd name="T91" fmla="*/ 211 h 211"/>
              <a:gd name="T92" fmla="*/ 33 w 181"/>
              <a:gd name="T93" fmla="*/ 209 h 211"/>
              <a:gd name="T94" fmla="*/ 3 w 181"/>
              <a:gd name="T95" fmla="*/ 133 h 211"/>
              <a:gd name="T96" fmla="*/ 106 w 181"/>
              <a:gd name="T97" fmla="*/ 103 h 211"/>
              <a:gd name="T98" fmla="*/ 112 w 181"/>
              <a:gd name="T99" fmla="*/ 109 h 211"/>
              <a:gd name="T100" fmla="*/ 117 w 181"/>
              <a:gd name="T101" fmla="*/ 103 h 211"/>
              <a:gd name="T102" fmla="*/ 112 w 181"/>
              <a:gd name="T103" fmla="*/ 97 h 211"/>
              <a:gd name="T104" fmla="*/ 106 w 181"/>
              <a:gd name="T105" fmla="*/ 103 h 211"/>
              <a:gd name="T106" fmla="*/ 63 w 181"/>
              <a:gd name="T107" fmla="*/ 103 h 211"/>
              <a:gd name="T108" fmla="*/ 69 w 181"/>
              <a:gd name="T109" fmla="*/ 109 h 211"/>
              <a:gd name="T110" fmla="*/ 75 w 181"/>
              <a:gd name="T111" fmla="*/ 103 h 211"/>
              <a:gd name="T112" fmla="*/ 69 w 181"/>
              <a:gd name="T113" fmla="*/ 97 h 211"/>
              <a:gd name="T114" fmla="*/ 63 w 181"/>
              <a:gd name="T115" fmla="*/ 103 h 2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81" h="211">
                <a:moveTo>
                  <a:pt x="76" y="47"/>
                </a:moveTo>
                <a:cubicBezTo>
                  <a:pt x="24" y="85"/>
                  <a:pt x="24" y="85"/>
                  <a:pt x="24" y="85"/>
                </a:cubicBezTo>
                <a:cubicBezTo>
                  <a:pt x="24" y="42"/>
                  <a:pt x="24" y="42"/>
                  <a:pt x="24" y="42"/>
                </a:cubicBezTo>
                <a:cubicBezTo>
                  <a:pt x="36" y="42"/>
                  <a:pt x="36" y="42"/>
                  <a:pt x="36" y="42"/>
                </a:cubicBezTo>
                <a:cubicBezTo>
                  <a:pt x="36" y="24"/>
                  <a:pt x="36" y="24"/>
                  <a:pt x="36" y="24"/>
                </a:cubicBezTo>
                <a:cubicBezTo>
                  <a:pt x="58" y="24"/>
                  <a:pt x="58" y="24"/>
                  <a:pt x="58" y="24"/>
                </a:cubicBezTo>
                <a:cubicBezTo>
                  <a:pt x="58" y="8"/>
                  <a:pt x="58" y="8"/>
                  <a:pt x="58" y="8"/>
                </a:cubicBezTo>
                <a:cubicBezTo>
                  <a:pt x="58" y="3"/>
                  <a:pt x="72" y="0"/>
                  <a:pt x="90" y="0"/>
                </a:cubicBezTo>
                <a:cubicBezTo>
                  <a:pt x="108" y="0"/>
                  <a:pt x="123" y="3"/>
                  <a:pt x="123" y="8"/>
                </a:cubicBezTo>
                <a:cubicBezTo>
                  <a:pt x="123" y="24"/>
                  <a:pt x="123" y="24"/>
                  <a:pt x="123" y="24"/>
                </a:cubicBezTo>
                <a:cubicBezTo>
                  <a:pt x="144" y="24"/>
                  <a:pt x="144" y="24"/>
                  <a:pt x="144" y="24"/>
                </a:cubicBezTo>
                <a:cubicBezTo>
                  <a:pt x="144" y="42"/>
                  <a:pt x="144" y="42"/>
                  <a:pt x="144" y="42"/>
                </a:cubicBezTo>
                <a:cubicBezTo>
                  <a:pt x="157" y="42"/>
                  <a:pt x="157" y="42"/>
                  <a:pt x="157" y="42"/>
                </a:cubicBezTo>
                <a:cubicBezTo>
                  <a:pt x="157" y="85"/>
                  <a:pt x="157" y="85"/>
                  <a:pt x="157" y="85"/>
                </a:cubicBezTo>
                <a:cubicBezTo>
                  <a:pt x="105" y="47"/>
                  <a:pt x="105" y="47"/>
                  <a:pt x="105" y="47"/>
                </a:cubicBezTo>
                <a:cubicBezTo>
                  <a:pt x="97" y="41"/>
                  <a:pt x="84" y="41"/>
                  <a:pt x="76" y="47"/>
                </a:cubicBezTo>
                <a:close/>
                <a:moveTo>
                  <a:pt x="3" y="133"/>
                </a:moveTo>
                <a:cubicBezTo>
                  <a:pt x="0" y="123"/>
                  <a:pt x="4" y="111"/>
                  <a:pt x="11" y="105"/>
                </a:cubicBezTo>
                <a:cubicBezTo>
                  <a:pt x="24" y="97"/>
                  <a:pt x="24" y="97"/>
                  <a:pt x="24" y="97"/>
                </a:cubicBezTo>
                <a:cubicBezTo>
                  <a:pt x="76" y="59"/>
                  <a:pt x="76" y="59"/>
                  <a:pt x="76" y="59"/>
                </a:cubicBezTo>
                <a:cubicBezTo>
                  <a:pt x="79" y="56"/>
                  <a:pt x="83" y="55"/>
                  <a:pt x="87" y="55"/>
                </a:cubicBezTo>
                <a:cubicBezTo>
                  <a:pt x="87" y="182"/>
                  <a:pt x="87" y="182"/>
                  <a:pt x="87" y="182"/>
                </a:cubicBezTo>
                <a:cubicBezTo>
                  <a:pt x="87" y="184"/>
                  <a:pt x="88" y="185"/>
                  <a:pt x="90" y="185"/>
                </a:cubicBezTo>
                <a:cubicBezTo>
                  <a:pt x="92" y="185"/>
                  <a:pt x="94" y="184"/>
                  <a:pt x="94" y="182"/>
                </a:cubicBezTo>
                <a:cubicBezTo>
                  <a:pt x="94" y="55"/>
                  <a:pt x="94" y="55"/>
                  <a:pt x="94" y="55"/>
                </a:cubicBezTo>
                <a:cubicBezTo>
                  <a:pt x="98" y="55"/>
                  <a:pt x="102" y="56"/>
                  <a:pt x="105" y="59"/>
                </a:cubicBezTo>
                <a:cubicBezTo>
                  <a:pt x="157" y="97"/>
                  <a:pt x="157" y="97"/>
                  <a:pt x="157" y="97"/>
                </a:cubicBezTo>
                <a:cubicBezTo>
                  <a:pt x="169" y="105"/>
                  <a:pt x="169" y="105"/>
                  <a:pt x="169" y="105"/>
                </a:cubicBezTo>
                <a:cubicBezTo>
                  <a:pt x="177" y="111"/>
                  <a:pt x="181" y="123"/>
                  <a:pt x="178" y="133"/>
                </a:cubicBezTo>
                <a:cubicBezTo>
                  <a:pt x="148" y="209"/>
                  <a:pt x="148" y="209"/>
                  <a:pt x="148" y="209"/>
                </a:cubicBezTo>
                <a:cubicBezTo>
                  <a:pt x="145" y="210"/>
                  <a:pt x="143" y="211"/>
                  <a:pt x="140" y="211"/>
                </a:cubicBezTo>
                <a:cubicBezTo>
                  <a:pt x="130" y="211"/>
                  <a:pt x="123" y="205"/>
                  <a:pt x="118" y="192"/>
                </a:cubicBezTo>
                <a:cubicBezTo>
                  <a:pt x="118" y="191"/>
                  <a:pt x="118" y="191"/>
                  <a:pt x="118" y="191"/>
                </a:cubicBezTo>
                <a:cubicBezTo>
                  <a:pt x="118" y="191"/>
                  <a:pt x="118" y="191"/>
                  <a:pt x="118" y="191"/>
                </a:cubicBezTo>
                <a:cubicBezTo>
                  <a:pt x="117" y="190"/>
                  <a:pt x="116" y="190"/>
                  <a:pt x="115" y="190"/>
                </a:cubicBezTo>
                <a:cubicBezTo>
                  <a:pt x="114" y="190"/>
                  <a:pt x="114" y="190"/>
                  <a:pt x="113" y="191"/>
                </a:cubicBezTo>
                <a:cubicBezTo>
                  <a:pt x="113" y="191"/>
                  <a:pt x="113" y="192"/>
                  <a:pt x="113" y="192"/>
                </a:cubicBezTo>
                <a:cubicBezTo>
                  <a:pt x="107" y="205"/>
                  <a:pt x="101" y="211"/>
                  <a:pt x="90" y="211"/>
                </a:cubicBezTo>
                <a:cubicBezTo>
                  <a:pt x="90" y="211"/>
                  <a:pt x="90" y="211"/>
                  <a:pt x="90" y="211"/>
                </a:cubicBezTo>
                <a:cubicBezTo>
                  <a:pt x="80" y="211"/>
                  <a:pt x="73" y="205"/>
                  <a:pt x="67" y="192"/>
                </a:cubicBezTo>
                <a:cubicBezTo>
                  <a:pt x="67" y="191"/>
                  <a:pt x="67" y="191"/>
                  <a:pt x="67" y="191"/>
                </a:cubicBezTo>
                <a:cubicBezTo>
                  <a:pt x="67" y="191"/>
                  <a:pt x="67" y="191"/>
                  <a:pt x="67" y="191"/>
                </a:cubicBezTo>
                <a:cubicBezTo>
                  <a:pt x="66" y="190"/>
                  <a:pt x="66" y="190"/>
                  <a:pt x="65" y="190"/>
                </a:cubicBezTo>
                <a:cubicBezTo>
                  <a:pt x="64" y="190"/>
                  <a:pt x="63" y="190"/>
                  <a:pt x="63" y="191"/>
                </a:cubicBezTo>
                <a:cubicBezTo>
                  <a:pt x="63" y="191"/>
                  <a:pt x="62" y="192"/>
                  <a:pt x="62" y="192"/>
                </a:cubicBezTo>
                <a:cubicBezTo>
                  <a:pt x="57" y="205"/>
                  <a:pt x="50" y="210"/>
                  <a:pt x="40" y="211"/>
                </a:cubicBezTo>
                <a:cubicBezTo>
                  <a:pt x="37" y="211"/>
                  <a:pt x="35" y="210"/>
                  <a:pt x="33" y="209"/>
                </a:cubicBezTo>
                <a:lnTo>
                  <a:pt x="3" y="133"/>
                </a:lnTo>
                <a:close/>
                <a:moveTo>
                  <a:pt x="106" y="103"/>
                </a:moveTo>
                <a:cubicBezTo>
                  <a:pt x="106" y="106"/>
                  <a:pt x="108" y="109"/>
                  <a:pt x="112" y="109"/>
                </a:cubicBezTo>
                <a:cubicBezTo>
                  <a:pt x="115" y="109"/>
                  <a:pt x="117" y="106"/>
                  <a:pt x="117" y="103"/>
                </a:cubicBezTo>
                <a:cubicBezTo>
                  <a:pt x="117" y="99"/>
                  <a:pt x="115" y="97"/>
                  <a:pt x="112" y="97"/>
                </a:cubicBezTo>
                <a:cubicBezTo>
                  <a:pt x="108" y="97"/>
                  <a:pt x="106" y="99"/>
                  <a:pt x="106" y="103"/>
                </a:cubicBezTo>
                <a:close/>
                <a:moveTo>
                  <a:pt x="63" y="103"/>
                </a:moveTo>
                <a:cubicBezTo>
                  <a:pt x="63" y="106"/>
                  <a:pt x="66" y="109"/>
                  <a:pt x="69" y="109"/>
                </a:cubicBezTo>
                <a:cubicBezTo>
                  <a:pt x="73" y="109"/>
                  <a:pt x="75" y="106"/>
                  <a:pt x="75" y="103"/>
                </a:cubicBezTo>
                <a:cubicBezTo>
                  <a:pt x="75" y="99"/>
                  <a:pt x="73" y="97"/>
                  <a:pt x="69" y="97"/>
                </a:cubicBezTo>
                <a:cubicBezTo>
                  <a:pt x="66" y="97"/>
                  <a:pt x="63" y="99"/>
                  <a:pt x="63" y="103"/>
                </a:cubicBezTo>
                <a:close/>
              </a:path>
            </a:pathLst>
          </a:custGeom>
          <a:solidFill>
            <a:srgbClr val="00ACC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13" name="Freeform 13"/>
          <p:cNvSpPr>
            <a:spLocks/>
          </p:cNvSpPr>
          <p:nvPr/>
        </p:nvSpPr>
        <p:spPr bwMode="auto">
          <a:xfrm>
            <a:off x="7577138" y="4774380"/>
            <a:ext cx="625847" cy="627062"/>
          </a:xfrm>
          <a:custGeom>
            <a:avLst/>
            <a:gdLst>
              <a:gd name="T0" fmla="*/ 184 w 193"/>
              <a:gd name="T1" fmla="*/ 8 h 193"/>
              <a:gd name="T2" fmla="*/ 152 w 193"/>
              <a:gd name="T3" fmla="*/ 14 h 193"/>
              <a:gd name="T4" fmla="*/ 128 w 193"/>
              <a:gd name="T5" fmla="*/ 36 h 193"/>
              <a:gd name="T6" fmla="*/ 125 w 193"/>
              <a:gd name="T7" fmla="*/ 37 h 193"/>
              <a:gd name="T8" fmla="*/ 48 w 193"/>
              <a:gd name="T9" fmla="*/ 24 h 193"/>
              <a:gd name="T10" fmla="*/ 38 w 193"/>
              <a:gd name="T11" fmla="*/ 27 h 193"/>
              <a:gd name="T12" fmla="*/ 31 w 193"/>
              <a:gd name="T13" fmla="*/ 34 h 193"/>
              <a:gd name="T14" fmla="*/ 32 w 193"/>
              <a:gd name="T15" fmla="*/ 41 h 193"/>
              <a:gd name="T16" fmla="*/ 89 w 193"/>
              <a:gd name="T17" fmla="*/ 70 h 193"/>
              <a:gd name="T18" fmla="*/ 91 w 193"/>
              <a:gd name="T19" fmla="*/ 75 h 193"/>
              <a:gd name="T20" fmla="*/ 57 w 193"/>
              <a:gd name="T21" fmla="*/ 109 h 193"/>
              <a:gd name="T22" fmla="*/ 50 w 193"/>
              <a:gd name="T23" fmla="*/ 111 h 193"/>
              <a:gd name="T24" fmla="*/ 24 w 193"/>
              <a:gd name="T25" fmla="*/ 108 h 193"/>
              <a:gd name="T26" fmla="*/ 14 w 193"/>
              <a:gd name="T27" fmla="*/ 112 h 193"/>
              <a:gd name="T28" fmla="*/ 2 w 193"/>
              <a:gd name="T29" fmla="*/ 123 h 193"/>
              <a:gd name="T30" fmla="*/ 3 w 193"/>
              <a:gd name="T31" fmla="*/ 131 h 193"/>
              <a:gd name="T32" fmla="*/ 46 w 193"/>
              <a:gd name="T33" fmla="*/ 141 h 193"/>
              <a:gd name="T34" fmla="*/ 52 w 193"/>
              <a:gd name="T35" fmla="*/ 147 h 193"/>
              <a:gd name="T36" fmla="*/ 61 w 193"/>
              <a:gd name="T37" fmla="*/ 190 h 193"/>
              <a:gd name="T38" fmla="*/ 69 w 193"/>
              <a:gd name="T39" fmla="*/ 190 h 193"/>
              <a:gd name="T40" fmla="*/ 81 w 193"/>
              <a:gd name="T41" fmla="*/ 178 h 193"/>
              <a:gd name="T42" fmla="*/ 85 w 193"/>
              <a:gd name="T43" fmla="*/ 168 h 193"/>
              <a:gd name="T44" fmla="*/ 81 w 193"/>
              <a:gd name="T45" fmla="*/ 143 h 193"/>
              <a:gd name="T46" fmla="*/ 83 w 193"/>
              <a:gd name="T47" fmla="*/ 138 h 193"/>
              <a:gd name="T48" fmla="*/ 118 w 193"/>
              <a:gd name="T49" fmla="*/ 103 h 193"/>
              <a:gd name="T50" fmla="*/ 122 w 193"/>
              <a:gd name="T51" fmla="*/ 104 h 193"/>
              <a:gd name="T52" fmla="*/ 151 w 193"/>
              <a:gd name="T53" fmla="*/ 160 h 193"/>
              <a:gd name="T54" fmla="*/ 158 w 193"/>
              <a:gd name="T55" fmla="*/ 161 h 193"/>
              <a:gd name="T56" fmla="*/ 165 w 193"/>
              <a:gd name="T57" fmla="*/ 154 h 193"/>
              <a:gd name="T58" fmla="*/ 168 w 193"/>
              <a:gd name="T59" fmla="*/ 144 h 193"/>
              <a:gd name="T60" fmla="*/ 155 w 193"/>
              <a:gd name="T61" fmla="*/ 69 h 193"/>
              <a:gd name="T62" fmla="*/ 156 w 193"/>
              <a:gd name="T63" fmla="*/ 65 h 193"/>
              <a:gd name="T64" fmla="*/ 179 w 193"/>
              <a:gd name="T65" fmla="*/ 41 h 193"/>
              <a:gd name="T66" fmla="*/ 184 w 193"/>
              <a:gd name="T67" fmla="*/ 8 h 1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93" h="193">
                <a:moveTo>
                  <a:pt x="184" y="8"/>
                </a:moveTo>
                <a:cubicBezTo>
                  <a:pt x="175" y="0"/>
                  <a:pt x="160" y="7"/>
                  <a:pt x="152" y="14"/>
                </a:cubicBezTo>
                <a:cubicBezTo>
                  <a:pt x="152" y="14"/>
                  <a:pt x="135" y="30"/>
                  <a:pt x="128" y="36"/>
                </a:cubicBezTo>
                <a:cubicBezTo>
                  <a:pt x="127" y="38"/>
                  <a:pt x="125" y="37"/>
                  <a:pt x="125" y="37"/>
                </a:cubicBezTo>
                <a:cubicBezTo>
                  <a:pt x="48" y="24"/>
                  <a:pt x="48" y="24"/>
                  <a:pt x="48" y="24"/>
                </a:cubicBezTo>
                <a:cubicBezTo>
                  <a:pt x="45" y="23"/>
                  <a:pt x="40" y="25"/>
                  <a:pt x="38" y="27"/>
                </a:cubicBezTo>
                <a:cubicBezTo>
                  <a:pt x="31" y="34"/>
                  <a:pt x="31" y="34"/>
                  <a:pt x="31" y="34"/>
                </a:cubicBezTo>
                <a:cubicBezTo>
                  <a:pt x="29" y="36"/>
                  <a:pt x="29" y="39"/>
                  <a:pt x="32" y="41"/>
                </a:cubicBezTo>
                <a:cubicBezTo>
                  <a:pt x="89" y="70"/>
                  <a:pt x="89" y="70"/>
                  <a:pt x="89" y="70"/>
                </a:cubicBezTo>
                <a:cubicBezTo>
                  <a:pt x="89" y="70"/>
                  <a:pt x="93" y="73"/>
                  <a:pt x="91" y="75"/>
                </a:cubicBezTo>
                <a:cubicBezTo>
                  <a:pt x="81" y="84"/>
                  <a:pt x="65" y="100"/>
                  <a:pt x="57" y="109"/>
                </a:cubicBezTo>
                <a:cubicBezTo>
                  <a:pt x="54" y="111"/>
                  <a:pt x="50" y="111"/>
                  <a:pt x="50" y="111"/>
                </a:cubicBezTo>
                <a:cubicBezTo>
                  <a:pt x="24" y="108"/>
                  <a:pt x="24" y="108"/>
                  <a:pt x="24" y="108"/>
                </a:cubicBezTo>
                <a:cubicBezTo>
                  <a:pt x="21" y="107"/>
                  <a:pt x="16" y="109"/>
                  <a:pt x="14" y="112"/>
                </a:cubicBezTo>
                <a:cubicBezTo>
                  <a:pt x="2" y="123"/>
                  <a:pt x="2" y="123"/>
                  <a:pt x="2" y="123"/>
                </a:cubicBezTo>
                <a:cubicBezTo>
                  <a:pt x="0" y="126"/>
                  <a:pt x="0" y="129"/>
                  <a:pt x="3" y="131"/>
                </a:cubicBezTo>
                <a:cubicBezTo>
                  <a:pt x="46" y="141"/>
                  <a:pt x="46" y="141"/>
                  <a:pt x="46" y="141"/>
                </a:cubicBezTo>
                <a:cubicBezTo>
                  <a:pt x="49" y="143"/>
                  <a:pt x="50" y="144"/>
                  <a:pt x="52" y="147"/>
                </a:cubicBezTo>
                <a:cubicBezTo>
                  <a:pt x="61" y="190"/>
                  <a:pt x="61" y="190"/>
                  <a:pt x="61" y="190"/>
                </a:cubicBezTo>
                <a:cubicBezTo>
                  <a:pt x="63" y="192"/>
                  <a:pt x="66" y="193"/>
                  <a:pt x="69" y="190"/>
                </a:cubicBezTo>
                <a:cubicBezTo>
                  <a:pt x="81" y="178"/>
                  <a:pt x="81" y="178"/>
                  <a:pt x="81" y="178"/>
                </a:cubicBezTo>
                <a:cubicBezTo>
                  <a:pt x="83" y="176"/>
                  <a:pt x="85" y="171"/>
                  <a:pt x="85" y="168"/>
                </a:cubicBezTo>
                <a:cubicBezTo>
                  <a:pt x="81" y="143"/>
                  <a:pt x="81" y="143"/>
                  <a:pt x="81" y="143"/>
                </a:cubicBezTo>
                <a:cubicBezTo>
                  <a:pt x="81" y="143"/>
                  <a:pt x="81" y="140"/>
                  <a:pt x="83" y="138"/>
                </a:cubicBezTo>
                <a:cubicBezTo>
                  <a:pt x="91" y="129"/>
                  <a:pt x="109" y="112"/>
                  <a:pt x="118" y="103"/>
                </a:cubicBezTo>
                <a:cubicBezTo>
                  <a:pt x="121" y="100"/>
                  <a:pt x="122" y="104"/>
                  <a:pt x="122" y="104"/>
                </a:cubicBezTo>
                <a:cubicBezTo>
                  <a:pt x="151" y="160"/>
                  <a:pt x="151" y="160"/>
                  <a:pt x="151" y="160"/>
                </a:cubicBezTo>
                <a:cubicBezTo>
                  <a:pt x="153" y="163"/>
                  <a:pt x="156" y="163"/>
                  <a:pt x="158" y="161"/>
                </a:cubicBezTo>
                <a:cubicBezTo>
                  <a:pt x="165" y="154"/>
                  <a:pt x="165" y="154"/>
                  <a:pt x="165" y="154"/>
                </a:cubicBezTo>
                <a:cubicBezTo>
                  <a:pt x="167" y="152"/>
                  <a:pt x="169" y="147"/>
                  <a:pt x="168" y="144"/>
                </a:cubicBezTo>
                <a:cubicBezTo>
                  <a:pt x="155" y="69"/>
                  <a:pt x="155" y="69"/>
                  <a:pt x="155" y="69"/>
                </a:cubicBezTo>
                <a:cubicBezTo>
                  <a:pt x="155" y="69"/>
                  <a:pt x="155" y="67"/>
                  <a:pt x="156" y="65"/>
                </a:cubicBezTo>
                <a:cubicBezTo>
                  <a:pt x="162" y="59"/>
                  <a:pt x="179" y="41"/>
                  <a:pt x="179" y="41"/>
                </a:cubicBezTo>
                <a:cubicBezTo>
                  <a:pt x="186" y="33"/>
                  <a:pt x="193" y="17"/>
                  <a:pt x="184" y="8"/>
                </a:cubicBezTo>
                <a:close/>
              </a:path>
            </a:pathLst>
          </a:custGeom>
          <a:solidFill>
            <a:srgbClr val="8BC34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15" name="Rectangle 15"/>
          <p:cNvSpPr>
            <a:spLocks noChangeArrowheads="1"/>
          </p:cNvSpPr>
          <p:nvPr/>
        </p:nvSpPr>
        <p:spPr bwMode="auto">
          <a:xfrm>
            <a:off x="3937001" y="1166813"/>
            <a:ext cx="923925" cy="2916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cs typeface="+mn-ea"/>
              <a:sym typeface="+mn-lt"/>
            </a:endParaRPr>
          </a:p>
        </p:txBody>
      </p:sp>
      <p:grpSp>
        <p:nvGrpSpPr>
          <p:cNvPr id="55" name="组合 54"/>
          <p:cNvGrpSpPr/>
          <p:nvPr/>
        </p:nvGrpSpPr>
        <p:grpSpPr>
          <a:xfrm>
            <a:off x="3937001" y="2627313"/>
            <a:ext cx="923925" cy="1455738"/>
            <a:chOff x="3937001" y="2627313"/>
            <a:chExt cx="923925" cy="1455738"/>
          </a:xfrm>
        </p:grpSpPr>
        <p:sp>
          <p:nvSpPr>
            <p:cNvPr id="16" name="Freeform 16"/>
            <p:cNvSpPr>
              <a:spLocks/>
            </p:cNvSpPr>
            <p:nvPr/>
          </p:nvSpPr>
          <p:spPr bwMode="auto">
            <a:xfrm>
              <a:off x="3937001" y="2627313"/>
              <a:ext cx="923925" cy="1455738"/>
            </a:xfrm>
            <a:custGeom>
              <a:avLst/>
              <a:gdLst>
                <a:gd name="T0" fmla="*/ 582 w 582"/>
                <a:gd name="T1" fmla="*/ 917 h 917"/>
                <a:gd name="T2" fmla="*/ 0 w 582"/>
                <a:gd name="T3" fmla="*/ 917 h 917"/>
                <a:gd name="T4" fmla="*/ 0 w 582"/>
                <a:gd name="T5" fmla="*/ 125 h 917"/>
                <a:gd name="T6" fmla="*/ 291 w 582"/>
                <a:gd name="T7" fmla="*/ 0 h 917"/>
                <a:gd name="T8" fmla="*/ 582 w 582"/>
                <a:gd name="T9" fmla="*/ 125 h 917"/>
                <a:gd name="T10" fmla="*/ 582 w 582"/>
                <a:gd name="T11" fmla="*/ 917 h 9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82" h="917">
                  <a:moveTo>
                    <a:pt x="582" y="917"/>
                  </a:moveTo>
                  <a:lnTo>
                    <a:pt x="0" y="917"/>
                  </a:lnTo>
                  <a:lnTo>
                    <a:pt x="0" y="125"/>
                  </a:lnTo>
                  <a:lnTo>
                    <a:pt x="291" y="0"/>
                  </a:lnTo>
                  <a:lnTo>
                    <a:pt x="582" y="125"/>
                  </a:lnTo>
                  <a:lnTo>
                    <a:pt x="582" y="917"/>
                  </a:lnTo>
                  <a:close/>
                </a:path>
              </a:pathLst>
            </a:custGeom>
            <a:solidFill>
              <a:srgbClr val="EFAF3D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7" name="Freeform 17"/>
            <p:cNvSpPr>
              <a:spLocks/>
            </p:cNvSpPr>
            <p:nvPr/>
          </p:nvSpPr>
          <p:spPr bwMode="auto">
            <a:xfrm>
              <a:off x="3937001" y="2627313"/>
              <a:ext cx="923925" cy="1455738"/>
            </a:xfrm>
            <a:custGeom>
              <a:avLst/>
              <a:gdLst>
                <a:gd name="T0" fmla="*/ 582 w 582"/>
                <a:gd name="T1" fmla="*/ 917 h 917"/>
                <a:gd name="T2" fmla="*/ 0 w 582"/>
                <a:gd name="T3" fmla="*/ 917 h 917"/>
                <a:gd name="T4" fmla="*/ 0 w 582"/>
                <a:gd name="T5" fmla="*/ 125 h 917"/>
                <a:gd name="T6" fmla="*/ 291 w 582"/>
                <a:gd name="T7" fmla="*/ 0 h 917"/>
                <a:gd name="T8" fmla="*/ 582 w 582"/>
                <a:gd name="T9" fmla="*/ 125 h 917"/>
                <a:gd name="T10" fmla="*/ 582 w 582"/>
                <a:gd name="T11" fmla="*/ 917 h 9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82" h="917">
                  <a:moveTo>
                    <a:pt x="582" y="917"/>
                  </a:moveTo>
                  <a:lnTo>
                    <a:pt x="0" y="917"/>
                  </a:lnTo>
                  <a:lnTo>
                    <a:pt x="0" y="125"/>
                  </a:lnTo>
                  <a:lnTo>
                    <a:pt x="291" y="0"/>
                  </a:lnTo>
                  <a:lnTo>
                    <a:pt x="582" y="125"/>
                  </a:lnTo>
                  <a:lnTo>
                    <a:pt x="582" y="917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auto">
            <a:xfrm>
              <a:off x="3937001" y="2627313"/>
              <a:ext cx="923925" cy="342900"/>
            </a:xfrm>
            <a:custGeom>
              <a:avLst/>
              <a:gdLst>
                <a:gd name="T0" fmla="*/ 291 w 582"/>
                <a:gd name="T1" fmla="*/ 0 h 216"/>
                <a:gd name="T2" fmla="*/ 0 w 582"/>
                <a:gd name="T3" fmla="*/ 125 h 216"/>
                <a:gd name="T4" fmla="*/ 0 w 582"/>
                <a:gd name="T5" fmla="*/ 216 h 216"/>
                <a:gd name="T6" fmla="*/ 291 w 582"/>
                <a:gd name="T7" fmla="*/ 91 h 216"/>
                <a:gd name="T8" fmla="*/ 582 w 582"/>
                <a:gd name="T9" fmla="*/ 216 h 216"/>
                <a:gd name="T10" fmla="*/ 582 w 582"/>
                <a:gd name="T11" fmla="*/ 125 h 216"/>
                <a:gd name="T12" fmla="*/ 291 w 582"/>
                <a:gd name="T13" fmla="*/ 0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82" h="216">
                  <a:moveTo>
                    <a:pt x="291" y="0"/>
                  </a:moveTo>
                  <a:lnTo>
                    <a:pt x="0" y="125"/>
                  </a:lnTo>
                  <a:lnTo>
                    <a:pt x="0" y="216"/>
                  </a:lnTo>
                  <a:lnTo>
                    <a:pt x="291" y="91"/>
                  </a:lnTo>
                  <a:lnTo>
                    <a:pt x="582" y="216"/>
                  </a:lnTo>
                  <a:lnTo>
                    <a:pt x="582" y="125"/>
                  </a:lnTo>
                  <a:lnTo>
                    <a:pt x="291" y="0"/>
                  </a:lnTo>
                  <a:close/>
                </a:path>
              </a:pathLst>
            </a:custGeom>
            <a:solidFill>
              <a:srgbClr val="F59B2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9" name="Freeform 19"/>
            <p:cNvSpPr>
              <a:spLocks/>
            </p:cNvSpPr>
            <p:nvPr/>
          </p:nvSpPr>
          <p:spPr bwMode="auto">
            <a:xfrm>
              <a:off x="3937001" y="2627313"/>
              <a:ext cx="923925" cy="342900"/>
            </a:xfrm>
            <a:custGeom>
              <a:avLst/>
              <a:gdLst>
                <a:gd name="T0" fmla="*/ 291 w 582"/>
                <a:gd name="T1" fmla="*/ 0 h 216"/>
                <a:gd name="T2" fmla="*/ 0 w 582"/>
                <a:gd name="T3" fmla="*/ 125 h 216"/>
                <a:gd name="T4" fmla="*/ 0 w 582"/>
                <a:gd name="T5" fmla="*/ 216 h 216"/>
                <a:gd name="T6" fmla="*/ 291 w 582"/>
                <a:gd name="T7" fmla="*/ 91 h 216"/>
                <a:gd name="T8" fmla="*/ 582 w 582"/>
                <a:gd name="T9" fmla="*/ 216 h 216"/>
                <a:gd name="T10" fmla="*/ 582 w 582"/>
                <a:gd name="T11" fmla="*/ 125 h 216"/>
                <a:gd name="T12" fmla="*/ 291 w 582"/>
                <a:gd name="T13" fmla="*/ 0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82" h="216">
                  <a:moveTo>
                    <a:pt x="291" y="0"/>
                  </a:moveTo>
                  <a:lnTo>
                    <a:pt x="0" y="125"/>
                  </a:lnTo>
                  <a:lnTo>
                    <a:pt x="0" y="216"/>
                  </a:lnTo>
                  <a:lnTo>
                    <a:pt x="291" y="91"/>
                  </a:lnTo>
                  <a:lnTo>
                    <a:pt x="582" y="216"/>
                  </a:lnTo>
                  <a:lnTo>
                    <a:pt x="582" y="125"/>
                  </a:lnTo>
                  <a:lnTo>
                    <a:pt x="291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21" name="Freeform 21"/>
          <p:cNvSpPr>
            <a:spLocks/>
          </p:cNvSpPr>
          <p:nvPr/>
        </p:nvSpPr>
        <p:spPr bwMode="auto">
          <a:xfrm>
            <a:off x="3937001" y="1169988"/>
            <a:ext cx="923925" cy="1485900"/>
          </a:xfrm>
          <a:custGeom>
            <a:avLst/>
            <a:gdLst>
              <a:gd name="T0" fmla="*/ 582 w 582"/>
              <a:gd name="T1" fmla="*/ 0 h 936"/>
              <a:gd name="T2" fmla="*/ 0 w 582"/>
              <a:gd name="T3" fmla="*/ 0 h 936"/>
              <a:gd name="T4" fmla="*/ 582 w 582"/>
              <a:gd name="T5" fmla="*/ 936 h 936"/>
              <a:gd name="T6" fmla="*/ 582 w 582"/>
              <a:gd name="T7" fmla="*/ 0 h 9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82" h="936">
                <a:moveTo>
                  <a:pt x="582" y="0"/>
                </a:moveTo>
                <a:lnTo>
                  <a:pt x="0" y="0"/>
                </a:lnTo>
                <a:lnTo>
                  <a:pt x="582" y="936"/>
                </a:lnTo>
                <a:lnTo>
                  <a:pt x="582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23" name="Rectangle 23"/>
          <p:cNvSpPr>
            <a:spLocks noChangeArrowheads="1"/>
          </p:cNvSpPr>
          <p:nvPr/>
        </p:nvSpPr>
        <p:spPr bwMode="auto">
          <a:xfrm>
            <a:off x="5129213" y="1166813"/>
            <a:ext cx="923925" cy="2916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cs typeface="+mn-ea"/>
              <a:sym typeface="+mn-lt"/>
            </a:endParaRPr>
          </a:p>
        </p:txBody>
      </p:sp>
      <p:grpSp>
        <p:nvGrpSpPr>
          <p:cNvPr id="72" name="组合 71"/>
          <p:cNvGrpSpPr/>
          <p:nvPr/>
        </p:nvGrpSpPr>
        <p:grpSpPr>
          <a:xfrm>
            <a:off x="5129213" y="2932113"/>
            <a:ext cx="923925" cy="1150938"/>
            <a:chOff x="5129213" y="2932113"/>
            <a:chExt cx="923925" cy="1150938"/>
          </a:xfrm>
        </p:grpSpPr>
        <p:sp>
          <p:nvSpPr>
            <p:cNvPr id="24" name="Freeform 24"/>
            <p:cNvSpPr>
              <a:spLocks/>
            </p:cNvSpPr>
            <p:nvPr/>
          </p:nvSpPr>
          <p:spPr bwMode="auto">
            <a:xfrm>
              <a:off x="5129213" y="2932113"/>
              <a:ext cx="923925" cy="1150938"/>
            </a:xfrm>
            <a:custGeom>
              <a:avLst/>
              <a:gdLst>
                <a:gd name="T0" fmla="*/ 582 w 582"/>
                <a:gd name="T1" fmla="*/ 725 h 725"/>
                <a:gd name="T2" fmla="*/ 0 w 582"/>
                <a:gd name="T3" fmla="*/ 725 h 725"/>
                <a:gd name="T4" fmla="*/ 0 w 582"/>
                <a:gd name="T5" fmla="*/ 126 h 725"/>
                <a:gd name="T6" fmla="*/ 291 w 582"/>
                <a:gd name="T7" fmla="*/ 0 h 725"/>
                <a:gd name="T8" fmla="*/ 582 w 582"/>
                <a:gd name="T9" fmla="*/ 126 h 725"/>
                <a:gd name="T10" fmla="*/ 582 w 582"/>
                <a:gd name="T11" fmla="*/ 725 h 7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82" h="725">
                  <a:moveTo>
                    <a:pt x="582" y="725"/>
                  </a:moveTo>
                  <a:lnTo>
                    <a:pt x="0" y="725"/>
                  </a:lnTo>
                  <a:lnTo>
                    <a:pt x="0" y="126"/>
                  </a:lnTo>
                  <a:lnTo>
                    <a:pt x="291" y="0"/>
                  </a:lnTo>
                  <a:lnTo>
                    <a:pt x="582" y="126"/>
                  </a:lnTo>
                  <a:lnTo>
                    <a:pt x="582" y="725"/>
                  </a:lnTo>
                  <a:close/>
                </a:path>
              </a:pathLst>
            </a:custGeom>
            <a:solidFill>
              <a:srgbClr val="EC40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5" name="Freeform 25"/>
            <p:cNvSpPr>
              <a:spLocks/>
            </p:cNvSpPr>
            <p:nvPr/>
          </p:nvSpPr>
          <p:spPr bwMode="auto">
            <a:xfrm>
              <a:off x="5129213" y="2932113"/>
              <a:ext cx="923925" cy="1150938"/>
            </a:xfrm>
            <a:custGeom>
              <a:avLst/>
              <a:gdLst>
                <a:gd name="T0" fmla="*/ 582 w 582"/>
                <a:gd name="T1" fmla="*/ 725 h 725"/>
                <a:gd name="T2" fmla="*/ 0 w 582"/>
                <a:gd name="T3" fmla="*/ 725 h 725"/>
                <a:gd name="T4" fmla="*/ 0 w 582"/>
                <a:gd name="T5" fmla="*/ 126 h 725"/>
                <a:gd name="T6" fmla="*/ 291 w 582"/>
                <a:gd name="T7" fmla="*/ 0 h 725"/>
                <a:gd name="T8" fmla="*/ 582 w 582"/>
                <a:gd name="T9" fmla="*/ 126 h 725"/>
                <a:gd name="T10" fmla="*/ 582 w 582"/>
                <a:gd name="T11" fmla="*/ 725 h 7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82" h="725">
                  <a:moveTo>
                    <a:pt x="582" y="725"/>
                  </a:moveTo>
                  <a:lnTo>
                    <a:pt x="0" y="725"/>
                  </a:lnTo>
                  <a:lnTo>
                    <a:pt x="0" y="126"/>
                  </a:lnTo>
                  <a:lnTo>
                    <a:pt x="291" y="0"/>
                  </a:lnTo>
                  <a:lnTo>
                    <a:pt x="582" y="126"/>
                  </a:lnTo>
                  <a:lnTo>
                    <a:pt x="582" y="725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6" name="Freeform 26"/>
            <p:cNvSpPr>
              <a:spLocks/>
            </p:cNvSpPr>
            <p:nvPr/>
          </p:nvSpPr>
          <p:spPr bwMode="auto">
            <a:xfrm>
              <a:off x="5129213" y="2932113"/>
              <a:ext cx="923925" cy="344488"/>
            </a:xfrm>
            <a:custGeom>
              <a:avLst/>
              <a:gdLst>
                <a:gd name="T0" fmla="*/ 291 w 582"/>
                <a:gd name="T1" fmla="*/ 0 h 217"/>
                <a:gd name="T2" fmla="*/ 0 w 582"/>
                <a:gd name="T3" fmla="*/ 126 h 217"/>
                <a:gd name="T4" fmla="*/ 0 w 582"/>
                <a:gd name="T5" fmla="*/ 217 h 217"/>
                <a:gd name="T6" fmla="*/ 291 w 582"/>
                <a:gd name="T7" fmla="*/ 91 h 217"/>
                <a:gd name="T8" fmla="*/ 582 w 582"/>
                <a:gd name="T9" fmla="*/ 217 h 217"/>
                <a:gd name="T10" fmla="*/ 582 w 582"/>
                <a:gd name="T11" fmla="*/ 126 h 217"/>
                <a:gd name="T12" fmla="*/ 291 w 582"/>
                <a:gd name="T13" fmla="*/ 0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82" h="217">
                  <a:moveTo>
                    <a:pt x="291" y="0"/>
                  </a:moveTo>
                  <a:lnTo>
                    <a:pt x="0" y="126"/>
                  </a:lnTo>
                  <a:lnTo>
                    <a:pt x="0" y="217"/>
                  </a:lnTo>
                  <a:lnTo>
                    <a:pt x="291" y="91"/>
                  </a:lnTo>
                  <a:lnTo>
                    <a:pt x="582" y="217"/>
                  </a:lnTo>
                  <a:lnTo>
                    <a:pt x="582" y="126"/>
                  </a:lnTo>
                  <a:lnTo>
                    <a:pt x="291" y="0"/>
                  </a:lnTo>
                  <a:close/>
                </a:path>
              </a:pathLst>
            </a:custGeom>
            <a:solidFill>
              <a:srgbClr val="E733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7" name="Freeform 27"/>
            <p:cNvSpPr>
              <a:spLocks/>
            </p:cNvSpPr>
            <p:nvPr/>
          </p:nvSpPr>
          <p:spPr bwMode="auto">
            <a:xfrm>
              <a:off x="5129213" y="2932113"/>
              <a:ext cx="923925" cy="344488"/>
            </a:xfrm>
            <a:custGeom>
              <a:avLst/>
              <a:gdLst>
                <a:gd name="T0" fmla="*/ 291 w 582"/>
                <a:gd name="T1" fmla="*/ 0 h 217"/>
                <a:gd name="T2" fmla="*/ 0 w 582"/>
                <a:gd name="T3" fmla="*/ 126 h 217"/>
                <a:gd name="T4" fmla="*/ 0 w 582"/>
                <a:gd name="T5" fmla="*/ 217 h 217"/>
                <a:gd name="T6" fmla="*/ 291 w 582"/>
                <a:gd name="T7" fmla="*/ 91 h 217"/>
                <a:gd name="T8" fmla="*/ 582 w 582"/>
                <a:gd name="T9" fmla="*/ 217 h 217"/>
                <a:gd name="T10" fmla="*/ 582 w 582"/>
                <a:gd name="T11" fmla="*/ 126 h 217"/>
                <a:gd name="T12" fmla="*/ 291 w 582"/>
                <a:gd name="T13" fmla="*/ 0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82" h="217">
                  <a:moveTo>
                    <a:pt x="291" y="0"/>
                  </a:moveTo>
                  <a:lnTo>
                    <a:pt x="0" y="126"/>
                  </a:lnTo>
                  <a:lnTo>
                    <a:pt x="0" y="217"/>
                  </a:lnTo>
                  <a:lnTo>
                    <a:pt x="291" y="91"/>
                  </a:lnTo>
                  <a:lnTo>
                    <a:pt x="582" y="217"/>
                  </a:lnTo>
                  <a:lnTo>
                    <a:pt x="582" y="126"/>
                  </a:lnTo>
                  <a:lnTo>
                    <a:pt x="291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29" name="Freeform 29"/>
          <p:cNvSpPr>
            <a:spLocks/>
          </p:cNvSpPr>
          <p:nvPr/>
        </p:nvSpPr>
        <p:spPr bwMode="auto">
          <a:xfrm>
            <a:off x="5129213" y="1169988"/>
            <a:ext cx="923925" cy="1485900"/>
          </a:xfrm>
          <a:custGeom>
            <a:avLst/>
            <a:gdLst>
              <a:gd name="T0" fmla="*/ 582 w 582"/>
              <a:gd name="T1" fmla="*/ 0 h 936"/>
              <a:gd name="T2" fmla="*/ 0 w 582"/>
              <a:gd name="T3" fmla="*/ 0 h 936"/>
              <a:gd name="T4" fmla="*/ 582 w 582"/>
              <a:gd name="T5" fmla="*/ 936 h 936"/>
              <a:gd name="T6" fmla="*/ 582 w 582"/>
              <a:gd name="T7" fmla="*/ 0 h 9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82" h="936">
                <a:moveTo>
                  <a:pt x="582" y="0"/>
                </a:moveTo>
                <a:lnTo>
                  <a:pt x="0" y="0"/>
                </a:lnTo>
                <a:lnTo>
                  <a:pt x="582" y="936"/>
                </a:lnTo>
                <a:lnTo>
                  <a:pt x="582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31" name="Rectangle 31"/>
          <p:cNvSpPr>
            <a:spLocks noChangeArrowheads="1"/>
          </p:cNvSpPr>
          <p:nvPr/>
        </p:nvSpPr>
        <p:spPr bwMode="auto">
          <a:xfrm>
            <a:off x="6321426" y="1166813"/>
            <a:ext cx="923925" cy="2916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37" name="Freeform 37"/>
          <p:cNvSpPr>
            <a:spLocks/>
          </p:cNvSpPr>
          <p:nvPr/>
        </p:nvSpPr>
        <p:spPr bwMode="auto">
          <a:xfrm>
            <a:off x="6321426" y="1169988"/>
            <a:ext cx="923925" cy="1193800"/>
          </a:xfrm>
          <a:custGeom>
            <a:avLst/>
            <a:gdLst>
              <a:gd name="T0" fmla="*/ 582 w 582"/>
              <a:gd name="T1" fmla="*/ 0 h 752"/>
              <a:gd name="T2" fmla="*/ 0 w 582"/>
              <a:gd name="T3" fmla="*/ 0 h 752"/>
              <a:gd name="T4" fmla="*/ 416 w 582"/>
              <a:gd name="T5" fmla="*/ 682 h 752"/>
              <a:gd name="T6" fmla="*/ 582 w 582"/>
              <a:gd name="T7" fmla="*/ 752 h 752"/>
              <a:gd name="T8" fmla="*/ 582 w 582"/>
              <a:gd name="T9" fmla="*/ 0 h 7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82" h="752">
                <a:moveTo>
                  <a:pt x="582" y="0"/>
                </a:moveTo>
                <a:lnTo>
                  <a:pt x="0" y="0"/>
                </a:lnTo>
                <a:lnTo>
                  <a:pt x="416" y="682"/>
                </a:lnTo>
                <a:lnTo>
                  <a:pt x="582" y="752"/>
                </a:lnTo>
                <a:lnTo>
                  <a:pt x="582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cs typeface="+mn-ea"/>
              <a:sym typeface="+mn-lt"/>
            </a:endParaRPr>
          </a:p>
        </p:txBody>
      </p:sp>
      <p:grpSp>
        <p:nvGrpSpPr>
          <p:cNvPr id="73" name="组合 72"/>
          <p:cNvGrpSpPr/>
          <p:nvPr/>
        </p:nvGrpSpPr>
        <p:grpSpPr>
          <a:xfrm>
            <a:off x="6321426" y="2163763"/>
            <a:ext cx="923925" cy="1919288"/>
            <a:chOff x="6321426" y="2163763"/>
            <a:chExt cx="923925" cy="1919288"/>
          </a:xfrm>
        </p:grpSpPr>
        <p:sp>
          <p:nvSpPr>
            <p:cNvPr id="32" name="Freeform 32"/>
            <p:cNvSpPr>
              <a:spLocks/>
            </p:cNvSpPr>
            <p:nvPr/>
          </p:nvSpPr>
          <p:spPr bwMode="auto">
            <a:xfrm>
              <a:off x="6321426" y="2163763"/>
              <a:ext cx="923925" cy="1919288"/>
            </a:xfrm>
            <a:custGeom>
              <a:avLst/>
              <a:gdLst>
                <a:gd name="T0" fmla="*/ 582 w 582"/>
                <a:gd name="T1" fmla="*/ 1209 h 1209"/>
                <a:gd name="T2" fmla="*/ 0 w 582"/>
                <a:gd name="T3" fmla="*/ 1209 h 1209"/>
                <a:gd name="T4" fmla="*/ 0 w 582"/>
                <a:gd name="T5" fmla="*/ 126 h 1209"/>
                <a:gd name="T6" fmla="*/ 291 w 582"/>
                <a:gd name="T7" fmla="*/ 0 h 1209"/>
                <a:gd name="T8" fmla="*/ 582 w 582"/>
                <a:gd name="T9" fmla="*/ 126 h 1209"/>
                <a:gd name="T10" fmla="*/ 582 w 582"/>
                <a:gd name="T11" fmla="*/ 1209 h 1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82" h="1209">
                  <a:moveTo>
                    <a:pt x="582" y="1209"/>
                  </a:moveTo>
                  <a:lnTo>
                    <a:pt x="0" y="1209"/>
                  </a:lnTo>
                  <a:lnTo>
                    <a:pt x="0" y="126"/>
                  </a:lnTo>
                  <a:lnTo>
                    <a:pt x="291" y="0"/>
                  </a:lnTo>
                  <a:lnTo>
                    <a:pt x="582" y="126"/>
                  </a:lnTo>
                  <a:lnTo>
                    <a:pt x="582" y="1209"/>
                  </a:lnTo>
                  <a:close/>
                </a:path>
              </a:pathLst>
            </a:custGeom>
            <a:solidFill>
              <a:srgbClr val="00AC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3" name="Freeform 33"/>
            <p:cNvSpPr>
              <a:spLocks/>
            </p:cNvSpPr>
            <p:nvPr/>
          </p:nvSpPr>
          <p:spPr bwMode="auto">
            <a:xfrm>
              <a:off x="6321426" y="2163763"/>
              <a:ext cx="923925" cy="1919288"/>
            </a:xfrm>
            <a:custGeom>
              <a:avLst/>
              <a:gdLst>
                <a:gd name="T0" fmla="*/ 582 w 582"/>
                <a:gd name="T1" fmla="*/ 1209 h 1209"/>
                <a:gd name="T2" fmla="*/ 0 w 582"/>
                <a:gd name="T3" fmla="*/ 1209 h 1209"/>
                <a:gd name="T4" fmla="*/ 0 w 582"/>
                <a:gd name="T5" fmla="*/ 126 h 1209"/>
                <a:gd name="T6" fmla="*/ 291 w 582"/>
                <a:gd name="T7" fmla="*/ 0 h 1209"/>
                <a:gd name="T8" fmla="*/ 582 w 582"/>
                <a:gd name="T9" fmla="*/ 126 h 1209"/>
                <a:gd name="T10" fmla="*/ 582 w 582"/>
                <a:gd name="T11" fmla="*/ 1209 h 1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82" h="1209">
                  <a:moveTo>
                    <a:pt x="582" y="1209"/>
                  </a:moveTo>
                  <a:lnTo>
                    <a:pt x="0" y="1209"/>
                  </a:lnTo>
                  <a:lnTo>
                    <a:pt x="0" y="126"/>
                  </a:lnTo>
                  <a:lnTo>
                    <a:pt x="291" y="0"/>
                  </a:lnTo>
                  <a:lnTo>
                    <a:pt x="582" y="126"/>
                  </a:lnTo>
                  <a:lnTo>
                    <a:pt x="582" y="1209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4" name="Freeform 34"/>
            <p:cNvSpPr>
              <a:spLocks/>
            </p:cNvSpPr>
            <p:nvPr/>
          </p:nvSpPr>
          <p:spPr bwMode="auto">
            <a:xfrm>
              <a:off x="6321426" y="2163763"/>
              <a:ext cx="784225" cy="344488"/>
            </a:xfrm>
            <a:custGeom>
              <a:avLst/>
              <a:gdLst>
                <a:gd name="T0" fmla="*/ 291 w 494"/>
                <a:gd name="T1" fmla="*/ 0 h 217"/>
                <a:gd name="T2" fmla="*/ 0 w 494"/>
                <a:gd name="T3" fmla="*/ 126 h 217"/>
                <a:gd name="T4" fmla="*/ 0 w 494"/>
                <a:gd name="T5" fmla="*/ 217 h 217"/>
                <a:gd name="T6" fmla="*/ 291 w 494"/>
                <a:gd name="T7" fmla="*/ 94 h 217"/>
                <a:gd name="T8" fmla="*/ 494 w 494"/>
                <a:gd name="T9" fmla="*/ 179 h 217"/>
                <a:gd name="T10" fmla="*/ 416 w 494"/>
                <a:gd name="T11" fmla="*/ 56 h 217"/>
                <a:gd name="T12" fmla="*/ 291 w 494"/>
                <a:gd name="T13" fmla="*/ 0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94" h="217">
                  <a:moveTo>
                    <a:pt x="291" y="0"/>
                  </a:moveTo>
                  <a:lnTo>
                    <a:pt x="0" y="126"/>
                  </a:lnTo>
                  <a:lnTo>
                    <a:pt x="0" y="217"/>
                  </a:lnTo>
                  <a:lnTo>
                    <a:pt x="291" y="94"/>
                  </a:lnTo>
                  <a:lnTo>
                    <a:pt x="494" y="179"/>
                  </a:lnTo>
                  <a:lnTo>
                    <a:pt x="416" y="56"/>
                  </a:lnTo>
                  <a:lnTo>
                    <a:pt x="291" y="0"/>
                  </a:lnTo>
                  <a:close/>
                </a:path>
              </a:pathLst>
            </a:custGeom>
            <a:solidFill>
              <a:srgbClr val="009B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5" name="Freeform 35"/>
            <p:cNvSpPr>
              <a:spLocks/>
            </p:cNvSpPr>
            <p:nvPr/>
          </p:nvSpPr>
          <p:spPr bwMode="auto">
            <a:xfrm>
              <a:off x="6321426" y="2163763"/>
              <a:ext cx="784225" cy="344488"/>
            </a:xfrm>
            <a:custGeom>
              <a:avLst/>
              <a:gdLst>
                <a:gd name="T0" fmla="*/ 291 w 494"/>
                <a:gd name="T1" fmla="*/ 0 h 217"/>
                <a:gd name="T2" fmla="*/ 0 w 494"/>
                <a:gd name="T3" fmla="*/ 126 h 217"/>
                <a:gd name="T4" fmla="*/ 0 w 494"/>
                <a:gd name="T5" fmla="*/ 217 h 217"/>
                <a:gd name="T6" fmla="*/ 291 w 494"/>
                <a:gd name="T7" fmla="*/ 94 h 217"/>
                <a:gd name="T8" fmla="*/ 494 w 494"/>
                <a:gd name="T9" fmla="*/ 179 h 217"/>
                <a:gd name="T10" fmla="*/ 416 w 494"/>
                <a:gd name="T11" fmla="*/ 56 h 217"/>
                <a:gd name="T12" fmla="*/ 291 w 494"/>
                <a:gd name="T13" fmla="*/ 0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94" h="217">
                  <a:moveTo>
                    <a:pt x="291" y="0"/>
                  </a:moveTo>
                  <a:lnTo>
                    <a:pt x="0" y="126"/>
                  </a:lnTo>
                  <a:lnTo>
                    <a:pt x="0" y="217"/>
                  </a:lnTo>
                  <a:lnTo>
                    <a:pt x="291" y="94"/>
                  </a:lnTo>
                  <a:lnTo>
                    <a:pt x="494" y="179"/>
                  </a:lnTo>
                  <a:lnTo>
                    <a:pt x="416" y="56"/>
                  </a:lnTo>
                  <a:lnTo>
                    <a:pt x="291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8" name="Freeform 38"/>
            <p:cNvSpPr>
              <a:spLocks/>
            </p:cNvSpPr>
            <p:nvPr/>
          </p:nvSpPr>
          <p:spPr bwMode="auto">
            <a:xfrm>
              <a:off x="7105651" y="2447925"/>
              <a:ext cx="139700" cy="234950"/>
            </a:xfrm>
            <a:custGeom>
              <a:avLst/>
              <a:gdLst>
                <a:gd name="T0" fmla="*/ 0 w 88"/>
                <a:gd name="T1" fmla="*/ 0 h 148"/>
                <a:gd name="T2" fmla="*/ 88 w 88"/>
                <a:gd name="T3" fmla="*/ 148 h 148"/>
                <a:gd name="T4" fmla="*/ 88 w 88"/>
                <a:gd name="T5" fmla="*/ 38 h 148"/>
                <a:gd name="T6" fmla="*/ 0 w 88"/>
                <a:gd name="T7" fmla="*/ 0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8" h="148">
                  <a:moveTo>
                    <a:pt x="0" y="0"/>
                  </a:moveTo>
                  <a:lnTo>
                    <a:pt x="88" y="148"/>
                  </a:lnTo>
                  <a:lnTo>
                    <a:pt x="88" y="3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B8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9" name="Freeform 39"/>
            <p:cNvSpPr>
              <a:spLocks/>
            </p:cNvSpPr>
            <p:nvPr/>
          </p:nvSpPr>
          <p:spPr bwMode="auto">
            <a:xfrm>
              <a:off x="7105651" y="2447925"/>
              <a:ext cx="139700" cy="234950"/>
            </a:xfrm>
            <a:custGeom>
              <a:avLst/>
              <a:gdLst>
                <a:gd name="T0" fmla="*/ 0 w 88"/>
                <a:gd name="T1" fmla="*/ 0 h 148"/>
                <a:gd name="T2" fmla="*/ 88 w 88"/>
                <a:gd name="T3" fmla="*/ 148 h 148"/>
                <a:gd name="T4" fmla="*/ 88 w 88"/>
                <a:gd name="T5" fmla="*/ 38 h 148"/>
                <a:gd name="T6" fmla="*/ 0 w 88"/>
                <a:gd name="T7" fmla="*/ 0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8" h="148">
                  <a:moveTo>
                    <a:pt x="0" y="0"/>
                  </a:moveTo>
                  <a:lnTo>
                    <a:pt x="88" y="148"/>
                  </a:lnTo>
                  <a:lnTo>
                    <a:pt x="88" y="38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0" name="Freeform 40"/>
            <p:cNvSpPr>
              <a:spLocks/>
            </p:cNvSpPr>
            <p:nvPr/>
          </p:nvSpPr>
          <p:spPr bwMode="auto">
            <a:xfrm>
              <a:off x="6981826" y="2252663"/>
              <a:ext cx="263525" cy="255588"/>
            </a:xfrm>
            <a:custGeom>
              <a:avLst/>
              <a:gdLst>
                <a:gd name="T0" fmla="*/ 0 w 166"/>
                <a:gd name="T1" fmla="*/ 0 h 161"/>
                <a:gd name="T2" fmla="*/ 78 w 166"/>
                <a:gd name="T3" fmla="*/ 123 h 161"/>
                <a:gd name="T4" fmla="*/ 166 w 166"/>
                <a:gd name="T5" fmla="*/ 161 h 161"/>
                <a:gd name="T6" fmla="*/ 166 w 166"/>
                <a:gd name="T7" fmla="*/ 70 h 161"/>
                <a:gd name="T8" fmla="*/ 0 w 166"/>
                <a:gd name="T9" fmla="*/ 0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6" h="161">
                  <a:moveTo>
                    <a:pt x="0" y="0"/>
                  </a:moveTo>
                  <a:lnTo>
                    <a:pt x="78" y="123"/>
                  </a:lnTo>
                  <a:lnTo>
                    <a:pt x="166" y="161"/>
                  </a:lnTo>
                  <a:lnTo>
                    <a:pt x="166" y="7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AA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1" name="Freeform 41"/>
            <p:cNvSpPr>
              <a:spLocks/>
            </p:cNvSpPr>
            <p:nvPr/>
          </p:nvSpPr>
          <p:spPr bwMode="auto">
            <a:xfrm>
              <a:off x="6981826" y="2252663"/>
              <a:ext cx="263525" cy="255588"/>
            </a:xfrm>
            <a:custGeom>
              <a:avLst/>
              <a:gdLst>
                <a:gd name="T0" fmla="*/ 0 w 166"/>
                <a:gd name="T1" fmla="*/ 0 h 161"/>
                <a:gd name="T2" fmla="*/ 78 w 166"/>
                <a:gd name="T3" fmla="*/ 123 h 161"/>
                <a:gd name="T4" fmla="*/ 166 w 166"/>
                <a:gd name="T5" fmla="*/ 161 h 161"/>
                <a:gd name="T6" fmla="*/ 166 w 166"/>
                <a:gd name="T7" fmla="*/ 70 h 161"/>
                <a:gd name="T8" fmla="*/ 0 w 166"/>
                <a:gd name="T9" fmla="*/ 0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6" h="161">
                  <a:moveTo>
                    <a:pt x="0" y="0"/>
                  </a:moveTo>
                  <a:lnTo>
                    <a:pt x="78" y="123"/>
                  </a:lnTo>
                  <a:lnTo>
                    <a:pt x="166" y="161"/>
                  </a:lnTo>
                  <a:lnTo>
                    <a:pt x="166" y="7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43" name="Rectangle 43"/>
          <p:cNvSpPr>
            <a:spLocks noChangeArrowheads="1"/>
          </p:cNvSpPr>
          <p:nvPr/>
        </p:nvSpPr>
        <p:spPr bwMode="auto">
          <a:xfrm>
            <a:off x="7512051" y="1166813"/>
            <a:ext cx="925513" cy="2916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49" name="Freeform 49"/>
          <p:cNvSpPr>
            <a:spLocks/>
          </p:cNvSpPr>
          <p:nvPr/>
        </p:nvSpPr>
        <p:spPr bwMode="auto">
          <a:xfrm>
            <a:off x="7512051" y="1169988"/>
            <a:ext cx="925513" cy="755650"/>
          </a:xfrm>
          <a:custGeom>
            <a:avLst/>
            <a:gdLst>
              <a:gd name="T0" fmla="*/ 583 w 583"/>
              <a:gd name="T1" fmla="*/ 0 h 476"/>
              <a:gd name="T2" fmla="*/ 0 w 583"/>
              <a:gd name="T3" fmla="*/ 0 h 476"/>
              <a:gd name="T4" fmla="*/ 236 w 583"/>
              <a:gd name="T5" fmla="*/ 378 h 476"/>
              <a:gd name="T6" fmla="*/ 292 w 583"/>
              <a:gd name="T7" fmla="*/ 353 h 476"/>
              <a:gd name="T8" fmla="*/ 583 w 583"/>
              <a:gd name="T9" fmla="*/ 476 h 476"/>
              <a:gd name="T10" fmla="*/ 583 w 583"/>
              <a:gd name="T11" fmla="*/ 0 h 4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83" h="476">
                <a:moveTo>
                  <a:pt x="583" y="0"/>
                </a:moveTo>
                <a:lnTo>
                  <a:pt x="0" y="0"/>
                </a:lnTo>
                <a:lnTo>
                  <a:pt x="236" y="378"/>
                </a:lnTo>
                <a:lnTo>
                  <a:pt x="292" y="353"/>
                </a:lnTo>
                <a:lnTo>
                  <a:pt x="583" y="476"/>
                </a:lnTo>
                <a:lnTo>
                  <a:pt x="583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cs typeface="+mn-ea"/>
              <a:sym typeface="+mn-lt"/>
            </a:endParaRPr>
          </a:p>
        </p:txBody>
      </p:sp>
      <p:grpSp>
        <p:nvGrpSpPr>
          <p:cNvPr id="74" name="组合 73"/>
          <p:cNvGrpSpPr/>
          <p:nvPr/>
        </p:nvGrpSpPr>
        <p:grpSpPr>
          <a:xfrm>
            <a:off x="7512051" y="1730375"/>
            <a:ext cx="925513" cy="2352675"/>
            <a:chOff x="7512051" y="1730375"/>
            <a:chExt cx="925513" cy="2352675"/>
          </a:xfrm>
        </p:grpSpPr>
        <p:sp>
          <p:nvSpPr>
            <p:cNvPr id="44" name="Freeform 44"/>
            <p:cNvSpPr>
              <a:spLocks/>
            </p:cNvSpPr>
            <p:nvPr/>
          </p:nvSpPr>
          <p:spPr bwMode="auto">
            <a:xfrm>
              <a:off x="7512051" y="1730375"/>
              <a:ext cx="925513" cy="2352675"/>
            </a:xfrm>
            <a:custGeom>
              <a:avLst/>
              <a:gdLst>
                <a:gd name="T0" fmla="*/ 583 w 583"/>
                <a:gd name="T1" fmla="*/ 1482 h 1482"/>
                <a:gd name="T2" fmla="*/ 0 w 583"/>
                <a:gd name="T3" fmla="*/ 1482 h 1482"/>
                <a:gd name="T4" fmla="*/ 0 w 583"/>
                <a:gd name="T5" fmla="*/ 123 h 1482"/>
                <a:gd name="T6" fmla="*/ 292 w 583"/>
                <a:gd name="T7" fmla="*/ 0 h 1482"/>
                <a:gd name="T8" fmla="*/ 583 w 583"/>
                <a:gd name="T9" fmla="*/ 123 h 1482"/>
                <a:gd name="T10" fmla="*/ 583 w 583"/>
                <a:gd name="T11" fmla="*/ 1482 h 1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83" h="1482">
                  <a:moveTo>
                    <a:pt x="583" y="1482"/>
                  </a:moveTo>
                  <a:lnTo>
                    <a:pt x="0" y="1482"/>
                  </a:lnTo>
                  <a:lnTo>
                    <a:pt x="0" y="123"/>
                  </a:lnTo>
                  <a:lnTo>
                    <a:pt x="292" y="0"/>
                  </a:lnTo>
                  <a:lnTo>
                    <a:pt x="583" y="123"/>
                  </a:lnTo>
                  <a:lnTo>
                    <a:pt x="583" y="1482"/>
                  </a:lnTo>
                  <a:close/>
                </a:path>
              </a:pathLst>
            </a:custGeom>
            <a:solidFill>
              <a:srgbClr val="8BC3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5" name="Freeform 45"/>
            <p:cNvSpPr>
              <a:spLocks/>
            </p:cNvSpPr>
            <p:nvPr/>
          </p:nvSpPr>
          <p:spPr bwMode="auto">
            <a:xfrm>
              <a:off x="7512051" y="1730375"/>
              <a:ext cx="925513" cy="2352675"/>
            </a:xfrm>
            <a:custGeom>
              <a:avLst/>
              <a:gdLst>
                <a:gd name="T0" fmla="*/ 583 w 583"/>
                <a:gd name="T1" fmla="*/ 1482 h 1482"/>
                <a:gd name="T2" fmla="*/ 0 w 583"/>
                <a:gd name="T3" fmla="*/ 1482 h 1482"/>
                <a:gd name="T4" fmla="*/ 0 w 583"/>
                <a:gd name="T5" fmla="*/ 123 h 1482"/>
                <a:gd name="T6" fmla="*/ 292 w 583"/>
                <a:gd name="T7" fmla="*/ 0 h 1482"/>
                <a:gd name="T8" fmla="*/ 583 w 583"/>
                <a:gd name="T9" fmla="*/ 123 h 1482"/>
                <a:gd name="T10" fmla="*/ 583 w 583"/>
                <a:gd name="T11" fmla="*/ 1482 h 1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83" h="1482">
                  <a:moveTo>
                    <a:pt x="583" y="1482"/>
                  </a:moveTo>
                  <a:lnTo>
                    <a:pt x="0" y="1482"/>
                  </a:lnTo>
                  <a:lnTo>
                    <a:pt x="0" y="123"/>
                  </a:lnTo>
                  <a:lnTo>
                    <a:pt x="292" y="0"/>
                  </a:lnTo>
                  <a:lnTo>
                    <a:pt x="583" y="123"/>
                  </a:lnTo>
                  <a:lnTo>
                    <a:pt x="583" y="1482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6" name="Freeform 46"/>
            <p:cNvSpPr>
              <a:spLocks/>
            </p:cNvSpPr>
            <p:nvPr/>
          </p:nvSpPr>
          <p:spPr bwMode="auto">
            <a:xfrm>
              <a:off x="7512051" y="1770063"/>
              <a:ext cx="446088" cy="304800"/>
            </a:xfrm>
            <a:custGeom>
              <a:avLst/>
              <a:gdLst>
                <a:gd name="T0" fmla="*/ 236 w 281"/>
                <a:gd name="T1" fmla="*/ 0 h 192"/>
                <a:gd name="T2" fmla="*/ 0 w 281"/>
                <a:gd name="T3" fmla="*/ 98 h 192"/>
                <a:gd name="T4" fmla="*/ 0 w 281"/>
                <a:gd name="T5" fmla="*/ 192 h 192"/>
                <a:gd name="T6" fmla="*/ 281 w 281"/>
                <a:gd name="T7" fmla="*/ 72 h 192"/>
                <a:gd name="T8" fmla="*/ 236 w 281"/>
                <a:gd name="T9" fmla="*/ 0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1" h="192">
                  <a:moveTo>
                    <a:pt x="236" y="0"/>
                  </a:moveTo>
                  <a:lnTo>
                    <a:pt x="0" y="98"/>
                  </a:lnTo>
                  <a:lnTo>
                    <a:pt x="0" y="192"/>
                  </a:lnTo>
                  <a:lnTo>
                    <a:pt x="281" y="72"/>
                  </a:lnTo>
                  <a:lnTo>
                    <a:pt x="236" y="0"/>
                  </a:lnTo>
                  <a:close/>
                </a:path>
              </a:pathLst>
            </a:custGeom>
            <a:solidFill>
              <a:srgbClr val="64B1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7" name="Freeform 47"/>
            <p:cNvSpPr>
              <a:spLocks/>
            </p:cNvSpPr>
            <p:nvPr/>
          </p:nvSpPr>
          <p:spPr bwMode="auto">
            <a:xfrm>
              <a:off x="7512051" y="1770063"/>
              <a:ext cx="446088" cy="304800"/>
            </a:xfrm>
            <a:custGeom>
              <a:avLst/>
              <a:gdLst>
                <a:gd name="T0" fmla="*/ 236 w 281"/>
                <a:gd name="T1" fmla="*/ 0 h 192"/>
                <a:gd name="T2" fmla="*/ 0 w 281"/>
                <a:gd name="T3" fmla="*/ 98 h 192"/>
                <a:gd name="T4" fmla="*/ 0 w 281"/>
                <a:gd name="T5" fmla="*/ 192 h 192"/>
                <a:gd name="T6" fmla="*/ 281 w 281"/>
                <a:gd name="T7" fmla="*/ 72 h 192"/>
                <a:gd name="T8" fmla="*/ 236 w 281"/>
                <a:gd name="T9" fmla="*/ 0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1" h="192">
                  <a:moveTo>
                    <a:pt x="236" y="0"/>
                  </a:moveTo>
                  <a:lnTo>
                    <a:pt x="0" y="98"/>
                  </a:lnTo>
                  <a:lnTo>
                    <a:pt x="0" y="192"/>
                  </a:lnTo>
                  <a:lnTo>
                    <a:pt x="281" y="72"/>
                  </a:lnTo>
                  <a:lnTo>
                    <a:pt x="23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0" name="Freeform 50"/>
            <p:cNvSpPr>
              <a:spLocks/>
            </p:cNvSpPr>
            <p:nvPr/>
          </p:nvSpPr>
          <p:spPr bwMode="auto">
            <a:xfrm>
              <a:off x="7958138" y="1874838"/>
              <a:ext cx="479425" cy="781050"/>
            </a:xfrm>
            <a:custGeom>
              <a:avLst/>
              <a:gdLst>
                <a:gd name="T0" fmla="*/ 11 w 302"/>
                <a:gd name="T1" fmla="*/ 0 h 492"/>
                <a:gd name="T2" fmla="*/ 0 w 302"/>
                <a:gd name="T3" fmla="*/ 6 h 492"/>
                <a:gd name="T4" fmla="*/ 302 w 302"/>
                <a:gd name="T5" fmla="*/ 492 h 492"/>
                <a:gd name="T6" fmla="*/ 302 w 302"/>
                <a:gd name="T7" fmla="*/ 126 h 492"/>
                <a:gd name="T8" fmla="*/ 11 w 302"/>
                <a:gd name="T9" fmla="*/ 0 h 4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2" h="492">
                  <a:moveTo>
                    <a:pt x="11" y="0"/>
                  </a:moveTo>
                  <a:lnTo>
                    <a:pt x="0" y="6"/>
                  </a:lnTo>
                  <a:lnTo>
                    <a:pt x="302" y="492"/>
                  </a:lnTo>
                  <a:lnTo>
                    <a:pt x="302" y="126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9CCC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1" name="Freeform 51"/>
            <p:cNvSpPr>
              <a:spLocks/>
            </p:cNvSpPr>
            <p:nvPr/>
          </p:nvSpPr>
          <p:spPr bwMode="auto">
            <a:xfrm>
              <a:off x="7958138" y="1874838"/>
              <a:ext cx="479425" cy="781050"/>
            </a:xfrm>
            <a:custGeom>
              <a:avLst/>
              <a:gdLst>
                <a:gd name="T0" fmla="*/ 11 w 302"/>
                <a:gd name="T1" fmla="*/ 0 h 492"/>
                <a:gd name="T2" fmla="*/ 0 w 302"/>
                <a:gd name="T3" fmla="*/ 6 h 492"/>
                <a:gd name="T4" fmla="*/ 302 w 302"/>
                <a:gd name="T5" fmla="*/ 492 h 492"/>
                <a:gd name="T6" fmla="*/ 302 w 302"/>
                <a:gd name="T7" fmla="*/ 126 h 492"/>
                <a:gd name="T8" fmla="*/ 11 w 302"/>
                <a:gd name="T9" fmla="*/ 0 h 4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2" h="492">
                  <a:moveTo>
                    <a:pt x="11" y="0"/>
                  </a:moveTo>
                  <a:lnTo>
                    <a:pt x="0" y="6"/>
                  </a:lnTo>
                  <a:lnTo>
                    <a:pt x="302" y="492"/>
                  </a:lnTo>
                  <a:lnTo>
                    <a:pt x="302" y="126"/>
                  </a:lnTo>
                  <a:lnTo>
                    <a:pt x="11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2" name="Freeform 52"/>
            <p:cNvSpPr>
              <a:spLocks/>
            </p:cNvSpPr>
            <p:nvPr/>
          </p:nvSpPr>
          <p:spPr bwMode="auto">
            <a:xfrm>
              <a:off x="7886701" y="1730375"/>
              <a:ext cx="550863" cy="344488"/>
            </a:xfrm>
            <a:custGeom>
              <a:avLst/>
              <a:gdLst>
                <a:gd name="T0" fmla="*/ 56 w 347"/>
                <a:gd name="T1" fmla="*/ 0 h 217"/>
                <a:gd name="T2" fmla="*/ 0 w 347"/>
                <a:gd name="T3" fmla="*/ 25 h 217"/>
                <a:gd name="T4" fmla="*/ 45 w 347"/>
                <a:gd name="T5" fmla="*/ 97 h 217"/>
                <a:gd name="T6" fmla="*/ 56 w 347"/>
                <a:gd name="T7" fmla="*/ 91 h 217"/>
                <a:gd name="T8" fmla="*/ 347 w 347"/>
                <a:gd name="T9" fmla="*/ 217 h 217"/>
                <a:gd name="T10" fmla="*/ 347 w 347"/>
                <a:gd name="T11" fmla="*/ 123 h 217"/>
                <a:gd name="T12" fmla="*/ 56 w 347"/>
                <a:gd name="T13" fmla="*/ 0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7" h="217">
                  <a:moveTo>
                    <a:pt x="56" y="0"/>
                  </a:moveTo>
                  <a:lnTo>
                    <a:pt x="0" y="25"/>
                  </a:lnTo>
                  <a:lnTo>
                    <a:pt x="45" y="97"/>
                  </a:lnTo>
                  <a:lnTo>
                    <a:pt x="56" y="91"/>
                  </a:lnTo>
                  <a:lnTo>
                    <a:pt x="347" y="217"/>
                  </a:lnTo>
                  <a:lnTo>
                    <a:pt x="347" y="123"/>
                  </a:lnTo>
                  <a:lnTo>
                    <a:pt x="56" y="0"/>
                  </a:lnTo>
                  <a:close/>
                </a:path>
              </a:pathLst>
            </a:custGeom>
            <a:solidFill>
              <a:srgbClr val="73BD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3" name="Freeform 53"/>
            <p:cNvSpPr>
              <a:spLocks/>
            </p:cNvSpPr>
            <p:nvPr/>
          </p:nvSpPr>
          <p:spPr bwMode="auto">
            <a:xfrm>
              <a:off x="7886701" y="1730375"/>
              <a:ext cx="550863" cy="344488"/>
            </a:xfrm>
            <a:custGeom>
              <a:avLst/>
              <a:gdLst>
                <a:gd name="T0" fmla="*/ 56 w 347"/>
                <a:gd name="T1" fmla="*/ 0 h 217"/>
                <a:gd name="T2" fmla="*/ 0 w 347"/>
                <a:gd name="T3" fmla="*/ 25 h 217"/>
                <a:gd name="T4" fmla="*/ 45 w 347"/>
                <a:gd name="T5" fmla="*/ 97 h 217"/>
                <a:gd name="T6" fmla="*/ 56 w 347"/>
                <a:gd name="T7" fmla="*/ 91 h 217"/>
                <a:gd name="T8" fmla="*/ 347 w 347"/>
                <a:gd name="T9" fmla="*/ 217 h 217"/>
                <a:gd name="T10" fmla="*/ 347 w 347"/>
                <a:gd name="T11" fmla="*/ 123 h 217"/>
                <a:gd name="T12" fmla="*/ 56 w 347"/>
                <a:gd name="T13" fmla="*/ 0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7" h="217">
                  <a:moveTo>
                    <a:pt x="56" y="0"/>
                  </a:moveTo>
                  <a:lnTo>
                    <a:pt x="0" y="25"/>
                  </a:lnTo>
                  <a:lnTo>
                    <a:pt x="45" y="97"/>
                  </a:lnTo>
                  <a:lnTo>
                    <a:pt x="56" y="91"/>
                  </a:lnTo>
                  <a:lnTo>
                    <a:pt x="347" y="217"/>
                  </a:lnTo>
                  <a:lnTo>
                    <a:pt x="347" y="123"/>
                  </a:lnTo>
                  <a:lnTo>
                    <a:pt x="5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58" name="文本框 57"/>
          <p:cNvSpPr txBox="1"/>
          <p:nvPr/>
        </p:nvSpPr>
        <p:spPr>
          <a:xfrm>
            <a:off x="4052297" y="2273301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dirty="0">
                <a:solidFill>
                  <a:schemeClr val="bg1"/>
                </a:solidFill>
                <a:cs typeface="+mn-ea"/>
                <a:sym typeface="+mn-lt"/>
              </a:rPr>
              <a:t>45%</a:t>
            </a:r>
            <a:endParaRPr lang="zh-CN" altLang="en-US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59" name="文本框 58"/>
          <p:cNvSpPr txBox="1"/>
          <p:nvPr/>
        </p:nvSpPr>
        <p:spPr>
          <a:xfrm>
            <a:off x="5268913" y="2565400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dirty="0">
                <a:solidFill>
                  <a:schemeClr val="bg1"/>
                </a:solidFill>
                <a:cs typeface="+mn-ea"/>
                <a:sym typeface="+mn-lt"/>
              </a:rPr>
              <a:t>40%</a:t>
            </a:r>
            <a:endParaRPr lang="zh-CN" altLang="en-US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60" name="文本框 59"/>
          <p:cNvSpPr txBox="1"/>
          <p:nvPr/>
        </p:nvSpPr>
        <p:spPr>
          <a:xfrm>
            <a:off x="6449128" y="1806101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dirty="0">
                <a:solidFill>
                  <a:schemeClr val="bg1"/>
                </a:solidFill>
                <a:cs typeface="+mn-ea"/>
                <a:sym typeface="+mn-lt"/>
              </a:rPr>
              <a:t>70%</a:t>
            </a:r>
            <a:endParaRPr lang="zh-CN" altLang="en-US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61" name="文本框 60"/>
          <p:cNvSpPr txBox="1"/>
          <p:nvPr/>
        </p:nvSpPr>
        <p:spPr>
          <a:xfrm>
            <a:off x="7709898" y="1319253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dirty="0">
                <a:solidFill>
                  <a:schemeClr val="bg1"/>
                </a:solidFill>
                <a:cs typeface="+mn-ea"/>
                <a:sym typeface="+mn-lt"/>
              </a:rPr>
              <a:t>80%</a:t>
            </a:r>
            <a:endParaRPr lang="zh-CN" altLang="en-US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67" name="矩形 66"/>
          <p:cNvSpPr/>
          <p:nvPr/>
        </p:nvSpPr>
        <p:spPr>
          <a:xfrm>
            <a:off x="398656" y="1436031"/>
            <a:ext cx="461665" cy="1438855"/>
          </a:xfrm>
          <a:prstGeom prst="rect">
            <a:avLst/>
          </a:prstGeom>
        </p:spPr>
        <p:txBody>
          <a:bodyPr vert="eaVert" wrap="none">
            <a:spAutoFit/>
          </a:bodyPr>
          <a:lstStyle/>
          <a:p>
            <a:r>
              <a:rPr lang="zh-CN" altLang="en-US" sz="1800" b="1" spc="300" dirty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请输入标题</a:t>
            </a:r>
          </a:p>
        </p:txBody>
      </p:sp>
      <p:sp>
        <p:nvSpPr>
          <p:cNvPr id="68" name="椭圆 67"/>
          <p:cNvSpPr/>
          <p:nvPr/>
        </p:nvSpPr>
        <p:spPr>
          <a:xfrm>
            <a:off x="568839" y="3298991"/>
            <a:ext cx="121298" cy="121298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9" name="椭圆 68"/>
          <p:cNvSpPr/>
          <p:nvPr/>
        </p:nvSpPr>
        <p:spPr>
          <a:xfrm>
            <a:off x="584848" y="3642290"/>
            <a:ext cx="89280" cy="87086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70" name="椭圆 69"/>
          <p:cNvSpPr/>
          <p:nvPr/>
        </p:nvSpPr>
        <p:spPr>
          <a:xfrm>
            <a:off x="584848" y="3951377"/>
            <a:ext cx="89280" cy="87086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71" name="椭圆 70"/>
          <p:cNvSpPr/>
          <p:nvPr/>
        </p:nvSpPr>
        <p:spPr>
          <a:xfrm>
            <a:off x="584848" y="4260463"/>
            <a:ext cx="89280" cy="87086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2159107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8000"/>
    </mc:Choice>
    <mc:Fallback xmlns="">
      <p:transition spd="slow" advClick="0" advTm="8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50" fill="hold"/>
                                        <p:tgtEl>
                                          <p:spTgt spid="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50" fill="hold"/>
                                        <p:tgtEl>
                                          <p:spTgt spid="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350"/>
                            </p:stCondLst>
                            <p:childTnLst>
                              <p:par>
                                <p:cTn id="1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50"/>
                            </p:stCondLst>
                            <p:childTnLst>
                              <p:par>
                                <p:cTn id="1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2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750"/>
                            </p:stCondLst>
                            <p:childTnLst>
                              <p:par>
                                <p:cTn id="2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2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950"/>
                            </p:stCondLst>
                            <p:childTnLst>
                              <p:par>
                                <p:cTn id="2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2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150"/>
                            </p:stCondLst>
                            <p:childTnLst>
                              <p:par>
                                <p:cTn id="3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650"/>
                            </p:stCondLst>
                            <p:childTnLst>
                              <p:par>
                                <p:cTn id="39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150"/>
                            </p:stCondLst>
                            <p:childTnLst>
                              <p:par>
                                <p:cTn id="4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650"/>
                            </p:stCondLst>
                            <p:childTnLst>
                              <p:par>
                                <p:cTn id="4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150"/>
                            </p:stCondLst>
                            <p:childTnLst>
                              <p:par>
                                <p:cTn id="5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3650"/>
                            </p:stCondLst>
                            <p:childTnLst>
                              <p:par>
                                <p:cTn id="58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4150"/>
                            </p:stCondLst>
                            <p:childTnLst>
                              <p:par>
                                <p:cTn id="6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4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4650"/>
                            </p:stCondLst>
                            <p:childTnLst>
                              <p:par>
                                <p:cTn id="6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5150"/>
                            </p:stCondLst>
                            <p:childTnLst>
                              <p:par>
                                <p:cTn id="7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5650"/>
                            </p:stCondLst>
                            <p:childTnLst>
                              <p:par>
                                <p:cTn id="77" presetID="14" presetClass="entr" presetSubtype="1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7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6150"/>
                            </p:stCondLst>
                            <p:childTnLst>
                              <p:par>
                                <p:cTn id="81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8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6650"/>
                            </p:stCondLst>
                            <p:childTnLst>
                              <p:par>
                                <p:cTn id="8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7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7150"/>
                            </p:stCondLst>
                            <p:childTnLst>
                              <p:par>
                                <p:cTn id="8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7650"/>
                            </p:stCondLst>
                            <p:childTnLst>
                              <p:par>
                                <p:cTn id="9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8150"/>
                            </p:stCondLst>
                            <p:childTnLst>
                              <p:par>
                                <p:cTn id="100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2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8650"/>
                            </p:stCondLst>
                            <p:childTnLst>
                              <p:par>
                                <p:cTn id="10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6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9150"/>
                            </p:stCondLst>
                            <p:childTnLst>
                              <p:par>
                                <p:cTn id="10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2" grpId="0" animBg="1"/>
      <p:bldP spid="13" grpId="0" animBg="1"/>
      <p:bldP spid="37" grpId="0"/>
      <p:bldP spid="58" grpId="0"/>
      <p:bldP spid="59" grpId="0"/>
      <p:bldP spid="60" grpId="0"/>
      <p:bldP spid="61" grpId="0"/>
      <p:bldP spid="67" grpId="0" build="allAtOnce"/>
      <p:bldP spid="68" grpId="0" animBg="1"/>
      <p:bldP spid="69" grpId="0" animBg="1"/>
      <p:bldP spid="70" grpId="0" animBg="1"/>
      <p:bldP spid="71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旅游PPT"/>
</p:tagLst>
</file>

<file path=ppt/theme/theme1.xml><?xml version="1.0" encoding="utf-8"?>
<a:theme xmlns:a="http://schemas.openxmlformats.org/drawingml/2006/main" name="第一PPT，www.1ppt.com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qs2ecyjm">
      <a:majorFont>
        <a:latin typeface="" panose="020F0302020204030204"/>
        <a:ea typeface="微软雅黑"/>
        <a:cs typeface=""/>
      </a:majorFont>
      <a:minorFont>
        <a:latin typeface="" panose="020F0502020204030204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711</TotalTime>
  <Words>2789</Words>
  <Application>Microsoft Office PowerPoint</Application>
  <PresentationFormat>自定义</PresentationFormat>
  <Paragraphs>180</Paragraphs>
  <Slides>27</Slides>
  <Notes>26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27</vt:i4>
      </vt:variant>
    </vt:vector>
  </HeadingPairs>
  <TitlesOfParts>
    <vt:vector size="29" baseType="lpstr">
      <vt:lpstr>第一PPT，www.1ppt.com​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旅游PPT</dc:title>
  <dc:creator>第一PPT</dc:creator>
  <cp:keywords>www.1ppt.com</cp:keywords>
  <dc:description>www.1ppt.com</dc:description>
  <cp:lastModifiedBy>Windows User</cp:lastModifiedBy>
  <cp:revision>81</cp:revision>
  <dcterms:created xsi:type="dcterms:W3CDTF">2017-03-30T14:36:58Z</dcterms:created>
  <dcterms:modified xsi:type="dcterms:W3CDTF">2019-11-03T08:11:36Z</dcterms:modified>
</cp:coreProperties>
</file>